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notesSlides/notesSlide19.xml" ContentType="application/vnd.openxmlformats-officedocument.presentationml.notesSlide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  <p:sldMasterId id="2147486242" r:id="rId6"/>
  </p:sldMasterIdLst>
  <p:notesMasterIdLst>
    <p:notesMasterId r:id="rId46"/>
  </p:notesMasterIdLst>
  <p:handoutMasterIdLst>
    <p:handoutMasterId r:id="rId47"/>
  </p:handoutMasterIdLst>
  <p:sldIdLst>
    <p:sldId id="1940" r:id="rId7"/>
    <p:sldId id="1971" r:id="rId8"/>
    <p:sldId id="1972" r:id="rId9"/>
    <p:sldId id="1973" r:id="rId10"/>
    <p:sldId id="261" r:id="rId11"/>
    <p:sldId id="1941" r:id="rId12"/>
    <p:sldId id="263" r:id="rId13"/>
    <p:sldId id="1942" r:id="rId14"/>
    <p:sldId id="1920" r:id="rId15"/>
    <p:sldId id="1975" r:id="rId16"/>
    <p:sldId id="1944" r:id="rId17"/>
    <p:sldId id="1945" r:id="rId18"/>
    <p:sldId id="1900" r:id="rId19"/>
    <p:sldId id="1965" r:id="rId20"/>
    <p:sldId id="1966" r:id="rId21"/>
    <p:sldId id="1967" r:id="rId22"/>
    <p:sldId id="1969" r:id="rId23"/>
    <p:sldId id="1968" r:id="rId24"/>
    <p:sldId id="1970" r:id="rId25"/>
    <p:sldId id="1953" r:id="rId26"/>
    <p:sldId id="1954" r:id="rId27"/>
    <p:sldId id="1955" r:id="rId28"/>
    <p:sldId id="1956" r:id="rId29"/>
    <p:sldId id="1958" r:id="rId30"/>
    <p:sldId id="1974" r:id="rId31"/>
    <p:sldId id="1915" r:id="rId32"/>
    <p:sldId id="279" r:id="rId33"/>
    <p:sldId id="1959" r:id="rId34"/>
    <p:sldId id="1978" r:id="rId35"/>
    <p:sldId id="1976" r:id="rId36"/>
    <p:sldId id="1961" r:id="rId37"/>
    <p:sldId id="1962" r:id="rId38"/>
    <p:sldId id="1963" r:id="rId39"/>
    <p:sldId id="1902" r:id="rId40"/>
    <p:sldId id="285" r:id="rId41"/>
    <p:sldId id="286" r:id="rId42"/>
    <p:sldId id="287" r:id="rId43"/>
    <p:sldId id="1977" r:id="rId44"/>
    <p:sldId id="295" r:id="rId45"/>
  </p:sldIdLst>
  <p:sldSz cx="9144000" cy="6858000" type="screen4x3"/>
  <p:notesSz cx="7019925" cy="9305925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40"/>
            <p14:sldId id="1971"/>
            <p14:sldId id="1972"/>
            <p14:sldId id="1973"/>
            <p14:sldId id="261"/>
            <p14:sldId id="1941"/>
            <p14:sldId id="263"/>
            <p14:sldId id="1942"/>
            <p14:sldId id="1920"/>
            <p14:sldId id="1975"/>
            <p14:sldId id="1944"/>
            <p14:sldId id="1945"/>
            <p14:sldId id="1900"/>
            <p14:sldId id="1965"/>
            <p14:sldId id="1966"/>
            <p14:sldId id="1967"/>
            <p14:sldId id="1969"/>
            <p14:sldId id="1968"/>
            <p14:sldId id="1970"/>
            <p14:sldId id="1953"/>
            <p14:sldId id="1954"/>
            <p14:sldId id="1955"/>
            <p14:sldId id="1956"/>
            <p14:sldId id="1958"/>
            <p14:sldId id="1974"/>
            <p14:sldId id="1915"/>
            <p14:sldId id="279"/>
            <p14:sldId id="1959"/>
            <p14:sldId id="1978"/>
            <p14:sldId id="1976"/>
            <p14:sldId id="1961"/>
            <p14:sldId id="1962"/>
            <p14:sldId id="1963"/>
            <p14:sldId id="1902"/>
            <p14:sldId id="285"/>
            <p14:sldId id="286"/>
            <p14:sldId id="287"/>
            <p14:sldId id="197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" userId="S::srive@goodtogreatschools.org.au::891173ba-4b43-41f1-bd85-b99557e25871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3E2AA755-4413-0F20-341D-0795856584F6}" name="Justine Mendoza" initials="JM" userId="S::jmendoza@goodtogreatschools.org.au::06713d7d-10ec-407a-a998-d54c6a9009e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F62DA0A0-4A23-8059-B2D2-04E36FB47E32}" name="Karin Van Voorhees" initials="KVV" userId="S::kvanvoorhees@goodtogreatschools.org.au::1fce0afa-58cd-40cc-855e-63163bf988bf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B26"/>
    <a:srgbClr val="10765D"/>
    <a:srgbClr val="08765C"/>
    <a:srgbClr val="177F99"/>
    <a:srgbClr val="0DBF95"/>
    <a:srgbClr val="0B9977"/>
    <a:srgbClr val="12B7C4"/>
    <a:srgbClr val="0F9EA9"/>
    <a:srgbClr val="0FA2AD"/>
    <a:srgbClr val="0E9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7C5868-9435-4726-9932-00B362F785A7}" v="2" dt="2025-10-16T08:12:19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8" d="100"/>
          <a:sy n="88" d="100"/>
        </p:scale>
        <p:origin x="1221" y="381"/>
      </p:cViewPr>
      <p:guideLst>
        <p:guide orient="horz" pos="799"/>
        <p:guide pos="272"/>
        <p:guide orient="horz" pos="3974"/>
        <p:guide orient="horz" pos="2160"/>
        <p:guide pos="2880"/>
        <p:guide pos="546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gs" Target="tags/tag1.xml"/><Relationship Id="rId56" Type="http://schemas.microsoft.com/office/2018/10/relationships/authors" Target="authors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ea Rive" userId="S::srive@goodtogreatschools.org.au::891173ba-4b43-41f1-bd85-b99557e25871" providerId="AD" clId="Web-{F16E13FE-AB46-12B7-3255-42E17F7C7BF3}"/>
    <pc:docChg chg="modSld">
      <pc:chgData name="Silea Rive" userId="S::srive@goodtogreatschools.org.au::891173ba-4b43-41f1-bd85-b99557e25871" providerId="AD" clId="Web-{F16E13FE-AB46-12B7-3255-42E17F7C7BF3}" dt="2025-06-16T19:42:33.173" v="89"/>
      <pc:docMkLst>
        <pc:docMk/>
      </pc:docMkLst>
      <pc:sldChg chg="addSp delSp modSp">
        <pc:chgData name="Silea Rive" userId="S::srive@goodtogreatschools.org.au::891173ba-4b43-41f1-bd85-b99557e25871" providerId="AD" clId="Web-{F16E13FE-AB46-12B7-3255-42E17F7C7BF3}" dt="2025-06-16T19:20:53.339" v="1"/>
        <pc:sldMkLst>
          <pc:docMk/>
          <pc:sldMk cId="329568932" sldId="1953"/>
        </pc:sldMkLst>
      </pc:sldChg>
      <pc:sldChg chg="addSp delSp modSp">
        <pc:chgData name="Silea Rive" userId="S::srive@goodtogreatschools.org.au::891173ba-4b43-41f1-bd85-b99557e25871" providerId="AD" clId="Web-{F16E13FE-AB46-12B7-3255-42E17F7C7BF3}" dt="2025-06-16T19:23:51.650" v="6" actId="1076"/>
        <pc:sldMkLst>
          <pc:docMk/>
          <pc:sldMk cId="11215142" sldId="1954"/>
        </pc:sldMkLst>
      </pc:sldChg>
      <pc:sldChg chg="addSp delSp modSp addAnim">
        <pc:chgData name="Silea Rive" userId="S::srive@goodtogreatschools.org.au::891173ba-4b43-41f1-bd85-b99557e25871" providerId="AD" clId="Web-{F16E13FE-AB46-12B7-3255-42E17F7C7BF3}" dt="2025-06-16T19:42:33.173" v="89"/>
        <pc:sldMkLst>
          <pc:docMk/>
          <pc:sldMk cId="2411661837" sldId="1959"/>
        </pc:sldMkLst>
      </pc:sldChg>
    </pc:docChg>
  </pc:docChgLst>
  <pc:docChgLst>
    <pc:chgData name="Silea Rive" userId="S::srive@goodtogreatschools.org.au::891173ba-4b43-41f1-bd85-b99557e25871" providerId="AD" clId="Web-{3838B372-077C-D785-AFD3-6C0406DB3F61}"/>
    <pc:docChg chg="addSld modSld modSection">
      <pc:chgData name="Silea Rive" userId="S::srive@goodtogreatschools.org.au::891173ba-4b43-41f1-bd85-b99557e25871" providerId="AD" clId="Web-{3838B372-077C-D785-AFD3-6C0406DB3F61}" dt="2025-06-23T11:59:55.134" v="2954"/>
      <pc:docMkLst>
        <pc:docMk/>
      </pc:docMkLst>
      <pc:sldChg chg="addSp delSp modSp modNotes">
        <pc:chgData name="Silea Rive" userId="S::srive@goodtogreatschools.org.au::891173ba-4b43-41f1-bd85-b99557e25871" providerId="AD" clId="Web-{3838B372-077C-D785-AFD3-6C0406DB3F61}" dt="2025-06-23T11:02:32.399" v="2318"/>
        <pc:sldMkLst>
          <pc:docMk/>
          <pc:sldMk cId="40559466" sldId="279"/>
        </pc:sldMkLst>
      </pc:sldChg>
      <pc:sldChg chg="addSp delSp modSp addAnim delAnim modNotes">
        <pc:chgData name="Silea Rive" userId="S::srive@goodtogreatschools.org.au::891173ba-4b43-41f1-bd85-b99557e25871" providerId="AD" clId="Web-{3838B372-077C-D785-AFD3-6C0406DB3F61}" dt="2025-06-23T11:14:31.700" v="2841"/>
        <pc:sldMkLst>
          <pc:docMk/>
          <pc:sldMk cId="3919949645" sldId="285"/>
        </pc:sldMkLst>
      </pc:sldChg>
      <pc:sldChg chg="modNotes">
        <pc:chgData name="Silea Rive" userId="S::srive@goodtogreatschools.org.au::891173ba-4b43-41f1-bd85-b99557e25871" providerId="AD" clId="Web-{3838B372-077C-D785-AFD3-6C0406DB3F61}" dt="2025-06-23T11:14:39.997" v="2843"/>
        <pc:sldMkLst>
          <pc:docMk/>
          <pc:sldMk cId="1222348303" sldId="286"/>
        </pc:sldMkLst>
      </pc:sldChg>
      <pc:sldChg chg="delSp modSp modNotes">
        <pc:chgData name="Silea Rive" userId="S::srive@goodtogreatschools.org.au::891173ba-4b43-41f1-bd85-b99557e25871" providerId="AD" clId="Web-{3838B372-077C-D785-AFD3-6C0406DB3F61}" dt="2025-06-23T11:16:33.578" v="2931"/>
        <pc:sldMkLst>
          <pc:docMk/>
          <pc:sldMk cId="957731022" sldId="287"/>
        </pc:sldMkLst>
      </pc:sldChg>
      <pc:sldChg chg="modSp modNotes">
        <pc:chgData name="Silea Rive" userId="S::srive@goodtogreatschools.org.au::891173ba-4b43-41f1-bd85-b99557e25871" providerId="AD" clId="Web-{3838B372-077C-D785-AFD3-6C0406DB3F61}" dt="2025-06-23T08:22:54.811" v="520"/>
        <pc:sldMkLst>
          <pc:docMk/>
          <pc:sldMk cId="3824809397" sldId="1900"/>
        </pc:sldMkLst>
      </pc:sldChg>
      <pc:sldChg chg="modSp modNotes">
        <pc:chgData name="Silea Rive" userId="S::srive@goodtogreatschools.org.au::891173ba-4b43-41f1-bd85-b99557e25871" providerId="AD" clId="Web-{3838B372-077C-D785-AFD3-6C0406DB3F61}" dt="2025-06-23T11:27:58.738" v="2935" actId="1076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3838B372-077C-D785-AFD3-6C0406DB3F61}" dt="2025-06-23T11:06:14.155" v="2486"/>
        <pc:sldMkLst>
          <pc:docMk/>
          <pc:sldMk cId="3690620153" sldId="1919"/>
        </pc:sldMkLst>
      </pc:sldChg>
      <pc:sldChg chg="modNotes">
        <pc:chgData name="Silea Rive" userId="S::srive@goodtogreatschools.org.au::891173ba-4b43-41f1-bd85-b99557e25871" providerId="AD" clId="Web-{3838B372-077C-D785-AFD3-6C0406DB3F61}" dt="2025-06-23T08:06:35.569" v="298"/>
        <pc:sldMkLst>
          <pc:docMk/>
          <pc:sldMk cId="692891819" sldId="1945"/>
        </pc:sldMkLst>
      </pc:sldChg>
      <pc:sldChg chg="modSp modNotes">
        <pc:chgData name="Silea Rive" userId="S::srive@goodtogreatschools.org.au::891173ba-4b43-41f1-bd85-b99557e25871" providerId="AD" clId="Web-{3838B372-077C-D785-AFD3-6C0406DB3F61}" dt="2025-06-23T10:43:32.587" v="1338"/>
        <pc:sldMkLst>
          <pc:docMk/>
          <pc:sldMk cId="329568932" sldId="1953"/>
        </pc:sldMkLst>
      </pc:sldChg>
      <pc:sldChg chg="addSp delSp modSp modNotes">
        <pc:chgData name="Silea Rive" userId="S::srive@goodtogreatschools.org.au::891173ba-4b43-41f1-bd85-b99557e25871" providerId="AD" clId="Web-{3838B372-077C-D785-AFD3-6C0406DB3F61}" dt="2025-06-23T11:01:55.992" v="2279"/>
        <pc:sldMkLst>
          <pc:docMk/>
          <pc:sldMk cId="11215142" sldId="1954"/>
        </pc:sldMkLst>
      </pc:sldChg>
      <pc:sldChg chg="addSp delSp modSp modNotes">
        <pc:chgData name="Silea Rive" userId="S::srive@goodtogreatschools.org.au::891173ba-4b43-41f1-bd85-b99557e25871" providerId="AD" clId="Web-{3838B372-077C-D785-AFD3-6C0406DB3F61}" dt="2025-06-23T10:45:56.575" v="1517" actId="20577"/>
        <pc:sldMkLst>
          <pc:docMk/>
          <pc:sldMk cId="324810896" sldId="1955"/>
        </pc:sldMkLst>
      </pc:sldChg>
      <pc:sldChg chg="addSp delSp modSp modNotes">
        <pc:chgData name="Silea Rive" userId="S::srive@goodtogreatschools.org.au::891173ba-4b43-41f1-bd85-b99557e25871" providerId="AD" clId="Web-{3838B372-077C-D785-AFD3-6C0406DB3F61}" dt="2025-06-23T10:47:55.219" v="1720"/>
        <pc:sldMkLst>
          <pc:docMk/>
          <pc:sldMk cId="2851421364" sldId="1956"/>
        </pc:sldMkLst>
      </pc:sldChg>
      <pc:sldChg chg="addSp delSp modSp modNotes">
        <pc:chgData name="Silea Rive" userId="S::srive@goodtogreatschools.org.au::891173ba-4b43-41f1-bd85-b99557e25871" providerId="AD" clId="Web-{3838B372-077C-D785-AFD3-6C0406DB3F61}" dt="2025-06-23T10:49:09.596" v="1861" actId="1076"/>
        <pc:sldMkLst>
          <pc:docMk/>
          <pc:sldMk cId="3417479931" sldId="1958"/>
        </pc:sldMkLst>
      </pc:sldChg>
      <pc:sldChg chg="modSp delAnim modNotes">
        <pc:chgData name="Silea Rive" userId="S::srive@goodtogreatschools.org.au::891173ba-4b43-41f1-bd85-b99557e25871" providerId="AD" clId="Web-{3838B372-077C-D785-AFD3-6C0406DB3F61}" dt="2025-06-23T11:59:55.134" v="2954"/>
        <pc:sldMkLst>
          <pc:docMk/>
          <pc:sldMk cId="2411661837" sldId="1959"/>
        </pc:sldMkLst>
      </pc:sldChg>
      <pc:sldChg chg="modSp modNotes">
        <pc:chgData name="Silea Rive" userId="S::srive@goodtogreatschools.org.au::891173ba-4b43-41f1-bd85-b99557e25871" providerId="AD" clId="Web-{3838B372-077C-D785-AFD3-6C0406DB3F61}" dt="2025-06-23T11:10:28.147" v="2693"/>
        <pc:sldMkLst>
          <pc:docMk/>
          <pc:sldMk cId="2991223305" sldId="1961"/>
        </pc:sldMkLst>
      </pc:sldChg>
      <pc:sldChg chg="modSp modNotes">
        <pc:chgData name="Silea Rive" userId="S::srive@goodtogreatschools.org.au::891173ba-4b43-41f1-bd85-b99557e25871" providerId="AD" clId="Web-{3838B372-077C-D785-AFD3-6C0406DB3F61}" dt="2025-06-23T11:10:08.162" v="2672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3838B372-077C-D785-AFD3-6C0406DB3F61}" dt="2025-06-23T11:10:42.741" v="2695"/>
        <pc:sldMkLst>
          <pc:docMk/>
          <pc:sldMk cId="1277592921" sldId="1963"/>
        </pc:sldMkLst>
      </pc:sldChg>
      <pc:sldChg chg="modSp">
        <pc:chgData name="Silea Rive" userId="S::srive@goodtogreatschools.org.au::891173ba-4b43-41f1-bd85-b99557e25871" providerId="AD" clId="Web-{3838B372-077C-D785-AFD3-6C0406DB3F61}" dt="2025-06-23T08:17:34.407" v="314" actId="1076"/>
        <pc:sldMkLst>
          <pc:docMk/>
          <pc:sldMk cId="3155267039" sldId="1967"/>
        </pc:sldMkLst>
      </pc:sldChg>
      <pc:sldChg chg="addSp delSp modSp addAnim delAnim modAnim modNotes">
        <pc:chgData name="Silea Rive" userId="S::srive@goodtogreatschools.org.au::891173ba-4b43-41f1-bd85-b99557e25871" providerId="AD" clId="Web-{3838B372-077C-D785-AFD3-6C0406DB3F61}" dt="2025-06-23T10:41:08.286" v="1293"/>
        <pc:sldMkLst>
          <pc:docMk/>
          <pc:sldMk cId="3243991696" sldId="1968"/>
        </pc:sldMkLst>
      </pc:sldChg>
      <pc:sldChg chg="addSp modSp addAnim modNotes">
        <pc:chgData name="Silea Rive" userId="S::srive@goodtogreatschools.org.au::891173ba-4b43-41f1-bd85-b99557e25871" providerId="AD" clId="Web-{3838B372-077C-D785-AFD3-6C0406DB3F61}" dt="2025-06-23T10:57:47.220" v="2158"/>
        <pc:sldMkLst>
          <pc:docMk/>
          <pc:sldMk cId="1521179813" sldId="1969"/>
        </pc:sldMkLst>
      </pc:sldChg>
      <pc:sldChg chg="addSp delSp modSp addAnim delAnim modAnim modNotes">
        <pc:chgData name="Silea Rive" userId="S::srive@goodtogreatschools.org.au::891173ba-4b43-41f1-bd85-b99557e25871" providerId="AD" clId="Web-{3838B372-077C-D785-AFD3-6C0406DB3F61}" dt="2025-06-23T10:35:59.731" v="1117" actId="20577"/>
        <pc:sldMkLst>
          <pc:docMk/>
          <pc:sldMk cId="3208524148" sldId="1970"/>
        </pc:sldMkLst>
      </pc:sldChg>
      <pc:sldChg chg="delSp modSp new mod modClrScheme chgLayout modNotes">
        <pc:chgData name="Silea Rive" userId="S::srive@goodtogreatschools.org.au::891173ba-4b43-41f1-bd85-b99557e25871" providerId="AD" clId="Web-{3838B372-077C-D785-AFD3-6C0406DB3F61}" dt="2025-06-23T07:57:32.828" v="105"/>
        <pc:sldMkLst>
          <pc:docMk/>
          <pc:sldMk cId="3477366690" sldId="1971"/>
        </pc:sldMkLst>
      </pc:sldChg>
      <pc:sldChg chg="modSp new mod modClrScheme chgLayout modNotes">
        <pc:chgData name="Silea Rive" userId="S::srive@goodtogreatschools.org.au::891173ba-4b43-41f1-bd85-b99557e25871" providerId="AD" clId="Web-{3838B372-077C-D785-AFD3-6C0406DB3F61}" dt="2025-06-23T07:58:15.674" v="203" actId="20577"/>
        <pc:sldMkLst>
          <pc:docMk/>
          <pc:sldMk cId="1258021257" sldId="1972"/>
        </pc:sldMkLst>
      </pc:sldChg>
      <pc:sldChg chg="delSp modSp new mod modClrScheme chgLayout modNotes">
        <pc:chgData name="Silea Rive" userId="S::srive@goodtogreatschools.org.au::891173ba-4b43-41f1-bd85-b99557e25871" providerId="AD" clId="Web-{3838B372-077C-D785-AFD3-6C0406DB3F61}" dt="2025-06-23T08:00:28.773" v="289"/>
        <pc:sldMkLst>
          <pc:docMk/>
          <pc:sldMk cId="1541619582" sldId="1973"/>
        </pc:sldMkLst>
      </pc:sldChg>
      <pc:sldChg chg="addSp delSp modSp add replId modNotes">
        <pc:chgData name="Silea Rive" userId="S::srive@goodtogreatschools.org.au::891173ba-4b43-41f1-bd85-b99557e25871" providerId="AD" clId="Web-{3838B372-077C-D785-AFD3-6C0406DB3F61}" dt="2025-06-23T10:52:56.790" v="2023" actId="20577"/>
        <pc:sldMkLst>
          <pc:docMk/>
          <pc:sldMk cId="4189685841" sldId="1974"/>
        </pc:sldMkLst>
      </pc:sldChg>
    </pc:docChg>
  </pc:docChgLst>
  <pc:docChgLst>
    <pc:chgData name="Sara Hodgson Brown" userId="S::shodgsonbrown@goodtogreatschools.org.au::55abe0ab-6bea-4dc8-9867-e8721f5c6272" providerId="AD" clId="Web-{06749ACE-3636-1BB5-4A94-CDAF6B35755A}"/>
    <pc:docChg chg="addSld delSld modSld modSection">
      <pc:chgData name="Sara Hodgson Brown" userId="S::shodgsonbrown@goodtogreatschools.org.au::55abe0ab-6bea-4dc8-9867-e8721f5c6272" providerId="AD" clId="Web-{06749ACE-3636-1BB5-4A94-CDAF6B35755A}" dt="2025-04-14T11:27:52.763" v="129" actId="20577"/>
      <pc:docMkLst>
        <pc:docMk/>
      </pc:docMkLst>
      <pc:sldChg chg="modNotes">
        <pc:chgData name="Sara Hodgson Brown" userId="S::shodgsonbrown@goodtogreatschools.org.au::55abe0ab-6bea-4dc8-9867-e8721f5c6272" providerId="AD" clId="Web-{06749ACE-3636-1BB5-4A94-CDAF6B35755A}" dt="2025-04-14T11:12:33.234" v="26"/>
        <pc:sldMkLst>
          <pc:docMk/>
          <pc:sldMk cId="2718982043" sldId="1899"/>
        </pc:sldMkLst>
      </pc:sldChg>
      <pc:sldChg chg="del">
        <pc:chgData name="Sara Hodgson Brown" userId="S::shodgsonbrown@goodtogreatschools.org.au::55abe0ab-6bea-4dc8-9867-e8721f5c6272" providerId="AD" clId="Web-{06749ACE-3636-1BB5-4A94-CDAF6B35755A}" dt="2025-04-14T11:25:51.614" v="85"/>
        <pc:sldMkLst>
          <pc:docMk/>
          <pc:sldMk cId="2001428429" sldId="1920"/>
        </pc:sldMkLst>
      </pc:sldChg>
      <pc:sldChg chg="add del replId modNotes">
        <pc:chgData name="Sara Hodgson Brown" userId="S::shodgsonbrown@goodtogreatschools.org.au::55abe0ab-6bea-4dc8-9867-e8721f5c6272" providerId="AD" clId="Web-{06749ACE-3636-1BB5-4A94-CDAF6B35755A}" dt="2025-04-14T11:27:22.448" v="119"/>
        <pc:sldMkLst>
          <pc:docMk/>
          <pc:sldMk cId="4177208299" sldId="1936"/>
        </pc:sldMkLst>
      </pc:sldChg>
      <pc:sldChg chg="delSp modSp add replId delAnim modNotes">
        <pc:chgData name="Sara Hodgson Brown" userId="S::shodgsonbrown@goodtogreatschools.org.au::55abe0ab-6bea-4dc8-9867-e8721f5c6272" providerId="AD" clId="Web-{06749ACE-3636-1BB5-4A94-CDAF6B35755A}" dt="2025-04-14T11:27:52.763" v="129" actId="20577"/>
        <pc:sldMkLst>
          <pc:docMk/>
          <pc:sldMk cId="1084918999" sldId="1937"/>
        </pc:sldMkLst>
      </pc:sldChg>
    </pc:docChg>
  </pc:docChgLst>
  <pc:docChgLst>
    <pc:chgData name="Silea Rive" userId="S::srive@goodtogreatschools.org.au::891173ba-4b43-41f1-bd85-b99557e25871" providerId="AD" clId="Web-{C19D349B-4B4F-4DA6-89B3-22A9D3BEBC48}"/>
    <pc:docChg chg="modSld">
      <pc:chgData name="Silea Rive" userId="S::srive@goodtogreatschools.org.au::891173ba-4b43-41f1-bd85-b99557e25871" providerId="AD" clId="Web-{C19D349B-4B4F-4DA6-89B3-22A9D3BEBC48}" dt="2025-06-30T18:54:45.141" v="6" actId="20577"/>
      <pc:docMkLst>
        <pc:docMk/>
      </pc:docMkLst>
      <pc:sldChg chg="modSp">
        <pc:chgData name="Silea Rive" userId="S::srive@goodtogreatschools.org.au::891173ba-4b43-41f1-bd85-b99557e25871" providerId="AD" clId="Web-{C19D349B-4B4F-4DA6-89B3-22A9D3BEBC48}" dt="2025-06-30T18:54:45.141" v="6" actId="20577"/>
        <pc:sldMkLst>
          <pc:docMk/>
          <pc:sldMk cId="2415902976" sldId="1915"/>
        </pc:sldMkLst>
      </pc:sldChg>
      <pc:sldChg chg="modSp modCm">
        <pc:chgData name="Silea Rive" userId="S::srive@goodtogreatschools.org.au::891173ba-4b43-41f1-bd85-b99557e25871" providerId="AD" clId="Web-{C19D349B-4B4F-4DA6-89B3-22A9D3BEBC48}" dt="2025-06-30T18:52:43.669" v="2" actId="20577"/>
        <pc:sldMkLst>
          <pc:docMk/>
          <pc:sldMk cId="2851421364" sldId="19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lea Rive" userId="S::srive@goodtogreatschools.org.au::891173ba-4b43-41f1-bd85-b99557e25871" providerId="AD" clId="Web-{C19D349B-4B4F-4DA6-89B3-22A9D3BEBC48}" dt="2025-06-30T18:52:15.918" v="1" actId="20577"/>
              <pc2:cmMkLst xmlns:pc2="http://schemas.microsoft.com/office/powerpoint/2019/9/main/command">
                <pc:docMk/>
                <pc:sldMk cId="2851421364" sldId="1956"/>
                <pc2:cmMk id="{6902759A-7D86-7F41-8516-CAFB477484E4}"/>
              </pc2:cmMkLst>
            </pc226:cmChg>
          </p:ext>
        </pc:extLst>
      </pc:sld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Justine Mendoza" userId="06713d7d-10ec-407a-a998-d54c6a9009e3" providerId="ADAL" clId="{AD380326-A792-4D34-AFA7-5702C2B1F4FA}"/>
    <pc:docChg chg="undo redo custSel modSld sldOrd">
      <pc:chgData name="Justine Mendoza" userId="06713d7d-10ec-407a-a998-d54c6a9009e3" providerId="ADAL" clId="{AD380326-A792-4D34-AFA7-5702C2B1F4FA}" dt="2025-06-26T13:41:35.197" v="237" actId="14100"/>
      <pc:docMkLst>
        <pc:docMk/>
      </pc:docMkLst>
      <pc:sldChg chg="ord">
        <pc:chgData name="Justine Mendoza" userId="06713d7d-10ec-407a-a998-d54c6a9009e3" providerId="ADAL" clId="{AD380326-A792-4D34-AFA7-5702C2B1F4FA}" dt="2025-06-26T03:22:59.684" v="1"/>
        <pc:sldMkLst>
          <pc:docMk/>
          <pc:sldMk cId="2081362450" sldId="261"/>
        </pc:sldMkLst>
      </pc:sldChg>
      <pc:sldChg chg="addSp modSp mod modAnim">
        <pc:chgData name="Justine Mendoza" userId="06713d7d-10ec-407a-a998-d54c6a9009e3" providerId="ADAL" clId="{AD380326-A792-4D34-AFA7-5702C2B1F4FA}" dt="2025-06-26T03:27:51.223" v="26" actId="1037"/>
        <pc:sldMkLst>
          <pc:docMk/>
          <pc:sldMk cId="3549752040" sldId="263"/>
        </pc:sldMkLst>
      </pc:sldChg>
      <pc:sldChg chg="modSp mod">
        <pc:chgData name="Justine Mendoza" userId="06713d7d-10ec-407a-a998-d54c6a9009e3" providerId="ADAL" clId="{AD380326-A792-4D34-AFA7-5702C2B1F4FA}" dt="2025-06-26T07:15:53.578" v="116" actId="1035"/>
        <pc:sldMkLst>
          <pc:docMk/>
          <pc:sldMk cId="40559466" sldId="279"/>
        </pc:sldMkLst>
      </pc:sldChg>
      <pc:sldChg chg="modSp mod">
        <pc:chgData name="Justine Mendoza" userId="06713d7d-10ec-407a-a998-d54c6a9009e3" providerId="ADAL" clId="{AD380326-A792-4D34-AFA7-5702C2B1F4FA}" dt="2025-06-26T03:31:17.223" v="44" actId="1076"/>
        <pc:sldMkLst>
          <pc:docMk/>
          <pc:sldMk cId="3256525751" sldId="1942"/>
        </pc:sldMkLst>
      </pc:sldChg>
      <pc:sldChg chg="modSp mod">
        <pc:chgData name="Justine Mendoza" userId="06713d7d-10ec-407a-a998-d54c6a9009e3" providerId="ADAL" clId="{AD380326-A792-4D34-AFA7-5702C2B1F4FA}" dt="2025-06-26T03:33:09.280" v="50" actId="1076"/>
        <pc:sldMkLst>
          <pc:docMk/>
          <pc:sldMk cId="692891819" sldId="1945"/>
        </pc:sldMkLst>
      </pc:sldChg>
      <pc:sldChg chg="modSp mod">
        <pc:chgData name="Justine Mendoza" userId="06713d7d-10ec-407a-a998-d54c6a9009e3" providerId="ADAL" clId="{AD380326-A792-4D34-AFA7-5702C2B1F4FA}" dt="2025-06-26T07:16:50.231" v="123" actId="1035"/>
        <pc:sldMkLst>
          <pc:docMk/>
          <pc:sldMk cId="11215142" sldId="1954"/>
        </pc:sldMkLst>
      </pc:sldChg>
      <pc:sldChg chg="modSp mod">
        <pc:chgData name="Justine Mendoza" userId="06713d7d-10ec-407a-a998-d54c6a9009e3" providerId="ADAL" clId="{AD380326-A792-4D34-AFA7-5702C2B1F4FA}" dt="2025-06-26T07:16:54.705" v="125" actId="1035"/>
        <pc:sldMkLst>
          <pc:docMk/>
          <pc:sldMk cId="324810896" sldId="1955"/>
        </pc:sldMkLst>
      </pc:sldChg>
      <pc:sldChg chg="modSp mod">
        <pc:chgData name="Justine Mendoza" userId="06713d7d-10ec-407a-a998-d54c6a9009e3" providerId="ADAL" clId="{AD380326-A792-4D34-AFA7-5702C2B1F4FA}" dt="2025-06-26T07:15:42.250" v="111" actId="1035"/>
        <pc:sldMkLst>
          <pc:docMk/>
          <pc:sldMk cId="3417479931" sldId="1958"/>
        </pc:sldMkLst>
      </pc:sldChg>
      <pc:sldChg chg="modSp mod">
        <pc:chgData name="Justine Mendoza" userId="06713d7d-10ec-407a-a998-d54c6a9009e3" providerId="ADAL" clId="{AD380326-A792-4D34-AFA7-5702C2B1F4FA}" dt="2025-06-26T07:16:16.930" v="119" actId="1037"/>
        <pc:sldMkLst>
          <pc:docMk/>
          <pc:sldMk cId="2991223305" sldId="1961"/>
        </pc:sldMkLst>
      </pc:sldChg>
      <pc:sldChg chg="modSp mod">
        <pc:chgData name="Justine Mendoza" userId="06713d7d-10ec-407a-a998-d54c6a9009e3" providerId="ADAL" clId="{AD380326-A792-4D34-AFA7-5702C2B1F4FA}" dt="2025-06-26T07:16:23.546" v="120" actId="14100"/>
        <pc:sldMkLst>
          <pc:docMk/>
          <pc:sldMk cId="1417246062" sldId="1962"/>
        </pc:sldMkLst>
      </pc:sldChg>
      <pc:sldChg chg="addSp delSp modSp mod">
        <pc:chgData name="Justine Mendoza" userId="06713d7d-10ec-407a-a998-d54c6a9009e3" providerId="ADAL" clId="{AD380326-A792-4D34-AFA7-5702C2B1F4FA}" dt="2025-06-26T13:39:03.082" v="220" actId="1076"/>
        <pc:sldMkLst>
          <pc:docMk/>
          <pc:sldMk cId="3638001677" sldId="1965"/>
        </pc:sldMkLst>
      </pc:sldChg>
      <pc:sldChg chg="modSp mod">
        <pc:chgData name="Justine Mendoza" userId="06713d7d-10ec-407a-a998-d54c6a9009e3" providerId="ADAL" clId="{AD380326-A792-4D34-AFA7-5702C2B1F4FA}" dt="2025-06-26T03:29:14.951" v="29" actId="1076"/>
        <pc:sldMkLst>
          <pc:docMk/>
          <pc:sldMk cId="1541619582" sldId="1973"/>
        </pc:sldMkLst>
      </pc:sldChg>
      <pc:sldChg chg="modSp mod">
        <pc:chgData name="Justine Mendoza" userId="06713d7d-10ec-407a-a998-d54c6a9009e3" providerId="ADAL" clId="{AD380326-A792-4D34-AFA7-5702C2B1F4FA}" dt="2025-06-26T07:15:46.265" v="113" actId="1035"/>
        <pc:sldMkLst>
          <pc:docMk/>
          <pc:sldMk cId="4189685841" sldId="1974"/>
        </pc:sldMkLst>
      </pc:sldChg>
      <pc:sldChg chg="modSp mod">
        <pc:chgData name="Justine Mendoza" userId="06713d7d-10ec-407a-a998-d54c6a9009e3" providerId="ADAL" clId="{AD380326-A792-4D34-AFA7-5702C2B1F4FA}" dt="2025-06-26T03:46:27.398" v="96"/>
        <pc:sldMkLst>
          <pc:docMk/>
          <pc:sldMk cId="3430991670" sldId="1977"/>
        </pc:sldMkLst>
      </pc:sld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Karin Van Voorhees" userId="1fce0afa-58cd-40cc-855e-63163bf988bf" providerId="ADAL" clId="{43C3A789-7932-A148-B48A-21DF71C34D1D}"/>
    <pc:docChg chg="modSld">
      <pc:chgData name="Karin Van Voorhees" userId="1fce0afa-58cd-40cc-855e-63163bf988bf" providerId="ADAL" clId="{43C3A789-7932-A148-B48A-21DF71C34D1D}" dt="2025-06-30T17:45:17.507" v="39" actId="313"/>
      <pc:docMkLst>
        <pc:docMk/>
      </pc:docMkLst>
      <pc:sldChg chg="modSp mod">
        <pc:chgData name="Karin Van Voorhees" userId="1fce0afa-58cd-40cc-855e-63163bf988bf" providerId="ADAL" clId="{43C3A789-7932-A148-B48A-21DF71C34D1D}" dt="2025-06-30T17:44:58.769" v="37" actId="20577"/>
        <pc:sldMkLst>
          <pc:docMk/>
          <pc:sldMk cId="2415902976" sldId="1915"/>
        </pc:sldMkLst>
      </pc:sldChg>
      <pc:sldChg chg="modSp">
        <pc:chgData name="Karin Van Voorhees" userId="1fce0afa-58cd-40cc-855e-63163bf988bf" providerId="ADAL" clId="{43C3A789-7932-A148-B48A-21DF71C34D1D}" dt="2025-06-30T17:41:42.683" v="0" actId="20577"/>
        <pc:sldMkLst>
          <pc:docMk/>
          <pc:sldMk cId="6041022" sldId="1920"/>
        </pc:sldMkLst>
      </pc:sldChg>
      <pc:sldChg chg="modSp mod">
        <pc:chgData name="Karin Van Voorhees" userId="1fce0afa-58cd-40cc-855e-63163bf988bf" providerId="ADAL" clId="{43C3A789-7932-A148-B48A-21DF71C34D1D}" dt="2025-06-30T17:42:27.829" v="4" actId="20577"/>
        <pc:sldMkLst>
          <pc:docMk/>
          <pc:sldMk cId="3966885724" sldId="1944"/>
        </pc:sldMkLst>
      </pc:sldChg>
      <pc:sldChg chg="modSp mod">
        <pc:chgData name="Karin Van Voorhees" userId="1fce0afa-58cd-40cc-855e-63163bf988bf" providerId="ADAL" clId="{43C3A789-7932-A148-B48A-21DF71C34D1D}" dt="2025-06-30T17:42:32.552" v="6" actId="20577"/>
        <pc:sldMkLst>
          <pc:docMk/>
          <pc:sldMk cId="692891819" sldId="1945"/>
        </pc:sldMkLst>
      </pc:sldChg>
      <pc:sldChg chg="modSp mod">
        <pc:chgData name="Karin Van Voorhees" userId="1fce0afa-58cd-40cc-855e-63163bf988bf" providerId="ADAL" clId="{43C3A789-7932-A148-B48A-21DF71C34D1D}" dt="2025-06-30T17:44:24.413" v="34" actId="20577"/>
        <pc:sldMkLst>
          <pc:docMk/>
          <pc:sldMk cId="324810896" sldId="1955"/>
        </pc:sldMkLst>
      </pc:sldChg>
      <pc:sldChg chg="modSp">
        <pc:chgData name="Karin Van Voorhees" userId="1fce0afa-58cd-40cc-855e-63163bf988bf" providerId="ADAL" clId="{43C3A789-7932-A148-B48A-21DF71C34D1D}" dt="2025-06-30T17:45:17.507" v="39" actId="313"/>
        <pc:sldMkLst>
          <pc:docMk/>
          <pc:sldMk cId="2411661837" sldId="1959"/>
        </pc:sldMkLst>
      </pc:sldChg>
      <pc:sldChg chg="modSp mod">
        <pc:chgData name="Karin Van Voorhees" userId="1fce0afa-58cd-40cc-855e-63163bf988bf" providerId="ADAL" clId="{43C3A789-7932-A148-B48A-21DF71C34D1D}" dt="2025-06-30T17:43:39.436" v="27" actId="20577"/>
        <pc:sldMkLst>
          <pc:docMk/>
          <pc:sldMk cId="3243991696" sldId="1968"/>
        </pc:sldMkLst>
      </pc:sldChg>
      <pc:sldChg chg="modSp mod">
        <pc:chgData name="Karin Van Voorhees" userId="1fce0afa-58cd-40cc-855e-63163bf988bf" providerId="ADAL" clId="{43C3A789-7932-A148-B48A-21DF71C34D1D}" dt="2025-06-30T17:43:17.569" v="22" actId="20577"/>
        <pc:sldMkLst>
          <pc:docMk/>
          <pc:sldMk cId="1521179813" sldId="1969"/>
        </pc:sldMkLst>
      </pc:sldChg>
      <pc:sldChg chg="modSp mod">
        <pc:chgData name="Karin Van Voorhees" userId="1fce0afa-58cd-40cc-855e-63163bf988bf" providerId="ADAL" clId="{43C3A789-7932-A148-B48A-21DF71C34D1D}" dt="2025-06-30T17:42:22.345" v="2" actId="20577"/>
        <pc:sldMkLst>
          <pc:docMk/>
          <pc:sldMk cId="2983517647" sldId="1975"/>
        </pc:sldMkLst>
      </pc:sldChg>
    </pc:docChg>
  </pc:docChgLst>
  <pc:docChgLst>
    <pc:chgData name="Silea Rive" userId="S::srive@goodtogreatschools.org.au::891173ba-4b43-41f1-bd85-b99557e25871" providerId="AD" clId="Web-{24F498E1-79B1-B8F5-8EBC-0DDD9AC6B4ED}"/>
    <pc:docChg chg="modSld">
      <pc:chgData name="Silea Rive" userId="S::srive@goodtogreatschools.org.au::891173ba-4b43-41f1-bd85-b99557e25871" providerId="AD" clId="Web-{24F498E1-79B1-B8F5-8EBC-0DDD9AC6B4ED}" dt="2025-06-19T06:44:24.922" v="98"/>
      <pc:docMkLst>
        <pc:docMk/>
      </pc:docMkLst>
      <pc:sldChg chg="modSp modNotes">
        <pc:chgData name="Silea Rive" userId="S::srive@goodtogreatschools.org.au::891173ba-4b43-41f1-bd85-b99557e25871" providerId="AD" clId="Web-{24F498E1-79B1-B8F5-8EBC-0DDD9AC6B4ED}" dt="2025-06-19T06:42:06.293" v="27" actId="20577"/>
        <pc:sldMkLst>
          <pc:docMk/>
          <pc:sldMk cId="3974953148" sldId="1940"/>
        </pc:sldMkLst>
      </pc:sldChg>
      <pc:sldChg chg="modSp">
        <pc:chgData name="Silea Rive" userId="S::srive@goodtogreatschools.org.au::891173ba-4b43-41f1-bd85-b99557e25871" providerId="AD" clId="Web-{24F498E1-79B1-B8F5-8EBC-0DDD9AC6B4ED}" dt="2025-06-19T06:43:34.530" v="75" actId="20577"/>
        <pc:sldMkLst>
          <pc:docMk/>
          <pc:sldMk cId="832222262" sldId="1941"/>
        </pc:sldMkLst>
      </pc:sldChg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Tara Tyrrell" userId="67dc6626-2ece-4dc7-ac5a-9add06ec429c" providerId="ADAL" clId="{D7C2A14C-F1D7-4BF4-8949-BC15D50F0987}"/>
    <pc:docChg chg="undo custSel modSld modMainMaster">
      <pc:chgData name="Tara Tyrrell" userId="67dc6626-2ece-4dc7-ac5a-9add06ec429c" providerId="ADAL" clId="{D7C2A14C-F1D7-4BF4-8949-BC15D50F0987}" dt="2024-12-30T13:51:01.267" v="354" actId="1037"/>
      <pc:docMkLst>
        <pc:docMk/>
      </pc:docMkLst>
      <pc:sldChg chg="modSp mod">
        <pc:chgData name="Tara Tyrrell" userId="67dc6626-2ece-4dc7-ac5a-9add06ec429c" providerId="ADAL" clId="{D7C2A14C-F1D7-4BF4-8949-BC15D50F0987}" dt="2024-12-30T13:31:40.595" v="6" actId="1037"/>
        <pc:sldMkLst>
          <pc:docMk/>
          <pc:sldMk cId="1415409003" sldId="258"/>
        </pc:sldMkLst>
      </pc:sldChg>
      <pc:sldChg chg="modSp mod">
        <pc:chgData name="Tara Tyrrell" userId="67dc6626-2ece-4dc7-ac5a-9add06ec429c" providerId="ADAL" clId="{D7C2A14C-F1D7-4BF4-8949-BC15D50F0987}" dt="2024-12-30T13:50:45.895" v="346" actId="14100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D7C2A14C-F1D7-4BF4-8949-BC15D50F0987}" dt="2024-12-30T13:45:16.075" v="282" actId="1036"/>
        <pc:sldMkLst>
          <pc:docMk/>
          <pc:sldMk cId="2991223305" sldId="281"/>
        </pc:sldMkLst>
      </pc:sldChg>
      <pc:sldChg chg="modSp mod">
        <pc:chgData name="Tara Tyrrell" userId="67dc6626-2ece-4dc7-ac5a-9add06ec429c" providerId="ADAL" clId="{D7C2A14C-F1D7-4BF4-8949-BC15D50F0987}" dt="2024-12-30T13:46:03.318" v="302" actId="1038"/>
        <pc:sldMkLst>
          <pc:docMk/>
          <pc:sldMk cId="1277592921" sldId="284"/>
        </pc:sldMkLst>
      </pc:sldChg>
      <pc:sldChg chg="modSp mod">
        <pc:chgData name="Tara Tyrrell" userId="67dc6626-2ece-4dc7-ac5a-9add06ec429c" providerId="ADAL" clId="{D7C2A14C-F1D7-4BF4-8949-BC15D50F0987}" dt="2024-12-30T13:45:22.971" v="283" actId="20577"/>
        <pc:sldMkLst>
          <pc:docMk/>
          <pc:sldMk cId="502196074" sldId="1877"/>
        </pc:sldMkLst>
      </pc:sldChg>
      <pc:sldChg chg="modSp mod">
        <pc:chgData name="Tara Tyrrell" userId="67dc6626-2ece-4dc7-ac5a-9add06ec429c" providerId="ADAL" clId="{D7C2A14C-F1D7-4BF4-8949-BC15D50F0987}" dt="2024-12-30T13:45:32.550" v="284" actId="20577"/>
        <pc:sldMkLst>
          <pc:docMk/>
          <pc:sldMk cId="292865011" sldId="1878"/>
        </pc:sldMkLst>
      </pc:sldChg>
    </pc:docChg>
  </pc:docChgLst>
  <pc:docChgLst>
    <pc:chgData name="Sara Hodgson Brown" userId="55abe0ab-6bea-4dc8-9867-e8721f5c6272" providerId="ADAL" clId="{E7B36A2E-FC3F-4260-AB0A-719472A9E139}"/>
    <pc:docChg chg="addSld delSld modMainMaster modSection">
      <pc:chgData name="Sara Hodgson Brown" userId="55abe0ab-6bea-4dc8-9867-e8721f5c6272" providerId="ADAL" clId="{E7B36A2E-FC3F-4260-AB0A-719472A9E139}" dt="2025-01-24T16:36:31.658" v="4" actId="47"/>
      <pc:docMkLst>
        <pc:docMk/>
      </pc:docMkLst>
      <pc:sldChg chg="del">
        <pc:chgData name="Sara Hodgson Brown" userId="55abe0ab-6bea-4dc8-9867-e8721f5c6272" providerId="ADAL" clId="{E7B36A2E-FC3F-4260-AB0A-719472A9E139}" dt="2025-01-24T16:36:31.658" v="4" actId="47"/>
        <pc:sldMkLst>
          <pc:docMk/>
          <pc:sldMk cId="974654858" sldId="1894"/>
        </pc:sldMkLst>
      </pc:sldChg>
      <pc:sldChg chg="new">
        <pc:chgData name="Sara Hodgson Brown" userId="55abe0ab-6bea-4dc8-9867-e8721f5c6272" providerId="ADAL" clId="{E7B36A2E-FC3F-4260-AB0A-719472A9E139}" dt="2025-01-24T16:35:27.004" v="0" actId="680"/>
        <pc:sldMkLst>
          <pc:docMk/>
          <pc:sldMk cId="1467983104" sldId="1895"/>
        </pc:sldMkLst>
      </pc:sldChg>
      <pc:sldMasterChg chg="modSldLayout">
        <pc:chgData name="Sara Hodgson Brown" userId="55abe0ab-6bea-4dc8-9867-e8721f5c6272" providerId="ADAL" clId="{E7B36A2E-FC3F-4260-AB0A-719472A9E139}" dt="2025-01-24T16:36:18.587" v="3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E7B36A2E-FC3F-4260-AB0A-719472A9E139}" dt="2025-01-24T16:36:18.587" v="3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ara Hodgson Brown" userId="55abe0ab-6bea-4dc8-9867-e8721f5c6272" providerId="ADAL" clId="{E7B36A2E-FC3F-4260-AB0A-719472A9E139}" dt="2025-01-24T16:35:50.007" v="1" actId="207"/>
          <pc:sldLayoutMkLst>
            <pc:docMk/>
            <pc:sldMasterMk cId="1949279857" sldId="2147486242"/>
            <pc:sldLayoutMk cId="2601379337" sldId="2147486322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716E27-D8B1-6F1A-C9E0-2A080FF3E0DB}"/>
    <pc:docChg chg="modSld">
      <pc:chgData name="Sara Hodgson Brown" userId="S::shodgsonbrown@goodtogreatschools.org.au::55abe0ab-6bea-4dc8-9867-e8721f5c6272" providerId="AD" clId="Web-{A4716E27-D8B1-6F1A-C9E0-2A080FF3E0DB}" dt="2025-04-14T13:59:24.122" v="150" actId="1076"/>
      <pc:docMkLst>
        <pc:docMk/>
      </pc:docMkLst>
      <pc:sldChg chg="modNotes">
        <pc:chgData name="Sara Hodgson Brown" userId="S::shodgsonbrown@goodtogreatschools.org.au::55abe0ab-6bea-4dc8-9867-e8721f5c6272" providerId="AD" clId="Web-{A4716E27-D8B1-6F1A-C9E0-2A080FF3E0DB}" dt="2025-04-14T13:41:01.668" v="148"/>
        <pc:sldMkLst>
          <pc:docMk/>
          <pc:sldMk cId="2543034228" sldId="1896"/>
        </pc:sldMkLst>
      </pc:sldChg>
      <pc:sldChg chg="modSp">
        <pc:chgData name="Sara Hodgson Brown" userId="S::shodgsonbrown@goodtogreatschools.org.au::55abe0ab-6bea-4dc8-9867-e8721f5c6272" providerId="AD" clId="Web-{A4716E27-D8B1-6F1A-C9E0-2A080FF3E0DB}" dt="2025-04-14T13:59:24.122" v="150" actId="1076"/>
        <pc:sldMkLst>
          <pc:docMk/>
          <pc:sldMk cId="1560819104" sldId="1925"/>
        </pc:sldMkLst>
      </pc:sldChg>
    </pc:docChg>
  </pc:docChgLst>
  <pc:docChgLst>
    <pc:chgData name="Silea Rive" userId="891173ba-4b43-41f1-bd85-b99557e25871" providerId="ADAL" clId="{33541F4B-F8B8-B543-AECB-10C2A026F9F6}"/>
    <pc:docChg chg="undo custSel addSld delSld modSld sldOrd modMainMaster modSection">
      <pc:chgData name="Silea Rive" userId="891173ba-4b43-41f1-bd85-b99557e25871" providerId="ADAL" clId="{33541F4B-F8B8-B543-AECB-10C2A026F9F6}" dt="2025-06-18T15:42:59.650" v="11815" actId="20577"/>
      <pc:docMkLst>
        <pc:docMk/>
      </pc:docMkLst>
      <pc:sldChg chg="addSp delSp modSp mod modNotesTx">
        <pc:chgData name="Silea Rive" userId="891173ba-4b43-41f1-bd85-b99557e25871" providerId="ADAL" clId="{33541F4B-F8B8-B543-AECB-10C2A026F9F6}" dt="2025-06-17T07:41:49.110" v="9597" actId="20577"/>
        <pc:sldMkLst>
          <pc:docMk/>
          <pc:sldMk cId="3919949645" sldId="285"/>
        </pc:sldMkLst>
      </pc:sldChg>
      <pc:sldChg chg="addSp delSp modSp mod">
        <pc:chgData name="Silea Rive" userId="891173ba-4b43-41f1-bd85-b99557e25871" providerId="ADAL" clId="{33541F4B-F8B8-B543-AECB-10C2A026F9F6}" dt="2025-06-17T07:16:43.988" v="9596" actId="478"/>
        <pc:sldMkLst>
          <pc:docMk/>
          <pc:sldMk cId="1222348303" sldId="286"/>
        </pc:sldMkLst>
      </pc:sldChg>
      <pc:sldChg chg="addSp delSp modSp mod modNotesTx">
        <pc:chgData name="Silea Rive" userId="891173ba-4b43-41f1-bd85-b99557e25871" providerId="ADAL" clId="{33541F4B-F8B8-B543-AECB-10C2A026F9F6}" dt="2025-06-18T15:40:56.086" v="11555" actId="478"/>
        <pc:sldMkLst>
          <pc:docMk/>
          <pc:sldMk cId="957731022" sldId="287"/>
        </pc:sldMkLst>
      </pc:sldChg>
      <pc:sldChg chg="mod modClrScheme chgLayout">
        <pc:chgData name="Silea Rive" userId="891173ba-4b43-41f1-bd85-b99557e25871" providerId="ADAL" clId="{33541F4B-F8B8-B543-AECB-10C2A026F9F6}" dt="2025-06-16T16:59:48.965" v="6" actId="700"/>
        <pc:sldMkLst>
          <pc:docMk/>
          <pc:sldMk cId="4152788124" sldId="295"/>
        </pc:sldMkLst>
      </pc:sldChg>
      <pc:sldChg chg="modSp mod ord modNotesTx">
        <pc:chgData name="Silea Rive" userId="891173ba-4b43-41f1-bd85-b99557e25871" providerId="ADAL" clId="{33541F4B-F8B8-B543-AECB-10C2A026F9F6}" dt="2025-06-18T15:42:59.650" v="11815" actId="20577"/>
        <pc:sldMkLst>
          <pc:docMk/>
          <pc:sldMk cId="805549066" sldId="1902"/>
        </pc:sldMkLst>
      </pc:sldChg>
      <pc:sldChg chg="del">
        <pc:chgData name="Silea Rive" userId="891173ba-4b43-41f1-bd85-b99557e25871" providerId="ADAL" clId="{33541F4B-F8B8-B543-AECB-10C2A026F9F6}" dt="2025-06-16T19:05:31.030" v="4703" actId="2696"/>
        <pc:sldMkLst>
          <pc:docMk/>
          <pc:sldMk cId="742659264" sldId="1904"/>
        </pc:sldMkLst>
      </pc:sldChg>
      <pc:sldChg chg="addSp delSp modSp mod delAnim modAnim modNotesTx">
        <pc:chgData name="Silea Rive" userId="891173ba-4b43-41f1-bd85-b99557e25871" providerId="ADAL" clId="{33541F4B-F8B8-B543-AECB-10C2A026F9F6}" dt="2025-06-18T15:03:22.781" v="10799" actId="20577"/>
        <pc:sldMkLst>
          <pc:docMk/>
          <pc:sldMk cId="6041022" sldId="1920"/>
        </pc:sldMkLst>
      </pc:sldChg>
      <pc:sldChg chg="addSp delSp modSp mod modClrScheme delAnim modAnim modCm chgLayout modNotesTx">
        <pc:chgData name="Silea Rive" userId="891173ba-4b43-41f1-bd85-b99557e25871" providerId="ADAL" clId="{33541F4B-F8B8-B543-AECB-10C2A026F9F6}" dt="2025-06-17T06:38:34.265" v="8812" actId="478"/>
        <pc:sldMkLst>
          <pc:docMk/>
          <pc:sldMk cId="1084918999" sldId="193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lea Rive" userId="891173ba-4b43-41f1-bd85-b99557e25871" providerId="ADAL" clId="{33541F4B-F8B8-B543-AECB-10C2A026F9F6}" dt="2025-06-16T20:02:21.491" v="6864" actId="20577"/>
              <pc2:cmMkLst xmlns:pc2="http://schemas.microsoft.com/office/powerpoint/2019/9/main/command">
                <pc:docMk/>
                <pc:sldMk cId="1084918999" sldId="1937"/>
                <pc2:cmMk id="{1EAFEA05-3E4A-0E44-9E7A-C15DAD245080}"/>
              </pc2:cmMkLst>
            </pc226:cmChg>
          </p:ext>
        </pc:extLst>
      </pc:sldChg>
      <pc:sldChg chg="modSp mod modNotesTx">
        <pc:chgData name="Silea Rive" userId="891173ba-4b43-41f1-bd85-b99557e25871" providerId="ADAL" clId="{33541F4B-F8B8-B543-AECB-10C2A026F9F6}" dt="2025-06-18T14:50:29.042" v="9818" actId="20577"/>
        <pc:sldMkLst>
          <pc:docMk/>
          <pc:sldMk cId="832222262" sldId="1941"/>
        </pc:sldMkLst>
      </pc:sldChg>
      <pc:sldChg chg="addSp delSp modSp mod delAnim modAnim modNotesTx">
        <pc:chgData name="Silea Rive" userId="891173ba-4b43-41f1-bd85-b99557e25871" providerId="ADAL" clId="{33541F4B-F8B8-B543-AECB-10C2A026F9F6}" dt="2025-06-18T14:58:59.728" v="10348" actId="20577"/>
        <pc:sldMkLst>
          <pc:docMk/>
          <pc:sldMk cId="3256525751" sldId="1942"/>
        </pc:sldMkLst>
      </pc:sldChg>
      <pc:sldChg chg="del">
        <pc:chgData name="Silea Rive" userId="891173ba-4b43-41f1-bd85-b99557e25871" providerId="ADAL" clId="{33541F4B-F8B8-B543-AECB-10C2A026F9F6}" dt="2025-06-16T17:59:40.539" v="349" actId="2696"/>
        <pc:sldMkLst>
          <pc:docMk/>
          <pc:sldMk cId="2450950526" sldId="1943"/>
        </pc:sldMkLst>
      </pc:sldChg>
      <pc:sldChg chg="del">
        <pc:chgData name="Silea Rive" userId="891173ba-4b43-41f1-bd85-b99557e25871" providerId="ADAL" clId="{33541F4B-F8B8-B543-AECB-10C2A026F9F6}" dt="2025-06-16T19:05:28.126" v="4701" actId="2696"/>
        <pc:sldMkLst>
          <pc:docMk/>
          <pc:sldMk cId="751112771" sldId="1946"/>
        </pc:sldMkLst>
      </pc:sldChg>
      <pc:sldChg chg="del">
        <pc:chgData name="Silea Rive" userId="891173ba-4b43-41f1-bd85-b99557e25871" providerId="ADAL" clId="{33541F4B-F8B8-B543-AECB-10C2A026F9F6}" dt="2025-06-16T19:05:28.994" v="4702" actId="2696"/>
        <pc:sldMkLst>
          <pc:docMk/>
          <pc:sldMk cId="229650241" sldId="1948"/>
        </pc:sldMkLst>
      </pc:sldChg>
      <pc:sldChg chg="addSp delSp modSp del mod modAnim">
        <pc:chgData name="Silea Rive" userId="891173ba-4b43-41f1-bd85-b99557e25871" providerId="ADAL" clId="{33541F4B-F8B8-B543-AECB-10C2A026F9F6}" dt="2025-06-16T19:05:35.841" v="4705" actId="2696"/>
        <pc:sldMkLst>
          <pc:docMk/>
          <pc:sldMk cId="901513569" sldId="1949"/>
        </pc:sldMkLst>
      </pc:sldChg>
      <pc:sldChg chg="del">
        <pc:chgData name="Silea Rive" userId="891173ba-4b43-41f1-bd85-b99557e25871" providerId="ADAL" clId="{33541F4B-F8B8-B543-AECB-10C2A026F9F6}" dt="2025-06-16T19:32:24.922" v="5602" actId="2696"/>
        <pc:sldMkLst>
          <pc:docMk/>
          <pc:sldMk cId="1176722853" sldId="1951"/>
        </pc:sldMkLst>
      </pc:sldChg>
      <pc:sldChg chg="del">
        <pc:chgData name="Silea Rive" userId="891173ba-4b43-41f1-bd85-b99557e25871" providerId="ADAL" clId="{33541F4B-F8B8-B543-AECB-10C2A026F9F6}" dt="2025-06-16T19:05:31.850" v="4704" actId="2696"/>
        <pc:sldMkLst>
          <pc:docMk/>
          <pc:sldMk cId="2858647625" sldId="1952"/>
        </pc:sldMkLst>
      </pc:sldChg>
      <pc:sldChg chg="addSp delSp modSp add mod modNotesTx">
        <pc:chgData name="Silea Rive" userId="891173ba-4b43-41f1-bd85-b99557e25871" providerId="ADAL" clId="{33541F4B-F8B8-B543-AECB-10C2A026F9F6}" dt="2025-06-16T19:30:19.167" v="5307" actId="478"/>
        <pc:sldMkLst>
          <pc:docMk/>
          <pc:sldMk cId="324810896" sldId="1955"/>
        </pc:sldMkLst>
      </pc:sldChg>
      <pc:sldChg chg="addSp delSp modSp add mod modNotesTx">
        <pc:chgData name="Silea Rive" userId="891173ba-4b43-41f1-bd85-b99557e25871" providerId="ADAL" clId="{33541F4B-F8B8-B543-AECB-10C2A026F9F6}" dt="2025-06-16T19:30:21.874" v="5309"/>
        <pc:sldMkLst>
          <pc:docMk/>
          <pc:sldMk cId="2851421364" sldId="1956"/>
        </pc:sldMkLst>
      </pc:sldChg>
      <pc:sldChg chg="new del">
        <pc:chgData name="Silea Rive" userId="891173ba-4b43-41f1-bd85-b99557e25871" providerId="ADAL" clId="{33541F4B-F8B8-B543-AECB-10C2A026F9F6}" dt="2025-06-16T19:30:37.756" v="5312" actId="2696"/>
        <pc:sldMkLst>
          <pc:docMk/>
          <pc:sldMk cId="3076008820" sldId="1957"/>
        </pc:sldMkLst>
      </pc:sldChg>
      <pc:sldChg chg="modSp add mod modNotesTx">
        <pc:chgData name="Silea Rive" userId="891173ba-4b43-41f1-bd85-b99557e25871" providerId="ADAL" clId="{33541F4B-F8B8-B543-AECB-10C2A026F9F6}" dt="2025-06-16T19:32:14.956" v="5601" actId="20577"/>
        <pc:sldMkLst>
          <pc:docMk/>
          <pc:sldMk cId="3417479931" sldId="1958"/>
        </pc:sldMkLst>
      </pc:sldChg>
      <pc:sldChg chg="addSp delSp modSp new mod modClrScheme modAnim chgLayout modNotesTx">
        <pc:chgData name="Silea Rive" userId="891173ba-4b43-41f1-bd85-b99557e25871" providerId="ADAL" clId="{33541F4B-F8B8-B543-AECB-10C2A026F9F6}" dt="2025-06-16T19:45:57.766" v="6169" actId="20577"/>
        <pc:sldMkLst>
          <pc:docMk/>
          <pc:sldMk cId="2411661837" sldId="1959"/>
        </pc:sldMkLst>
      </pc:sldChg>
      <pc:sldChg chg="addSp delSp modSp new mod modAnim">
        <pc:chgData name="Silea Rive" userId="891173ba-4b43-41f1-bd85-b99557e25871" providerId="ADAL" clId="{33541F4B-F8B8-B543-AECB-10C2A026F9F6}" dt="2025-06-16T20:04:42.244" v="6909" actId="478"/>
        <pc:sldMkLst>
          <pc:docMk/>
          <pc:sldMk cId="3468968221" sldId="1960"/>
        </pc:sldMkLst>
      </pc:sldChg>
      <pc:sldChg chg="addSp delSp modSp mod modClrScheme delAnim modAnim chgLayout modNotesTx">
        <pc:chgData name="Silea Rive" userId="891173ba-4b43-41f1-bd85-b99557e25871" providerId="ADAL" clId="{33541F4B-F8B8-B543-AECB-10C2A026F9F6}" dt="2025-06-18T15:34:10.251" v="11455" actId="20577"/>
        <pc:sldMkLst>
          <pc:docMk/>
          <pc:sldMk cId="2991223305" sldId="1961"/>
        </pc:sldMkLst>
      </pc:sldChg>
      <pc:sldChg chg="addSp delSp modSp add mod modClrScheme delAnim modAnim chgLayout modNotesTx">
        <pc:chgData name="Silea Rive" userId="891173ba-4b43-41f1-bd85-b99557e25871" providerId="ADAL" clId="{33541F4B-F8B8-B543-AECB-10C2A026F9F6}" dt="2025-06-18T15:34:24.131" v="11457" actId="20577"/>
        <pc:sldMkLst>
          <pc:docMk/>
          <pc:sldMk cId="1417246062" sldId="1962"/>
        </pc:sldMkLst>
      </pc:sldChg>
      <pc:sldChg chg="addSp delSp modSp mod modNotesTx">
        <pc:chgData name="Silea Rive" userId="891173ba-4b43-41f1-bd85-b99557e25871" providerId="ADAL" clId="{33541F4B-F8B8-B543-AECB-10C2A026F9F6}" dt="2025-06-18T15:33:26.129" v="11402" actId="20577"/>
        <pc:sldMkLst>
          <pc:docMk/>
          <pc:sldMk cId="1277592921" sldId="1963"/>
        </pc:sldMkLst>
      </pc:sldChg>
      <pc:sldChg chg="modSp add del mod">
        <pc:chgData name="Silea Rive" userId="891173ba-4b43-41f1-bd85-b99557e25871" providerId="ADAL" clId="{33541F4B-F8B8-B543-AECB-10C2A026F9F6}" dt="2025-06-17T06:47:13.688" v="9163"/>
        <pc:sldMkLst>
          <pc:docMk/>
          <pc:sldMk cId="822031323" sldId="1964"/>
        </pc:sldMkLst>
      </pc:sldChg>
      <pc:sldChg chg="add del">
        <pc:chgData name="Silea Rive" userId="891173ba-4b43-41f1-bd85-b99557e25871" providerId="ADAL" clId="{33541F4B-F8B8-B543-AECB-10C2A026F9F6}" dt="2025-06-17T06:47:19.290" v="9165"/>
        <pc:sldMkLst>
          <pc:docMk/>
          <pc:sldMk cId="870842935" sldId="1964"/>
        </pc:sldMkLst>
      </pc:sldChg>
      <pc:sldMasterChg chg="modSldLayout">
        <pc:chgData name="Silea Rive" userId="891173ba-4b43-41f1-bd85-b99557e25871" providerId="ADAL" clId="{33541F4B-F8B8-B543-AECB-10C2A026F9F6}" dt="2025-06-16T16:59:12.069" v="2" actId="207"/>
        <pc:sldMasterMkLst>
          <pc:docMk/>
          <pc:sldMasterMk cId="1949279857" sldId="2147486242"/>
        </pc:sldMasterMkLst>
        <pc:sldLayoutChg chg="modSp mod">
          <pc:chgData name="Silea Rive" userId="891173ba-4b43-41f1-bd85-b99557e25871" providerId="ADAL" clId="{33541F4B-F8B8-B543-AECB-10C2A026F9F6}" dt="2025-06-16T16:59:12.069" v="2" actId="207"/>
          <pc:sldLayoutMkLst>
            <pc:docMk/>
            <pc:sldMasterMk cId="1949279857" sldId="2147486242"/>
            <pc:sldLayoutMk cId="4208675676" sldId="2147486320"/>
          </pc:sldLayoutMkLst>
        </pc:sldLayoutChg>
        <pc:sldLayoutChg chg="modSp mod">
          <pc:chgData name="Silea Rive" userId="891173ba-4b43-41f1-bd85-b99557e25871" providerId="ADAL" clId="{33541F4B-F8B8-B543-AECB-10C2A026F9F6}" dt="2025-06-16T16:59:04" v="1" actId="207"/>
          <pc:sldLayoutMkLst>
            <pc:docMk/>
            <pc:sldMasterMk cId="1949279857" sldId="2147486242"/>
            <pc:sldLayoutMk cId="774910032" sldId="2147486333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27FB48CE-8729-0983-2BC5-673813EAF660}"/>
    <pc:docChg chg="modSld">
      <pc:chgData name="Silea Rive" userId="S::srive@goodtogreatschools.org.au::891173ba-4b43-41f1-bd85-b99557e25871" providerId="AD" clId="Web-{27FB48CE-8729-0983-2BC5-673813EAF660}" dt="2025-06-16T16:55:12.992" v="194" actId="1076"/>
      <pc:docMkLst>
        <pc:docMk/>
      </pc:docMkLst>
      <pc:sldChg chg="modSp modNotes">
        <pc:chgData name="Silea Rive" userId="S::srive@goodtogreatschools.org.au::891173ba-4b43-41f1-bd85-b99557e25871" providerId="AD" clId="Web-{27FB48CE-8729-0983-2BC5-673813EAF660}" dt="2025-06-16T16:51:50.574" v="186"/>
        <pc:sldMkLst>
          <pc:docMk/>
          <pc:sldMk cId="832222262" sldId="1941"/>
        </pc:sldMkLst>
      </pc:sldChg>
    </pc:docChg>
  </pc:docChgLst>
  <pc:docChgLst>
    <pc:chgData name="Elizabeth Piaquadio" userId="52767243-7565-4b68-b9c1-5d2bede989b0" providerId="ADAL" clId="{80C45FF2-5121-D64E-902F-13AD3C90BEA9}"/>
    <pc:docChg chg="undo custSel addSld delSld modSld modSection">
      <pc:chgData name="Elizabeth Piaquadio" userId="52767243-7565-4b68-b9c1-5d2bede989b0" providerId="ADAL" clId="{80C45FF2-5121-D64E-902F-13AD3C90BEA9}" dt="2025-05-01T03:53:44.756" v="427" actId="688"/>
      <pc:docMkLst>
        <pc:docMk/>
      </pc:docMkLst>
      <pc:sldChg chg="addSp delSp modSp add del mod delAnim modAnim modNotesTx">
        <pc:chgData name="Elizabeth Piaquadio" userId="52767243-7565-4b68-b9c1-5d2bede989b0" providerId="ADAL" clId="{80C45FF2-5121-D64E-902F-13AD3C90BEA9}" dt="2025-05-01T03:51:36.466" v="385" actId="2696"/>
        <pc:sldMkLst>
          <pc:docMk/>
          <pc:sldMk cId="3460126321" sldId="1938"/>
        </pc:sldMkLst>
      </pc:sldChg>
      <pc:sldChg chg="addSp delSp modSp add mod delAnim modAnim">
        <pc:chgData name="Elizabeth Piaquadio" userId="52767243-7565-4b68-b9c1-5d2bede989b0" providerId="ADAL" clId="{80C45FF2-5121-D64E-902F-13AD3C90BEA9}" dt="2025-05-01T03:53:44.756" v="427" actId="688"/>
        <pc:sldMkLst>
          <pc:docMk/>
          <pc:sldMk cId="548575364" sldId="1939"/>
        </pc:sldMkLst>
      </pc:sldChg>
    </pc:docChg>
  </pc:docChgLst>
  <pc:docChgLst>
    <pc:chgData name="Jane Emperado" userId="f11f2e2c-abe5-457b-8efd-db449d0a0879" providerId="ADAL" clId="{A908D72B-F4DC-4DEF-AE39-4C7FBD415FE0}"/>
    <pc:docChg chg="undo custSel modMainMaster">
      <pc:chgData name="Jane Emperado" userId="f11f2e2c-abe5-457b-8efd-db449d0a0879" providerId="ADAL" clId="{A908D72B-F4DC-4DEF-AE39-4C7FBD415FE0}" dt="2024-12-24T14:16:11.192" v="77" actId="14826"/>
      <pc:docMkLst>
        <pc:docMk/>
      </pc:docMkLst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24B81D0E-B9DB-77BB-74F0-9C3B5B766A7B}"/>
    <pc:docChg chg="modSld">
      <pc:chgData name="Sara Hodgson Brown" userId="S::shodgsonbrown@goodtogreatschools.org.au::55abe0ab-6bea-4dc8-9867-e8721f5c6272" providerId="AD" clId="Web-{24B81D0E-B9DB-77BB-74F0-9C3B5B766A7B}" dt="2025-04-11T07:57:19.601" v="0" actId="20577"/>
      <pc:docMkLst>
        <pc:docMk/>
      </pc:docMkLst>
      <pc:sldChg chg="modSp">
        <pc:chgData name="Sara Hodgson Brown" userId="S::shodgsonbrown@goodtogreatschools.org.au::55abe0ab-6bea-4dc8-9867-e8721f5c6272" providerId="AD" clId="Web-{24B81D0E-B9DB-77BB-74F0-9C3B5B766A7B}" dt="2025-04-11T07:57:19.601" v="0" actId="20577"/>
        <pc:sldMkLst>
          <pc:docMk/>
          <pc:sldMk cId="2543034228" sldId="1896"/>
        </pc:sldMkLst>
      </pc:sldChg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delSp mod addSldLayout delSldLayout modSldLayout">
        <pc:chgData name="Abbas Kassem" userId="b5422da9-d130-411e-8a14-2c174765e2f3" providerId="ADAL" clId="{6104F695-743F-0448-9EB0-05540458E969}" dt="2024-06-28T05:51:37.630" v="748" actId="14100"/>
        <pc:sldMasterMkLst>
          <pc:docMk/>
          <pc:sldMasterMk cId="2142349000" sldId="2147486213"/>
        </pc:sldMasterMkLst>
        <pc:sldLayoutChg chg="addSp modSp mod">
          <pc:chgData name="Abbas Kassem" userId="b5422da9-d130-411e-8a14-2c174765e2f3" providerId="ADAL" clId="{6104F695-743F-0448-9EB0-05540458E969}" dt="2024-06-28T05:51:37.630" v="748" actId="14100"/>
          <pc:sldLayoutMkLst>
            <pc:docMk/>
            <pc:sldMasterMk cId="2142349000" sldId="2147486213"/>
            <pc:sldLayoutMk cId="3960549796" sldId="2147486214"/>
          </pc:sldLayoutMkLst>
        </pc:sldLayoutChg>
        <pc:sldLayoutChg chg="del">
          <pc:chgData name="Abbas Kassem" userId="b5422da9-d130-411e-8a14-2c174765e2f3" providerId="ADAL" clId="{6104F695-743F-0448-9EB0-05540458E969}" dt="2024-06-19T23:25:08.668" v="108" actId="2696"/>
          <pc:sldLayoutMkLst>
            <pc:docMk/>
            <pc:sldMasterMk cId="2142349000" sldId="2147486213"/>
            <pc:sldLayoutMk cId="2256574191" sldId="2147486216"/>
          </pc:sldLayoutMkLst>
        </pc:sldLayoutChg>
        <pc:sldLayoutChg chg="del">
          <pc:chgData name="Abbas Kassem" userId="b5422da9-d130-411e-8a14-2c174765e2f3" providerId="ADAL" clId="{6104F695-743F-0448-9EB0-05540458E969}" dt="2024-06-19T23:25:09.283" v="110" actId="2696"/>
          <pc:sldLayoutMkLst>
            <pc:docMk/>
            <pc:sldMasterMk cId="2142349000" sldId="2147486213"/>
            <pc:sldLayoutMk cId="3408793107" sldId="2147486217"/>
          </pc:sldLayoutMkLst>
        </pc:sldLayoutChg>
        <pc:sldLayoutChg chg="del">
          <pc:chgData name="Abbas Kassem" userId="b5422da9-d130-411e-8a14-2c174765e2f3" providerId="ADAL" clId="{6104F695-743F-0448-9EB0-05540458E969}" dt="2024-06-28T05:35:36.238" v="524" actId="2696"/>
          <pc:sldLayoutMkLst>
            <pc:docMk/>
            <pc:sldMasterMk cId="2142349000" sldId="2147486213"/>
            <pc:sldLayoutMk cId="3381407161" sldId="2147486225"/>
          </pc:sldLayoutMkLst>
        </pc:sldLayoutChg>
        <pc:sldLayoutChg chg="modSp del">
          <pc:chgData name="Abbas Kassem" userId="b5422da9-d130-411e-8a14-2c174765e2f3" providerId="ADAL" clId="{6104F695-743F-0448-9EB0-05540458E969}" dt="2024-06-19T23:25:13.747" v="115" actId="2696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756" v="117" actId="2696"/>
          <pc:sldLayoutMkLst>
            <pc:docMk/>
            <pc:sldMasterMk cId="2142349000" sldId="2147486213"/>
            <pc:sldLayoutMk cId="1632541466" sldId="2147486231"/>
          </pc:sldLayoutMkLst>
        </pc:sldLayoutChg>
        <pc:sldLayoutChg chg="del">
          <pc:chgData name="Abbas Kassem" userId="b5422da9-d130-411e-8a14-2c174765e2f3" providerId="ADAL" clId="{6104F695-743F-0448-9EB0-05540458E969}" dt="2024-06-19T23:25:20.121" v="125" actId="2696"/>
          <pc:sldLayoutMkLst>
            <pc:docMk/>
            <pc:sldMasterMk cId="2142349000" sldId="2147486213"/>
            <pc:sldLayoutMk cId="905465500" sldId="2147486232"/>
          </pc:sldLayoutMkLst>
        </pc:sldLayoutChg>
        <pc:sldLayoutChg chg="del">
          <pc:chgData name="Abbas Kassem" userId="b5422da9-d130-411e-8a14-2c174765e2f3" providerId="ADAL" clId="{6104F695-743F-0448-9EB0-05540458E969}" dt="2024-06-19T23:25:22.447" v="126" actId="2696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6104F695-743F-0448-9EB0-05540458E969}" dt="2024-06-28T05:44:21.344" v="737" actId="207"/>
          <pc:sldLayoutMkLst>
            <pc:docMk/>
            <pc:sldMasterMk cId="2142349000" sldId="2147486213"/>
            <pc:sldLayoutMk cId="3314270501" sldId="2147486237"/>
          </pc:sldLayoutMkLst>
        </pc:sldLayoutChg>
        <pc:sldLayoutChg chg="modSp mod">
          <pc:chgData name="Abbas Kassem" userId="b5422da9-d130-411e-8a14-2c174765e2f3" providerId="ADAL" clId="{6104F695-743F-0448-9EB0-05540458E969}" dt="2024-06-28T05:44:28.036" v="738" actId="207"/>
          <pc:sldLayoutMkLst>
            <pc:docMk/>
            <pc:sldMasterMk cId="2142349000" sldId="2147486213"/>
            <pc:sldLayoutMk cId="3873533443" sldId="2147486238"/>
          </pc:sldLayoutMkLst>
        </pc:sldLayoutChg>
        <pc:sldLayoutChg chg="delSp modSp mod">
          <pc:chgData name="Abbas Kassem" userId="b5422da9-d130-411e-8a14-2c174765e2f3" providerId="ADAL" clId="{6104F695-743F-0448-9EB0-05540458E969}" dt="2024-06-28T05:44:32.629" v="739" actId="207"/>
          <pc:sldLayoutMkLst>
            <pc:docMk/>
            <pc:sldMasterMk cId="2142349000" sldId="2147486213"/>
            <pc:sldLayoutMk cId="2757249440" sldId="2147486239"/>
          </pc:sldLayoutMkLst>
        </pc:sldLayoutChg>
        <pc:sldLayoutChg chg="modSp mod">
          <pc:chgData name="Abbas Kassem" userId="b5422da9-d130-411e-8a14-2c174765e2f3" providerId="ADAL" clId="{6104F695-743F-0448-9EB0-05540458E969}" dt="2024-06-28T05:44:35.802" v="740" actId="207"/>
          <pc:sldLayoutMkLst>
            <pc:docMk/>
            <pc:sldMasterMk cId="2142349000" sldId="2147486213"/>
            <pc:sldLayoutMk cId="1320770499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2.794" v="127" actId="2696"/>
          <pc:sldLayoutMkLst>
            <pc:docMk/>
            <pc:sldMasterMk cId="2142349000" sldId="2147486213"/>
            <pc:sldLayoutMk cId="4217313896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3.184" v="128" actId="2696"/>
          <pc:sldLayoutMkLst>
            <pc:docMk/>
            <pc:sldMasterMk cId="2142349000" sldId="2147486213"/>
            <pc:sldLayoutMk cId="1896615438" sldId="2147486241"/>
          </pc:sldLayoutMkLst>
        </pc:sldLayoutChg>
        <pc:sldLayoutChg chg="new del mod">
          <pc:chgData name="Abbas Kassem" userId="b5422da9-d130-411e-8a14-2c174765e2f3" providerId="ADAL" clId="{6104F695-743F-0448-9EB0-05540458E969}" dt="2024-06-28T05:27:43.103" v="455" actId="2696"/>
          <pc:sldLayoutMkLst>
            <pc:docMk/>
            <pc:sldMasterMk cId="2142349000" sldId="2147486213"/>
            <pc:sldLayoutMk cId="3192727149" sldId="2147486242"/>
          </pc:sldLayoutMkLst>
        </pc:sldLayoutChg>
        <pc:sldLayoutChg chg="del">
          <pc:chgData name="Abbas Kassem" userId="b5422da9-d130-411e-8a14-2c174765e2f3" providerId="ADAL" clId="{6104F695-743F-0448-9EB0-05540458E969}" dt="2024-06-19T23:25:23.545" v="129" actId="2696"/>
          <pc:sldLayoutMkLst>
            <pc:docMk/>
            <pc:sldMasterMk cId="2142349000" sldId="2147486213"/>
            <pc:sldLayoutMk cId="2141611850" sldId="2147486243"/>
          </pc:sldLayoutMkLst>
        </pc:sldLayoutChg>
        <pc:sldLayoutChg chg="del">
          <pc:chgData name="Abbas Kassem" userId="b5422da9-d130-411e-8a14-2c174765e2f3" providerId="ADAL" clId="{6104F695-743F-0448-9EB0-05540458E969}" dt="2024-06-19T23:25:24.353" v="130" actId="2696"/>
          <pc:sldLayoutMkLst>
            <pc:docMk/>
            <pc:sldMasterMk cId="2142349000" sldId="2147486213"/>
            <pc:sldLayoutMk cId="2430126469" sldId="2147486244"/>
          </pc:sldLayoutMkLst>
        </pc:sldLayoutChg>
        <pc:sldLayoutChg chg="del">
          <pc:chgData name="Abbas Kassem" userId="b5422da9-d130-411e-8a14-2c174765e2f3" providerId="ADAL" clId="{6104F695-743F-0448-9EB0-05540458E969}" dt="2024-06-19T23:25:24.662" v="131" actId="2696"/>
          <pc:sldLayoutMkLst>
            <pc:docMk/>
            <pc:sldMasterMk cId="2142349000" sldId="2147486213"/>
            <pc:sldLayoutMk cId="3112516770" sldId="2147486248"/>
          </pc:sldLayoutMkLst>
        </pc:sldLayoutChg>
        <pc:sldLayoutChg chg="del">
          <pc:chgData name="Abbas Kassem" userId="b5422da9-d130-411e-8a14-2c174765e2f3" providerId="ADAL" clId="{6104F695-743F-0448-9EB0-05540458E969}" dt="2024-06-19T23:25:26.631" v="133" actId="2696"/>
          <pc:sldLayoutMkLst>
            <pc:docMk/>
            <pc:sldMasterMk cId="2142349000" sldId="2147486213"/>
            <pc:sldLayoutMk cId="1821981783" sldId="2147486250"/>
          </pc:sldLayoutMkLst>
        </pc:sldLayoutChg>
        <pc:sldLayoutChg chg="del">
          <pc:chgData name="Abbas Kassem" userId="b5422da9-d130-411e-8a14-2c174765e2f3" providerId="ADAL" clId="{6104F695-743F-0448-9EB0-05540458E969}" dt="2024-06-19T23:25:25.007" v="132" actId="269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modSp del mod">
          <pc:chgData name="Abbas Kassem" userId="b5422da9-d130-411e-8a14-2c174765e2f3" providerId="ADAL" clId="{6104F695-743F-0448-9EB0-05540458E969}" dt="2024-06-19T23:24:44.790" v="102" actId="2696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19T23:25:17.613" v="120" actId="2696"/>
          <pc:sldLayoutMkLst>
            <pc:docMk/>
            <pc:sldMasterMk cId="2142349000" sldId="2147486213"/>
            <pc:sldLayoutMk cId="2840333521" sldId="2147486295"/>
          </pc:sldLayoutMkLst>
        </pc:sldLayoutChg>
        <pc:sldLayoutChg chg="del">
          <pc:chgData name="Abbas Kassem" userId="b5422da9-d130-411e-8a14-2c174765e2f3" providerId="ADAL" clId="{6104F695-743F-0448-9EB0-05540458E969}" dt="2024-06-19T23:25:08.209" v="107" actId="2696"/>
          <pc:sldLayoutMkLst>
            <pc:docMk/>
            <pc:sldMasterMk cId="2142349000" sldId="2147486213"/>
            <pc:sldLayoutMk cId="60102458" sldId="2147486296"/>
          </pc:sldLayoutMkLst>
        </pc:sldLayoutChg>
        <pc:sldLayoutChg chg="del">
          <pc:chgData name="Abbas Kassem" userId="b5422da9-d130-411e-8a14-2c174765e2f3" providerId="ADAL" clId="{6104F695-743F-0448-9EB0-05540458E969}" dt="2024-06-19T23:25:08.967" v="109" actId="2696"/>
          <pc:sldLayoutMkLst>
            <pc:docMk/>
            <pc:sldMasterMk cId="2142349000" sldId="2147486213"/>
            <pc:sldLayoutMk cId="1049518013" sldId="2147486297"/>
          </pc:sldLayoutMkLst>
        </pc:sldLayoutChg>
        <pc:sldLayoutChg chg="del">
          <pc:chgData name="Abbas Kassem" userId="b5422da9-d130-411e-8a14-2c174765e2f3" providerId="ADAL" clId="{6104F695-743F-0448-9EB0-05540458E969}" dt="2024-06-19T23:25:11.278" v="111" actId="2696"/>
          <pc:sldLayoutMkLst>
            <pc:docMk/>
            <pc:sldMasterMk cId="2142349000" sldId="2147486213"/>
            <pc:sldLayoutMk cId="2966717227" sldId="2147486298"/>
          </pc:sldLayoutMkLst>
        </pc:sldLayoutChg>
        <pc:sldLayoutChg chg="del">
          <pc:chgData name="Abbas Kassem" userId="b5422da9-d130-411e-8a14-2c174765e2f3" providerId="ADAL" clId="{6104F695-743F-0448-9EB0-05540458E969}" dt="2024-06-19T23:25:11.580" v="112" actId="2696"/>
          <pc:sldLayoutMkLst>
            <pc:docMk/>
            <pc:sldMasterMk cId="2142349000" sldId="2147486213"/>
            <pc:sldLayoutMk cId="1723382429" sldId="2147486299"/>
          </pc:sldLayoutMkLst>
        </pc:sldLayoutChg>
        <pc:sldLayoutChg chg="del">
          <pc:chgData name="Abbas Kassem" userId="b5422da9-d130-411e-8a14-2c174765e2f3" providerId="ADAL" clId="{6104F695-743F-0448-9EB0-05540458E969}" dt="2024-06-19T23:25:11.999" v="113" actId="2696"/>
          <pc:sldLayoutMkLst>
            <pc:docMk/>
            <pc:sldMasterMk cId="2142349000" sldId="2147486213"/>
            <pc:sldLayoutMk cId="1408837946" sldId="2147486300"/>
          </pc:sldLayoutMkLst>
        </pc:sldLayoutChg>
        <pc:sldLayoutChg chg="del modAnim">
          <pc:chgData name="Abbas Kassem" userId="b5422da9-d130-411e-8a14-2c174765e2f3" providerId="ADAL" clId="{6104F695-743F-0448-9EB0-05540458E969}" dt="2024-06-19T23:25:12.957" v="114" actId="2696"/>
          <pc:sldLayoutMkLst>
            <pc:docMk/>
            <pc:sldMasterMk cId="2142349000" sldId="2147486213"/>
            <pc:sldLayoutMk cId="2124527540" sldId="2147486301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319" v="116" actId="2696"/>
          <pc:sldLayoutMkLst>
            <pc:docMk/>
            <pc:sldMasterMk cId="2142349000" sldId="2147486213"/>
            <pc:sldLayoutMk cId="1071257622" sldId="2147486302"/>
          </pc:sldLayoutMkLst>
        </pc:sldLayoutChg>
        <pc:sldLayoutChg chg="modSp del">
          <pc:chgData name="Abbas Kassem" userId="b5422da9-d130-411e-8a14-2c174765e2f3" providerId="ADAL" clId="{6104F695-743F-0448-9EB0-05540458E969}" dt="2024-06-19T23:25:15.074" v="118" actId="2696"/>
          <pc:sldLayoutMkLst>
            <pc:docMk/>
            <pc:sldMasterMk cId="2142349000" sldId="2147486213"/>
            <pc:sldLayoutMk cId="2569831872" sldId="2147486303"/>
          </pc:sldLayoutMkLst>
        </pc:sldLayoutChg>
        <pc:sldLayoutChg chg="del">
          <pc:chgData name="Abbas Kassem" userId="b5422da9-d130-411e-8a14-2c174765e2f3" providerId="ADAL" clId="{6104F695-743F-0448-9EB0-05540458E969}" dt="2024-06-19T23:24:42.833" v="88" actId="2696"/>
          <pc:sldLayoutMkLst>
            <pc:docMk/>
            <pc:sldMasterMk cId="2142349000" sldId="2147486213"/>
            <pc:sldLayoutMk cId="3870868349" sldId="2147486304"/>
          </pc:sldLayoutMkLst>
        </pc:sldLayoutChg>
        <pc:sldLayoutChg chg="del">
          <pc:chgData name="Abbas Kassem" userId="b5422da9-d130-411e-8a14-2c174765e2f3" providerId="ADAL" clId="{6104F695-743F-0448-9EB0-05540458E969}" dt="2024-06-19T23:25:19.062" v="122" actId="2696"/>
          <pc:sldLayoutMkLst>
            <pc:docMk/>
            <pc:sldMasterMk cId="2142349000" sldId="2147486213"/>
            <pc:sldLayoutMk cId="900908246" sldId="2147486305"/>
          </pc:sldLayoutMkLst>
        </pc:sldLayoutChg>
        <pc:sldLayoutChg chg="del">
          <pc:chgData name="Abbas Kassem" userId="b5422da9-d130-411e-8a14-2c174765e2f3" providerId="ADAL" clId="{6104F695-743F-0448-9EB0-05540458E969}" dt="2024-06-19T23:25:19.303" v="123" actId="2696"/>
          <pc:sldLayoutMkLst>
            <pc:docMk/>
            <pc:sldMasterMk cId="2142349000" sldId="2147486213"/>
            <pc:sldLayoutMk cId="464161530" sldId="2147486306"/>
          </pc:sldLayoutMkLst>
        </pc:sldLayoutChg>
        <pc:sldLayoutChg chg="del">
          <pc:chgData name="Abbas Kassem" userId="b5422da9-d130-411e-8a14-2c174765e2f3" providerId="ADAL" clId="{6104F695-743F-0448-9EB0-05540458E969}" dt="2024-06-19T23:25:19.504" v="124" actId="2696"/>
          <pc:sldLayoutMkLst>
            <pc:docMk/>
            <pc:sldMasterMk cId="2142349000" sldId="2147486213"/>
            <pc:sldLayoutMk cId="1945511871" sldId="2147486307"/>
          </pc:sldLayoutMkLst>
        </pc:sldLayoutChg>
        <pc:sldLayoutChg chg="modSp del mod">
          <pc:chgData name="Abbas Kassem" userId="b5422da9-d130-411e-8a14-2c174765e2f3" providerId="ADAL" clId="{6104F695-743F-0448-9EB0-05540458E969}" dt="2024-06-19T23:25:15.835" v="119" actId="2696"/>
          <pc:sldLayoutMkLst>
            <pc:docMk/>
            <pc:sldMasterMk cId="2142349000" sldId="2147486213"/>
            <pc:sldLayoutMk cId="2527112358" sldId="2147486308"/>
          </pc:sldLayoutMkLst>
        </pc:sldLayoutChg>
        <pc:sldLayoutChg chg="del">
          <pc:chgData name="Abbas Kassem" userId="b5422da9-d130-411e-8a14-2c174765e2f3" providerId="ADAL" clId="{6104F695-743F-0448-9EB0-05540458E969}" dt="2024-05-30T22:58:20.511" v="85" actId="2696"/>
          <pc:sldLayoutMkLst>
            <pc:docMk/>
            <pc:sldMasterMk cId="2142349000" sldId="2147486213"/>
            <pc:sldLayoutMk cId="2483425245" sldId="2147486309"/>
          </pc:sldLayoutMkLst>
        </pc:sldLayoutChg>
        <pc:sldLayoutChg chg="delSp add del mod modTransition">
          <pc:chgData name="Abbas Kassem" userId="b5422da9-d130-411e-8a14-2c174765e2f3" providerId="ADAL" clId="{6104F695-743F-0448-9EB0-05540458E969}" dt="2024-06-19T23:25:17.927" v="121" actId="2696"/>
          <pc:sldLayoutMkLst>
            <pc:docMk/>
            <pc:sldMasterMk cId="2142349000" sldId="2147486213"/>
            <pc:sldLayoutMk cId="3219283496" sldId="2147486310"/>
          </pc:sldLayoutMkLst>
        </pc:sldLayoutChg>
        <pc:sldLayoutChg chg="del">
          <pc:chgData name="Abbas Kassem" userId="b5422da9-d130-411e-8a14-2c174765e2f3" providerId="ADAL" clId="{6104F695-743F-0448-9EB0-05540458E969}" dt="2024-06-19T23:41:15.282" v="196" actId="2696"/>
          <pc:sldLayoutMkLst>
            <pc:docMk/>
            <pc:sldMasterMk cId="2142349000" sldId="2147486213"/>
            <pc:sldLayoutMk cId="1544664372" sldId="214748631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681" v="350" actId="2696"/>
          <pc:sldLayoutMkLst>
            <pc:docMk/>
            <pc:sldMasterMk cId="2142349000" sldId="2147486213"/>
            <pc:sldLayoutMk cId="3431503481" sldId="214748631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858" v="351" actId="2696"/>
          <pc:sldLayoutMkLst>
            <pc:docMk/>
            <pc:sldMasterMk cId="2142349000" sldId="2147486213"/>
            <pc:sldLayoutMk cId="706938856" sldId="214748631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018" v="352" actId="2696"/>
          <pc:sldLayoutMkLst>
            <pc:docMk/>
            <pc:sldMasterMk cId="2142349000" sldId="2147486213"/>
            <pc:sldLayoutMk cId="2446652812" sldId="214748631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186" v="353" actId="2696"/>
          <pc:sldLayoutMkLst>
            <pc:docMk/>
            <pc:sldMasterMk cId="2142349000" sldId="2147486213"/>
            <pc:sldLayoutMk cId="3987790434" sldId="214748631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457" v="354" actId="2696"/>
          <pc:sldLayoutMkLst>
            <pc:docMk/>
            <pc:sldMasterMk cId="2142349000" sldId="2147486213"/>
            <pc:sldLayoutMk cId="2081255331" sldId="214748631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617" v="355" actId="2696"/>
          <pc:sldLayoutMkLst>
            <pc:docMk/>
            <pc:sldMasterMk cId="2142349000" sldId="2147486213"/>
            <pc:sldLayoutMk cId="776934758" sldId="214748631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736" v="356" actId="2696"/>
          <pc:sldLayoutMkLst>
            <pc:docMk/>
            <pc:sldMasterMk cId="2142349000" sldId="2147486213"/>
            <pc:sldLayoutMk cId="801799233" sldId="214748631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837" v="357" actId="2696"/>
          <pc:sldLayoutMkLst>
            <pc:docMk/>
            <pc:sldMasterMk cId="2142349000" sldId="2147486213"/>
            <pc:sldLayoutMk cId="2126181132" sldId="2147486319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955" v="358" actId="2696"/>
          <pc:sldLayoutMkLst>
            <pc:docMk/>
            <pc:sldMasterMk cId="2142349000" sldId="2147486213"/>
            <pc:sldLayoutMk cId="322409899" sldId="2147486320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051" v="359" actId="2696"/>
          <pc:sldLayoutMkLst>
            <pc:docMk/>
            <pc:sldMasterMk cId="2142349000" sldId="2147486213"/>
            <pc:sldLayoutMk cId="832934330" sldId="214748632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191" v="360" actId="2696"/>
          <pc:sldLayoutMkLst>
            <pc:docMk/>
            <pc:sldMasterMk cId="2142349000" sldId="2147486213"/>
            <pc:sldLayoutMk cId="3160894480" sldId="214748632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455" v="362" actId="2696"/>
          <pc:sldLayoutMkLst>
            <pc:docMk/>
            <pc:sldMasterMk cId="2142349000" sldId="2147486213"/>
            <pc:sldLayoutMk cId="552588001" sldId="214748632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570" v="363" actId="2696"/>
          <pc:sldLayoutMkLst>
            <pc:docMk/>
            <pc:sldMasterMk cId="2142349000" sldId="2147486213"/>
            <pc:sldLayoutMk cId="1203901924" sldId="214748632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770" v="364" actId="2696"/>
          <pc:sldLayoutMkLst>
            <pc:docMk/>
            <pc:sldMasterMk cId="2142349000" sldId="2147486213"/>
            <pc:sldLayoutMk cId="3968279166" sldId="214748632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914" v="365" actId="2696"/>
          <pc:sldLayoutMkLst>
            <pc:docMk/>
            <pc:sldMasterMk cId="2142349000" sldId="2147486213"/>
            <pc:sldLayoutMk cId="1383815059" sldId="214748632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078" v="366" actId="2696"/>
          <pc:sldLayoutMkLst>
            <pc:docMk/>
            <pc:sldMasterMk cId="2142349000" sldId="2147486213"/>
            <pc:sldLayoutMk cId="2621055999" sldId="214748632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222" v="367" actId="2696"/>
          <pc:sldLayoutMkLst>
            <pc:docMk/>
            <pc:sldMasterMk cId="2142349000" sldId="2147486213"/>
            <pc:sldLayoutMk cId="3511548872" sldId="214748632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350" v="368" actId="2696"/>
          <pc:sldLayoutMkLst>
            <pc:docMk/>
            <pc:sldMasterMk cId="2142349000" sldId="2147486213"/>
            <pc:sldLayoutMk cId="97985312" sldId="2147486329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702" v="370" actId="2696"/>
          <pc:sldLayoutMkLst>
            <pc:docMk/>
            <pc:sldMasterMk cId="2142349000" sldId="2147486213"/>
            <pc:sldLayoutMk cId="1860064805" sldId="2147486330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855" v="371" actId="2696"/>
          <pc:sldLayoutMkLst>
            <pc:docMk/>
            <pc:sldMasterMk cId="2142349000" sldId="2147486213"/>
            <pc:sldLayoutMk cId="3889317922" sldId="2147486331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8.350" v="372" actId="2696"/>
          <pc:sldLayoutMkLst>
            <pc:docMk/>
            <pc:sldMasterMk cId="2142349000" sldId="2147486213"/>
            <pc:sldLayoutMk cId="2327061576" sldId="214748633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621" v="373" actId="2696"/>
          <pc:sldLayoutMkLst>
            <pc:docMk/>
            <pc:sldMasterMk cId="2142349000" sldId="2147486213"/>
            <pc:sldLayoutMk cId="2147982413" sldId="214748633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774" v="374" actId="2696"/>
          <pc:sldLayoutMkLst>
            <pc:docMk/>
            <pc:sldMasterMk cId="2142349000" sldId="2147486213"/>
            <pc:sldLayoutMk cId="1850343170" sldId="214748633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912" v="375" actId="2696"/>
          <pc:sldLayoutMkLst>
            <pc:docMk/>
            <pc:sldMasterMk cId="2142349000" sldId="2147486213"/>
            <pc:sldLayoutMk cId="1914953160" sldId="2147486335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9.059" v="376" actId="2696"/>
          <pc:sldLayoutMkLst>
            <pc:docMk/>
            <pc:sldMasterMk cId="2142349000" sldId="2147486213"/>
            <pc:sldLayoutMk cId="542448073" sldId="214748633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9.210" v="377" actId="2696"/>
          <pc:sldLayoutMkLst>
            <pc:docMk/>
            <pc:sldMasterMk cId="2142349000" sldId="2147486213"/>
            <pc:sldLayoutMk cId="2368871204" sldId="2147486337"/>
          </pc:sldLayoutMkLst>
        </pc:sldLayoutChg>
        <pc:sldLayoutChg chg="addSp delSp modSp add del mod">
          <pc:chgData name="Abbas Kassem" userId="b5422da9-d130-411e-8a14-2c174765e2f3" providerId="ADAL" clId="{6104F695-743F-0448-9EB0-05540458E969}" dt="2024-06-28T05:24:30.339" v="408" actId="2696"/>
          <pc:sldLayoutMkLst>
            <pc:docMk/>
            <pc:sldMasterMk cId="2142349000" sldId="2147486213"/>
            <pc:sldLayoutMk cId="3366496737" sldId="2147486338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4.272" v="349" actId="2696"/>
          <pc:sldLayoutMkLst>
            <pc:docMk/>
            <pc:sldMasterMk cId="2142349000" sldId="2147486213"/>
            <pc:sldLayoutMk cId="4285590482" sldId="2147486339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6.320" v="361" actId="2696"/>
          <pc:sldLayoutMkLst>
            <pc:docMk/>
            <pc:sldMasterMk cId="2142349000" sldId="2147486213"/>
            <pc:sldLayoutMk cId="1511326054" sldId="2147486340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7.556" v="369" actId="2696"/>
          <pc:sldLayoutMkLst>
            <pc:docMk/>
            <pc:sldMasterMk cId="2142349000" sldId="2147486213"/>
            <pc:sldLayoutMk cId="1317521345" sldId="2147486341"/>
          </pc:sldLayoutMkLst>
        </pc:sldLayoutChg>
        <pc:sldLayoutChg chg="add del">
          <pc:chgData name="Abbas Kassem" userId="b5422da9-d130-411e-8a14-2c174765e2f3" providerId="ADAL" clId="{6104F695-743F-0448-9EB0-05540458E969}" dt="2024-06-28T05:24:50.770" v="436" actId="2696"/>
          <pc:sldLayoutMkLst>
            <pc:docMk/>
            <pc:sldMasterMk cId="2142349000" sldId="2147486213"/>
            <pc:sldLayoutMk cId="1333330120" sldId="2147486342"/>
          </pc:sldLayoutMkLst>
        </pc:sldLayoutChg>
        <pc:sldLayoutChg chg="add del">
          <pc:chgData name="Abbas Kassem" userId="b5422da9-d130-411e-8a14-2c174765e2f3" providerId="ADAL" clId="{6104F695-743F-0448-9EB0-05540458E969}" dt="2024-06-28T05:24:50.736" v="435" actId="2696"/>
          <pc:sldLayoutMkLst>
            <pc:docMk/>
            <pc:sldMasterMk cId="2142349000" sldId="2147486213"/>
            <pc:sldLayoutMk cId="319237502" sldId="2147486343"/>
          </pc:sldLayoutMkLst>
        </pc:sldLayoutChg>
        <pc:sldLayoutChg chg="add del">
          <pc:chgData name="Abbas Kassem" userId="b5422da9-d130-411e-8a14-2c174765e2f3" providerId="ADAL" clId="{6104F695-743F-0448-9EB0-05540458E969}" dt="2024-06-28T05:24:50.705" v="434" actId="2696"/>
          <pc:sldLayoutMkLst>
            <pc:docMk/>
            <pc:sldMasterMk cId="2142349000" sldId="2147486213"/>
            <pc:sldLayoutMk cId="1706245645" sldId="2147486344"/>
          </pc:sldLayoutMkLst>
        </pc:sldLayoutChg>
        <pc:sldLayoutChg chg="add del">
          <pc:chgData name="Abbas Kassem" userId="b5422da9-d130-411e-8a14-2c174765e2f3" providerId="ADAL" clId="{6104F695-743F-0448-9EB0-05540458E969}" dt="2024-06-28T05:24:50.668" v="433" actId="2696"/>
          <pc:sldLayoutMkLst>
            <pc:docMk/>
            <pc:sldMasterMk cId="2142349000" sldId="2147486213"/>
            <pc:sldLayoutMk cId="2278324819" sldId="2147486345"/>
          </pc:sldLayoutMkLst>
        </pc:sldLayoutChg>
        <pc:sldLayoutChg chg="add del">
          <pc:chgData name="Abbas Kassem" userId="b5422da9-d130-411e-8a14-2c174765e2f3" providerId="ADAL" clId="{6104F695-743F-0448-9EB0-05540458E969}" dt="2024-06-28T05:24:50.635" v="432" actId="2696"/>
          <pc:sldLayoutMkLst>
            <pc:docMk/>
            <pc:sldMasterMk cId="2142349000" sldId="2147486213"/>
            <pc:sldLayoutMk cId="466600494" sldId="2147486346"/>
          </pc:sldLayoutMkLst>
        </pc:sldLayoutChg>
        <pc:sldLayoutChg chg="add del">
          <pc:chgData name="Abbas Kassem" userId="b5422da9-d130-411e-8a14-2c174765e2f3" providerId="ADAL" clId="{6104F695-743F-0448-9EB0-05540458E969}" dt="2024-06-28T05:24:50.602" v="431" actId="2696"/>
          <pc:sldLayoutMkLst>
            <pc:docMk/>
            <pc:sldMasterMk cId="2142349000" sldId="2147486213"/>
            <pc:sldLayoutMk cId="1117515243" sldId="2147486347"/>
          </pc:sldLayoutMkLst>
        </pc:sldLayoutChg>
        <pc:sldLayoutChg chg="add del">
          <pc:chgData name="Abbas Kassem" userId="b5422da9-d130-411e-8a14-2c174765e2f3" providerId="ADAL" clId="{6104F695-743F-0448-9EB0-05540458E969}" dt="2024-06-28T05:24:50.569" v="430" actId="2696"/>
          <pc:sldLayoutMkLst>
            <pc:docMk/>
            <pc:sldMasterMk cId="2142349000" sldId="2147486213"/>
            <pc:sldLayoutMk cId="2177543339" sldId="2147486348"/>
          </pc:sldLayoutMkLst>
        </pc:sldLayoutChg>
        <pc:sldLayoutChg chg="add del">
          <pc:chgData name="Abbas Kassem" userId="b5422da9-d130-411e-8a14-2c174765e2f3" providerId="ADAL" clId="{6104F695-743F-0448-9EB0-05540458E969}" dt="2024-06-28T05:24:50.537" v="429" actId="2696"/>
          <pc:sldLayoutMkLst>
            <pc:docMk/>
            <pc:sldMasterMk cId="2142349000" sldId="2147486213"/>
            <pc:sldLayoutMk cId="1068826437" sldId="2147486349"/>
          </pc:sldLayoutMkLst>
        </pc:sldLayoutChg>
        <pc:sldLayoutChg chg="add del">
          <pc:chgData name="Abbas Kassem" userId="b5422da9-d130-411e-8a14-2c174765e2f3" providerId="ADAL" clId="{6104F695-743F-0448-9EB0-05540458E969}" dt="2024-06-28T05:24:50.502" v="428" actId="2696"/>
          <pc:sldLayoutMkLst>
            <pc:docMk/>
            <pc:sldMasterMk cId="2142349000" sldId="2147486213"/>
            <pc:sldLayoutMk cId="890304904" sldId="2147486350"/>
          </pc:sldLayoutMkLst>
        </pc:sldLayoutChg>
        <pc:sldLayoutChg chg="add del">
          <pc:chgData name="Abbas Kassem" userId="b5422da9-d130-411e-8a14-2c174765e2f3" providerId="ADAL" clId="{6104F695-743F-0448-9EB0-05540458E969}" dt="2024-06-28T05:24:50.468" v="427" actId="2696"/>
          <pc:sldLayoutMkLst>
            <pc:docMk/>
            <pc:sldMasterMk cId="2142349000" sldId="2147486213"/>
            <pc:sldLayoutMk cId="2866519979" sldId="2147486351"/>
          </pc:sldLayoutMkLst>
        </pc:sldLayoutChg>
        <pc:sldLayoutChg chg="add del">
          <pc:chgData name="Abbas Kassem" userId="b5422da9-d130-411e-8a14-2c174765e2f3" providerId="ADAL" clId="{6104F695-743F-0448-9EB0-05540458E969}" dt="2024-06-28T05:24:50.436" v="426" actId="2696"/>
          <pc:sldLayoutMkLst>
            <pc:docMk/>
            <pc:sldMasterMk cId="2142349000" sldId="2147486213"/>
            <pc:sldLayoutMk cId="3070052099" sldId="2147486352"/>
          </pc:sldLayoutMkLst>
        </pc:sldLayoutChg>
        <pc:sldLayoutChg chg="add del">
          <pc:chgData name="Abbas Kassem" userId="b5422da9-d130-411e-8a14-2c174765e2f3" providerId="ADAL" clId="{6104F695-743F-0448-9EB0-05540458E969}" dt="2024-06-28T05:24:50.402" v="425" actId="2696"/>
          <pc:sldLayoutMkLst>
            <pc:docMk/>
            <pc:sldMasterMk cId="2142349000" sldId="2147486213"/>
            <pc:sldLayoutMk cId="3015443461" sldId="2147486353"/>
          </pc:sldLayoutMkLst>
        </pc:sldLayoutChg>
        <pc:sldLayoutChg chg="add del">
          <pc:chgData name="Abbas Kassem" userId="b5422da9-d130-411e-8a14-2c174765e2f3" providerId="ADAL" clId="{6104F695-743F-0448-9EB0-05540458E969}" dt="2024-06-28T05:24:50.368" v="424" actId="2696"/>
          <pc:sldLayoutMkLst>
            <pc:docMk/>
            <pc:sldMasterMk cId="2142349000" sldId="2147486213"/>
            <pc:sldLayoutMk cId="3434021082" sldId="2147486354"/>
          </pc:sldLayoutMkLst>
        </pc:sldLayoutChg>
        <pc:sldLayoutChg chg="add del">
          <pc:chgData name="Abbas Kassem" userId="b5422da9-d130-411e-8a14-2c174765e2f3" providerId="ADAL" clId="{6104F695-743F-0448-9EB0-05540458E969}" dt="2024-06-28T05:24:50.335" v="423" actId="2696"/>
          <pc:sldLayoutMkLst>
            <pc:docMk/>
            <pc:sldMasterMk cId="2142349000" sldId="2147486213"/>
            <pc:sldLayoutMk cId="3506194689" sldId="2147486355"/>
          </pc:sldLayoutMkLst>
        </pc:sldLayoutChg>
        <pc:sldLayoutChg chg="del">
          <pc:chgData name="Abbas Kassem" userId="b5422da9-d130-411e-8a14-2c174765e2f3" providerId="ADAL" clId="{6104F695-743F-0448-9EB0-05540458E969}" dt="2024-06-28T05:24:50.302" v="422" actId="2696"/>
          <pc:sldLayoutMkLst>
            <pc:docMk/>
            <pc:sldMasterMk cId="2142349000" sldId="2147486213"/>
            <pc:sldLayoutMk cId="1751551585" sldId="2147486356"/>
          </pc:sldLayoutMkLst>
        </pc:sldLayoutChg>
        <pc:sldLayoutChg chg="del">
          <pc:chgData name="Abbas Kassem" userId="b5422da9-d130-411e-8a14-2c174765e2f3" providerId="ADAL" clId="{6104F695-743F-0448-9EB0-05540458E969}" dt="2024-06-28T05:24:50.268" v="421" actId="2696"/>
          <pc:sldLayoutMkLst>
            <pc:docMk/>
            <pc:sldMasterMk cId="2142349000" sldId="2147486213"/>
            <pc:sldLayoutMk cId="2184388213" sldId="2147486357"/>
          </pc:sldLayoutMkLst>
        </pc:sldLayoutChg>
        <pc:sldLayoutChg chg="del">
          <pc:chgData name="Abbas Kassem" userId="b5422da9-d130-411e-8a14-2c174765e2f3" providerId="ADAL" clId="{6104F695-743F-0448-9EB0-05540458E969}" dt="2024-06-28T05:24:50.237" v="420" actId="2696"/>
          <pc:sldLayoutMkLst>
            <pc:docMk/>
            <pc:sldMasterMk cId="2142349000" sldId="2147486213"/>
            <pc:sldLayoutMk cId="1070278570" sldId="2147486358"/>
          </pc:sldLayoutMkLst>
        </pc:sldLayoutChg>
        <pc:sldLayoutChg chg="del">
          <pc:chgData name="Abbas Kassem" userId="b5422da9-d130-411e-8a14-2c174765e2f3" providerId="ADAL" clId="{6104F695-743F-0448-9EB0-05540458E969}" dt="2024-06-28T05:24:50.205" v="419" actId="2696"/>
          <pc:sldLayoutMkLst>
            <pc:docMk/>
            <pc:sldMasterMk cId="2142349000" sldId="2147486213"/>
            <pc:sldLayoutMk cId="1623137097" sldId="2147486359"/>
          </pc:sldLayoutMkLst>
        </pc:sldLayoutChg>
        <pc:sldLayoutChg chg="del">
          <pc:chgData name="Abbas Kassem" userId="b5422da9-d130-411e-8a14-2c174765e2f3" providerId="ADAL" clId="{6104F695-743F-0448-9EB0-05540458E969}" dt="2024-06-28T05:24:50.169" v="418" actId="2696"/>
          <pc:sldLayoutMkLst>
            <pc:docMk/>
            <pc:sldMasterMk cId="2142349000" sldId="2147486213"/>
            <pc:sldLayoutMk cId="1065671459" sldId="2147486360"/>
          </pc:sldLayoutMkLst>
        </pc:sldLayoutChg>
        <pc:sldLayoutChg chg="del">
          <pc:chgData name="Abbas Kassem" userId="b5422da9-d130-411e-8a14-2c174765e2f3" providerId="ADAL" clId="{6104F695-743F-0448-9EB0-05540458E969}" dt="2024-06-28T05:24:50.135" v="417" actId="2696"/>
          <pc:sldLayoutMkLst>
            <pc:docMk/>
            <pc:sldMasterMk cId="2142349000" sldId="2147486213"/>
            <pc:sldLayoutMk cId="3967145135" sldId="2147486361"/>
          </pc:sldLayoutMkLst>
        </pc:sldLayoutChg>
        <pc:sldLayoutChg chg="del">
          <pc:chgData name="Abbas Kassem" userId="b5422da9-d130-411e-8a14-2c174765e2f3" providerId="ADAL" clId="{6104F695-743F-0448-9EB0-05540458E969}" dt="2024-06-28T05:24:50.102" v="416" actId="2696"/>
          <pc:sldLayoutMkLst>
            <pc:docMk/>
            <pc:sldMasterMk cId="2142349000" sldId="2147486213"/>
            <pc:sldLayoutMk cId="1020332662" sldId="2147486362"/>
          </pc:sldLayoutMkLst>
        </pc:sldLayoutChg>
        <pc:sldLayoutChg chg="del">
          <pc:chgData name="Abbas Kassem" userId="b5422da9-d130-411e-8a14-2c174765e2f3" providerId="ADAL" clId="{6104F695-743F-0448-9EB0-05540458E969}" dt="2024-06-28T05:24:50.070" v="415" actId="2696"/>
          <pc:sldLayoutMkLst>
            <pc:docMk/>
            <pc:sldMasterMk cId="2142349000" sldId="2147486213"/>
            <pc:sldLayoutMk cId="3216498609" sldId="2147486363"/>
          </pc:sldLayoutMkLst>
        </pc:sldLayoutChg>
        <pc:sldLayoutChg chg="del">
          <pc:chgData name="Abbas Kassem" userId="b5422da9-d130-411e-8a14-2c174765e2f3" providerId="ADAL" clId="{6104F695-743F-0448-9EB0-05540458E969}" dt="2024-06-28T05:24:50.035" v="414" actId="2696"/>
          <pc:sldLayoutMkLst>
            <pc:docMk/>
            <pc:sldMasterMk cId="2142349000" sldId="2147486213"/>
            <pc:sldLayoutMk cId="258517573" sldId="2147486364"/>
          </pc:sldLayoutMkLst>
        </pc:sldLayoutChg>
        <pc:sldLayoutChg chg="del">
          <pc:chgData name="Abbas Kassem" userId="b5422da9-d130-411e-8a14-2c174765e2f3" providerId="ADAL" clId="{6104F695-743F-0448-9EB0-05540458E969}" dt="2024-06-28T05:24:50.001" v="413" actId="2696"/>
          <pc:sldLayoutMkLst>
            <pc:docMk/>
            <pc:sldMasterMk cId="2142349000" sldId="2147486213"/>
            <pc:sldLayoutMk cId="4040617732" sldId="2147486365"/>
          </pc:sldLayoutMkLst>
        </pc:sldLayoutChg>
        <pc:sldLayoutChg chg="del">
          <pc:chgData name="Abbas Kassem" userId="b5422da9-d130-411e-8a14-2c174765e2f3" providerId="ADAL" clId="{6104F695-743F-0448-9EB0-05540458E969}" dt="2024-06-28T05:24:49.968" v="412" actId="2696"/>
          <pc:sldLayoutMkLst>
            <pc:docMk/>
            <pc:sldMasterMk cId="2142349000" sldId="2147486213"/>
            <pc:sldLayoutMk cId="3542143998" sldId="2147486366"/>
          </pc:sldLayoutMkLst>
        </pc:sldLayoutChg>
        <pc:sldLayoutChg chg="del">
          <pc:chgData name="Abbas Kassem" userId="b5422da9-d130-411e-8a14-2c174765e2f3" providerId="ADAL" clId="{6104F695-743F-0448-9EB0-05540458E969}" dt="2024-06-28T05:24:49.950" v="411" actId="2696"/>
          <pc:sldLayoutMkLst>
            <pc:docMk/>
            <pc:sldMasterMk cId="2142349000" sldId="2147486213"/>
            <pc:sldLayoutMk cId="2649838374" sldId="2147486367"/>
          </pc:sldLayoutMkLst>
        </pc:sldLayoutChg>
        <pc:sldLayoutChg chg="del">
          <pc:chgData name="Abbas Kassem" userId="b5422da9-d130-411e-8a14-2c174765e2f3" providerId="ADAL" clId="{6104F695-743F-0448-9EB0-05540458E969}" dt="2024-06-28T05:24:49.899" v="410" actId="2696"/>
          <pc:sldLayoutMkLst>
            <pc:docMk/>
            <pc:sldMasterMk cId="2142349000" sldId="2147486213"/>
            <pc:sldLayoutMk cId="3869885477" sldId="2147486368"/>
          </pc:sldLayoutMkLst>
        </pc:sldLayoutChg>
        <pc:sldLayoutChg chg="del">
          <pc:chgData name="Abbas Kassem" userId="b5422da9-d130-411e-8a14-2c174765e2f3" providerId="ADAL" clId="{6104F695-743F-0448-9EB0-05540458E969}" dt="2024-06-28T05:24:49.600" v="409" actId="2696"/>
          <pc:sldLayoutMkLst>
            <pc:docMk/>
            <pc:sldMasterMk cId="2142349000" sldId="2147486213"/>
            <pc:sldLayoutMk cId="4249843262" sldId="2147486369"/>
          </pc:sldLayoutMkLst>
        </pc:sldLayoutChg>
      </pc:sldMaster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Chantal Rae" userId="a1db561e-73a2-489d-a119-0f73c1c2f06f" providerId="ADAL" clId="{69B1F871-2D15-492F-8280-1F2440833FE4}"/>
    <pc:docChg chg="undo custSel addSld delSld modSld modSection">
      <pc:chgData name="Chantal Rae" userId="a1db561e-73a2-489d-a119-0f73c1c2f06f" providerId="ADAL" clId="{69B1F871-2D15-492F-8280-1F2440833FE4}" dt="2025-05-01T04:19:11.416" v="16" actId="47"/>
      <pc:docMkLst>
        <pc:docMk/>
      </pc:docMkLst>
      <pc:sldChg chg="modSp mod modNotesTx">
        <pc:chgData name="Chantal Rae" userId="a1db561e-73a2-489d-a119-0f73c1c2f06f" providerId="ADAL" clId="{69B1F871-2D15-492F-8280-1F2440833FE4}" dt="2025-04-29T09:22:19.202" v="12" actId="14100"/>
        <pc:sldMkLst>
          <pc:docMk/>
          <pc:sldMk cId="2991223305" sldId="281"/>
        </pc:sldMkLst>
      </pc:sldChg>
      <pc:sldChg chg="modNotesTx">
        <pc:chgData name="Chantal Rae" userId="a1db561e-73a2-489d-a119-0f73c1c2f06f" providerId="ADAL" clId="{69B1F871-2D15-492F-8280-1F2440833FE4}" dt="2025-04-29T04:59:39.917" v="1" actId="20577"/>
        <pc:sldMkLst>
          <pc:docMk/>
          <pc:sldMk cId="3528114627" sldId="1903"/>
        </pc:sldMkLst>
      </pc:sldChg>
      <pc:sldChg chg="del">
        <pc:chgData name="Chantal Rae" userId="a1db561e-73a2-489d-a119-0f73c1c2f06f" providerId="ADAL" clId="{69B1F871-2D15-492F-8280-1F2440833FE4}" dt="2025-05-01T04:19:11.416" v="16" actId="47"/>
        <pc:sldMkLst>
          <pc:docMk/>
          <pc:sldMk cId="4167918246" sldId="1907"/>
        </pc:sldMkLst>
      </pc:sldChg>
      <pc:sldChg chg="modNotesTx">
        <pc:chgData name="Chantal Rae" userId="a1db561e-73a2-489d-a119-0f73c1c2f06f" providerId="ADAL" clId="{69B1F871-2D15-492F-8280-1F2440833FE4}" dt="2025-04-29T05:03:19.533" v="2" actId="20577"/>
        <pc:sldMkLst>
          <pc:docMk/>
          <pc:sldMk cId="1566538474" sldId="1910"/>
        </pc:sldMkLst>
      </pc:sldChg>
      <pc:sldChg chg="modNotesTx">
        <pc:chgData name="Chantal Rae" userId="a1db561e-73a2-489d-a119-0f73c1c2f06f" providerId="ADAL" clId="{69B1F871-2D15-492F-8280-1F2440833FE4}" dt="2025-05-01T03:19:08.815" v="15" actId="20577"/>
        <pc:sldMkLst>
          <pc:docMk/>
          <pc:sldMk cId="3842409786" sldId="1918"/>
        </pc:sldMkLst>
      </pc:sldChg>
      <pc:sldChg chg="modAnim">
        <pc:chgData name="Chantal Rae" userId="a1db561e-73a2-489d-a119-0f73c1c2f06f" providerId="ADAL" clId="{69B1F871-2D15-492F-8280-1F2440833FE4}" dt="2025-04-29T09:11:46.401" v="10"/>
        <pc:sldMkLst>
          <pc:docMk/>
          <pc:sldMk cId="3864335684" sldId="1921"/>
        </pc:sldMkLst>
      </pc:sldChg>
      <pc:sldChg chg="add del">
        <pc:chgData name="Chantal Rae" userId="a1db561e-73a2-489d-a119-0f73c1c2f06f" providerId="ADAL" clId="{69B1F871-2D15-492F-8280-1F2440833FE4}" dt="2025-04-29T09:25:22.876" v="14" actId="47"/>
        <pc:sldMkLst>
          <pc:docMk/>
          <pc:sldMk cId="2004134211" sldId="1938"/>
        </pc:sldMkLst>
      </pc:sldChg>
    </pc:docChg>
  </pc:docChgLst>
  <pc:docChgLst>
    <pc:chgData name="Silea Rive" userId="S::srive@goodtogreatschools.org.au::891173ba-4b43-41f1-bd85-b99557e25871" providerId="AD" clId="Web-{4249F283-83FB-2F03-0B8D-161F696B618E}"/>
    <pc:docChg chg="addSld delSld modSld modSection">
      <pc:chgData name="Silea Rive" userId="S::srive@goodtogreatschools.org.au::891173ba-4b43-41f1-bd85-b99557e25871" providerId="AD" clId="Web-{4249F283-83FB-2F03-0B8D-161F696B618E}" dt="2025-06-20T05:40:27.083" v="240" actId="20577"/>
      <pc:docMkLst>
        <pc:docMk/>
      </pc:docMkLst>
      <pc:sldChg chg="modNotes">
        <pc:chgData name="Silea Rive" userId="S::srive@goodtogreatschools.org.au::891173ba-4b43-41f1-bd85-b99557e25871" providerId="AD" clId="Web-{4249F283-83FB-2F03-0B8D-161F696B618E}" dt="2025-06-20T05:20:17.714" v="13"/>
        <pc:sldMkLst>
          <pc:docMk/>
          <pc:sldMk cId="6041022" sldId="1920"/>
        </pc:sldMkLst>
      </pc:sldChg>
      <pc:sldChg chg="modSp">
        <pc:chgData name="Silea Rive" userId="S::srive@goodtogreatschools.org.au::891173ba-4b43-41f1-bd85-b99557e25871" providerId="AD" clId="Web-{4249F283-83FB-2F03-0B8D-161F696B618E}" dt="2025-06-20T05:40:27.083" v="240" actId="20577"/>
        <pc:sldMkLst>
          <pc:docMk/>
          <pc:sldMk cId="3974953148" sldId="1940"/>
        </pc:sldMkLst>
      </pc:sldChg>
      <pc:sldChg chg="modNotes">
        <pc:chgData name="Silea Rive" userId="S::srive@goodtogreatschools.org.au::891173ba-4b43-41f1-bd85-b99557e25871" providerId="AD" clId="Web-{4249F283-83FB-2F03-0B8D-161F696B618E}" dt="2025-06-20T05:21:55.217" v="65"/>
        <pc:sldMkLst>
          <pc:docMk/>
          <pc:sldMk cId="3966885724" sldId="1944"/>
        </pc:sldMkLst>
      </pc:sldChg>
      <pc:sldChg chg="modNotes">
        <pc:chgData name="Silea Rive" userId="S::srive@goodtogreatschools.org.au::891173ba-4b43-41f1-bd85-b99557e25871" providerId="AD" clId="Web-{4249F283-83FB-2F03-0B8D-161F696B618E}" dt="2025-06-20T05:22:21.406" v="94"/>
        <pc:sldMkLst>
          <pc:docMk/>
          <pc:sldMk cId="692891819" sldId="1945"/>
        </pc:sldMkLst>
      </pc:sldChg>
      <pc:sldChg chg="modNotes">
        <pc:chgData name="Silea Rive" userId="S::srive@goodtogreatschools.org.au::891173ba-4b43-41f1-bd85-b99557e25871" providerId="AD" clId="Web-{4249F283-83FB-2F03-0B8D-161F696B618E}" dt="2025-06-20T05:22:52.063" v="130"/>
        <pc:sldMkLst>
          <pc:docMk/>
          <pc:sldMk cId="3638001677" sldId="1965"/>
        </pc:sldMkLst>
      </pc:sldChg>
      <pc:sldChg chg="modNotes">
        <pc:chgData name="Silea Rive" userId="S::srive@goodtogreatschools.org.au::891173ba-4b43-41f1-bd85-b99557e25871" providerId="AD" clId="Web-{4249F283-83FB-2F03-0B8D-161F696B618E}" dt="2025-06-20T05:26:15.742" v="239"/>
        <pc:sldMkLst>
          <pc:docMk/>
          <pc:sldMk cId="3155267039" sldId="1967"/>
        </pc:sldMkLst>
      </pc:sldChg>
      <pc:sldChg chg="modSp new del">
        <pc:chgData name="Silea Rive" userId="S::srive@goodtogreatschools.org.au::891173ba-4b43-41f1-bd85-b99557e25871" providerId="AD" clId="Web-{4249F283-83FB-2F03-0B8D-161F696B618E}" dt="2025-06-20T05:23:55.518" v="139"/>
        <pc:sldMkLst>
          <pc:docMk/>
          <pc:sldMk cId="3294655464" sldId="1968"/>
        </pc:sldMkLst>
      </pc:sldChg>
    </pc:docChg>
  </pc:docChgLst>
  <pc:docChgLst>
    <pc:chgData name="Sara Hodgson Brown" userId="55abe0ab-6bea-4dc8-9867-e8721f5c6272" providerId="ADAL" clId="{59B98360-F31F-4B4D-A6D9-57FA47E0F536}"/>
    <pc:docChg chg="undo custSel addSld delSld modSld modMainMaster modSection">
      <pc:chgData name="Sara Hodgson Brown" userId="55abe0ab-6bea-4dc8-9867-e8721f5c6272" providerId="ADAL" clId="{59B98360-F31F-4B4D-A6D9-57FA47E0F536}" dt="2025-01-08T11:21:22.334" v="630" actId="207"/>
      <pc:docMkLst>
        <pc:docMk/>
      </pc:docMkLst>
      <pc:sldChg chg="del">
        <pc:chgData name="Sara Hodgson Brown" userId="55abe0ab-6bea-4dc8-9867-e8721f5c6272" providerId="ADAL" clId="{59B98360-F31F-4B4D-A6D9-57FA47E0F536}" dt="2024-12-16T13:43:45.628" v="126" actId="2696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59B98360-F31F-4B4D-A6D9-57FA47E0F536}" dt="2024-12-16T13:36:50.925" v="4" actId="2696"/>
        <pc:sldMkLst>
          <pc:docMk/>
          <pc:sldMk cId="2081362450" sldId="261"/>
        </pc:sldMkLst>
      </pc:sldChg>
      <pc:sldChg chg="modSp mod">
        <pc:chgData name="Sara Hodgson Brown" userId="55abe0ab-6bea-4dc8-9867-e8721f5c6272" providerId="ADAL" clId="{59B98360-F31F-4B4D-A6D9-57FA47E0F536}" dt="2024-12-16T13:40:49.171" v="125" actId="20577"/>
        <pc:sldMkLst>
          <pc:docMk/>
          <pc:sldMk cId="2805220324" sldId="262"/>
        </pc:sldMkLst>
      </pc:sldChg>
      <pc:sldChg chg="addSp delSp modSp mod modNotesTx">
        <pc:chgData name="Sara Hodgson Brown" userId="55abe0ab-6bea-4dc8-9867-e8721f5c6272" providerId="ADAL" clId="{59B98360-F31F-4B4D-A6D9-57FA47E0F536}" dt="2024-12-16T13:45:29.297" v="137" actId="113"/>
        <pc:sldMkLst>
          <pc:docMk/>
          <pc:sldMk cId="3549752040" sldId="263"/>
        </pc:sldMkLst>
      </pc:sldChg>
      <pc:sldChg chg="addSp delSp modSp mod modNotesTx">
        <pc:chgData name="Sara Hodgson Brown" userId="55abe0ab-6bea-4dc8-9867-e8721f5c6272" providerId="ADAL" clId="{59B98360-F31F-4B4D-A6D9-57FA47E0F536}" dt="2024-12-16T14:06:01.010" v="52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59B98360-F31F-4B4D-A6D9-57FA47E0F536}" dt="2024-12-16T13:29:03.229" v="0" actId="2696"/>
        <pc:sldMkLst>
          <pc:docMk/>
          <pc:sldMk cId="1403942853" sldId="296"/>
        </pc:sldMkLst>
      </pc:sldChg>
      <pc:sldChg chg="addSp modSp">
        <pc:chgData name="Sara Hodgson Brown" userId="55abe0ab-6bea-4dc8-9867-e8721f5c6272" providerId="ADAL" clId="{59B98360-F31F-4B4D-A6D9-57FA47E0F536}" dt="2024-12-16T13:34:47.666" v="3" actId="767"/>
        <pc:sldMkLst>
          <pc:docMk/>
          <pc:sldMk cId="1618295664" sldId="1879"/>
        </pc:sldMkLst>
      </pc:sldChg>
      <pc:sldChg chg="del">
        <pc:chgData name="Sara Hodgson Brown" userId="55abe0ab-6bea-4dc8-9867-e8721f5c6272" providerId="ADAL" clId="{59B98360-F31F-4B4D-A6D9-57FA47E0F536}" dt="2024-12-16T13:29:05.923" v="1" actId="2696"/>
        <pc:sldMkLst>
          <pc:docMk/>
          <pc:sldMk cId="4232339572" sldId="1883"/>
        </pc:sldMkLst>
      </pc:sldChg>
      <pc:sldChg chg="del">
        <pc:chgData name="Sara Hodgson Brown" userId="55abe0ab-6bea-4dc8-9867-e8721f5c6272" providerId="ADAL" clId="{59B98360-F31F-4B4D-A6D9-57FA47E0F536}" dt="2024-12-16T13:29:11.074" v="2" actId="2696"/>
        <pc:sldMkLst>
          <pc:docMk/>
          <pc:sldMk cId="612128115" sldId="1884"/>
        </pc:sldMkLst>
      </pc:sldChg>
      <pc:sldChg chg="add modNotesTx">
        <pc:chgData name="Sara Hodgson Brown" userId="55abe0ab-6bea-4dc8-9867-e8721f5c6272" providerId="ADAL" clId="{59B98360-F31F-4B4D-A6D9-57FA47E0F536}" dt="2024-12-16T14:01:56.092" v="324" actId="20577"/>
        <pc:sldMkLst>
          <pc:docMk/>
          <pc:sldMk cId="382553785" sldId="1886"/>
        </pc:sldMkLst>
      </pc:sldChg>
    </pc:docChg>
  </pc:docChgLst>
  <pc:docChgLst>
    <pc:chgData name="Silea Rive" userId="S::srive@goodtogreatschools.org.au::891173ba-4b43-41f1-bd85-b99557e25871" providerId="AD" clId="Web-{378CFCA7-7192-0DE2-9576-2154A38C0103}"/>
    <pc:docChg chg="modSld">
      <pc:chgData name="Silea Rive" userId="S::srive@goodtogreatschools.org.au::891173ba-4b43-41f1-bd85-b99557e25871" providerId="AD" clId="Web-{378CFCA7-7192-0DE2-9576-2154A38C0103}" dt="2025-06-27T06:32:18.506" v="14"/>
      <pc:docMkLst>
        <pc:docMk/>
      </pc:docMkLst>
      <pc:sldChg chg="modNotes">
        <pc:chgData name="Silea Rive" userId="S::srive@goodtogreatschools.org.au::891173ba-4b43-41f1-bd85-b99557e25871" providerId="AD" clId="Web-{378CFCA7-7192-0DE2-9576-2154A38C0103}" dt="2025-06-27T06:32:18.506" v="14"/>
        <pc:sldMkLst>
          <pc:docMk/>
          <pc:sldMk cId="3966885724" sldId="1944"/>
        </pc:sldMkLst>
      </pc:sld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Silea Rive" userId="S::srive@goodtogreatschools.org.au::891173ba-4b43-41f1-bd85-b99557e25871" providerId="AD" clId="Web-{942C028C-FDB1-FC88-9096-2779FCE46F47}"/>
    <pc:docChg chg="addSld delSld modSld modSection">
      <pc:chgData name="Silea Rive" userId="S::srive@goodtogreatschools.org.au::891173ba-4b43-41f1-bd85-b99557e25871" providerId="AD" clId="Web-{942C028C-FDB1-FC88-9096-2779FCE46F47}" dt="2025-06-17T06:15:51.649" v="70" actId="1076"/>
      <pc:docMkLst>
        <pc:docMk/>
      </pc:docMkLst>
      <pc:sldChg chg="del">
        <pc:chgData name="Silea Rive" userId="S::srive@goodtogreatschools.org.au::891173ba-4b43-41f1-bd85-b99557e25871" providerId="AD" clId="Web-{942C028C-FDB1-FC88-9096-2779FCE46F47}" dt="2025-06-17T06:09:52.700" v="1"/>
        <pc:sldMkLst>
          <pc:docMk/>
          <pc:sldMk cId="3468968221" sldId="1960"/>
        </pc:sldMkLst>
      </pc:sldChg>
      <pc:sldChg chg="modSp add">
        <pc:chgData name="Silea Rive" userId="S::srive@goodtogreatschools.org.au::891173ba-4b43-41f1-bd85-b99557e25871" providerId="AD" clId="Web-{942C028C-FDB1-FC88-9096-2779FCE46F47}" dt="2025-06-17T06:15:51.649" v="70" actId="1076"/>
        <pc:sldMkLst>
          <pc:docMk/>
          <pc:sldMk cId="2991223305" sldId="1961"/>
        </pc:sldMkLst>
      </pc:sldChg>
    </pc:docChg>
  </pc:docChgLst>
  <pc:docChgLst>
    <pc:chgData name="Silea Rive" userId="S::srive@goodtogreatschools.org.au::891173ba-4b43-41f1-bd85-b99557e25871" providerId="AD" clId="Web-{662E3B38-E7D0-5182-B352-5C526D9D69D1}"/>
    <pc:docChg chg="modSld">
      <pc:chgData name="Silea Rive" userId="S::srive@goodtogreatschools.org.au::891173ba-4b43-41f1-bd85-b99557e25871" providerId="AD" clId="Web-{662E3B38-E7D0-5182-B352-5C526D9D69D1}" dt="2025-06-18T15:40:07.016" v="16"/>
      <pc:docMkLst>
        <pc:docMk/>
      </pc:docMkLst>
      <pc:sldChg chg="addSp delSp modSp">
        <pc:chgData name="Silea Rive" userId="S::srive@goodtogreatschools.org.au::891173ba-4b43-41f1-bd85-b99557e25871" providerId="AD" clId="Web-{662E3B38-E7D0-5182-B352-5C526D9D69D1}" dt="2025-06-18T15:40:07.016" v="16"/>
        <pc:sldMkLst>
          <pc:docMk/>
          <pc:sldMk cId="957731022" sldId="287"/>
        </pc:sldMkLst>
      </pc:sldChg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Silea Rive" userId="S::srive@goodtogreatschools.org.au::891173ba-4b43-41f1-bd85-b99557e25871" providerId="AD" clId="Web-{14601A3E-F60E-21C1-FD39-0E79C6D50657}"/>
    <pc:docChg chg="modSld">
      <pc:chgData name="Silea Rive" userId="S::srive@goodtogreatschools.org.au::891173ba-4b43-41f1-bd85-b99557e25871" providerId="AD" clId="Web-{14601A3E-F60E-21C1-FD39-0E79C6D50657}" dt="2025-06-24T16:34:37.768" v="79" actId="1076"/>
      <pc:docMkLst>
        <pc:docMk/>
      </pc:docMkLst>
      <pc:sldChg chg="addSp delSp modSp">
        <pc:chgData name="Silea Rive" userId="S::srive@goodtogreatschools.org.au::891173ba-4b43-41f1-bd85-b99557e25871" providerId="AD" clId="Web-{14601A3E-F60E-21C1-FD39-0E79C6D50657}" dt="2025-06-24T16:30:15.119" v="23" actId="1076"/>
        <pc:sldMkLst>
          <pc:docMk/>
          <pc:sldMk cId="3477366690" sldId="1971"/>
        </pc:sldMkLst>
      </pc:sldChg>
      <pc:sldChg chg="addSp delSp modSp">
        <pc:chgData name="Silea Rive" userId="S::srive@goodtogreatschools.org.au::891173ba-4b43-41f1-bd85-b99557e25871" providerId="AD" clId="Web-{14601A3E-F60E-21C1-FD39-0E79C6D50657}" dt="2025-06-24T16:30:47.683" v="30"/>
        <pc:sldMkLst>
          <pc:docMk/>
          <pc:sldMk cId="1258021257" sldId="1972"/>
        </pc:sldMkLst>
      </pc:sldChg>
      <pc:sldChg chg="addSp delSp modSp modNotes">
        <pc:chgData name="Silea Rive" userId="S::srive@goodtogreatschools.org.au::891173ba-4b43-41f1-bd85-b99557e25871" providerId="AD" clId="Web-{14601A3E-F60E-21C1-FD39-0E79C6D50657}" dt="2025-06-24T16:34:37.768" v="79" actId="1076"/>
        <pc:sldMkLst>
          <pc:docMk/>
          <pc:sldMk cId="1541619582" sldId="1973"/>
        </pc:sldMkLst>
      </pc:sldChg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Bernard Fernando" userId="b283a9a7-e571-4974-a0d3-6db1e4666c62" providerId="ADAL" clId="{AE2D2184-D5F8-4FC0-B315-92F8D3AF1340}"/>
    <pc:docChg chg="custSel modSld modMainMaster">
      <pc:chgData name="Bernard Fernando" userId="b283a9a7-e571-4974-a0d3-6db1e4666c62" providerId="ADAL" clId="{AE2D2184-D5F8-4FC0-B315-92F8D3AF1340}" dt="2025-01-27T18:12:33.335" v="4"/>
      <pc:docMkLst>
        <pc:docMk/>
      </pc:docMkLst>
      <pc:sldChg chg="addSp delSp modSp mod modClrScheme chgLayout">
        <pc:chgData name="Bernard Fernando" userId="b283a9a7-e571-4974-a0d3-6db1e4666c62" providerId="ADAL" clId="{AE2D2184-D5F8-4FC0-B315-92F8D3AF1340}" dt="2025-01-27T18:11:57.722" v="0" actId="700"/>
        <pc:sldMkLst>
          <pc:docMk/>
          <pc:sldMk cId="1467983104" sldId="1895"/>
        </pc:sldMkLst>
      </pc:sldChg>
      <pc:sldMasterChg chg="modSp mod">
        <pc:chgData name="Bernard Fernando" userId="b283a9a7-e571-4974-a0d3-6db1e4666c62" providerId="ADAL" clId="{AE2D2184-D5F8-4FC0-B315-92F8D3AF1340}" dt="2025-01-27T18:12:33.335" v="4"/>
        <pc:sldMasterMkLst>
          <pc:docMk/>
          <pc:sldMasterMk cId="2142349000" sldId="2147486213"/>
        </pc:sldMasterMkLst>
      </pc:sldMasterChg>
      <pc:sldMasterChg chg="modSldLayout">
        <pc:chgData name="Bernard Fernando" userId="b283a9a7-e571-4974-a0d3-6db1e4666c62" providerId="ADAL" clId="{AE2D2184-D5F8-4FC0-B315-92F8D3AF1340}" dt="2025-01-27T18:12:29.326" v="2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AE2D2184-D5F8-4FC0-B315-92F8D3AF1340}" dt="2025-01-27T18:12:29.326" v="2"/>
          <pc:sldLayoutMkLst>
            <pc:docMk/>
            <pc:sldMasterMk cId="1949279857" sldId="2147486242"/>
            <pc:sldLayoutMk cId="4208675676" sldId="2147486320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36F0D054-EFA1-F206-6F04-8598EDE90EBC}"/>
    <pc:docChg chg="modSld">
      <pc:chgData name="Silea Rive" userId="S::srive@goodtogreatschools.org.au::891173ba-4b43-41f1-bd85-b99557e25871" providerId="AD" clId="Web-{36F0D054-EFA1-F206-6F04-8598EDE90EBC}" dt="2025-06-30T13:35:34.669" v="41" actId="20577"/>
      <pc:docMkLst>
        <pc:docMk/>
      </pc:docMkLst>
      <pc:sldChg chg="modNotes">
        <pc:chgData name="Silea Rive" userId="S::srive@goodtogreatschools.org.au::891173ba-4b43-41f1-bd85-b99557e25871" providerId="AD" clId="Web-{36F0D054-EFA1-F206-6F04-8598EDE90EBC}" dt="2025-06-30T13:31:15.521" v="4"/>
        <pc:sldMkLst>
          <pc:docMk/>
          <pc:sldMk cId="2081362450" sldId="261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21.177" v="6"/>
        <pc:sldMkLst>
          <pc:docMk/>
          <pc:sldMk cId="3549752040" sldId="263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55.746" v="30"/>
        <pc:sldMkLst>
          <pc:docMk/>
          <pc:sldMk cId="40559466" sldId="279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14.043" v="38"/>
        <pc:sldMkLst>
          <pc:docMk/>
          <pc:sldMk cId="3919949645" sldId="285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16.934" v="39"/>
        <pc:sldMkLst>
          <pc:docMk/>
          <pc:sldMk cId="1222348303" sldId="286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18.762" v="40"/>
        <pc:sldMkLst>
          <pc:docMk/>
          <pc:sldMk cId="957731022" sldId="287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21.854" v="13"/>
        <pc:sldMkLst>
          <pc:docMk/>
          <pc:sldMk cId="3824809397" sldId="1900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11.199" v="37"/>
        <pc:sldMkLst>
          <pc:docMk/>
          <pc:sldMk cId="805549066" sldId="1902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55.668" v="29"/>
        <pc:sldMkLst>
          <pc:docMk/>
          <pc:sldMk cId="2415902976" sldId="1915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28.005" v="8"/>
        <pc:sldMkLst>
          <pc:docMk/>
          <pc:sldMk cId="6041022" sldId="1920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03.833" v="0"/>
        <pc:sldMkLst>
          <pc:docMk/>
          <pc:sldMk cId="3974953148" sldId="1940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17.115" v="5"/>
        <pc:sldMkLst>
          <pc:docMk/>
          <pc:sldMk cId="832222262" sldId="1941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23.880" v="7"/>
        <pc:sldMkLst>
          <pc:docMk/>
          <pc:sldMk cId="3256525751" sldId="1942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16.416" v="11"/>
        <pc:sldMkLst>
          <pc:docMk/>
          <pc:sldMk cId="3966885724" sldId="1944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20.088" v="12"/>
        <pc:sldMkLst>
          <pc:docMk/>
          <pc:sldMk cId="692891819" sldId="1945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39.511" v="20"/>
        <pc:sldMkLst>
          <pc:docMk/>
          <pc:sldMk cId="329568932" sldId="1953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43.386" v="22"/>
        <pc:sldMkLst>
          <pc:docMk/>
          <pc:sldMk cId="11215142" sldId="1954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43.417" v="23"/>
        <pc:sldMkLst>
          <pc:docMk/>
          <pc:sldMk cId="324810896" sldId="1955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49.058" v="25"/>
        <pc:sldMkLst>
          <pc:docMk/>
          <pc:sldMk cId="2851421364" sldId="1956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49.120" v="27"/>
        <pc:sldMkLst>
          <pc:docMk/>
          <pc:sldMk cId="3417479931" sldId="1958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57.418" v="31"/>
        <pc:sldMkLst>
          <pc:docMk/>
          <pc:sldMk cId="2411661837" sldId="1959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02.965" v="34"/>
        <pc:sldMkLst>
          <pc:docMk/>
          <pc:sldMk cId="2991223305" sldId="1961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05.293" v="35"/>
        <pc:sldMkLst>
          <pc:docMk/>
          <pc:sldMk cId="1417246062" sldId="1962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07.512" v="36"/>
        <pc:sldMkLst>
          <pc:docMk/>
          <pc:sldMk cId="1277592921" sldId="1963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24.104" v="14"/>
        <pc:sldMkLst>
          <pc:docMk/>
          <pc:sldMk cId="3638001677" sldId="1965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25.964" v="15"/>
        <pc:sldMkLst>
          <pc:docMk/>
          <pc:sldMk cId="2446291611" sldId="1966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28.432" v="16"/>
        <pc:sldMkLst>
          <pc:docMk/>
          <pc:sldMk cId="3155267039" sldId="1967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32.370" v="18"/>
        <pc:sldMkLst>
          <pc:docMk/>
          <pc:sldMk cId="3243991696" sldId="1968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30.432" v="17"/>
        <pc:sldMkLst>
          <pc:docMk/>
          <pc:sldMk cId="1521179813" sldId="1969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38.089" v="19"/>
        <pc:sldMkLst>
          <pc:docMk/>
          <pc:sldMk cId="3208524148" sldId="1970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05.849" v="1"/>
        <pc:sldMkLst>
          <pc:docMk/>
          <pc:sldMk cId="3477366690" sldId="1971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08.130" v="2"/>
        <pc:sldMkLst>
          <pc:docMk/>
          <pc:sldMk cId="1258021257" sldId="1972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12.911" v="3"/>
        <pc:sldMkLst>
          <pc:docMk/>
          <pc:sldMk cId="1541619582" sldId="1973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51.230" v="28"/>
        <pc:sldMkLst>
          <pc:docMk/>
          <pc:sldMk cId="4189685841" sldId="1974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1:32.724" v="10"/>
        <pc:sldMkLst>
          <pc:docMk/>
          <pc:sldMk cId="2983517647" sldId="1975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5:00.965" v="33"/>
        <pc:sldMkLst>
          <pc:docMk/>
          <pc:sldMk cId="3957301031" sldId="1976"/>
        </pc:sldMkLst>
      </pc:sldChg>
      <pc:sldChg chg="modSp">
        <pc:chgData name="Silea Rive" userId="S::srive@goodtogreatschools.org.au::891173ba-4b43-41f1-bd85-b99557e25871" providerId="AD" clId="Web-{36F0D054-EFA1-F206-6F04-8598EDE90EBC}" dt="2025-06-30T13:35:34.669" v="41" actId="20577"/>
        <pc:sldMkLst>
          <pc:docMk/>
          <pc:sldMk cId="3430991670" sldId="1977"/>
        </pc:sldMkLst>
      </pc:sldChg>
      <pc:sldChg chg="modNotes">
        <pc:chgData name="Silea Rive" userId="S::srive@goodtogreatschools.org.au::891173ba-4b43-41f1-bd85-b99557e25871" providerId="AD" clId="Web-{36F0D054-EFA1-F206-6F04-8598EDE90EBC}" dt="2025-06-30T13:34:59.121" v="32"/>
        <pc:sldMkLst>
          <pc:docMk/>
          <pc:sldMk cId="1042134536" sldId="1978"/>
        </pc:sldMkLst>
      </pc:sldChg>
    </pc:docChg>
  </pc:docChgLst>
  <pc:docChgLst>
    <pc:chgData name="Cherel Romulo" userId="11dff6c0-5b1c-4bfb-b3d8-21dedc6be107" providerId="ADAL" clId="{35138723-A160-4BD7-98E3-27A3539B0973}"/>
    <pc:docChg chg="undo custSel addSld modSld">
      <pc:chgData name="Cherel Romulo" userId="11dff6c0-5b1c-4bfb-b3d8-21dedc6be107" providerId="ADAL" clId="{35138723-A160-4BD7-98E3-27A3539B0973}" dt="2025-03-27T10:23:57.487" v="1100" actId="2711"/>
      <pc:docMkLst>
        <pc:docMk/>
      </pc:docMkLst>
      <pc:sldChg chg="addSp delSp modSp mod">
        <pc:chgData name="Cherel Romulo" userId="11dff6c0-5b1c-4bfb-b3d8-21dedc6be107" providerId="ADAL" clId="{35138723-A160-4BD7-98E3-27A3539B0973}" dt="2025-03-21T09:58:18.976" v="44" actId="14100"/>
        <pc:sldMkLst>
          <pc:docMk/>
          <pc:sldMk cId="4093921776" sldId="264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57.487" v="1100" actId="2711"/>
        <pc:sldMkLst>
          <pc:docMk/>
          <pc:sldMk cId="40559466" sldId="279"/>
        </pc:sldMkLst>
      </pc:sldChg>
      <pc:sldChg chg="addSp delSp modSp mod addAnim delAnim modAnim">
        <pc:chgData name="Cherel Romulo" userId="11dff6c0-5b1c-4bfb-b3d8-21dedc6be107" providerId="ADAL" clId="{35138723-A160-4BD7-98E3-27A3539B0973}" dt="2025-03-24T06:15:38.228" v="500"/>
        <pc:sldMkLst>
          <pc:docMk/>
          <pc:sldMk cId="382553785" sldId="1886"/>
        </pc:sldMkLst>
      </pc:sldChg>
      <pc:sldChg chg="addSp delSp modSp mod delAnim modAnim">
        <pc:chgData name="Cherel Romulo" userId="11dff6c0-5b1c-4bfb-b3d8-21dedc6be107" providerId="ADAL" clId="{35138723-A160-4BD7-98E3-27A3539B0973}" dt="2025-03-24T12:59:41.121" v="880" actId="1076"/>
        <pc:sldMkLst>
          <pc:docMk/>
          <pc:sldMk cId="2829967818" sldId="1889"/>
        </pc:sldMkLst>
      </pc:sldChg>
      <pc:sldChg chg="addSp delSp modSp mod">
        <pc:chgData name="Cherel Romulo" userId="11dff6c0-5b1c-4bfb-b3d8-21dedc6be107" providerId="ADAL" clId="{35138723-A160-4BD7-98E3-27A3539B0973}" dt="2025-03-21T10:38:29.659" v="182" actId="18131"/>
        <pc:sldMkLst>
          <pc:docMk/>
          <pc:sldMk cId="2543034228" sldId="1896"/>
        </pc:sldMkLst>
      </pc:sldChg>
      <pc:sldChg chg="addSp delSp modSp mod delAnim modAnim">
        <pc:chgData name="Cherel Romulo" userId="11dff6c0-5b1c-4bfb-b3d8-21dedc6be107" providerId="ADAL" clId="{35138723-A160-4BD7-98E3-27A3539B0973}" dt="2025-03-24T06:16:02.341" v="504"/>
        <pc:sldMkLst>
          <pc:docMk/>
          <pc:sldMk cId="1106475152" sldId="1897"/>
        </pc:sldMkLst>
      </pc:sldChg>
      <pc:sldChg chg="addSp delSp modSp mod delAnim modAnim">
        <pc:chgData name="Cherel Romulo" userId="11dff6c0-5b1c-4bfb-b3d8-21dedc6be107" providerId="ADAL" clId="{35138723-A160-4BD7-98E3-27A3539B0973}" dt="2025-03-24T13:21:47.459" v="950" actId="1076"/>
        <pc:sldMkLst>
          <pc:docMk/>
          <pc:sldMk cId="4137957429" sldId="1898"/>
        </pc:sldMkLst>
      </pc:sldChg>
      <pc:sldChg chg="addSp delSp modSp mod delAnim modAnim">
        <pc:chgData name="Cherel Romulo" userId="11dff6c0-5b1c-4bfb-b3d8-21dedc6be107" providerId="ADAL" clId="{35138723-A160-4BD7-98E3-27A3539B0973}" dt="2025-03-24T08:29:06.114" v="737" actId="478"/>
        <pc:sldMkLst>
          <pc:docMk/>
          <pc:sldMk cId="2718982043" sldId="1899"/>
        </pc:sldMkLst>
      </pc:sldChg>
      <pc:sldChg chg="addSp delSp modSp mod delAnim modAnim modNotesTx">
        <pc:chgData name="Cherel Romulo" userId="11dff6c0-5b1c-4bfb-b3d8-21dedc6be107" providerId="ADAL" clId="{35138723-A160-4BD7-98E3-27A3539B0973}" dt="2025-03-25T01:35:42.480" v="1057" actId="20577"/>
        <pc:sldMkLst>
          <pc:docMk/>
          <pc:sldMk cId="1164636633" sldId="1901"/>
        </pc:sldMkLst>
      </pc:sldChg>
      <pc:sldChg chg="addSp delSp modSp mod delAnim modAnim">
        <pc:chgData name="Cherel Romulo" userId="11dff6c0-5b1c-4bfb-b3d8-21dedc6be107" providerId="ADAL" clId="{35138723-A160-4BD7-98E3-27A3539B0973}" dt="2025-03-24T13:12:55.262" v="921" actId="478"/>
        <pc:sldMkLst>
          <pc:docMk/>
          <pc:sldMk cId="3981477553" sldId="1902"/>
        </pc:sldMkLst>
      </pc:sldChg>
      <pc:sldChg chg="addSp delSp modSp mod delAnim modAnim">
        <pc:chgData name="Cherel Romulo" userId="11dff6c0-5b1c-4bfb-b3d8-21dedc6be107" providerId="ADAL" clId="{35138723-A160-4BD7-98E3-27A3539B0973}" dt="2025-03-24T13:13:23.123" v="926" actId="1076"/>
        <pc:sldMkLst>
          <pc:docMk/>
          <pc:sldMk cId="3528114627" sldId="1903"/>
        </pc:sldMkLst>
      </pc:sldChg>
      <pc:sldChg chg="addSp delSp modSp mod modAnim">
        <pc:chgData name="Cherel Romulo" userId="11dff6c0-5b1c-4bfb-b3d8-21dedc6be107" providerId="ADAL" clId="{35138723-A160-4BD7-98E3-27A3539B0973}" dt="2025-03-27T10:23:32.802" v="1096" actId="2711"/>
        <pc:sldMkLst>
          <pc:docMk/>
          <pc:sldMk cId="2840365660" sldId="1906"/>
        </pc:sldMkLst>
      </pc:sldChg>
      <pc:sldChg chg="modAnim">
        <pc:chgData name="Cherel Romulo" userId="11dff6c0-5b1c-4bfb-b3d8-21dedc6be107" providerId="ADAL" clId="{35138723-A160-4BD7-98E3-27A3539B0973}" dt="2025-03-24T06:25:22.654" v="505"/>
        <pc:sldMkLst>
          <pc:docMk/>
          <pc:sldMk cId="1267333402" sldId="1908"/>
        </pc:sldMkLst>
      </pc:sldChg>
      <pc:sldChg chg="addSp delSp modSp mod delAnim modAnim">
        <pc:chgData name="Cherel Romulo" userId="11dff6c0-5b1c-4bfb-b3d8-21dedc6be107" providerId="ADAL" clId="{35138723-A160-4BD7-98E3-27A3539B0973}" dt="2025-03-27T10:23:43.009" v="1098" actId="2711"/>
        <pc:sldMkLst>
          <pc:docMk/>
          <pc:sldMk cId="514429941" sldId="1909"/>
        </pc:sldMkLst>
      </pc:sldChg>
      <pc:sldChg chg="addSp delSp modSp mod delAnim modAnim">
        <pc:chgData name="Cherel Romulo" userId="11dff6c0-5b1c-4bfb-b3d8-21dedc6be107" providerId="ADAL" clId="{35138723-A160-4BD7-98E3-27A3539B0973}" dt="2025-03-24T05:59:22.509" v="399" actId="1076"/>
        <pc:sldMkLst>
          <pc:docMk/>
          <pc:sldMk cId="3690620153" sldId="1919"/>
        </pc:sldMkLst>
      </pc:sldChg>
      <pc:sldChg chg="modSp mod">
        <pc:chgData name="Cherel Romulo" userId="11dff6c0-5b1c-4bfb-b3d8-21dedc6be107" providerId="ADAL" clId="{35138723-A160-4BD7-98E3-27A3539B0973}" dt="2025-03-24T13:09:20.335" v="906" actId="1076"/>
        <pc:sldMkLst>
          <pc:docMk/>
          <pc:sldMk cId="1524143264" sldId="1921"/>
        </pc:sldMkLst>
      </pc:sldChg>
      <pc:sldChg chg="modAnim">
        <pc:chgData name="Cherel Romulo" userId="11dff6c0-5b1c-4bfb-b3d8-21dedc6be107" providerId="ADAL" clId="{35138723-A160-4BD7-98E3-27A3539B0973}" dt="2025-03-24T13:38:01.887" v="980"/>
        <pc:sldMkLst>
          <pc:docMk/>
          <pc:sldMk cId="1698469185" sldId="1923"/>
        </pc:sldMkLst>
      </pc:sldChg>
      <pc:sldChg chg="delSp modSp add mod delAnim modAnim modNotesTx">
        <pc:chgData name="Cherel Romulo" userId="11dff6c0-5b1c-4bfb-b3d8-21dedc6be107" providerId="ADAL" clId="{35138723-A160-4BD7-98E3-27A3539B0973}" dt="2025-03-25T01:35:37.354" v="1056" actId="6549"/>
        <pc:sldMkLst>
          <pc:docMk/>
          <pc:sldMk cId="615969012" sldId="1924"/>
        </pc:sldMkLst>
      </pc:sldChg>
      <pc:sldChg chg="addSp delSp modSp add mod addAnim delAnim modAnim modNotesTx">
        <pc:chgData name="Cherel Romulo" userId="11dff6c0-5b1c-4bfb-b3d8-21dedc6be107" providerId="ADAL" clId="{35138723-A160-4BD7-98E3-27A3539B0973}" dt="2025-03-25T01:35:52.070" v="1058" actId="6549"/>
        <pc:sldMkLst>
          <pc:docMk/>
          <pc:sldMk cId="1560819104" sldId="1925"/>
        </pc:sldMkLst>
      </pc:sldChg>
    </pc:docChg>
  </pc:docChgLst>
  <pc:docChgLst>
    <pc:chgData name="Silea Rive" userId="891173ba-4b43-41f1-bd85-b99557e25871" providerId="ADAL" clId="{74E79E7E-DEBB-6848-B876-F5234AB49434}"/>
    <pc:docChg chg="undo custSel addSld delSld modSld modMainMaster modSection">
      <pc:chgData name="Silea Rive" userId="891173ba-4b43-41f1-bd85-b99557e25871" providerId="ADAL" clId="{74E79E7E-DEBB-6848-B876-F5234AB49434}" dt="2025-06-30T06:29:01.968" v="10625" actId="20577"/>
      <pc:docMkLst>
        <pc:docMk/>
      </pc:docMkLst>
      <pc:sldChg chg="addSp modSp mod">
        <pc:chgData name="Silea Rive" userId="891173ba-4b43-41f1-bd85-b99557e25871" providerId="ADAL" clId="{74E79E7E-DEBB-6848-B876-F5234AB49434}" dt="2025-06-24T16:38:10.353" v="7980" actId="1076"/>
        <pc:sldMkLst>
          <pc:docMk/>
          <pc:sldMk cId="2081362450" sldId="261"/>
        </pc:sldMkLst>
      </pc:sldChg>
      <pc:sldChg chg="modSp mod modNotesTx">
        <pc:chgData name="Silea Rive" userId="891173ba-4b43-41f1-bd85-b99557e25871" providerId="ADAL" clId="{74E79E7E-DEBB-6848-B876-F5234AB49434}" dt="2025-06-26T06:13:11.591" v="8058" actId="1076"/>
        <pc:sldMkLst>
          <pc:docMk/>
          <pc:sldMk cId="3549752040" sldId="263"/>
        </pc:sldMkLst>
      </pc:sldChg>
      <pc:sldChg chg="addSp delSp modSp mod">
        <pc:chgData name="Silea Rive" userId="891173ba-4b43-41f1-bd85-b99557e25871" providerId="ADAL" clId="{74E79E7E-DEBB-6848-B876-F5234AB49434}" dt="2025-06-27T07:18:36.033" v="10620" actId="478"/>
        <pc:sldMkLst>
          <pc:docMk/>
          <pc:sldMk cId="957731022" sldId="287"/>
        </pc:sldMkLst>
      </pc:sldChg>
      <pc:sldChg chg="modNotesTx">
        <pc:chgData name="Silea Rive" userId="891173ba-4b43-41f1-bd85-b99557e25871" providerId="ADAL" clId="{74E79E7E-DEBB-6848-B876-F5234AB49434}" dt="2025-06-19T07:26:27.165" v="671" actId="20577"/>
        <pc:sldMkLst>
          <pc:docMk/>
          <pc:sldMk cId="2829967818" sldId="1889"/>
        </pc:sldMkLst>
      </pc:sldChg>
      <pc:sldChg chg="delSp modSp mod delAnim modAnim modNotesTx">
        <pc:chgData name="Silea Rive" userId="891173ba-4b43-41f1-bd85-b99557e25871" providerId="ADAL" clId="{74E79E7E-DEBB-6848-B876-F5234AB49434}" dt="2025-06-19T08:32:15.017" v="3651" actId="20577"/>
        <pc:sldMkLst>
          <pc:docMk/>
          <pc:sldMk cId="3824809397" sldId="1900"/>
        </pc:sldMkLst>
      </pc:sldChg>
      <pc:sldChg chg="del">
        <pc:chgData name="Silea Rive" userId="891173ba-4b43-41f1-bd85-b99557e25871" providerId="ADAL" clId="{74E79E7E-DEBB-6848-B876-F5234AB49434}" dt="2025-06-24T17:20:32.593" v="8043" actId="2696"/>
        <pc:sldMkLst>
          <pc:docMk/>
          <pc:sldMk cId="3690620153" sldId="1919"/>
        </pc:sldMkLst>
      </pc:sldChg>
      <pc:sldChg chg="addSp delSp modSp mod modClrScheme delAnim modAnim chgLayout modNotesTx">
        <pc:chgData name="Silea Rive" userId="891173ba-4b43-41f1-bd85-b99557e25871" providerId="ADAL" clId="{74E79E7E-DEBB-6848-B876-F5234AB49434}" dt="2025-06-27T07:17:41.010" v="10612" actId="20577"/>
        <pc:sldMkLst>
          <pc:docMk/>
          <pc:sldMk cId="6041022" sldId="1920"/>
        </pc:sldMkLst>
      </pc:sldChg>
      <pc:sldChg chg="modSp mod">
        <pc:chgData name="Silea Rive" userId="891173ba-4b43-41f1-bd85-b99557e25871" providerId="ADAL" clId="{74E79E7E-DEBB-6848-B876-F5234AB49434}" dt="2025-06-30T06:29:01.968" v="10625" actId="20577"/>
        <pc:sldMkLst>
          <pc:docMk/>
          <pc:sldMk cId="3974953148" sldId="1940"/>
        </pc:sldMkLst>
      </pc:sldChg>
      <pc:sldChg chg="addSp delSp modSp mod modNotesTx">
        <pc:chgData name="Silea Rive" userId="891173ba-4b43-41f1-bd85-b99557e25871" providerId="ADAL" clId="{74E79E7E-DEBB-6848-B876-F5234AB49434}" dt="2025-06-26T15:26:01.139" v="8079" actId="20577"/>
        <pc:sldMkLst>
          <pc:docMk/>
          <pc:sldMk cId="3256525751" sldId="1942"/>
        </pc:sldMkLst>
      </pc:sldChg>
      <pc:sldChg chg="addSp delSp modSp mod modNotesTx">
        <pc:chgData name="Silea Rive" userId="891173ba-4b43-41f1-bd85-b99557e25871" providerId="ADAL" clId="{74E79E7E-DEBB-6848-B876-F5234AB49434}" dt="2025-06-26T15:43:19.467" v="8669" actId="20577"/>
        <pc:sldMkLst>
          <pc:docMk/>
          <pc:sldMk cId="692891819" sldId="1945"/>
        </pc:sldMkLst>
      </pc:sldChg>
      <pc:sldChg chg="modNotesTx">
        <pc:chgData name="Silea Rive" userId="891173ba-4b43-41f1-bd85-b99557e25871" providerId="ADAL" clId="{74E79E7E-DEBB-6848-B876-F5234AB49434}" dt="2025-06-19T13:47:32.817" v="5833" actId="20577"/>
        <pc:sldMkLst>
          <pc:docMk/>
          <pc:sldMk cId="329568932" sldId="1953"/>
        </pc:sldMkLst>
      </pc:sldChg>
      <pc:sldChg chg="addSp delSp modSp mod">
        <pc:chgData name="Silea Rive" userId="891173ba-4b43-41f1-bd85-b99557e25871" providerId="ADAL" clId="{74E79E7E-DEBB-6848-B876-F5234AB49434}" dt="2025-06-27T07:12:20.796" v="10520" actId="478"/>
        <pc:sldMkLst>
          <pc:docMk/>
          <pc:sldMk cId="11215142" sldId="1954"/>
        </pc:sldMkLst>
      </pc:sldChg>
      <pc:sldChg chg="addSp delSp modSp mod">
        <pc:chgData name="Silea Rive" userId="891173ba-4b43-41f1-bd85-b99557e25871" providerId="ADAL" clId="{74E79E7E-DEBB-6848-B876-F5234AB49434}" dt="2025-06-27T07:12:18.573" v="10519" actId="478"/>
        <pc:sldMkLst>
          <pc:docMk/>
          <pc:sldMk cId="324810896" sldId="1955"/>
        </pc:sldMkLst>
      </pc:sldChg>
      <pc:sldChg chg="addSp delSp modSp mod">
        <pc:chgData name="Silea Rive" userId="891173ba-4b43-41f1-bd85-b99557e25871" providerId="ADAL" clId="{74E79E7E-DEBB-6848-B876-F5234AB49434}" dt="2025-06-27T07:11:34.924" v="10509" actId="1076"/>
        <pc:sldMkLst>
          <pc:docMk/>
          <pc:sldMk cId="2851421364" sldId="1956"/>
        </pc:sldMkLst>
      </pc:sldChg>
      <pc:sldChg chg="addSp delSp modSp mod">
        <pc:chgData name="Silea Rive" userId="891173ba-4b43-41f1-bd85-b99557e25871" providerId="ADAL" clId="{74E79E7E-DEBB-6848-B876-F5234AB49434}" dt="2025-06-27T07:12:29.519" v="10523" actId="478"/>
        <pc:sldMkLst>
          <pc:docMk/>
          <pc:sldMk cId="3417479931" sldId="1958"/>
        </pc:sldMkLst>
      </pc:sldChg>
      <pc:sldChg chg="modSp modAnim modNotesTx">
        <pc:chgData name="Silea Rive" userId="891173ba-4b43-41f1-bd85-b99557e25871" providerId="ADAL" clId="{74E79E7E-DEBB-6848-B876-F5234AB49434}" dt="2025-06-27T07:13:48.474" v="10528" actId="20577"/>
        <pc:sldMkLst>
          <pc:docMk/>
          <pc:sldMk cId="2411661837" sldId="1959"/>
        </pc:sldMkLst>
      </pc:sldChg>
      <pc:sldChg chg="modAnim">
        <pc:chgData name="Silea Rive" userId="891173ba-4b43-41f1-bd85-b99557e25871" providerId="ADAL" clId="{74E79E7E-DEBB-6848-B876-F5234AB49434}" dt="2025-06-27T06:51:06.581" v="10156"/>
        <pc:sldMkLst>
          <pc:docMk/>
          <pc:sldMk cId="2991223305" sldId="1961"/>
        </pc:sldMkLst>
      </pc:sldChg>
      <pc:sldChg chg="modAnim modNotesTx">
        <pc:chgData name="Silea Rive" userId="891173ba-4b43-41f1-bd85-b99557e25871" providerId="ADAL" clId="{74E79E7E-DEBB-6848-B876-F5234AB49434}" dt="2025-06-27T06:50:29.941" v="10149"/>
        <pc:sldMkLst>
          <pc:docMk/>
          <pc:sldMk cId="1417246062" sldId="1962"/>
        </pc:sldMkLst>
      </pc:sldChg>
      <pc:sldChg chg="new del">
        <pc:chgData name="Silea Rive" userId="891173ba-4b43-41f1-bd85-b99557e25871" providerId="ADAL" clId="{74E79E7E-DEBB-6848-B876-F5234AB49434}" dt="2025-06-19T08:32:40.618" v="3655" actId="2696"/>
        <pc:sldMkLst>
          <pc:docMk/>
          <pc:sldMk cId="2741335699" sldId="1964"/>
        </pc:sldMkLst>
      </pc:sldChg>
      <pc:sldChg chg="addSp delSp modSp new mod modClrScheme chgLayout modNotesTx">
        <pc:chgData name="Silea Rive" userId="891173ba-4b43-41f1-bd85-b99557e25871" providerId="ADAL" clId="{74E79E7E-DEBB-6848-B876-F5234AB49434}" dt="2025-06-26T15:45:19.778" v="8901" actId="20577"/>
        <pc:sldMkLst>
          <pc:docMk/>
          <pc:sldMk cId="3638001677" sldId="1965"/>
        </pc:sldMkLst>
      </pc:sldChg>
      <pc:sldChg chg="addSp delSp modSp new mod modClrScheme modAnim chgLayout modNotesTx">
        <pc:chgData name="Silea Rive" userId="891173ba-4b43-41f1-bd85-b99557e25871" providerId="ADAL" clId="{74E79E7E-DEBB-6848-B876-F5234AB49434}" dt="2025-06-26T15:46:57.801" v="8953" actId="20577"/>
        <pc:sldMkLst>
          <pc:docMk/>
          <pc:sldMk cId="2446291611" sldId="1966"/>
        </pc:sldMkLst>
      </pc:sldChg>
      <pc:sldChg chg="addSp delSp modSp new mod modClrScheme delAnim modAnim chgLayout modNotesTx">
        <pc:chgData name="Silea Rive" userId="891173ba-4b43-41f1-bd85-b99557e25871" providerId="ADAL" clId="{74E79E7E-DEBB-6848-B876-F5234AB49434}" dt="2025-06-27T06:43:30.819" v="10141" actId="20577"/>
        <pc:sldMkLst>
          <pc:docMk/>
          <pc:sldMk cId="3155267039" sldId="1967"/>
        </pc:sldMkLst>
      </pc:sldChg>
      <pc:sldChg chg="addSp delSp modSp new mod modClrScheme delAnim modAnim chgLayout modNotesTx">
        <pc:chgData name="Silea Rive" userId="891173ba-4b43-41f1-bd85-b99557e25871" providerId="ADAL" clId="{74E79E7E-DEBB-6848-B876-F5234AB49434}" dt="2025-06-27T06:57:55.132" v="10449"/>
        <pc:sldMkLst>
          <pc:docMk/>
          <pc:sldMk cId="3243991696" sldId="1968"/>
        </pc:sldMkLst>
      </pc:sldChg>
      <pc:sldChg chg="addSp delSp modSp new mod modClrScheme chgLayout">
        <pc:chgData name="Silea Rive" userId="891173ba-4b43-41f1-bd85-b99557e25871" providerId="ADAL" clId="{74E79E7E-DEBB-6848-B876-F5234AB49434}" dt="2025-06-24T17:17:50.660" v="8015" actId="1076"/>
        <pc:sldMkLst>
          <pc:docMk/>
          <pc:sldMk cId="1521179813" sldId="1969"/>
        </pc:sldMkLst>
      </pc:sldChg>
      <pc:sldChg chg="addSp delSp modSp new mod modClrScheme chgLayout modNotesTx">
        <pc:chgData name="Silea Rive" userId="891173ba-4b43-41f1-bd85-b99557e25871" providerId="ADAL" clId="{74E79E7E-DEBB-6848-B876-F5234AB49434}" dt="2025-06-27T06:58:09.708" v="10451"/>
        <pc:sldMkLst>
          <pc:docMk/>
          <pc:sldMk cId="3208524148" sldId="1970"/>
        </pc:sldMkLst>
      </pc:sldChg>
      <pc:sldChg chg="modSp mod">
        <pc:chgData name="Silea Rive" userId="891173ba-4b43-41f1-bd85-b99557e25871" providerId="ADAL" clId="{74E79E7E-DEBB-6848-B876-F5234AB49434}" dt="2025-06-24T16:37:23.164" v="7964" actId="1076"/>
        <pc:sldMkLst>
          <pc:docMk/>
          <pc:sldMk cId="3477366690" sldId="1971"/>
        </pc:sldMkLst>
      </pc:sldChg>
      <pc:sldChg chg="modSp mod">
        <pc:chgData name="Silea Rive" userId="891173ba-4b43-41f1-bd85-b99557e25871" providerId="ADAL" clId="{74E79E7E-DEBB-6848-B876-F5234AB49434}" dt="2025-06-24T16:37:18.303" v="7963" actId="1076"/>
        <pc:sldMkLst>
          <pc:docMk/>
          <pc:sldMk cId="1258021257" sldId="1972"/>
        </pc:sldMkLst>
      </pc:sldChg>
      <pc:sldChg chg="addSp modSp mod modAnim chgLayout">
        <pc:chgData name="Silea Rive" userId="891173ba-4b43-41f1-bd85-b99557e25871" providerId="ADAL" clId="{74E79E7E-DEBB-6848-B876-F5234AB49434}" dt="2025-06-24T16:38:02.402" v="7979"/>
        <pc:sldMkLst>
          <pc:docMk/>
          <pc:sldMk cId="1541619582" sldId="1973"/>
        </pc:sldMkLst>
      </pc:sldChg>
      <pc:sldChg chg="addSp delSp modSp mod">
        <pc:chgData name="Silea Rive" userId="891173ba-4b43-41f1-bd85-b99557e25871" providerId="ADAL" clId="{74E79E7E-DEBB-6848-B876-F5234AB49434}" dt="2025-06-27T07:12:35.713" v="10526" actId="478"/>
        <pc:sldMkLst>
          <pc:docMk/>
          <pc:sldMk cId="4189685841" sldId="1974"/>
        </pc:sldMkLst>
      </pc:sldChg>
      <pc:sldChg chg="modNotesTx">
        <pc:chgData name="Silea Rive" userId="891173ba-4b43-41f1-bd85-b99557e25871" providerId="ADAL" clId="{74E79E7E-DEBB-6848-B876-F5234AB49434}" dt="2025-06-26T15:29:23.526" v="8447" actId="20577"/>
        <pc:sldMkLst>
          <pc:docMk/>
          <pc:sldMk cId="2983517647" sldId="1975"/>
        </pc:sldMkLst>
      </pc:sldChg>
      <pc:sldChg chg="add">
        <pc:chgData name="Silea Rive" userId="891173ba-4b43-41f1-bd85-b99557e25871" providerId="ADAL" clId="{74E79E7E-DEBB-6848-B876-F5234AB49434}" dt="2025-06-24T17:20:28.350" v="8042"/>
        <pc:sldMkLst>
          <pc:docMk/>
          <pc:sldMk cId="3957301031" sldId="1976"/>
        </pc:sldMkLst>
      </pc:sldChg>
      <pc:sldChg chg="modSp add modAnim modNotesTx">
        <pc:chgData name="Silea Rive" userId="891173ba-4b43-41f1-bd85-b99557e25871" providerId="ADAL" clId="{74E79E7E-DEBB-6848-B876-F5234AB49434}" dt="2025-06-27T07:16:52.133" v="10576" actId="20577"/>
        <pc:sldMkLst>
          <pc:docMk/>
          <pc:sldMk cId="1042134536" sldId="1978"/>
        </pc:sldMkLst>
      </pc:sldChg>
      <pc:sldChg chg="add del">
        <pc:chgData name="Silea Rive" userId="891173ba-4b43-41f1-bd85-b99557e25871" providerId="ADAL" clId="{74E79E7E-DEBB-6848-B876-F5234AB49434}" dt="2025-06-27T07:18:10.873" v="10614"/>
        <pc:sldMkLst>
          <pc:docMk/>
          <pc:sldMk cId="1274097636" sldId="1979"/>
        </pc:sldMkLst>
      </pc:sldChg>
      <pc:sldMasterChg chg="modSp mod modSldLayout">
        <pc:chgData name="Silea Rive" userId="891173ba-4b43-41f1-bd85-b99557e25871" providerId="ADAL" clId="{74E79E7E-DEBB-6848-B876-F5234AB49434}" dt="2025-06-24T16:36:59.672" v="7960" actId="20577"/>
        <pc:sldMasterMkLst>
          <pc:docMk/>
          <pc:sldMasterMk cId="2142349000" sldId="2147486213"/>
        </pc:sldMasterMkLst>
        <pc:sldLayoutChg chg="addSp delSp modSp mod">
          <pc:chgData name="Silea Rive" userId="891173ba-4b43-41f1-bd85-b99557e25871" providerId="ADAL" clId="{74E79E7E-DEBB-6848-B876-F5234AB49434}" dt="2025-06-24T16:36:59.672" v="7960" actId="20577"/>
          <pc:sldLayoutMkLst>
            <pc:docMk/>
            <pc:sldMasterMk cId="2142349000" sldId="2147486213"/>
            <pc:sldLayoutMk cId="1506473474" sldId="2147486217"/>
          </pc:sldLayoutMkLst>
        </pc:sldLayoutChg>
        <pc:sldLayoutChg chg="delSp modSp mod">
          <pc:chgData name="Silea Rive" userId="891173ba-4b43-41f1-bd85-b99557e25871" providerId="ADAL" clId="{74E79E7E-DEBB-6848-B876-F5234AB49434}" dt="2025-06-19T06:56:41.917" v="25" actId="2165"/>
          <pc:sldLayoutMkLst>
            <pc:docMk/>
            <pc:sldMasterMk cId="2142349000" sldId="2147486213"/>
            <pc:sldLayoutMk cId="9633151" sldId="2147486337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EF9A25A0-54EA-BEEE-6996-47CA5463AD22}"/>
    <pc:docChg chg="addSld delSld modSld modSection">
      <pc:chgData name="Silea Rive" userId="S::srive@goodtogreatschools.org.au::891173ba-4b43-41f1-bd85-b99557e25871" providerId="AD" clId="Web-{EF9A25A0-54EA-BEEE-6996-47CA5463AD22}" dt="2025-06-24T17:29:47.057" v="273" actId="20577"/>
      <pc:docMkLst>
        <pc:docMk/>
      </pc:docMkLst>
      <pc:sldChg chg="addSp modSp">
        <pc:chgData name="Silea Rive" userId="S::srive@goodtogreatschools.org.au::891173ba-4b43-41f1-bd85-b99557e25871" providerId="AD" clId="Web-{EF9A25A0-54EA-BEEE-6996-47CA5463AD22}" dt="2025-06-24T16:40:04.620" v="0"/>
        <pc:sldMkLst>
          <pc:docMk/>
          <pc:sldMk cId="2081362450" sldId="261"/>
        </pc:sldMkLst>
      </pc:sldChg>
      <pc:sldChg chg="modSp del">
        <pc:chgData name="Silea Rive" userId="S::srive@goodtogreatschools.org.au::891173ba-4b43-41f1-bd85-b99557e25871" providerId="AD" clId="Web-{EF9A25A0-54EA-BEEE-6996-47CA5463AD22}" dt="2025-06-24T16:59:09.540" v="213"/>
        <pc:sldMkLst>
          <pc:docMk/>
          <pc:sldMk cId="2829967818" sldId="1889"/>
        </pc:sldMkLst>
      </pc:sldChg>
      <pc:sldChg chg="addSp delSp modSp addAnim modNotes">
        <pc:chgData name="Silea Rive" userId="S::srive@goodtogreatschools.org.au::891173ba-4b43-41f1-bd85-b99557e25871" providerId="AD" clId="Web-{EF9A25A0-54EA-BEEE-6996-47CA5463AD22}" dt="2025-06-24T16:56:56.999" v="90"/>
        <pc:sldMkLst>
          <pc:docMk/>
          <pc:sldMk cId="6041022" sldId="1920"/>
        </pc:sldMkLst>
      </pc:sldChg>
      <pc:sldChg chg="modSp">
        <pc:chgData name="Silea Rive" userId="S::srive@goodtogreatschools.org.au::891173ba-4b43-41f1-bd85-b99557e25871" providerId="AD" clId="Web-{EF9A25A0-54EA-BEEE-6996-47CA5463AD22}" dt="2025-06-24T16:51:36.048" v="16"/>
        <pc:sldMkLst>
          <pc:docMk/>
          <pc:sldMk cId="3974953148" sldId="1940"/>
        </pc:sldMkLst>
      </pc:sldChg>
      <pc:sldChg chg="addSp delSp modSp addAnim modAnim modNotes">
        <pc:chgData name="Silea Rive" userId="S::srive@goodtogreatschools.org.au::891173ba-4b43-41f1-bd85-b99557e25871" providerId="AD" clId="Web-{EF9A25A0-54EA-BEEE-6996-47CA5463AD22}" dt="2025-06-24T16:58:08.129" v="203"/>
        <pc:sldMkLst>
          <pc:docMk/>
          <pc:sldMk cId="3256525751" sldId="1942"/>
        </pc:sldMkLst>
      </pc:sldChg>
      <pc:sldChg chg="modNotes">
        <pc:chgData name="Silea Rive" userId="S::srive@goodtogreatschools.org.au::891173ba-4b43-41f1-bd85-b99557e25871" providerId="AD" clId="Web-{EF9A25A0-54EA-BEEE-6996-47CA5463AD22}" dt="2025-06-24T17:04:24.362" v="227"/>
        <pc:sldMkLst>
          <pc:docMk/>
          <pc:sldMk cId="3966885724" sldId="1944"/>
        </pc:sldMkLst>
      </pc:sldChg>
      <pc:sldChg chg="addSp delSp modSp">
        <pc:chgData name="Silea Rive" userId="S::srive@goodtogreatschools.org.au::891173ba-4b43-41f1-bd85-b99557e25871" providerId="AD" clId="Web-{EF9A25A0-54EA-BEEE-6996-47CA5463AD22}" dt="2025-06-24T17:11:03.095" v="230"/>
        <pc:sldMkLst>
          <pc:docMk/>
          <pc:sldMk cId="2446291611" sldId="1966"/>
        </pc:sldMkLst>
      </pc:sldChg>
      <pc:sldChg chg="addSp delSp modSp">
        <pc:chgData name="Silea Rive" userId="S::srive@goodtogreatschools.org.au::891173ba-4b43-41f1-bd85-b99557e25871" providerId="AD" clId="Web-{EF9A25A0-54EA-BEEE-6996-47CA5463AD22}" dt="2025-06-24T16:41:06.796" v="12"/>
        <pc:sldMkLst>
          <pc:docMk/>
          <pc:sldMk cId="1258021257" sldId="1972"/>
        </pc:sldMkLst>
      </pc:sldChg>
      <pc:sldChg chg="add modNotes">
        <pc:chgData name="Silea Rive" userId="S::srive@goodtogreatschools.org.au::891173ba-4b43-41f1-bd85-b99557e25871" providerId="AD" clId="Web-{EF9A25A0-54EA-BEEE-6996-47CA5463AD22}" dt="2025-06-24T16:59:06.290" v="212"/>
        <pc:sldMkLst>
          <pc:docMk/>
          <pc:sldMk cId="2983517647" sldId="1975"/>
        </pc:sldMkLst>
      </pc:sldChg>
      <pc:sldChg chg="modSp add">
        <pc:chgData name="Silea Rive" userId="S::srive@goodtogreatschools.org.au::891173ba-4b43-41f1-bd85-b99557e25871" providerId="AD" clId="Web-{EF9A25A0-54EA-BEEE-6996-47CA5463AD22}" dt="2025-06-24T17:29:47.057" v="273" actId="20577"/>
        <pc:sldMkLst>
          <pc:docMk/>
          <pc:sldMk cId="3430991670" sldId="1977"/>
        </pc:sldMkLst>
      </pc:sldChg>
      <pc:sldMasterChg chg="addSldLayout">
        <pc:chgData name="Silea Rive" userId="S::srive@goodtogreatschools.org.au::891173ba-4b43-41f1-bd85-b99557e25871" providerId="AD" clId="Web-{EF9A25A0-54EA-BEEE-6996-47CA5463AD22}" dt="2025-06-24T17:26:56.576" v="231"/>
        <pc:sldMasterMkLst>
          <pc:docMk/>
          <pc:sldMasterMk cId="2142349000" sldId="2147486213"/>
        </pc:sldMasterMkLst>
        <pc:sldLayoutChg chg="add">
          <pc:chgData name="Silea Rive" userId="S::srive@goodtogreatschools.org.au::891173ba-4b43-41f1-bd85-b99557e25871" providerId="AD" clId="Web-{EF9A25A0-54EA-BEEE-6996-47CA5463AD22}" dt="2025-06-24T17:26:56.576" v="231"/>
          <pc:sldLayoutMkLst>
            <pc:docMk/>
            <pc:sldMasterMk cId="2142349000" sldId="2147486213"/>
            <pc:sldLayoutMk cId="2686061182" sldId="2147486338"/>
          </pc:sldLayoutMkLst>
        </pc:sldLayoutChg>
      </pc:sldMasterChg>
    </pc:docChg>
  </pc:docChgLst>
  <pc:docChgLst>
    <pc:chgData name="Sara Hodgson Brown" userId="55abe0ab-6bea-4dc8-9867-e8721f5c6272" providerId="ADAL" clId="{049F2D7A-EACB-49A2-9EC1-C5598E21BBEA}"/>
    <pc:docChg chg="undo custSel addSld delSld modSld modMainMaster modSection">
      <pc:chgData name="Sara Hodgson Brown" userId="55abe0ab-6bea-4dc8-9867-e8721f5c6272" providerId="ADAL" clId="{049F2D7A-EACB-49A2-9EC1-C5598E21BBEA}" dt="2025-05-01T10:39:53.656" v="2875" actId="478"/>
      <pc:docMkLst>
        <pc:docMk/>
      </pc:docMkLst>
      <pc:sldChg chg="addSp modSp mod modNotesTx">
        <pc:chgData name="Sara Hodgson Brown" userId="55abe0ab-6bea-4dc8-9867-e8721f5c6272" providerId="ADAL" clId="{049F2D7A-EACB-49A2-9EC1-C5598E21BBEA}" dt="2025-04-22T09:51:25.342" v="1789" actId="20577"/>
        <pc:sldMkLst>
          <pc:docMk/>
          <pc:sldMk cId="2805220324" sldId="262"/>
        </pc:sldMkLst>
      </pc:sldChg>
      <pc:sldChg chg="modSp mod modAnim modNotesTx">
        <pc:chgData name="Sara Hodgson Brown" userId="55abe0ab-6bea-4dc8-9867-e8721f5c6272" providerId="ADAL" clId="{049F2D7A-EACB-49A2-9EC1-C5598E21BBEA}" dt="2025-04-22T09:52:13.141" v="1790" actId="20577"/>
        <pc:sldMkLst>
          <pc:docMk/>
          <pc:sldMk cId="4093921776" sldId="26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1.682" v="2586" actId="21"/>
        <pc:sldMkLst>
          <pc:docMk/>
          <pc:sldMk cId="2786227322" sldId="280"/>
        </pc:sldMkLst>
      </pc:sldChg>
      <pc:sldChg chg="addSp delSp modSp mod modAnim">
        <pc:chgData name="Sara Hodgson Brown" userId="55abe0ab-6bea-4dc8-9867-e8721f5c6272" providerId="ADAL" clId="{049F2D7A-EACB-49A2-9EC1-C5598E21BBEA}" dt="2025-04-30T10:38:08.346" v="2832" actId="1038"/>
        <pc:sldMkLst>
          <pc:docMk/>
          <pc:sldMk cId="2991223305" sldId="281"/>
        </pc:sldMkLst>
      </pc:sldChg>
      <pc:sldChg chg="modNotesTx">
        <pc:chgData name="Sara Hodgson Brown" userId="55abe0ab-6bea-4dc8-9867-e8721f5c6272" providerId="ADAL" clId="{049F2D7A-EACB-49A2-9EC1-C5598E21BBEA}" dt="2025-04-22T10:18:38.696" v="1917" actId="20577"/>
        <pc:sldMkLst>
          <pc:docMk/>
          <pc:sldMk cId="1277592921" sldId="28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30T08:41:32.827" v="2524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049F2D7A-EACB-49A2-9EC1-C5598E21BBEA}" dt="2025-04-22T10:20:13.305" v="1921" actId="20577"/>
        <pc:sldMkLst>
          <pc:docMk/>
          <pc:sldMk cId="1222348303" sldId="286"/>
        </pc:sldMkLst>
      </pc:sldChg>
      <pc:sldChg chg="modNotesTx">
        <pc:chgData name="Sara Hodgson Brown" userId="55abe0ab-6bea-4dc8-9867-e8721f5c6272" providerId="ADAL" clId="{049F2D7A-EACB-49A2-9EC1-C5598E21BBEA}" dt="2025-04-22T10:20:17.007" v="1922" actId="20577"/>
        <pc:sldMkLst>
          <pc:docMk/>
          <pc:sldMk cId="957731022" sldId="287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35.613" v="1791" actId="20577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8:40:48.228" v="2519" actId="1076"/>
        <pc:sldMkLst>
          <pc:docMk/>
          <pc:sldMk cId="2829967818" sldId="1889"/>
        </pc:sldMkLst>
      </pc:sldChg>
      <pc:sldChg chg="addSp delSp modSp del mod">
        <pc:chgData name="Sara Hodgson Brown" userId="55abe0ab-6bea-4dc8-9867-e8721f5c6272" providerId="ADAL" clId="{049F2D7A-EACB-49A2-9EC1-C5598E21BBEA}" dt="2025-04-01T11:40:13.598" v="794" actId="47"/>
        <pc:sldMkLst>
          <pc:docMk/>
          <pc:sldMk cId="1895338360" sldId="1890"/>
        </pc:sldMkLst>
      </pc:sldChg>
      <pc:sldChg chg="modNotesTx">
        <pc:chgData name="Sara Hodgson Brown" userId="55abe0ab-6bea-4dc8-9867-e8721f5c6272" providerId="ADAL" clId="{049F2D7A-EACB-49A2-9EC1-C5598E21BBEA}" dt="2025-04-22T09:50:43.268" v="1787" actId="20577"/>
        <pc:sldMkLst>
          <pc:docMk/>
          <pc:sldMk cId="2543034228" sldId="1896"/>
        </pc:sldMkLst>
      </pc:sldChg>
      <pc:sldChg chg="addSp modSp mod modAnim modNotesTx">
        <pc:chgData name="Sara Hodgson Brown" userId="55abe0ab-6bea-4dc8-9867-e8721f5c6272" providerId="ADAL" clId="{049F2D7A-EACB-49A2-9EC1-C5598E21BBEA}" dt="2025-04-22T09:52:54.983" v="1792" actId="20577"/>
        <pc:sldMkLst>
          <pc:docMk/>
          <pc:sldMk cId="1106475152" sldId="1897"/>
        </pc:sldMkLst>
      </pc:sldChg>
      <pc:sldChg chg="delSp modSp del mod delAnim">
        <pc:chgData name="Sara Hodgson Brown" userId="55abe0ab-6bea-4dc8-9867-e8721f5c6272" providerId="ADAL" clId="{049F2D7A-EACB-49A2-9EC1-C5598E21BBEA}" dt="2025-03-24T13:23:48.017" v="648" actId="47"/>
        <pc:sldMkLst>
          <pc:docMk/>
          <pc:sldMk cId="4137957429" sldId="1898"/>
        </pc:sldMkLst>
      </pc:sldChg>
      <pc:sldChg chg="modNotesTx">
        <pc:chgData name="Sara Hodgson Brown" userId="55abe0ab-6bea-4dc8-9867-e8721f5c6272" providerId="ADAL" clId="{049F2D7A-EACB-49A2-9EC1-C5598E21BBEA}" dt="2025-04-22T09:54:22.433" v="1797" actId="20577"/>
        <pc:sldMkLst>
          <pc:docMk/>
          <pc:sldMk cId="2718982043" sldId="1899"/>
        </pc:sldMkLst>
      </pc:sldChg>
      <pc:sldChg chg="modNotesTx">
        <pc:chgData name="Sara Hodgson Brown" userId="55abe0ab-6bea-4dc8-9867-e8721f5c6272" providerId="ADAL" clId="{049F2D7A-EACB-49A2-9EC1-C5598E21BBEA}" dt="2025-04-22T09:55:57.973" v="1804" actId="20577"/>
        <pc:sldMkLst>
          <pc:docMk/>
          <pc:sldMk cId="1164636633" sldId="1901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0:02:56.127" v="1807" actId="20577"/>
        <pc:sldMkLst>
          <pc:docMk/>
          <pc:sldMk cId="3981477553" sldId="1902"/>
        </pc:sldMkLst>
      </pc:sldChg>
      <pc:sldChg chg="addSp delSp modSp mod modNotesTx">
        <pc:chgData name="Sara Hodgson Brown" userId="55abe0ab-6bea-4dc8-9867-e8721f5c6272" providerId="ADAL" clId="{049F2D7A-EACB-49A2-9EC1-C5598E21BBEA}" dt="2025-04-30T08:48:56.835" v="2530" actId="1076"/>
        <pc:sldMkLst>
          <pc:docMk/>
          <pc:sldMk cId="3528114627" sldId="1903"/>
        </pc:sldMkLst>
      </pc:sldChg>
      <pc:sldChg chg="addSp delSp modSp mod addAnim delAnim modNotesTx">
        <pc:chgData name="Sara Hodgson Brown" userId="55abe0ab-6bea-4dc8-9867-e8721f5c6272" providerId="ADAL" clId="{049F2D7A-EACB-49A2-9EC1-C5598E21BBEA}" dt="2025-04-22T10:09:44.385" v="1880" actId="20577"/>
        <pc:sldMkLst>
          <pc:docMk/>
          <pc:sldMk cId="742659264" sldId="1904"/>
        </pc:sldMkLst>
      </pc:sldChg>
      <pc:sldChg chg="addSp delSp modSp mod modAnim modNotesTx">
        <pc:chgData name="Sara Hodgson Brown" userId="55abe0ab-6bea-4dc8-9867-e8721f5c6272" providerId="ADAL" clId="{049F2D7A-EACB-49A2-9EC1-C5598E21BBEA}" dt="2025-04-22T11:03:57.556" v="2368" actId="1037"/>
        <pc:sldMkLst>
          <pc:docMk/>
          <pc:sldMk cId="2840365660" sldId="1906"/>
        </pc:sldMkLst>
      </pc:sldChg>
      <pc:sldChg chg="addSp delSp modSp mod addAnim delAnim modAnim modNotesTx">
        <pc:chgData name="Sara Hodgson Brown" userId="55abe0ab-6bea-4dc8-9867-e8721f5c6272" providerId="ADAL" clId="{049F2D7A-EACB-49A2-9EC1-C5598E21BBEA}" dt="2025-04-30T08:36:12.648" v="2453" actId="1036"/>
        <pc:sldMkLst>
          <pc:docMk/>
          <pc:sldMk cId="4167918246" sldId="1907"/>
        </pc:sldMkLst>
      </pc:sldChg>
      <pc:sldChg chg="addSp modSp mod modAnim modNotesTx">
        <pc:chgData name="Sara Hodgson Brown" userId="55abe0ab-6bea-4dc8-9867-e8721f5c6272" providerId="ADAL" clId="{049F2D7A-EACB-49A2-9EC1-C5598E21BBEA}" dt="2025-04-22T10:10:15.018" v="1882" actId="20577"/>
        <pc:sldMkLst>
          <pc:docMk/>
          <pc:sldMk cId="1267333402" sldId="1908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5:53.181" v="1970" actId="1076"/>
        <pc:sldMkLst>
          <pc:docMk/>
          <pc:sldMk cId="514429941" sldId="1909"/>
        </pc:sldMkLst>
      </pc:sldChg>
      <pc:sldChg chg="modSp mod modNotesTx">
        <pc:chgData name="Sara Hodgson Brown" userId="55abe0ab-6bea-4dc8-9867-e8721f5c6272" providerId="ADAL" clId="{049F2D7A-EACB-49A2-9EC1-C5598E21BBEA}" dt="2025-04-15T11:19:20.526" v="1461" actId="20577"/>
        <pc:sldMkLst>
          <pc:docMk/>
          <pc:sldMk cId="1566538474" sldId="1910"/>
        </pc:sldMkLst>
      </pc:sldChg>
      <pc:sldChg chg="addSp delSp modSp mod modClrScheme delAnim modAnim modCm chgLayout modNotesTx">
        <pc:chgData name="Sara Hodgson Brown" userId="55abe0ab-6bea-4dc8-9867-e8721f5c6272" providerId="ADAL" clId="{049F2D7A-EACB-49A2-9EC1-C5598E21BBEA}" dt="2025-04-22T10:42:55.078" v="2089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049F2D7A-EACB-49A2-9EC1-C5598E21BBEA}" dt="2025-04-01T14:05:41.280" v="801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modSp mod modClrScheme chgLayout modNotesTx">
        <pc:chgData name="Sara Hodgson Brown" userId="55abe0ab-6bea-4dc8-9867-e8721f5c6272" providerId="ADAL" clId="{049F2D7A-EACB-49A2-9EC1-C5598E21BBEA}" dt="2025-04-22T10:15:40.852" v="1908" actId="20577"/>
        <pc:sldMkLst>
          <pc:docMk/>
          <pc:sldMk cId="3612333324" sldId="1912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30T09:11:49.208" v="2589"/>
        <pc:sldMkLst>
          <pc:docMk/>
          <pc:sldMk cId="977617970" sldId="1916"/>
        </pc:sldMkLst>
      </pc:sldChg>
      <pc:sldChg chg="modSp mod modAnim modNotesTx">
        <pc:chgData name="Sara Hodgson Brown" userId="55abe0ab-6bea-4dc8-9867-e8721f5c6272" providerId="ADAL" clId="{049F2D7A-EACB-49A2-9EC1-C5598E21BBEA}" dt="2025-04-22T10:17:28.194" v="1916" actId="20577"/>
        <pc:sldMkLst>
          <pc:docMk/>
          <pc:sldMk cId="4184600274" sldId="1917"/>
        </pc:sldMkLst>
      </pc:sldChg>
      <pc:sldChg chg="addSp delSp modSp mod modNotesTx">
        <pc:chgData name="Sara Hodgson Brown" userId="55abe0ab-6bea-4dc8-9867-e8721f5c6272" providerId="ADAL" clId="{049F2D7A-EACB-49A2-9EC1-C5598E21BBEA}" dt="2025-04-30T10:38:37.198" v="2850" actId="1038"/>
        <pc:sldMkLst>
          <pc:docMk/>
          <pc:sldMk cId="3842409786" sldId="1918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48.884" v="1794" actId="20577"/>
        <pc:sldMkLst>
          <pc:docMk/>
          <pc:sldMk cId="3864335684" sldId="1921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3:57.411" v="1795" actId="20577"/>
        <pc:sldMkLst>
          <pc:docMk/>
          <pc:sldMk cId="2584114072" sldId="1922"/>
        </pc:sldMkLst>
      </pc:sldChg>
      <pc:sldChg chg="addSp delSp modSp add mod delAnim modAnim modNotesTx">
        <pc:chgData name="Sara Hodgson Brown" userId="55abe0ab-6bea-4dc8-9867-e8721f5c6272" providerId="ADAL" clId="{049F2D7A-EACB-49A2-9EC1-C5598E21BBEA}" dt="2025-04-22T09:54:04.457" v="1796" actId="20577"/>
        <pc:sldMkLst>
          <pc:docMk/>
          <pc:sldMk cId="1698469185" sldId="1923"/>
        </pc:sldMkLst>
      </pc:sldChg>
      <pc:sldChg chg="modAnim modNotesTx">
        <pc:chgData name="Sara Hodgson Brown" userId="55abe0ab-6bea-4dc8-9867-e8721f5c6272" providerId="ADAL" clId="{049F2D7A-EACB-49A2-9EC1-C5598E21BBEA}" dt="2025-04-22T10:23:31.127" v="1928"/>
        <pc:sldMkLst>
          <pc:docMk/>
          <pc:sldMk cId="615969012" sldId="1924"/>
        </pc:sldMkLst>
      </pc:sldChg>
      <pc:sldChg chg="addSp delSp modSp mod delAnim modAnim modNotesTx">
        <pc:chgData name="Sara Hodgson Brown" userId="55abe0ab-6bea-4dc8-9867-e8721f5c6272" providerId="ADAL" clId="{049F2D7A-EACB-49A2-9EC1-C5598E21BBEA}" dt="2025-04-22T10:31:41.339" v="1942" actId="478"/>
        <pc:sldMkLst>
          <pc:docMk/>
          <pc:sldMk cId="1560819104" sldId="1925"/>
        </pc:sldMkLst>
      </pc:sldChg>
      <pc:sldChg chg="add">
        <pc:chgData name="Sara Hodgson Brown" userId="55abe0ab-6bea-4dc8-9867-e8721f5c6272" providerId="ADAL" clId="{049F2D7A-EACB-49A2-9EC1-C5598E21BBEA}" dt="2025-04-01T10:47:59.478" v="652"/>
        <pc:sldMkLst>
          <pc:docMk/>
          <pc:sldMk cId="389493846" sldId="1926"/>
        </pc:sldMkLst>
      </pc:sldChg>
      <pc:sldChg chg="modSp mod modNotesTx">
        <pc:chgData name="Sara Hodgson Brown" userId="55abe0ab-6bea-4dc8-9867-e8721f5c6272" providerId="ADAL" clId="{049F2D7A-EACB-49A2-9EC1-C5598E21BBEA}" dt="2025-04-22T10:12:56.758" v="1885" actId="20577"/>
        <pc:sldMkLst>
          <pc:docMk/>
          <pc:sldMk cId="3099097802" sldId="1927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44:31.857" v="2098" actId="1038"/>
        <pc:sldMkLst>
          <pc:docMk/>
          <pc:sldMk cId="4752139" sldId="1928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38:54.640" v="2013" actId="167"/>
        <pc:sldMkLst>
          <pc:docMk/>
          <pc:sldMk cId="3514069029" sldId="1929"/>
        </pc:sldMkLst>
      </pc:sldChg>
      <pc:sldChg chg="addSp delSp modSp mod modClrScheme chgLayout modNotesTx">
        <pc:chgData name="Sara Hodgson Brown" userId="55abe0ab-6bea-4dc8-9867-e8721f5c6272" providerId="ADAL" clId="{049F2D7A-EACB-49A2-9EC1-C5598E21BBEA}" dt="2025-04-22T10:39:58.163" v="2058" actId="1038"/>
        <pc:sldMkLst>
          <pc:docMk/>
          <pc:sldMk cId="2766817640" sldId="1930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0:36.400" v="2063" actId="478"/>
        <pc:sldMkLst>
          <pc:docMk/>
          <pc:sldMk cId="4249018086" sldId="1931"/>
        </pc:sldMkLst>
      </pc:sldChg>
      <pc:sldChg chg="addSp delSp modSp mod modClrScheme modAnim chgLayout modNotesTx">
        <pc:chgData name="Sara Hodgson Brown" userId="55abe0ab-6bea-4dc8-9867-e8721f5c6272" providerId="ADAL" clId="{049F2D7A-EACB-49A2-9EC1-C5598E21BBEA}" dt="2025-04-22T10:45:25.200" v="2099" actId="1037"/>
        <pc:sldMkLst>
          <pc:docMk/>
          <pc:sldMk cId="1022318619" sldId="1932"/>
        </pc:sldMkLst>
      </pc:sldChg>
      <pc:sldChg chg="modSp mod modNotesTx">
        <pc:chgData name="Sara Hodgson Brown" userId="55abe0ab-6bea-4dc8-9867-e8721f5c6272" providerId="ADAL" clId="{049F2D7A-EACB-49A2-9EC1-C5598E21BBEA}" dt="2025-04-22T10:13:06.570" v="1886" actId="20577"/>
        <pc:sldMkLst>
          <pc:docMk/>
          <pc:sldMk cId="4141906986" sldId="1934"/>
        </pc:sldMkLst>
      </pc:sldChg>
      <pc:sldChg chg="modSp mod modNotesTx">
        <pc:chgData name="Sara Hodgson Brown" userId="55abe0ab-6bea-4dc8-9867-e8721f5c6272" providerId="ADAL" clId="{049F2D7A-EACB-49A2-9EC1-C5598E21BBEA}" dt="2025-04-22T10:13:11.451" v="1887" actId="20577"/>
        <pc:sldMkLst>
          <pc:docMk/>
          <pc:sldMk cId="3921952045" sldId="1935"/>
        </pc:sldMkLst>
      </pc:sldChg>
      <pc:sldChg chg="addSp delSp modSp mod modNotesTx">
        <pc:chgData name="Sara Hodgson Brown" userId="55abe0ab-6bea-4dc8-9867-e8721f5c6272" providerId="ADAL" clId="{049F2D7A-EACB-49A2-9EC1-C5598E21BBEA}" dt="2025-04-30T10:17:02.635" v="2670" actId="478"/>
        <pc:sldMkLst>
          <pc:docMk/>
          <pc:sldMk cId="1084918999" sldId="1937"/>
        </pc:sldMkLst>
      </pc:sldChg>
      <pc:sldChg chg="new del">
        <pc:chgData name="Sara Hodgson Brown" userId="55abe0ab-6bea-4dc8-9867-e8721f5c6272" providerId="ADAL" clId="{049F2D7A-EACB-49A2-9EC1-C5598E21BBEA}" dt="2025-04-15T11:18:02.585" v="1456" actId="47"/>
        <pc:sldMkLst>
          <pc:docMk/>
          <pc:sldMk cId="1175135554" sldId="1938"/>
        </pc:sldMkLst>
      </pc:sldChg>
      <pc:sldChg chg="new del">
        <pc:chgData name="Sara Hodgson Brown" userId="55abe0ab-6bea-4dc8-9867-e8721f5c6272" providerId="ADAL" clId="{049F2D7A-EACB-49A2-9EC1-C5598E21BBEA}" dt="2025-04-15T11:16:32.649" v="1449" actId="47"/>
        <pc:sldMkLst>
          <pc:docMk/>
          <pc:sldMk cId="1617381317" sldId="1939"/>
        </pc:sldMkLst>
      </pc:sldChg>
      <pc:sldChg chg="add del modNotesTx">
        <pc:chgData name="Sara Hodgson Brown" userId="55abe0ab-6bea-4dc8-9867-e8721f5c6272" providerId="ADAL" clId="{049F2D7A-EACB-49A2-9EC1-C5598E21BBEA}" dt="2025-04-15T11:18:01.503" v="1455" actId="47"/>
        <pc:sldMkLst>
          <pc:docMk/>
          <pc:sldMk cId="1220087678" sldId="1940"/>
        </pc:sldMkLst>
      </pc:sldChg>
      <pc:sldMasterChg chg="modSldLayout">
        <pc:chgData name="Sara Hodgson Brown" userId="55abe0ab-6bea-4dc8-9867-e8721f5c6272" providerId="ADAL" clId="{049F2D7A-EACB-49A2-9EC1-C5598E21BBEA}" dt="2025-04-17T06:40:39.154" v="1786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049F2D7A-EACB-49A2-9EC1-C5598E21BBEA}" dt="2025-04-17T06:40:39.154" v="1786" actId="207"/>
          <pc:sldLayoutMkLst>
            <pc:docMk/>
            <pc:sldMasterMk cId="1949279857" sldId="2147486242"/>
            <pc:sldLayoutMk cId="1098528524" sldId="2147486331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A4DC8EDC-5A65-A7BB-9C4F-1683F5EEED33}"/>
    <pc:docChg chg="modSld">
      <pc:chgData name="Sara Hodgson Brown" userId="S::shodgsonbrown@goodtogreatschools.org.au::55abe0ab-6bea-4dc8-9867-e8721f5c6272" providerId="AD" clId="Web-{A4DC8EDC-5A65-A7BB-9C4F-1683F5EEED33}" dt="2025-03-24T09:47:28.957" v="5" actId="1076"/>
      <pc:docMkLst>
        <pc:docMk/>
      </pc:docMkLst>
      <pc:sldChg chg="modSp">
        <pc:chgData name="Sara Hodgson Brown" userId="S::shodgsonbrown@goodtogreatschools.org.au::55abe0ab-6bea-4dc8-9867-e8721f5c6272" providerId="AD" clId="Web-{A4DC8EDC-5A65-A7BB-9C4F-1683F5EEED33}" dt="2025-03-24T09:47:28.957" v="5" actId="1076"/>
        <pc:sldMkLst>
          <pc:docMk/>
          <pc:sldMk cId="3690620153" sldId="1919"/>
        </pc:sldMkLst>
      </pc:sldChg>
    </pc:docChg>
  </pc:docChgLst>
  <pc:docChgLst>
    <pc:chgData name="Sara Hodgson Brown" userId="55abe0ab-6bea-4dc8-9867-e8721f5c6272" providerId="ADAL" clId="{8CBD885E-48E9-4F4B-BE77-2CAD56F8DEE9}"/>
    <pc:docChg chg="undo redo custSel addSld delSld modSld sldOrd modMainMaster modSection">
      <pc:chgData name="Sara Hodgson Brown" userId="55abe0ab-6bea-4dc8-9867-e8721f5c6272" providerId="ADAL" clId="{8CBD885E-48E9-4F4B-BE77-2CAD56F8DEE9}" dt="2025-04-15T14:01:16.454" v="9977" actId="20577"/>
      <pc:docMkLst>
        <pc:docMk/>
      </pc:docMkLst>
      <pc:sldChg chg="del">
        <pc:chgData name="Sara Hodgson Brown" userId="55abe0ab-6bea-4dc8-9867-e8721f5c6272" providerId="ADAL" clId="{8CBD885E-48E9-4F4B-BE77-2CAD56F8DEE9}" dt="2025-03-10T10:32:18.103" v="28" actId="2696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8CBD885E-48E9-4F4B-BE77-2CAD56F8DEE9}" dt="2025-03-10T10:32:19.697" v="29" actId="2696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8CBD885E-48E9-4F4B-BE77-2CAD56F8DEE9}" dt="2025-03-10T10:32:20.828" v="30" actId="2696"/>
        <pc:sldMkLst>
          <pc:docMk/>
          <pc:sldMk cId="464979473" sldId="260"/>
        </pc:sldMkLst>
      </pc:sldChg>
      <pc:sldChg chg="modSp mod modAnim modNotesTx">
        <pc:chgData name="Sara Hodgson Brown" userId="55abe0ab-6bea-4dc8-9867-e8721f5c6272" providerId="ADAL" clId="{8CBD885E-48E9-4F4B-BE77-2CAD56F8DEE9}" dt="2025-03-24T10:42:37.749" v="4607" actId="113"/>
        <pc:sldMkLst>
          <pc:docMk/>
          <pc:sldMk cId="2081362450" sldId="261"/>
        </pc:sldMkLst>
      </pc:sldChg>
      <pc:sldChg chg="modSp mod modNotesTx">
        <pc:chgData name="Sara Hodgson Brown" userId="55abe0ab-6bea-4dc8-9867-e8721f5c6272" providerId="ADAL" clId="{8CBD885E-48E9-4F4B-BE77-2CAD56F8DEE9}" dt="2025-03-24T10:43:14.964" v="4612" actId="20577"/>
        <pc:sldMkLst>
          <pc:docMk/>
          <pc:sldMk cId="2805220324" sldId="262"/>
        </pc:sldMkLst>
      </pc:sldChg>
      <pc:sldChg chg="addSp modSp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549752040" sldId="263"/>
        </pc:sldMkLst>
      </pc:sldChg>
      <pc:sldChg chg="addSp delSp modSp mod modAnim modNotesTx">
        <pc:chgData name="Sara Hodgson Brown" userId="55abe0ab-6bea-4dc8-9867-e8721f5c6272" providerId="ADAL" clId="{8CBD885E-48E9-4F4B-BE77-2CAD56F8DEE9}" dt="2025-03-31T12:25:29.985" v="6641" actId="2057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8CBD885E-48E9-4F4B-BE77-2CAD56F8DEE9}" dt="2025-03-10T12:50:57.461" v="459" actId="2696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8CBD885E-48E9-4F4B-BE77-2CAD56F8DEE9}" dt="2025-03-16T13:35:10.951" v="3281" actId="2696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8CBD885E-48E9-4F4B-BE77-2CAD56F8DEE9}" dt="2025-03-16T13:35:11.520" v="3282" actId="2696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8CBD885E-48E9-4F4B-BE77-2CAD56F8DEE9}" dt="2025-03-16T13:35:12.029" v="3283" actId="2696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8CBD885E-48E9-4F4B-BE77-2CAD56F8DEE9}" dt="2025-03-16T13:35:12.502" v="3284" actId="2696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8CBD885E-48E9-4F4B-BE77-2CAD56F8DEE9}" dt="2025-03-16T13:35:12.971" v="3285" actId="2696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8CBD885E-48E9-4F4B-BE77-2CAD56F8DEE9}" dt="2025-03-16T13:35:14.851" v="3286" actId="2696"/>
        <pc:sldMkLst>
          <pc:docMk/>
          <pc:sldMk cId="1435093245" sldId="274"/>
        </pc:sldMkLst>
      </pc:sldChg>
      <pc:sldChg chg="addSp delSp del mod">
        <pc:chgData name="Sara Hodgson Brown" userId="55abe0ab-6bea-4dc8-9867-e8721f5c6272" providerId="ADAL" clId="{8CBD885E-48E9-4F4B-BE77-2CAD56F8DEE9}" dt="2025-03-16T14:25:04.950" v="4205" actId="2696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8CBD885E-48E9-4F4B-BE77-2CAD56F8DEE9}" dt="2025-03-16T13:35:46.297" v="3287" actId="2696"/>
        <pc:sldMkLst>
          <pc:docMk/>
          <pc:sldMk cId="793063824" sldId="278"/>
        </pc:sldMkLst>
      </pc:sldChg>
      <pc:sldChg chg="addSp delSp modSp mod modAnim modNotesTx">
        <pc:chgData name="Sara Hodgson Brown" userId="55abe0ab-6bea-4dc8-9867-e8721f5c6272" providerId="ADAL" clId="{8CBD885E-48E9-4F4B-BE77-2CAD56F8DEE9}" dt="2025-03-24T13:13:31.918" v="6100" actId="113"/>
        <pc:sldMkLst>
          <pc:docMk/>
          <pc:sldMk cId="2786227322" sldId="280"/>
        </pc:sldMkLst>
      </pc:sldChg>
      <pc:sldChg chg="modSp mod modAnim modNotesTx">
        <pc:chgData name="Sara Hodgson Brown" userId="55abe0ab-6bea-4dc8-9867-e8721f5c6272" providerId="ADAL" clId="{8CBD885E-48E9-4F4B-BE77-2CAD56F8DEE9}" dt="2025-03-24T13:32:22.280" v="6155" actId="20577"/>
        <pc:sldMkLst>
          <pc:docMk/>
          <pc:sldMk cId="2991223305" sldId="281"/>
        </pc:sldMkLst>
      </pc:sldChg>
      <pc:sldChg chg="modSp mod modNotesTx">
        <pc:chgData name="Sara Hodgson Brown" userId="55abe0ab-6bea-4dc8-9867-e8721f5c6272" providerId="ADAL" clId="{8CBD885E-48E9-4F4B-BE77-2CAD56F8DEE9}" dt="2025-03-24T13:59:09.291" v="6158" actId="113"/>
        <pc:sldMkLst>
          <pc:docMk/>
          <pc:sldMk cId="1277592921" sldId="284"/>
        </pc:sldMkLst>
      </pc:sldChg>
      <pc:sldChg chg="addSp delSp modSp mod modNotesTx">
        <pc:chgData name="Sara Hodgson Brown" userId="55abe0ab-6bea-4dc8-9867-e8721f5c6272" providerId="ADAL" clId="{8CBD885E-48E9-4F4B-BE77-2CAD56F8DEE9}" dt="2025-04-10T12:43:39.261" v="9193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8CBD885E-48E9-4F4B-BE77-2CAD56F8DEE9}" dt="2025-03-24T14:04:29.643" v="640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8CBD885E-48E9-4F4B-BE77-2CAD56F8DEE9}" dt="2025-04-10T09:12:30.051" v="6748" actId="18131"/>
        <pc:sldMkLst>
          <pc:docMk/>
          <pc:sldMk cId="957731022" sldId="287"/>
        </pc:sldMkLst>
      </pc:sldChg>
      <pc:sldChg chg="addSp delSp modSp del mod modNotesTx">
        <pc:chgData name="Sara Hodgson Brown" userId="55abe0ab-6bea-4dc8-9867-e8721f5c6272" providerId="ADAL" clId="{8CBD885E-48E9-4F4B-BE77-2CAD56F8DEE9}" dt="2025-03-16T14:26:15.052" v="4215" actId="2696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8CBD885E-48E9-4F4B-BE77-2CAD56F8DEE9}" dt="2025-03-16T14:26:18.648" v="4216" actId="2696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8CBD885E-48E9-4F4B-BE77-2CAD56F8DEE9}" dt="2025-03-16T14:26:19.195" v="4217" actId="2696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8CBD885E-48E9-4F4B-BE77-2CAD56F8DEE9}" dt="2025-03-16T14:26:20.228" v="4218" actId="2696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8CBD885E-48E9-4F4B-BE77-2CAD56F8DEE9}" dt="2025-03-10T11:05:15.154" v="72" actId="2696"/>
        <pc:sldMkLst>
          <pc:docMk/>
          <pc:sldMk cId="1618295664" sldId="1879"/>
        </pc:sldMkLst>
      </pc:sldChg>
      <pc:sldChg chg="addSp modSp mod modAnim modNotesTx">
        <pc:chgData name="Sara Hodgson Brown" userId="55abe0ab-6bea-4dc8-9867-e8721f5c6272" providerId="ADAL" clId="{8CBD885E-48E9-4F4B-BE77-2CAD56F8DEE9}" dt="2025-03-31T12:27:03.748" v="6702" actId="20577"/>
        <pc:sldMkLst>
          <pc:docMk/>
          <pc:sldMk cId="382553785" sldId="1886"/>
        </pc:sldMkLst>
      </pc:sldChg>
      <pc:sldChg chg="del">
        <pc:chgData name="Sara Hodgson Brown" userId="55abe0ab-6bea-4dc8-9867-e8721f5c6272" providerId="ADAL" clId="{8CBD885E-48E9-4F4B-BE77-2CAD56F8DEE9}" dt="2025-03-10T12:50:52.777" v="457" actId="2696"/>
        <pc:sldMkLst>
          <pc:docMk/>
          <pc:sldMk cId="3069989188" sldId="1887"/>
        </pc:sldMkLst>
      </pc:sldChg>
      <pc:sldChg chg="del">
        <pc:chgData name="Sara Hodgson Brown" userId="55abe0ab-6bea-4dc8-9867-e8721f5c6272" providerId="ADAL" clId="{8CBD885E-48E9-4F4B-BE77-2CAD56F8DEE9}" dt="2025-03-10T12:50:53.332" v="458" actId="2696"/>
        <pc:sldMkLst>
          <pc:docMk/>
          <pc:sldMk cId="1483856487" sldId="1888"/>
        </pc:sldMkLst>
      </pc:sldChg>
      <pc:sldChg chg="addSp delSp modSp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829967818" sldId="1889"/>
        </pc:sldMkLst>
      </pc:sldChg>
      <pc:sldChg chg="modSp mod modNotesTx">
        <pc:chgData name="Sara Hodgson Brown" userId="55abe0ab-6bea-4dc8-9867-e8721f5c6272" providerId="ADAL" clId="{8CBD885E-48E9-4F4B-BE77-2CAD56F8DEE9}" dt="2025-03-24T13:11:06.749" v="5984" actId="20577"/>
        <pc:sldMkLst>
          <pc:docMk/>
          <pc:sldMk cId="1895338360" sldId="1890"/>
        </pc:sldMkLst>
      </pc:sldChg>
      <pc:sldChg chg="del">
        <pc:chgData name="Sara Hodgson Brown" userId="55abe0ab-6bea-4dc8-9867-e8721f5c6272" providerId="ADAL" clId="{8CBD885E-48E9-4F4B-BE77-2CAD56F8DEE9}" dt="2025-03-16T13:35:54.210" v="3288" actId="2696"/>
        <pc:sldMkLst>
          <pc:docMk/>
          <pc:sldMk cId="792587873" sldId="1891"/>
        </pc:sldMkLst>
      </pc:sldChg>
      <pc:sldChg chg="del">
        <pc:chgData name="Sara Hodgson Brown" userId="55abe0ab-6bea-4dc8-9867-e8721f5c6272" providerId="ADAL" clId="{8CBD885E-48E9-4F4B-BE77-2CAD56F8DEE9}" dt="2025-03-16T13:35:55.202" v="3289" actId="2696"/>
        <pc:sldMkLst>
          <pc:docMk/>
          <pc:sldMk cId="3069066219" sldId="1892"/>
        </pc:sldMkLst>
      </pc:sldChg>
      <pc:sldChg chg="modSp mod">
        <pc:chgData name="Sara Hodgson Brown" userId="55abe0ab-6bea-4dc8-9867-e8721f5c6272" providerId="ADAL" clId="{8CBD885E-48E9-4F4B-BE77-2CAD56F8DEE9}" dt="2025-04-10T12:44:19.415" v="9209" actId="20577"/>
        <pc:sldMkLst>
          <pc:docMk/>
          <pc:sldMk cId="2543034228" sldId="1896"/>
        </pc:sldMkLst>
      </pc:sldChg>
      <pc:sldChg chg="modSp add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106475152" sldId="1897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1:32:58.267" v="4863" actId="20577"/>
        <pc:sldMkLst>
          <pc:docMk/>
          <pc:sldMk cId="4137957429" sldId="1898"/>
        </pc:sldMkLst>
      </pc:sldChg>
      <pc:sldChg chg="addSp delSp modSp new mod delAnim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718982043" sldId="1899"/>
        </pc:sldMkLst>
      </pc:sldChg>
      <pc:sldChg chg="addSp delSp modSp add mod ord delAnim modAnim modNotesTx">
        <pc:chgData name="Sara Hodgson Brown" userId="55abe0ab-6bea-4dc8-9867-e8721f5c6272" providerId="ADAL" clId="{8CBD885E-48E9-4F4B-BE77-2CAD56F8DEE9}" dt="2025-03-24T13:30:32.326" v="6153"/>
        <pc:sldMkLst>
          <pc:docMk/>
          <pc:sldMk cId="1164636633" sldId="1901"/>
        </pc:sldMkLst>
      </pc:sldChg>
      <pc:sldChg chg="addSp delSp modSp add mod delAnim modAnim modNotesTx">
        <pc:chgData name="Sara Hodgson Brown" userId="55abe0ab-6bea-4dc8-9867-e8721f5c6272" providerId="ADAL" clId="{8CBD885E-48E9-4F4B-BE77-2CAD56F8DEE9}" dt="2025-03-24T13:00:48.791" v="5637" actId="113"/>
        <pc:sldMkLst>
          <pc:docMk/>
          <pc:sldMk cId="3981477553" sldId="1902"/>
        </pc:sldMkLst>
      </pc:sldChg>
      <pc:sldChg chg="new del">
        <pc:chgData name="Sara Hodgson Brown" userId="55abe0ab-6bea-4dc8-9867-e8721f5c6272" providerId="ADAL" clId="{8CBD885E-48E9-4F4B-BE77-2CAD56F8DEE9}" dt="2025-03-12T17:41:59.086" v="1460" actId="2696"/>
        <pc:sldMkLst>
          <pc:docMk/>
          <pc:sldMk cId="181164040" sldId="1903"/>
        </pc:sldMkLst>
      </pc:sldChg>
      <pc:sldChg chg="modSp new mod modNotesTx">
        <pc:chgData name="Sara Hodgson Brown" userId="55abe0ab-6bea-4dc8-9867-e8721f5c6272" providerId="ADAL" clId="{8CBD885E-48E9-4F4B-BE77-2CAD56F8DEE9}" dt="2025-03-24T13:02:04.559" v="5669" actId="113"/>
        <pc:sldMkLst>
          <pc:docMk/>
          <pc:sldMk cId="3528114627" sldId="1903"/>
        </pc:sldMkLst>
      </pc:sldChg>
      <pc:sldChg chg="addSp delSp modSp add mod or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742659264" sldId="1904"/>
        </pc:sldMkLst>
      </pc:sldChg>
      <pc:sldChg chg="modSp new del mod modNotesTx">
        <pc:chgData name="Sara Hodgson Brown" userId="55abe0ab-6bea-4dc8-9867-e8721f5c6272" providerId="ADAL" clId="{8CBD885E-48E9-4F4B-BE77-2CAD56F8DEE9}" dt="2025-03-12T18:08:42.221" v="2246" actId="2696"/>
        <pc:sldMkLst>
          <pc:docMk/>
          <pc:sldMk cId="33398859" sldId="1905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5:10.733" v="5742" actId="113"/>
        <pc:sldMkLst>
          <pc:docMk/>
          <pc:sldMk cId="2840365660" sldId="1906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05.694" v="5920" actId="20577"/>
        <pc:sldMkLst>
          <pc:docMk/>
          <pc:sldMk cId="4167918246" sldId="1907"/>
        </pc:sldMkLst>
      </pc:sldChg>
      <pc:sldChg chg="modSp new mod modNotesTx">
        <pc:chgData name="Sara Hodgson Brown" userId="55abe0ab-6bea-4dc8-9867-e8721f5c6272" providerId="ADAL" clId="{8CBD885E-48E9-4F4B-BE77-2CAD56F8DEE9}" dt="2025-03-24T13:05:32.148" v="5761" actId="113"/>
        <pc:sldMkLst>
          <pc:docMk/>
          <pc:sldMk cId="1267333402" sldId="1908"/>
        </pc:sldMkLst>
      </pc:sldChg>
      <pc:sldChg chg="addSp modSp new mod modAnim modNotesTx">
        <pc:chgData name="Sara Hodgson Brown" userId="55abe0ab-6bea-4dc8-9867-e8721f5c6272" providerId="ADAL" clId="{8CBD885E-48E9-4F4B-BE77-2CAD56F8DEE9}" dt="2025-03-24T13:09:36.847" v="5922" actId="27107"/>
        <pc:sldMkLst>
          <pc:docMk/>
          <pc:sldMk cId="514429941" sldId="1909"/>
        </pc:sldMkLst>
      </pc:sldChg>
      <pc:sldChg chg="addSp delSp modSp new mod modClrScheme modAnim chgLayout modNotesTx">
        <pc:chgData name="Sara Hodgson Brown" userId="55abe0ab-6bea-4dc8-9867-e8721f5c6272" providerId="ADAL" clId="{8CBD885E-48E9-4F4B-BE77-2CAD56F8DEE9}" dt="2025-04-15T11:41:30.868" v="9564" actId="20577"/>
        <pc:sldMkLst>
          <pc:docMk/>
          <pc:sldMk cId="1566538474" sldId="1910"/>
        </pc:sldMkLst>
      </pc:sldChg>
      <pc:sldChg chg="addSp delSp modSp add mod modAnim modCm modNotesTx">
        <pc:chgData name="Sara Hodgson Brown" userId="55abe0ab-6bea-4dc8-9867-e8721f5c6272" providerId="ADAL" clId="{8CBD885E-48E9-4F4B-BE77-2CAD56F8DEE9}" dt="2025-04-15T12:06:08.431" v="9940" actId="12"/>
        <pc:sldMkLst>
          <pc:docMk/>
          <pc:sldMk cId="475934867" sldId="191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ra Hodgson Brown" userId="55abe0ab-6bea-4dc8-9867-e8721f5c6272" providerId="ADAL" clId="{8CBD885E-48E9-4F4B-BE77-2CAD56F8DEE9}" dt="2025-04-10T09:14:27.554" v="6758" actId="20577"/>
              <pc2:cmMkLst xmlns:pc2="http://schemas.microsoft.com/office/powerpoint/2019/9/main/command">
                <pc:docMk/>
                <pc:sldMk cId="475934867" sldId="1911"/>
                <pc2:cmMk id="{6B390322-D399-4CCB-898B-7E8E8168C103}"/>
              </pc2:cmMkLst>
            </pc226:cmChg>
          </p:ext>
        </pc:extLst>
      </pc:sldChg>
      <pc:sldChg chg="addSp delSp modSp add mod modAnim modNotesTx">
        <pc:chgData name="Sara Hodgson Brown" userId="55abe0ab-6bea-4dc8-9867-e8721f5c6272" providerId="ADAL" clId="{8CBD885E-48E9-4F4B-BE77-2CAD56F8DEE9}" dt="2025-04-15T11:26:51.717" v="9222" actId="11"/>
        <pc:sldMkLst>
          <pc:docMk/>
          <pc:sldMk cId="3612333324" sldId="1912"/>
        </pc:sldMkLst>
      </pc:sldChg>
      <pc:sldChg chg="modSp add del mod modNotesTx">
        <pc:chgData name="Sara Hodgson Brown" userId="55abe0ab-6bea-4dc8-9867-e8721f5c6272" providerId="ADAL" clId="{8CBD885E-48E9-4F4B-BE77-2CAD56F8DEE9}" dt="2025-04-10T10:03:07.738" v="7858" actId="2696"/>
        <pc:sldMkLst>
          <pc:docMk/>
          <pc:sldMk cId="3733705366" sldId="1913"/>
        </pc:sldMkLst>
      </pc:sldChg>
      <pc:sldChg chg="modSp new del mod">
        <pc:chgData name="Sara Hodgson Brown" userId="55abe0ab-6bea-4dc8-9867-e8721f5c6272" providerId="ADAL" clId="{8CBD885E-48E9-4F4B-BE77-2CAD56F8DEE9}" dt="2025-03-16T13:29:07.980" v="2954" actId="2696"/>
        <pc:sldMkLst>
          <pc:docMk/>
          <pc:sldMk cId="753986385" sldId="1914"/>
        </pc:sldMkLst>
      </pc:sldChg>
      <pc:sldChg chg="delSp modSp add mod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977617970" sldId="1916"/>
        </pc:sldMkLst>
      </pc:sldChg>
      <pc:sldChg chg="addSp modSp new mod modAnim modNotesTx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4184600274" sldId="1917"/>
        </pc:sldMkLst>
      </pc:sldChg>
      <pc:sldChg chg="modSp new mod modNotesTx">
        <pc:chgData name="Sara Hodgson Brown" userId="55abe0ab-6bea-4dc8-9867-e8721f5c6272" providerId="ADAL" clId="{8CBD885E-48E9-4F4B-BE77-2CAD56F8DEE9}" dt="2025-04-15T14:01:16.454" v="9977" actId="20577"/>
        <pc:sldMkLst>
          <pc:docMk/>
          <pc:sldMk cId="3842409786" sldId="1918"/>
        </pc:sldMkLst>
      </pc:sldChg>
      <pc:sldChg chg="addSp modSp new mod modNotesTx">
        <pc:chgData name="Sara Hodgson Brown" userId="55abe0ab-6bea-4dc8-9867-e8721f5c6272" providerId="ADAL" clId="{8CBD885E-48E9-4F4B-BE77-2CAD56F8DEE9}" dt="2025-03-24T13:59:52.995" v="6165" actId="20577"/>
        <pc:sldMkLst>
          <pc:docMk/>
          <pc:sldMk cId="3690620153" sldId="1919"/>
        </pc:sldMkLst>
      </pc:sldChg>
      <pc:sldChg chg="new modNotesTx">
        <pc:chgData name="Sara Hodgson Brown" userId="55abe0ab-6bea-4dc8-9867-e8721f5c6272" providerId="ADAL" clId="{8CBD885E-48E9-4F4B-BE77-2CAD56F8DEE9}" dt="2025-03-31T11:59:27.752" v="6589" actId="20577"/>
        <pc:sldMkLst>
          <pc:docMk/>
          <pc:sldMk cId="2001428429" sldId="1920"/>
        </pc:sldMkLst>
      </pc:sldChg>
      <pc:sldChg chg="addSp modSp new del mod modAnim">
        <pc:chgData name="Sara Hodgson Brown" userId="55abe0ab-6bea-4dc8-9867-e8721f5c6272" providerId="ADAL" clId="{8CBD885E-48E9-4F4B-BE77-2CAD56F8DEE9}" dt="2025-03-24T10:55:31.663" v="4768" actId="2696"/>
        <pc:sldMkLst>
          <pc:docMk/>
          <pc:sldMk cId="96616946" sldId="1921"/>
        </pc:sldMkLst>
      </pc:sldChg>
      <pc:sldChg chg="addSp modSp add del mod modAnim modNotesTx">
        <pc:chgData name="Sara Hodgson Brown" userId="55abe0ab-6bea-4dc8-9867-e8721f5c6272" providerId="ADAL" clId="{8CBD885E-48E9-4F4B-BE77-2CAD56F8DEE9}" dt="2025-03-24T13:17:53.444" v="6142" actId="2696"/>
        <pc:sldMkLst>
          <pc:docMk/>
          <pc:sldMk cId="1524143264" sldId="1921"/>
        </pc:sldMkLst>
      </pc:sldChg>
      <pc:sldChg chg="addSp modSp new add del mod modAnim">
        <pc:chgData name="Sara Hodgson Brown" userId="55abe0ab-6bea-4dc8-9867-e8721f5c6272" providerId="ADAL" clId="{8CBD885E-48E9-4F4B-BE77-2CAD56F8DEE9}" dt="2025-03-24T11:01:20.843" v="4798" actId="2696"/>
        <pc:sldMkLst>
          <pc:docMk/>
          <pc:sldMk cId="2668966961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3864335684" sldId="1921"/>
        </pc:sldMkLst>
      </pc:sldChg>
      <pc:sldChg chg="new del">
        <pc:chgData name="Sara Hodgson Brown" userId="55abe0ab-6bea-4dc8-9867-e8721f5c6272" providerId="ADAL" clId="{8CBD885E-48E9-4F4B-BE77-2CAD56F8DEE9}" dt="2025-03-24T10:57:29.442" v="4772" actId="2696"/>
        <pc:sldMkLst>
          <pc:docMk/>
          <pc:sldMk cId="3969560553" sldId="1921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2584114072" sldId="1922"/>
        </pc:sldMkLst>
      </pc:sldChg>
      <pc:sldChg chg="modSp">
        <pc:chgData name="Sara Hodgson Brown" userId="55abe0ab-6bea-4dc8-9867-e8721f5c6272" providerId="ADAL" clId="{8CBD885E-48E9-4F4B-BE77-2CAD56F8DEE9}" dt="2025-04-10T09:12:18.131" v="6744" actId="931"/>
        <pc:sldMkLst>
          <pc:docMk/>
          <pc:sldMk cId="1698469185" sldId="1923"/>
        </pc:sldMkLst>
      </pc:sldChg>
      <pc:sldChg chg="add del">
        <pc:chgData name="Sara Hodgson Brown" userId="55abe0ab-6bea-4dc8-9867-e8721f5c6272" providerId="ADAL" clId="{8CBD885E-48E9-4F4B-BE77-2CAD56F8DEE9}" dt="2025-04-10T11:55:39.693" v="8696" actId="2696"/>
        <pc:sldMkLst>
          <pc:docMk/>
          <pc:sldMk cId="389493846" sldId="1926"/>
        </pc:sldMkLst>
      </pc:sldChg>
      <pc:sldChg chg="addSp delSp modSp add mod modClrScheme modAnim chgLayout modNotesTx">
        <pc:chgData name="Sara Hodgson Brown" userId="55abe0ab-6bea-4dc8-9867-e8721f5c6272" providerId="ADAL" clId="{8CBD885E-48E9-4F4B-BE77-2CAD56F8DEE9}" dt="2025-04-15T12:04:44.499" v="9929" actId="20577"/>
        <pc:sldMkLst>
          <pc:docMk/>
          <pc:sldMk cId="3099097802" sldId="1927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15.394" v="9941" actId="12"/>
        <pc:sldMkLst>
          <pc:docMk/>
          <pc:sldMk cId="4752139" sldId="1928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20.407" v="9942" actId="12"/>
        <pc:sldMkLst>
          <pc:docMk/>
          <pc:sldMk cId="3514069029" sldId="1929"/>
        </pc:sldMkLst>
      </pc:sldChg>
      <pc:sldChg chg="addSp delSp modSp add mod addAnim delAnim modAnim modNotesTx">
        <pc:chgData name="Sara Hodgson Brown" userId="55abe0ab-6bea-4dc8-9867-e8721f5c6272" providerId="ADAL" clId="{8CBD885E-48E9-4F4B-BE77-2CAD56F8DEE9}" dt="2025-04-15T12:06:28.927" v="9943" actId="12"/>
        <pc:sldMkLst>
          <pc:docMk/>
          <pc:sldMk cId="2766817640" sldId="1930"/>
        </pc:sldMkLst>
      </pc:sldChg>
      <pc:sldChg chg="addSp delSp modSp add mod modAnim modNotesTx">
        <pc:chgData name="Sara Hodgson Brown" userId="55abe0ab-6bea-4dc8-9867-e8721f5c6272" providerId="ADAL" clId="{8CBD885E-48E9-4F4B-BE77-2CAD56F8DEE9}" dt="2025-04-15T12:06:34.408" v="9944" actId="12"/>
        <pc:sldMkLst>
          <pc:docMk/>
          <pc:sldMk cId="4249018086" sldId="1931"/>
        </pc:sldMkLst>
      </pc:sldChg>
      <pc:sldChg chg="addSp modSp add mod modAnim modNotesTx">
        <pc:chgData name="Sara Hodgson Brown" userId="55abe0ab-6bea-4dc8-9867-e8721f5c6272" providerId="ADAL" clId="{8CBD885E-48E9-4F4B-BE77-2CAD56F8DEE9}" dt="2025-04-15T11:27:18.180" v="9225" actId="11"/>
        <pc:sldMkLst>
          <pc:docMk/>
          <pc:sldMk cId="1022318619" sldId="1932"/>
        </pc:sldMkLst>
      </pc:sldChg>
      <pc:sldChg chg="add del">
        <pc:chgData name="Sara Hodgson Brown" userId="55abe0ab-6bea-4dc8-9867-e8721f5c6272" providerId="ADAL" clId="{8CBD885E-48E9-4F4B-BE77-2CAD56F8DEE9}" dt="2025-04-10T12:35:15.357" v="9086" actId="2696"/>
        <pc:sldMkLst>
          <pc:docMk/>
          <pc:sldMk cId="685819232" sldId="1933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3.576" v="9936" actId="20577"/>
        <pc:sldMkLst>
          <pc:docMk/>
          <pc:sldMk cId="4141906986" sldId="1934"/>
        </pc:sldMkLst>
      </pc:sldChg>
      <pc:sldChg chg="addSp delSp modSp add mod modNotesTx">
        <pc:chgData name="Sara Hodgson Brown" userId="55abe0ab-6bea-4dc8-9867-e8721f5c6272" providerId="ADAL" clId="{8CBD885E-48E9-4F4B-BE77-2CAD56F8DEE9}" dt="2025-04-15T12:05:58.969" v="9939" actId="20577"/>
        <pc:sldMkLst>
          <pc:docMk/>
          <pc:sldMk cId="3921952045" sldId="1935"/>
        </pc:sldMkLst>
      </pc:sldChg>
      <pc:sldMasterChg chg="modSp mod modSldLayout">
        <pc:chgData name="Sara Hodgson Brown" userId="55abe0ab-6bea-4dc8-9867-e8721f5c6272" providerId="ADAL" clId="{8CBD885E-48E9-4F4B-BE77-2CAD56F8DEE9}" dt="2025-03-24T14:00:19.056" v="6167" actId="1076"/>
        <pc:sldMasterMkLst>
          <pc:docMk/>
          <pc:sldMasterMk cId="2142349000" sldId="2147486213"/>
        </pc:sldMasterMkLst>
        <pc:sldLayoutChg chg="modSp mod">
          <pc:chgData name="Sara Hodgson Brown" userId="55abe0ab-6bea-4dc8-9867-e8721f5c6272" providerId="ADAL" clId="{8CBD885E-48E9-4F4B-BE77-2CAD56F8DEE9}" dt="2025-03-23T13:37:06.308" v="4568" actId="14100"/>
          <pc:sldLayoutMkLst>
            <pc:docMk/>
            <pc:sldMasterMk cId="2142349000" sldId="2147486213"/>
            <pc:sldLayoutMk cId="3533410887" sldId="2147486265"/>
          </pc:sldLayoutMkLst>
        </pc:sldLayoutChg>
        <pc:sldLayoutChg chg="modSp mod">
          <pc:chgData name="Sara Hodgson Brown" userId="55abe0ab-6bea-4dc8-9867-e8721f5c6272" providerId="ADAL" clId="{8CBD885E-48E9-4F4B-BE77-2CAD56F8DEE9}" dt="2025-03-24T13:15:37.390" v="6131" actId="1076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mod">
          <pc:chgData name="Sara Hodgson Brown" userId="55abe0ab-6bea-4dc8-9867-e8721f5c6272" providerId="ADAL" clId="{8CBD885E-48E9-4F4B-BE77-2CAD56F8DEE9}" dt="2025-03-24T14:00:19.056" v="6167" actId="1076"/>
          <pc:sldLayoutMkLst>
            <pc:docMk/>
            <pc:sldMasterMk cId="2142349000" sldId="2147486213"/>
            <pc:sldLayoutMk cId="2122809617" sldId="2147486335"/>
          </pc:sldLayoutMkLst>
        </pc:sldLayoutChg>
      </pc:sldMasterChg>
    </pc:docChg>
  </pc:docChgLst>
  <pc:docChgLst>
    <pc:chgData name="Sara Hodgson Brown" userId="55abe0ab-6bea-4dc8-9867-e8721f5c6272" providerId="ADAL" clId="{B5272EAC-AA7C-2A46-9C22-F84ED86C147D}"/>
    <pc:docChg chg="undo custSel addSld delSld modSld sldOrd modSection">
      <pc:chgData name="Sara Hodgson Brown" userId="55abe0ab-6bea-4dc8-9867-e8721f5c6272" providerId="ADAL" clId="{B5272EAC-AA7C-2A46-9C22-F84ED86C147D}" dt="2025-06-05T11:26:58.291" v="6294" actId="2696"/>
      <pc:docMkLst>
        <pc:docMk/>
      </pc:docMkLst>
      <pc:sldChg chg="addSp delSp modSp mod modNotesTx">
        <pc:chgData name="Sara Hodgson Brown" userId="55abe0ab-6bea-4dc8-9867-e8721f5c6272" providerId="ADAL" clId="{B5272EAC-AA7C-2A46-9C22-F84ED86C147D}" dt="2025-06-05T09:25:30.252" v="6238" actId="1076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B5272EAC-AA7C-2A46-9C22-F84ED86C147D}" dt="2025-06-03T08:50:24.044" v="6" actId="2696"/>
        <pc:sldMkLst>
          <pc:docMk/>
          <pc:sldMk cId="2805220324" sldId="262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3T10:15:27.076" v="349" actId="20577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B5272EAC-AA7C-2A46-9C22-F84ED86C147D}" dt="2025-06-05T11:26:58.291" v="6294" actId="2696"/>
        <pc:sldMkLst>
          <pc:docMk/>
          <pc:sldMk cId="4093921776" sldId="264"/>
        </pc:sldMkLst>
      </pc:sldChg>
      <pc:sldChg chg="addSp delSp modSp mod modNotesTx">
        <pc:chgData name="Sara Hodgson Brown" userId="55abe0ab-6bea-4dc8-9867-e8721f5c6272" providerId="ADAL" clId="{B5272EAC-AA7C-2A46-9C22-F84ED86C147D}" dt="2025-06-05T09:14:31.935" v="6224" actId="1076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B5272EAC-AA7C-2A46-9C22-F84ED86C147D}" dt="2025-06-05T09:15:12.228" v="6225" actId="2696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B5272EAC-AA7C-2A46-9C22-F84ED86C147D}" dt="2025-06-05T09:18:01.674" v="6228" actId="2696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B5272EAC-AA7C-2A46-9C22-F84ED86C147D}" dt="2025-06-05T09:18:03.664" v="6230" actId="2696"/>
        <pc:sldMkLst>
          <pc:docMk/>
          <pc:sldMk cId="1277592921" sldId="284"/>
        </pc:sldMkLst>
      </pc:sldChg>
      <pc:sldChg chg="addSp delSp modSp mod delAnim modNotesTx">
        <pc:chgData name="Sara Hodgson Brown" userId="55abe0ab-6bea-4dc8-9867-e8721f5c6272" providerId="ADAL" clId="{B5272EAC-AA7C-2A46-9C22-F84ED86C147D}" dt="2025-06-05T09:28:19.858" v="6255" actId="1076"/>
        <pc:sldMkLst>
          <pc:docMk/>
          <pc:sldMk cId="3919949645" sldId="285"/>
        </pc:sldMkLst>
      </pc:sldChg>
      <pc:sldChg chg="modNotesTx">
        <pc:chgData name="Sara Hodgson Brown" userId="55abe0ab-6bea-4dc8-9867-e8721f5c6272" providerId="ADAL" clId="{B5272EAC-AA7C-2A46-9C22-F84ED86C147D}" dt="2025-06-05T09:29:10.814" v="6258" actId="20577"/>
        <pc:sldMkLst>
          <pc:docMk/>
          <pc:sldMk cId="1222348303" sldId="286"/>
        </pc:sldMkLst>
      </pc:sldChg>
      <pc:sldChg chg="addSp delSp modSp mod modNotesTx">
        <pc:chgData name="Sara Hodgson Brown" userId="55abe0ab-6bea-4dc8-9867-e8721f5c6272" providerId="ADAL" clId="{B5272EAC-AA7C-2A46-9C22-F84ED86C147D}" dt="2025-06-05T09:30:47.492" v="6291" actId="20577"/>
        <pc:sldMkLst>
          <pc:docMk/>
          <pc:sldMk cId="957731022" sldId="287"/>
        </pc:sldMkLst>
      </pc:sldChg>
      <pc:sldChg chg="del">
        <pc:chgData name="Sara Hodgson Brown" userId="55abe0ab-6bea-4dc8-9867-e8721f5c6272" providerId="ADAL" clId="{B5272EAC-AA7C-2A46-9C22-F84ED86C147D}" dt="2025-06-03T11:30:53.551" v="503" actId="2696"/>
        <pc:sldMkLst>
          <pc:docMk/>
          <pc:sldMk cId="382553785" sldId="1886"/>
        </pc:sldMkLst>
      </pc:sldChg>
      <pc:sldChg chg="addSp delSp modSp mod delAnim modAnim modNotesTx">
        <pc:chgData name="Sara Hodgson Brown" userId="55abe0ab-6bea-4dc8-9867-e8721f5c6272" providerId="ADAL" clId="{B5272EAC-AA7C-2A46-9C22-F84ED86C147D}" dt="2025-06-04T09:19:03.618" v="1387" actId="20577"/>
        <pc:sldMkLst>
          <pc:docMk/>
          <pc:sldMk cId="2829967818" sldId="1889"/>
        </pc:sldMkLst>
      </pc:sldChg>
      <pc:sldChg chg="del">
        <pc:chgData name="Sara Hodgson Brown" userId="55abe0ab-6bea-4dc8-9867-e8721f5c6272" providerId="ADAL" clId="{B5272EAC-AA7C-2A46-9C22-F84ED86C147D}" dt="2025-06-03T11:30:53.567" v="504" actId="2696"/>
        <pc:sldMkLst>
          <pc:docMk/>
          <pc:sldMk cId="1106475152" sldId="1897"/>
        </pc:sldMkLst>
      </pc:sldChg>
      <pc:sldChg chg="del">
        <pc:chgData name="Sara Hodgson Brown" userId="55abe0ab-6bea-4dc8-9867-e8721f5c6272" providerId="ADAL" clId="{B5272EAC-AA7C-2A46-9C22-F84ED86C147D}" dt="2025-06-04T10:47:15.133" v="2801" actId="2696"/>
        <pc:sldMkLst>
          <pc:docMk/>
          <pc:sldMk cId="2718982043" sldId="1899"/>
        </pc:sldMkLst>
      </pc:sldChg>
      <pc:sldChg chg="modSp mod modNotesTx">
        <pc:chgData name="Sara Hodgson Brown" userId="55abe0ab-6bea-4dc8-9867-e8721f5c6272" providerId="ADAL" clId="{B5272EAC-AA7C-2A46-9C22-F84ED86C147D}" dt="2025-06-04T11:17:16.729" v="3061" actId="20577"/>
        <pc:sldMkLst>
          <pc:docMk/>
          <pc:sldMk cId="3824809397" sldId="1900"/>
        </pc:sldMkLst>
      </pc:sldChg>
      <pc:sldChg chg="del">
        <pc:chgData name="Sara Hodgson Brown" userId="55abe0ab-6bea-4dc8-9867-e8721f5c6272" providerId="ADAL" clId="{B5272EAC-AA7C-2A46-9C22-F84ED86C147D}" dt="2025-06-04T12:57:35.043" v="4034" actId="2696"/>
        <pc:sldMkLst>
          <pc:docMk/>
          <pc:sldMk cId="1164636633" sldId="1901"/>
        </pc:sldMkLst>
      </pc:sldChg>
      <pc:sldChg chg="del">
        <pc:chgData name="Sara Hodgson Brown" userId="55abe0ab-6bea-4dc8-9867-e8721f5c6272" providerId="ADAL" clId="{B5272EAC-AA7C-2A46-9C22-F84ED86C147D}" dt="2025-06-04T12:57:39.936" v="4037" actId="2696"/>
        <pc:sldMkLst>
          <pc:docMk/>
          <pc:sldMk cId="3981477553" sldId="1902"/>
        </pc:sldMkLst>
      </pc:sldChg>
      <pc:sldChg chg="del">
        <pc:chgData name="Sara Hodgson Brown" userId="55abe0ab-6bea-4dc8-9867-e8721f5c6272" providerId="ADAL" clId="{B5272EAC-AA7C-2A46-9C22-F84ED86C147D}" dt="2025-06-04T12:57:41.648" v="4038" actId="2696"/>
        <pc:sldMkLst>
          <pc:docMk/>
          <pc:sldMk cId="3528114627" sldId="1903"/>
        </pc:sldMkLst>
      </pc:sldChg>
      <pc:sldChg chg="addSp modSp mod modAnim modNotesTx">
        <pc:chgData name="Sara Hodgson Brown" userId="55abe0ab-6bea-4dc8-9867-e8721f5c6272" providerId="ADAL" clId="{B5272EAC-AA7C-2A46-9C22-F84ED86C147D}" dt="2025-06-05T08:47:31.736" v="5531" actId="20577"/>
        <pc:sldMkLst>
          <pc:docMk/>
          <pc:sldMk cId="742659264" sldId="1904"/>
        </pc:sldMkLst>
      </pc:sldChg>
      <pc:sldChg chg="del">
        <pc:chgData name="Sara Hodgson Brown" userId="55abe0ab-6bea-4dc8-9867-e8721f5c6272" providerId="ADAL" clId="{B5272EAC-AA7C-2A46-9C22-F84ED86C147D}" dt="2025-06-04T14:25:39.089" v="5021" actId="2696"/>
        <pc:sldMkLst>
          <pc:docMk/>
          <pc:sldMk cId="2840365660" sldId="1906"/>
        </pc:sldMkLst>
      </pc:sldChg>
      <pc:sldChg chg="del">
        <pc:chgData name="Sara Hodgson Brown" userId="55abe0ab-6bea-4dc8-9867-e8721f5c6272" providerId="ADAL" clId="{B5272EAC-AA7C-2A46-9C22-F84ED86C147D}" dt="2025-06-04T14:25:40.647" v="5022" actId="2696"/>
        <pc:sldMkLst>
          <pc:docMk/>
          <pc:sldMk cId="1267333402" sldId="1908"/>
        </pc:sldMkLst>
      </pc:sldChg>
      <pc:sldChg chg="del">
        <pc:chgData name="Sara Hodgson Brown" userId="55abe0ab-6bea-4dc8-9867-e8721f5c6272" providerId="ADAL" clId="{B5272EAC-AA7C-2A46-9C22-F84ED86C147D}" dt="2025-06-04T14:25:45.269" v="5024" actId="2696"/>
        <pc:sldMkLst>
          <pc:docMk/>
          <pc:sldMk cId="514429941" sldId="1909"/>
        </pc:sldMkLst>
      </pc:sldChg>
      <pc:sldChg chg="del">
        <pc:chgData name="Sara Hodgson Brown" userId="55abe0ab-6bea-4dc8-9867-e8721f5c6272" providerId="ADAL" clId="{B5272EAC-AA7C-2A46-9C22-F84ED86C147D}" dt="2025-06-04T14:25:48.173" v="5025" actId="2696"/>
        <pc:sldMkLst>
          <pc:docMk/>
          <pc:sldMk cId="1566538474" sldId="1910"/>
        </pc:sldMkLst>
      </pc:sldChg>
      <pc:sldChg chg="del">
        <pc:chgData name="Sara Hodgson Brown" userId="55abe0ab-6bea-4dc8-9867-e8721f5c6272" providerId="ADAL" clId="{B5272EAC-AA7C-2A46-9C22-F84ED86C147D}" dt="2025-06-04T14:25:53.343" v="5029" actId="2696"/>
        <pc:sldMkLst>
          <pc:docMk/>
          <pc:sldMk cId="475934867" sldId="1911"/>
        </pc:sldMkLst>
      </pc:sldChg>
      <pc:sldChg chg="del">
        <pc:chgData name="Sara Hodgson Brown" userId="55abe0ab-6bea-4dc8-9867-e8721f5c6272" providerId="ADAL" clId="{B5272EAC-AA7C-2A46-9C22-F84ED86C147D}" dt="2025-06-04T14:25:59.605" v="5035" actId="2696"/>
        <pc:sldMkLst>
          <pc:docMk/>
          <pc:sldMk cId="3612333324" sldId="1912"/>
        </pc:sldMkLst>
      </pc:sldChg>
      <pc:sldChg chg="del">
        <pc:chgData name="Sara Hodgson Brown" userId="55abe0ab-6bea-4dc8-9867-e8721f5c6272" providerId="ADAL" clId="{B5272EAC-AA7C-2A46-9C22-F84ED86C147D}" dt="2025-06-05T09:15:13.323" v="6226" actId="2696"/>
        <pc:sldMkLst>
          <pc:docMk/>
          <pc:sldMk cId="977617970" sldId="1916"/>
        </pc:sldMkLst>
      </pc:sldChg>
      <pc:sldChg chg="del">
        <pc:chgData name="Sara Hodgson Brown" userId="55abe0ab-6bea-4dc8-9867-e8721f5c6272" providerId="ADAL" clId="{B5272EAC-AA7C-2A46-9C22-F84ED86C147D}" dt="2025-06-05T09:18:00.226" v="6227" actId="2696"/>
        <pc:sldMkLst>
          <pc:docMk/>
          <pc:sldMk cId="4184600274" sldId="1917"/>
        </pc:sldMkLst>
      </pc:sldChg>
      <pc:sldChg chg="del">
        <pc:chgData name="Sara Hodgson Brown" userId="55abe0ab-6bea-4dc8-9867-e8721f5c6272" providerId="ADAL" clId="{B5272EAC-AA7C-2A46-9C22-F84ED86C147D}" dt="2025-06-05T09:18:02.926" v="6229" actId="2696"/>
        <pc:sldMkLst>
          <pc:docMk/>
          <pc:sldMk cId="3842409786" sldId="1918"/>
        </pc:sldMkLst>
      </pc:sldChg>
      <pc:sldChg chg="modSp mod modNotesTx">
        <pc:chgData name="Sara Hodgson Brown" userId="55abe0ab-6bea-4dc8-9867-e8721f5c6272" providerId="ADAL" clId="{B5272EAC-AA7C-2A46-9C22-F84ED86C147D}" dt="2025-06-05T09:21:27.480" v="6234" actId="20577"/>
        <pc:sldMkLst>
          <pc:docMk/>
          <pc:sldMk cId="3690620153" sldId="1919"/>
        </pc:sldMkLst>
      </pc:sldChg>
      <pc:sldChg chg="modSp add modAnim modNotesTx">
        <pc:chgData name="Sara Hodgson Brown" userId="55abe0ab-6bea-4dc8-9867-e8721f5c6272" providerId="ADAL" clId="{B5272EAC-AA7C-2A46-9C22-F84ED86C147D}" dt="2025-06-03T11:42:45.472" v="1207"/>
        <pc:sldMkLst>
          <pc:docMk/>
          <pc:sldMk cId="6041022" sldId="1920"/>
        </pc:sldMkLst>
      </pc:sldChg>
      <pc:sldChg chg="del">
        <pc:chgData name="Sara Hodgson Brown" userId="55abe0ab-6bea-4dc8-9867-e8721f5c6272" providerId="ADAL" clId="{B5272EAC-AA7C-2A46-9C22-F84ED86C147D}" dt="2025-06-04T10:40:08.557" v="2663" actId="2696"/>
        <pc:sldMkLst>
          <pc:docMk/>
          <pc:sldMk cId="3864335684" sldId="1921"/>
        </pc:sldMkLst>
      </pc:sldChg>
      <pc:sldChg chg="del">
        <pc:chgData name="Sara Hodgson Brown" userId="55abe0ab-6bea-4dc8-9867-e8721f5c6272" providerId="ADAL" clId="{B5272EAC-AA7C-2A46-9C22-F84ED86C147D}" dt="2025-06-04T10:47:13.464" v="2799" actId="2696"/>
        <pc:sldMkLst>
          <pc:docMk/>
          <pc:sldMk cId="2584114072" sldId="1922"/>
        </pc:sldMkLst>
      </pc:sldChg>
      <pc:sldChg chg="del">
        <pc:chgData name="Sara Hodgson Brown" userId="55abe0ab-6bea-4dc8-9867-e8721f5c6272" providerId="ADAL" clId="{B5272EAC-AA7C-2A46-9C22-F84ED86C147D}" dt="2025-06-04T10:47:14.235" v="2800" actId="2696"/>
        <pc:sldMkLst>
          <pc:docMk/>
          <pc:sldMk cId="1698469185" sldId="1923"/>
        </pc:sldMkLst>
      </pc:sldChg>
      <pc:sldChg chg="del">
        <pc:chgData name="Sara Hodgson Brown" userId="55abe0ab-6bea-4dc8-9867-e8721f5c6272" providerId="ADAL" clId="{B5272EAC-AA7C-2A46-9C22-F84ED86C147D}" dt="2025-06-04T12:57:36.488" v="4035" actId="2696"/>
        <pc:sldMkLst>
          <pc:docMk/>
          <pc:sldMk cId="615969012" sldId="1924"/>
        </pc:sldMkLst>
      </pc:sldChg>
      <pc:sldChg chg="del">
        <pc:chgData name="Sara Hodgson Brown" userId="55abe0ab-6bea-4dc8-9867-e8721f5c6272" providerId="ADAL" clId="{B5272EAC-AA7C-2A46-9C22-F84ED86C147D}" dt="2025-06-04T12:57:38.382" v="4036" actId="2696"/>
        <pc:sldMkLst>
          <pc:docMk/>
          <pc:sldMk cId="1560819104" sldId="1925"/>
        </pc:sldMkLst>
      </pc:sldChg>
      <pc:sldChg chg="del">
        <pc:chgData name="Sara Hodgson Brown" userId="55abe0ab-6bea-4dc8-9867-e8721f5c6272" providerId="ADAL" clId="{B5272EAC-AA7C-2A46-9C22-F84ED86C147D}" dt="2025-06-04T14:25:49.198" v="5026" actId="2696"/>
        <pc:sldMkLst>
          <pc:docMk/>
          <pc:sldMk cId="3099097802" sldId="1927"/>
        </pc:sldMkLst>
      </pc:sldChg>
      <pc:sldChg chg="del">
        <pc:chgData name="Sara Hodgson Brown" userId="55abe0ab-6bea-4dc8-9867-e8721f5c6272" providerId="ADAL" clId="{B5272EAC-AA7C-2A46-9C22-F84ED86C147D}" dt="2025-06-04T14:25:54.495" v="5030" actId="2696"/>
        <pc:sldMkLst>
          <pc:docMk/>
          <pc:sldMk cId="4752139" sldId="1928"/>
        </pc:sldMkLst>
      </pc:sldChg>
      <pc:sldChg chg="del">
        <pc:chgData name="Sara Hodgson Brown" userId="55abe0ab-6bea-4dc8-9867-e8721f5c6272" providerId="ADAL" clId="{B5272EAC-AA7C-2A46-9C22-F84ED86C147D}" dt="2025-06-04T14:25:55.252" v="5031" actId="2696"/>
        <pc:sldMkLst>
          <pc:docMk/>
          <pc:sldMk cId="3514069029" sldId="1929"/>
        </pc:sldMkLst>
      </pc:sldChg>
      <pc:sldChg chg="del">
        <pc:chgData name="Sara Hodgson Brown" userId="55abe0ab-6bea-4dc8-9867-e8721f5c6272" providerId="ADAL" clId="{B5272EAC-AA7C-2A46-9C22-F84ED86C147D}" dt="2025-06-04T14:25:56.817" v="5032" actId="2696"/>
        <pc:sldMkLst>
          <pc:docMk/>
          <pc:sldMk cId="2766817640" sldId="1930"/>
        </pc:sldMkLst>
      </pc:sldChg>
      <pc:sldChg chg="del">
        <pc:chgData name="Sara Hodgson Brown" userId="55abe0ab-6bea-4dc8-9867-e8721f5c6272" providerId="ADAL" clId="{B5272EAC-AA7C-2A46-9C22-F84ED86C147D}" dt="2025-06-04T14:25:57.780" v="5033" actId="2696"/>
        <pc:sldMkLst>
          <pc:docMk/>
          <pc:sldMk cId="4249018086" sldId="1931"/>
        </pc:sldMkLst>
      </pc:sldChg>
      <pc:sldChg chg="del">
        <pc:chgData name="Sara Hodgson Brown" userId="55abe0ab-6bea-4dc8-9867-e8721f5c6272" providerId="ADAL" clId="{B5272EAC-AA7C-2A46-9C22-F84ED86C147D}" dt="2025-06-04T14:25:58.899" v="5034" actId="2696"/>
        <pc:sldMkLst>
          <pc:docMk/>
          <pc:sldMk cId="1022318619" sldId="1932"/>
        </pc:sldMkLst>
      </pc:sldChg>
      <pc:sldChg chg="del">
        <pc:chgData name="Sara Hodgson Brown" userId="55abe0ab-6bea-4dc8-9867-e8721f5c6272" providerId="ADAL" clId="{B5272EAC-AA7C-2A46-9C22-F84ED86C147D}" dt="2025-06-04T14:25:50.431" v="5027" actId="2696"/>
        <pc:sldMkLst>
          <pc:docMk/>
          <pc:sldMk cId="4141906986" sldId="1934"/>
        </pc:sldMkLst>
      </pc:sldChg>
      <pc:sldChg chg="del">
        <pc:chgData name="Sara Hodgson Brown" userId="55abe0ab-6bea-4dc8-9867-e8721f5c6272" providerId="ADAL" clId="{B5272EAC-AA7C-2A46-9C22-F84ED86C147D}" dt="2025-06-04T14:25:51.397" v="5028" actId="2696"/>
        <pc:sldMkLst>
          <pc:docMk/>
          <pc:sldMk cId="3921952045" sldId="1935"/>
        </pc:sldMkLst>
      </pc:sldChg>
      <pc:sldChg chg="del">
        <pc:chgData name="Sara Hodgson Brown" userId="55abe0ab-6bea-4dc8-9867-e8721f5c6272" providerId="ADAL" clId="{B5272EAC-AA7C-2A46-9C22-F84ED86C147D}" dt="2025-06-04T14:25:42.461" v="5023" actId="2696"/>
        <pc:sldMkLst>
          <pc:docMk/>
          <pc:sldMk cId="548575364" sldId="1939"/>
        </pc:sldMkLst>
      </pc:sldChg>
      <pc:sldChg chg="modSp add mod modNotesTx">
        <pc:chgData name="Sara Hodgson Brown" userId="55abe0ab-6bea-4dc8-9867-e8721f5c6272" providerId="ADAL" clId="{B5272EAC-AA7C-2A46-9C22-F84ED86C147D}" dt="2025-06-05T09:25:22.103" v="6237" actId="1076"/>
        <pc:sldMkLst>
          <pc:docMk/>
          <pc:sldMk cId="832222262" sldId="1941"/>
        </pc:sldMkLst>
      </pc:sldChg>
      <pc:sldChg chg="add">
        <pc:chgData name="Sara Hodgson Brown" userId="55abe0ab-6bea-4dc8-9867-e8721f5c6272" providerId="ADAL" clId="{B5272EAC-AA7C-2A46-9C22-F84ED86C147D}" dt="2025-06-03T11:30:47.895" v="502"/>
        <pc:sldMkLst>
          <pc:docMk/>
          <pc:sldMk cId="3256525751" sldId="1942"/>
        </pc:sldMkLst>
      </pc:sldChg>
      <pc:sldChg chg="addSp delSp modSp add mod delAnim modAnim modNotesTx">
        <pc:chgData name="Sara Hodgson Brown" userId="55abe0ab-6bea-4dc8-9867-e8721f5c6272" providerId="ADAL" clId="{B5272EAC-AA7C-2A46-9C22-F84ED86C147D}" dt="2025-06-05T11:26:49.725" v="6293"/>
        <pc:sldMkLst>
          <pc:docMk/>
          <pc:sldMk cId="2450950526" sldId="1943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0:40:54" v="2711" actId="20577"/>
        <pc:sldMkLst>
          <pc:docMk/>
          <pc:sldMk cId="3966885724" sldId="1944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4T14:07:28.231" v="4403" actId="313"/>
        <pc:sldMkLst>
          <pc:docMk/>
          <pc:sldMk cId="692891819" sldId="1945"/>
        </pc:sldMkLst>
      </pc:sldChg>
      <pc:sldChg chg="addSp delSp modSp new mod addAnim delAnim modAnim modNotesTx">
        <pc:chgData name="Sara Hodgson Brown" userId="55abe0ab-6bea-4dc8-9867-e8721f5c6272" providerId="ADAL" clId="{B5272EAC-AA7C-2A46-9C22-F84ED86C147D}" dt="2025-06-04T14:08:02.934" v="4405" actId="20577"/>
        <pc:sldMkLst>
          <pc:docMk/>
          <pc:sldMk cId="751112771" sldId="1946"/>
        </pc:sldMkLst>
      </pc:sldChg>
      <pc:sldChg chg="addSp delSp modSp add mod ord delAnim modAnim modNotesTx">
        <pc:chgData name="Sara Hodgson Brown" userId="55abe0ab-6bea-4dc8-9867-e8721f5c6272" providerId="ADAL" clId="{B5272EAC-AA7C-2A46-9C22-F84ED86C147D}" dt="2025-06-04T12:37:22.978" v="3780" actId="20578"/>
        <pc:sldMkLst>
          <pc:docMk/>
          <pc:sldMk cId="423844901" sldId="1947"/>
        </pc:sldMkLst>
      </pc:sldChg>
      <pc:sldChg chg="addSp delSp modSp new mod modAnim modNotesTx">
        <pc:chgData name="Sara Hodgson Brown" userId="55abe0ab-6bea-4dc8-9867-e8721f5c6272" providerId="ADAL" clId="{B5272EAC-AA7C-2A46-9C22-F84ED86C147D}" dt="2025-06-05T08:47:09.281" v="5455" actId="20577"/>
        <pc:sldMkLst>
          <pc:docMk/>
          <pc:sldMk cId="229650241" sldId="1948"/>
        </pc:sldMkLst>
      </pc:sldChg>
      <pc:sldChg chg="addSp delSp modSp new del mod modNotesTx">
        <pc:chgData name="Sara Hodgson Brown" userId="55abe0ab-6bea-4dc8-9867-e8721f5c6272" providerId="ADAL" clId="{B5272EAC-AA7C-2A46-9C22-F84ED86C147D}" dt="2025-06-05T09:07:10.983" v="5871" actId="2696"/>
        <pc:sldMkLst>
          <pc:docMk/>
          <pc:sldMk cId="780112776" sldId="1950"/>
        </pc:sldMkLst>
      </pc:sldChg>
      <pc:sldChg chg="addSp delSp modSp new mod modNotesTx">
        <pc:chgData name="Sara Hodgson Brown" userId="55abe0ab-6bea-4dc8-9867-e8721f5c6272" providerId="ADAL" clId="{B5272EAC-AA7C-2A46-9C22-F84ED86C147D}" dt="2025-06-05T09:11:40.404" v="6171" actId="20577"/>
        <pc:sldMkLst>
          <pc:docMk/>
          <pc:sldMk cId="1176722853" sldId="1951"/>
        </pc:sldMkLst>
      </pc:sldChg>
      <pc:sldChg chg="addSp delSp modSp add mod">
        <pc:chgData name="Sara Hodgson Brown" userId="55abe0ab-6bea-4dc8-9867-e8721f5c6272" providerId="ADAL" clId="{B5272EAC-AA7C-2A46-9C22-F84ED86C147D}" dt="2025-06-05T09:00:23.026" v="5831" actId="732"/>
        <pc:sldMkLst>
          <pc:docMk/>
          <pc:sldMk cId="2858647625" sldId="1952"/>
        </pc:sldMkLst>
      </pc:sldChg>
      <pc:sldChg chg="modSp new mod modNotesTx">
        <pc:chgData name="Sara Hodgson Brown" userId="55abe0ab-6bea-4dc8-9867-e8721f5c6272" providerId="ADAL" clId="{B5272EAC-AA7C-2A46-9C22-F84ED86C147D}" dt="2025-06-05T09:02:15.318" v="5862"/>
        <pc:sldMkLst>
          <pc:docMk/>
          <pc:sldMk cId="329568932" sldId="1953"/>
        </pc:sldMkLst>
      </pc:sldChg>
      <pc:sldChg chg="new del">
        <pc:chgData name="Sara Hodgson Brown" userId="55abe0ab-6bea-4dc8-9867-e8721f5c6272" providerId="ADAL" clId="{B5272EAC-AA7C-2A46-9C22-F84ED86C147D}" dt="2025-06-05T09:01:58.765" v="5848" actId="2696"/>
        <pc:sldMkLst>
          <pc:docMk/>
          <pc:sldMk cId="499030118" sldId="1953"/>
        </pc:sldMkLst>
      </pc:sldChg>
      <pc:sldChg chg="delSp modSp new del mod">
        <pc:chgData name="Sara Hodgson Brown" userId="55abe0ab-6bea-4dc8-9867-e8721f5c6272" providerId="ADAL" clId="{B5272EAC-AA7C-2A46-9C22-F84ED86C147D}" dt="2025-06-05T09:01:27.044" v="5846" actId="2696"/>
        <pc:sldMkLst>
          <pc:docMk/>
          <pc:sldMk cId="1961606633" sldId="1953"/>
        </pc:sldMkLst>
      </pc:sldChg>
      <pc:sldChg chg="modSp new mod modNotesTx">
        <pc:chgData name="Sara Hodgson Brown" userId="55abe0ab-6bea-4dc8-9867-e8721f5c6272" providerId="ADAL" clId="{B5272EAC-AA7C-2A46-9C22-F84ED86C147D}" dt="2025-06-05T09:08:25.163" v="5941" actId="20577"/>
        <pc:sldMkLst>
          <pc:docMk/>
          <pc:sldMk cId="11215142" sldId="1954"/>
        </pc:sldMkLst>
      </pc:sldChg>
    </pc:docChg>
  </pc:docChgLst>
  <pc:docChgLst>
    <pc:chgData name="Sara Hodgson Brown" userId="S::shodgsonbrown@goodtogreatschools.org.au::55abe0ab-6bea-4dc8-9867-e8721f5c6272" providerId="AD" clId="Web-{9E577B11-35F1-4DFD-053D-04C87FF45309}"/>
    <pc:docChg chg="modSld">
      <pc:chgData name="Sara Hodgson Brown" userId="S::shodgsonbrown@goodtogreatschools.org.au::55abe0ab-6bea-4dc8-9867-e8721f5c6272" providerId="AD" clId="Web-{9E577B11-35F1-4DFD-053D-04C87FF45309}" dt="2025-03-24T13:19:43.772" v="17"/>
      <pc:docMkLst>
        <pc:docMk/>
      </pc:docMkLst>
      <pc:sldChg chg="modSp">
        <pc:chgData name="Sara Hodgson Brown" userId="S::shodgsonbrown@goodtogreatschools.org.au::55abe0ab-6bea-4dc8-9867-e8721f5c6272" providerId="AD" clId="Web-{9E577B11-35F1-4DFD-053D-04C87FF45309}" dt="2025-03-24T13:19:43.772" v="17"/>
        <pc:sldMkLst>
          <pc:docMk/>
          <pc:sldMk cId="4137957429" sldId="1898"/>
        </pc:sldMkLst>
      </pc:sldChg>
      <pc:sldChg chg="addSp delSp modSp addAnim delAnim">
        <pc:chgData name="Sara Hodgson Brown" userId="S::shodgsonbrown@goodtogreatschools.org.au::55abe0ab-6bea-4dc8-9867-e8721f5c6272" providerId="AD" clId="Web-{9E577B11-35F1-4DFD-053D-04C87FF45309}" dt="2025-03-24T12:54:13.552" v="11" actId="1076"/>
        <pc:sldMkLst>
          <pc:docMk/>
          <pc:sldMk cId="3528114627" sldId="1903"/>
        </pc:sldMkLst>
      </pc:sldChg>
    </pc:docChg>
  </pc:docChgLst>
  <pc:docChgLst>
    <pc:chgData name="Sara Hodgson Brown" userId="S::shodgsonbrown@goodtogreatschools.org.au::55abe0ab-6bea-4dc8-9867-e8721f5c6272" providerId="AD" clId="Web-{DB4DB1DF-2792-B624-C105-4C18C039D0DE}"/>
    <pc:docChg chg="modSld">
      <pc:chgData name="Sara Hodgson Brown" userId="S::shodgsonbrown@goodtogreatschools.org.au::55abe0ab-6bea-4dc8-9867-e8721f5c6272" providerId="AD" clId="Web-{DB4DB1DF-2792-B624-C105-4C18C039D0DE}" dt="2025-03-23T13:40:22.648" v="25"/>
      <pc:docMkLst>
        <pc:docMk/>
      </pc:docMkLst>
      <pc:sldChg chg="modNotes">
        <pc:chgData name="Sara Hodgson Brown" userId="S::shodgsonbrown@goodtogreatschools.org.au::55abe0ab-6bea-4dc8-9867-e8721f5c6272" providerId="AD" clId="Web-{DB4DB1DF-2792-B624-C105-4C18C039D0DE}" dt="2025-03-23T13:36:41.645" v="1"/>
        <pc:sldMkLst>
          <pc:docMk/>
          <pc:sldMk cId="4093921776" sldId="264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7:38.523" v="5"/>
        <pc:sldMkLst>
          <pc:docMk/>
          <pc:sldMk cId="382553785" sldId="1886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8:22.073" v="12"/>
        <pc:sldMkLst>
          <pc:docMk/>
          <pc:sldMk cId="1106475152" sldId="1897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39:00.450" v="18"/>
        <pc:sldMkLst>
          <pc:docMk/>
          <pc:sldMk cId="2718982043" sldId="1899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03.771" v="24"/>
        <pc:sldMkLst>
          <pc:docMk/>
          <pc:sldMk cId="2415902976" sldId="1915"/>
        </pc:sldMkLst>
      </pc:sldChg>
      <pc:sldChg chg="modNotes">
        <pc:chgData name="Sara Hodgson Brown" userId="S::shodgsonbrown@goodtogreatschools.org.au::55abe0ab-6bea-4dc8-9867-e8721f5c6272" providerId="AD" clId="Web-{DB4DB1DF-2792-B624-C105-4C18C039D0DE}" dt="2025-03-23T13:40:22.648" v="25"/>
        <pc:sldMkLst>
          <pc:docMk/>
          <pc:sldMk cId="3842409786" sldId="1918"/>
        </pc:sldMkLst>
      </pc:sldChg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Sara Hodgson Brown" userId="S::shodgsonbrown@goodtogreatschools.org.au::55abe0ab-6bea-4dc8-9867-e8721f5c6272" providerId="AD" clId="Web-{1674DCDF-EE68-9C89-057E-123DCB71DB15}"/>
    <pc:docChg chg="modSld">
      <pc:chgData name="Sara Hodgson Brown" userId="S::shodgsonbrown@goodtogreatschools.org.au::55abe0ab-6bea-4dc8-9867-e8721f5c6272" providerId="AD" clId="Web-{1674DCDF-EE68-9C89-057E-123DCB71DB15}" dt="2025-03-18T08:54:40.413" v="62" actId="1076"/>
      <pc:docMkLst>
        <pc:docMk/>
      </pc:docMkLst>
    </pc:docChg>
  </pc:docChgLst>
  <pc:docChgLst>
    <pc:chgData name="Tara Tyrrell" userId="67dc6626-2ece-4dc7-ac5a-9add06ec429c" providerId="ADAL" clId="{21705715-9D61-4C24-9AA5-AFDC9790C0CA}"/>
    <pc:docChg chg="modSld modMainMaster">
      <pc:chgData name="Tara Tyrrell" userId="67dc6626-2ece-4dc7-ac5a-9add06ec429c" providerId="ADAL" clId="{21705715-9D61-4C24-9AA5-AFDC9790C0CA}" dt="2025-04-09T20:40:33.892" v="64" actId="20577"/>
      <pc:docMkLst>
        <pc:docMk/>
      </pc:docMkLst>
      <pc:sldChg chg="modSp mod">
        <pc:chgData name="Tara Tyrrell" userId="67dc6626-2ece-4dc7-ac5a-9add06ec429c" providerId="ADAL" clId="{21705715-9D61-4C24-9AA5-AFDC9790C0CA}" dt="2025-04-09T20:23:37.201" v="19" actId="1035"/>
        <pc:sldMkLst>
          <pc:docMk/>
          <pc:sldMk cId="2829967818" sldId="1889"/>
        </pc:sldMkLst>
      </pc:sldChg>
      <pc:sldChg chg="modSp mod">
        <pc:chgData name="Tara Tyrrell" userId="67dc6626-2ece-4dc7-ac5a-9add06ec429c" providerId="ADAL" clId="{21705715-9D61-4C24-9AA5-AFDC9790C0CA}" dt="2025-04-09T20:35:13.653" v="58" actId="14100"/>
        <pc:sldMkLst>
          <pc:docMk/>
          <pc:sldMk cId="1106475152" sldId="1897"/>
        </pc:sldMkLst>
      </pc:sldChg>
      <pc:sldChg chg="modSp mod">
        <pc:chgData name="Tara Tyrrell" userId="67dc6626-2ece-4dc7-ac5a-9add06ec429c" providerId="ADAL" clId="{21705715-9D61-4C24-9AA5-AFDC9790C0CA}" dt="2025-04-09T20:25:48.892" v="46" actId="1035"/>
        <pc:sldMkLst>
          <pc:docMk/>
          <pc:sldMk cId="2718982043" sldId="1899"/>
        </pc:sldMkLst>
      </pc:sldChg>
      <pc:sldChg chg="modSp mod">
        <pc:chgData name="Tara Tyrrell" userId="67dc6626-2ece-4dc7-ac5a-9add06ec429c" providerId="ADAL" clId="{21705715-9D61-4C24-9AA5-AFDC9790C0CA}" dt="2025-04-09T20:37:13.856" v="59" actId="20577"/>
        <pc:sldMkLst>
          <pc:docMk/>
          <pc:sldMk cId="3824809397" sldId="1900"/>
        </pc:sldMkLst>
      </pc:sldChg>
      <pc:sldChg chg="modSp mod">
        <pc:chgData name="Tara Tyrrell" userId="67dc6626-2ece-4dc7-ac5a-9add06ec429c" providerId="ADAL" clId="{21705715-9D61-4C24-9AA5-AFDC9790C0CA}" dt="2025-04-09T20:38:54.321" v="60" actId="20577"/>
        <pc:sldMkLst>
          <pc:docMk/>
          <pc:sldMk cId="742659264" sldId="1904"/>
        </pc:sldMkLst>
      </pc:sldChg>
      <pc:sldChg chg="modSp mod">
        <pc:chgData name="Tara Tyrrell" userId="67dc6626-2ece-4dc7-ac5a-9add06ec429c" providerId="ADAL" clId="{21705715-9D61-4C24-9AA5-AFDC9790C0CA}" dt="2025-04-09T20:39:51.975" v="63" actId="166"/>
        <pc:sldMkLst>
          <pc:docMk/>
          <pc:sldMk cId="2415902976" sldId="1915"/>
        </pc:sldMkLst>
      </pc:sldChg>
      <pc:sldChg chg="modSp">
        <pc:chgData name="Tara Tyrrell" userId="67dc6626-2ece-4dc7-ac5a-9add06ec429c" providerId="ADAL" clId="{21705715-9D61-4C24-9AA5-AFDC9790C0CA}" dt="2025-04-09T20:40:33.892" v="64" actId="20577"/>
        <pc:sldMkLst>
          <pc:docMk/>
          <pc:sldMk cId="977617970" sldId="1916"/>
        </pc:sldMkLst>
      </pc:sldChg>
      <pc:sldChg chg="modSp mod">
        <pc:chgData name="Tara Tyrrell" userId="67dc6626-2ece-4dc7-ac5a-9add06ec429c" providerId="ADAL" clId="{21705715-9D61-4C24-9AA5-AFDC9790C0CA}" dt="2025-04-09T20:25:24.493" v="25" actId="1035"/>
        <pc:sldMkLst>
          <pc:docMk/>
          <pc:sldMk cId="3864335684" sldId="1921"/>
        </pc:sldMkLst>
      </pc:sldChg>
      <pc:sldChg chg="modSp mod">
        <pc:chgData name="Tara Tyrrell" userId="67dc6626-2ece-4dc7-ac5a-9add06ec429c" providerId="ADAL" clId="{21705715-9D61-4C24-9AA5-AFDC9790C0CA}" dt="2025-04-09T20:25:31.517" v="31" actId="1035"/>
        <pc:sldMkLst>
          <pc:docMk/>
          <pc:sldMk cId="2584114072" sldId="1922"/>
        </pc:sldMkLst>
      </pc:sldChg>
      <pc:sldChg chg="modSp mod">
        <pc:chgData name="Tara Tyrrell" userId="67dc6626-2ece-4dc7-ac5a-9add06ec429c" providerId="ADAL" clId="{21705715-9D61-4C24-9AA5-AFDC9790C0CA}" dt="2025-04-09T20:25:42.408" v="40" actId="1037"/>
        <pc:sldMkLst>
          <pc:docMk/>
          <pc:sldMk cId="1698469185" sldId="1923"/>
        </pc:sldMkLst>
      </pc:sldChg>
      <pc:sldMasterChg chg="modSldLayout">
        <pc:chgData name="Tara Tyrrell" userId="67dc6626-2ece-4dc7-ac5a-9add06ec429c" providerId="ADAL" clId="{21705715-9D61-4C24-9AA5-AFDC9790C0CA}" dt="2025-04-09T20:32:37.405" v="47" actId="14100"/>
        <pc:sldMasterMkLst>
          <pc:docMk/>
          <pc:sldMasterMk cId="2142349000" sldId="2147486213"/>
        </pc:sldMasterMkLst>
        <pc:sldLayoutChg chg="modSp mod">
          <pc:chgData name="Tara Tyrrell" userId="67dc6626-2ece-4dc7-ac5a-9add06ec429c" providerId="ADAL" clId="{21705715-9D61-4C24-9AA5-AFDC9790C0CA}" dt="2025-04-09T20:32:37.405" v="47" actId="14100"/>
          <pc:sldLayoutMkLst>
            <pc:docMk/>
            <pc:sldMasterMk cId="2142349000" sldId="2147486213"/>
            <pc:sldLayoutMk cId="3533410887" sldId="2147486265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5DED8B04-997E-2FF5-53DF-E2B650C5DEA5}"/>
    <pc:docChg chg="modSld">
      <pc:chgData name="Sara Hodgson Brown" userId="S::shodgsonbrown@goodtogreatschools.org.au::55abe0ab-6bea-4dc8-9867-e8721f5c6272" providerId="AD" clId="Web-{5DED8B04-997E-2FF5-53DF-E2B650C5DEA5}" dt="2025-06-04T14:52:04.028" v="33"/>
      <pc:docMkLst>
        <pc:docMk/>
      </pc:docMkLst>
      <pc:sldChg chg="modNotes">
        <pc:chgData name="Sara Hodgson Brown" userId="S::shodgsonbrown@goodtogreatschools.org.au::55abe0ab-6bea-4dc8-9867-e8721f5c6272" providerId="AD" clId="Web-{5DED8B04-997E-2FF5-53DF-E2B650C5DEA5}" dt="2025-06-04T14:49:29.021" v="31"/>
        <pc:sldMkLst>
          <pc:docMk/>
          <pc:sldMk cId="423844901" sldId="1947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52:04.028" v="33"/>
        <pc:sldMkLst>
          <pc:docMk/>
          <pc:sldMk cId="229650241" sldId="1948"/>
        </pc:sldMkLst>
      </pc:sldChg>
      <pc:sldChg chg="modNotes">
        <pc:chgData name="Sara Hodgson Brown" userId="S::shodgsonbrown@goodtogreatschools.org.au::55abe0ab-6bea-4dc8-9867-e8721f5c6272" providerId="AD" clId="Web-{5DED8B04-997E-2FF5-53DF-E2B650C5DEA5}" dt="2025-06-04T14:48:58.723" v="27"/>
        <pc:sldMkLst>
          <pc:docMk/>
          <pc:sldMk cId="901513569" sldId="1949"/>
        </pc:sldMkLst>
      </pc:sldChg>
    </pc:docChg>
  </pc:docChgLst>
  <pc:docChgLst>
    <pc:chgData name="Sara Hodgson Brown" userId="S::shodgsonbrown@goodtogreatschools.org.au::55abe0ab-6bea-4dc8-9867-e8721f5c6272" providerId="AD" clId="Web-{820937D0-1933-06EB-A4C9-1399D9415905}"/>
    <pc:docChg chg="addSld delSld modSld modSection">
      <pc:chgData name="Sara Hodgson Brown" userId="S::shodgsonbrown@goodtogreatschools.org.au::55abe0ab-6bea-4dc8-9867-e8721f5c6272" providerId="AD" clId="Web-{820937D0-1933-06EB-A4C9-1399D9415905}" dt="2025-06-02T11:58:25.440" v="22"/>
      <pc:docMkLst>
        <pc:docMk/>
      </pc:docMkLst>
      <pc:sldChg chg="add">
        <pc:chgData name="Sara Hodgson Brown" userId="S::shodgsonbrown@goodtogreatschools.org.au::55abe0ab-6bea-4dc8-9867-e8721f5c6272" providerId="AD" clId="Web-{820937D0-1933-06EB-A4C9-1399D9415905}" dt="2025-06-02T11:58:22.487" v="21"/>
        <pc:sldMkLst>
          <pc:docMk/>
          <pc:sldMk cId="4152788124" sldId="295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8:25.440" v="22"/>
        <pc:sldMkLst>
          <pc:docMk/>
          <pc:sldMk cId="2219211668" sldId="1893"/>
        </pc:sldMkLst>
      </pc:sldChg>
      <pc:sldChg chg="del">
        <pc:chgData name="Sara Hodgson Brown" userId="S::shodgsonbrown@goodtogreatschools.org.au::55abe0ab-6bea-4dc8-9867-e8721f5c6272" providerId="AD" clId="Web-{820937D0-1933-06EB-A4C9-1399D9415905}" dt="2025-06-02T11:57:57.423" v="20"/>
        <pc:sldMkLst>
          <pc:docMk/>
          <pc:sldMk cId="2543034228" sldId="1896"/>
        </pc:sldMkLst>
      </pc:sldChg>
      <pc:sldChg chg="modSp add">
        <pc:chgData name="Sara Hodgson Brown" userId="S::shodgsonbrown@goodtogreatschools.org.au::55abe0ab-6bea-4dc8-9867-e8721f5c6272" providerId="AD" clId="Web-{820937D0-1933-06EB-A4C9-1399D9415905}" dt="2025-06-02T11:57:26.641" v="19" actId="1076"/>
        <pc:sldMkLst>
          <pc:docMk/>
          <pc:sldMk cId="3974953148" sldId="1940"/>
        </pc:sldMkLst>
      </pc:sldChg>
      <pc:sldMasterChg chg="addSldLayout">
        <pc:chgData name="Sara Hodgson Brown" userId="S::shodgsonbrown@goodtogreatschools.org.au::55abe0ab-6bea-4dc8-9867-e8721f5c6272" providerId="AD" clId="Web-{820937D0-1933-06EB-A4C9-1399D9415905}" dt="2025-06-02T11:58:22.487" v="21"/>
        <pc:sldMasterMkLst>
          <pc:docMk/>
          <pc:sldMasterMk cId="2142349000" sldId="2147486213"/>
        </pc:sldMasterMkLst>
        <pc:sldLayoutChg chg="add replId">
          <pc:chgData name="Sara Hodgson Brown" userId="S::shodgsonbrown@goodtogreatschools.org.au::55abe0ab-6bea-4dc8-9867-e8721f5c6272" providerId="AD" clId="Web-{820937D0-1933-06EB-A4C9-1399D9415905}" dt="2025-06-02T11:58:22.487" v="21"/>
          <pc:sldLayoutMkLst>
            <pc:docMk/>
            <pc:sldMasterMk cId="2142349000" sldId="2147486213"/>
            <pc:sldLayoutMk cId="2542541471" sldId="2147486336"/>
          </pc:sldLayoutMkLst>
        </pc:sldLayoutChg>
      </pc:sldMasterChg>
      <pc:sldMasterChg chg="addSldLayout">
        <pc:chgData name="Sara Hodgson Brown" userId="S::shodgsonbrown@goodtogreatschools.org.au::55abe0ab-6bea-4dc8-9867-e8721f5c6272" providerId="AD" clId="Web-{820937D0-1933-06EB-A4C9-1399D9415905}" dt="2025-06-02T11:56:46.046" v="0"/>
        <pc:sldMasterMkLst>
          <pc:docMk/>
          <pc:sldMasterMk cId="1949279857" sldId="2147486242"/>
        </pc:sldMasterMkLst>
        <pc:sldLayoutChg chg="add">
          <pc:chgData name="Sara Hodgson Brown" userId="S::shodgsonbrown@goodtogreatschools.org.au::55abe0ab-6bea-4dc8-9867-e8721f5c6272" providerId="AD" clId="Web-{820937D0-1933-06EB-A4C9-1399D9415905}" dt="2025-06-02T11:56:46.046" v="0"/>
          <pc:sldLayoutMkLst>
            <pc:docMk/>
            <pc:sldMasterMk cId="1949279857" sldId="2147486242"/>
            <pc:sldLayoutMk cId="758874579" sldId="2147486335"/>
          </pc:sldLayoutMkLst>
        </pc:sldLayoutChg>
      </pc:sldMasterChg>
    </pc:docChg>
  </pc:docChgLst>
  <pc:docChgLst>
    <pc:chgData name="Silea Rive" userId="891173ba-4b43-41f1-bd85-b99557e25871" providerId="ADAL" clId="{CCA62783-6C1E-1F48-9A1F-42102DD0C532}"/>
    <pc:docChg chg="modSld">
      <pc:chgData name="Silea Rive" userId="891173ba-4b43-41f1-bd85-b99557e25871" providerId="ADAL" clId="{CCA62783-6C1E-1F48-9A1F-42102DD0C532}" dt="2025-07-01T16:44:36.292" v="27" actId="11"/>
      <pc:docMkLst>
        <pc:docMk/>
      </pc:docMkLst>
      <pc:sldChg chg="modSp mod">
        <pc:chgData name="Silea Rive" userId="891173ba-4b43-41f1-bd85-b99557e25871" providerId="ADAL" clId="{CCA62783-6C1E-1F48-9A1F-42102DD0C532}" dt="2025-07-01T16:43:20.268" v="3" actId="20577"/>
        <pc:sldMkLst>
          <pc:docMk/>
          <pc:sldMk cId="11215142" sldId="1954"/>
        </pc:sldMkLst>
      </pc:sldChg>
      <pc:sldChg chg="modSp mod">
        <pc:chgData name="Silea Rive" userId="891173ba-4b43-41f1-bd85-b99557e25871" providerId="ADAL" clId="{CCA62783-6C1E-1F48-9A1F-42102DD0C532}" dt="2025-07-01T16:43:56.398" v="10" actId="20577"/>
        <pc:sldMkLst>
          <pc:docMk/>
          <pc:sldMk cId="324810896" sldId="1955"/>
        </pc:sldMkLst>
      </pc:sldChg>
      <pc:sldChg chg="modSp mod">
        <pc:chgData name="Silea Rive" userId="891173ba-4b43-41f1-bd85-b99557e25871" providerId="ADAL" clId="{CCA62783-6C1E-1F48-9A1F-42102DD0C532}" dt="2025-07-01T16:44:08.144" v="15" actId="11"/>
        <pc:sldMkLst>
          <pc:docMk/>
          <pc:sldMk cId="2851421364" sldId="1956"/>
        </pc:sldMkLst>
      </pc:sldChg>
      <pc:sldChg chg="modSp mod">
        <pc:chgData name="Silea Rive" userId="891173ba-4b43-41f1-bd85-b99557e25871" providerId="ADAL" clId="{CCA62783-6C1E-1F48-9A1F-42102DD0C532}" dt="2025-07-01T16:44:22.511" v="21" actId="11"/>
        <pc:sldMkLst>
          <pc:docMk/>
          <pc:sldMk cId="3417479931" sldId="1958"/>
        </pc:sldMkLst>
      </pc:sldChg>
      <pc:sldChg chg="modSp mod">
        <pc:chgData name="Silea Rive" userId="891173ba-4b43-41f1-bd85-b99557e25871" providerId="ADAL" clId="{CCA62783-6C1E-1F48-9A1F-42102DD0C532}" dt="2025-07-01T16:44:36.292" v="27" actId="11"/>
        <pc:sldMkLst>
          <pc:docMk/>
          <pc:sldMk cId="4189685841" sldId="1974"/>
        </pc:sldMkLst>
      </pc:sld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79B498D2-3381-DB7B-AE88-7751AC75593A}"/>
    <pc:docChg chg="modSld">
      <pc:chgData name="Silea Rive" userId="S::srive@goodtogreatschools.org.au::891173ba-4b43-41f1-bd85-b99557e25871" providerId="AD" clId="Web-{79B498D2-3381-DB7B-AE88-7751AC75593A}" dt="2025-06-27T07:23:05.998" v="83"/>
      <pc:docMkLst>
        <pc:docMk/>
      </pc:docMkLst>
      <pc:sldChg chg="modNotes">
        <pc:chgData name="Silea Rive" userId="S::srive@goodtogreatschools.org.au::891173ba-4b43-41f1-bd85-b99557e25871" providerId="AD" clId="Web-{79B498D2-3381-DB7B-AE88-7751AC75593A}" dt="2025-06-27T07:23:05.998" v="83"/>
        <pc:sldMkLst>
          <pc:docMk/>
          <pc:sldMk cId="3155267039" sldId="1967"/>
        </pc:sldMkLst>
      </pc:sldChg>
    </pc:docChg>
  </pc:docChgLst>
  <pc:docChgLst>
    <pc:chgData name="Silea Rive" userId="S::srive@goodtogreatschools.org.au::891173ba-4b43-41f1-bd85-b99557e25871" providerId="AD" clId="Web-{569608FC-69CC-ADEF-08B7-A664D7CFEF2F}"/>
    <pc:docChg chg="modSld">
      <pc:chgData name="Silea Rive" userId="S::srive@goodtogreatschools.org.au::891173ba-4b43-41f1-bd85-b99557e25871" providerId="AD" clId="Web-{569608FC-69CC-ADEF-08B7-A664D7CFEF2F}" dt="2025-07-01T14:14:55.478" v="39" actId="1076"/>
      <pc:docMkLst>
        <pc:docMk/>
      </pc:docMkLst>
      <pc:sldChg chg="modSp">
        <pc:chgData name="Silea Rive" userId="S::srive@goodtogreatschools.org.au::891173ba-4b43-41f1-bd85-b99557e25871" providerId="AD" clId="Web-{569608FC-69CC-ADEF-08B7-A664D7CFEF2F}" dt="2025-07-01T14:14:23.149" v="32" actId="1076"/>
        <pc:sldMkLst>
          <pc:docMk/>
          <pc:sldMk cId="3824809397" sldId="1900"/>
        </pc:sldMkLst>
      </pc:sldChg>
      <pc:sldChg chg="modSp">
        <pc:chgData name="Silea Rive" userId="S::srive@goodtogreatschools.org.au::891173ba-4b43-41f1-bd85-b99557e25871" providerId="AD" clId="Web-{569608FC-69CC-ADEF-08B7-A664D7CFEF2F}" dt="2025-07-01T14:14:55.478" v="39" actId="1076"/>
        <pc:sldMkLst>
          <pc:docMk/>
          <pc:sldMk cId="2415902976" sldId="1915"/>
        </pc:sldMkLst>
      </pc:sldChg>
      <pc:sldChg chg="addSp delSp modSp mod modClrScheme chgLayout">
        <pc:chgData name="Silea Rive" userId="S::srive@goodtogreatschools.org.au::891173ba-4b43-41f1-bd85-b99557e25871" providerId="AD" clId="Web-{569608FC-69CC-ADEF-08B7-A664D7CFEF2F}" dt="2025-07-01T14:13:11.506" v="16"/>
        <pc:sldMkLst>
          <pc:docMk/>
          <pc:sldMk cId="3966885724" sldId="1944"/>
        </pc:sldMkLst>
      </pc:sldChg>
      <pc:sldChg chg="modSp">
        <pc:chgData name="Silea Rive" userId="S::srive@goodtogreatschools.org.au::891173ba-4b43-41f1-bd85-b99557e25871" providerId="AD" clId="Web-{569608FC-69CC-ADEF-08B7-A664D7CFEF2F}" dt="2025-07-01T14:14:46.884" v="37" actId="1076"/>
        <pc:sldMkLst>
          <pc:docMk/>
          <pc:sldMk cId="1521179813" sldId="1969"/>
        </pc:sldMkLst>
      </pc:sldChg>
      <pc:sldChg chg="addSp delSp modSp mod modClrScheme chgLayout">
        <pc:chgData name="Silea Rive" userId="S::srive@goodtogreatschools.org.au::891173ba-4b43-41f1-bd85-b99557e25871" providerId="AD" clId="Web-{569608FC-69CC-ADEF-08B7-A664D7CFEF2F}" dt="2025-07-01T14:13:56.054" v="22"/>
        <pc:sldMkLst>
          <pc:docMk/>
          <pc:sldMk cId="2983517647" sldId="1975"/>
        </pc:sldMkLst>
      </pc:sld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Sara Hodgson Brown" userId="S::shodgsonbrown@goodtogreatschools.org.au::55abe0ab-6bea-4dc8-9867-e8721f5c6272" providerId="AD" clId="Web-{79085815-41CE-08DF-52B1-0D0325F170F9}"/>
    <pc:docChg chg="modSld">
      <pc:chgData name="Sara Hodgson Brown" userId="S::shodgsonbrown@goodtogreatschools.org.au::55abe0ab-6bea-4dc8-9867-e8721f5c6272" providerId="AD" clId="Web-{79085815-41CE-08DF-52B1-0D0325F170F9}" dt="2025-03-18T12:17:20.924" v="3" actId="1076"/>
      <pc:docMkLst>
        <pc:docMk/>
      </pc:docMkLst>
      <pc:sldChg chg="modSp">
        <pc:chgData name="Sara Hodgson Brown" userId="S::shodgsonbrown@goodtogreatschools.org.au::55abe0ab-6bea-4dc8-9867-e8721f5c6272" providerId="AD" clId="Web-{79085815-41CE-08DF-52B1-0D0325F170F9}" dt="2025-03-18T12:17:20.924" v="3" actId="1076"/>
        <pc:sldMkLst>
          <pc:docMk/>
          <pc:sldMk cId="3690620153" sldId="1919"/>
        </pc:sldMkLst>
      </pc:sld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ECA33BBD-2CBF-7FFC-1C63-F15E286475B2}"/>
    <pc:docChg chg="delSld modSection">
      <pc:chgData name="Sara Hodgson Brown" userId="S::shodgsonbrown@goodtogreatschools.org.au::55abe0ab-6bea-4dc8-9867-e8721f5c6272" providerId="AD" clId="Web-{ECA33BBD-2CBF-7FFC-1C63-F15E286475B2}" dt="2025-01-03T10:01:36.132" v="2"/>
      <pc:docMkLst>
        <pc:docMk/>
      </pc:docMkLst>
      <pc:sldChg chg="del">
        <pc:chgData name="Sara Hodgson Brown" userId="S::shodgsonbrown@goodtogreatschools.org.au::55abe0ab-6bea-4dc8-9867-e8721f5c6272" providerId="AD" clId="Web-{ECA33BBD-2CBF-7FFC-1C63-F15E286475B2}" dt="2025-01-03T10:01:33.600" v="0"/>
        <pc:sldMkLst>
          <pc:docMk/>
          <pc:sldMk cId="4232339572" sldId="1883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5.179" v="1"/>
        <pc:sldMkLst>
          <pc:docMk/>
          <pc:sldMk cId="612128115" sldId="1884"/>
        </pc:sldMkLst>
      </pc:sldChg>
      <pc:sldChg chg="del">
        <pc:chgData name="Sara Hodgson Brown" userId="S::shodgsonbrown@goodtogreatschools.org.au::55abe0ab-6bea-4dc8-9867-e8721f5c6272" providerId="AD" clId="Web-{ECA33BBD-2CBF-7FFC-1C63-F15E286475B2}" dt="2025-01-03T10:01:36.132" v="2"/>
        <pc:sldMkLst>
          <pc:docMk/>
          <pc:sldMk cId="3535682528" sldId="1885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C9892E53-E37A-4762-7419-A1D5BE5525A0}"/>
    <pc:docChg chg="modSld">
      <pc:chgData name="Sara Hodgson Brown" userId="S::shodgsonbrown@goodtogreatschools.org.au::55abe0ab-6bea-4dc8-9867-e8721f5c6272" providerId="AD" clId="Web-{C9892E53-E37A-4762-7419-A1D5BE5525A0}" dt="2025-06-09T14:14:20.141" v="82"/>
      <pc:docMkLst>
        <pc:docMk/>
      </pc:docMkLst>
      <pc:sldChg chg="modNotes">
        <pc:chgData name="Sara Hodgson Brown" userId="S::shodgsonbrown@goodtogreatschools.org.au::55abe0ab-6bea-4dc8-9867-e8721f5c6272" providerId="AD" clId="Web-{C9892E53-E37A-4762-7419-A1D5BE5525A0}" dt="2025-06-09T14:08:15.923" v="70"/>
        <pc:sldMkLst>
          <pc:docMk/>
          <pc:sldMk cId="3974953148" sldId="1940"/>
        </pc:sldMkLst>
      </pc:sldChg>
      <pc:sldChg chg="modSp">
        <pc:chgData name="Sara Hodgson Brown" userId="S::shodgsonbrown@goodtogreatschools.org.au::55abe0ab-6bea-4dc8-9867-e8721f5c6272" providerId="AD" clId="Web-{C9892E53-E37A-4762-7419-A1D5BE5525A0}" dt="2025-06-09T14:09:42.504" v="72" actId="1076"/>
        <pc:sldMkLst>
          <pc:docMk/>
          <pc:sldMk cId="3966885724" sldId="1944"/>
        </pc:sldMkLst>
      </pc:sldChg>
      <pc:sldChg chg="modNotes">
        <pc:chgData name="Sara Hodgson Brown" userId="S::shodgsonbrown@goodtogreatschools.org.au::55abe0ab-6bea-4dc8-9867-e8721f5c6272" providerId="AD" clId="Web-{C9892E53-E37A-4762-7419-A1D5BE5525A0}" dt="2025-06-09T14:14:20.141" v="82"/>
        <pc:sldMkLst>
          <pc:docMk/>
          <pc:sldMk cId="751112771" sldId="1946"/>
        </pc:sldMkLst>
      </pc:sldChg>
    </pc:docChg>
  </pc:docChgLst>
  <pc:docChgLst>
    <pc:chgData name="Chantal Rae" userId="a1db561e-73a2-489d-a119-0f73c1c2f06f" providerId="ADAL" clId="{E1B6A9DA-EFE7-46A7-80AA-4EBA7933B7F1}"/>
    <pc:docChg chg="undo custSel modSld sldOrd">
      <pc:chgData name="Chantal Rae" userId="a1db561e-73a2-489d-a119-0f73c1c2f06f" providerId="ADAL" clId="{E1B6A9DA-EFE7-46A7-80AA-4EBA7933B7F1}" dt="2025-03-24T07:30:20.295" v="185" actId="20577"/>
      <pc:docMkLst>
        <pc:docMk/>
      </pc:docMkLst>
      <pc:sldChg chg="delSp modSp mod ord modNotesTx">
        <pc:chgData name="Chantal Rae" userId="a1db561e-73a2-489d-a119-0f73c1c2f06f" providerId="ADAL" clId="{E1B6A9DA-EFE7-46A7-80AA-4EBA7933B7F1}" dt="2025-03-24T07:15:13.325" v="62" actId="20577"/>
        <pc:sldMkLst>
          <pc:docMk/>
          <pc:sldMk cId="2805220324" sldId="262"/>
        </pc:sldMkLst>
      </pc:sldChg>
      <pc:sldChg chg="modNotesTx">
        <pc:chgData name="Chantal Rae" userId="a1db561e-73a2-489d-a119-0f73c1c2f06f" providerId="ADAL" clId="{E1B6A9DA-EFE7-46A7-80AA-4EBA7933B7F1}" dt="2025-03-24T03:08:55.214" v="16" actId="20577"/>
        <pc:sldMkLst>
          <pc:docMk/>
          <pc:sldMk cId="4093921776" sldId="264"/>
        </pc:sldMkLst>
      </pc:sldChg>
      <pc:sldChg chg="modSp mod">
        <pc:chgData name="Chantal Rae" userId="a1db561e-73a2-489d-a119-0f73c1c2f06f" providerId="ADAL" clId="{E1B6A9DA-EFE7-46A7-80AA-4EBA7933B7F1}" dt="2025-03-24T07:30:20.295" v="185" actId="20577"/>
        <pc:sldMkLst>
          <pc:docMk/>
          <pc:sldMk cId="3919949645" sldId="285"/>
        </pc:sldMkLst>
      </pc:sldChg>
      <pc:sldChg chg="modSp mod">
        <pc:chgData name="Chantal Rae" userId="a1db561e-73a2-489d-a119-0f73c1c2f06f" providerId="ADAL" clId="{E1B6A9DA-EFE7-46A7-80AA-4EBA7933B7F1}" dt="2025-03-24T03:10:53.039" v="33" actId="255"/>
        <pc:sldMkLst>
          <pc:docMk/>
          <pc:sldMk cId="382553785" sldId="1886"/>
        </pc:sldMkLst>
      </pc:sldChg>
      <pc:sldChg chg="modNotesTx">
        <pc:chgData name="Chantal Rae" userId="a1db561e-73a2-489d-a119-0f73c1c2f06f" providerId="ADAL" clId="{E1B6A9DA-EFE7-46A7-80AA-4EBA7933B7F1}" dt="2025-03-24T07:24:15.741" v="86" actId="20577"/>
        <pc:sldMkLst>
          <pc:docMk/>
          <pc:sldMk cId="2829967818" sldId="1889"/>
        </pc:sldMkLst>
      </pc:sldChg>
      <pc:sldChg chg="modNotesTx">
        <pc:chgData name="Chantal Rae" userId="a1db561e-73a2-489d-a119-0f73c1c2f06f" providerId="ADAL" clId="{E1B6A9DA-EFE7-46A7-80AA-4EBA7933B7F1}" dt="2025-03-24T07:26:00.221" v="98" actId="20577"/>
        <pc:sldMkLst>
          <pc:docMk/>
          <pc:sldMk cId="4137957429" sldId="1898"/>
        </pc:sldMkLst>
      </pc:sldChg>
      <pc:sldChg chg="modNotesTx">
        <pc:chgData name="Chantal Rae" userId="a1db561e-73a2-489d-a119-0f73c1c2f06f" providerId="ADAL" clId="{E1B6A9DA-EFE7-46A7-80AA-4EBA7933B7F1}" dt="2025-03-24T07:27:03.979" v="105" actId="5793"/>
        <pc:sldMkLst>
          <pc:docMk/>
          <pc:sldMk cId="3981477553" sldId="1902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Silea Rive" userId="S::srive@goodtogreatschools.org.au::891173ba-4b43-41f1-bd85-b99557e25871" providerId="AD" clId="Web-{E8AB5BB3-6C7D-D2A1-16B3-E81AFB7E3C58}"/>
    <pc:docChg chg="modSld">
      <pc:chgData name="Silea Rive" userId="S::srive@goodtogreatschools.org.au::891173ba-4b43-41f1-bd85-b99557e25871" providerId="AD" clId="Web-{E8AB5BB3-6C7D-D2A1-16B3-E81AFB7E3C58}" dt="2025-06-26T05:59:56.564" v="4" actId="20577"/>
      <pc:docMkLst>
        <pc:docMk/>
      </pc:docMkLst>
      <pc:sldChg chg="modSp">
        <pc:chgData name="Silea Rive" userId="S::srive@goodtogreatschools.org.au::891173ba-4b43-41f1-bd85-b99557e25871" providerId="AD" clId="Web-{E8AB5BB3-6C7D-D2A1-16B3-E81AFB7E3C58}" dt="2025-06-26T05:59:56.564" v="4" actId="20577"/>
        <pc:sldMkLst>
          <pc:docMk/>
          <pc:sldMk cId="3430991670" sldId="1977"/>
        </pc:sldMkLst>
      </pc:sldChg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Silea Rive" userId="S::srive@goodtogreatschools.org.au::891173ba-4b43-41f1-bd85-b99557e25871" providerId="AD" clId="Web-{BD5BAEF6-4468-4F96-3670-5445459F6AE4}"/>
    <pc:docChg chg="addSld delSld modSld modSection">
      <pc:chgData name="Silea Rive" userId="S::srive@goodtogreatschools.org.au::891173ba-4b43-41f1-bd85-b99557e25871" providerId="AD" clId="Web-{BD5BAEF6-4468-4F96-3670-5445459F6AE4}" dt="2025-06-26T15:56:12.046" v="3"/>
      <pc:docMkLst>
        <pc:docMk/>
      </pc:docMkLst>
      <pc:sldChg chg="addSp delSp addAnim">
        <pc:chgData name="Silea Rive" userId="S::srive@goodtogreatschools.org.au::891173ba-4b43-41f1-bd85-b99557e25871" providerId="AD" clId="Web-{BD5BAEF6-4468-4F96-3670-5445459F6AE4}" dt="2025-06-26T15:56:09.874" v="2"/>
        <pc:sldMkLst>
          <pc:docMk/>
          <pc:sldMk cId="329568932" sldId="1953"/>
        </pc:sldMkLst>
      </pc:sldChg>
      <pc:sldChg chg="add del">
        <pc:chgData name="Silea Rive" userId="S::srive@goodtogreatschools.org.au::891173ba-4b43-41f1-bd85-b99557e25871" providerId="AD" clId="Web-{BD5BAEF6-4468-4F96-3670-5445459F6AE4}" dt="2025-06-26T15:56:12.046" v="3"/>
        <pc:sldMkLst>
          <pc:docMk/>
          <pc:sldMk cId="2883718571" sldId="1978"/>
        </pc:sldMkLst>
      </pc:sldChg>
      <pc:sldMasterChg chg="addSldLayout">
        <pc:chgData name="Silea Rive" userId="S::srive@goodtogreatschools.org.au::891173ba-4b43-41f1-bd85-b99557e25871" providerId="AD" clId="Web-{BD5BAEF6-4468-4F96-3670-5445459F6AE4}" dt="2025-06-26T15:55:36.966" v="0"/>
        <pc:sldMasterMkLst>
          <pc:docMk/>
          <pc:sldMasterMk cId="2142349000" sldId="2147486213"/>
        </pc:sldMasterMkLst>
        <pc:sldLayoutChg chg="add">
          <pc:chgData name="Silea Rive" userId="S::srive@goodtogreatschools.org.au::891173ba-4b43-41f1-bd85-b99557e25871" providerId="AD" clId="Web-{BD5BAEF6-4468-4F96-3670-5445459F6AE4}" dt="2025-06-26T15:55:36.966" v="0"/>
          <pc:sldLayoutMkLst>
            <pc:docMk/>
            <pc:sldMasterMk cId="2142349000" sldId="2147486213"/>
            <pc:sldLayoutMk cId="2606613124" sldId="2147486339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B712E96E-72CA-1D1D-AD22-5A1BF4FF12AC}"/>
    <pc:docChg chg="modSld">
      <pc:chgData name="Sara Hodgson Brown" userId="S::shodgsonbrown@goodtogreatschools.org.au::55abe0ab-6bea-4dc8-9867-e8721f5c6272" providerId="AD" clId="Web-{B712E96E-72CA-1D1D-AD22-5A1BF4FF12AC}" dt="2025-06-04T13:14:20.868" v="5" actId="1076"/>
      <pc:docMkLst>
        <pc:docMk/>
      </pc:docMkLst>
      <pc:sldChg chg="modSp">
        <pc:chgData name="Sara Hodgson Brown" userId="S::shodgsonbrown@goodtogreatschools.org.au::55abe0ab-6bea-4dc8-9867-e8721f5c6272" providerId="AD" clId="Web-{B712E96E-72CA-1D1D-AD22-5A1BF4FF12AC}" dt="2025-06-04T13:14:20.868" v="5" actId="1076"/>
        <pc:sldMkLst>
          <pc:docMk/>
          <pc:sldMk cId="692891819" sldId="1945"/>
        </pc:sldMkLst>
      </pc:sldChg>
    </pc:docChg>
  </pc:docChgLst>
  <pc:docChgLst>
    <pc:chgData name="Silea Rive" userId="S::srive@goodtogreatschools.org.au::891173ba-4b43-41f1-bd85-b99557e25871" providerId="AD" clId="Web-{6A0B36BF-0F0F-0B52-5170-6099BB1474F0}"/>
    <pc:docChg chg="modSld">
      <pc:chgData name="Silea Rive" userId="S::srive@goodtogreatschools.org.au::891173ba-4b43-41f1-bd85-b99557e25871" providerId="AD" clId="Web-{6A0B36BF-0F0F-0B52-5170-6099BB1474F0}" dt="2025-06-26T16:02:43.452" v="32"/>
      <pc:docMkLst>
        <pc:docMk/>
      </pc:docMkLst>
      <pc:sldChg chg="addSp delSp modSp modNotes">
        <pc:chgData name="Silea Rive" userId="S::srive@goodtogreatschools.org.au::891173ba-4b43-41f1-bd85-b99557e25871" providerId="AD" clId="Web-{6A0B36BF-0F0F-0B52-5170-6099BB1474F0}" dt="2025-06-26T16:02:43.452" v="32"/>
        <pc:sldMkLst>
          <pc:docMk/>
          <pc:sldMk cId="40559466" sldId="279"/>
        </pc:sldMkLst>
      </pc:sldChg>
      <pc:sldChg chg="modSp">
        <pc:chgData name="Silea Rive" userId="S::srive@goodtogreatschools.org.au::891173ba-4b43-41f1-bd85-b99557e25871" providerId="AD" clId="Web-{6A0B36BF-0F0F-0B52-5170-6099BB1474F0}" dt="2025-06-26T16:01:48.119" v="20" actId="1076"/>
        <pc:sldMkLst>
          <pc:docMk/>
          <pc:sldMk cId="2415902976" sldId="1915"/>
        </pc:sldMkLst>
      </pc:sldChg>
      <pc:sldChg chg="addSp delSp modSp modNotes">
        <pc:chgData name="Silea Rive" userId="S::srive@goodtogreatschools.org.au::891173ba-4b43-41f1-bd85-b99557e25871" providerId="AD" clId="Web-{6A0B36BF-0F0F-0B52-5170-6099BB1474F0}" dt="2025-06-26T16:02:25.607" v="29"/>
        <pc:sldMkLst>
          <pc:docMk/>
          <pc:sldMk cId="329568932" sldId="1953"/>
        </pc:sldMkLst>
      </pc:sldChg>
      <pc:sldChg chg="modNotes">
        <pc:chgData name="Silea Rive" userId="S::srive@goodtogreatschools.org.au::891173ba-4b43-41f1-bd85-b99557e25871" providerId="AD" clId="Web-{6A0B36BF-0F0F-0B52-5170-6099BB1474F0}" dt="2025-06-26T16:01:01.241" v="13"/>
        <pc:sldMkLst>
          <pc:docMk/>
          <pc:sldMk cId="11215142" sldId="1954"/>
        </pc:sldMkLst>
      </pc:sldChg>
      <pc:sldChg chg="modNotes">
        <pc:chgData name="Silea Rive" userId="S::srive@goodtogreatschools.org.au::891173ba-4b43-41f1-bd85-b99557e25871" providerId="AD" clId="Web-{6A0B36BF-0F0F-0B52-5170-6099BB1474F0}" dt="2025-06-26T16:01:10.726" v="16"/>
        <pc:sldMkLst>
          <pc:docMk/>
          <pc:sldMk cId="1277592921" sldId="1963"/>
        </pc:sldMkLst>
      </pc:sldChg>
    </pc:docChg>
  </pc:docChgLst>
  <pc:docChgLst>
    <pc:chgData name="Silea Rive" userId="S::srive@goodtogreatschools.org.au::891173ba-4b43-41f1-bd85-b99557e25871" providerId="AD" clId="Web-{1122AB7F-9E7A-25DA-55B3-D13F861E6836}"/>
    <pc:docChg chg="modSld">
      <pc:chgData name="Silea Rive" userId="S::srive@goodtogreatschools.org.au::891173ba-4b43-41f1-bd85-b99557e25871" providerId="AD" clId="Web-{1122AB7F-9E7A-25DA-55B3-D13F861E6836}" dt="2025-06-26T15:23:07.497" v="5" actId="14100"/>
      <pc:docMkLst>
        <pc:docMk/>
      </pc:docMkLst>
      <pc:sldChg chg="modSp modNotes">
        <pc:chgData name="Silea Rive" userId="S::srive@goodtogreatschools.org.au::891173ba-4b43-41f1-bd85-b99557e25871" providerId="AD" clId="Web-{1122AB7F-9E7A-25DA-55B3-D13F861E6836}" dt="2025-06-26T07:49:21.925" v="3"/>
        <pc:sldMkLst>
          <pc:docMk/>
          <pc:sldMk cId="2851421364" sldId="1956"/>
        </pc:sldMkLst>
      </pc:sldChg>
      <pc:sldChg chg="modSp">
        <pc:chgData name="Silea Rive" userId="S::srive@goodtogreatschools.org.au::891173ba-4b43-41f1-bd85-b99557e25871" providerId="AD" clId="Web-{1122AB7F-9E7A-25DA-55B3-D13F861E6836}" dt="2025-06-26T15:23:07.497" v="5" actId="14100"/>
        <pc:sldMkLst>
          <pc:docMk/>
          <pc:sldMk cId="3638001677" sldId="1965"/>
        </pc:sldMkLst>
      </pc:sldChg>
    </pc:docChg>
  </pc:docChgLst>
  <pc:docChgLst>
    <pc:chgData name="Silea Rive" userId="S::srive@goodtogreatschools.org.au::891173ba-4b43-41f1-bd85-b99557e25871" providerId="AD" clId="Web-{572CCE10-A48E-3384-F84B-643D46EFAC46}"/>
    <pc:docChg chg="modSld">
      <pc:chgData name="Silea Rive" userId="S::srive@goodtogreatschools.org.au::891173ba-4b43-41f1-bd85-b99557e25871" providerId="AD" clId="Web-{572CCE10-A48E-3384-F84B-643D46EFAC46}" dt="2025-07-02T08:51:57.434" v="9" actId="14100"/>
      <pc:docMkLst>
        <pc:docMk/>
      </pc:docMkLst>
      <pc:sldChg chg="modSp">
        <pc:chgData name="Silea Rive" userId="S::srive@goodtogreatschools.org.au::891173ba-4b43-41f1-bd85-b99557e25871" providerId="AD" clId="Web-{572CCE10-A48E-3384-F84B-643D46EFAC46}" dt="2025-07-02T08:51:57.434" v="9" actId="14100"/>
        <pc:sldMkLst>
          <pc:docMk/>
          <pc:sldMk cId="3256525751" sldId="1942"/>
        </pc:sldMkLst>
      </pc:sldChg>
      <pc:sldChg chg="addSp delAnim">
        <pc:chgData name="Silea Rive" userId="S::srive@goodtogreatschools.org.au::891173ba-4b43-41f1-bd85-b99557e25871" providerId="AD" clId="Web-{572CCE10-A48E-3384-F84B-643D46EFAC46}" dt="2025-07-02T06:54:28.592" v="0"/>
        <pc:sldMkLst>
          <pc:docMk/>
          <pc:sldMk cId="3208524148" sldId="1970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Sara Hodgson Brown" userId="S::shodgsonbrown@goodtogreatschools.org.au::55abe0ab-6bea-4dc8-9867-e8721f5c6272" providerId="AD" clId="Web-{1349EEE0-6EEE-35E2-2F3C-48CDB11628FA}"/>
    <pc:docChg chg="modSld">
      <pc:chgData name="Sara Hodgson Brown" userId="S::shodgsonbrown@goodtogreatschools.org.au::55abe0ab-6bea-4dc8-9867-e8721f5c6272" providerId="AD" clId="Web-{1349EEE0-6EEE-35E2-2F3C-48CDB11628FA}" dt="2025-05-07T13:22:45.114" v="3" actId="20577"/>
      <pc:docMkLst>
        <pc:docMk/>
      </pc:docMkLst>
      <pc:sldChg chg="modSp">
        <pc:chgData name="Sara Hodgson Brown" userId="S::shodgsonbrown@goodtogreatschools.org.au::55abe0ab-6bea-4dc8-9867-e8721f5c6272" providerId="AD" clId="Web-{1349EEE0-6EEE-35E2-2F3C-48CDB11628FA}" dt="2025-05-07T13:22:45.114" v="3" actId="20577"/>
        <pc:sldMkLst>
          <pc:docMk/>
          <pc:sldMk cId="2543034228" sldId="1896"/>
        </pc:sldMkLst>
      </pc:sld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Sara Hodgson Brown" userId="S::shodgsonbrown@goodtogreatschools.org.au::55abe0ab-6bea-4dc8-9867-e8721f5c6272" providerId="AD" clId="Web-{8D835863-C8D1-FA4F-8C22-F786FD9D2CB6}"/>
    <pc:docChg chg="modSld">
      <pc:chgData name="Sara Hodgson Brown" userId="S::shodgsonbrown@goodtogreatschools.org.au::55abe0ab-6bea-4dc8-9867-e8721f5c6272" providerId="AD" clId="Web-{8D835863-C8D1-FA4F-8C22-F786FD9D2CB6}" dt="2025-04-09T08:57:27.131" v="0"/>
      <pc:docMkLst>
        <pc:docMk/>
      </pc:docMkLst>
      <pc:sldChg chg="modNotes">
        <pc:chgData name="Sara Hodgson Brown" userId="S::shodgsonbrown@goodtogreatschools.org.au::55abe0ab-6bea-4dc8-9867-e8721f5c6272" providerId="AD" clId="Web-{8D835863-C8D1-FA4F-8C22-F786FD9D2CB6}" dt="2025-04-09T08:57:27.131" v="0"/>
        <pc:sldMkLst>
          <pc:docMk/>
          <pc:sldMk cId="4093921776" sldId="264"/>
        </pc:sldMkLst>
      </pc:sld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Silea Rive" userId="S::srive@goodtogreatschools.org.au::891173ba-4b43-41f1-bd85-b99557e25871" providerId="AD" clId="Web-{EFF19C7A-E871-3516-99E2-81C5CFEF218F}"/>
    <pc:docChg chg="addSld delSld modSld modSection">
      <pc:chgData name="Silea Rive" userId="S::srive@goodtogreatschools.org.au::891173ba-4b43-41f1-bd85-b99557e25871" providerId="AD" clId="Web-{EFF19C7A-E871-3516-99E2-81C5CFEF218F}" dt="2025-06-17T06:41:06.337" v="16"/>
      <pc:docMkLst>
        <pc:docMk/>
      </pc:docMkLst>
      <pc:sldChg chg="del">
        <pc:chgData name="Silea Rive" userId="S::srive@goodtogreatschools.org.au::891173ba-4b43-41f1-bd85-b99557e25871" providerId="AD" clId="Web-{EFF19C7A-E871-3516-99E2-81C5CFEF218F}" dt="2025-06-17T06:40:09.788" v="1"/>
        <pc:sldMkLst>
          <pc:docMk/>
          <pc:sldMk cId="1084918999" sldId="1937"/>
        </pc:sldMkLst>
      </pc:sldChg>
      <pc:sldChg chg="add modNotes">
        <pc:chgData name="Silea Rive" userId="S::srive@goodtogreatschools.org.au::891173ba-4b43-41f1-bd85-b99557e25871" providerId="AD" clId="Web-{EFF19C7A-E871-3516-99E2-81C5CFEF218F}" dt="2025-06-17T06:41:06.337" v="16"/>
        <pc:sldMkLst>
          <pc:docMk/>
          <pc:sldMk cId="1277592921" sldId="1963"/>
        </pc:sldMkLst>
      </pc:sldChg>
    </pc:docChg>
  </pc:docChgLst>
  <pc:docChgLst>
    <pc:chgData name="Silea Rive" userId="891173ba-4b43-41f1-bd85-b99557e25871" providerId="ADAL" clId="{AF0E0187-B8D9-BC41-95D9-68B4DF28CACB}"/>
    <pc:docChg chg="modSld">
      <pc:chgData name="Silea Rive" userId="891173ba-4b43-41f1-bd85-b99557e25871" providerId="ADAL" clId="{AF0E0187-B8D9-BC41-95D9-68B4DF28CACB}" dt="2025-06-09T17:03:03.394" v="2" actId="20577"/>
      <pc:docMkLst>
        <pc:docMk/>
      </pc:docMkLst>
      <pc:sldChg chg="modNotesTx">
        <pc:chgData name="Silea Rive" userId="891173ba-4b43-41f1-bd85-b99557e25871" providerId="ADAL" clId="{AF0E0187-B8D9-BC41-95D9-68B4DF28CACB}" dt="2025-06-09T17:03:03.394" v="2" actId="20577"/>
        <pc:sldMkLst>
          <pc:docMk/>
          <pc:sldMk cId="3824809397" sldId="1900"/>
        </pc:sldMkLst>
      </pc:sldChg>
    </pc:docChg>
  </pc:docChgLst>
  <pc:docChgLst>
    <pc:chgData name="Silea Rive" userId="S::srive@goodtogreatschools.org.au::891173ba-4b43-41f1-bd85-b99557e25871" providerId="AD" clId="Web-{AB3C5E9C-8A7E-B2A1-F19B-5054A0838D48}"/>
    <pc:docChg chg="modSld">
      <pc:chgData name="Silea Rive" userId="S::srive@goodtogreatschools.org.au::891173ba-4b43-41f1-bd85-b99557e25871" providerId="AD" clId="Web-{AB3C5E9C-8A7E-B2A1-F19B-5054A0838D48}" dt="2025-06-25T17:24:14.102" v="14" actId="1076"/>
      <pc:docMkLst>
        <pc:docMk/>
      </pc:docMkLst>
      <pc:sldChg chg="modSp">
        <pc:chgData name="Silea Rive" userId="S::srive@goodtogreatschools.org.au::891173ba-4b43-41f1-bd85-b99557e25871" providerId="AD" clId="Web-{AB3C5E9C-8A7E-B2A1-F19B-5054A0838D48}" dt="2025-06-25T17:23:56.445" v="6" actId="1076"/>
        <pc:sldMkLst>
          <pc:docMk/>
          <pc:sldMk cId="3824809397" sldId="1900"/>
        </pc:sldMkLst>
      </pc:sldChg>
      <pc:sldChg chg="modSp">
        <pc:chgData name="Silea Rive" userId="S::srive@goodtogreatschools.org.au::891173ba-4b43-41f1-bd85-b99557e25871" providerId="AD" clId="Web-{AB3C5E9C-8A7E-B2A1-F19B-5054A0838D48}" dt="2025-06-25T17:24:14.102" v="14" actId="1076"/>
        <pc:sldMkLst>
          <pc:docMk/>
          <pc:sldMk cId="2415902976" sldId="1915"/>
        </pc:sldMkLst>
      </pc:sldChg>
      <pc:sldChg chg="modSp">
        <pc:chgData name="Silea Rive" userId="S::srive@goodtogreatschools.org.au::891173ba-4b43-41f1-bd85-b99557e25871" providerId="AD" clId="Web-{AB3C5E9C-8A7E-B2A1-F19B-5054A0838D48}" dt="2025-06-25T17:05:18.572" v="0" actId="1076"/>
        <pc:sldMkLst>
          <pc:docMk/>
          <pc:sldMk cId="2446291611" sldId="1966"/>
        </pc:sldMkLst>
      </pc:sldChg>
      <pc:sldChg chg="modSp modNotes">
        <pc:chgData name="Silea Rive" userId="S::srive@goodtogreatschools.org.au::891173ba-4b43-41f1-bd85-b99557e25871" providerId="AD" clId="Web-{AB3C5E9C-8A7E-B2A1-F19B-5054A0838D48}" dt="2025-06-25T17:24:01.289" v="7" actId="1076"/>
        <pc:sldMkLst>
          <pc:docMk/>
          <pc:sldMk cId="1521179813" sldId="1969"/>
        </pc:sldMkLst>
      </pc:sldChg>
    </pc:docChg>
  </pc:docChgLst>
  <pc:docChgLst>
    <pc:chgData name="Sara Hodgson Brown" userId="S::shodgsonbrown@goodtogreatschools.org.au::55abe0ab-6bea-4dc8-9867-e8721f5c6272" providerId="AD" clId="Web-{0208EB3F-3CA7-C4F3-53E9-5BD0C7DD991A}"/>
    <pc:docChg chg="modSld">
      <pc:chgData name="Sara Hodgson Brown" userId="S::shodgsonbrown@goodtogreatschools.org.au::55abe0ab-6bea-4dc8-9867-e8721f5c6272" providerId="AD" clId="Web-{0208EB3F-3CA7-C4F3-53E9-5BD0C7DD991A}" dt="2025-03-18T12:00:03.025" v="68" actId="1076"/>
      <pc:docMkLst>
        <pc:docMk/>
      </pc:docMkLst>
      <pc:sldChg chg="addSp delSp modSp addAnim">
        <pc:chgData name="Sara Hodgson Brown" userId="S::shodgsonbrown@goodtogreatschools.org.au::55abe0ab-6bea-4dc8-9867-e8721f5c6272" providerId="AD" clId="Web-{0208EB3F-3CA7-C4F3-53E9-5BD0C7DD991A}" dt="2025-03-18T11:32:47.222" v="21" actId="1076"/>
        <pc:sldMkLst>
          <pc:docMk/>
          <pc:sldMk cId="2081362450" sldId="26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37:56.766" v="26" actId="1076"/>
        <pc:sldMkLst>
          <pc:docMk/>
          <pc:sldMk cId="3549752040" sldId="263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41.543" v="47" actId="1076"/>
        <pc:sldMkLst>
          <pc:docMk/>
          <pc:sldMk cId="40559466" sldId="27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3:49.953" v="30" actId="1076"/>
        <pc:sldMkLst>
          <pc:docMk/>
          <pc:sldMk cId="2829967818" sldId="188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6:33.804" v="35" actId="1076"/>
        <pc:sldMkLst>
          <pc:docMk/>
          <pc:sldMk cId="4137957429" sldId="1898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45:59.443" v="33" actId="1076"/>
        <pc:sldMkLst>
          <pc:docMk/>
          <pc:sldMk cId="1164636633" sldId="1901"/>
        </pc:sldMkLst>
      </pc:sldChg>
      <pc:sldChg chg="addSp delSp modSp addAnim">
        <pc:chgData name="Sara Hodgson Brown" userId="S::shodgsonbrown@goodtogreatschools.org.au::55abe0ab-6bea-4dc8-9867-e8721f5c6272" providerId="AD" clId="Web-{0208EB3F-3CA7-C4F3-53E9-5BD0C7DD991A}" dt="2025-03-18T11:50:08.484" v="43"/>
        <pc:sldMkLst>
          <pc:docMk/>
          <pc:sldMk cId="3528114627" sldId="1903"/>
        </pc:sldMkLst>
      </pc:sldChg>
      <pc:sldChg chg="addSp delSp modSp addAnim delAnim modAnim">
        <pc:chgData name="Sara Hodgson Brown" userId="S::shodgsonbrown@goodtogreatschools.org.au::55abe0ab-6bea-4dc8-9867-e8721f5c6272" providerId="AD" clId="Web-{0208EB3F-3CA7-C4F3-53E9-5BD0C7DD991A}" dt="2025-03-18T12:00:03.025" v="68" actId="1076"/>
        <pc:sldMkLst>
          <pc:docMk/>
          <pc:sldMk cId="514429941" sldId="1909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1:57.583" v="44" actId="1076"/>
        <pc:sldMkLst>
          <pc:docMk/>
          <pc:sldMk cId="4184600274" sldId="1917"/>
        </pc:sldMkLst>
      </pc:sldChg>
      <pc:sldChg chg="modSp">
        <pc:chgData name="Sara Hodgson Brown" userId="S::shodgsonbrown@goodtogreatschools.org.au::55abe0ab-6bea-4dc8-9867-e8721f5c6272" providerId="AD" clId="Web-{0208EB3F-3CA7-C4F3-53E9-5BD0C7DD991A}" dt="2025-03-18T11:54:32.339" v="46" actId="1076"/>
        <pc:sldMkLst>
          <pc:docMk/>
          <pc:sldMk cId="3690620153" sldId="1919"/>
        </pc:sldMkLst>
      </pc:sldChg>
    </pc:docChg>
  </pc:docChgLst>
  <pc:docChgLst>
    <pc:chgData name="Silea Rive" userId="S::srive@goodtogreatschools.org.au::891173ba-4b43-41f1-bd85-b99557e25871" providerId="AD" clId="Web-{A63516DC-D014-EC00-0305-489B834E032A}"/>
    <pc:docChg chg="modSld">
      <pc:chgData name="Silea Rive" userId="S::srive@goodtogreatschools.org.au::891173ba-4b43-41f1-bd85-b99557e25871" providerId="AD" clId="Web-{A63516DC-D014-EC00-0305-489B834E032A}" dt="2025-06-19T06:52:38.071" v="449"/>
      <pc:docMkLst>
        <pc:docMk/>
      </pc:docMkLst>
      <pc:sldChg chg="modNotes">
        <pc:chgData name="Silea Rive" userId="S::srive@goodtogreatschools.org.au::891173ba-4b43-41f1-bd85-b99557e25871" providerId="AD" clId="Web-{A63516DC-D014-EC00-0305-489B834E032A}" dt="2025-06-19T06:46:24.293" v="56"/>
        <pc:sldMkLst>
          <pc:docMk/>
          <pc:sldMk cId="3549752040" sldId="263"/>
        </pc:sldMkLst>
      </pc:sldChg>
      <pc:sldChg chg="delSp delAnim">
        <pc:chgData name="Silea Rive" userId="S::srive@goodtogreatschools.org.au::891173ba-4b43-41f1-bd85-b99557e25871" providerId="AD" clId="Web-{A63516DC-D014-EC00-0305-489B834E032A}" dt="2025-06-19T06:52:38.071" v="449"/>
        <pc:sldMkLst>
          <pc:docMk/>
          <pc:sldMk cId="6041022" sldId="1920"/>
        </pc:sldMkLst>
      </pc:sldChg>
      <pc:sldChg chg="modNotes">
        <pc:chgData name="Silea Rive" userId="S::srive@goodtogreatschools.org.au::891173ba-4b43-41f1-bd85-b99557e25871" providerId="AD" clId="Web-{A63516DC-D014-EC00-0305-489B834E032A}" dt="2025-06-19T06:45:43.261" v="48"/>
        <pc:sldMkLst>
          <pc:docMk/>
          <pc:sldMk cId="832222262" sldId="1941"/>
        </pc:sldMkLst>
      </pc:sldChg>
      <pc:sldChg chg="delSp modSp delAnim modNotes">
        <pc:chgData name="Silea Rive" userId="S::srive@goodtogreatschools.org.au::891173ba-4b43-41f1-bd85-b99557e25871" providerId="AD" clId="Web-{A63516DC-D014-EC00-0305-489B834E032A}" dt="2025-06-19T06:52:35.821" v="447"/>
        <pc:sldMkLst>
          <pc:docMk/>
          <pc:sldMk cId="3256525751" sldId="1942"/>
        </pc:sldMkLst>
      </pc:sldChg>
    </pc:docChg>
  </pc:docChgLst>
  <pc:docChgLst>
    <pc:chgData name="Sara Hodgson Brown" userId="S::shodgsonbrown@goodtogreatschools.org.au::55abe0ab-6bea-4dc8-9867-e8721f5c6272" providerId="AD" clId="Web-{3FE3AAC9-E118-4416-FC6D-B5310171FE20}"/>
    <pc:docChg chg="modSld sldOrd">
      <pc:chgData name="Sara Hodgson Brown" userId="S::shodgsonbrown@goodtogreatschools.org.au::55abe0ab-6bea-4dc8-9867-e8721f5c6272" providerId="AD" clId="Web-{3FE3AAC9-E118-4416-FC6D-B5310171FE20}" dt="2024-12-13T13:50:35.865" v="10" actId="20577"/>
      <pc:docMkLst>
        <pc:docMk/>
      </pc:docMkLst>
      <pc:sldChg chg="ord">
        <pc:chgData name="Sara Hodgson Brown" userId="S::shodgsonbrown@goodtogreatschools.org.au::55abe0ab-6bea-4dc8-9867-e8721f5c6272" providerId="AD" clId="Web-{3FE3AAC9-E118-4416-FC6D-B5310171FE20}" dt="2024-12-13T13:48:36.047" v="0"/>
        <pc:sldMkLst>
          <pc:docMk/>
          <pc:sldMk cId="2991223305" sldId="281"/>
        </pc:sldMkLst>
      </pc:sldChg>
      <pc:sldChg chg="modSp">
        <pc:chgData name="Sara Hodgson Brown" userId="S::shodgsonbrown@goodtogreatschools.org.au::55abe0ab-6bea-4dc8-9867-e8721f5c6272" providerId="AD" clId="Web-{3FE3AAC9-E118-4416-FC6D-B5310171FE20}" dt="2024-12-13T13:50:35.865" v="10" actId="20577"/>
        <pc:sldMkLst>
          <pc:docMk/>
          <pc:sldMk cId="502196074" sldId="1877"/>
        </pc:sldMkLst>
      </pc:sldChg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Chantal Rae" userId="a1db561e-73a2-489d-a119-0f73c1c2f06f" providerId="ADAL" clId="{F5CAFA50-FE07-44AF-AA90-8F010C7E67BA}"/>
    <pc:docChg chg="undo custSel modMainMaster">
      <pc:chgData name="Chantal Rae" userId="a1db561e-73a2-489d-a119-0f73c1c2f06f" providerId="ADAL" clId="{F5CAFA50-FE07-44AF-AA90-8F010C7E67BA}" dt="2025-01-10T06:54:13.786" v="11" actId="14100"/>
      <pc:docMkLst>
        <pc:docMk/>
      </pc:docMkLst>
    </pc:docChg>
  </pc:docChgLst>
  <pc:docChgLst>
    <pc:chgData name="Silea Rive" userId="S::srive@goodtogreatschools.org.au::891173ba-4b43-41f1-bd85-b99557e25871" providerId="AD" clId="Web-{AA67C21A-0199-5541-A948-8FBB1B45FD89}"/>
    <pc:docChg chg="modSld">
      <pc:chgData name="Silea Rive" userId="S::srive@goodtogreatschools.org.au::891173ba-4b43-41f1-bd85-b99557e25871" providerId="AD" clId="Web-{AA67C21A-0199-5541-A948-8FBB1B45FD89}" dt="2025-06-18T14:46:26.147" v="3" actId="688"/>
      <pc:docMkLst>
        <pc:docMk/>
      </pc:docMkLst>
      <pc:sldChg chg="modSp">
        <pc:chgData name="Silea Rive" userId="S::srive@goodtogreatschools.org.au::891173ba-4b43-41f1-bd85-b99557e25871" providerId="AD" clId="Web-{AA67C21A-0199-5541-A948-8FBB1B45FD89}" dt="2025-06-18T14:46:26.147" v="3" actId="688"/>
        <pc:sldMkLst>
          <pc:docMk/>
          <pc:sldMk cId="3974953148" sldId="1940"/>
        </pc:sldMkLst>
      </pc:sldChg>
    </pc:docChg>
  </pc:docChgLst>
  <pc:docChgLst>
    <pc:chgData name="Silea Rive" userId="S::srive@goodtogreatschools.org.au::891173ba-4b43-41f1-bd85-b99557e25871" providerId="AD" clId="Web-{4DD57E9D-E396-6C8D-4467-C70B17800294}"/>
    <pc:docChg chg="modSld">
      <pc:chgData name="Silea Rive" userId="S::srive@goodtogreatschools.org.au::891173ba-4b43-41f1-bd85-b99557e25871" providerId="AD" clId="Web-{4DD57E9D-E396-6C8D-4467-C70B17800294}" dt="2025-04-01T14:10:41.764" v="0" actId="1076"/>
      <pc:docMkLst>
        <pc:docMk/>
      </pc:docMkLst>
      <pc:sldChg chg="modSp">
        <pc:chgData name="Silea Rive" userId="S::srive@goodtogreatschools.org.au::891173ba-4b43-41f1-bd85-b99557e25871" providerId="AD" clId="Web-{4DD57E9D-E396-6C8D-4467-C70B17800294}" dt="2025-04-01T14:10:41.764" v="0" actId="1076"/>
        <pc:sldMkLst>
          <pc:docMk/>
          <pc:sldMk cId="2543034228" sldId="1896"/>
        </pc:sldMkLst>
      </pc:sldChg>
    </pc:docChg>
  </pc:docChgLst>
  <pc:docChgLst>
    <pc:chgData name="Sara Hodgson Brown" userId="55abe0ab-6bea-4dc8-9867-e8721f5c6272" providerId="ADAL" clId="{7F4A7C89-CDE0-464D-A3A4-F0BB912F737E}"/>
    <pc:docChg chg="undo custSel addSld delSld modSld sldOrd modSection">
      <pc:chgData name="Sara Hodgson Brown" userId="55abe0ab-6bea-4dc8-9867-e8721f5c6272" providerId="ADAL" clId="{7F4A7C89-CDE0-464D-A3A4-F0BB912F737E}" dt="2025-06-10T13:09:58.866" v="855" actId="20577"/>
      <pc:docMkLst>
        <pc:docMk/>
      </pc:docMkLst>
      <pc:sldChg chg="delSp mod">
        <pc:chgData name="Sara Hodgson Brown" userId="55abe0ab-6bea-4dc8-9867-e8721f5c6272" providerId="ADAL" clId="{7F4A7C89-CDE0-464D-A3A4-F0BB912F737E}" dt="2025-06-09T14:24:33.625" v="394" actId="478"/>
        <pc:sldMkLst>
          <pc:docMk/>
          <pc:sldMk cId="2081362450" sldId="261"/>
        </pc:sldMkLst>
      </pc:sldChg>
      <pc:sldChg chg="addSp delSp modSp mod delAnim modAnim modNotesTx">
        <pc:chgData name="Sara Hodgson Brown" userId="55abe0ab-6bea-4dc8-9867-e8721f5c6272" providerId="ADAL" clId="{7F4A7C89-CDE0-464D-A3A4-F0BB912F737E}" dt="2025-06-09T12:56:42.827" v="118" actId="114"/>
        <pc:sldMkLst>
          <pc:docMk/>
          <pc:sldMk cId="3549752040" sldId="263"/>
        </pc:sldMkLst>
      </pc:sldChg>
      <pc:sldChg chg="modSp mod">
        <pc:chgData name="Sara Hodgson Brown" userId="55abe0ab-6bea-4dc8-9867-e8721f5c6272" providerId="ADAL" clId="{7F4A7C89-CDE0-464D-A3A4-F0BB912F737E}" dt="2025-06-09T14:36:39.116" v="457" actId="1076"/>
        <pc:sldMkLst>
          <pc:docMk/>
          <pc:sldMk cId="40559466" sldId="279"/>
        </pc:sldMkLst>
      </pc:sldChg>
      <pc:sldChg chg="add del modNotesTx">
        <pc:chgData name="Sara Hodgson Brown" userId="55abe0ab-6bea-4dc8-9867-e8721f5c6272" providerId="ADAL" clId="{7F4A7C89-CDE0-464D-A3A4-F0BB912F737E}" dt="2025-06-10T13:07:15.826" v="758" actId="47"/>
        <pc:sldMkLst>
          <pc:docMk/>
          <pc:sldMk cId="2585670367" sldId="1899"/>
        </pc:sldMkLst>
      </pc:sldChg>
      <pc:sldChg chg="modSp mod">
        <pc:chgData name="Sara Hodgson Brown" userId="55abe0ab-6bea-4dc8-9867-e8721f5c6272" providerId="ADAL" clId="{7F4A7C89-CDE0-464D-A3A4-F0BB912F737E}" dt="2025-06-09T14:28:52.175" v="402" actId="14100"/>
        <pc:sldMkLst>
          <pc:docMk/>
          <pc:sldMk cId="3824809397" sldId="1900"/>
        </pc:sldMkLst>
      </pc:sldChg>
      <pc:sldChg chg="add">
        <pc:chgData name="Sara Hodgson Brown" userId="55abe0ab-6bea-4dc8-9867-e8721f5c6272" providerId="ADAL" clId="{7F4A7C89-CDE0-464D-A3A4-F0BB912F737E}" dt="2025-06-10T10:31:58.870" v="748"/>
        <pc:sldMkLst>
          <pc:docMk/>
          <pc:sldMk cId="805549066" sldId="1902"/>
        </pc:sldMkLst>
      </pc:sldChg>
      <pc:sldChg chg="addSp delSp modSp mod modNotesTx">
        <pc:chgData name="Sara Hodgson Brown" userId="55abe0ab-6bea-4dc8-9867-e8721f5c6272" providerId="ADAL" clId="{7F4A7C89-CDE0-464D-A3A4-F0BB912F737E}" dt="2025-06-09T14:42:45.218" v="530" actId="166"/>
        <pc:sldMkLst>
          <pc:docMk/>
          <pc:sldMk cId="2415902976" sldId="1915"/>
        </pc:sldMkLst>
      </pc:sldChg>
      <pc:sldChg chg="modNotesTx">
        <pc:chgData name="Sara Hodgson Brown" userId="55abe0ab-6bea-4dc8-9867-e8721f5c6272" providerId="ADAL" clId="{7F4A7C89-CDE0-464D-A3A4-F0BB912F737E}" dt="2025-06-10T13:09:58.866" v="855" actId="20577"/>
        <pc:sldMkLst>
          <pc:docMk/>
          <pc:sldMk cId="3690620153" sldId="1919"/>
        </pc:sldMkLst>
      </pc:sldChg>
      <pc:sldChg chg="addSp delSp mod modNotesTx">
        <pc:chgData name="Sara Hodgson Brown" userId="55abe0ab-6bea-4dc8-9867-e8721f5c6272" providerId="ADAL" clId="{7F4A7C89-CDE0-464D-A3A4-F0BB912F737E}" dt="2025-06-10T13:07:07.751" v="757" actId="20577"/>
        <pc:sldMkLst>
          <pc:docMk/>
          <pc:sldMk cId="1084918999" sldId="1937"/>
        </pc:sldMkLst>
      </pc:sldChg>
      <pc:sldChg chg="modSp mod">
        <pc:chgData name="Sara Hodgson Brown" userId="55abe0ab-6bea-4dc8-9867-e8721f5c6272" providerId="ADAL" clId="{7F4A7C89-CDE0-464D-A3A4-F0BB912F737E}" dt="2025-06-09T12:20:30.398" v="62" actId="18131"/>
        <pc:sldMkLst>
          <pc:docMk/>
          <pc:sldMk cId="3974953148" sldId="1940"/>
        </pc:sldMkLst>
      </pc:sldChg>
      <pc:sldChg chg="modSp mod">
        <pc:chgData name="Sara Hodgson Brown" userId="55abe0ab-6bea-4dc8-9867-e8721f5c6272" providerId="ADAL" clId="{7F4A7C89-CDE0-464D-A3A4-F0BB912F737E}" dt="2025-06-09T12:57:04.672" v="119" actId="1035"/>
        <pc:sldMkLst>
          <pc:docMk/>
          <pc:sldMk cId="2450950526" sldId="1943"/>
        </pc:sldMkLst>
      </pc:sldChg>
      <pc:sldChg chg="modSp mod">
        <pc:chgData name="Sara Hodgson Brown" userId="55abe0ab-6bea-4dc8-9867-e8721f5c6272" providerId="ADAL" clId="{7F4A7C89-CDE0-464D-A3A4-F0BB912F737E}" dt="2025-06-09T14:27:48.164" v="400" actId="1076"/>
        <pc:sldMkLst>
          <pc:docMk/>
          <pc:sldMk cId="3966885724" sldId="1944"/>
        </pc:sldMkLst>
      </pc:sldChg>
      <pc:sldChg chg="modAnim">
        <pc:chgData name="Sara Hodgson Brown" userId="55abe0ab-6bea-4dc8-9867-e8721f5c6272" providerId="ADAL" clId="{7F4A7C89-CDE0-464D-A3A4-F0BB912F737E}" dt="2025-06-09T14:28:27.871" v="401"/>
        <pc:sldMkLst>
          <pc:docMk/>
          <pc:sldMk cId="692891819" sldId="1945"/>
        </pc:sldMkLst>
      </pc:sldChg>
      <pc:sldChg chg="addSp delSp modSp mod modAnim modNotesTx">
        <pc:chgData name="Sara Hodgson Brown" userId="55abe0ab-6bea-4dc8-9867-e8721f5c6272" providerId="ADAL" clId="{7F4A7C89-CDE0-464D-A3A4-F0BB912F737E}" dt="2025-06-09T14:17:44.893" v="159"/>
        <pc:sldMkLst>
          <pc:docMk/>
          <pc:sldMk cId="751112771" sldId="1946"/>
        </pc:sldMkLst>
      </pc:sldChg>
      <pc:sldChg chg="modSp del ord modAnim modNotesTx">
        <pc:chgData name="Sara Hodgson Brown" userId="55abe0ab-6bea-4dc8-9867-e8721f5c6272" providerId="ADAL" clId="{7F4A7C89-CDE0-464D-A3A4-F0BB912F737E}" dt="2025-06-09T14:33:31.435" v="425" actId="47"/>
        <pc:sldMkLst>
          <pc:docMk/>
          <pc:sldMk cId="423844901" sldId="1947"/>
        </pc:sldMkLst>
      </pc:sldChg>
      <pc:sldChg chg="addSp delSp modSp add mod ord delAnim modAnim modNotesTx">
        <pc:chgData name="Sara Hodgson Brown" userId="55abe0ab-6bea-4dc8-9867-e8721f5c6272" providerId="ADAL" clId="{7F4A7C89-CDE0-464D-A3A4-F0BB912F737E}" dt="2025-06-10T11:04:59.576" v="750" actId="20577"/>
        <pc:sldMkLst>
          <pc:docMk/>
          <pc:sldMk cId="901513569" sldId="1949"/>
        </pc:sldMkLst>
      </pc:sldChg>
      <pc:sldChg chg="modNotesTx">
        <pc:chgData name="Sara Hodgson Brown" userId="55abe0ab-6bea-4dc8-9867-e8721f5c6272" providerId="ADAL" clId="{7F4A7C89-CDE0-464D-A3A4-F0BB912F737E}" dt="2025-06-09T14:20:50.256" v="196" actId="20577"/>
        <pc:sldMkLst>
          <pc:docMk/>
          <pc:sldMk cId="1176722853" sldId="1951"/>
        </pc:sldMkLst>
      </pc:sldChg>
      <pc:sldChg chg="addSp delSp modSp mod">
        <pc:chgData name="Sara Hodgson Brown" userId="55abe0ab-6bea-4dc8-9867-e8721f5c6272" providerId="ADAL" clId="{7F4A7C89-CDE0-464D-A3A4-F0BB912F737E}" dt="2025-06-09T14:19:43.018" v="166" actId="1076"/>
        <pc:sldMkLst>
          <pc:docMk/>
          <pc:sldMk cId="2858647625" sldId="1952"/>
        </pc:sldMkLst>
      </pc:sldChg>
      <pc:sldChg chg="addSp modSp mod">
        <pc:chgData name="Sara Hodgson Brown" userId="55abe0ab-6bea-4dc8-9867-e8721f5c6272" providerId="ADAL" clId="{7F4A7C89-CDE0-464D-A3A4-F0BB912F737E}" dt="2025-06-09T14:20:05.421" v="187" actId="207"/>
        <pc:sldMkLst>
          <pc:docMk/>
          <pc:sldMk cId="329568932" sldId="1953"/>
        </pc:sldMkLst>
      </pc:sldChg>
      <pc:sldChg chg="addSp modSp mod">
        <pc:chgData name="Sara Hodgson Brown" userId="55abe0ab-6bea-4dc8-9867-e8721f5c6272" providerId="ADAL" clId="{7F4A7C89-CDE0-464D-A3A4-F0BB912F737E}" dt="2025-06-09T14:20:16.107" v="194" actId="20577"/>
        <pc:sldMkLst>
          <pc:docMk/>
          <pc:sldMk cId="11215142" sldId="1954"/>
        </pc:sldMkLst>
      </pc:sldChg>
    </pc:docChg>
  </pc:docChgLst>
  <pc:docChgLst>
    <pc:chgData name="Sara Hodgson Brown" userId="S::shodgsonbrown@goodtogreatschools.org.au::55abe0ab-6bea-4dc8-9867-e8721f5c6272" providerId="AD" clId="Web-{BD24156D-A68A-8BB7-0501-A46FD9291213}"/>
    <pc:docChg chg="modSld">
      <pc:chgData name="Sara Hodgson Brown" userId="S::shodgsonbrown@goodtogreatschools.org.au::55abe0ab-6bea-4dc8-9867-e8721f5c6272" providerId="AD" clId="Web-{BD24156D-A68A-8BB7-0501-A46FD9291213}" dt="2025-05-01T10:14:01.198" v="1" actId="1076"/>
      <pc:docMkLst>
        <pc:docMk/>
      </pc:docMkLst>
      <pc:sldChg chg="modSp">
        <pc:chgData name="Sara Hodgson Brown" userId="S::shodgsonbrown@goodtogreatschools.org.au::55abe0ab-6bea-4dc8-9867-e8721f5c6272" providerId="AD" clId="Web-{BD24156D-A68A-8BB7-0501-A46FD9291213}" dt="2025-05-01T10:14:01.198" v="1" actId="1076"/>
        <pc:sldMkLst>
          <pc:docMk/>
          <pc:sldMk cId="548575364" sldId="1939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5A0F8C48-09DE-4CF4-8567-617D7A82229B}"/>
    <pc:docChg chg="modSld">
      <pc:chgData name="Sara Hodgson Brown" userId="S::shodgsonbrown@goodtogreatschools.org.au::55abe0ab-6bea-4dc8-9867-e8721f5c6272" providerId="AD" clId="Web-{5A0F8C48-09DE-4CF4-8567-617D7A82229B}" dt="2025-06-06T14:05:35.330" v="4"/>
      <pc:docMkLst>
        <pc:docMk/>
      </pc:docMkLst>
      <pc:sldChg chg="modNotes">
        <pc:chgData name="Sara Hodgson Brown" userId="S::shodgsonbrown@goodtogreatschools.org.au::55abe0ab-6bea-4dc8-9867-e8721f5c6272" providerId="AD" clId="Web-{5A0F8C48-09DE-4CF4-8567-617D7A82229B}" dt="2025-06-06T14:05:35.330" v="4"/>
        <pc:sldMkLst>
          <pc:docMk/>
          <pc:sldMk cId="229650241" sldId="1948"/>
        </pc:sldMkLst>
      </pc:sldChg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60027FF8-E181-A64D-11BB-D953C62DE8B9}"/>
    <pc:docChg chg="modSld">
      <pc:chgData name="Sara Hodgson Brown" userId="S::shodgsonbrown@goodtogreatschools.org.au::55abe0ab-6bea-4dc8-9867-e8721f5c6272" providerId="AD" clId="Web-{60027FF8-E181-A64D-11BB-D953C62DE8B9}" dt="2025-04-09T10:04:23.420" v="0"/>
      <pc:docMkLst>
        <pc:docMk/>
      </pc:docMkLst>
      <pc:sldChg chg="modSp">
        <pc:chgData name="Sara Hodgson Brown" userId="S::shodgsonbrown@goodtogreatschools.org.au::55abe0ab-6bea-4dc8-9867-e8721f5c6272" providerId="AD" clId="Web-{60027FF8-E181-A64D-11BB-D953C62DE8B9}" dt="2025-04-09T10:04:23.420" v="0"/>
        <pc:sldMkLst>
          <pc:docMk/>
          <pc:sldMk cId="4184600274" sldId="1917"/>
        </pc:sldMkLst>
      </pc:sld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5-01-07T14:51:01.132" v="2253" actId="20578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addSp delSp modSp new del mod chgLayout">
        <pc:chgData name="Sara Hodgson Brown" userId="55abe0ab-6bea-4dc8-9867-e8721f5c6272" providerId="ADAL" clId="{7DFD47EF-8AC1-49AB-912B-D64701E19061}" dt="2025-01-05T15:16:57.964" v="2045" actId="47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addSp delSp modSp new mod">
        <pc:chgData name="Sara Hodgson Brown" userId="55abe0ab-6bea-4dc8-9867-e8721f5c6272" providerId="ADAL" clId="{7DFD47EF-8AC1-49AB-912B-D64701E19061}" dt="2025-01-06T09:08:07.407" v="2109" actId="21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">
        <pc:chgData name="Sara Hodgson Brown" userId="55abe0ab-6bea-4dc8-9867-e8721f5c6272" providerId="ADAL" clId="{7DFD47EF-8AC1-49AB-912B-D64701E19061}" dt="2024-12-11T09:41:59.624" v="433" actId="680"/>
        <pc:sldMkLst>
          <pc:docMk/>
          <pc:sldMk cId="409392177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 del">
        <pc:chgData name="Sara Hodgson Brown" userId="55abe0ab-6bea-4dc8-9867-e8721f5c6272" providerId="ADAL" clId="{7DFD47EF-8AC1-49AB-912B-D64701E19061}" dt="2024-12-30T11:38:01.106" v="1924" actId="47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 del">
        <pc:chgData name="Sara Hodgson Brown" userId="55abe0ab-6bea-4dc8-9867-e8721f5c6272" providerId="ADAL" clId="{7DFD47EF-8AC1-49AB-912B-D64701E19061}" dt="2025-01-02T09:16:26.108" v="1929" actId="47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 del">
        <pc:chgData name="Sara Hodgson Brown" userId="55abe0ab-6bea-4dc8-9867-e8721f5c6272" providerId="ADAL" clId="{7DFD47EF-8AC1-49AB-912B-D64701E19061}" dt="2025-01-02T09:16:28.954" v="1930" actId="47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 del">
        <pc:chgData name="Sara Hodgson Brown" userId="55abe0ab-6bea-4dc8-9867-e8721f5c6272" providerId="ADAL" clId="{7DFD47EF-8AC1-49AB-912B-D64701E19061}" dt="2025-01-07T13:40:21.301" v="2191" actId="47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addSp delSp modSp new del mod chgLayout">
        <pc:chgData name="Sara Hodgson Brown" userId="55abe0ab-6bea-4dc8-9867-e8721f5c6272" providerId="ADAL" clId="{7DFD47EF-8AC1-49AB-912B-D64701E19061}" dt="2025-01-07T13:40:23.048" v="2192" actId="47"/>
        <pc:sldMkLst>
          <pc:docMk/>
          <pc:sldMk cId="3693335688" sldId="276"/>
        </pc:sldMkLst>
      </pc:sldChg>
      <pc:sldChg chg="addSp modSp new mod ord setBg">
        <pc:chgData name="Sara Hodgson Brown" userId="55abe0ab-6bea-4dc8-9867-e8721f5c6272" providerId="ADAL" clId="{7DFD47EF-8AC1-49AB-912B-D64701E19061}" dt="2024-12-11T14:24:09.099" v="1673" actId="20577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delSp new mod">
        <pc:chgData name="Sara Hodgson Brown" userId="55abe0ab-6bea-4dc8-9867-e8721f5c6272" providerId="ADAL" clId="{7DFD47EF-8AC1-49AB-912B-D64701E19061}" dt="2025-01-07T13:40:27.719" v="2193" actId="478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addSp delSp modSp new mod chgLayout">
        <pc:chgData name="Sara Hodgson Brown" userId="55abe0ab-6bea-4dc8-9867-e8721f5c6272" providerId="ADAL" clId="{7DFD47EF-8AC1-49AB-912B-D64701E19061}" dt="2025-01-03T10:06:18.641" v="1985" actId="6264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6.640" v="2041" actId="6264"/>
        <pc:sldMkLst>
          <pc:docMk/>
          <pc:sldMk cId="2991223305" sldId="281"/>
        </pc:sldMkLst>
      </pc:sldChg>
      <pc:sldChg chg="new del">
        <pc:chgData name="Sara Hodgson Brown" userId="55abe0ab-6bea-4dc8-9867-e8721f5c6272" providerId="ADAL" clId="{7DFD47EF-8AC1-49AB-912B-D64701E19061}" dt="2024-12-11T14:11:28.924" v="1596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 del">
        <pc:chgData name="Sara Hodgson Brown" userId="55abe0ab-6bea-4dc8-9867-e8721f5c6272" providerId="ADAL" clId="{7DFD47EF-8AC1-49AB-912B-D64701E19061}" dt="2024-12-11T14:13:14.283" v="1610" actId="47"/>
        <pc:sldMkLst>
          <pc:docMk/>
          <pc:sldMk cId="3682317098" sldId="283"/>
        </pc:sldMkLst>
      </pc:sldChg>
      <pc:sldChg chg="addSp delSp modSp new mod chgLayout">
        <pc:chgData name="Sara Hodgson Brown" userId="55abe0ab-6bea-4dc8-9867-e8721f5c6272" providerId="ADAL" clId="{7DFD47EF-8AC1-49AB-912B-D64701E19061}" dt="2025-01-05T15:14:43.339" v="2040" actId="6264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">
        <pc:chgData name="Sara Hodgson Brown" userId="55abe0ab-6bea-4dc8-9867-e8721f5c6272" providerId="ADAL" clId="{7DFD47EF-8AC1-49AB-912B-D64701E19061}" dt="2024-12-11T12:15:56.985" v="828" actId="680"/>
        <pc:sldMkLst>
          <pc:docMk/>
          <pc:sldMk cId="3919949645" sldId="285"/>
        </pc:sldMkLst>
      </pc:sldChg>
      <pc:sldChg chg="new modAnim">
        <pc:chgData name="Sara Hodgson Brown" userId="55abe0ab-6bea-4dc8-9867-e8721f5c6272" providerId="ADAL" clId="{7DFD47EF-8AC1-49AB-912B-D64701E19061}" dt="2025-01-06T11:15:21.946" v="215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04.656" v="830" actId="680"/>
        <pc:sldMkLst>
          <pc:docMk/>
          <pc:sldMk cId="957731022" sldId="287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 del">
        <pc:chgData name="Sara Hodgson Brown" userId="55abe0ab-6bea-4dc8-9867-e8721f5c6272" providerId="ADAL" clId="{7DFD47EF-8AC1-49AB-912B-D64701E19061}" dt="2024-12-11T14:19:27.724" v="1648" actId="47"/>
        <pc:sldMkLst>
          <pc:docMk/>
          <pc:sldMk cId="3876165298" sldId="292"/>
        </pc:sldMkLst>
      </pc:sldChg>
      <pc:sldChg chg="new del">
        <pc:chgData name="Sara Hodgson Brown" userId="55abe0ab-6bea-4dc8-9867-e8721f5c6272" providerId="ADAL" clId="{7DFD47EF-8AC1-49AB-912B-D64701E19061}" dt="2024-12-11T14:19:29.732" v="1649" actId="47"/>
        <pc:sldMkLst>
          <pc:docMk/>
          <pc:sldMk cId="757948565" sldId="293"/>
        </pc:sldMkLst>
      </pc:sldChg>
      <pc:sldChg chg="new del">
        <pc:chgData name="Sara Hodgson Brown" userId="55abe0ab-6bea-4dc8-9867-e8721f5c6272" providerId="ADAL" clId="{7DFD47EF-8AC1-49AB-912B-D64701E19061}" dt="2024-12-11T14:19:30.879" v="1650" actId="47"/>
        <pc:sldMkLst>
          <pc:docMk/>
          <pc:sldMk cId="3603853743" sldId="294"/>
        </pc:sldMkLst>
      </pc:sldChg>
      <pc:sldChg chg="new del">
        <pc:chgData name="Sara Hodgson Brown" userId="55abe0ab-6bea-4dc8-9867-e8721f5c6272" providerId="ADAL" clId="{7DFD47EF-8AC1-49AB-912B-D64701E19061}" dt="2025-01-07T13:57:21.268" v="2243" actId="47"/>
        <pc:sldMkLst>
          <pc:docMk/>
          <pc:sldMk cId="4152788124" sldId="295"/>
        </pc:sldMkLst>
      </pc:sldChg>
      <pc:sldChg chg="addSp delSp modSp new del mod ord chgLayout">
        <pc:chgData name="Sara Hodgson Brown" userId="55abe0ab-6bea-4dc8-9867-e8721f5c6272" providerId="ADAL" clId="{7DFD47EF-8AC1-49AB-912B-D64701E19061}" dt="2025-01-07T13:56:36.931" v="2242" actId="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Chg chg="modSp add del mod">
        <pc:chgData name="Sara Hodgson Brown" userId="55abe0ab-6bea-4dc8-9867-e8721f5c6272" providerId="ADAL" clId="{7DFD47EF-8AC1-49AB-912B-D64701E19061}" dt="2025-01-05T15:12:32.563" v="2014" actId="47"/>
        <pc:sldMkLst>
          <pc:docMk/>
          <pc:sldMk cId="502196074" sldId="1877"/>
        </pc:sldMkLst>
      </pc:sldChg>
      <pc:sldChg chg="add del">
        <pc:chgData name="Sara Hodgson Brown" userId="55abe0ab-6bea-4dc8-9867-e8721f5c6272" providerId="ADAL" clId="{7DFD47EF-8AC1-49AB-912B-D64701E19061}" dt="2025-01-05T15:12:12.307" v="2013" actId="47"/>
        <pc:sldMkLst>
          <pc:docMk/>
          <pc:sldMk cId="292865011" sldId="1878"/>
        </pc:sldMkLst>
      </pc:sldChg>
      <pc:sldChg chg="new">
        <pc:chgData name="Sara Hodgson Brown" userId="55abe0ab-6bea-4dc8-9867-e8721f5c6272" providerId="ADAL" clId="{7DFD47EF-8AC1-49AB-912B-D64701E19061}" dt="2024-12-11T14:25:40.885" v="1674" actId="680"/>
        <pc:sldMkLst>
          <pc:docMk/>
          <pc:sldMk cId="1618295664" sldId="1879"/>
        </pc:sldMkLst>
      </pc:sldChg>
      <pc:sldChg chg="new del">
        <pc:chgData name="Sara Hodgson Brown" userId="55abe0ab-6bea-4dc8-9867-e8721f5c6272" providerId="ADAL" clId="{7DFD47EF-8AC1-49AB-912B-D64701E19061}" dt="2024-12-11T14:29:34.849" v="1688" actId="47"/>
        <pc:sldMkLst>
          <pc:docMk/>
          <pc:sldMk cId="772980559" sldId="1880"/>
        </pc:sldMkLst>
      </pc:sldChg>
      <pc:sldChg chg="new del">
        <pc:chgData name="Sara Hodgson Brown" userId="55abe0ab-6bea-4dc8-9867-e8721f5c6272" providerId="ADAL" clId="{7DFD47EF-8AC1-49AB-912B-D64701E19061}" dt="2024-12-11T14:28:03.506" v="1676" actId="47"/>
        <pc:sldMkLst>
          <pc:docMk/>
          <pc:sldMk cId="2461570771" sldId="1880"/>
        </pc:sldMkLst>
      </pc:sldChg>
      <pc:sldChg chg="new del">
        <pc:chgData name="Sara Hodgson Brown" userId="55abe0ab-6bea-4dc8-9867-e8721f5c6272" providerId="ADAL" clId="{7DFD47EF-8AC1-49AB-912B-D64701E19061}" dt="2024-12-11T14:29:34.064" v="1687" actId="47"/>
        <pc:sldMkLst>
          <pc:docMk/>
          <pc:sldMk cId="3898889806" sldId="1881"/>
        </pc:sldMkLst>
      </pc:sldChg>
      <pc:sldChg chg="new ord">
        <pc:chgData name="Sara Hodgson Brown" userId="55abe0ab-6bea-4dc8-9867-e8721f5c6272" providerId="ADAL" clId="{7DFD47EF-8AC1-49AB-912B-D64701E19061}" dt="2024-12-11T14:29:32.367" v="1686"/>
        <pc:sldMkLst>
          <pc:docMk/>
          <pc:sldMk cId="3977772433" sldId="1882"/>
        </pc:sldMkLst>
      </pc:sldChg>
      <pc:sldChg chg="new">
        <pc:chgData name="Sara Hodgson Brown" userId="55abe0ab-6bea-4dc8-9867-e8721f5c6272" providerId="ADAL" clId="{7DFD47EF-8AC1-49AB-912B-D64701E19061}" dt="2024-12-11T14:29:21.542" v="1680" actId="680"/>
        <pc:sldMkLst>
          <pc:docMk/>
          <pc:sldMk cId="4232339572" sldId="1883"/>
        </pc:sldMkLst>
      </pc:sldChg>
      <pc:sldChg chg="new">
        <pc:chgData name="Sara Hodgson Brown" userId="55abe0ab-6bea-4dc8-9867-e8721f5c6272" providerId="ADAL" clId="{7DFD47EF-8AC1-49AB-912B-D64701E19061}" dt="2024-12-11T14:29:23.756" v="1681" actId="680"/>
        <pc:sldMkLst>
          <pc:docMk/>
          <pc:sldMk cId="612128115" sldId="1884"/>
        </pc:sldMkLst>
      </pc:sldChg>
      <pc:sldChg chg="new">
        <pc:chgData name="Sara Hodgson Brown" userId="55abe0ab-6bea-4dc8-9867-e8721f5c6272" providerId="ADAL" clId="{7DFD47EF-8AC1-49AB-912B-D64701E19061}" dt="2024-12-11T14:29:26.082" v="1682" actId="680"/>
        <pc:sldMkLst>
          <pc:docMk/>
          <pc:sldMk cId="3535682528" sldId="1885"/>
        </pc:sldMkLst>
      </pc:sldChg>
      <pc:sldChg chg="new">
        <pc:chgData name="Sara Hodgson Brown" userId="55abe0ab-6bea-4dc8-9867-e8721f5c6272" providerId="ADAL" clId="{7DFD47EF-8AC1-49AB-912B-D64701E19061}" dt="2024-12-30T11:38:07.486" v="1925" actId="680"/>
        <pc:sldMkLst>
          <pc:docMk/>
          <pc:sldMk cId="3069989188" sldId="1887"/>
        </pc:sldMkLst>
      </pc:sldChg>
      <pc:sldChg chg="new">
        <pc:chgData name="Sara Hodgson Brown" userId="55abe0ab-6bea-4dc8-9867-e8721f5c6272" providerId="ADAL" clId="{7DFD47EF-8AC1-49AB-912B-D64701E19061}" dt="2024-12-30T11:38:10.936" v="1926" actId="680"/>
        <pc:sldMkLst>
          <pc:docMk/>
          <pc:sldMk cId="1483856487" sldId="1888"/>
        </pc:sldMkLst>
      </pc:sldChg>
      <pc:sldChg chg="new">
        <pc:chgData name="Sara Hodgson Brown" userId="55abe0ab-6bea-4dc8-9867-e8721f5c6272" providerId="ADAL" clId="{7DFD47EF-8AC1-49AB-912B-D64701E19061}" dt="2025-01-02T09:16:18.893" v="1928" actId="680"/>
        <pc:sldMkLst>
          <pc:docMk/>
          <pc:sldMk cId="1895338360" sldId="1890"/>
        </pc:sldMkLst>
      </pc:sldChg>
      <pc:sldChg chg="new">
        <pc:chgData name="Sara Hodgson Brown" userId="55abe0ab-6bea-4dc8-9867-e8721f5c6272" providerId="ADAL" clId="{7DFD47EF-8AC1-49AB-912B-D64701E19061}" dt="2025-01-07T13:41:19.370" v="2194" actId="680"/>
        <pc:sldMkLst>
          <pc:docMk/>
          <pc:sldMk cId="792587873" sldId="1891"/>
        </pc:sldMkLst>
      </pc:sldChg>
      <pc:sldChg chg="new del">
        <pc:chgData name="Sara Hodgson Brown" userId="55abe0ab-6bea-4dc8-9867-e8721f5c6272" providerId="ADAL" clId="{7DFD47EF-8AC1-49AB-912B-D64701E19061}" dt="2025-01-05T15:18:48.063" v="2047" actId="680"/>
        <pc:sldMkLst>
          <pc:docMk/>
          <pc:sldMk cId="1640821041" sldId="1891"/>
        </pc:sldMkLst>
      </pc:sldChg>
      <pc:sldChg chg="modSp new mod">
        <pc:chgData name="Sara Hodgson Brown" userId="55abe0ab-6bea-4dc8-9867-e8721f5c6272" providerId="ADAL" clId="{7DFD47EF-8AC1-49AB-912B-D64701E19061}" dt="2025-01-07T13:47:44.120" v="2197" actId="255"/>
        <pc:sldMkLst>
          <pc:docMk/>
          <pc:sldMk cId="3069066219" sldId="1892"/>
        </pc:sldMkLst>
      </pc:sldChg>
      <pc:sldChg chg="new">
        <pc:chgData name="Sara Hodgson Brown" userId="55abe0ab-6bea-4dc8-9867-e8721f5c6272" providerId="ADAL" clId="{7DFD47EF-8AC1-49AB-912B-D64701E19061}" dt="2025-01-07T13:57:52.040" v="2244" actId="680"/>
        <pc:sldMkLst>
          <pc:docMk/>
          <pc:sldMk cId="2219211668" sldId="1893"/>
        </pc:sldMkLst>
      </pc:sldChg>
      <pc:sldChg chg="modSp new mod">
        <pc:chgData name="Sara Hodgson Brown" userId="55abe0ab-6bea-4dc8-9867-e8721f5c6272" providerId="ADAL" clId="{7DFD47EF-8AC1-49AB-912B-D64701E19061}" dt="2025-01-07T14:24:02.920" v="2246"/>
        <pc:sldMkLst>
          <pc:docMk/>
          <pc:sldMk cId="974654858" sldId="1894"/>
        </pc:sldMkLst>
      </pc:sldChg>
      <pc:sldMasterChg chg="addSp modSp addSldLayout delSldLayout modSldLayout sldLayoutOrd">
        <pc:chgData name="Sara Hodgson Brown" userId="55abe0ab-6bea-4dc8-9867-e8721f5c6272" providerId="ADAL" clId="{7DFD47EF-8AC1-49AB-912B-D64701E19061}" dt="2025-01-07T14:38:25.895" v="2249" actId="1076"/>
        <pc:sldMasterMkLst>
          <pc:docMk/>
          <pc:sldMasterMk cId="2142349000" sldId="2147486213"/>
        </pc:sldMasterMkLst>
        <pc:sldLayoutChg chg="addSp modSp">
          <pc:chgData name="Sara Hodgson Brown" userId="55abe0ab-6bea-4dc8-9867-e8721f5c6272" providerId="ADAL" clId="{7DFD47EF-8AC1-49AB-912B-D64701E19061}" dt="2024-12-11T09:19:20.603" v="40"/>
          <pc:sldLayoutMkLst>
            <pc:docMk/>
            <pc:sldMasterMk cId="2142349000" sldId="2147486213"/>
            <pc:sldLayoutMk cId="3668098210" sldId="214748621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6.066" v="2237" actId="478"/>
          <pc:sldLayoutMkLst>
            <pc:docMk/>
            <pc:sldMasterMk cId="2142349000" sldId="2147486213"/>
            <pc:sldLayoutMk cId="1369028333" sldId="214748621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4.857" v="2236" actId="478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3.689" v="2235" actId="478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0.634" v="2233" actId="478"/>
          <pc:sldLayoutMkLst>
            <pc:docMk/>
            <pc:sldMasterMk cId="2142349000" sldId="2147486213"/>
            <pc:sldLayoutMk cId="437039705" sldId="214748621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9.551" v="2232" actId="478"/>
          <pc:sldLayoutMkLst>
            <pc:docMk/>
            <pc:sldMasterMk cId="2142349000" sldId="2147486213"/>
            <pc:sldLayoutMk cId="3615439049" sldId="214748622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29:02.038" v="317" actId="13926"/>
          <pc:sldLayoutMkLst>
            <pc:docMk/>
            <pc:sldMasterMk cId="2142349000" sldId="2147486213"/>
            <pc:sldLayoutMk cId="2707432829" sldId="214748622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12:33.041" v="15"/>
          <pc:sldLayoutMkLst>
            <pc:docMk/>
            <pc:sldMasterMk cId="2142349000" sldId="2147486213"/>
            <pc:sldLayoutMk cId="2119873841" sldId="2147486222"/>
          </pc:sldLayoutMkLst>
        </pc:sldLayoutChg>
        <pc:sldLayoutChg chg="delSp mod">
          <pc:chgData name="Sara Hodgson Brown" userId="55abe0ab-6bea-4dc8-9867-e8721f5c6272" providerId="ADAL" clId="{7DFD47EF-8AC1-49AB-912B-D64701E19061}" dt="2024-12-11T09:12:39.433" v="16" actId="478"/>
          <pc:sldLayoutMkLst>
            <pc:docMk/>
            <pc:sldMasterMk cId="2142349000" sldId="2147486213"/>
            <pc:sldLayoutMk cId="3509810934" sldId="214748622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39.755" v="2239" actId="478"/>
          <pc:sldLayoutMkLst>
            <pc:docMk/>
            <pc:sldMasterMk cId="2142349000" sldId="2147486213"/>
            <pc:sldLayoutMk cId="2706094951" sldId="2147486247"/>
          </pc:sldLayoutMkLst>
        </pc:sldLayoutChg>
        <pc:sldLayoutChg chg="del">
          <pc:chgData name="Sara Hodgson Brown" userId="55abe0ab-6bea-4dc8-9867-e8721f5c6272" providerId="ADAL" clId="{7DFD47EF-8AC1-49AB-912B-D64701E19061}" dt="2024-12-11T09:38:58.176" v="419" actId="47"/>
          <pc:sldLayoutMkLst>
            <pc:docMk/>
            <pc:sldMasterMk cId="2142349000" sldId="2147486213"/>
            <pc:sldLayoutMk cId="2062857957" sldId="214748624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3:19:41.342" v="1244" actId="478"/>
          <pc:sldLayoutMkLst>
            <pc:docMk/>
            <pc:sldMasterMk cId="2142349000" sldId="2147486213"/>
            <pc:sldLayoutMk cId="3707508608" sldId="214748624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7.359" v="2231" actId="478"/>
          <pc:sldLayoutMkLst>
            <pc:docMk/>
            <pc:sldMasterMk cId="2142349000" sldId="2147486213"/>
            <pc:sldLayoutMk cId="3505652360" sldId="214748625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4:17:10.657" v="1645" actId="207"/>
          <pc:sldLayoutMkLst>
            <pc:docMk/>
            <pc:sldMasterMk cId="2142349000" sldId="2147486213"/>
            <pc:sldLayoutMk cId="1533285374" sldId="214748625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5.665" v="871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5.719" v="2227" actId="478"/>
          <pc:sldLayoutMkLst>
            <pc:docMk/>
            <pc:sldMasterMk cId="2142349000" sldId="2147486213"/>
            <pc:sldLayoutMk cId="540135761" sldId="214748625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4.617" v="2226" actId="478"/>
          <pc:sldLayoutMkLst>
            <pc:docMk/>
            <pc:sldMasterMk cId="2142349000" sldId="2147486213"/>
            <pc:sldLayoutMk cId="1428744048" sldId="214748625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3.245" v="2225" actId="478"/>
          <pc:sldLayoutMkLst>
            <pc:docMk/>
            <pc:sldMasterMk cId="2142349000" sldId="2147486213"/>
            <pc:sldLayoutMk cId="623646528" sldId="214748625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11.713" v="2224" actId="478"/>
          <pc:sldLayoutMkLst>
            <pc:docMk/>
            <pc:sldMasterMk cId="2142349000" sldId="2147486213"/>
            <pc:sldLayoutMk cId="1592792622" sldId="214748625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09.868" v="2223" actId="478"/>
          <pc:sldLayoutMkLst>
            <pc:docMk/>
            <pc:sldMasterMk cId="2142349000" sldId="2147486213"/>
            <pc:sldLayoutMk cId="2626595060" sldId="214748625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07.073" v="2222" actId="478"/>
          <pc:sldLayoutMkLst>
            <pc:docMk/>
            <pc:sldMasterMk cId="2142349000" sldId="2147486213"/>
            <pc:sldLayoutMk cId="1447792686" sldId="214748625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9.954" v="873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7.355" v="2219" actId="478"/>
          <pc:sldLayoutMkLst>
            <pc:docMk/>
            <pc:sldMasterMk cId="2142349000" sldId="2147486213"/>
            <pc:sldLayoutMk cId="2045865154" sldId="214748626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6T08:57:09.215" v="1799" actId="14100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5T15:14:07.305" v="2038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add mod ord modTransition">
          <pc:chgData name="Sara Hodgson Brown" userId="55abe0ab-6bea-4dc8-9867-e8721f5c6272" providerId="ADAL" clId="{7DFD47EF-8AC1-49AB-912B-D64701E19061}" dt="2025-01-07T13:49:56.335" v="2218" actId="478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5.166" v="2217" actId="478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4.089" v="2216" actId="478"/>
          <pc:sldLayoutMkLst>
            <pc:docMk/>
            <pc:sldMasterMk cId="2142349000" sldId="2147486213"/>
            <pc:sldLayoutMk cId="3533410887" sldId="214748626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2.865" v="2215" actId="478"/>
          <pc:sldLayoutMkLst>
            <pc:docMk/>
            <pc:sldMasterMk cId="2142349000" sldId="2147486213"/>
            <pc:sldLayoutMk cId="472655041" sldId="214748626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9.851" v="890"/>
          <pc:sldLayoutMkLst>
            <pc:docMk/>
            <pc:sldMasterMk cId="2142349000" sldId="2147486213"/>
            <pc:sldLayoutMk cId="367074566" sldId="214748626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3.660" v="892"/>
          <pc:sldLayoutMkLst>
            <pc:docMk/>
            <pc:sldMasterMk cId="2142349000" sldId="2147486213"/>
            <pc:sldLayoutMk cId="3462111295" sldId="214748626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47.955" v="2211" actId="478"/>
          <pc:sldLayoutMkLst>
            <pc:docMk/>
            <pc:sldMasterMk cId="2142349000" sldId="2147486213"/>
            <pc:sldLayoutMk cId="1350726365" sldId="2147486272"/>
          </pc:sldLayoutMkLst>
        </pc:sldLayoutChg>
        <pc:sldLayoutChg chg="delSp modSp mod modAnim">
          <pc:chgData name="Sara Hodgson Brown" userId="55abe0ab-6bea-4dc8-9867-e8721f5c6272" providerId="ADAL" clId="{7DFD47EF-8AC1-49AB-912B-D64701E19061}" dt="2025-01-07T13:49:46.714" v="2210" actId="478"/>
          <pc:sldLayoutMkLst>
            <pc:docMk/>
            <pc:sldMasterMk cId="2142349000" sldId="2147486213"/>
            <pc:sldLayoutMk cId="1397167107" sldId="2147486273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7T13:49:42.493" v="2208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 ord">
          <pc:chgData name="Sara Hodgson Brown" userId="55abe0ab-6bea-4dc8-9867-e8721f5c6272" providerId="ADAL" clId="{7DFD47EF-8AC1-49AB-912B-D64701E19061}" dt="2025-01-07T13:49:45.249" v="2209" actId="478"/>
          <pc:sldLayoutMkLst>
            <pc:docMk/>
            <pc:sldMasterMk cId="2142349000" sldId="2147486213"/>
            <pc:sldLayoutMk cId="2873380718" sldId="214748627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40.184" v="2207" actId="478"/>
          <pc:sldLayoutMkLst>
            <pc:docMk/>
            <pc:sldMasterMk cId="2142349000" sldId="2147486213"/>
            <pc:sldLayoutMk cId="3466744274" sldId="214748627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35.213" v="2205" actId="478"/>
          <pc:sldLayoutMkLst>
            <pc:docMk/>
            <pc:sldMasterMk cId="2142349000" sldId="2147486213"/>
            <pc:sldLayoutMk cId="1271353110" sldId="214748627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32.466" v="2204" actId="478"/>
          <pc:sldLayoutMkLst>
            <pc:docMk/>
            <pc:sldMasterMk cId="2142349000" sldId="2147486213"/>
            <pc:sldLayoutMk cId="258439324" sldId="214748627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0.737" v="904"/>
          <pc:sldLayoutMkLst>
            <pc:docMk/>
            <pc:sldMasterMk cId="2142349000" sldId="2147486213"/>
            <pc:sldLayoutMk cId="2166776626" sldId="214748628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5.357" v="906"/>
          <pc:sldLayoutMkLst>
            <pc:docMk/>
            <pc:sldMasterMk cId="2142349000" sldId="2147486213"/>
            <pc:sldLayoutMk cId="3958260418" sldId="214748628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8.750" v="908"/>
          <pc:sldLayoutMkLst>
            <pc:docMk/>
            <pc:sldMasterMk cId="2142349000" sldId="2147486213"/>
            <pc:sldLayoutMk cId="54377568" sldId="214748628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58:10.349" v="963" actId="207"/>
          <pc:sldLayoutMkLst>
            <pc:docMk/>
            <pc:sldMasterMk cId="2142349000" sldId="2147486213"/>
            <pc:sldLayoutMk cId="2317853363" sldId="2147486283"/>
          </pc:sldLayoutMkLst>
        </pc:sldLayoutChg>
        <pc:sldLayoutChg chg="modSp mod">
          <pc:chgData name="Sara Hodgson Brown" userId="55abe0ab-6bea-4dc8-9867-e8721f5c6272" providerId="ADAL" clId="{7DFD47EF-8AC1-49AB-912B-D64701E19061}" dt="2024-12-11T12:18:34.781" v="840" actId="207"/>
          <pc:sldLayoutMkLst>
            <pc:docMk/>
            <pc:sldMasterMk cId="1949279857" sldId="2147486242"/>
            <pc:sldLayoutMk cId="40745056" sldId="2147486284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2:14:20.628" v="818" actId="21"/>
          <pc:sldLayoutMkLst>
            <pc:docMk/>
            <pc:sldMasterMk cId="2142349000" sldId="2147486213"/>
            <pc:sldLayoutMk cId="2665387577" sldId="214748628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49:50.371" v="2213" actId="478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add mod ord modTransition">
          <pc:chgData name="Sara Hodgson Brown" userId="55abe0ab-6bea-4dc8-9867-e8721f5c6272" providerId="ADAL" clId="{7DFD47EF-8AC1-49AB-912B-D64701E19061}" dt="2024-12-11T14:31:08.281" v="1693" actId="207"/>
          <pc:sldLayoutMkLst>
            <pc:docMk/>
            <pc:sldMasterMk cId="2142349000" sldId="2147486213"/>
            <pc:sldLayoutMk cId="3262141346" sldId="2147486287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8:38.622" v="999" actId="207"/>
          <pc:sldLayoutMkLst>
            <pc:docMk/>
            <pc:sldMasterMk cId="2142349000" sldId="2147486213"/>
            <pc:sldLayoutMk cId="1887480598" sldId="2147486288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4:48.466" v="983" actId="207"/>
          <pc:sldLayoutMkLst>
            <pc:docMk/>
            <pc:sldMasterMk cId="2142349000" sldId="2147486213"/>
            <pc:sldLayoutMk cId="1099943287" sldId="214748628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02.806" v="989" actId="207"/>
          <pc:sldLayoutMkLst>
            <pc:docMk/>
            <pc:sldMasterMk cId="2142349000" sldId="2147486213"/>
            <pc:sldLayoutMk cId="897924494" sldId="214748629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15.151" v="990" actId="207"/>
          <pc:sldLayoutMkLst>
            <pc:docMk/>
            <pc:sldMasterMk cId="2142349000" sldId="2147486213"/>
            <pc:sldLayoutMk cId="2600555775" sldId="214748629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41.291" v="993" actId="207"/>
          <pc:sldLayoutMkLst>
            <pc:docMk/>
            <pc:sldMasterMk cId="2142349000" sldId="2147486213"/>
            <pc:sldLayoutMk cId="2837892215" sldId="2147486292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6T12:59:47.604" v="2160" actId="478"/>
          <pc:sldLayoutMkLst>
            <pc:docMk/>
            <pc:sldMasterMk cId="2142349000" sldId="2147486213"/>
            <pc:sldLayoutMk cId="2904354717" sldId="2147486293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3:30:10.213" v="1572" actId="20577"/>
          <pc:sldLayoutMkLst>
            <pc:docMk/>
            <pc:sldMasterMk cId="2142349000" sldId="2147486213"/>
            <pc:sldLayoutMk cId="514829867" sldId="214748629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3:37.643" v="1339" actId="255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3:23:46.663" v="1340" actId="255"/>
          <pc:sldLayoutMkLst>
            <pc:docMk/>
            <pc:sldMasterMk cId="2142349000" sldId="2147486213"/>
            <pc:sldLayoutMk cId="2806216286" sldId="214748629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19:08.215" v="1243" actId="207"/>
          <pc:sldLayoutMkLst>
            <pc:docMk/>
            <pc:sldMasterMk cId="2142349000" sldId="2147486213"/>
            <pc:sldLayoutMk cId="1128628566" sldId="2147486297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17" v="1269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52.778" v="1287" actId="20577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09.482" v="1341" actId="255"/>
          <pc:sldLayoutMkLst>
            <pc:docMk/>
            <pc:sldMasterMk cId="2142349000" sldId="2147486213"/>
            <pc:sldLayoutMk cId="1922419566" sldId="214748630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1:55.443" v="1334" actId="20577"/>
          <pc:sldLayoutMkLst>
            <pc:docMk/>
            <pc:sldMasterMk cId="2142349000" sldId="2147486213"/>
            <pc:sldLayoutMk cId="4097354027" sldId="214748630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40.001" v="1358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5:08.812" v="1382" actId="20577"/>
          <pc:sldLayoutMkLst>
            <pc:docMk/>
            <pc:sldMasterMk cId="2142349000" sldId="2147486213"/>
            <pc:sldLayoutMk cId="556188826" sldId="2147486303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6:44.419" v="1404" actId="20577"/>
          <pc:sldLayoutMkLst>
            <pc:docMk/>
            <pc:sldMasterMk cId="2142349000" sldId="2147486213"/>
            <pc:sldLayoutMk cId="1789501669" sldId="214748630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10.145" v="1433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4:20:07.063" v="1658" actId="478"/>
          <pc:sldLayoutMkLst>
            <pc:docMk/>
            <pc:sldMasterMk cId="2142349000" sldId="2147486213"/>
            <pc:sldLayoutMk cId="1574279315" sldId="2147486306"/>
          </pc:sldLayoutMkLst>
        </pc:sldLayoutChg>
        <pc:sldLayoutChg chg="delSp modSp del mod ord">
          <pc:chgData name="Sara Hodgson Brown" userId="55abe0ab-6bea-4dc8-9867-e8721f5c6272" providerId="ADAL" clId="{7DFD47EF-8AC1-49AB-912B-D64701E19061}" dt="2025-01-05T15:12:32.563" v="2014" actId="47"/>
          <pc:sldLayoutMkLst>
            <pc:docMk/>
            <pc:sldMasterMk cId="2142349000" sldId="2147486213"/>
            <pc:sldLayoutMk cId="1604825859" sldId="2147486307"/>
          </pc:sldLayoutMkLst>
        </pc:sldLayoutChg>
        <pc:sldLayoutChg chg="delSp modSp del mod ord">
          <pc:chgData name="Sara Hodgson Brown" userId="55abe0ab-6bea-4dc8-9867-e8721f5c6272" providerId="ADAL" clId="{7DFD47EF-8AC1-49AB-912B-D64701E19061}" dt="2025-01-05T15:12:12.307" v="2013" actId="47"/>
          <pc:sldLayoutMkLst>
            <pc:docMk/>
            <pc:sldMasterMk cId="2142349000" sldId="2147486213"/>
            <pc:sldLayoutMk cId="3213694958" sldId="2147486308"/>
          </pc:sldLayoutMkLst>
        </pc:sldLayoutChg>
        <pc:sldLayoutChg chg="delSp mod ord">
          <pc:chgData name="Sara Hodgson Brown" userId="55abe0ab-6bea-4dc8-9867-e8721f5c6272" providerId="ADAL" clId="{7DFD47EF-8AC1-49AB-912B-D64701E19061}" dt="2025-01-07T13:50:31.746" v="2234" actId="478"/>
          <pc:sldLayoutMkLst>
            <pc:docMk/>
            <pc:sldMasterMk cId="2142349000" sldId="2147486213"/>
            <pc:sldLayoutMk cId="3692879703" sldId="2147486309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40:00.609" v="2189" actId="207"/>
          <pc:sldLayoutMkLst>
            <pc:docMk/>
            <pc:sldMasterMk cId="2142349000" sldId="2147486213"/>
            <pc:sldLayoutMk cId="544671688" sldId="214748631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3:50:22.352" v="2230" actId="1035"/>
          <pc:sldLayoutMkLst>
            <pc:docMk/>
            <pc:sldMasterMk cId="2142349000" sldId="2147486213"/>
            <pc:sldLayoutMk cId="4078394671" sldId="2147486312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59.930" v="2221" actId="478"/>
          <pc:sldLayoutMkLst>
            <pc:docMk/>
            <pc:sldMasterMk cId="2142349000" sldId="2147486213"/>
            <pc:sldLayoutMk cId="2560397719" sldId="2147486313"/>
          </pc:sldLayoutMkLst>
        </pc:sldLayoutChg>
        <pc:sldLayoutChg chg="delSp modSp mod">
          <pc:chgData name="Sara Hodgson Brown" userId="55abe0ab-6bea-4dc8-9867-e8721f5c6272" providerId="ADAL" clId="{7DFD47EF-8AC1-49AB-912B-D64701E19061}" dt="2025-01-07T13:49:58.847" v="2220" actId="478"/>
          <pc:sldLayoutMkLst>
            <pc:docMk/>
            <pc:sldMasterMk cId="2142349000" sldId="2147486213"/>
            <pc:sldLayoutMk cId="1868120025" sldId="2147486314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51.736" v="2214" actId="478"/>
          <pc:sldLayoutMkLst>
            <pc:docMk/>
            <pc:sldMasterMk cId="2142349000" sldId="2147486213"/>
            <pc:sldLayoutMk cId="571291922" sldId="2147486316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50:37.024" v="2238" actId="478"/>
          <pc:sldLayoutMkLst>
            <pc:docMk/>
            <pc:sldMasterMk cId="2142349000" sldId="2147486213"/>
            <pc:sldLayoutMk cId="1869888309" sldId="21474863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5-01-07T14:38:25.895" v="2249" actId="1076"/>
          <pc:sldLayoutMkLst>
            <pc:docMk/>
            <pc:sldMasterMk cId="2142349000" sldId="2147486213"/>
            <pc:sldLayoutMk cId="1834377573" sldId="2147486319"/>
          </pc:sldLayoutMkLst>
        </pc:sldLayoutChg>
        <pc:sldLayoutChg chg="ord">
          <pc:chgData name="Sara Hodgson Brown" userId="55abe0ab-6bea-4dc8-9867-e8721f5c6272" providerId="ADAL" clId="{7DFD47EF-8AC1-49AB-912B-D64701E19061}" dt="2025-01-07T13:49:08.408" v="2203" actId="20578"/>
          <pc:sldLayoutMkLst>
            <pc:docMk/>
            <pc:sldMasterMk cId="2142349000" sldId="2147486213"/>
            <pc:sldLayoutMk cId="4269294968" sldId="2147486320"/>
          </pc:sldLayoutMkLst>
        </pc:sldLayoutChg>
        <pc:sldLayoutChg chg="delSp mod">
          <pc:chgData name="Sara Hodgson Brown" userId="55abe0ab-6bea-4dc8-9867-e8721f5c6272" providerId="ADAL" clId="{7DFD47EF-8AC1-49AB-912B-D64701E19061}" dt="2025-01-07T13:49:49.131" v="2212" actId="478"/>
          <pc:sldLayoutMkLst>
            <pc:docMk/>
            <pc:sldMasterMk cId="2142349000" sldId="2147486213"/>
            <pc:sldLayoutMk cId="2122809617" sldId="2147486335"/>
          </pc:sldLayoutMkLst>
        </pc:sldLayoutChg>
      </pc:sldMasterChg>
      <pc:sldMasterChg chg="modSldLayout sldLayoutOrd">
        <pc:chgData name="Sara Hodgson Brown" userId="55abe0ab-6bea-4dc8-9867-e8721f5c6272" providerId="ADAL" clId="{7DFD47EF-8AC1-49AB-912B-D64701E19061}" dt="2025-01-07T14:51:01.132" v="2253" actId="20578"/>
        <pc:sldMasterMkLst>
          <pc:docMk/>
          <pc:sldMasterMk cId="1949279857" sldId="2147486242"/>
        </pc:sldMasterMkLst>
        <pc:sldLayoutChg chg="mod ord">
          <pc:chgData name="Sara Hodgson Brown" userId="55abe0ab-6bea-4dc8-9867-e8721f5c6272" providerId="ADAL" clId="{7DFD47EF-8AC1-49AB-912B-D64701E19061}" dt="2025-01-07T13:48:45.309" v="2202" actId="20578"/>
          <pc:sldLayoutMkLst>
            <pc:docMk/>
            <pc:sldMasterMk cId="1949279857" sldId="2147486242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7DFD47EF-8AC1-49AB-912B-D64701E19061}" dt="2025-01-07T13:51:26.836" v="2240" actId="207"/>
          <pc:sldLayoutMkLst>
            <pc:docMk/>
            <pc:sldMasterMk cId="1949279857" sldId="2147486242"/>
            <pc:sldLayoutMk cId="4176043842" sldId="2147486320"/>
          </pc:sldLayoutMkLst>
        </pc:sldLayoutChg>
        <pc:sldLayoutChg chg="ord">
          <pc:chgData name="Sara Hodgson Brown" userId="55abe0ab-6bea-4dc8-9867-e8721f5c6272" providerId="ADAL" clId="{7DFD47EF-8AC1-49AB-912B-D64701E19061}" dt="2025-01-07T14:50:59.357" v="2252" actId="20578"/>
          <pc:sldLayoutMkLst>
            <pc:docMk/>
            <pc:sldMasterMk cId="1949279857" sldId="2147486242"/>
            <pc:sldLayoutMk cId="237006704" sldId="2147486325"/>
          </pc:sldLayoutMkLst>
        </pc:sldLayoutChg>
        <pc:sldLayoutChg chg="ord">
          <pc:chgData name="Sara Hodgson Brown" userId="55abe0ab-6bea-4dc8-9867-e8721f5c6272" providerId="ADAL" clId="{7DFD47EF-8AC1-49AB-912B-D64701E19061}" dt="2025-01-07T14:51:01.132" v="2253" actId="20578"/>
          <pc:sldLayoutMkLst>
            <pc:docMk/>
            <pc:sldMasterMk cId="1949279857" sldId="2147486242"/>
            <pc:sldLayoutMk cId="3737027838" sldId="2147486326"/>
          </pc:sldLayoutMkLst>
        </pc:sldLayoutChg>
        <pc:sldLayoutChg chg="ord">
          <pc:chgData name="Sara Hodgson Brown" userId="55abe0ab-6bea-4dc8-9867-e8721f5c6272" providerId="ADAL" clId="{7DFD47EF-8AC1-49AB-912B-D64701E19061}" dt="2025-01-07T14:50:55.557" v="2251" actId="20578"/>
          <pc:sldLayoutMkLst>
            <pc:docMk/>
            <pc:sldMasterMk cId="1949279857" sldId="2147486242"/>
            <pc:sldLayoutMk cId="1476322680" sldId="2147486327"/>
          </pc:sldLayoutMkLst>
        </pc:sldLayoutChg>
      </pc:sldMaster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Sara Hodgson Brown" userId="S::shodgsonbrown@goodtogreatschools.org.au::55abe0ab-6bea-4dc8-9867-e8721f5c6272" providerId="AD" clId="Web-{4E3C6219-9A20-E5F8-2500-836FFB32AAD6}"/>
    <pc:docChg chg="modSld">
      <pc:chgData name="Sara Hodgson Brown" userId="S::shodgsonbrown@goodtogreatschools.org.au::55abe0ab-6bea-4dc8-9867-e8721f5c6272" providerId="AD" clId="Web-{4E3C6219-9A20-E5F8-2500-836FFB32AAD6}" dt="2025-04-15T11:24:26.203" v="46" actId="20577"/>
      <pc:docMkLst>
        <pc:docMk/>
      </pc:docMkLst>
      <pc:sldChg chg="modSp modNotes">
        <pc:chgData name="Sara Hodgson Brown" userId="S::shodgsonbrown@goodtogreatschools.org.au::55abe0ab-6bea-4dc8-9867-e8721f5c6272" providerId="AD" clId="Web-{4E3C6219-9A20-E5F8-2500-836FFB32AAD6}" dt="2025-04-15T11:24:26.203" v="46" actId="20577"/>
        <pc:sldMkLst>
          <pc:docMk/>
          <pc:sldMk cId="1566538474" sldId="1910"/>
        </pc:sldMkLst>
      </pc:sldChg>
    </pc:docChg>
  </pc:docChgLst>
  <pc:docChgLst>
    <pc:chgData name="Sara Hodgson Brown" userId="S::shodgsonbrown@goodtogreatschools.org.au::55abe0ab-6bea-4dc8-9867-e8721f5c6272" providerId="AD" clId="Web-{C1F39DD9-57F8-B313-812B-8802708B0E4B}"/>
    <pc:docChg chg="modSld">
      <pc:chgData name="Sara Hodgson Brown" userId="S::shodgsonbrown@goodtogreatschools.org.au::55abe0ab-6bea-4dc8-9867-e8721f5c6272" providerId="AD" clId="Web-{C1F39DD9-57F8-B313-812B-8802708B0E4B}" dt="2025-03-31T12:58:56.580" v="1"/>
      <pc:docMkLst>
        <pc:docMk/>
      </pc:docMkLst>
      <pc:sldChg chg="modNotes">
        <pc:chgData name="Sara Hodgson Brown" userId="S::shodgsonbrown@goodtogreatschools.org.au::55abe0ab-6bea-4dc8-9867-e8721f5c6272" providerId="AD" clId="Web-{C1F39DD9-57F8-B313-812B-8802708B0E4B}" dt="2025-03-31T12:58:56.580" v="1"/>
        <pc:sldMkLst>
          <pc:docMk/>
          <pc:sldMk cId="2991223305" sldId="281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Bernard Fernando" userId="b283a9a7-e571-4974-a0d3-6db1e4666c62" providerId="ADAL" clId="{D5FC919A-78B3-483E-BF13-56E0B189DA51}"/>
    <pc:docChg chg="custSel addSld delSld modSld modSection">
      <pc:chgData name="Bernard Fernando" userId="b283a9a7-e571-4974-a0d3-6db1e4666c62" providerId="ADAL" clId="{D5FC919A-78B3-483E-BF13-56E0B189DA51}" dt="2025-02-25T01:01:02.596" v="3" actId="47"/>
      <pc:docMkLst>
        <pc:docMk/>
      </pc:docMkLst>
      <pc:sldChg chg="del">
        <pc:chgData name="Bernard Fernando" userId="b283a9a7-e571-4974-a0d3-6db1e4666c62" providerId="ADAL" clId="{D5FC919A-78B3-483E-BF13-56E0B189DA51}" dt="2025-02-25T01:01:02.596" v="3" actId="47"/>
        <pc:sldMkLst>
          <pc:docMk/>
          <pc:sldMk cId="1467983104" sldId="1895"/>
        </pc:sldMkLst>
      </pc:sldChg>
      <pc:sldChg chg="addSp delSp modSp new mod modClrScheme chgLayout">
        <pc:chgData name="Bernard Fernando" userId="b283a9a7-e571-4974-a0d3-6db1e4666c62" providerId="ADAL" clId="{D5FC919A-78B3-483E-BF13-56E0B189DA51}" dt="2025-02-25T01:00:55.180" v="2" actId="27636"/>
        <pc:sldMkLst>
          <pc:docMk/>
          <pc:sldMk cId="2543034228" sldId="1896"/>
        </pc:sldMkLst>
      </pc:sldChg>
    </pc:docChg>
  </pc:docChgLst>
  <pc:docChgLst>
    <pc:chgData name="Silea Rive" userId="S::srive@goodtogreatschools.org.au::891173ba-4b43-41f1-bd85-b99557e25871" providerId="AD" clId="Web-{A45AB9B8-781C-720B-0F18-E3F041942257}"/>
    <pc:docChg chg="modSld">
      <pc:chgData name="Silea Rive" userId="S::srive@goodtogreatschools.org.au::891173ba-4b43-41f1-bd85-b99557e25871" providerId="AD" clId="Web-{A45AB9B8-781C-720B-0F18-E3F041942257}" dt="2025-06-16T19:18:32.385" v="1"/>
      <pc:docMkLst>
        <pc:docMk/>
      </pc:docMkLst>
      <pc:sldChg chg="addSp delSp modSp">
        <pc:chgData name="Silea Rive" userId="S::srive@goodtogreatschools.org.au::891173ba-4b43-41f1-bd85-b99557e25871" providerId="AD" clId="Web-{A45AB9B8-781C-720B-0F18-E3F041942257}" dt="2025-06-16T19:18:32.385" v="1"/>
        <pc:sldMkLst>
          <pc:docMk/>
          <pc:sldMk cId="329568932" sldId="1953"/>
        </pc:sldMkLst>
      </pc:sldChg>
    </pc:docChg>
  </pc:docChgLst>
  <pc:docChgLst>
    <pc:chgData name="Sara Hodgson Brown" userId="S::shodgsonbrown@goodtogreatschools.org.au::55abe0ab-6bea-4dc8-9867-e8721f5c6272" providerId="AD" clId="Web-{DE19B627-50DD-FD09-71D0-D4086B739D32}"/>
    <pc:docChg chg="modSld">
      <pc:chgData name="Sara Hodgson Brown" userId="S::shodgsonbrown@goodtogreatschools.org.au::55abe0ab-6bea-4dc8-9867-e8721f5c6272" providerId="AD" clId="Web-{DE19B627-50DD-FD09-71D0-D4086B739D32}" dt="2025-03-17T11:00:23.721" v="13" actId="1076"/>
      <pc:docMkLst>
        <pc:docMk/>
      </pc:docMkLst>
    </pc:docChg>
  </pc:docChgLst>
  <pc:docChgLst>
    <pc:chgData clId="Web-{ECA33BBD-2CBF-7FFC-1C63-F15E286475B2}"/>
    <pc:docChg chg="delSld modSection">
      <pc:chgData name="" userId="" providerId="" clId="Web-{ECA33BBD-2CBF-7FFC-1C63-F15E286475B2}" dt="2025-01-03T10:01:31.553" v="0"/>
      <pc:docMkLst>
        <pc:docMk/>
      </pc:docMkLst>
      <pc:sldChg chg="del">
        <pc:chgData name="" userId="" providerId="" clId="Web-{ECA33BBD-2CBF-7FFC-1C63-F15E286475B2}" dt="2025-01-03T10:01:31.553" v="0"/>
        <pc:sldMkLst>
          <pc:docMk/>
          <pc:sldMk cId="3977772433" sldId="1882"/>
        </pc:sldMkLst>
      </pc:sld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9T07:27:55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14236 5034 24575,'-14'0'0,"1"0"0,5-7 0,2 0 0,6-7 0,0-1 0,0 1 0,0 0 0,0 0 0,0-8 0,0 6 0,0-7 0,0 9 0,0 0 0,0 0 0,0 0 0,6 0 0,-4 0 0,4 0 0,0 6 0,-4-5 0,4 5 0,-6-6 0,0 0 0,6 0 0,-5-8 0,5 6 0,-6-7 0,0 9 0,0 0 0,7 0 0,-6 0 0,5 0 0,-6 0 0,0 0 0,0 0 0,0-1 0,0 1 0,0 0 0,0 0 0,0 0 0,6 0 0,-4 0 0,4 0 0,-6 0 0,0 0 0,0 0 0,0 0 0,0-1 0,0 1 0,0 0 0,0 0 0,0 0 0,0 0 0,0 0 0,0 0 0,0 0 0,0 0 0,0 0 0,0-1 0,0 1 0,0 0 0,0 0 0,-6 6 0,4-4 0,-4 4 0,6-6 0,0 0 0,-6 0 0,5 0 0,-5 0 0,6-1 0,-6 1 0,4 0 0,-4 0 0,0 0 0,5 0 0,-5-8 0,0 5 0,4-5 0,-4 8 0,6 0 0,-6 0 0,5 0 0,-5 0 0,-1 6 0,6-5 0,-5 5 0,6-6 0,-6 0 0,4 0 0,-4 0 0,0 6 0,5-4 0,-5 4 0,6-6 0,0 0 0,-6 6 0,4-5 0,-4 6 0,0-1 0,5-5 0,-5 5 0,0 1 0,4-6 0,-4 5 0,0 0 0,5-4 0,-6 4 0,1 0 0,5-4 0,-5 4 0,0 0 0,4-4 0,-10 10 0,11-11 0,-11 6 0,10-7 0,-10-1 0,5 8 0,-1-6 0,-4 5 0,4-6 0,1 0 0,-5 6 0,10-4 0,-10 10 0,11-10 0,-11 10 0,4-10 0,-5 4 0,-1 0 0,6-5 0,-4 12 0,11-12 0,-11 5 0,4 1 0,1-6 0,-5 5 0,-4-7 0,0 1 0,-13 5 0,13-4 0,-6 6 0,9-8 0,-9 0 0,6 7 0,1-5 0,3 11 0,4-10 0,-13 3 0,5 1 0,-6-6 0,1 5 0,5 1 0,-14-7 0,15 7 0,-15-1 0,14-3 0,-5 10 0,7-10 0,0 10 0,7-10 0,-5 10 0,4-4 0,1 0 0,-5 4 0,4-4 0,1 0 0,-6 4 0,6-4 0,-1-1 0,-4 6 0,5-5 0,-7-1 0,-8 6 0,7-12 0,-7 12 0,9-12 0,-9 12 0,6-6 0,1 1 0,3 4 0,4-4 0,-5 0 0,-1-2 0,-8 0 0,7-4 0,-7 10 0,14-10 0,-4 10 0,5-4 0,-7 6 0,1-6 0,-1 4 0,1-4 0,-1 0 0,0 4 0,-7-12 0,5 13 0,-6-13 0,9 12 0,-1-4 0,-7-1 0,5 5 0,-6-12 0,9 13 0,-1-5 0,1 6 0,-9-8 0,-2 6 0,-8-5 0,1 0 0,7 5 0,2-5 0,0 7 0,-1-8 0,-9-1 0,0 0 0,8 2 0,-5 7 0,5 0 0,-8 0 0,8-7 0,-15 6 0,20-5 0,-20 6 0,23 0 0,-14-8 0,15 6 0,-7-5 0,-10 7 0,14 0 0,-22 0 0,16-7 0,1 5 0,-7-5 0,6-1 0,1 7 0,-7-7 0,14 8 0,-6 0 0,9-6 0,-9 4 0,7-4 0,-15 6 0,14 0 0,-14-7 0,7 5 0,-9-5 0,8 7 0,-6-8 0,15 6 0,-15-5 0,-4-1 0,8 6 0,-14-6 0,16 8 0,-17-9 0,6 7 0,-7-6 0,11 8 0,-11-8 0,7 5 0,-7-5 0,11 1 0,-1 5 0,0-5 0,8 0 0,-5 6 0,13-12 0,-24 12 0,14-5 0,-16-2 0,-12-3 0,7-7 0,-20 7 0,23-5 0,2 14 0,10-12 0,0 12 0,8-6 0,3 2 0,7 5 0,0-12 0,1 12 0,-9-6 0,-1 0 0,-9 5 0,-10-5 0,7-1 0,-16 7 0,16-14 0,-7 13 0,10-12 0,9 12 0,1-12 0,0 13 0,7-12 0,-7 11 0,9-4 0,-1 6 0,0-6 0,1 4 0,-1-10 0,-18 10 0,-4-12 0,-8 4 0,-8 0 0,17-4 0,-17 3 0,18 2 0,-8-7 0,10 7 0,1-7 0,-1 7 0,0 1 0,0 1 0,8-1 0,3-1 0,-1-4 0,-2 3 0,1 1 0,-7-5 0,14 12 0,-24-14 0,22 8 0,-22-2 0,17-4 0,-1 6 0,2-1 0,9 3 0,-1 0 0,1-2 0,-9 0 0,6-4 0,-5 10 0,7-10 0,1 4 0,-1-6 0,0 6 0,-7-6 0,-13-4 0,0-1 0,-8 1 0,10 3 0,0 6 0,0-8 0,-10 0 0,16 1 0,-24-2 0,24 2 0,-16-1 0,18 2 0,-5-2 0,13 9 0,-14-6 0,6 5 0,1-7 0,1 1 0,0 7 0,-1-5 0,-9 3 0,0-13 0,0 12 0,9-10 0,-7 12 0,6-6 0,-8-2 0,-10-9 0,-2-2 0,-11-1 0,11-4 0,2 14 0,0-6 0,8 9 0,-18-11 0,26 9 0,-24-8 0,24 3 0,-16 4 0,10-5 0,0 0 0,8 13 0,-5-11 0,13 14 0,-14-8 0,15 2 0,-7-1 0,0-1 0,7 2 0,-7-1 0,0 0 0,7 0 0,-7 6 0,0-4 0,7 5 0,-15-16 0,14 14 0,-24-21 0,22 21 0,-13-14 0,9 1 0,-2 6 0,0-6 0,-5 7 0,13 2 0,-14-10 0,15 8 0,-15-7 0,14 8 0,-5 0 0,7 1 0,-8-1 0,7 1 0,-1-2 0,4 2 0,4 7 0,-5-6 0,-1 5 0,1 0 0,-1-4 0,7 4 0,-5-6 0,4 6 0,-6-4 0,1 4 0,-1-6 0,1 0 0,-1-1 0,-8 0 0,7 1 0,-7-1 0,9 1 0,-1 0 0,0 0 0,0-9 0,-8 6 0,5-6 0,-4 8 0,7 1 0,0 0 0,1 0 0,-2-8 0,1 5 0,-8-6 0,12 9 0,-18-3 0,18 3 0,-11-1 0,7 1 0,6 0 0,-4 0 0,5 0 0,-7-1 0,1 1 0,5 0 0,-4 6 0,5-4 0,-1 4 0,-4 0 0,4-4 0,1 4 0,-5 0 0,4 2 0,1 0 0,-5 4 0,10-11 0,-10 12 0,11 1 0,-12 1 0,12 12 0,-5-6 0,0 7 0,-2 0 0,-13 1 0,5-1 0,-6 1 0,1 7 0,5-6 0,-14 8 0,-3 0 0,6-6 0,-13 7 0,25-11 0,-15-5 0,20 3 0,-10-10 0,13 4 0,-1 0 0,-4-4 0,5 10 0,-7-11 0,0 6 0,7-1 0,-5-5 0,10 12 0,-10-12 0,5 12 0,-15-12 0,6 12 0,-13-12 0,5 12 0,-8-3 0,0 6 0,1-7 0,-1 5 0,0-5 0,8 0 0,-6 6 0,15-13 0,-7 11 0,0-11 0,7 10 0,-15-11 0,6 13 0,-7-12 0,-11 13 0,-3-5 0,9 1 0,-14 5 0,24-14 0,-16 14 0,10-15 0,8 13 0,-16-13 0,14 13 0,-16-5 0,11 0 0,-1 5 0,-10-12 0,-3 5 0,-9 1 0,10-5 0,2 12 0,10-13 0,8 5 0,-6-7 0,15 6 0,-25-4 0,14 4 0,-16 1 0,10-5 0,-22 14 0,7-13 0,-20 6 0,12-9 0,1 8 0,10-6 0,2 6 0,10-8 0,0 8 0,0-7 0,9 7 0,-7-8 0,6 7 0,0-5 0,3 5 0,-1-7 0,-2 7 0,1-5 0,-7 5 0,6-7 0,-8 0 0,0 0 0,1 0 0,-11 0 0,7 0 0,-29 10 0,17-8 0,-20 7 0,23-9 0,-8 0 0,18 0 0,-8 0 0,0 0 0,8 0 0,-8 0 0,10 0 0,0 0 0,0 0 0,8 0 0,-5 0 0,13 0 0,-6 0 0,9 0 0,-1 0 0,1 0 0,-1 0 0,-8 0 0,-1 0 0,-9 0 0,0 0 0,8 0 0,-5 0 0,13 0 0,-6 0 0,9 0 0,-1 0 0,1 0 0,-1 0 0,0 0 0,1 0 0,-9-7 0,-2 5 0,-7-5 0,-1-1 0,-10 6 0,8-5 0,-18 7 0,7-8 0,1 6 0,2-7 0,18 3 0,-6 5 0,15-6 0,-7 7 0,9 0 0,-1-6 0,0 5 0,1-6 0,-1 7 0,1 0 0,-9 0 0,6 0 0,-13 0 0,-5 0 0,8-6 0,-24 4 0,23-4 0,-14 6 0,-1-8 0,15 6 0,-4-6 0,17 8 0,1 0 0,5-7 0,-4 6 0,4-6 0,-5 7 0,-9-7 0,6 5 0,-5-5 0,7 7 0,1 0 0,-1-6 0,1 4 0,-1-4 0,6 0 0,-4 4 0,5-4 0,-7 6 0,1-6 0,-1 4 0,0-4 0,1-1 0,-1 6 0,1-12 0,-1 12 0,1-5 0,-1-1 0,-8 6 0,7-12 0,-7 12 0,0-13 0,7 6 0,-15-1 0,6-4 0,-8 11 0,1-13 0,-1 6 0,0-8 0,8 8 0,-5-5 0,13 12 0,-6-12 0,9 13 0,-1-6 0,1 7 0,5-6 0,-4 5 0,4-6 0,1 1 0,-5 4 0,4-4 0,1 0 0,1 11 0,6-4 0,0 13 0,0 0 0,0 0 0,0 0 0,0-1 0,0 10 0,-6-7 0,4 6 0,-4 0 0,6-6 0,-7 14 0,5-14 0,-5 7 0,7-10 0,0 1 0,-7 9 0,5-8 0,-5 8 0,1-9 0,5 8 0,-11-6 0,10 14 0,-4-14 0,0 6 0,5 0 0,-5-6 0,-2 15 0,7-15 0,-6 14 0,1-14 0,4 7 0,-11-1 0,11-6 0,-5 6 0,7-8 0,-6 0 0,5-1 0,-5 1 0,-2 9 0,7 1 0,-6 0 0,0 7 0,5-15 0,-5 14 0,1-14 0,4 14 0,-10-14 0,11 7 0,-5-1 0,0-6 0,4 14 0,-4-14 0,0 6 0,4 1 0,-10-8 0,11 16 0,-5-15 0,0 6 0,4-8 0,-11 8 0,11-6 0,-12 15 0,13-15 0,-13 6 0,13-8 0,-11 0 0,10-1 0,-4 1 0,0 0 0,5 0 0,-11 0 0,10 0 0,-4 0 0,0 0 0,5 0 0,-5-1 0,0 1 0,4 8 0,-11 3 0,11 7 0,-5-7 0,7 5 0,-6-20 0,5 19 0,-5-11 0,-2 14 0,7 1 0,-14 10 0,13-8 0,-14 18 0,14-7 0,-14-1 0,15-2 0,-13-11 0,12 11 0,-13 3 0,13-1 0,-13-2 0,6-10 0,0-1 0,2-8 0,0 7 0,5-15 0,-12 14 0,12-6 0,-11 1 0,12 16 0,-13-15 0,13 9 0,-6-5 0,0-5 0,-1 24 0,-1-13 0,-4 13 0,4-16 0,0-1 0,-5 1 0,12 0 0,-13 9 0,13-6 0,-14 17 0,7-18 0,0 18 0,-6-18 0,7 8 0,-9 0 0,8-8 0,-6 8 0,13-19 0,-11-2 0,11-8 0,-4 0 0,0-6 0,5 4 0,-5-4 0,6 6 0,0 0 0,-6 0 0,4-1 0,-4 1 0,6 0 0,-6 0 0,4 0 0,-4 0 0,6 0 0,-6 0 0,5 0 0,-5-1 0,6 1 0,0 0 0,0 8 0,0-6 0,0 7 0,0-10 0,0 1 0,0 0 0,0 0 0,0 0 0,0 0 0,0 0 0,0 8 0,0-6 0,0 6 0,0-8 0,0 0 0,0 0 0,0 0 0,0 0 0,0-1 0,-6 1 0,4 0 0,-4 0 0,6 0 0,0 0 0,0 0 0,0 0 0,0 0 0,0-1 0,0 1 0,0 0 0,-6 0 0,5 0 0,-5 0 0,6 0 0,0 0 0,0 0 0,0-1 0,0 1 0,0 0 0,0 0 0,0 0 0,-6 0 0,4 0 0,-4 0 0,6 0 0,0-1 0,0 1 0,0 0 0,0 0 0,0 0 0,0 0 0,0 0 0,0 0 0,0 0 0,0 0 0,0-1 0,0 1 0,0 0 0,0 0 0,0 0 0,6 0 0,-4 0 0,10 0 0,-11 0 0,12-1 0,-6-5 0,1 4 0,4-4 0,-10 6 0,4 0 0,0-6 0,-4 4 0,10-10 0,-11 10 0,12-11 0,-6 6 0,15 0 0,-6-5 0,6 11 0,0-11 0,2 4 0,8-6 0,0 7 0,10-5 0,-8 12 0,8-12 0,0 5 0,15 3 0,1-8 0,-2 7 0,-3-9 0,-27 0 0,14 0 0,-24 0 0,6 0 0,-15 6 0,6-4 0,-6 4 0,7-6 0,0 0 0,0 0 0,7 7 0,3-5 0,0 5 0,6 1 0,-6-7 0,8 7 0,-8-2 0,16 4 0,-13-2 0,7 0 0,-4-1 0,-7-5 0,1 5 0,6 0 0,-6-5 0,8 13 0,0-13 0,10 13 0,3-13 0,10 14 0,-11-14 0,-2 7 0,-10-9 0,0 7 0,0-5 0,-8 5 0,-2-1 0,0-4 0,-6 4 0,14-6 0,-6 0 0,8 7 0,10-5 0,-8 5 0,18 1 0,-17-6 0,7 7 0,-10-2 0,0-5 0,0 5 0,0-7 0,-8 6 0,6-4 0,-6 4 0,0-6 0,6 0 0,-6 7 0,8-5 0,0 5 0,10 1 0,-8-6 0,8 6 0,0-8 0,-7 8 0,7-6 0,0 5 0,-7 0 0,7-5 0,-10 5 0,-8-1 0,6-4 0,-7 4 0,1-6 0,-2 6 0,0 3 0,-6-1 0,6-1 0,-8-7 0,-1 0 0,1 0 0,8 0 0,-6 6 0,14-4 0,-14 4 0,14-6 0,-7 7 0,1-5 0,6 5 0,-6-7 0,14 0 0,-4 0 0,-4 0 0,0 0 0,-14 0 0,6 0 0,-1 0 0,-5 0 0,6 0 0,-8 0 0,0 0 0,-1 0 0,9 0 0,-6 0 0,14 0 0,-14 0 0,6 0 0,-9 0 0,1 0 0,0 0 0,0 0 0,18 0 0,4 8 0,1-6 0,13 7 0,-24-9 0,16 0 0,-10 0 0,-8 0 0,-2 0 0,-8 0 0,0 0 0,-1 0 0,1 0 0,0 0 0,0 0 0,0 0 0,7 0 0,-5 0 0,14 0 0,-14 0 0,6 0 0,-8 0 0,-1 0 0,9 0 0,-6 0 0,6 0 0,-8 0 0,0 0 0,-1 0 0,1 0 0,0 0 0,0 0 0,-1 0 0,1 0 0,0 0 0,0 0 0,-1 0 0,1 0 0,0 0 0,0 0 0,0 0 0,7 0 0,-5 0 0,6 0 0,-8 0 0,0 0 0,-1 0 0,1 0 0,0 6 0,0-5 0,-1 6 0,1-7 0,0 0 0,0 0 0,0 0 0,-1 0 0,1 0 0,0 0 0,0 0 0,-1 0 0,1 0 0,-6-7 0,4 6 0,-4-6 0,6 7 0,0-14 0,-6-4 0,7-15 0,-8 9 0,2-7 0,3 15 0,-10-7 0,10 9 0,-10-8 0,4 6 0,-6-7 0,6 9 0,-5 0 0,6 0 0,-1 0 0,-5 0 0,5 0 0,0 6 0,-4-5 0,4 6 0,-6-7 0,0-1 0,6 8 0,-4-6 0,4 5 0,-6-6 0,6 6 0,-4-4 0,4 4 0,0 0 0,-5-4 0,12 10 0,-12-10 0,11 10 0,-4-4 0,6 12 0,-1-5 0,-5 12 0,4-12 0,-4 6 0,0-1 0,4-5 0,-11 12 0,12-12 0,-12 11 0,11-4 0,-10 6 0,4 0 0,0-6 0,-4 4 0,4-4 0,0 6 0,-4 0 0,10-1 0,-11 1 0,5 0 0,1 0 0,-6 0 0,11 0 0,-10 0 0,4 0 0,-6 0 0,6-1 0,-4 1 0,10-6 0,-11 4 0,12-4 0,-12 6 0,11-6 0,-4 4 0,0-4 0,4-1 0,-4 6 0,5-5 0,1-1 0,-6 6 0,4-12 0,-4 5 0,-1 1 0,6-6 0,2 12 0,1-11 0,6 12 0,0-13 0,-6 5 0,6 1 0,-9-6 0,1 11 0,0-10 0,0 4 0,-1-6 0,-5 6 0,4-4 0,-4 4 0,6-6 0,-1 6 0,1-4 0,8 4 0,-6-6 0,6 6 0,-8-4 0,7 4 0,13-6 0,1 0 0,17 0 0,-17 7 0,7-5 0,-10 5 0,-8-7 0,-2 0 0,-9 0 0,1 6 0,0-4 0,0 4 0,-1-6 0,9 0 0,2 0 0,8 0 0,10 0 0,-7 0 0,29 0 0,-4 0 0,9 0 0,-12 0 0,-5 0 0,-17 0 0,7 0 0,-10 0 0,0 0 0,-8 0 0,6 0 0,-6 0 0,8 0 0,0 0 0,0 0 0,0 0 0,0 0 0,0 0 0,0 0 0,-8 0 0,6 0 0,-15 6 0,7-4 0,10 4 0,-13-6 0,21 0 0,-25 0 0,15 0 0,-6 0 0,8 7 0,0-5 0,0 5 0,0-7 0,0 0 0,0 0 0,0 7 0,10-5 0,-7 5 0,17-7 0,-17 0 0,7 8 0,0-7 0,2 7 0,23-8 0,-9 0 0,9 8 0,-23-6 0,8 6 0,-17-8 0,7 0 0,0 0 0,-15 0 0,13 0 0,-16 0 0,18 0 0,2 0 0,1 0 0,-11 0 0,-4 0 0,-6 0 0,0 0 0,6 0 0,-7 0 0,1 0 0,6 0 0,-14 0 0,14 0 0,-6 0 0,8 0 0,0 0 0,10 0 0,3 0 0,-9 0 0,14 0 0,-23 0 0,25 0 0,-26 0 0,14 0 0,-16 0 0,8 0 0,0 0 0,10 0 0,-15 6 0,13-4 0,-16 4 0,8-6 0,0 0 0,0 0 0,10 0 0,-8 0 0,19 0 0,-19 0 0,18 0 0,-17 0 0,17 0 0,-17 0 0,17 0 0,-18 0 0,8 0 0,-10 7 0,0-5 0,0 5 0,-8-7 0,6 0 0,-6 0 0,8 0 0,0 0 0,0 0 0,0 0 0,0 0 0,0 0 0,10 0 0,3 0 0,10 0 0,-1 0 0,27 0 0,-20 0 0,10 0 0,-19 0 0,-17 0 0,7 0 0,-10 0 0,0 0 0,0 8 0,0-7 0,0 7 0,0-8 0,0 0 0,10 0 0,-7 0 0,7 0 0,-18 0 0,6 0 0,-15 0 0,15 0 0,-14 0 0,14 0 0,4 0 0,-7 0 0,23 0 0,0 0 0,-1 0 0,-1 0 0,-18 0 0,-14 6 0,14-5 0,-7 5 0,1-6 0,6 0 0,-14 0 0,6 0 0,0 0 0,-6 0 0,6 0 0,-9 0 0,9 0 0,-6 0 0,14 0 0,-6 0 0,8 0 0,10 0 0,3 0 0,21 0 0,-8 0 0,9 0 0,-13 0 0,27 0 0,-29 0 0,16 0 0,-36 0 0,-8 0 0,-2 0 0,-9 0 0,1 0 0,0 0 0,0 0 0,-1 0 0,9 0 0,-6 0 0,14 0 0,-6 0 0,8 0 0,0 0 0,-8 0 0,6 0 0,16 0 0,-17 0 0,34 0 0,-37 0 0,8 0 0,-4 0 0,-14 0 0,6 0 0,-9 0 0,9 0 0,-6 0 0,14 0 0,-14 0 0,14 0 0,-14 0 0,24 0 0,-14 0 0,16 0 0,-10 0 0,0 0 0,0 0 0,-8 0 0,6 0 0,-6 0 0,8 0 0,-8 0 0,-2 0 0,-8 0 0,-1 0 0,1 0 0,0 0 0,0 0 0,-1 0 0,1-6 0,0 5 0,0-6 0,-1 7 0,1 0 0,0 0 0,0 0 0,0 0 0,-1 0 0,1-6 0,0 5 0,0-6 0,-1 7 0,1 0 0,0 0 0,0 0 0,0 0 0,-1 0 0,1 0 0,-6-6 0,4 4 0,-4-4 0,5 6 0,1 0 0,0 0 0,0 0 0,-1 0 0,1 0 0,0 0 0,0-6 0,0 4 0,-1-4 0,1 6 0,0 0 0,0 0 0,-1 0 0,-5-6 0,4 4 0,-10-10 0,4 4 0,0 0 0,-4-4 0,10 10 0,-11-10 0,5 4 0,-6-6 0,7 6 0,-6-5 0,5 5 0,-6-6 0,6 7 0,-4-6 0,4 5 0,-6-6 0,6 0 0,-4 0 0,4 0 0,-6 0 0,0 0 0,6 6 0,-5-5 0,6 5 0,-7-6 0,0 0 0,0 0 0,0 0 0,0 0 0,0 0 0,0 0 0,6 6 0,-5-5 0,5 6 0,-6-7 0,6 6 0,-4-5 0,10 12 0,-10-12 0,10 12 0,-4-12 0,5 11 0,-5-10 0,-2 4 0,0 0 0,-4-4 0,4 4 0,-6-6 0,0 0 0,0 0 0,0 0 0,-6 6 0,4-5 0,-4 5 0,0 1 0,5-6 0,-5 11 0,6-4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46.3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24575,'5'9'0,"-1"0"0,0 5 0,-3 0 0,7 4 0,2 29 0,-3-21 0,8 31 0,-10-40 0,2 9 0,1-12 0,-3 4 0,0-3 0,3-2 0,-7-4 0,3 0 0,0-4 0,-3 3 0,7-3 0,-7 4 0,7 0 0,-3 0 0,5 0 0,-1 4 0,-4-3 0,3 3 0,1 0 0,1-3 0,-1 7 0,-1-6 0,1 2 0,1 0 0,3-3 0,-4 7 0,0-7 0,4 3 0,-3 0 0,7 1 0,-3 4 0,25 20 0,-7-11 0,9 9 0,-13-20 0,-14-11 0,-5 3 0,-1-7 0,-7 8 0,7-8 0,-7 7 0,7-7 0,-3 7 0,4-3 0,14 12 0,-7-6 0,12 9 0,20 5 0,-23-8 0,23 7 0,-34-15 0,-1-4 0,-8 3 0,3-7 0,-3 7 0,4-3 0,4 8 0,1-3 0,4 7 0,-3-11 0,-2 6 0,-4-7 0,0 4 0,0 0 0,0 0 0,0 0 0,0 0 0,0 1 0,0-1 0,4 4 0,-3-3 0,3 3 0,-4-4 0,0 0 0,0 0 0,0 0 0,0 0 0,5 4 0,-4-3 0,7 7 0,-3-3 0,14 8 0,-12-7 0,7 2 0,-18-8 0,3-4 0,-7 3 0,7-3 0,-7 4 0,11-4 0,-6 7 0,3-6 0,-1 8 0,-3-9 0,4 3 0,-4-3 0,3 0 0,-7 3 0,7-3 0,-3 4 0,8 0 0,-3 0 0,8 4 0,-8-3 0,7 3 0,-3-4 0,0-4 0,-1 3 0,-4-7 0,0 7 0,4-3 0,1 4 0,0-4 0,3 3 0,-7-7 0,4 8 0,-5-8 0,-4 7 0,3-3 0,1 4 0,1 0 0,7 0 0,-3 0 0,14 8 0,-8-2 0,4 3 0,-7-5 0,-7-8 0,-1 3 0,-1-7 0,-7 7 0,7-7 0,-7 7 0,21 5 0,-6 11 0,13 1 0,-7 2 0,-4-12 0,-8-2 0,6-4 0,-10 0 0,7 0 0,-4 0 0,4 0 0,-3 0 0,4-4 0,-9 3 0,3-3 0,-3 4 0,4 0 0,-4 0 0,3-4 0,-7 3 0,7-3 0,-3 4 0,0 0 0,3 0 0,-3 0 0,0 1 0,3 3 0,-3-3 0,4 7 0,-4-3 0,3 4 0,5 10 0,-2-8 0,6 8 0,-8-14 0,0-1 0,-4-4 0,-1 0 0,0-4 0,-3 3 0,3-3 0,-4 0 0,0-1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21693 11623 16383 0 0,'0'-1'0'0'0,"0"-1"0"0"0,1-1 0 0 0,1-1 0 0 0,-1 0 0 0 0,1 0 0 0 0,0-1 0 0 0,1 2 0 0 0,1-1 0 0 0,1 1 0 0 0,0-1 0 0 0,1 0 0 0 0,1-1 0 0 0,-1 1 0 0 0,0-1 0 0 0,1 0 0 0 0,-1 1 0 0 0,0 0 0 0 0,-2-1 0 0 0,-1 1 0 0 0,0 0 0 0 0,0-1 0 0 0,-1 0 0 0 0,0 0 0 0 0,1 0 0 0 0,-1 0 0 0 0,0 0 0 0 0,0 1 0 0 0,0-1 0 0 0,0 1 0 0 0,-1-1 0 0 0,0-1 0 0 0,0 1 0 0 0,1 0 0 0 0,-1 0 0 0 0,0 0 0 0 0,1 0 0 0 0,0 1 0 0 0,-1-1 0 0 0,0 0 0 0 0,1-1 0 0 0,1 0 0 0 0,0-1 0 0 0,1 0 0 0 0,-1 1 0 0 0,1 0 0 0 0,-1 1 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21957 11591 16383 0 0,'1'0'0'0'0,"1"0"0"0"0,2 0 0 0 0,2-1 0 0 0,1-1 0 0 0,1-2 0 0 0,-1 0 0 0 0,1-1 0 0 0,-2 0 0 0 0,-1 0 0 0 0,-1-1 0 0 0,0 0 0 0 0,0 0 0 0 0,0-1 0 0 0,0 1 0 0 0,-1-1 0 0 0,-1 0 0 0 0,0 1 0 0 0,-1 0 0 0 0,0 0 0 0 0,1 1 0 0 0,-1 0 0 0 0,0 0 0 0 0,1-1 0 0 0,-1 0 0 0 0,1 0 0 0 0,-1 0 0 0 0,0 1 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22376 10986 16383 0 0,'0'-1'0'0'0,"1"-2"0"0"0,1-1 0 0 0,3-2 0 0 0,2-2 0 0 0,0-1 0 0 0,1 0 0 0 0,1-1 0 0 0,-2 1 0 0 0,0 0 0 0 0,-2 1 0 0 0,-1 2 0 0 0,-1 0 0 0 0,0 1 0 0 0,-2 0 0 0 0,0-1 0 0 0,-1 1 0 0 0,0-1 0 0 0,1-2 0 0 0,0 0 0 0 0,0 1 0 0 0,0-1 0 0 0,0 1 0 0 0,-1 0 0 0 0,0 0 0 0 0,1 1 0 0 0,0-2 0 0 0,0 0 0 0 0,0 1 0 0 0,0-1 0 0 0,0 1 0 0 0,0 0 0 0 0,-1 1 0 0 0,1 0 0 0 0,0 1 0 0 0,1 0 0 0 0,-1 1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22421 11310 16383 0 0,'1'-1'0'0'0,"2"-2"0"0"0,2-4 0 0 0,1-2 0 0 0,3-4 0 0 0,2-2 0 0 0,0 2 0 0 0,-1 1 0 0 0,-2 2 0 0 0,-2 1 0 0 0,-2 3 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22491 11106 16383 0 0,'0'-1'0'0'0,"0"-2"0"0"0,0 0 0 0 0,0-3 0 0 0,1 2 0 0 0,0 0 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22345 11545 16383 0 0,'0'-1'0'0'0,"2"-5"0"0"0,2-4 0 0 0,2-2 0 0 0,1-1 0 0 0,0-1 0 0 0,0 2 0 0 0,-1 2 0 0 0,0 2 0 0 0,-2 0 0 0 0,0 0 0 0 0,-1 0 0 0 0,0 1 0 0 0,0 0 0 0 0,-1 1 0 0 0,0-1 0 0 0,0 1 0 0 0,-1 0 0 0 0,1 0 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22245 11661 16383 0 0,'0'0'0'0'0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14522 9998 16383 0 0,'-1'0'0'0'0,"-1"2"0"0"0,-2 1 0 0 0,-1 1 0 0 0,-1 0 0 0 0,0 0 0 0 0,1 0 0 0 0,0 1 0 0 0,-1 0 0 0 0,2-1 0 0 0,-1 1 0 0 0,0 1 0 0 0,-1 0 0 0 0,-1 3 0 0 0,-1 0 0 0 0,0 0 0 0 0,-7 7 0 0 0,-4 6 0 0 0,-6 5 0 0 0,-1 1 0 0 0,2 1 0 0 0,4-3 0 0 0,5-1 0 0 0,2-4 0 0 0,5-4 0 0 0,3-4 0 0 0,2-3 0 0 0,1-3 0 0 0,1 0 0 0 0,0-1 0 0 0,0 1 0 0 0,-1 1 0 0 0,1 1 0 0 0,0 2 0 0 0,-1 3 0 0 0,-1 1 0 0 0,0 1 0 0 0,0-2 0 0 0,-1 0 0 0 0,1-2 0 0 0,0 1 0 0 0,1-1 0 0 0,-1 0 0 0 0,0 0 0 0 0,0 1 0 0 0,0-1 0 0 0,0 1 0 0 0,0-1 0 0 0,0 3 0 0 0,-1 1 0 0 0,1 0 0 0 0,1-1 0 0 0,-1 2 0 0 0,0 1 0 0 0,0 1 0 0 0,2 0 0 0 0,0-2 0 0 0,0 0 0 0 0,1 0 0 0 0,0 0 0 0 0,0-1 0 0 0,0-3 0 0 0,0 0 0 0 0,0-1 0 0 0,0-3 0 0 0,0 0 0 0 0,0-2 0 0 0,0-1 0 0 0,0 1 0 0 0,0 0 0 0 0,1 0 0 0 0,1 4 0 0 0,-1 2 0 0 0,0 0 0 0 0,0 0 0 0 0,0 0 0 0 0,0-1 0 0 0,0 1 0 0 0,2-1 0 0 0,-1 1 0 0 0,0 0 0 0 0,0-2 0 0 0,-1 0 0 0 0,0-1 0 0 0,1-1 0 0 0,0 3 0 0 0,0 4 0 0 0,2 0 0 0 0,0-1 0 0 0,-1 0 0 0 0,0 0 0 0 0,0-3 0 0 0,-1 0 0 0 0,1-2 0 0 0,-1-1 0 0 0,0-1 0 0 0,-1-1 0 0 0,0-1 0 0 0,0 0 0 0 0,1 0 0 0 0,-1 2 0 0 0,1-1 0 0 0,0 2 0 0 0,1 0 0 0 0,1 2 0 0 0,0 0 0 0 0,1-1 0 0 0,-1-2 0 0 0,0 0 0 0 0,-1-1 0 0 0,-1 0 0 0 0,0-1 0 0 0,0 0 0 0 0,0 1 0 0 0,1 2 0 0 0,1 1 0 0 0,0 1 0 0 0,1 4 0 0 0,1 1 0 0 0,1 0 0 0 0,0-2 0 0 0,-2-2 0 0 0,-1-2 0 0 0,-1-2 0 0 0,0-3 0 0 0,-1 1 0 0 0,0-3 0 0 0,0 1 0 0 0,0 0 0 0 0,1 1 0 0 0,0 0 0 0 0,0 1 0 0 0,0-2 0 0 0,0 1 0 0 0,-1 0 0 0 0,1-1 0 0 0,-1 1 0 0 0,1-2 0 0 0,1 1 0 0 0,0 0 0 0 0,0 0 0 0 0,-1-1 0 0 0,1 1 0 0 0,-1-1 0 0 0,0 0 0 0 0,1 0 0 0 0,0-2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17281 10861 16383 0 0,'1'0'0'0'0,"3"-2"0"0"0,2 1 0 0 0,3 0 0 0 0,2-2 0 0 0,0 1 0 0 0,5 0 0 0 0,0 2 0 0 0,1 0 0 0 0,-3 2 0 0 0,0 1 0 0 0,-2 0 0 0 0,1 0 0 0 0,-2 0 0 0 0,-1 1 0 0 0,1-1 0 0 0,0 0 0 0 0,1 0 0 0 0,0-1 0 0 0,0 1 0 0 0,3 0 0 0 0,4 0 0 0 0,0 1 0 0 0,2 0 0 0 0,0-1 0 0 0,-2 0 0 0 0,1 1 0 0 0,-2 0 0 0 0,0 0 0 0 0,-4 0 0 0 0,2-2 0 0 0,-1 0 0 0 0,0-1 0 0 0,0-1 0 0 0,-2 2 0 0 0,1-1 0 0 0,-2 0 0 0 0,0 0 0 0 0,-1 1 0 0 0,0 0 0 0 0,3-1 0 0 0,1 1 0 0 0,8 3 0 0 0,10 0 0 0 0,10 2 0 0 0,12 3 0 0 0,2-1 0 0 0,1 1 0 0 0,1 2 0 0 0,-5-2 0 0 0,-2 0 0 0 0,-7-2 0 0 0,-8-2 0 0 0,-7-1 0 0 0,-9 0 0 0 0,-6-1 0 0 0,-4-1 0 0 0,-2-2 0 0 0,0 0 0 0 0,1 0 0 0 0,0 1 0 0 0,3 0 0 0 0,5 1 0 0 0,8 2 0 0 0,11 3 0 0 0,19 0 0 0 0,10 1 0 0 0,-2 0 0 0 0,-6 0 0 0 0,-9-2 0 0 0,-8 1 0 0 0,-6-1 0 0 0,-9-2 0 0 0,-8 0 0 0 0,-6-2 0 0 0,-4-1 0 0 0,-2 0 0 0 0,0-1 0 0 0,1 2 0 0 0,9 1 0 0 0,7 2 0 0 0,4 0 0 0 0,0-1 0 0 0,-4 0 0 0 0,-5 0 0 0 0,-4-2 0 0 0,-4-1 0 0 0,-2-1 0 0 0,0 0 0 0 0,0 1 0 0 0,0-1 0 0 0,0 1 0 0 0,0 0 0 0 0,-1 0 0 0 0,-1-1 0 0 0,1 0 0 0 0,-1-1 0 0 0,4 2 0 0 0,5 0 0 0 0,0 1 0 0 0,4 0 0 0 0,-1 0 0 0 0,0 0 0 0 0,-2 0 0 0 0,-2 0 0 0 0,-2-1 0 0 0,-3 0 0 0 0,2-1 0 0 0,15 3 0 0 0,13 3 0 0 0,-1 0 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19881 10393 16383 0 0,'0'1'0'0'0,"2"5"0"0"0,0 22 0 0 0,1 11 0 0 0,1 14 0 0 0,-1 8 0 0 0,-1 4 0 0 0,0-5 0 0 0,-3-7 0 0 0,-1-12 0 0 0,-1-9 0 0 0,0-10 0 0 0,0-7 0 0 0,1-6 0 0 0,0-2 0 0 0,0-3 0 0 0,-1 2 0 0 0,0 3 0 0 0,-2 6 0 0 0,-3 9 0 0 0,-9 17 0 0 0,-3 2 0 0 0,-1 4 0 0 0,1-5 0 0 0,5-8 0 0 0,3-8 0 0 0,4-8 0 0 0,2-6 0 0 0,3-3 0 0 0,2-3 0 0 0,-1-1 0 0 0,0 1 0 0 0,-1 1 0 0 0,0 1 0 0 0,0 0 0 0 0,1-1 0 0 0,-1 1 0 0 0,1-3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26.0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24575,'5'4'0,"3"-3"0,-3 7 0,0-2 0,3 3 0,-7 4 0,7-3 0,-3 7 0,0-7 0,3 3 0,-3 0 0,0-3 0,3 3 0,-7-4 0,7 0 0,-3 0 0,4 0 0,-4 0 0,3-4 0,-7 3 0,3-3 0,1 1 0,-4 2 0,7-7 0,-7 7 0,7-3 0,-7 4 0,7-4 0,-7 3 0,7-3 0,-7 4 0,7 0 0,-11-4 0,2-1 0,-5 0 0,2 1 0,4 4 0,4-4 0,-3 3 0,3-3 0,0 0 0,-3 3 0,7-7 0,-7 7 0,8-3 0,-4 0 0,0 3 0,3-7 0,-3 7 0,4-7 0,-4 7 0,7-2 0,-6 3 0,7 0 0,-4 0 0,4 0 0,1 0 0,0 0 0,-1-4 0,-8 3 0,3-7 0,-7 7 0,7-7 0,-7 7 0,11-3 0,-5 4 0,6-4 0,-4 3 0,0-3 0,0 4 0,0 0 0,0-4 0,0 3 0,0-7 0,-4 7 0,3-7 0,-7 7 0,7-7 0,-7 8 0,7-4 0,-3 4 0,4 0 0,0 0 0,24 24 0,-13-14 0,14 19 0,-17-24 0,-3 3 0,0-7 0,13 11 0,-15-10 0,7 2 0,-15-9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20233 10311 16383 0 0,'0'1'0'0'0,"2"5"0"0"0,0 12 0 0 0,0 4 0 0 0,0 10 0 0 0,-1 2 0 0 0,0-1 0 0 0,-1-4 0 0 0,0-6 0 0 0,0-5 0 0 0,0-4 0 0 0,0-4 0 0 0,0-3 0 0 0,0-1 0 0 0,0 0 0 0 0,0 0 0 0 0,0 2 0 0 0,-1 1 0 0 0,-3 10 0 0 0,-3 6 0 0 0,-2 3 0 0 0,-2-1 0 0 0,1-3 0 0 0,1-6 0 0 0,3-4 0 0 0,2-4 0 0 0,1-3 0 0 0,0-2 0 0 0,1-1 0 0 0,-1 1 0 0 0,1-1 0 0 0,-1 1 0 0 0,1 1 0 0 0,-1-1 0 0 0,1-1 0 0 0,0 1 0 0 0,0 0 0 0 0,-2 1 0 0 0,1 0 0 0 0,0 1 0 0 0,-2 0 0 0 0,1-1 0 0 0,0 1 0 0 0,-1 1 0 0 0,0-1 0 0 0,0 0 0 0 0,2 0 0 0 0,-1-1 0 0 0,1-1 0 0 0,1-1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25700 13778 16383 0 0,'-12'-10'0'0'0,"-31"-17"0"0"0,-19-11 0 0 0,-8-2 0 0 0,2 1 0 0 0,12 7 0 0 0,12 7 0 0 0,14 7 0 0 0,11 7 0 0 0,9 4 0 0 0,5 1 0 0 0,0-9 0 0 0,-2-6 0 0 0,1-9 0 0 0,-5-16 0 0 0,-3-9 0 0 0,-5-11 0 0 0,-1 1 0 0 0,2 2 0 0 0,4 6 0 0 0,1 4 0 0 0,3 5 0 0 0,3 7 0 0 0,3 5 0 0 0,1 8 0 0 0,3 6 0 0 0,0 5 0 0 0,0 5 0 0 0,1 1 0 0 0,0 1 0 0 0,-1 0 0 0 0,1-1 0 0 0,1 1 0 0 0,-1 0 0 0 0,2-1 0 0 0,0 0 0 0 0,1 0 0 0 0,0 0 0 0 0,1 1 0 0 0,-2 1 0 0 0,1 1 0 0 0,2-1 0 0 0,-1 0 0 0 0,2-2 0 0 0,0 0 0 0 0,0 0 0 0 0,-1 0 0 0 0,-1 1 0 0 0,2 0 0 0 0,-2 0 0 0 0,1 0 0 0 0,0 1 0 0 0,-2 0 0 0 0,1 1 0 0 0,-1 0 0 0 0,1 0 0 0 0,0-1 0 0 0,0-4 0 0 0,0 0 0 0 0,1-1 0 0 0,0 1 0 0 0,0 0 0 0 0,0 0 0 0 0,1 2 0 0 0,-1-1 0 0 0,2 1 0 0 0,-2 0 0 0 0,2 0 0 0 0,-1 0 0 0 0,0 0 0 0 0,1 2 0 0 0,-2 0 0 0 0,1 1 0 0 0,-1 0 0 0 0,1 0 0 0 0,-1 0 0 0 0,1-1 0 0 0,0 1 0 0 0,0-1 0 0 0,1 1 0 0 0,-1 0 0 0 0,0 0 0 0 0,-1 1 0 0 0,-1 0 0 0 0,0 0 0 0 0,0 0 0 0 0,1-1 0 0 0,0 0 0 0 0,0 1 0 0 0,0 0 0 0 0,0 0 0 0 0,0 0 0 0 0,1 0 0 0 0,-1-1 0 0 0,1 0 0 0 0,1 1 0 0 0,1 0 0 0 0,0 0 0 0 0,-1 0 0 0 0,0 1 0 0 0,-2-1 0 0 0,0 2 0 0 0,-2 0 0 0 0,0 1 0 0 0,0 0 0 0 0,0 1 0 0 0,0 0 0 0 0,1 0 0 0 0,-2 0 0 0 0,1 0 0 0 0,-1 0 0 0 0,0 0 0 0 0,0-1 0 0 0,1 1 0 0 0,0 0 0 0 0,0-1 0 0 0,2-1 0 0 0,-1-1 0 0 0,3 1 0 0 0,-2-2 0 0 0,1 1 0 0 0,-1-1 0 0 0,0 1 0 0 0,0 0 0 0 0,-1 1 0 0 0,0 0 0 0 0,0 1 0 0 0,-1 0 0 0 0,0 0 0 0 0,-1 1 0 0 0,1 0 0 0 0,0-1 0 0 0,0 0 0 0 0,-1 1 0 0 0,2-1 0 0 0,0-1 0 0 0,0-1 0 0 0,2-1 0 0 0,1-1 0 0 0,0 1 0 0 0,-1 0 0 0 0,0 1 0 0 0,-1 0 0 0 0,-1 1 0 0 0,-1 0 0 0 0,0 0 0 0 0,-1 2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27290 10443 16383 0 0,'1'0'0'0'0,"1"1"0"0"0,0 3 0 0 0,1 1 0 0 0,-1 2 0 0 0,-1-1 0 0 0,1 5 0 0 0,-2 2 0 0 0,0 1 0 0 0,0 0 0 0 0,0 0 0 0 0,0 3 0 0 0,0-1 0 0 0,0 3 0 0 0,-1 0 0 0 0,-1-1 0 0 0,1-2 0 0 0,0-2 0 0 0,0-1 0 0 0,-1-2 0 0 0,1-1 0 0 0,-1-1 0 0 0,1 3 0 0 0,0 1 0 0 0,1 4 0 0 0,-2 3 0 0 0,0 3 0 0 0,0-2 0 0 0,1 1 0 0 0,-1-1 0 0 0,2-3 0 0 0,-1-4 0 0 0,1-3 0 0 0,0-3 0 0 0,0-1 0 0 0,1 1 0 0 0,-1-1 0 0 0,0 1 0 0 0,0 1 0 0 0,0 4 0 0 0,1 2 0 0 0,3 3 0 0 0,3 0 0 0 0,1-1 0 0 0,-1-2 0 0 0,1-2 0 0 0,0-2 0 0 0,-1-2 0 0 0,-1 0 0 0 0,2-1 0 0 0,0 0 0 0 0,-1 0 0 0 0,1 0 0 0 0,-2-2 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26737 10982 16383 0 0,'-1'1'0'0'0,"-2"5"0"0"0,-2 4 0 0 0,0 2 0 0 0,0 0 0 0 0,1-1 0 0 0,0 0 0 0 0,0 0 0 0 0,2-2 0 0 0,0 0 0 0 0,0 3 0 0 0,-1 1 0 0 0,1-1 0 0 0,1-2 0 0 0,0 0 0 0 0,0-2 0 0 0,1-1 0 0 0,0-1 0 0 0,-1 1 0 0 0,-1 1 0 0 0,1 3 0 0 0,0 10 0 0 0,2 6 0 0 0,2 3 0 0 0,3 1 0 0 0,0-2 0 0 0,2-2 0 0 0,0-3 0 0 0,1-3 0 0 0,-1-5 0 0 0,-2-4 0 0 0,-2-2 0 0 0,-1-2 0 0 0,0-2 0 0 0,-2-1 0 0 0,0 2 0 0 0,2 9 0 0 0,2 6 0 0 0,2 3 0 0 0,0-2 0 0 0,2-3 0 0 0,-1-2 0 0 0,-1-2 0 0 0,1-3 0 0 0,-2-1 0 0 0,-1-2 0 0 0,-1-1 0 0 0,1-2 0 0 0,-2 0 0 0 0,0-1 0 0 0,0 0 0 0 0,0-1 0 0 0,0 0 0 0 0,0 0 0 0 0,1 2 0 0 0,2-1 0 0 0,1-1 0 0 0,1 0 0 0 0,1 2 0 0 0,0 0 0 0 0,7 7 0 0 0,15 7 0 0 0,8 3 0 0 0,7 2 0 0 0,-2-1 0 0 0,-5-3 0 0 0,3 0 0 0 0,-8-3 0 0 0,-7-5 0 0 0,-9-4 0 0 0,-6-3 0 0 0,-3-3 0 0 0,7 1 0 0 0,11 1 0 0 0,10 2 0 0 0,10 3 0 0 0,6-1 0 0 0,4 1 0 0 0,-3-1 0 0 0,-10 0 0 0 0,-12-2 0 0 0,-9-3 0 0 0,-7-1 0 0 0,-3-4 0 0 0,0-1 0 0 0,1 0 0 0 0,-1-1 0 0 0,0 1 0 0 0,-3 0 0 0 0,-1 1 0 0 0,-1-1 0 0 0,-1 1 0 0 0,-2 0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6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26076 11865 16383 0 0,'0'0'0'0'0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26129 11817 16383 0 0,'0'-1'0'0'0,"1"-1"0"0"0,1 1 0 0 0,0 1 0 0 0,-1 2 0 0 0,-1 1 0 0 0,-3 2 0 0 0,-1 1 0 0 0,0 3 0 0 0,0 0 0 0 0,-2 4 0 0 0,1 1 0 0 0,0 1 0 0 0,0 0 0 0 0,1 2 0 0 0,0 0 0 0 0,-1 3 0 0 0,1-1 0 0 0,1-3 0 0 0,-1-1 0 0 0,1 2 0 0 0,1-1 0 0 0,0-2 0 0 0,0-1 0 0 0,0-2 0 0 0,1-1 0 0 0,0-2 0 0 0,1 1 0 0 0,0 0 0 0 0,1 4 0 0 0,3 1 0 0 0,0 0 0 0 0,2 2 0 0 0,2 1 0 0 0,1-1 0 0 0,-2-2 0 0 0,0-1 0 0 0,-1-1 0 0 0,1 0 0 0 0,0 0 0 0 0,1 0 0 0 0,0-1 0 0 0,0 0 0 0 0,1 0 0 0 0,0 0 0 0 0,2 2 0 0 0,1 1 0 0 0,0 0 0 0 0,1 1 0 0 0,2 0 0 0 0,2 0 0 0 0,-1-1 0 0 0,7 3 0 0 0,2 0 0 0 0,-1 0 0 0 0,-4-3 0 0 0,-3-2 0 0 0,-3-3 0 0 0,-4-2 0 0 0,-3-1 0 0 0,-1-2 0 0 0,-1 0 0 0 0,0 0 0 0 0,0-1 0 0 0,1 1 0 0 0,1-1 0 0 0,2 0 0 0 0,14 6 0 0 0,13 6 0 0 0,5 4 0 0 0,1 2 0 0 0,3 0 0 0 0,3-2 0 0 0,-3-2 0 0 0,-9-3 0 0 0,-6-5 0 0 0,-8-2 0 0 0,-5-2 0 0 0,-4-1 0 0 0,-2-2 0 0 0,-1 1 0 0 0,-2-1 0 0 0,1 0 0 0 0,4 1 0 0 0,3 1 0 0 0,2 0 0 0 0,2 1 0 0 0,3 0 0 0 0,7 1 0 0 0,4 2 0 0 0,0 0 0 0 0,-4-1 0 0 0,-5-1 0 0 0,-6-2 0 0 0,-5-2 0 0 0,-4-1 0 0 0,-4-1 0 0 0,-2-2 0 0 0,0-1 0 0 0,1 0 0 0 0,1 1 0 0 0,4-2 0 0 0,5 1 0 0 0,15 0 0 0 0,13 1 0 0 0,4 3 0 0 0,-5 0 0 0 0,-7 1 0 0 0,-10-1 0 0 0,-8 1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24307 11720 16383 0 0,'-1'0'0'0'0,"-2"0"0"0"0,-1 0 0 0 0,0 1 0 0 0,0 1 0 0 0,0 0 0 0 0,0 1 0 0 0,0 0 0 0 0,-1 0 0 0 0,0 0 0 0 0,0 1 0 0 0,1-1 0 0 0,-2 1 0 0 0,1 1 0 0 0,-1 1 0 0 0,-1 3 0 0 0,1 1 0 0 0,1 0 0 0 0,0 0 0 0 0,0-2 0 0 0,2 0 0 0 0,-1 0 0 0 0,1-2 0 0 0,0 1 0 0 0,0-1 0 0 0,0 0 0 0 0,0 0 0 0 0,-2 4 0 0 0,0 2 0 0 0,-1 0 0 0 0,-1 1 0 0 0,0-1 0 0 0,2 0 0 0 0,0-1 0 0 0,1-1 0 0 0,0-1 0 0 0,0-1 0 0 0,2 0 0 0 0,-1 0 0 0 0,1 0 0 0 0,-1-1 0 0 0,0 1 0 0 0,-1 0 0 0 0,1 1 0 0 0,1 1 0 0 0,1 3 0 0 0,1 2 0 0 0,-1 1 0 0 0,1-1 0 0 0,0-2 0 0 0,1 0 0 0 0,-1-2 0 0 0,0-1 0 0 0,0 0 0 0 0,0-2 0 0 0,0 0 0 0 0,0-1 0 0 0,0 0 0 0 0,0 2 0 0 0,1 0 0 0 0,1 1 0 0 0,-1 0 0 0 0,0 1 0 0 0,0 4 0 0 0,-1 0 0 0 0,0-1 0 0 0,1 0 0 0 0,-1-1 0 0 0,0 1 0 0 0,-1-3 0 0 0,1 0 0 0 0,0-2 0 0 0,0 1 0 0 0,0 1 0 0 0,3 3 0 0 0,3 4 0 0 0,2 3 0 0 0,1 3 0 0 0,0 0 0 0 0,-1-2 0 0 0,-1 5 0 0 0,-1 0 0 0 0,0-4 0 0 0,-2-4 0 0 0,-1-4 0 0 0,-1-5 0 0 0,0-2 0 0 0,0-3 0 0 0,0-1 0 0 0,-2 0 0 0 0,2 1 0 0 0,0 0 0 0 0,-1 1 0 0 0,1 1 0 0 0,0 0 0 0 0,0 1 0 0 0,1 3 0 0 0,1 1 0 0 0,1 0 0 0 0,-1 4 0 0 0,1 0 0 0 0,-1 0 0 0 0,0-1 0 0 0,0-2 0 0 0,0-1 0 0 0,0-1 0 0 0,0-1 0 0 0,-2-2 0 0 0,0 0 0 0 0,-1-2 0 0 0,-1 0 0 0 0,1 0 0 0 0,1 0 0 0 0,-1 0 0 0 0,0 1 0 0 0,-1-2 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23689 12873 16383 0 0,'1'0'0'0'0,"1"0"0"0"0,6 1 0 0 0,2 3 0 0 0,22 2 0 0 0,6 3 0 0 0,12 2 0 0 0,1 0 0 0 0,-5 1 0 0 0,-9-3 0 0 0,-9-2 0 0 0,-9-2 0 0 0,-6 0 0 0 0,-1 0 0 0 0,3 3 0 0 0,0 1 0 0 0,3 0 0 0 0,2 2 0 0 0,1 1 0 0 0,1 0 0 0 0,2 1 0 0 0,-1-1 0 0 0,-1 0 0 0 0,0-1 0 0 0,-4-2 0 0 0,-4-3 0 0 0,-3-1 0 0 0,-2-2 0 0 0,-2 0 0 0 0,0 0 0 0 0,14 6 0 0 0,14 6 0 0 0,5 3 0 0 0,12 3 0 0 0,6 4 0 0 0,14 8 0 0 0,0-1 0 0 0,-12-4 0 0 0,-14-5 0 0 0,-16-7 0 0 0,-11-5 0 0 0,-8-4 0 0 0,0 0 0 0 0,0 1 0 0 0,3 1 0 0 0,11 8 0 0 0,6 5 0 0 0,3 2 0 0 0,-3-3 0 0 0,-2-1 0 0 0,-4-2 0 0 0,-5-3 0 0 0,-4-3 0 0 0,-4-2 0 0 0,-4-3 0 0 0,-1-1 0 0 0,-1-2 0 0 0,0 1 0 0 0,-1-1 0 0 0,4 2 0 0 0,5 2 0 0 0,5 2 0 0 0,4 0 0 0 0,3 1 0 0 0,1 1 0 0 0,-1-2 0 0 0,-4-1 0 0 0,-5-2 0 0 0,-5-1 0 0 0,2 0 0 0 0,-2-1 0 0 0,0 1 0 0 0,-1-1 0 0 0,-3 0 0 0 0,-1-1 0 0 0,-1-1 0 0 0,-2-1 0 0 0,0 1 0 0 0,-1-2 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27781 10340 16383 0 0,'0'1'0'0'0,"1"1"0"0"0,2-2 0 0 0,15-6 0 0 0,14-8 0 0 0,7-3 0 0 0,23-9 0 0 0,16-7 0 0 0,9-6 0 0 0,1-3 0 0 0,-10 4 0 0 0,-12 0 0 0 0,-14 5 0 0 0,-15 3 0 0 0,-11 4 0 0 0,-11 5 0 0 0,-7 1 0 0 0,-6-1 0 0 0,-2-1 0 0 0,-2 0 0 0 0,-1 0 0 0 0,1 1 0 0 0,0 3 0 0 0,1 2 0 0 0,1 2 0 0 0,1-1 0 0 0,2 0 0 0 0,1 1 0 0 0,1 1 0 0 0,-1 0 0 0 0,2 2 0 0 0,0-2 0 0 0,-1-2 0 0 0,1 2 0 0 0,-2 0 0 0 0,0 0 0 0 0,0 2 0 0 0,0 0 0 0 0,0 1 0 0 0,0 0 0 0 0,-2-1 0 0 0,1 0 0 0 0,-1 0 0 0 0,0-2 0 0 0,0 1 0 0 0,0-1 0 0 0,1 1 0 0 0,0-1 0 0 0,0 0 0 0 0,0 0 0 0 0,0 0 0 0 0,0-2 0 0 0,0-1 0 0 0,0 0 0 0 0,0-2 0 0 0,-2-3 0 0 0,0 1 0 0 0,0-2 0 0 0,-1-7 0 0 0,1-3 0 0 0,1-1 0 0 0,0 1 0 0 0,-1 0 0 0 0,0 2 0 0 0,3-5 0 0 0,-1 3 0 0 0,1 5 0 0 0,-1 4 0 0 0,0 6 0 0 0,0 4 0 0 0,-1 2 0 0 0,1 2 0 0 0,-1 1 0 0 0,-1-1 0 0 0,0 0 0 0 0,-1 0 0 0 0,1 0 0 0 0,0 1 0 0 0,1-1 0 0 0,-1 1 0 0 0,-1-2 0 0 0,1-1 0 0 0,-1-3 0 0 0,0-1 0 0 0,-1-1 0 0 0,-1-2 0 0 0,1-3 0 0 0,1-2 0 0 0,2 0 0 0 0,-1 2 0 0 0,0 3 0 0 0,0 2 0 0 0,0 2 0 0 0,0 2 0 0 0,-1 1 0 0 0,0 0 0 0 0,0 1 0 0 0,0 0 0 0 0,0-1 0 0 0,0-1 0 0 0,0 1 0 0 0,0 1 0 0 0,0 3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29038 8263 16383 0 0,'0'1'0'0'0,"3"10"0"0"0,0 9 0 0 0,0 10 0 0 0,0 2 0 0 0,-1 11 0 0 0,-1 4 0 0 0,-1 2 0 0 0,1-4 0 0 0,-1-7 0 0 0,0-10 0 0 0,-1-7 0 0 0,1-5 0 0 0,0-4 0 0 0,1-1 0 0 0,0-3 0 0 0,2-1 0 0 0,0-1 0 0 0,2 1 0 0 0,1 0 0 0 0,-1 1 0 0 0,3 1 0 0 0,0 1 0 0 0,0 0 0 0 0,0-1 0 0 0,1-2 0 0 0,-2 0 0 0 0,-1-2 0 0 0,-1 0 0 0 0,0-1 0 0 0,0-2 0 0 0,1 0 0 0 0,10 3 0 0 0,2 0 0 0 0,1-1 0 0 0,-1-1 0 0 0,-1-1 0 0 0,-1-1 0 0 0,-3 0 0 0 0,-3-1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30.63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1 263 24575,'9'0'0,"4"0"0,-3 0 0,7 0 0,-3 0 0,4 0 0,0 0 0,10 0 0,2 0 0,30 0 0,-15-6 0,5 4 0,-23-8 0,-13 9 0,4-3 0,-8 0 0,3-1 0,0 0 0,-3-3 0,3 7 0,-4-8 0,0 4 0,0 0 0,-4-3 0,3 7 0,-3-3 0,0 0 0,3 3 0,-3-8 0,4 8 0,0-7 0,0 7 0,0-7 0,0 3 0,1 0 0,-1-3 0,0 7 0,-4-8 0,3 8 0,-3-7 0,4 7 0,-4-7 0,3 7 0,-3-7 0,4 7 0,-4-8 0,3 8 0,-3-3 0,4 4 0,-4-4 0,3 3 0,-3-3 0,4 4 0,0-4 0,0 3 0,0-3 0,0 4 0,1 0 0,-1-4 0,4 3 0,-3-3 0,3 4 0,-4 0 0,-4-4 0,3 3 0,-3-4 0,0 1 0,3 3 0,-3-3 0,0 0 0,3 3 0,-3-3 0,0 0 0,3 3 0,-7-7 0,7 7 0,-3-3 0,0-1 0,3 4 0,-3-3 0,4 4 0,1 0 0,-1 0 0,0 0 0,0 0 0,0 0 0,0 0 0,0 0 0,0 0 0,0 4 0,0-3 0,0 3 0,0-4 0,-4 4 0,3-3 0,-3 3 0,0 0 0,3-3 0,-3 3 0,4-4 0,-4 4 0,3-3 0,-3 8 0,4-8 0,1 7 0,-1-7 0,0 7 0,0-7 0,4 11 0,11 2 0,26 15 0,0-2 0,4 1-269,-7-4 1,0 0 268,7 4 0,-4-1 0,0-2 0,-22-8 0,-14-8 0,-5 0 0,-1-4 0,-7 3 537,7-7-537,-7 7 0,8-7 0,-8 7 0,7-7 0,-7 8 0,7-4 0,-7 0 0,3-1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29982 7711 16383 0 0,'0'1'0'0'0,"5"10"0"0"0,2 5 0 0 0,2 1 0 0 0,0 0 0 0 0,0 0 0 0 0,0 0 0 0 0,-2-3 0 0 0,-1-3 0 0 0,-1-2 0 0 0,0-3 0 0 0,-1-1 0 0 0,0-3 0 0 0,0-1 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29232 8861 16383 0 0,'1'-2'0'0'0,"3"-6"0"0"0,7-4 0 0 0,1-3 0 0 0,2 0 0 0 0,-1 0 0 0 0,0 2 0 0 0,0 0 0 0 0,-1 0 0 0 0,-2 1 0 0 0,0-1 0 0 0,-2 2 0 0 0,-1 1 0 0 0,-2 2 0 0 0,-1 2 0 0 0,0 2 0 0 0,-1-1 0 0 0,2 0 0 0 0,0 1 0 0 0,0-1 0 0 0,0 0 0 0 0,0 0 0 0 0,0 1 0 0 0,-1-1 0 0 0,1-1 0 0 0,-1 1 0 0 0,0-1 0 0 0,0 1 0 0 0,-1 0 0 0 0,1 1 0 0 0,-1 0 0 0 0,0-1 0 0 0,1 0 0 0 0,1 0 0 0 0,0-1 0 0 0,1 0 0 0 0,0 0 0 0 0,2-2 0 0 0,0 0 0 0 0,-1 0 0 0 0,1 1 0 0 0,-1-1 0 0 0,0 2 0 0 0,0 0 0 0 0,-2 1 0 0 0,0 0 0 0 0,1 0 0 0 0,1-1 0 0 0,2 0 0 0 0,0 0 0 0 0,4-2 0 0 0,0-1 0 0 0,0-1 0 0 0,-1 2 0 0 0,-1 0 0 0 0,-1 2 0 0 0,-2 0 0 0 0,0 1 0 0 0,-2 1 0 0 0,1 0 0 0 0,-2-1 0 0 0,0 0 0 0 0,1 0 0 0 0,1-1 0 0 0,-1 1 0 0 0,1 0 0 0 0,-1 0 0 0 0,1-1 0 0 0,-1 2 0 0 0,-1-1 0 0 0,0 2 0 0 0,0-1 0 0 0,0 0 0 0 0,1-1 0 0 0,0-1 0 0 0,0 0 0 0 0,0 0 0 0 0,0 0 0 0 0,0 0 0 0 0,0 1 0 0 0,-1 0 0 0 0,-1 0 0 0 0,-1 0 0 0 0,0 1 0 0 0,1-1 0 0 0,-1 0 0 0 0,-1-1 0 0 0,0 0 0 0 0,0 0 0 0 0,0-1 0 0 0,-1 1 0 0 0,0 0 0 0 0,-1-1 0 0 0,0 1 0 0 0,2 0 0 0 0,-1 1 0 0 0,0 0 0 0 0,0 0 0 0 0,1-1 0 0 0,0 0 0 0 0,-1 0 0 0 0,2 1 0 0 0,0 0 0 0 0,0 0 0 0 0,1 0 0 0 0,1-2 0 0 0,2-1 0 0 0,1 1 0 0 0,0-1 0 0 0,1 2 0 0 0,-2 1 0 0 0,-1 1 0 0 0,-2 0 0 0 0,0-1 0 0 0,1 0 0 0 0,-1 1 0 0 0,1 0 0 0 0,1-1 0 0 0,0 1 0 0 0,-1 0 0 0 0,0 0 0 0 0,-1 1 0 0 0,0 0 0 0 0,-1-1 0 0 0,0 1 0 0 0,2-1 0 0 0,3-2 0 0 0,0 0 0 0 0,0 0 0 0 0,0-1 0 0 0,-2 0 0 0 0,0 1 0 0 0,-1 1 0 0 0,1 0 0 0 0,-1-1 0 0 0,1-1 0 0 0,0-1 0 0 0,1 1 0 0 0,1 0 0 0 0,0 0 0 0 0,0-1 0 0 0,2 0 0 0 0,0-1 0 0 0,4 0 0 0 0,5-1 0 0 0,2 1 0 0 0,0 0 0 0 0,6-1 0 0 0,1-1 0 0 0,5 0 0 0 0,-1 1 0 0 0,-3 0 0 0 0,-6 3 0 0 0,-2 0 0 0 0,-3 0 0 0 0,-1-1 0 0 0,-3 2 0 0 0,-1 0 0 0 0,-4 2 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30631 7728 16383 0 0,'2'-1'0'0'0,"2"0"0"0"0,2-2 0 0 0,0 1 0 0 0,0 0 0 0 0,0-1 0 0 0,-1 0 0 0 0,-1 1 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30841 7560 16383 0 0,'-1'0'0'0'0,"-1"0"0"0"0,-3 1 0 0 0,-3 2 0 0 0,0-1 0 0 0,-1 3 0 0 0,-3 1 0 0 0,-1 1 0 0 0,1 1 0 0 0,1-2 0 0 0,3 0 0 0 0,2-1 0 0 0,1 1 0 0 0,-2 0 0 0 0,0-1 0 0 0,-1 1 0 0 0,-1 1 0 0 0,2-1 0 0 0,0 0 0 0 0,1-1 0 0 0,1 0 0 0 0,1-1 0 0 0,-1 0 0 0 0,0 0 0 0 0,0 0 0 0 0,0 0 0 0 0,0-1 0 0 0,0 0 0 0 0,0 2 0 0 0,-4 1 0 0 0,-3 3 0 0 0,-1-1 0 0 0,0 1 0 0 0,0 1 0 0 0,1-2 0 0 0,0 0 0 0 0,2 0 0 0 0,1-1 0 0 0,2-2 0 0 0,0 0 0 0 0,0-1 0 0 0,1-1 0 0 0,0 1 0 0 0,-1 1 0 0 0,-2 0 0 0 0,0 2 0 0 0,0-1 0 0 0,1-1 0 0 0,0 0 0 0 0,0 0 0 0 0,0 0 0 0 0,-1 0 0 0 0,0 1 0 0 0,1-1 0 0 0,0-1 0 0 0,0 0 0 0 0,2 0 0 0 0,-1 0 0 0 0,1 0 0 0 0,-1 0 0 0 0,1 0 0 0 0,0 0 0 0 0,-1 0 0 0 0,0 2 0 0 0,-1 0 0 0 0,-3 2 0 0 0,-1-2 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7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29344 9344 16383 0 0,'-1'0'0'0'0,"0"1"0"0"0,-1 0 0 0 0,9-9 0 0 0,9-10 0 0 0,19-11 0 0 0,19-14 0 0 0,3-3 0 0 0,0 0 0 0 0,1-5 0 0 0,-6 5 0 0 0,-10 7 0 0 0,-11 9 0 0 0,-10 8 0 0 0,-7 7 0 0 0,-5 4 0 0 0,-4 3 0 0 0,0 4 0 0 0,-1 0 0 0 0,0 2 0 0 0,1 0 0 0 0,0 2 0 0 0,1-1 0 0 0,0 0 0 0 0,4 0 0 0 0,4-2 0 0 0,3 0 0 0 0,3-1 0 0 0,3 0 0 0 0,2 1 0 0 0,6 0 0 0 0,4 2 0 0 0,-4 0 0 0 0,-6-1 0 0 0,-7 0 0 0 0,-6-3 0 0 0,-3-1 0 0 0,-3-1 0 0 0,0-2 0 0 0,1 0 0 0 0,1-2 0 0 0,1-1 0 0 0,-1-1 0 0 0,2 2 0 0 0,-1-1 0 0 0,1 2 0 0 0,-1 0 0 0 0,0 2 0 0 0,-1 1 0 0 0,-1-1 0 0 0,1 0 0 0 0,1 0 0 0 0,1 0 0 0 0,1-1 0 0 0,1 0 0 0 0,0-1 0 0 0,1-1 0 0 0,0 0 0 0 0,0 2 0 0 0,-2 0 0 0 0,0 1 0 0 0,-3 1 0 0 0,0 0 0 0 0,0 1 0 0 0,0 0 0 0 0,-1 3 0 0 0,0-1 0 0 0,1 2 0 0 0,0-1 0 0 0,0-1 0 0 0,-2 0 0 0 0,1-1 0 0 0,0 1 0 0 0,1-1 0 0 0,0 0 0 0 0,0-1 0 0 0,0 0 0 0 0,1 0 0 0 0,-1 0 0 0 0,-1 1 0 0 0,-2 1 0 0 0,1 2 0 0 0,0-1 0 0 0,2-1 0 0 0,4-1 0 0 0,3-1 0 0 0,-1-2 0 0 0,-1 0 0 0 0,-1 1 0 0 0,-2 1 0 0 0,-3 0 0 0 0,0 2 0 0 0,-2 0 0 0 0,0 1 0 0 0,-2 0 0 0 0,0-2 0 0 0,0-1 0 0 0,5-3 0 0 0,2-2 0 0 0,1-1 0 0 0,-1 2 0 0 0,-1 0 0 0 0,-2 1 0 0 0,0 2 0 0 0,0 1 0 0 0,-2 1 0 0 0,0 1 0 0 0,-1 0 0 0 0,1 0 0 0 0,1-1 0 0 0,0-2 0 0 0,3-1 0 0 0,0-1 0 0 0,1 1 0 0 0,-1-1 0 0 0,1 0 0 0 0,1-1 0 0 0,-1 1 0 0 0,0 0 0 0 0,-2 2 0 0 0,0 2 0 0 0,-2 1 0 0 0,-2 1 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27971 7892 16383 0 0,'1'0'0'0'0,"2"0"0"0"0,0 2 0 0 0,0 0 0 0 0,1 2 0 0 0,2 1 0 0 0,-2 1 0 0 0,1 0 0 0 0,0 0 0 0 0,0 1 0 0 0,1-1 0 0 0,1 1 0 0 0,0-1 0 0 0,2 1 0 0 0,0-2 0 0 0,-1 0 0 0 0,0-1 0 0 0,0 0 0 0 0,-1-1 0 0 0,-1 0 0 0 0,1 1 0 0 0,0 0 0 0 0,2 2 0 0 0,1-1 0 0 0,3 2 0 0 0,2 0 0 0 0,-2-1 0 0 0,-2-1 0 0 0,-1 0 0 0 0,-2-2 0 0 0,-1 0 0 0 0,-2-1 0 0 0,-2 1 0 0 0,1-1 0 0 0,1 1 0 0 0,1 0 0 0 0,1-1 0 0 0,2 1 0 0 0,1-1 0 0 0,-1 0 0 0 0,-1-1 0 0 0,0 0 0 0 0,-1-1 0 0 0,0 0 0 0 0,-1 0 0 0 0,1 0 0 0 0,0 0 0 0 0,1 0 0 0 0,2 0 0 0 0,2 0 0 0 0,0 0 0 0 0,-1 0 0 0 0,-1 0 0 0 0,-1 0 0 0 0,-1 0 0 0 0,-1 0 0 0 0,-1 1 0 0 0,-1 0 0 0 0,-1 1 0 0 0,1-1 0 0 0,2-1 0 0 0,3-3 0 0 0,6-2 0 0 0,2-1 0 0 0,0 0 0 0 0,-2 0 0 0 0,-2 0 0 0 0,-2 1 0 0 0,0-2 0 0 0,-1 2 0 0 0,2 0 0 0 0,1-1 0 0 0,-1 1 0 0 0,-3 2 0 0 0,0 0 0 0 0,-2 2 0 0 0,-1 0 0 0 0,-2 0 0 0 0,0 0 0 0 0,-1 0 0 0 0,0 0 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27755 8602 16383 0 0,'1'1'0'0'0,"3"0"0"0"0,2 1 0 0 0,3 1 0 0 0,2 0 0 0 0,9 3 0 0 0,3 0 0 0 0,0 1 0 0 0,-3-1 0 0 0,-4-1 0 0 0,-3-2 0 0 0,-3-1 0 0 0,-2 0 0 0 0,1 0 0 0 0,0 0 0 0 0,-1 0 0 0 0,-1 0 0 0 0,1 0 0 0 0,0 1 0 0 0,0-1 0 0 0,3-1 0 0 0,2 0 0 0 0,1 0 0 0 0,0-1 0 0 0,-1 0 0 0 0,-1 0 0 0 0,-1 0 0 0 0,-2 0 0 0 0,0 0 0 0 0,1 0 0 0 0,-1 0 0 0 0,1 0 0 0 0,0 0 0 0 0,-1 0 0 0 0,2 0 0 0 0,-1 0 0 0 0,-1 0 0 0 0,-1 0 0 0 0,0 0 0 0 0,-1 0 0 0 0,-1 0 0 0 0,0-2 0 0 0,1 0 0 0 0,1-1 0 0 0,0 0 0 0 0,-1-1 0 0 0,0 1 0 0 0,-1 1 0 0 0,1-1 0 0 0,0 0 0 0 0,1 0 0 0 0,3-1 0 0 0,3 0 0 0 0,2-1 0 0 0,1 1 0 0 0,-1 0 0 0 0,2-1 0 0 0,-2 1 0 0 0,-2 0 0 0 0,-2 1 0 0 0,-2 0 0 0 0,-3 0 0 0 0,0 1 0 0 0,-2-1 0 0 0,0 0 0 0 0,-2 0 0 0 0,1 0 0 0 0,-1 1 0 0 0,1-1 0 0 0,-1 1 0 0 0,1 0 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27909 8891 16383 0 0,'1'0'0'0'0,"3"4"0"0"0,7 12 0 0 0,2 8 0 0 0,0 2 0 0 0,-1 1 0 0 0,-2 1 0 0 0,-1 6 0 0 0,6 12 0 0 0,2 3 0 0 0,1-2 0 0 0,-4-5 0 0 0,-2-7 0 0 0,-4-7 0 0 0,-3-6 0 0 0,-1-6 0 0 0,-2-4 0 0 0,0-2 0 0 0,-1-2 0 0 0,1 1 0 0 0,-1 1 0 0 0,1 0 0 0 0,1 4 0 0 0,1 2 0 0 0,1 2 0 0 0,0 1 0 0 0,0-2 0 0 0,1 2 0 0 0,0 0 0 0 0,1 6 0 0 0,2 4 0 0 0,0 2 0 0 0,1 5 0 0 0,1 2 0 0 0,5 14 0 0 0,0 1 0 0 0,0 1 0 0 0,0 7 0 0 0,-2-5 0 0 0,-3-7 0 0 0,-1-7 0 0 0,-4-10 0 0 0,-1-8 0 0 0,-3-8 0 0 0,-1-4 0 0 0,-1-4 0 0 0,0-2 0 0 0,-1-1 0 0 0,0-2 0 0 0,-1 0 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28498 10258 16383 0 0,'0'1'0'0'0,"-2"5"0"0"0,-1 4 0 0 0,-1 2 0 0 0,1 1 0 0 0,1 1 0 0 0,1 0 0 0 0,0 0 0 0 0,3 7 0 0 0,1 2 0 0 0,1 0 0 0 0,1-2 0 0 0,-2-3 0 0 0,1 1 0 0 0,-1-1 0 0 0,0-2 0 0 0,0-1 0 0 0,1-1 0 0 0,0 0 0 0 0,1-3 0 0 0,1 0 0 0 0,0-1 0 0 0,0 0 0 0 0,1-1 0 0 0,-1 0 0 0 0,1-3 0 0 0,-1 1 0 0 0,0-1 0 0 0,1 1 0 0 0,0 1 0 0 0,1-1 0 0 0,-1 2 0 0 0,1 0 0 0 0,0 1 0 0 0,0-1 0 0 0,0 0 0 0 0,1-2 0 0 0,-1 1 0 0 0,0-2 0 0 0,0-2 0 0 0,-1-2 0 0 0,0-1 0 0 0,0 0 0 0 0,2-1 0 0 0,1-1 0 0 0,1 0 0 0 0,0-1 0 0 0,-1-1 0 0 0,0 1 0 0 0,0-2 0 0 0,-1 1 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29030 9738 16383 0 0,'-1'0'0'0'0,"-2"0"0"0"0,0 0 0 0 0,-2 0 0 0 0,-1 1 0 0 0,-1 2 0 0 0,1 0 0 0 0,-7 9 0 0 0,-3 3 0 0 0,2 2 0 0 0,-1 0 0 0 0,1 7 0 0 0,2 1 0 0 0,1 0 0 0 0,3-4 0 0 0,-1 0 0 0 0,2-2 0 0 0,0-3 0 0 0,2 1 0 0 0,1 0 0 0 0,-1-1 0 0 0,0-2 0 0 0,0 0 0 0 0,-3 2 0 0 0,-3 3 0 0 0,-1 3 0 0 0,0-1 0 0 0,1 2 0 0 0,2 1 0 0 0,1-2 0 0 0,3-4 0 0 0,2-4 0 0 0,1-2 0 0 0,1-2 0 0 0,2-1 0 0 0,0-1 0 0 0,1 4 0 0 0,0 1 0 0 0,-1 0 0 0 0,0 1 0 0 0,-1 3 0 0 0,0 0 0 0 0,0-1 0 0 0,0 0 0 0 0,1-2 0 0 0,0 0 0 0 0,2-2 0 0 0,-1 0 0 0 0,1-2 0 0 0,0-1 0 0 0,1-2 0 0 0,-1 0 0 0 0,0-1 0 0 0,1-1 0 0 0,-1-1 0 0 0,0 1 0 0 0,0 0 0 0 0,0 1 0 0 0,1-1 0 0 0,-1 0 0 0 0,0 0 0 0 0,2-1 0 0 0,10 4 0 0 0,28 12 0 0 0,17 7 0 0 0,3 2 0 0 0,1-1 0 0 0,-9-3 0 0 0,-11-5 0 0 0,-12-5 0 0 0,-12-5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33.93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24575,'9'9'0,"4"0"0,11 2 0,-8-1 0,40 6 0,-34-6 0,55 19 0,-52-16 0,32 13 0,-36-17 0,36 7 0,-31-5 0,21 3 0,-33-5 0,-1-4 0,-3-1 0,-1 0 0,0 1 0,4 0 0,1 3 0,4-2 0,10-1 0,-8 3 0,18-2 0,-18 0 0,4 4 0,-7-9 0,-11 7 0,6-7 0,-7 3 0,4 0 0,0-3 0,0 3 0,0-4 0,0 4 0,0-3 0,0 3 0,1 0 0,-1-3 0,0 3 0,0-4 0,0 4 0,0-3 0,0 3 0,4 0 0,-3 1 0,3 0 0,0 3 0,1-3 0,0 0 0,-1 3 0,0-7 0,2 7 0,3-3 0,0 5 0,0-5 0,-4-1 0,-1 0 0,0 1 0,-3 0 0,3-1 0,-4 0 0,0-3 0,0 3 0,0 0 0,0-3 0,5 7 0,-4-7 0,7 3 0,-7 0 0,3-3 0,0 3 0,1 0 0,0-3 0,-1 3 0,-4-4 0,-4 4 0,3-3 0,-3 3 0,4-4 0,4 0 0,1 0 0,1 4 0,2-3 0,-7 3 0,3-4 0,-4 0 0,0 4 0,0-3 0,4 3 0,-3-4 0,7 4 0,-3-3 0,0 3 0,-1-4 0,-4 4 0,0-3 0,1 3 0,-1-4 0,4 4 0,-3-3 0,7 3 0,7 2 0,6-4 0,0 3 0,-2-1 0,-10-3 0,-4 4 0,3-5 0,-7 4 0,3-3 0,-4 3 0,0-4 0,4 0 0,-3 0 0,7 4 0,-6-3 0,6 3 0,-7-4 0,3 0 0,-4 0 0,0 0 0,0 0 0,0 4 0,0-3 0,14 3 0,-11-4 0,15 4 0,-13-3 0,4 3 0,-4-4 0,3 4 0,-3-3 0,1 3 0,-2-4 0,0 0 0,-3 0 0,3 4 0,0-3 0,-3 3 0,7-4 0,-7 0 0,3 0 0,0 0 0,-3 0 0,7 0 0,-7 0 0,4 0 0,-5 0 0,0 0 0,0 0 0,0 4 0,0-3 0,4 3 0,1-4 0,0 0 0,3 0 0,-3 0 0,0 4 0,-1-3 0,-4 3 0,0-4 0,1 0 0,-1 0 0,0 0 0,0 0 0,4 0 0,10 6 0,-2-5 0,7 5 0,-14-6 0,-1 0 0,-8 0 0,-1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29261 9644 16383 0 0,'-3'5'0'0'0,"-2"2"0"0"0,-2 5 0 0 0,0 3 0 0 0,2 0 0 0 0,1 1 0 0 0,1 1 0 0 0,2 1 0 0 0,1-2 0 0 0,0-3 0 0 0,0-2 0 0 0,0-1 0 0 0,1 0 0 0 0,-1-1 0 0 0,0 1 0 0 0,0 0 0 0 0,0 1 0 0 0,0 3 0 0 0,0 1 0 0 0,0 0 0 0 0,0-1 0 0 0,0-2 0 0 0,0-2 0 0 0,0 0 0 0 0,0 0 0 0 0,0-1 0 0 0,0 1 0 0 0,0 0 0 0 0,0-1 0 0 0,1 0 0 0 0,2 4 0 0 0,2-1 0 0 0,0 1 0 0 0,1-1 0 0 0,1-2 0 0 0,0-1 0 0 0,-1-1 0 0 0,0-1 0 0 0,-1-2 0 0 0,0 0 0 0 0,0 0 0 0 0,1 0 0 0 0,-1 0 0 0 0,0 1 0 0 0,3 0 0 0 0,3 0 0 0 0,2 0 0 0 0,-1 0 0 0 0,-1-2 0 0 0,-1-1 0 0 0,-2-1 0 0 0,1-2 0 0 0,0-2 0 0 0,1-2 0 0 0,1 0 0 0 0,0 0 0 0 0,-1 2 0 0 0,-3-1 0 0 0,-1 0 0 0 0,-1 1 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29229 9751 16383 0 0,'1'0'0'0'0,"5"0"0"0"0,17-4 0 0 0,9-1 0 0 0,4-1 0 0 0,-3 0 0 0 0,-4-1 0 0 0,-8 2 0 0 0,-5 0 0 0 0,-5 1 0 0 0,-2 0 0 0 0,0 0 0 0 0,0-1 0 0 0,4-1 0 0 0,0-1 0 0 0,-1 2 0 0 0,-1-1 0 0 0,-2 2 0 0 0,0 0 0 0 0,-1-1 0 0 0,-2 1 0 0 0,0 0 0 0 0,0 1 0 0 0,0 0 0 0 0,1-2 0 0 0,0 1 0 0 0,0-2 0 0 0,1 0 0 0 0,-1 0 0 0 0,1-1 0 0 0,1 1 0 0 0,0-1 0 0 0,1 1 0 0 0,-1-1 0 0 0,0 2 0 0 0,0 0 0 0 0,0 0 0 0 0,-1 0 0 0 0,0-1 0 0 0,-1 0 0 0 0,-1 1 0 0 0,0 0 0 0 0,-1 0 0 0 0,-1 1 0 0 0,2 0 0 0 0,-1-1 0 0 0,2-1 0 0 0,0-1 0 0 0,1 0 0 0 0,-1 0 0 0 0,0 3 0 0 0,0-1 0 0 0,0-1 0 0 0,0 0 0 0 0,1 0 0 0 0,-1-1 0 0 0,2 1 0 0 0,-1-2 0 0 0,1 0 0 0 0,2-1 0 0 0,0 0 0 0 0,-1 0 0 0 0,1-2 0 0 0,0 1 0 0 0,1-1 0 0 0,-1 1 0 0 0,0 0 0 0 0,-1 1 0 0 0,0 0 0 0 0,0 0 0 0 0,0 0 0 0 0,-1 1 0 0 0,1 0 0 0 0,-1 1 0 0 0,0 0 0 0 0,0 1 0 0 0,-1-1 0 0 0,0 1 0 0 0,-1 0 0 0 0,0 1 0 0 0,-1-1 0 0 0,0-1 0 0 0,1 1 0 0 0,-1-1 0 0 0,1 0 0 0 0,1 1 0 0 0,-1-1 0 0 0,0 1 0 0 0,1 0 0 0 0,-2 1 0 0 0,1 1 0 0 0,0 0 0 0 0,2 0 0 0 0,1-1 0 0 0,1 1 0 0 0,-1 0 0 0 0,0 0 0 0 0,0 0 0 0 0,3 0 0 0 0,2-2 0 0 0,-1 0 0 0 0,-1 1 0 0 0,0-2 0 0 0,0 2 0 0 0,-1-2 0 0 0,0 1 0 0 0,-3 2 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29185 9261 16383 0 0,'-1'1'0'0'0,"-2"1"0"0"0,-1 0 0 0 0,-1 2 0 0 0,-2 1 0 0 0,-1 2 0 0 0,-1 1 0 0 0,0 2 0 0 0,-2 4 0 0 0,0 1 0 0 0,-1 4 0 0 0,-1 0 0 0 0,1-1 0 0 0,1-2 0 0 0,1 0 0 0 0,3-3 0 0 0,2-1 0 0 0,2-2 0 0 0,0 0 0 0 0,1 0 0 0 0,1 1 0 0 0,1 0 0 0 0,0 1 0 0 0,-1 0 0 0 0,0 3 0 0 0,-1 1 0 0 0,3 0 0 0 0,0-2 0 0 0,4-2 0 0 0,1-3 0 0 0,1-3 0 0 0,1-3 0 0 0,0-1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29974 8613 16383 0 0,'2'1'0'0'0,"2"1"0"0"0,1 2 0 0 0,0 2 0 0 0,0 1 0 0 0,1 2 0 0 0,-1 0 0 0 0,1 1 0 0 0,-1 0 0 0 0,0 2 0 0 0,0 2 0 0 0,0 2 0 0 0,-1 0 0 0 0,0-2 0 0 0,-1-2 0 0 0,-1-2 0 0 0,-1-1 0 0 0,0-3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8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28745 9644 16383 0 0,'0'-1'0'0'0,"0"-1"0"0"0,0-3 0 0 0,0-6 0 0 0,0-2 0 0 0,0-1 0 0 0,0 0 0 0 0,0-2 0 0 0,0-3 0 0 0,0 0 0 0 0,0-2 0 0 0,0 0 0 0 0,-1 2 0 0 0,0 3 0 0 0,-1 3 0 0 0,1 2 0 0 0,0 1 0 0 0,1 2 0 0 0,1 0 0 0 0,0 0 0 0 0,0 0 0 0 0,2 1 0 0 0,-1 0 0 0 0,0 0 0 0 0,-1 1 0 0 0,1 1 0 0 0,0 0 0 0 0,1 0 0 0 0,-1 0 0 0 0,1-1 0 0 0,0 0 0 0 0,1 0 0 0 0,-1-1 0 0 0,-1-1 0 0 0,0 0 0 0 0,-1-1 0 0 0,0 0 0 0 0,1-5 0 0 0,-1-3 0 0 0,1-1 0 0 0,0 1 0 0 0,1 1 0 0 0,0 2 0 0 0,-1 2 0 0 0,0 3 0 0 0,1 1 0 0 0,-1 1 0 0 0,0 1 0 0 0,0 0 0 0 0,1 0 0 0 0,1 0 0 0 0,0-1 0 0 0,1-1 0 0 0,-1 0 0 0 0,1-1 0 0 0,-1-1 0 0 0,0 1 0 0 0,0 0 0 0 0,0 0 0 0 0,-1 0 0 0 0,0 0 0 0 0,1 2 0 0 0,1 0 0 0 0,0 0 0 0 0,0 0 0 0 0,-2 1 0 0 0,1 1 0 0 0,0 0 0 0 0,0 0 0 0 0,1 0 0 0 0,-1-1 0 0 0,-1-1 0 0 0,1 0 0 0 0,0-1 0 0 0,0-1 0 0 0,1 0 0 0 0,1-2 0 0 0,0 0 0 0 0,1 1 0 0 0,-1 2 0 0 0,-1 0 0 0 0,0 0 0 0 0,0 1 0 0 0,1-1 0 0 0,0 0 0 0 0,0 1 0 0 0,-1 0 0 0 0,0 0 0 0 0,-1 1 0 0 0,0 0 0 0 0,0 1 0 0 0,-1 0 0 0 0,1 0 0 0 0,1-1 0 0 0,0 1 0 0 0,-1-2 0 0 0,0 1 0 0 0,1 0 0 0 0,-1-1 0 0 0,1 1 0 0 0,-2-1 0 0 0,1 2 0 0 0,0 0 0 0 0,1 0 0 0 0,1 0 0 0 0,2-1 0 0 0,1 0 0 0 0,1-1 0 0 0,1 0 0 0 0,-1 0 0 0 0,3-1 0 0 0,0 0 0 0 0,-1 1 0 0 0,-1 1 0 0 0,-2 1 0 0 0,-2 1 0 0 0,-1 0 0 0 0,-1 2 0 0 0,0 0 0 0 0,-2 0 0 0 0,2 0 0 0 0,-1 0 0 0 0,3 0 0 0 0,-1 0 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9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27806 10525 16383 0 0,'1'1'0'0'0,"3"11"0"0"0,0 5 0 0 0,2 1 0 0 0,0 1 0 0 0,-1 1 0 0 0,4 8 0 0 0,1 3 0 0 0,6 12 0 0 0,2 3 0 0 0,0-1 0 0 0,0 1 0 0 0,-3-4 0 0 0,-3-8 0 0 0,0-5 0 0 0,-2-5 0 0 0,-1-5 0 0 0,0-6 0 0 0,1-3 0 0 0,8 1 0 0 0,17 6 0 0 0,7 0 0 0 0,-2-1 0 0 0,-6-2 0 0 0,-8-3 0 0 0,-7-5 0 0 0,-7-2 0 0 0,-3-2 0 0 0,-2-2 0 0 0,-2 0 0 0 0,0-1 0 0 0,-1 1 0 0 0,2-1 0 0 0,-1 1 0 0 0,1-1 0 0 0,0 1 0 0 0,1 0 0 0 0,4 0 0 0 0,11 3 0 0 0,2 0 0 0 0,-2 1 0 0 0,-4 0 0 0 0,-3-1 0 0 0,-4 0 0 0 0,-3-2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9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28316 10695 16383 0 0,'1'1'0'0'0,"3"5"0"0"0,3 6 0 0 0,2 2 0 0 0,-1 2 0 0 0,0-2 0 0 0,-1-2 0 0 0,-2-2 0 0 0,-1-2 0 0 0,-1 0 0 0 0,-1-2 0 0 0,0 1 0 0 0,0-2 0 0 0,1 0 0 0 0,-1 0 0 0 0,1 0 0 0 0,0 0 0 0 0,-1 0 0 0 0,1 0 0 0 0,-1-1 0 0 0,1 0 0 0 0,1 0 0 0 0,20 9 0 0 0,16 6 0 0 0,6 0 0 0 0,5 3 0 0 0,-4-2 0 0 0,-8-5 0 0 0,-9-3 0 0 0,-9-6 0 0 0,-7-2 0 0 0,-4-3 0 0 0,0-1 0 0 0,-1-1 0 0 0,1 0 0 0 0,-2 1 0 0 0,-1-1 0 0 0,4-1 0 0 0,4-1 0 0 0,2 1 0 0 0,-1-1 0 0 0,-3 1 0 0 0,-2-1 0 0 0,-4 0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9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28676 10707 16383 0 0,'2'1'0'0'0,"6"4"0"0"0,3 2 0 0 0,4 3 0 0 0,1 0 0 0 0,-2-1 0 0 0,-1 0 0 0 0,-2-2 0 0 0,-3-2 0 0 0,-1 0 0 0 0,-2-2 0 0 0,0-2 0 0 0,2 0 0 0 0,-1 0 0 0 0,1 0 0 0 0,0 0 0 0 0,0 0 0 0 0,0 1 0 0 0,0 0 0 0 0,-1-1 0 0 0,0 0 0 0 0,1 0 0 0 0,-1-1 0 0 0,0 1 0 0 0,0-1 0 0 0,1 0 0 0 0,-1 0 0 0 0,0-1 0 0 0,1 1 0 0 0,-1 0 0 0 0,-1-1 0 0 0,0 0 0 0 0,0-1 0 0 0,0 1 0 0 0,0-1 0 0 0,-1 0 0 0 0,1 0 0 0 0,1-1 0 0 0,1 0 0 0 0,0 0 0 0 0,0-1 0 0 0,0 1 0 0 0,-1 1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9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25589 13536 16383 0 0,'1'0'0'0'0,"1"1"0"0"0,3 1 0 0 0,3 2 0 0 0,0 0 0 0 0,2 0 0 0 0,0 1 0 0 0,-1 1 0 0 0,-1-2 0 0 0,0 1 0 0 0,0 0 0 0 0,0-1 0 0 0,-1 0 0 0 0,-1 0 0 0 0,0 0 0 0 0,1 2 0 0 0,0 0 0 0 0,0-1 0 0 0,0 1 0 0 0,0-2 0 0 0,-2 0 0 0 0,0-1 0 0 0,0 0 0 0 0,0 0 0 0 0,1 0 0 0 0,-1-1 0 0 0,1 1 0 0 0,1 0 0 0 0,-1 0 0 0 0,0-1 0 0 0,0-1 0 0 0,0 1 0 0 0,-1-1 0 0 0,-1 2 0 0 0,-1-1 0 0 0,0 0 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0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1 408 24575,'0'-11'0,"4"-1"0,4-29 0,2 10 0,3-13 0,-1 11 0,-8 7 0,8 0 0,-7 1 0,4 13 0,-3 1 0,-1-1 0,2 3 0,1-5 0,0 5 0,0-3 0,0 4 0,0 1 0,0 2 0,-4-2 0,3 6 0,-2-6 0,2 6 0,0-7 0,5 4 0,-3 0 0,6-3 0,-3 6 0,-1-3 0,1 1 0,-4 2 0,3-3 0,-2 4 0,3-3 0,-4 2 0,-1-3 0,1 4 0,0 0 0,0 0 0,-1 0 0,4 0 0,-1 0 0,1 0 0,-4 0 0,1 0 0,0 4 0,0-3 0,-1 2 0,4 0 0,0 1 0,11 6 0,53 17 0,-12 0-543,0-8 1,-1-2 542,15 10 0,-31-16 0,-1-2 0,11 7 0,-16-3 0,-20-8 0,-16 3 0,3-4 0,-6 3 1085,5 2-1085,-5-1 0,7-1 0,-7 1 0,1 0 0,2 0 0,-3 0 0,6-4 0,-7 3 0,8-3 0,-4 0 0,0 3 0,3-6 0,-6 7 0,6-5 0,-3 5 0,1 1 0,1-1 0,-5 0 0,7-1 0,-5 1 0,9 3 0,-3 2 0,6-1 0,-7 2 0,4-1 0,-1 3 0,-2-5 0,2 0 0,-3-6 0,-4 2 0,4-6 0,-5 3 0,6-4 0,-2 2 0,1-1 0,3 7 0,-2-7 0,2 3 0,-3 0 0,-1-4 0,2 3 0,-2-3 0,-1 4 0,0-3 0,-1 2 0,2-3 0,1 4 0,0-3 0,0 5 0,-1-1 0,14 5 0,1 4 0,4-3 0,6 6 0,-5-7 0,-1-1 0,-2 1 0,-12-3 0,-4 1 0,-4 0 0,-4 0 0,0 1 0,2-2 0,3 1 0,3 3 0,-4-2 0,3 2 0,-3-3 0,4 0 0,0 0 0,0 3 0,-1-6 0,-2 5 0,-1-5 0,-2-1 0,-1 4 0,7-7 0,-7 5 0,5-2 0,2 5 0,23 20 0,-12-13 0,32 34 0,-35-33 0,12 12 0,-19-25 0,-6 2 0,8-1 0,-6 7 0,7-3 0,-4 2 0,0-7 0,-4 4 0,3-7 0,-3 5 0,5-2 0,-2 5 0,4-5 0,-5 3 0,4-7 0,-9 8 0,6-7 0,-3 2 0,0 0 0,3-2 0,-6 6 0,10-2 0,-7 2 0,11 1 0,-9-1 0,5 2 0,-7-5 0,0 3 0,3-7 0,-6 8 0,6-7 0,-6 6 0,6-6 0,-3 2 0,0 1 0,4-3 0,-4 6 0,4-6 0,-1 2 0,-2 1 0,1-4 0,-5 8 0,3-1 0,-4 6 0,0 2 0,-6 10 0,3-8 0,-8 16 0,0-7 0,0-4 0,5 2 0,-1-15 0,7 2 0,-7-7 0,2 2 0,1-1 0,-3 3 0,-2 3 0,1-5 0,-3 4 0,2-6 0,2 4 0,-2 0 0,1-4 0,1 3 0,-1-6 0,0 6 0,-1-6 0,6 7 0,-5-4 0,4 4 0,-4 0 0,0-4 0,3 3 0,-2-3 0,-1 3 0,0 2 0,-4-1 0,0-1 0,4-2 0,0 2 0,0-3 0,4 0 0,0 3 0,-4-6 0,8 6 0,-7-6 0,2 6 0,-3-6 0,4 6 0,-3-7 0,3 7 0,-1-2 0,-2-1 0,7 3 0,-9-6 0,8 11 0,-5-11 0,5 9 0,-6-5 0,6 2 0,-6-2 0,6 2 0,-2-3 0,-1 0 0,4 0 0,-5-4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38.33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1 908 24575,'13'0'0,"-3"0"0,7 0 0,-3 0 0,4 0 0,0 0 0,0 0 0,10-6 0,-11 5 0,10-5 0,-17 2 0,7 3 0,-7-3 0,3 4 0,-4-4 0,0 3 0,0-4 0,0 5 0,0-4 0,0 3 0,0-7 0,0 7 0,0-7 0,-4 3 0,3 0 0,-3-4 0,4 4 0,-4-4 0,3 0 0,-2 4 0,-1-3 0,3 2 0,-3 1 0,0-3 0,3 7 0,-7-7 0,7 7 0,-7-7 0,7 3 0,-3-1 0,4-2 0,0 7 0,-4-7 0,3 7 0,-7-7 0,7 7 0,-3-7 0,4 7 0,-4-8 0,3 4 0,-3 0 0,4-3 0,-4 3 0,3 0 0,-3-4 0,4 8 0,-4-7 0,4 7 0,-4-7 0,4 3 0,0-4 0,0 4 0,-4-4 0,3 8 0,-7-7 0,7 7 0,-3-7 0,0 3 0,3 0 0,-3-4 0,0 4 0,3 0 0,-7-3 0,3 3 0,0-4 0,-3-1 0,3 1 0,0 4 0,-3-3 0,3 3 0,-4-5 0,0 1 0,4 4 0,-3-3 0,3 3 0,-4-4 0,4-1 0,-3 1 0,3 0 0,-4 0 0,0-1 0,0 1 0,0 0 0,0-4 0,0-2 0,4 1 0,-3 1 0,3 4 0,-4 0 0,0-1 0,0 1 0,0 0 0,0 0 0,-4 4 0,3-4 0,-7 4 0,7-4 0,-7 4 0,7-3 0,-3 3 0,0-1 0,3-2 0,-4 3 0,1-4 0,3 0 0,-7-1 0,7 1 0,-7 0 0,3 0 0,0-1 0,-4 5 0,8-3 0,-3 3 0,0 0 0,3-3 0,-7 3 0,7-5 0,-7 1 0,3 4 0,-1-7 0,-2 10 0,3-15 0,-4 11 0,0-7 0,4 4 0,0 0 0,1 4 0,3-4 0,-7 4 0,7-4 0,-3 4 0,4 1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0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24575,'5'8'0,"-3"-1"0,2 6 0,-3-1 0,6 3 0,2 26 0,-3-18 0,7 26 0,-9-34 0,2 7 0,1-10 0,-3 5 0,1-5 0,1-1 0,-5-2 0,3-2 0,0-3 0,-3 4 0,5-4 0,-5 3 0,6 2 0,-3-2 0,5 1 0,-1 3 0,-4-2 0,3 2 0,1 1 0,0-4 0,1 6 0,-3-3 0,1-1 0,3 2 0,1-4 0,-4 7 0,1-6 0,4 2 0,-4 1 0,7 0 0,-3 3 0,22 18 0,-7-10 0,9 9 0,-12-18 0,-12-9 0,-4 1 0,-1-5 0,-6 7 0,5-7 0,-5 5 0,7-5 0,-5 6 0,6-2 0,10 9 0,-5-4 0,11 7 0,16 5 0,-19-7 0,19 5 0,-29-12 0,-1-3 0,-6 1 0,2-5 0,-3 6 0,4-2 0,3 6 0,1-2 0,4 6 0,-3-10 0,-2 5 0,-3-5 0,0 2 0,0 1 0,-1 0 0,1-1 0,0 2 0,-1-1 0,2 0 0,2 3 0,-3-2 0,3 2 0,-3-3 0,0-1 0,0 2 0,0-2 0,0 1 0,4 3 0,-4-2 0,7 6 0,-3-3 0,13 7 0,-11-6 0,5 2 0,-14-7 0,1-5 0,-5 5 0,6-4 0,-6 4 0,9-4 0,-4 7 0,1-6 0,0 7 0,-3-8 0,5 3 0,-6-2 0,5-1 0,-7 3 0,5-3 0,-1 4 0,6 0 0,-3 0 0,8 3 0,-7-2 0,6 2 0,-3-3 0,0-4 0,-1 3 0,-3-6 0,0 6 0,3-3 0,1 4 0,0-4 0,2 3 0,-4-6 0,2 7 0,-5-7 0,-2 6 0,1-3 0,2 4 0,1-1 0,5 1 0,-2 1 0,13 5 0,-8-1 0,4 2 0,-6-3 0,-7-8 0,1 3 0,-3-6 0,-5 6 0,6-6 0,-6 5 0,18 6 0,-5 9 0,10 0 0,-4 3 0,-5-12 0,-6 0 0,5-4 0,-9 0 0,6 0 0,-3-1 0,4 1 0,-4 0 0,4-4 0,-7 3 0,1-3 0,-1 4 0,2 1 0,-2-2 0,2-3 0,-6 4 0,5-5 0,-1 5 0,-1 1 0,3-2 0,-2 1 0,-2 0 0,5 4 0,-4-4 0,4 7 0,-4-2 0,3 2 0,4 10 0,-1-8 0,5 6 0,-8-10 0,1-2 0,-4-3 0,0-1 0,0-2 0,-4 2 0,3-3 0,-3 0 0,0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0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24575,'5'4'0,"1"-3"0,-1 5 0,-1-1 0,3 4 0,-6 1 0,6 0 0,-3 4 0,0-6 0,3 4 0,-3-1 0,1-2 0,2 2 0,-7-3 0,8-1 0,-5 2 0,6-2 0,-5 1 0,3-3 0,-6 1 0,2-1 0,1 0 0,-3 2 0,6-6 0,-6 6 0,6-3 0,-6 3 0,6-2 0,-6 2 0,6-2 0,-7 2 0,8 1 0,-11-3 0,2-3 0,-4 2 0,1 1 0,4 3 0,4-5 0,-3 5 0,2-4 0,1 0 0,-3 3 0,5-6 0,-5 6 0,7-3 0,-4 1 0,1 2 0,1-6 0,-1 5 0,2-5 0,-2 6 0,5-1 0,-4 1 0,5 1 0,-3 0 0,3 0 0,1 0 0,0-1 0,-1-2 0,-6 2 0,1-6 0,-5 5 0,6-5 0,-6 6 0,10-2 0,-5 2 0,5-2 0,-4 2 0,2-3 0,-2 4 0,1-1 0,0-2 0,-1 2 0,2-6 0,-5 5 0,3-5 0,-7 6 0,8-6 0,-8 8 0,7-6 0,-2 5 0,2 0 0,2 0 0,19 21 0,-11-13 0,12 17 0,-14-21 0,-3 3 0,0-7 0,12 11 0,-14-9 0,7 1 0,-14-8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0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1 228 24575,'7'0'0,"5"0"0,-3 0 0,5 0 0,-2 0 0,4 0 0,0 0 0,8 0 0,2 0 0,25 0 0,-11-5 0,3 3 0,-20-6 0,-11 7 0,4-3 0,-8 1 0,3-2 0,1 1 0,-3-3 0,2 6 0,-3-7 0,-1 4 0,1 0 0,-4-3 0,4 6 0,-4-3 0,0 1 0,4 2 0,-5-7 0,6 7 0,-2-6 0,1 7 0,0-7 0,-1 2 0,2 1 0,-1-3 0,0 6 0,-4-7 0,3 7 0,-2-5 0,2 5 0,-2-6 0,1 6 0,-1-6 0,2 6 0,-2-7 0,2 7 0,-3-2 0,4 3 0,-4-4 0,3 3 0,-2-1 0,2 2 0,0-4 0,2 3 0,-2-3 0,1 4 0,1 0 0,-1-3 0,3 2 0,-3-3 0,4 4 0,-4 0 0,-4-2 0,3 1 0,-3-4 0,0 1 0,4 3 0,-5-2 0,2-1 0,2 4 0,-3-3 0,1-1 0,2 3 0,-7-6 0,7 6 0,-2-2 0,-1-1 0,3 3 0,-2-3 0,2 4 0,1 0 0,1 0 0,-2 0 0,1 0 0,0 0 0,0 0 0,-1 0 0,1 0 0,0 4 0,-1-3 0,2 2 0,-2-3 0,-2 3 0,1-2 0,-1 2 0,-1 1 0,3-3 0,-3 3 0,4-4 0,-4 3 0,4-2 0,-4 6 0,4-6 0,0 7 0,0-7 0,0 5 0,-1-5 0,5 10 0,8 1 0,24 13 0,-1-2 0,3 1-269,-4-3 1,-2 0 268,7 4 0,-4-3 0,0 0 0,-19-7 0,-12-7 0,-3 0 0,-3-4 0,-5 3 537,6-6-537,-6 6 0,7-7 0,-7 8 0,6-8 0,-6 9 0,5-6 0,-5 2 0,3-2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24575,'7'8'0,"5"-1"0,9 3 0,-7-1 0,34 4 0,-29-4 0,47 17 0,-44-15 0,27 11 0,-30-14 0,30 6 0,-26-5 0,17 4 0,-28-6 0,-1-2 0,-1-1 0,-3-1 0,1 1 0,3 0 0,1 4 0,4-4 0,8 1 0,-6 2 0,14-2 0,-15 0 0,5 4 0,-8-8 0,-9 5 0,5-5 0,-5 3 0,3 0 0,-1-3 0,1 2 0,0-3 0,0 3 0,0-2 0,-1 2 0,2 1 0,-1-3 0,-1 3 0,1-4 0,0 3 0,0-2 0,0 2 0,3 0 0,-2 2 0,2 0 0,0 1 0,1-2 0,0 1 0,0 2 0,-1-6 0,2 6 0,3-3 0,-1 4 0,0-3 0,-2-1 0,-2-1 0,0 2 0,-3-2 0,4 1 0,-4 0 0,-1-3 0,2 2 0,-2 1 0,1-3 0,4 5 0,-4-5 0,7 3 0,-6-1 0,3-2 0,-1 3 0,1-2 0,0-1 0,-1 3 0,-3-4 0,-4 4 0,3-3 0,-2 2 0,2-3 0,4 0 0,1 0 0,1 4 0,2-4 0,-6 4 0,2-4 0,-4 0 0,2 3 0,-2-2 0,4 3 0,-2-4 0,6 3 0,-3-2 0,0 2 0,-1-3 0,-2 4 0,-2-3 0,2 2 0,-1-3 0,3 4 0,-2-3 0,5 2 0,7 2 0,5-3 0,0 2 0,-2 0 0,-9-3 0,-3 3 0,3-4 0,-6 3 0,2-2 0,-3 3 0,0-4 0,3 0 0,-3 0 0,7 3 0,-5-2 0,5 3 0,-7-4 0,3 0 0,-2 0 0,-2 0 0,0 0 0,2 3 0,-2-2 0,13 2 0,-9-3 0,12 4 0,-10-3 0,2 2 0,-3-3 0,3 4 0,-3-3 0,1 2 0,-2-3 0,0 0 0,-2 0 0,2 3 0,0-2 0,-2 3 0,6-4 0,-6 0 0,2 0 0,0 0 0,-3 0 0,7 0 0,-6 0 0,3 0 0,-4 0 0,0 0 0,-1 0 0,2 3 0,-2-2 0,4 3 0,1-4 0,0 0 0,3 0 0,-3 0 0,1 3 0,-2-2 0,-4 2 0,1-3 0,1 0 0,-2 0 0,1 0 0,0 0 0,4 0 0,7 6 0,0-5 0,5 4 0,-12-5 0,-1 0 0,-7 0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1 788 24575,'11'0'0,"-2"0"0,6 0 0,-3 0 0,4 0 0,-2 0 0,2 0 0,9-6 0,-11 5 0,10-3 0,-16 0 0,7 3 0,-7-3 0,4 4 0,-4-3 0,0 2 0,-1-4 0,1 5 0,0-2 0,-1 1 0,2-7 0,-2 7 0,1-6 0,-4 4 0,3-2 0,-3-3 0,4 4 0,-3-4 0,2 0 0,-2 4 0,-1-3 0,3 1 0,-2 2 0,-2-2 0,5 5 0,-7-7 0,5 7 0,-5-5 0,7 2 0,-5-2 0,6 0 0,-2 5 0,-2-6 0,1 6 0,-5-7 0,6 7 0,-2-5 0,2 5 0,-2-7 0,1 4 0,-1 0 0,2-3 0,-2 2 0,2 1 0,-3-4 0,4 7 0,-4-6 0,4 6 0,-4-5 0,4 1 0,0-3 0,0 4 0,-4-4 0,3 7 0,-6-5 0,5 5 0,-1-6 0,0 2 0,1 1 0,-1-4 0,-1 4 0,3-1 0,-6-1 0,2 1 0,1-3 0,-3 0 0,2 0 0,0 3 0,-2-1 0,3 1 0,-4-3 0,0 0 0,3 3 0,-2-1 0,2 2 0,-3-5 0,4 1 0,-3 0 0,3 0 0,-4 1 0,0-3 0,0 3 0,0-1 0,0-3 0,0-2 0,3 1 0,-3 1 0,4 2 0,-4 2 0,0-2 0,0 1 0,0 1 0,0-2 0,-4 6 0,4-5 0,-7 3 0,6-2 0,-6 2 0,6-2 0,-2 2 0,-1 1 0,3-3 0,-3 2 0,1-2 0,2-1 0,-6 0 0,6-1 0,-6 1 0,3 1 0,-1-2 0,-2 5 0,6-3 0,-3 2 0,1 1 0,3-3 0,-8 3 0,7-5 0,-5 1 0,1 4 0,0-6 0,-2 8 0,3-12 0,-4 8 0,0-6 0,4 5 0,0-1 0,0 4 0,3-4 0,-6 3 0,7-2 0,-4 3 0,4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0 112 23185,'7'-4'0,"-2"0"683,2 0-683,-3-3 233,4 2-233,0 1 117,-4-4-117,3 7 357,-6-6-357,6 6 0,-6-5 0,6 5 0,-2-6 0,2 6 0,-2-6 0,2 6 0,-3-3 0,4 0 0,0 0 0,0 0 0,-1 1 0,-2-1 0,2 3 0,-3-3 0,1 1 0,1 2 0,-1-3 0,2 4 0,-2-3 0,1 2 0,-1-3 0,2 4 0,5 0 0,0 0 0,5 0 0,-5 0 0,-1 0 0,-4 0 0,2 0 0,2 0 0,-3 0 0,4 0 0,-5 0 0,1 0 0,0 0 0,-1 0 0,2 0 0,-2 0 0,1 0 0,0 0 0,-1 0 0,-1 4 0,1-3 0,-3 2 0,4-3 0,-1 3 0,2-2 0,-2 2 0,-2 1 0,1-3 0,-1 6 0,2-6 0,-2 6 0,2-7 0,-3 8 0,4-7 0,0 6 0,0-6 0,-1 6 0,1-2 0,0-2 0,-3 5 0,1-8 0,-5 8 0,6-7 0,-7 5 0,9-5 0,-5 6 0,4-6 0,-4 5 0,3-5 0,-6 7 0,6-7 0,-6 6 0,5-7 0,-1 7 0,2-2 0,2 2 0,-2 1 0,1 0 0,-4 0 0,3-4 0,-3 3 0,1-3 0,2 1 0,-3 2 0,4-3 0,-4 5 0,3-1 0,-2-1 0,2 1 0,5 3 0,-3-2 0,2 2 0,-3-3 0,0 0 0,0 0 0,-4-1 0,3-2 0,-3-2 0,1 1 0,1-3 0,-1 5 0,2-1 0,2 3 0,-2-1 0,1 1 0,0 1 0,-1-1 0,1 0 0,0-1 0,0 5 0,4-4 0,-4 4 0,3-5 0,-2 1 0,-5 0 0,3 0 0,-3-1 0,4 1 0,0 1 0,-1-2 0,2 1 0,-2-1 0,1 1 0,0 1 0,-4-1 0,3-4 0,-6 3 0,3-3 0,-2 1 0,-1 2 0,7-3 0,-7 4 0,5 0 0,-1 3 0,-1-2 0,4-2 0,-8 1 0,8-4 0,-7 3 0,2 2 0,0-6 0,-2 5 0,3-4 0,-1 1 0,-2 1 0,2-1 0,-3 3 0,0-1 0,0 2 0,4-2 0,-3 2 0,3-2 0,-2 1 0,-1 0 0,3-1 0,-4 2 0,0-2 0,4-3 0,-3 4 0,1-1 0,2-2 0,-3 9 0,6-8 0,-6 8 0,6-5 0,-3 2 0,0 2 0,3-5 0,-6 3 0,6-3 0,-6 0 0,6 0 0,-6 0 0,5-4 0,-5 3 0,7-3 0,-7 4 0,5 0 0,-5 0 0,6-1 0,-6 1 0,6 3 0,-3-2 0,1 6 0,8 6 0,-7-3 0,11 14 0,-5-14 0,-2 6 0,-2-12 0,-1-3 0,-6-2 0,3-4 0,-1 2 0,-3 2 0,4-3 0,0 0 0,-3 4 0,5-4 0,-1 4 0,3 0 0,-1 3 0,1-2 0,0 2 0,-3-3 0,1-5 0,-1 5 0,2-4 0,1 7 0,3 3 0,-2-2 0,2 2 0,-3-5 0,0-1 0,1-1 0,-6-3 0,1 4 0,-4 0 0,4-4 0,-3 3 0,5 1 0,-1 0 0,2 4 0,1-5 0,0 1 0,-4 0 0,3-4 0,-6 4 0,6-8 0,-6 8 0,3-4 0,-1 1 0,-2 2 0,6-3 0,-6 4 0,5-4 0,-5 3 0,7-6 0,-5 6 0,2-2 0,2 5 0,1 2 0,7 13 0,5 1 0,0 0 0,-4-2 0,-5-12 0,-4 0 0,-2-5 0,2 1 0,-3 0 0,0 0 0,0 0 0,0-4 0,-4 6 0,7-8 0,-6 9 0,3-6 0,-1 3 0,-3 3 0,8 1 0,-7 0 0,2 3 0,-3-7 0,3 4 0,2-1 0,-1-2 0,3 6 0,-2-4 0,2 2 0,2-1 0,-5-1 0,3-6 0,-2 6 0,-1-7 0,3 0 0,-6 4 0,5-5 0,-5 5 0,7 1 0,-5-2 0,6 1 0,-2-1 0,1 2 0,-4-1 0,3-1 0,-6 1 0,6-1 0,-6 2 0,6 2 0,-6-1 0,5 0 0,-1 2 0,0-4 0,-3 4 0,2-4 0,-3 0 0,5-1 0,-5 1 0,3-1 0,-4 2 0,0-1 0,0-1 0,0 1 0,0 0 0,0 0 0,0-1 0,0 6 0,-4-1 0,3 0 0,-5 3 0,5-7 0,-5 4 0,1-1 0,0-2 0,-2 2 0,6-3 0,-6-4 0,3 3 0,-1-3 0,2 4 0,-1-4 0,3 4 0,-5-4 0,-3 3 0,0 2 0,-2-1 0,4 4 0,-3-8 0,-1 11 0,6-11 0,-5 8 0,9-5 0,-6 1 0,-2 0 0,1 0 0,-3 0 0,0-1 0,1 2 0,-5-2 0,6-3 0,-2 4 0,3-7 0,0 5 0,-1-5 0,2 2 0,0-3 0,1 4 0,-1-3 0,3 3 0,-4-1 0,0-2 0,0 6 0,0-6 0,3 7 0,-1-7 0,1 1 0,1 2 0,-4-3 0,3 6 0,-2-6 0,0 5 0,-2-5 0,1 7 0,0-8 0,0 8 0,0-8 0,1 7 0,-2-2 0,1-1 0,4 2 0,-3-5 0,6 7 0,-5-7 0,0 5 0,-2-2 0,0 5 0,1-2 0,-1-3 0,3 4 0,-2-7 0,2 5 0,-2-5 0,2 6 0,-1-6 0,5 6 0,-7-6 0,7 7 0,-6-4 0,3 1 0,-1 1 0,-2-1 0,2 3 0,-2-5 0,-2 8 0,2-5 0,-1 5 0,-1-4 0,6 1 0,-1 0 0,4 0 0,-4 0 0,3-1 0,-2 1 0,3 0 0,0 0 0,3 0 0,2-4 0,2 0 0,2-4 0,-2 0 0,1 0 0,3-4 0,-2 0 0,2-4 0,0 0 0,-1 0 0,1-1 0,-4 6 0,5-5 0,-3 4 0,14-5 0,-9-1 0,10 1 0,-12 1 0,0 4 0,-5 1 0,-2-1 0,2 2 0,-3-1 0,4-1 0,-1 3 0,2-5 0,-2 5 0,0-3 0,2 1 0,-2 2 0,2-6 0,-1 2 0,0 0 0,-1-2 0,1 4 0,0-6 0,-1 5 0,2-3 0,-2 6 0,-2-7 0,1 4 0,2-3 0,1-2 0,2 1 0,1 0 0,-4 0 0,3 4 0,-3-3 0,1 2 0,-2 1 0,-2-3 0,2 6 0,-7-7 0,8 5 0,-4-5 0,4-1 0,-4 1 0,3 0 0,-3-3 0,1-2 0,1 4 0,-5-4 0,7 7 0,-7-5 0,5 2 0,-1 2 0,-2-1 0,5-1 0,-4 2 0,0-2 0,0 2 0,-4-1 0,0 0 0,0-1 0,0 1 0,0 1 0,3-1 0,-2 0 0,3-1 0,-4 2 0,3 3 0,-2-4 0,6 4 0,-6-4 0,5-1 0,-5-2 0,7 2 0,-7-3 0,1 12 0,-2 0 0,0 9 0,0-2 0,0 1 0,0-1 0,0 3 0,0-3 0,0 1 0,0 0 0,0-1 0,0 2 0,0-2 0,5 1 0,-4 0 0,3-1 0,-4 2 0,0-2 0,2-2 0,-1 2 0,3-4 0,0 6 0,-3-1 0,5-5 0,-1 1 0,2-4 0,-2 4 0,2-3 0,-3 6 0,4-6 0,-1 5 0,2-5 0,-2 4 0,-2-2 0,1-2 0,-5 5 0,7-5 0,-8 7 0,7-4 0,-3 4 0,4-4 0,0 3 0,-4-3 0,3 1 0,-6 2 0,3-6 0,-4 2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1 617 24575,'7'-4'0,"2"-4"0,-2-5 0,1 1 0,0 1 0,-4 2 0,7-2 0,-10 2 0,10 2 0,-11 0 0,4 1 0,0 2 0,-1 1 0,2-1 0,2 3 0,-6-6 0,6 6 0,-6-5 0,5 5 0,-5-7 0,7 3 0,-4-2 0,0-1 0,3 3 0,-6-1 0,7 5 0,-8-7 0,8 7 0,-7-6 0,5 3 0,-1-4 0,-1 0 0,3 3 0,-6-2 0,3 3 0,-2 0 0,-1-4 0,7 4 0,-7-4 0,5 3 0,-5-2 0,6 3 0,-3-4 0,1 1 0,2 1 0,-7-1 0,7 6 0,-6-5 0,6 1 0,-3 1 0,1-4 0,1 7 0,-1-6 0,0 2 0,1-2 0,-1-1 0,-1-1 0,3 5 0,-6-3 0,5 6 0,-4-6 0,2 3 0,-1 0 0,2-5 0,2 9 0,1-3 0,0-1 0,-1 3 0,-2-6 0,2 6 0,-3-3 0,4 4 0,0 0 0,-1 0 0,-2-2 0,2 1 0,-3-3 0,4 4 0,-4-3 0,7 2 0,-6-4 0,7 5 0,-5 0 0,1 0 0,1 0 0,-2 0 0,1 0 0,0 0 0,0 0 0,-1 0 0,1 0 0,4 0 0,-4 0 0,3 0 0,0 0 0,-2 0 0,6 0 0,-7 0 0,3 0 0,-2 0 0,3 0 0,-4 0 0,3 0 0,-3 0 0,0 0 0,0-3 0,0 3 0,0-8 0,3 7 0,-3-6 0,3 6 0,-2-5 0,2 5 0,-3-7 0,4 7 0,-5-6 0,2 7 0,-5-8 0,4 7 0,-5-2 0,2-1 0,1 4 0,-1-4 0,3 1 0,0 2 0,-1-7 0,1 7 0,0-6 0,0 6 0,-1-6 0,2 6 0,-2-5 0,1 5 0,0-3 0,-1 0 0,1 3 0,0-3 0,-4 1 0,4 3 0,-4-4 0,5 0 0,-2 3 0,1-2 0,0-1 0,3 3 0,-3-5 0,4 4 0,-4-5 0,-1 6 0,1-3 0,0 2 0,0 1 0,-1-3 0,2 0 0,-2 0 0,1 0 0,0 0 0,0 4 0,0-4 0,0 3 0,0-3 0,-1 1 0,2 2 0,-2-2 0,0 3 0,5 0 0,-3-3 0,2 2 0,-3-3 0,-1 4 0,5 0 0,-3 0 0,2 0 0,-4 0 0,5 0 0,-3 0 0,3 0 0,-5 0 0,1 0 0,0 0 0,0 0 0,-1 4 0,2-3 0,-6 5 0,5-5 0,-5 6 0,2-2 0,2 2 0,-6 1 0,6 0 0,-6 0 0,2 0 0,1-5 0,-4 5 0,4-4 0,-1 1 0,-2 1 0,3-1 0,-1 3 0,-2 0 0,2 0 0,1-4 0,-3 3 0,3-2 0,-2-1 0,-1 3 0,3-3 0,1 7 0,-2 2 0,2-1 0,2-1 0,-7-3 0,8 0 0,-7-1 0,2 1 0,-3 0 0,3 0 0,-2 0 0,6 0 0,-6 4 0,6-4 0,-3 3 0,4 1 0,-4-4 0,4 4 0,-7-5 0,5 5 0,-5-4 0,3 4 0,-4-5 0,3 1 0,-3 0 0,4 0 0,-4 0 0,0-1 0,0 2 0,0-1 0,0 0 0,0 3 0,-4-2 0,4 5 0,-7-4 0,6 0 0,-2 1 0,0-5 0,2 5 0,-7-8 0,7 6 0,-3-2 0,1 1 0,2 0 0,-6-1 0,6 3 0,-2-3 0,-1-3 0,4 4 0,-9-4 0,9 3 0,-3 2 0,-1-6 0,3 5 0,-6-4 0,3 3 0,-4 2 0,-1-1 0,5-1 0,-3 1 0,3-3 0,0 1 0,0-1 0,0 2 0,4 1 0,-8 0 0,4 0 0,-1 1 0,-2-2 0,3-3 0,-1 4 0,-2-4 0,2 4 0,2 0 0,-5-1 0,4 1 0,-4-1 0,0 2 0,3-1 0,-2-1 0,6 1 0,-5 0 0,1 3 0,-2-2 0,1 2 0,0-3 0,5 0 0,-3 0 0,0 0 0,3 0 0,-5-4 0,5 3 0,-6-6 0,6 7 0,-7-8 0,7 7 0,-5-6 0,1 6 0,-3-3 0,1 0 0,-2 3 0,1-2 0,1-1 0,-2 3 0,1-6 0,0 6 0,0-6 0,1 2 0,-2 0 0,1-2 0,0 3 0,1-4 0,-2 0 0,1 0 0,1 0 0,-2 0 0,2 0 0,-2 0 0,1 0 0,1 0 0,-1 0 0,0 0 0,-1 0 0,2 0 0,-2 0 0,2 0 0,-1 0 0,-1 0 0,2-4 0,-4 3 0,2-2 0,-3 3 0,4 0 0,0-3 0,1 2 0,-3-3 0,-1 1 0,3 2 0,-7-7 0,2 7 0,-12-7 0,12 3 0,-10-4 0,14 4 0,-3-3 0,4 7 0,1-5 0,-2 5 0,6-6 0,-6 6 0,8-5 0,-5 5 0,-2-11 0,-4 7 0,-5-7 0,5 8 0,1-2 0,4-3 0,-3 0 0,3-3 0,-1 8 0,0-6 0,4 4 0,-4-5 0,4 6 0,-1-1 0,-1 1 0,1-3 0,1 0 0,-3-4 0,1 4 0,-1-7 0,0 5 0,-4-13 0,3 13 0,-1-14 0,4 16 0,-2-5 0,6 6 0,-2-1 0,0 3 0,2-1 0,-7 1 0,7-4 0,-6 5 0,6-3 0,-3 3 0,4-4 0,-2-1 0,-3-2 0,0 2 0,-2 2 0,2 3 0,1 1 0,1-3 0,3-1 0,0-1 0,0 0 0,0 0 0,0-1 0,0 2 0,0-1 0,0 0 0,0-1 0,0 1 0,0 1 0,0-1 0,0 0 0,0-1 0,0 2 0,0-1 0,3 3 0,-2-5 0,6 4 0,-2-9 0,2 6 0,-2-2 0,1 2 0,-1-2 0,2 3 0,-2-4 0,2 4 0,-3 4 0,1-4 0,-1 7 0,-4-2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950 281 24575,'-8'5'0,"3"1"0,-1-5 0,5 6 0,-6-6 0,6 6 0,-7-6 0,4 6 0,0-3 0,-3 1 0,6 1 0,-6-1 0,2-1 0,-3 6 0,0-4 0,1 4 0,2-1 0,-2-5 0,6 3 0,-7-7 0,7 8 0,-5-7 0,5 6 0,-6-6 0,6 6 0,-6-2 0,2 2 0,-3 1 0,0 0 0,4 0 0,-3-4 0,6 3 0,-6-6 0,6 6 0,-3-3 0,0 1 0,3 1 0,-1-1 0,-2-1 0,3 3 0,-5-6 0,5 6 0,-8-6 0,5 2 0,-4-3 0,1 4 0,-1-3 0,-1 2 0,1-3 0,1 0 0,-2 0 0,2 0 0,-5 0 0,0-3 0,-4-2 0,4 1 0,-3-3 0,6 3 0,-5-2 0,1 3 0,0-1 0,-2 1 0,-5-7 0,5 4 0,-8-2 0,11 3 0,-4-3 0,1 1 0,2 2 0,-2-2 0,6 3 0,-6-1 0,6-2 0,-6 3 0,3 0 0,0-4 0,0 3 0,4-2 0,-3-2 0,2 2 0,-3-1 0,4 2 0,4 0 0,-3 2 0,2-5 0,-3 2 0,1-2 0,2 2 0,-2-2 0,3 2 0,-1-2 0,-2 5 0,2-3 0,-3 3 0,1-1 0,-1 1 0,4 1 0,-5 3 0,9-8 0,-7 7 0,6-7 0,-5 5 0,5-5 0,-7-1 0,4 1 0,-5 0 0,2 1 0,-1-1 0,4 0 0,-3-1 0,1 5 0,2-3 0,-3 3 0,6-4 0,-5 4 0,1-4 0,0 3 0,-2 1 0,6-3 0,-3 3 0,2-1 0,-3-2 0,0 2 0,-5-3 0,5-3 0,-7 2 0,7-3 0,-1 8 0,5-2 0,-6 1 0,6-3 0,-6 4 0,6-4 0,-6 3 0,6-2 0,-3 3 0,4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137 347 24575,'0'-11'0,"3"2"0,3-15 0,-2 10 0,6-7 0,-10 6 0,3 6 0,1-2 0,-3 3 0,3-1 0,-4 1 0,2 0 0,-1 1 0,7 2 0,-7-2 0,2 3 0,0-1 0,2-6 0,2 7 0,1-8 0,0 4 0,0-1 0,-1 5 0,3-3 0,-3 3 0,4-4 0,1-1 0,0 5 0,3-6 0,-3 4 0,1-2 0,-6 2 0,1 4 0,-5-5 0,6 6 0,-2-5 0,1 5 0,3-7 0,1 7 0,5-2 0,-1-1 0,7 4 0,-5-4 0,6 4 0,-8 0 0,-4 0 0,2 0 0,-5 0 0,-1-4 0,-1 3 0,-3-3 0,4 4 0,3 0 0,27 0 0,-16-3 0,15 2 0,-13-2 0,-13 3 0,8 0 0,-11 0 0,3 0 0,1 0 0,4-3 0,8 2 0,-6-3 0,15 4 0,-19 0 0,9 0 0,-11 0 0,0 0 0,0 0 0,0 4 0,0-3 0,11 7 0,3-7 0,0 8 0,-1-8 0,-10 5 0,-2-5 0,-2 6 0,-4-6 0,-2 6 0,1-6 0,3 6 0,3 1 0,3 4 0,9 7 0,2 1 0,9 3 0,-9-6 0,-6-3 0,-8-5 0,-4-6 0,-4 4 0,3-6 0,-3 7 0,4-5 0,0 9 0,-1-7 0,-2 6 0,2-7 0,-3 0 0,1 3 0,2-2 0,-6 2 0,6 1 0,-3 3 0,4-6 0,0 9 0,0-9 0,0 7 0,-1-4 0,1-3 0,0 1 0,-4-1 0,4-1 0,-5 0 0,2 0 0,1-1 0,3 6 0,-1 1 0,7 3 0,-6-1 0,5 3 0,-4-6 0,1 2 0,-4-7 0,-2 3 0,-1-3 0,-1 1 0,1 2 0,1-3 0,5 4 0,-5 4 0,6-3 0,0 5 0,-1-5 0,1 2 0,0 1 0,-3-4 0,4 3 0,-4-3 0,-4 0 0,4 0 0,-4 0 0,0-1 0,3 1 0,-6 1 0,6-6 0,-6 4 0,2-1 0,-3 1 0,4-2 0,-3 2 0,3-3 0,-4 4 0,2-4 0,-1 3 0,3-3 0,0 4 0,-3 0 0,1 0 0,2 0 0,-3-1 0,3 2 0,-1-2 0,-2 1 0,2-1 0,-3 1 0,4 1 0,-3-2 0,2 1 0,1 0 0,-4 0 0,4 0 0,-4 0 0,0 0 0,0-1 0,0 2 0,0-2 0,0 1 0,0 0 0,0-1 0,0 2 0,0-2 0,0 1 0,0-1 0,0 2 0,-4-1 0,0-1 0,0 1 0,-3 0 0,5 1 0,-5-2 0,6 1 0,-5 0 0,1-1 0,-2 2 0,2-2 0,-3 1 0,4 0 0,-4 0 0,0 0 0,0-4 0,0 3 0,0-3 0,0 1 0,1-3 0,-3 2 0,3 1 0,-4 3 0,2-5 0,-2 5 0,2-7 0,1 6 0,1-6 0,-1 6 0,-1-6 0,4 6 0,-5-6 0,6 6 0,-8-7 0,3 8 0,2-4 0,-1 0 0,-3 3 0,1-6 0,-2 6 0,5-3 0,0 1 0,-2 2 0,1-3 0,0 4 0,0-4 0,4 4 0,-3-8 0,6 7 0,-7-6 0,4 2 0,-4-3 0,1 4 0,-2-3 0,1 2 0,1-3 0,2 3 0,-2-2 0,3 3 0,-1-1 0,-2-2 0,2 6 0,-3-6 0,1 2 0,-1 1 0,-1-3 0,5 6 0,-3-6 0,2 2 0,-2-3 0,-5 3 0,3-2 0,-2 4 0,3-5 0,4 3 0,-4-2 0,4 3 0,-17-4 0,-1 0 0,-3 0 0,3 0 0,10 3 0,5-6 0,2 2 0,-1-3 0,5-4 0,-6 7 0,6-5 0,-7 5 0,7-6 0,-6 6 0,6-7 0,-5 8 0,5-8 0,-7 7 0,5-6 0,-7 4 0,3-2 0,2-3 0,-1 7 0,5-5 0,-6 5 0,6-7 0,-7 7 0,7-6 0,-6 7 0,7-7 0,-7 6 0,6-7 0,-3 4 0,1-4 0,-1 3 0,-5-1 0,-3 2 0,8-6 0,-7 6 0,11-2 0,-8 5 0,6-7 0,-4 7 0,1-5 0,-2 5 0,-5-7 0,3 3 0,-2 2 0,2-1 0,6 1 0,-5 2 0,4-3 0,-5 4 0,2-4 0,-1 3 0,0-6 0,-1 6 0,2-2 0,2-1 0,-1 3 0,5-5 0,-9 5 0,3-6 0,-8 6 0,3-6 0,0 6 0,0-7 0,4 7 0,1-6 0,-2 6 0,2-5 0,-1 5 0,-1-3 0,2 1 0,-1 2 0,-1-7 0,1 7 0,1-6 0,-1 3 0,0 0 0,3-3 0,-2 6 0,0-7 0,-6 4 0,1-4 0,0 3 0,11 3 0,5 2 0,5 0 0,5 0 0,8-6 0,-8 4 0,9-7 0,-15 8 0,4-5 0,-5 5 0,2-3 0,-1 4 0,-1 0 0,2-3 0,-2 2 0,4-3 0,-2 4 0,14-4 0,-13 2 0,11-4 0,-14 3 0,1 2 0,0-3 0,0 1 0,0 3 0,0-4 0,-4 0 0,3 3 0,-3-5 0,4 1 0,-4-4 0,3 5 0,-6-3 0,6 3 0,-7-4 0,8 4 0,-7-4 0,3 3 0,-4-2 0,0-1 0,0 1 0,3 1 0,-2-1 0,3 2 0,-4-2 0,0-1 0,0 0 0,-5-1 0,4 2 0,-2-1 0,0 3 0,2-2 0,-7 6 0,5-6 0,-2 2 0,-2 2 0,2-4 0,-3 6 0,0-3 0,1 4 0,-1 0 0,-1 0 0,1 0 0,1 0 0,-2 0 0,1 0 0,1 0 0,-2 0 0,2 0 0,-1 0 0,-1 0 0,2 0 0,-1 0 0,3 4 0,-1-3 0,0 2 0,-1-3 0,-2 0 0,6 4 0,-5-3 0,4 1 0,-5-2 0,2 4 0,-1-3 0,0 3 0,-1-4 0,5 3 0,-3-2 0,3 2 0,0 1 0,-4-4 0,4 4 0,-1 0 0,-1-3 0,1 2 0,-3 0 0,0 2 0,0-1 0,0 0 0,0-1 0,0-2 0,0 2 0,0 1 0,0-3 0,1 2 0,2 1 0,-2-3 0,2 2 0,-6-3 0,2 0 0,-2 3 0,2-2 0,1 3 0,1-4 0,-2 0 0,6 3 0,-6-2 0,6 3 0,-6-4 0,-2 0 0,-2 0 0,1 0 0,-2 0 0,4 0 0,-2 0 0,5 0 0,-1 0 0,0 0 0,1 0 0,-2 0 0,-2-4 0,-11 3 0,9-6 0,-10 6 0,10-5 0,1 5 0,-3-7 0,7 7 0,-4-3 0,7 1 0,-2 3 0,3-4 0,-1 0 0,-2 0 0,-1 0 0,-1-3 0,-2 1 0,-1-1 0,3-1 0,-2 3 0,3-1 0,0 1 0,0 0 0,0-2 0,3 3 0,-1-1 0,5-2 0,-3 4 0,4-7 0,-3 2 0,2 1 0,-7-5 0,7 3 0,-5-2 0,5 3 0,-3 0 0,4 1 0,4-3 0,-3 3 0,5 3 0,-5-4 0,3 5 0,-1-2 0,-2-3 0,6 3 0,-6-2 0,6-1 0,-7 1 0,7 1 0,-6-1 0,6 6 0,-6-5 0,3 1 0,0 1 0,-3-3 0,5 5 0,-5-5 0,7 6 0,-7-6 0,5 7 0,-5-7 0,3 2 0,-1 1 0,-3-4 0,4 4 0,-4-4 0,0 0 0,4 0 0,-3 0 0,2 0 0,-3 1 0,0-2 0,3 0 0,-2 2 0,6-1 0,-2-3 0,2 2 0,1-7 0,0 5 0,-3-2 0,1 2 0,-5-1 0,6 3 0,-3-6 0,5 10 0,-6-6 0,1 10 0,-4-3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24575,'7'0'0,"2"0"0,-2 0 0,1 4 0,0-3 0,0 2 0,0-3 0,0 3 0,0-2 0,3 2 0,-3 1 0,7-3 0,-6 3 0,2-4 0,-3 0 0,-4 3 0,4-2 0,-4 2 0,4-3 0,-4 4 0,3-4 0,-6 4 0,3-4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01.5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0 129 23185,'9'-4'0,"-4"-1"683,3 0-683,-3-3 233,4 3-233,0 0 117,-4-4-117,3 8 357,-7-7-357,7 7 0,-7-7 0,7 7 0,-2-7 0,3 7 0,-4-8 0,3 8 0,-3-3 0,4 0 0,0-1 0,0 0 0,0 1 0,-4 0 0,3 3 0,-3-3 0,0 0 0,3 3 0,-3-4 0,4 5 0,-4-4 0,3 3 0,-3-3 0,4 4 0,4 0 0,1 0 0,5 0 0,-5 0 0,-1 0 0,-4 0 0,0 0 0,4 0 0,-3 0 0,3 0 0,-4 0 0,0 0 0,0 0 0,0 0 0,0 0 0,0 0 0,0 0 0,0 0 0,0 0 0,-3 4 0,2-3 0,-3 3 0,4-4 0,0 4 0,0-3 0,0 3 0,-4 0 0,3-3 0,-3 7 0,4-7 0,-4 7 0,3-7 0,-3 7 0,4-7 0,0 8 0,0-8 0,0 7 0,0-3 0,0 0 0,-4 3 0,3-7 0,-7 7 0,7-7 0,-7 7 0,8-7 0,-4 7 0,4-7 0,-4 7 0,3-7 0,-7 7 0,7-7 0,-7 7 0,7-7 0,-3 7 0,4-3 0,0 4 0,0 0 0,0 0 0,-4 0 0,3-4 0,-3 3 0,0-3 0,3 0 0,-3 3 0,4-3 0,-4 5 0,3-1 0,-3 0 0,4 0 0,5 4 0,-4-3 0,3 3 0,-4-4 0,0 0 0,0 0 0,-4 0 0,3-4 0,-3-1 0,0 0 0,3-3 0,-3 7 0,4-3 0,0 4 0,0 0 0,0 0 0,0 0 0,0 1 0,0-1 0,0 0 0,0 4 0,5-3 0,-4 3 0,3-4 0,-4 0 0,-4 0 0,3 0 0,-3 0 0,4 0 0,0 0 0,0 0 0,0 0 0,0 0 0,0 0 0,0 0 0,-4 1 0,3-5 0,-7 3 0,3-3 0,0 0 0,-3 3 0,7-3 0,-7 4 0,7 0 0,-3 4 0,0-3 0,4-1 0,-8-1 0,7-3 0,-7 4 0,3 0 0,0-4 0,-3 3 0,3-3 0,0 0 0,-3 3 0,3-3 0,-4 4 0,0 0 0,0 1 0,4-1 0,-3 0 0,3 0 0,0 0 0,-3 0 0,3 0 0,-4 0 0,0 0 0,4-4 0,-3 3 0,3 1 0,0-3 0,-3 10 0,7-10 0,-7 11 0,7-7 0,-3 3 0,0 1 0,3-4 0,-7 3 0,7-4 0,-7 0 0,7 0 0,-7 0 0,7-4 0,-7 3 0,7-3 0,-7 4 0,7 0 0,-7 0 0,7 0 0,-7 0 0,7 4 0,-3-3 0,1 7 0,9 7 0,-8-3 0,12 16 0,-5-16 0,-2 6 0,-3-12 0,-1-6 0,-7-1 0,3-3 0,0 0 0,-3 3 0,3-3 0,0 0 0,-3 3 0,7-3 0,-3 4 0,4 0 0,0 4 0,0-3 0,0 3 0,-4-4 0,3-4 0,-3 3 0,4-3 0,0 8 0,4 2 0,-3-1 0,3 3 0,-4-7 0,1-1 0,-1-1 0,-4-3 0,-1 4 0,-4 0 0,4-4 0,-3 3 0,7 1 0,-3 1 0,4 3 0,0-4 0,0 0 0,-4 0 0,3-4 0,-7 3 0,7-7 0,-7 8 0,3-4 0,0 0 0,-3 3 0,7-3 0,-7 4 0,7-4 0,-7 3 0,7-7 0,-3 7 0,0-3 0,3 8 0,1 1 0,9 14 0,5 2 0,0 0 0,-5-2 0,-5-14 0,-4-1 0,-4-4 0,3 0 0,-3 0 0,0 0 0,-1 0 0,0-4 0,-3 7 0,7-10 0,-7 11 0,3-8 0,0 4 0,-3 4 0,7 1 0,-7 0 0,3 3 0,-4-7 0,4 3 0,1 0 0,0-3 0,3 7 0,-3-3 0,4 0 0,1 0 0,-5-1 0,3-7 0,-3 6 0,0-7 0,3 0 0,-7 3 0,7-3 0,-7 4 0,7 0 0,-3 0 0,4 0 0,0 0 0,0 0 0,-4 0 0,3 0 0,-7 0 0,7 0 0,-7 0 0,7 4 0,-7-2 0,7 2 0,-3 0 0,0-3 0,-1 3 0,0-4 0,-3 0 0,7 0 0,-7 0 0,3 0 0,-4 0 0,0 0 0,0 0 0,0 0 0,0 0 0,0 0 0,0 0 0,0 5 0,-4 0 0,3 0 0,-7 3 0,7-7 0,-7 3 0,3 0 0,0-3 0,-4 3 0,8-4 0,-7-4 0,3 3 0,0-3 0,1 4 0,0-4 0,3 3 0,-7-3 0,-2 4 0,0 1 0,-3-1 0,4 4 0,-1-7 0,-3 10 0,7-10 0,-6 7 0,11-4 0,-7 0 0,-2 0 0,0 0 0,-3 0 0,0 0 0,3 0 0,-8 0 0,8-4 0,-3 3 0,4-7 0,-1 7 0,1-7 0,0 3 0,0-4 0,3 4 0,-2-3 0,3 3 0,-4 1 0,0-4 0,-1 7 0,1-7 0,4 7 0,-3-7 0,3 3 0,0 0 0,-4-3 0,4 7 0,-4-7 0,0 7 0,0-7 0,-1 7 0,1-7 0,0 7 0,0-7 0,0 7 0,-1-3 0,1 0 0,4 3 0,-3-7 0,7 7 0,-7-7 0,2 7 0,-3-3 0,0 4 0,0 0 0,0-4 0,3 3 0,-2-7 0,3 7 0,-4-7 0,4 7 0,-3-7 0,7 7 0,-8-7 0,8 8 0,-7-4 0,3 0 0,0 3 0,-3-3 0,2 4 0,-3-4 0,0 7 0,0-6 0,0 7 0,-1-4 0,5 0 0,1 0 0,4 0 0,-4 0 0,3 0 0,-3 0 0,4 0 0,0 0 0,4 0 0,1-4 0,4 0 0,0-5 0,0 0 0,0 0 0,4-5 0,-3 0 0,3-4 0,0 0 0,-2 0 0,2-1 0,-4 5 0,4-3 0,-3 3 0,17-6 0,-11 1 0,12-1 0,-14 2 0,-1 4 0,-4 1 0,-4 0 0,3 2 0,-3-2 0,4 0 0,0 3 0,0-7 0,0 7 0,0-3 0,0 0 0,0 3 0,1-7 0,-1 2 0,0 1 0,0-3 0,0 3 0,0-4 0,0 4 0,0-4 0,0 8 0,-4-7 0,3 3 0,1-4 0,1 0 0,3-1 0,0 1 0,-3 0 0,3 4 0,-4-3 0,1 3 0,-1-1 0,-4-2 0,3 7 0,-7-7 0,7 3 0,-3-4 0,4-1 0,-4 1 0,3 0 0,-3-4 0,0-2 0,3 5 0,-7-6 0,7 10 0,-7-7 0,7 3 0,-3 1 0,0 0 0,3 0 0,-3 0 0,0-1 0,-1 1 0,-4 0 0,0 0 0,0-1 0,0 1 0,0 0 0,4 0 0,-3 0 0,3-1 0,-4 1 0,4 4 0,-3-3 0,7 3 0,-7-5 0,7 1 0,-7-4 0,7 3 0,-7-4 0,3 13 0,-4 2 0,0 8 0,0 0 0,0 0 0,0 0 0,0 1 0,0-1 0,0 0 0,0 0 0,0 0 0,0 0 0,0 0 0,5 0 0,-4 0 0,3 0 0,-4 0 0,0 0 0,4-4 0,-3 3 0,3-3 0,0 4 0,-3 0 0,7-4 0,-3-1 0,4-4 0,-4 4 0,3-3 0,-3 7 0,4-7 0,0 7 0,0-7 0,0 4 0,-4-1 0,3-3 0,-7 7 0,7-7 0,-7 7 0,7-3 0,-3 4 0,4-4 0,0 3 0,-4-3 0,3 0 0,-7 3 0,3-7 0,-4 3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0 682 24575,'7'0'0,"3"3"0,-3 2 0,4 7 0,-2-4 0,2 7 0,-3-6 0,0 2 0,3 1 0,-3-4 0,7 6 0,-6-5 0,6 6 0,-3-6 0,-4 2 0,4-6 0,-12 1 0,8-5 0,-7 7 0,5-7 0,-1 6 0,-1-3 0,7 4 0,-6 3 0,6-6 0,-3 5 0,3-1 0,1 2 0,1-2 0,-2 1 0,-4-5 0,-2 3 0,1-1 0,2 2 0,4 2 0,5-2 0,-1 5 0,7 2 0,20 2 0,-4-1 0,13-2 0,-27-5 0,-3-4 0,-8-3 0,-5-3 0,2 3 0,-3-2 0,-1 3 0,2-4 0,-2 0 0,1-4 0,0 0 0,0-4 0,-1-1 0,2 2 0,-1 3 0,-4-4 0,3 7 0,-2-6 0,2 3 0,1-1 0,-4-1 0,3 1 0,-6-3 0,6 0 0,-6 0 0,6 0 0,-6 0 0,6 0 0,-3 0 0,4-3 0,-4 2 0,3-7 0,-3 7 0,4-5 0,-4 2 0,4-2 0,-7 0 0,1 5 0,2-2 0,-3-1 0,3 3 0,-1-2 0,-3 3 0,4 0 0,0-1 0,-2-2 0,1 0 0,0-6 0,-2-6 0,3 4 0,-4-14 0,0 15 0,0-3 0,0 6 0,0-6 0,0 4 0,0-7 0,0 11 0,0-2 0,0 7 0,0-8 0,0 8 0,0-7 0,0 2 0,0-11 0,0 9 0,0-8 0,0 10 0,0 2 0,0-4 0,0 5 0,0-1 0,0-1 0,0 1 0,0-2 0,0-2 0,0 2 0,-5-2 0,4-1 0,-5 4 0,5-4 0,-8-4 0,5 2 0,-3-6 0,0 8 0,6-8 0,-6 5 0,7-5 0,-8 12 0,7-2 0,-5 4 0,5-1 0,-3 2 0,4 2 0,-4 3 0,3 0 0,-2 4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0 943 24575,'7'0'0,"2"0"0,2 0 0,1 0 0,1 0 0,1 0 0,-4 0 0,-3 3 0,0-2 0,-3 2 0,1 1 0,1-3 0,2 6 0,1-6 0,2 5 0,-3-5 0,-3 6 0,5-3 0,-5 1 0,7 2 0,-5-3 0,0 0 0,2 3 0,-1-6 0,0 7 0,0-8 0,0 3 0,-1-3 0,1 0 0,4-3 0,-4-5 0,7 3 0,-7-6 0,4 6 0,-8-2 0,6-1 0,-5 0 0,6-4 0,-2 3 0,-2-6 0,1 3 0,1 0 0,-2-4 0,1 4 0,-3 1 0,-2-5 0,0 7 0,2-5 0,4-7 0,-1 6 0,2-9 0,-3 13 0,2-6 0,-2 1 0,1 0 0,0 1 0,1-10 0,0 7 0,0-5 0,-4 6 0,1 2 0,-5-2 0,3 2 0,-4-1 0,0-8 0,0 6 0,0-7 0,0 13 0,0-2 0,0 5 0,0-3 0,0 4 0,4 0 0,-3 0 0,1 0 0,-2-4 0,0 0 0,0 1 0,0-6 0,0 9 0,0-4 0,0 5 0,4-6 0,-3 1 0,3-3 0,-4 0 0,0-2 0,0 2 0,0-2 0,0-6 0,0 5 0,0-7 0,0 10 0,0-1 0,0-1 0,0 5 0,0-3 0,0 6 0,3-6 0,-3 7 0,4-8 0,-4 8 0,0-4 0,0 8 0,0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1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2825 24575,'7'0'0,"2"4"0,-2-3 0,-2 5 0,2-5 0,-3 6 0,4-2 0,-1 6 0,2 0 0,-2 3 0,-2-3 0,1-3 0,-5 0 0,6-4 0,-6 3 0,6-6 0,-6 6 0,2-3 0,0 1 0,-2 1 0,7-1 0,-4 3 0,4-4 0,-1-1 0,-2 1 0,3 0 0,-4 1 0,4 1 0,3-1 0,1-1 0,4 3 0,-4-3 0,2 1 0,-2 2 0,0-6 0,-1 2 0,-2-3 0,-2 3 0,1-2 0,4 3 0,-3-1 0,2-2 0,1 4 0,-4-5 0,3 0 0,-3 0 0,0 0 0,-1 0 0,2 0 0,-2 0 0,1 0 0,0 0 0,0 0 0,-1 0 0,2 0 0,-2 0 0,0 0 0,3 0 0,-3 0 0,4-5 0,-2 4 0,2-6 0,-3 6 0,4-5 0,-4 5 0,3-3 0,-3 1 0,0 2 0,0-6 0,-1 6 0,4-7 0,1 7 0,5-6 0,-1 6 0,-1-5 0,-3 5 0,0-6 0,-4 6 0,3-6 0,1 2 0,4-3 0,-4 1 0,2-2 0,-2 1 0,1 4 0,-2-4 0,-2 4 0,-2 0 0,-2-3 0,1 6 0,-5-7 0,6 8 0,-6-7 0,6 6 0,-3-7 0,4 5 0,0-2 0,-1-3 0,2 3 0,2-2 0,-3-1 0,3 1 0,-3 2 0,0-3 0,0 7 0,0-5 0,1 5 0,-2-7 0,1 4 0,4 0 0,0-4 0,12 7 0,19-10 0,12 10 0,2-13 0,11 13 0,-12-14 0,0 14 0,-12-8 0,-29 6 0,-4 2 0,-7-3 0,4 4 0,0-3 0,1 3 0,2-4 0,-3 4 0,7 0 0,-6 0 0,2 0 0,-3-4 0,0 3 0,0-2 0,-1 3 0,1 0 0,0 0 0,0 0 0,-1 0 0,2-4 0,-2 3 0,1-1 0,0 2 0,0 0 0,0-5 0,0 4 0,0-6 0,-1 6 0,2-5 0,-2 5 0,0-7 0,5 7 0,-3-6 0,5 3 0,7-6 0,-4 2 0,17-8 0,-17 6 0,3-5 0,-9 6 0,0 2 0,-1 2 0,-3-2 0,0 6 0,1-5 0,2 0 0,1-2 0,-4 1 0,5-1 0,-3 4 0,-2-4 0,1 7 0,-5-6 0,5 3 0,0-4 0,0 0 0,0 3 0,-4-2 0,3 2 0,-3 2 0,1-4 0,1 2 0,-5-3 0,7 3 0,-5-2 0,2 2 0,5-2 0,-3-5 0,7 3 0,-5-2 0,5 0 0,-5 2 0,3 0 0,-5 2 0,0 3 0,2 0 0,-5-4 0,3 5 0,-3-2 0,0-3 0,3 7 0,-2-2 0,2 0 0,2 2 0,-2-6 0,1 2 0,1 1 0,-2-4 0,1 4 0,0-1 0,3-1 0,1 1 0,13-5 0,1-5 0,-4 8 0,9-9 0,-20 12 0,6-6 0,-11 6 0,-1-4 0,3 7 0,0-6 0,-1 3 0,1-1 0,0-2 0,-4 3 0,4 0 0,-8-4 0,7 7 0,-6-6 0,3 3 0,-2-4 0,3-4 0,3 3 0,-4-6 0,3 4 0,-6-3 0,6-1 0,-6 7 0,2-4 0,-3 5 0,0-2 0,0 2 0,0-2 0,0 1 0,0 0 0,0 0 0,0 1 0,0-5 0,0 3 0,0-3 0,0 5 0,0-2 0,0 2 0,0-2 0,0 2 0,0-1 0,0-1 0,0 1 0,4 0 0,-3 1 0,2-1 0,-3-1 0,0 1 0,0 0 0,0 1 0,0-1 0,-3-1 0,2 1 0,-3 1 0,1-1 0,2-1 0,-3 1 0,1 0 0,2 1 0,-2-1 0,3 0 0,-4-1 0,3 1 0,-3 1 0,4-2 0,0 2 0,0-2 0,0-1 0,0-4 0,0 2 0,0 1 0,0-1 0,0 3 0,0-3 0,0 5 0,0-1 0,0 1 0,0-2 0,0 1 0,0 0 0,4 0 0,-3-4 0,3 3 0,-4-6 0,3 4 0,-2-2 0,6 1 0,-6 5 0,6-1 0,-6-2 0,2 3 0,-3-1 0,0 1 0,0-1 0,0-1 0,0 1 0,0 0 0,0 1 0,0-2 0,-3 5 0,2-3 0,-4 2 0,2-2 0,-2-1 0,1-1 0,1 1 0,-1 4 0,3-3 0,-2 3 0,3-5 0,0 2 0,0-2 0,0 1 0,0 1 0,0-2 0,0-2 0,0 2 0,0-6 0,0 3 0,0-1 0,0-2 0,0 3 0,0-4 0,0 3 0,0-1 0,0 1 0,0 1 0,-3-3 0,2 3 0,-3-1 0,4-1 0,-5 1 0,5 1 0,-3-1 0,3 6 0,0-1 0,-4-3 0,3 1 0,-3-1 0,2 3 0,1 1 0,-3-1 0,0-1 0,3 1 0,-2 1 0,0-1 0,2-4 0,-7 3 0,7-6 0,-6 6 0,7-3 0,-8 4 0,8 1 0,-4-1 0,4 0 0,-3-1 0,2 2 0,-3-1 0,0 0 0,4 0 0,-4-1 0,0 2 0,3-1 0,-2 0 0,3 0 0,0-1 0,-3 6 0,2-5 0,-3 4 0,4-4 0,-4-1 0,4 2 0,-3-1 0,-1-1 0,3-2 0,-3 2 0,1-6 0,2 3 0,-3 0 0,0-4 0,4 5 0,-7-6 0,2 2 0,-2 2 0,2 2 0,1 2 0,4 2 0,0-1 0,-4 4 0,3-3 0,-2 1 0,0 2 0,2-3 0,-3 3 0,4-4 0,-3 0 0,2-1 0,-2 2 0,-2-1 0,4 0 0,-2-1 0,3 1 0,-3 5 0,2-5 0,-3 4 0,4-4 0,-4 3 0,4-2 0,-7 3 0,6-4 0,-6-3 0,6 1 0,-6-1 0,6 3 0,-3 1 0,1-2 0,2 0 0,-2 2 0,-1-1 0,3 1 0,-3-3 0,4 3 0,0-1 0,0 0 0,-3 0 0,3-1 0,-4 2 0,4-1 0,-5 1 0,4-2 0,-5 0 0,5 2 0,-3-1 0,4 0 0,-3 3 0,3-2 0,-8 3 0,7-4 0,-2-1 0,0 2 0,2-1 0,-7 0 0,7 0 0,-6 3 0,6-2 0,-6 6 0,3-6 0,0 3 0,-5 0 0,6-3 0,-6 1 0,2 3 0,2-5 0,-1 7 0,0-6 0,-1 4 0,-1-2 0,0 1 0,0 0 0,3-1 0,-2 2 0,3-1 0,-4 4 0,1 0 0,1-4 0,0 3 0,1-2 0,-6-1 0,-1 4 0,-5-7 0,2 1 0,-1-1 0,4 3 0,3 0 0,6 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2282 1 24575,'-8'0'0,"4"4"0,-7 0 0,6 3 0,-7-2 0,5 2 0,-2 1 0,1 1 0,1-2 0,2 4 0,-5-7 0,4 8 0,-9-1 0,6-2 0,-2 2 0,3-3 0,0 0 0,-1 1 0,2-2 0,-4 5 0,1-4 0,-1 4 0,3-5 0,0 1 0,0 3 0,0-5 0,0 4 0,1-6 0,2 4 0,-2 0 0,2 0 0,-6 0 0,2-1 0,-14 8 0,8-5 0,-17 6 0,-12-3 0,-29 14 0,26-16 0,-1 2 0,0 1 0,1 2 0,2-6 0,0 0 0,-28 8 0,26-8 0,5 2 0,30-11 0,-1 2 0,2-3 0,-1 3 0,-12-2 0,-19 11 0,4-9 0,-13 9 0,26-11 0,2 5 0,7-6 0,2 0 0,0 2 0,-1-1 0,3 3 0,-2-4 0,3 0 0,-12 0 0,6 0 0,-7 0 0,9 0 0,2 0 0,-11 0 0,-2 0 0,-7 0 0,-1 0 0,13 0 0,-11 0 0,20 0 0,-11 0 0,0-6 0,9 6 0,-17-5 0,21 1 0,-13 3 0,4-8 0,2 8 0,-6-8 0,12 8 0,-3-6 0,3 6 0,-1-1 0,2-2 0,3 3 0,0-3 0,3 1 0,-2 2 0,3-6 0,-5 6 0,2-3 0,-5 0 0,3 3 0,-2-2 0,3 3 0,-4-3 0,3 2 0,-6-6 0,3 6 0,-1-7 0,2 7 0,4-5 0,-5 5 0,4-7 0,-4 7 0,3-2 0,2 3 0,0-3 0,-6 2 0,1-6 0,0 1 0,-3 3 0,2-4 0,1 6 0,1-3 0,3 4 0,3-4 0,-2 3 0,3-1 0,-4-2 0,0 3 0,-1-3 0,2 4 0,2-4 0,-1 3 0,1-2 0,0 0 0,-2 2 0,2-3 0,2 1 0,-5 2 0,4-3 0,0 1 0,-3 2 0,2-2 0,0-2 0,-2 4 0,3-6 0,-4 6 0,1-5 0,-3 1 0,7 1 0,-1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8 1 24575,'-3'4'0,"-1"0"0,4 16 0,0-6 0,4 7 0,-3-7 0,1-6 0,2 8 0,-3-8 0,3 7 0,-1-10 0,-2 9 0,2-9 0,1 3 0,-3-1 0,2-3 0,1 5 0,-4 2 0,7-2 0,-2 6 0,2-7 0,2 4 0,-2-5 0,-2 1 0,1 0 0,-1-4 0,-1 4 0,4-4 0,-4 3 0,4 5 0,0-4 0,-1 3 0,5 1 0,-3 1 0,2 2 0,0-2 0,-3-2 0,7 0 0,-9-6 0,0 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24575,'7'0'0,"2"0"0,-2 4 0,1-3 0,0 2 0,0-3 0,11 0 0,-4 3 0,5-2 0,-8 6 0,-5-2 0,2-1 0,-1-1 0,-4 1 0,3-4 0,-6 8 0,6-7 0,-3 5 0,4-5 0,-1 6 0,5 0 0,0 3 0,0-2 0,3-2 0,-10-1 0,6 0 0,-10 1 0,5-5 0,-5 7 0,5-4 0,-1 3 0,0 2 0,1-2 0,-1 1 0,3 3 0,0-2 0,0 6 0,0-10 0,-4 5 0,3-9 0,-2 6 0,-2-2 0,5 2 0,-4-2 0,4 2 0,-1 0 0,2 3 0,-2 1 0,-2-3 0,1 0 0,-1 0 0,3-1 0,-1 1 0,1 3 0,0-2 0,-1 2 0,3-3 0,-3 3 0,1-2 0,-4 2 0,3-6 0,-6 2 0,2-3 0,1 0 0,-3 4 0,6-8 0,-6 11 0,5-5 0,-5 5 0,7-3 0,-5-1 0,2 1 0,1 3 0,-1 2 0,3 2 0,0 1 0,-1-4 0,1 3 0,0-3 0,0 1 0,-1 2 0,2-7 0,-1 7 0,-1-2 0,-2 2 0,5 1 0,-8-5 0,12 5 0,-12-4 0,12 3 0,-9 1 0,3-3 0,-1 2 0,-2 5 0,4-2 0,0 6 0,-4-8 0,1-4 0,-1 2 0,2-1 0,2 3 0,-5-5 0,0 0 0,-1-3 0,-2 1 0,6-6 0,-6 5 0,2-3 0,1-1 0,-3 3 0,2-3 0,0 7 0,4 9 0,2 8 0,2 6 0,0 0 0,-3 0 0,2 1 0,-9-9 0,4-1 0,-2-13 0,-2-1 0,3-7 0,-4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24575,'7'0'0,"-1"4"0,1-3 0,-3 5 0,1-2 0,1 5 0,-5-2 0,6 1 0,-6 0 0,6 0 0,-6 0 0,6-1 0,-3 1 0,0-1 0,4 2 0,-7-1 0,5-5 0,-5 5 0,6-7 0,-7 6 0,8-7 0,-7 7 0,5-2 0,-1 2 0,6 6 0,-2-5 0,2 4 0,-3-5 0,0 1 0,0 0 0,0 0 0,0-4 0,-1 3 0,-2-3 0,2 1 0,-3-2 0,4-3 0,0 4 0,3-3 0,1 5 0,13-5 0,-12 3 0,10-4 0,-14 0 0,3 0 0,-5 0 0,1 0 0,0 0 0,-1 0 0,2 0 0,-1 0 0,0 0 0,3 0 0,9 0 0,-2 0 0,3 0 0,-10 0 0,-3 0 0,0 0 0,-1 0 0,-2-4 0,1 3 0,-1-2 0,2 3 0,2 0 0,-2 0 0,13 5 0,-6 0 0,10 1 0,-12 0 0,-1-1 0,-2-1 0,-2 3 0,1-3 0,1 1 0,-1 2 0,-1-3 0,1 4 0,0-3 0,-3-2 0,-3-3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 22814,'4'-5'0,"-3"5"861,5 1-861,-1 9 295,2-5-295,1 7 150,1-1-150,2-3 455,-2 4-455,2-5 0,-4 2 0,2 0 0,-2 2 0,1-3 0,0 4 0,0-8 0,-1 2 0,1-1 0,0 0 0,-3 1 0,1-5 0,-5 6 0,6-6 0,-3 6 0,11 10 0,-2-7 0,6 13 0,-3-11 0,8 7 0,-6-5 0,2 0 0,-9-6 0,-3-4 0,-4 4 0,4-8 0,-3 7 0,6-3 0,1 5 0,4-2 0,-4 1 0,-1-1 0,-3 1 0,3-3 0,-3 1 0,3-1 0,-2 3 0,10 7 0,-8-6 0,8 6 0,-10-11 0,-6 3 0,5-6 0,-4 3 0,0-1 0,4-2 0,-5 2 0,6-3 0,-5 4 0,7-4 0,-3 8 0,4-4 0,3 0 0,-6 0 0,3-4 0,-5 0 0,1 0 0,-4 4 0,3-3 0,-3 3 0,8-4 0,0 0 0,12 0 0,-6 0 0,-2 0 0,-9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24575,'7'0'0,"2"4"0,-2-3 0,5 5 0,-4-2 0,3 5 0,-2-5 0,-6 3 0,5-7 0,-5 8 0,6-4 0,3 0 0,-4 3 0,4-2 0,-1-2 0,1 5 0,4-7 0,0 6 0,8-6 0,-11 5 0,10-5 0,-1 3 0,-6-4 0,5 0 0,-9 0 0,-4 0 0,-1 0 0,4 0 0,1 0 0,0 0 0,1 0 0,-5 0 0,-1 0 0,1 0 0,0 0 0,0 0 0,-1 0 0,-2 0 0,-1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24575,'7'0'0,"2"0"0,2 0 0,-3 0 0,4 0 0,-4 0 0,0 0 0,0 0 0,-1 0 0,-2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14.9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1 711 24575,'9'-4'0,"0"-6"0,0-4 0,0 0 0,0 1 0,-4 3 0,7-3 0,-10 3 0,10 1 0,-11 1 0,3 2 0,0 1 0,1 1 0,0 0 0,3 3 0,-7-7 0,7 7 0,-7-7 0,7 7 0,-7-8 0,7 4 0,-3-4 0,0 0 0,3 4 0,-7-3 0,8 7 0,-8-8 0,7 8 0,-7-7 0,7 3 0,-3-4 0,0 0 0,3 3 0,-7-2 0,3 3 0,0 0 0,-3-3 0,7 3 0,-7-5 0,7 5 0,-7-3 0,7 3 0,-3-4 0,0 0 0,3 3 0,-7-2 0,7 7 0,-7-7 0,7 3 0,-3 0 0,0-3 0,3 6 0,-3-6 0,0 3 0,3-4 0,-3 0 0,0-1 0,3 5 0,-7-3 0,7 7 0,-6-7 0,2 3 0,0 0 0,1-4 0,4 8 0,0-3 0,0 0 0,0 3 0,-4-7 0,3 7 0,-3-3 0,4 4 0,0 0 0,0 0 0,-4-4 0,3 3 0,-3-3 0,4 4 0,-4-4 0,7 3 0,-6-4 0,7 5 0,-4 0 0,1 0 0,-1 0 0,0 0 0,0 0 0,0 0 0,0 0 0,0 0 0,0 0 0,4 0 0,-3 0 0,3 0 0,0 0 0,-3 0 0,7 0 0,-7 0 0,3 0 0,-4 0 0,5 0 0,-4 0 0,3 0 0,-4 0 0,0 0 0,0-4 0,0 3 0,0-7 0,4 7 0,-3-7 0,3 7 0,-4-7 0,4 7 0,-3-8 0,3 8 0,-4-7 0,1 7 0,-5-7 0,3 7 0,-3-3 0,0 0 0,3 3 0,-3-3 0,4 0 0,0 3 0,0-8 0,0 8 0,0-7 0,0 7 0,0-7 0,0 7 0,0-7 0,0 7 0,0-3 0,0-1 0,0 4 0,0-3 0,-4 0 0,4 3 0,-4-3 0,4 0 0,0 3 0,0-3 0,0 0 0,4 3 0,-3-7 0,3 6 0,-4-6 0,0 7 0,0-3 0,0 0 0,0 3 0,0-3 0,0 0 0,0-1 0,0 0 0,0 0 0,1 5 0,-1-4 0,0 3 0,0-3 0,0 0 0,0 3 0,0-3 0,0 4 0,4 0 0,-3-4 0,3 3 0,-4-3 0,0 4 0,4 0 0,-3 0 0,3 0 0,-4 0 0,5 0 0,-4 0 0,3 0 0,-4 0 0,0 0 0,0 0 0,0 0 0,0 4 0,0-3 0,-4 7 0,3-7 0,-3 7 0,0-3 0,3 4 0,-7 0 0,7 0 0,-7 0 0,3 0 0,0-4 0,-3 3 0,3-3 0,0 0 0,-3 3 0,3-3 0,0 4 0,-3 1 0,3-1 0,0-4 0,-3 3 0,3-3 0,0 0 0,-3 3 0,3-3 0,1 8 0,0 1 0,0 0 0,3-1 0,-7-4 0,7 0 0,-7 0 0,3 0 0,-4 0 0,4 0 0,-3 0 0,7 1 0,-7 3 0,7-3 0,-3 3 0,4 0 0,-4-3 0,3 3 0,-7-4 0,7 4 0,-7-3 0,3 3 0,-4-4 0,4 0 0,-3 0 0,3 0 0,-4 0 0,0 0 0,0 1 0,0-1 0,0 0 0,0 4 0,-4-3 0,3 7 0,-7-7 0,7 3 0,-3 0 0,0-7 0,3 6 0,-8-7 0,8 4 0,-3 0 0,0 0 0,3 0 0,-7 0 0,7 1 0,-3-1 0,0-4 0,3 3 0,-8-3 0,8 4 0,-3 0 0,0-4 0,3 3 0,-7-3 0,3 4 0,-4 0 0,-1 0 0,5 0 0,-3 0 0,3-4 0,0 3 0,1-3 0,0 4 0,3 0 0,-8 0 0,4 0 0,0 1 0,-3-1 0,3-4 0,0 3 0,-4-3 0,4 4 0,0 0 0,-3 0 0,3 0 0,-4 0 0,-1 0 0,5 0 0,-3 0 0,7 0 0,-7 0 0,3 4 0,-4-3 0,3 3 0,-2-4 0,7 0 0,-3 1 0,0-1 0,3 0 0,-7-4 0,7 3 0,-7-7 0,7 7 0,-8-7 0,8 7 0,-7-7 0,3 7 0,-4-3 0,0 0 0,-1 3 0,1-3 0,0 0 0,0 3 0,-1-7 0,1 7 0,0-7 0,0 3 0,-1 0 0,1-3 0,0 3 0,0-4 0,0 0 0,-1 0 0,1 0 0,0 0 0,0 0 0,-1 0 0,1 0 0,0 0 0,0 0 0,0 0 0,-1 0 0,1 0 0,0 0 0,0 0 0,-1 0 0,1 0 0,0-4 0,-4 3 0,3-3 0,-4 4 0,5 0 0,0-4 0,0 3 0,-1-3 0,-3 0 0,3 3 0,-7-8 0,2 8 0,-13-9 0,12 5 0,-11-6 0,17 6 0,-4-4 0,5 8 0,0-7 0,0 7 0,4-7 0,-4 7 0,8-7 0,-7 7 0,-1-12 0,-5 7 0,-5-7 0,5 8 0,1-3 0,4-1 0,-1-2 0,1-2 0,0 8 0,0-7 0,4 6 0,-4-8 0,4 9 0,0-3 0,-3 3 0,3-4 0,0-1 0,-3-3 0,2 3 0,-3-7 0,0 6 0,-2-15 0,1 13 0,-1-14 0,6 17 0,-3-4 0,7 5 0,-3 0 0,0 4 0,3-3 0,-8 3 0,8-5 0,-7 5 0,7-3 0,-3 3 0,4-4 0,-4-1 0,-1-3 0,0 3 0,-4 1 0,4 5 0,0 0 0,1-2 0,4-3 0,0 0 0,0 0 0,0 0 0,0-1 0,0 1 0,0 0 0,0 0 0,0-1 0,0 1 0,0 0 0,0 0 0,0 0 0,0-1 0,0 1 0,0 0 0,4 4 0,-3-7 0,7 5 0,-3-10 0,4 7 0,-4-3 0,3 3 0,-3-3 0,4 3 0,-4-3 0,3 3 0,-3 5 0,1-3 0,-2 7 0,-4-3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24575,'7'0'0,"2"4"0,-5 0 0,3 7 0,-3-2 0,4 7 0,0-8 0,-1 4 0,-1-5 0,0-3 0,-5 4 0,3-5 0,0 2 0,-3 2 0,5-2 0,-1 2 0,6 5 0,-3-4 0,4 7 0,-8-6 0,3 2 0,-3-3 0,4 3 0,3-2 0,-1 13 0,2-6 0,1 8 0,-3-12 0,1 3 0,-4-7 0,1 8 0,0-8 0,0 6 0,-4-5 0,3 2 0,-2-3 0,2 1 0,-2-2 0,1 1 0,-1-1 0,-1 2 0,3-1 0,-6 0 0,6 0 0,-3 3 0,4-3 0,-1 8 0,-2-8 0,2 4 0,-3-1 0,4 0 0,1 2 0,-2 2 0,-2-7 0,1 4 0,-5-5 0,7 6 0,-4-2 0,3 2 0,1 2 0,0-7 0,0 4 0,-4-5 0,4 1 0,-5-1 0,2 2 0,1-1 0,-5-1 0,7-2 0,-7 5 0,5-1 0,-1 7 0,9 8 0,-4-10 0,4 10 0,-5-16 0,-6 4 0,5-5 0,-7 1 0,5 0 0,-1 4 0,2-4 0,1 7 0,0-3 0,0 3 0,0-3 0,1 0 0,-2-1 0,0 2 0,2 3 0,-2 0 0,1-1 0,0 0 0,0 1 0,0 0 0,3 0 0,-2-1 0,2 1 0,-4 0 0,2-1 0,-2 1 0,1-3 0,-4-2 0,3-3 0,-6-1 0,2 1 0,2-3 0,-4 1 0,6-5 0,-7 10 0,7-7 0,-2 12 0,2-8 0,-2 8 0,1-4 0,-1 4 0,2-4 0,-2-1 0,2-3 0,-6 0 0,6-1 0,-3 5 0,0-4 0,3 4 0,-6-1 0,6 1 0,-3 0 0,4 4 0,0-4 0,-3 3 0,1-2 0,-5 1 0,6-2 0,-3 5 0,1-2 0,6 1 0,-6-1 0,6 1 0,-3 0 0,0-3 0,-3-3 0,9 10 0,-9-6 0,13 11 0,-9-10 0,2 1 0,-3-1 0,0-2 0,-4-2 0,3 1 0,-3-4 0,7 6 0,-1 0 0,1-2 0,-4 2 0,1-5 0,0 2 0,0 1 0,7 8 0,-6-2 0,6 6 0,-4-9 0,-3 2 0,7-2 0,-4 9 0,4-6 0,-1 6 0,-1-9 0,0-1 0,-7-3 0,4-7 0,-9 3 0,3-3 0,-1 4 0,-2 0 0,6 0 0,-3 0 0,4 3 0,0 1 0,-1 3 0,2-2 0,-2-2 0,1-3 0,0 3 0,-4-1 0,3 1 0,-3 0 0,2-2 0,0 2 0,-1-3 0,2 0 0,-2-1 0,2 2 0,-3-2 0,4 1 0,-4-1 0,6 5 0,-4 0 0,9 3 0,-7 3 0,24 14 0,8 30 0,-1-17 0,2 21 0,-24-48 0,2 6 0,-7-9 0,-1-6 0,-6 1 0,1-9 0,-5 8 0,3-5 0,-4 3 0,4-2 0,-4 2 0,7-3 0,-6 4 0,6 0 0,1 3 0,0-2 0,4 6 0,-1-3 0,-2-1 0,2 5 0,-6-8 0,2 7 0,-3-10 0,4 10 0,0-10 0,-4 6 0,3-3 0,-3 3 0,4-2 0,0 2 0,-1-3 0,2 3 0,-2 2 0,-2-1 0,1 2 0,-1-5 0,2 6 0,1-2 0,0 2 0,0 1 0,0 0 0,4-1 0,-2 10 0,22 9 0,-17-5 0,13 1 0,-23-19 0,-1-2 0,-2-6 0,-1 5 0,3-4 0,0 3 0,-1 2 0,7 1 0,-6 0 0,3 4 0,-3-5 0,4 2 0,-4 0 0,3-2 0,-3 6 0,4-3 0,4 4 0,0 0 0,6 8 0,-5-6 0,6 3 0,-10-10 0,-2-4 0,0 1 0,-3 1 0,1-2 0,1-3 0,-1 6 0,10 8 0,-2 0 0,9 15 0,-3-8 0,1 1 0,8 3 0,-14-17 0,5-1 0,-10-4 0,-6-6 0,1 3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1199 2384 24575,'8'0'0,"-1"0"0,-2-3 0,2 2 0,-6-6 0,6 6 0,-6-6 0,2 3 0,-3-4 0,0 0 0,4 3 0,-4-2 0,4 3 0,-1-4 0,-2-1 0,6 2 0,-6-1 0,2 1 0,1-3 0,-3 2 0,5 5 0,-5-5 0,3 4 0,-4-3 0,0-3 0,0 3 0,0-1 0,-4 3 0,3-1 0,-5 1 0,5-4 0,-3 2 0,4-1 0,0 1 0,0-2 0,0 0 0,-3 2 0,2-1 0,-6 0 0,6 0 0,-6 3 0,6-1 0,-3 1 0,1-6 0,2 1 0,-6 2 0,6 2 0,-2 1 0,3-2 0,-4-2 0,3 1 0,-2 0 0,-1 0 0,3 0 0,-7 0 0,7 0 0,-5 4 0,5-3 0,-5 2 0,5-3 0,-7 0 0,3 0 0,-3 0 0,4 0 0,-3 4 0,6-4 0,-6 7 0,6-5 0,-6 5 0,6-6 0,-3 2 0,1-3 0,-1 4 0,-1-4 0,-1 4 0,5-4 0,-8 3 0,8-1 0,-5 1 0,1-3 0,-2 1 0,-1-2 0,-1 1 0,5 0 0,-3 0 0,6 1 0,-6-3 0,3 3 0,-4-1 0,0 0 0,-1 4 0,2-4 0,2 3 0,-1 2 0,5-4 0,-7 6 0,7-7 0,-6 1 0,0-3 0,-2-4 0,-3 5 0,4-2 0,-4-1 0,4 3 0,-3 1 0,5 1 0,3 3 0,0-1 0,2-2 0,-6 2 0,6-2 0,-6-5 0,6-1 0,-6 2 0,2-5 0,1 8 0,0-5 0,1 6 0,2-1 0,-2 0 0,-1 0 0,-1 0 0,2 0 0,-6-3 0,6 2 0,-6-3 0,5 4 0,-3-3 0,6 2 0,-6-3 0,2 0 0,-6 4 0,2-6 0,-2 4 0,3-1 0,-1 2 0,2 2 0,-1 3 0,4-5 0,-4 8 0,7-5 0,-6 5 0,6-6 0,-6 6 0,3-5 0,-4 1 0,0 0 0,3-3 0,-1 8 0,1-7 0,-2 6 0,2-6 0,-2 6 0,6-5 0,-7 5 0,4-7 0,-4 0 0,-12-3 0,3-12 0,-8 10 0,9-11 0,4 13 0,5-1 0,-1-5 0,4 6 0,-5-5 0,6 1 0,-6-2 0,2 5 0,2-3 0,-1 10 0,5-6 0,-4 6 0,2-2 0,2-1 0,-6-1 0,6 1 0,-7-11 0,3 8 0,-5-9 0,2 12 0,4 0 0,-3 0 0,6 0 0,-3 0 0,4 0 0,-2 0 0,1 0 0,-4 0 0,5 0 0,0-1 0,-4 6 0,3-5 0,-2 4 0,0-1 0,2-1 0,-3 1 0,1-3 0,2 0 0,-6 0 0,6 0 0,-2-4 0,-2 7 0,5-6 0,-7 7 0,6-4 0,-6 0 0,6 0 0,-6 0 0,2-3 0,-3 2 0,3-3 0,-1 4 0,1 4 0,-2-7 0,-1 6 0,3-7 0,1 4 0,1 1 0,-1-2 0,-4-2 0,0-1 0,-6-13 0,0 8 0,-2-4 0,5 6 0,3 5 0,0 0 0,3 1 0,1 1 0,1 0 0,-1-3 0,-1 2 0,-1-6 0,5 6 0,-7-2 0,7 0 0,-6 1 0,6-5 0,-5 6 0,1-6 0,0 6 0,-1-5 0,5 5 0,-7-6 0,4 2 0,-1 1 0,-2 1 0,6 3 0,-5 0 0,5-1 0,-6 1 0,6 1 0,-7 2 0,7-2 0,-5 2 0,5-3 0,-7-3 0,5 2 0,-2-3 0,-3 4 0,4 1 0,-1-1 0,-1 1 0,5-3 0,-6 2 0,1-11 0,1 8 0,-4-12 0,5 13 0,-1-4 0,-1 5 0,5-2 0,-3 2 0,4 2 0,0-2 0,0 1 0,0 0 0,0 0 0,0 1 0,0-2 0,0 2 0,0 2 0,0 1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88 24575,'5'-7'0,"1"2"0,-5-2 0,6 6 0,-6-6 0,2 2 0,1 1 0,-3-2 0,6 5 0,-7-7 0,7 7 0,-6-6 0,3 3 0,-1-1 0,-2-2 0,6 6 0,-6-5 0,6 5 0,-7-3 0,4 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7 283 24575,'0'-8'0,"0"0"0,0 0 0,0 0 0,-2 0 0,1-3 0,-3-2 0,4-10 0,0 4 0,0-1 0,0 8 0,0 1 0,0 1 0,0-1 0,0 3 0,0 0 0,0-1 0,4 2 0,-3-1 0,1 1 0,2-2 0,-3 0 0,3 2 0,-1-1 0,-2 1 0,2-3 0,1 3 0,-3 3 0,2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343 1161 24575,'4'5'0,"-2"-5"0,-24-26 0,-13-23 0,4 13 0,-1-2 0,4-4 0,2 1 0,-17-23 0,19 12 0,6 18 0,7-1 0,1 9 0,-1-7 0,3 15 0,-1-7 0,3 14 0,0-4 0,1 6 0,1-3 0,-3 8 0,6-3 0,-5 6 0,5-6 0,-4 3 0,5-5 0,0 1 0,0 0 0,0 1 0,0-2 0,0 1 0,0 0 0,0 1 0,0-1 0,0-1 0,0 1 0,0 0 0,0 1 0,4-2 0,-3 2 0,1-2 0,3 1 0,-4 1 0,6-2 0,-6-2 0,2 2 0,1-2 0,-3 2 0,2 2 0,-3-2 0,3 6 0,-2-5 0,6 3 0,-6-2 0,6-1 0,-6-1 0,2 2 0,1-2 0,-3 2 0,5 2 0,-5-2 0,7 6 0,-7-5 0,5-4 0,-1 2 0,-2-4 0,5 9 0,-7-4 0,5 6 0,-5-8 0,3 6 0,-1-2 0,-2-2 0,6 6 0,-6-5 0,6 1 0,-3-4 0,0 2 0,0-1 0,0 3 0,-3-1 0,5 5 0,-5-7 0,3 3 0,-1 2 0,-2-5 0,3 4 0,0 0 0,-3-4 0,5 3 0,-1 1 0,2-3 0,2 6 0,-5-6 0,3 6 0,-6-5 0,5 5 0,-1-4 0,-1 2 0,3 2 0,-3-6 0,4 3 0,0-1 0,-3-2 0,1 6 0,-1-1 0,-2-3 0,5 4 0,-4-3 0,0 1 0,3 2 0,-2-5 0,2 5 0,1-3 0,-3 0 0,3 3 0,-5-6 0,6 7 0,-6-8 0,5 7 0,-4-3 0,4 1 0,3 2 0,-2-2 0,2 3 0,-7-3 0,3 2 0,-2-3 0,2 4 0,1 0 0,0 0 0,-1 0 0,2 0 0,-2 0 0,1 0 0,1 0 0,-1 0 0,3 0 0,8 0 0,-4 4 0,5-3 0,-12 2 0,0 0 0,-1-2 0,2 6 0,2-2 0,-3-1 0,7 3 0,-7-3 0,4 4 0,-4-4 0,-4 3 0,3-6 0,-3 3 0,1-2 0,5 3 0,-5 3 0,10-3 0,-3 1 0,1-1 0,-2-1 0,-3 3 0,0-7 0,-4 8 0,3-4 0,0 1 0,5 2 0,1-2 0,-2-1 0,-7 3 0,3-7 0,-6 8 0,6-7 0,-3 5 0,4-1 0,5 6 0,-5-2 0,3 2 0,-3-3 0,0-4 0,-4 3 0,3-7 0,-6 8 0,6-7 0,-6 6 0,6-3 0,-3 0 0,1 3 0,1-2 0,-1 2 0,2 1 0,-2 1 0,1-1 0,-1-1 0,2-2 0,2 2 0,-5-3 0,3 0 0,-6 3 0,2-2 0,1-1 0,-4 3 0,8 1 0,-3 0 0,2 4 0,-2-1 0,1-2 0,-1-2 0,0 1 0,1-4 0,-5 3 0,6-2 0,-7 2 0,8-6 0,-7 6 0,2-2 0,0-1 0,-2 3 0,6-6 0,-6 6 0,6-2 0,-6 2 0,6 1 0,-6-1 0,5 5 0,-5 0 0,7 0 0,-5 3 0,6-3 0,0 13 0,-3-11 0,2 2 0,-7-9 0,2-3 0,-3 4 0,0 0 0,3-5 0,-2 6 0,3-5 0,-4 3 0,3-2 0,-2 2 0,3-2 0,-1 2 0,-2 1 0,2 0 0,-3 0 0,4-1 0,-3 1 0,2 0 0,-3 0 0,0 0 0,0-1 0,4 1 0,-4 1 0,4 10 0,-4-4 0,4 5 0,-3-5 0,2-7 0,-3 5 0,0-6 0,0 1 0,3-1 0,-2 1 0,3 1 0,-4-2 0,0 1 0,0-1 0,0 2 0,0-1 0,0-1 0,0 1 0,0-1 0,4 2 0,-4-2 0,3 5 0,-3-4 0,4 5 0,-3-6 0,3 1 0,-4 0 0,0 0 0,2-4 0,-1 2 0,3-1 0,1 15 0,-4-9 0,8 12 0,-8-11 0,2 0 0,-3-1 0,3-3 0,-2 3 0,6-2 0,-5 2 0,2-3 0,-1 1 0,-2-2 0,6-2 0,-6 5 0,5-4 0,-5 5 0,3-3 0,0 0 0,-3-1 0,5 5 0,-5-4 0,6 7 0,-7-6 0,4 2 0,0-7 0,-3 4 0,2-5 0,0 6 0,-2-1 0,3-1 0,-1-2 0,-2 5 0,3-4 0,-4 8 0,3-4 0,-2 4 0,8 7 0,-8-7 0,3 17 0,0-20 0,-3 13 0,6-12 0,-7 0 0,4-1 0,0-3 0,-3 0 0,2 3 0,-3-2 0,0 2 0,0-3 0,0-1 0,3 1 0,-2 1 0,3-1 0,-4 0 0,4-1 0,-3 2 0,6-5 0,-6 2 0,5-5 0,-5 7 0,7-7 0,-4 5 0,0-2 0,0 5 0,-4-2 0,0 1 0,0 3 0,0 2 0,0 2 0,0 1 0,0 0 0,0 8 0,0-6 0,0 6 0,0-12 0,0 3 0,0 6 0,0-8 0,0 11 0,0-15 0,-4 2 0,3-3 0,-2-1 0,-1 2 0,3-2 0,-7 1 0,8-1 0,-7-2 0,6 2 0,-3-2 0,1 2 0,3 1 0,-4 0 0,4 0 0,-4-3 0,2 1 0,0-1 0,2 3 0,0-1 0,0 2 0,0-2 0,0 1 0,-4 0 0,3-1 0,-3 2 0,4-2 0,0 1 0,0-1 0,-3 2 0,2-1 0,-2-1 0,3 1 0,-4-1 0,3 3 0,-2-3 0,-1-3 0,4 4 0,-8-7 0,0 5 0,-4-2 0,-1 1 0,1-1 0,9-1 0,-5-2 0,1 2 0,-2-3 0,-7 0 0,8 0 0,-3 0 0,2 4 0,-2-4 0,-2 4 0,-2-4 0,3 0 0,0 0 0,4 0 0,0 0 0,1 0 0,-2 0 0,1 0 0,0 0 0,4-4 0,-3 4 0,3-4 0,-1 1 0,-3 2 0,4-3 0,-4 4 0,1 0 0,-2 0 0,1 0 0,-12-6 0,-3 0 0,1 1 0,-2-5 0,12 9 0,-4-6 0,1 6 0,-1-6 0,3 6 0,1-3 0,1 4 0,-1 0 0,-1 0 0,2 0 0,3 0 0,1 0 0,-1 0 0,-1-2 0,2 1 0,-2-3 0,2 4 0,-2 0 0,1 0 0,1 0 0,-1 0 0,0 0 0,-1 0 0,2 0 0,2-3 0,-1 2 0,-3-10 0,-4 9 0,1-5 0,5 3 0,0 3 0,2-2 0,-3 3 0,0 3 0,0-2 0,1 3 0,-3-4 0,3 0 0,0 0 0,-2 0 0,2 0 0,-2-4 0,1-3 0,0-2 0,-3-7 0,2 4 0,-2 0 0,6 1 0,1 2 0,4 1 0,0 0 0,0-3 0,0 1 0,0-4 0,0 2 0,0-1 0,0 1 0,0 4 0,0 1 0,0-1 0,0 0 0,0-1 0,0 2 0,0-1 0,0 0 0,0 0 0,0-4 0,0 0 0,0 0 0,0-3 0,0 6 0,-2-6 0,1 3 0,-7-5 0,7 5 0,-6 1 0,6 3 0,-3 0 0,4 0 0,0-1 0,0 2 0,0-2 0,0 2 0,-3-1 0,2 0 0,-2 0 0,3-4 0,-4 3 0,3-5 0,-6 1 0,6 0 0,-2 2 0,-1 3 0,3 1 0,-3-2 0,4 1 0,0 0 0,0 0 0,0 0 0,0 0 0,0 1 0,0-2 0,0 1 0,0 0 0,0 0 0,0-3 0,0 2 0,0-7 0,0 4 0,0-3 0,0 2 0,0 1 0,0 4 0,0 1 0,0-1 0,0 0 0,0-1 0,0 2 0,0-1 0,0-1 0,0 2 0,0-5 0,0 4 0,0-3 0,0 2 0,0 0 0,-3 2 0,2-1 0,-2 0 0,3 0 0,0 0 0,-4 0 0,3-1 0,-3 2 0,2-1 0,1 0 0,-3 0 0,0 3 0,3-2 0,-2-1 0,-1 0 0,3-4 0,-6 8 0,6-4 0,-2 4 0,3-1 0,0 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24575,'7'4'0,"2"-3"0,-2 5 0,1-2 0,0 5 0,0-5 0,-4 3 0,3-3 0,-2 4 0,-2 0 0,5-4 0,-5 2 0,6-1 0,-2 3 0,1-3 0,0 1 0,0-5 0,0 3 0,-4-1 0,4-2 0,-4 3 0,1-1 0,1-3 0,-1 5 0,2-5 0,2 4 0,-2-3 0,0 2 0,2-3 0,-2 0 0,1 0 0,-4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74 24575,'8'0'0,"1"0"0,-2 3 0,4 2 0,-2-2 0,6 5 0,-3-4 0,4 4 0,-1 0 0,1-4 0,-1 3 0,10-6 0,-8 6 0,7-6 0,-12 6 0,0-7 0,-4 4 0,0-4 0,-1 0 0,2 0 0,2-4 0,1 0 0,3 0 0,1-3 0,-8 3 0,3-1 0,-7 1 0,4 4 0,0 0 0,-1-4 0,2 3 0,-1-2 0,0 3 0,-1 0 0,1-3 0,4 2 0,-4-6 0,3 6 0,0-6 0,-1 6 0,1-2 0,-4 3 0,1-5 0,0 4 0,0-2 0,-1 3 0,-2-4 0,1 3 0,-1-1 0,3-2 0,1 3 0,-2-6 0,1 2 0,0 2 0,0-2 0,-1 1 0,2 3 0,-2-2 0,0 3 0,-2-4 0,2 4 0,-3-3 0,4 3 0,0 0 0,-4-4 0,3 3 0,-2-3 0,2 4 0,1-3 0,0 2 0,0-6 0,0 6 0,-3-3 0,-1 4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584 6 24575,'-4'-5'0,"1"5"0,-10 5 0,1 2 0,-4 5 0,4-4 0,-4 4 0,4-5 0,0 5 0,-11 3 0,12-2 0,-13 1 0,12-5 0,0 2 0,1-6 0,-1 5 0,3-5 0,-2 3 0,0-1 0,2 5 0,-3-4 0,4 1 0,1-2 0,-2-3 0,1 1 0,4 2 0,-3-6 0,3 5 0,-5-5 0,1 6 0,1-6 0,-2 6 0,-2-7 0,-2 8 0,-2-7 0,3 2 0,1-3 0,1 0 0,3 0 0,0 0 0,2 4 0,-5-3 0,3 2 0,-7-3 0,5 0 0,-5 3 0,3-2 0,0 3 0,4-4 0,-1 0 0,0 0 0,0 0 0,0 0 0,0 0 0,0 0 0,0 0 0,-1 0 0,6 0 0,-1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0 249 24575,'8'0'0,"1"0"0,2 0 0,9 0 0,7 5 0,6-4 0,2 10 0,-8-10 0,-4 4 0,-11-5 0,-1 0 0,-3 0 0,0 0 0,4 0 0,0 0 0,0-3 0,3-2 0,-3-4 0,0 2 0,3-1 0,-7 1 0,7-2 0,-9 0 0,4 6 0,-6-4 0,4 2 0,0-3 0,0 3 0,0-2 0,0 6 0,-1-5 0,2 1 0,-6-3 0,5 4 0,-4-4 0,4 7 0,-4-6 0,3 7 0,-3-7 0,1 2 0,2 0 0,-3-2 0,0 3 0,3-1 0,-2-1 0,2 5 0,2-6 0,-2 1 0,4-1 0,-2-1 0,6 1 0,-6-2 0,2 0 0,-3 6 0,-4-5 0,4 7 0,-5-6 0,2 4 0,1-7 0,-1 3 0,0 3 0,-2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17.35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1098 324 24575,'-9'5'0,"4"3"0,-3-7 0,7 7 0,-8-7 0,8 7 0,-7-7 0,3 7 0,0-3 0,-3 0 0,7 3 0,-7-3 0,2 0 0,-3 7 0,0-6 0,0 7 0,4-4 0,-4-4 0,8 3 0,-7-7 0,7 7 0,-7-7 0,7 7 0,-7-7 0,7 8 0,-7-4 0,2 4 0,-3 0 0,0 0 0,4 0 0,-3-4 0,7 3 0,-8-7 0,8 7 0,-3-3 0,0 0 0,3 3 0,-3-3 0,0 0 0,3 3 0,-7-7 0,7 7 0,-8-7 0,4 3 0,-4-4 0,0 4 0,0-3 0,-1 3 0,1-4 0,0 0 0,0 0 0,0 0 0,-5 0 0,0-4 0,-4-1 0,4 0 0,-4-3 0,8 3 0,-7-1 0,2 2 0,1 0 0,-3-1 0,-7-6 0,7 5 0,-10-4 0,13 5 0,-4-4 0,0 0 0,3 4 0,-2-4 0,7 4 0,-7 0 0,6-3 0,-6 3 0,3 0 0,0-3 0,0 2 0,5-3 0,-4 0 0,3 0 0,-4 0 0,5 3 0,4-2 0,-3 3 0,3-4 0,-5 0 0,1-1 0,4 1 0,-3 0 0,3 0 0,0-1 0,-4 5 0,4-3 0,-4 3 0,0 0 0,0 1 0,4 0 0,-4 3 0,8-8 0,-7 8 0,7-7 0,-7 3 0,7-4 0,-7 0 0,3-1 0,-5 1 0,1 0 0,0 0 0,4 0 0,-3-1 0,2 5 0,1-3 0,-3 3 0,7-4 0,-7 4 0,3-4 0,0 4 0,-4 0 0,8-3 0,-3 3 0,0 0 0,-1-4 0,0 4 0,-7-4 0,6-4 0,-8 3 0,9-4 0,-3 9 0,7-3 0,-7 3 0,7-4 0,-7 4 0,7-4 0,-8 4 0,8-4 0,-3 4 0,4 1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1 403 24575,'11'-3'0,"1"-1"0,4-1 0,-1-2 0,-3 7 0,-1-8 0,-2 7 0,-2-7 0,13 3 0,-9 0 0,12-5 0,-10 7 0,-1-2 0,11-8 0,-9 6 0,6-7 0,-5 5 0,-3 2 0,1-2 0,-2 1 0,-3 1 0,0-2 0,0 2 0,0-2 0,-4-2 0,3 2 0,-3-5 0,4 5 0,-1 0 0,-2 2 0,1 3 0,3-4 0,-4-1 0,5 2 0,-2-1 0,1 0 0,-2-1 0,1 5 0,-4-3 0,1 3 0,1-1 0,-5-1 0,7 1 0,-7-4 0,5 6 0,-5-5 0,6 7 0,-6-6 0,6 6 0,-6-5 0,2 0 0,1 2 0,-3-2 0,5 1 0,-1-3 0,2 1 0,2-3 0,-2 3 0,-2 3 0,-2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1 424 24575,'5'-3'0,"5"2"0,-2-6 0,4 2 0,3-3 0,-2-4 0,-1 4 0,-1 0 0,-4 2 0,5 0 0,-3-2 0,2 1 0,1-5 0,-3 3 0,2 1 0,-7 1 0,3 3 0,-2-1 0,2-2 0,-2 3 0,1-5 0,-1 1 0,2 1 0,1-2 0,0-2 0,0 2 0,-1-2 0,2 0 0,-2 5 0,-2-5 0,-2 7 0,1-1 0,-3-2 0,6 6 0,-7-5 0,8 1 0,-7-4 0,5 2 0,-1-5 0,3 4 0,-4-4 0,3 4 0,-3 3 0,0-1 0,4 1 0,-7-4 0,5 6 0,-5-5 0,6 7 0,-7-6 0,8 4 0,-7-6 0,5 0 0,-1 2 0,-1-1 0,3 4 0,-6-3 0,3 1 0,-1-1 0,-2 3 0,2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3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347 0 24575,'-4'8'0,"3"3"0,-7 10 0,7-3 0,-7 6 0,7-12 0,-3-1 0,0 1 0,0-4 0,-1 7 0,2-2 0,-1-1 0,3 2 0,-5-5 0,5 6 0,-6-6 0,6 2 0,-7-3 0,3-1 0,2 1 0,-5 0 0,7 0 0,-5 1 0,5-2 0,-7 1 0,4 0 0,-1 0 0,-1-1 0,1 1 0,1 1 0,-3-2 0,2 1 0,-3-1 0,0 1 0,1 0 0,-2 4 0,1-7 0,1 5 0,-5-5 0,3 5 0,-3-4 0,4 5 0,1-7 0,-1 1 0,-1 2 0,2-3 0,-2 4 0,2-1 0,-5-2 0,3 2 0,-2-2 0,3 2 0,0-3 0,3 4 0,-2-7 0,2 9 0,2-9 0,-1 7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4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174 1 24575,'0'11'0,"0"10"0,0 22 0,0 13 0,0 0 0,0 12 0,0-11 0,0-1 0,-2-12 0,1-20 0,-7-13 0,7 1 0,-1-4 0,-2 1 0,-1-2 0,-3 1 0,-3 3 0,2-2 0,-6 6 0,2-7 0,-3 7 0,1-3 0,0 3 0,1-2 0,3 3 0,4-8 0,2 4 0,-2-5 0,6 1 0,-3-3 0,4-3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4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134 1 24575,'0'11'0,"-3"2"0,-7 28 0,5-11 0,-9 21 0,13-23 0,-8-6 0,8-5 0,-5-4 0,5-3 0,-6-1 0,6-2 0,-7 1 0,7 0 0,-5-1 0,5 2 0,-6-2 0,3 1 0,-2 0 0,-1 0 0,3 0 0,-4 3 0,4-2 0,-3 2 0,1-3 0,3-5 0,-1 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4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1 346 24575,'11'0'0,"-2"0"0,6 0 0,-3 0 0,4 0 0,-2-4 0,2-1 0,-4 1 0,3-3 0,-6 3 0,2-1 0,1-2 0,0 3 0,0-5 0,3 2 0,-6-1 0,2 0 0,-3 3 0,-4-2 0,3 6 0,-3-3 0,5 1 0,-2 2 0,4-6 0,-2 3 0,2-1 0,-3-2 0,12 1 0,-5-3 0,16-1 0,-5 0 0,2 3 0,3-3 0,-12 8 0,13-3 0,-18 5 0,5-4 0,-11 3 0,0-6 0,12 2 0,-5-4 0,8 0 0,-7 0 0,-4 2 0,3 2 0,-3-2 0,0 2 0,3 1 0,-7 0 0,7 4 0,-6-3 0,6 2 0,-3-6 0,0 3 0,3-1 0,-7-3 0,4 7 0,-4-5 0,3 1 0,9 1 0,-2-2 0,15-1 0,-15 2 0,13-5 0,-12 5 0,1-1 0,-8-1 0,-5 6 0,2-3 0,-2 4 0,4 0 0,26 0 0,-5 0 0,11 0 0,-23 0 0,-12 0 0,-5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0 206 24575,'7'0'0,"2"0"0,-1-4 0,11 3 0,4-7 0,29-9 0,3-1 0,18-9 0,-25 17 0,-6-2 0,-26 11 0,-1-6 0,-3 6 0,-1-6 0,-3 6 0,0-6 0,-1 3 0,2-1 0,-2-2 0,4 3 0,1-5 0,1 1 0,2 1 0,-6-1 0,2 0 0,-4 3 0,2-2 0,-2 6 0,1-5 0,0 5 0,-4-3 0,0 4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4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0 200 24575,'12'0'0,"-1"0"0,9 0 0,-5 4 0,17-3 0,-15 2 0,16-3 0,-15 0 0,2 0 0,-9 0 0,-3 0 0,0-3 0,3-2 0,-1-2 0,1-1 0,-4 2 0,-2 0 0,2 5 0,-3-6 0,4 6 0,-4-6 0,4 6 0,-4-6 0,7 2 0,-2-3 0,2 0 0,-3 1 0,-1 2 0,2-3 0,-2 4 0,0-4 0,2 0 0,-2 1 0,2 2 0,-5-3 0,3 7 0,-6-5 0,6 5 0,-3-6 0,4 6 0,0-5 0,-1 5 0,2-8 0,-2 5 0,4 0 0,-2-3 0,6 6 0,-7-6 0,7 3 0,-9-1 0,0 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111 817 24575,'-4'-5'0,"-3"1"0,-4-16 0,1 6 0,-8-11 0,9 9 0,1 0 0,1 0 0,3 0 0,-1 4 0,2-3 0,-1 6 0,4-3 0,-8 4 0,7 0 0,-2 0 0,-1-3 0,4 1 0,-4-5 0,4 3 0,0 0 0,0 0 0,0 4 0,0 0 0,0 0 0,0 1 0,0-3 0,0 3 0,0-2 0,0 2 0,0-2 0,0 1 0,0 0 0,0 1 0,0-2 0,0 1 0,0 0 0,0 0 0,4 0 0,-4 0 0,4-1 0,-4 2 0,3 2 0,-2-1 0,3 0 0,-4-2 0,0 0 0,0 0 0,3 4 0,-2-4 0,2 3 0,-3-2 0,0-1 0,0 0 0,0 0 0,0 0 0,0 0 0,0 0 0,3 0 0,-2-1 0,3 2 0,-4-2 0,0 2 0,0-2 0,3 1 0,-2 0 0,3 1 0,-4-5 0,3 2 0,-2-1 0,3 3 0,-1 0 0,-2-1 0,3 2 0,-1-2 0,-2 2 0,2-2 0,0 5 0,-2-3 0,3 2 0,-1 1 0,-2-3 0,3 2 0,0 1 0,-3-4 0,6 7 0,-6-5 0,6 5 0,-6-7 0,5 8 0,-5-7 0,6 1 0,1-2 0,1 4 0,1 1 0,-2-1 0,0 3 0,0-2 0,0 0 0,-1 2 0,1-3 0,0 4 0,0 0 0,0 0 0,-1 0 0,1 0 0,0 0 0,0 0 0,0 0 0,-1 0 0,1 0 0,0 0 0,0 4 0,0 0 0,3 4 0,-3-1 0,8 1 0,-8 4 0,6-3 0,-5 2 0,3-4 0,-4-2 0,0 6 0,-1-10 0,1 6 0,0-3 0,0 0 0,-4 4 0,3-3 0,-6 1 0,6-5 0,-6 7 0,6-1 0,-6 2 0,6 0 0,-6-2 0,5-3 0,-2 8 0,4-4 0,-4 3 0,4-2 0,-4 2 0,4-2 0,-1 2 0,-3-4 0,3 2 0,-2-2 0,3 2 0,-4-2 0,3 1 0,-6 0 0,6 0 0,-3 0 0,4 5 0,0-5 0,-3 3 0,1-3 0,-5 0 0,2 0 0,1-4 0,-3 3 0,2-2 0,-3 2 0,4 5 0,0-3 0,1 2 0,2-3 0,-6-1 0,2 2 0,0-6 0,-2 5 0,2-3 0,-3 3 0,4 0 0,0 0 0,0 0 0,4-1 0,-8 2 0,4-2 0,-1 1 0,-2 0 0,3 0 0,-1 0 0,-3 0 0,4-1 0,-4 2 0,0-2 0,0 1 0,0 0 0,0 0 0,0 0 0,0 1 0,0-2 0,0 2 0,0-2 0,3 1 0,-2 0 0,3 0 0,-4-1 0,0 2 0,-4-6 0,3 5 0,-2-3 0,-1 2 0,4 1 0,-3 0 0,3 0 0,-4-4 0,3 3 0,-2-2 0,-1-2 0,4 5 0,-5-3 0,2-2 0,2 6 0,-3-6 0,4 6 0,0-2 0,0 5 0,0-4 0,0 3 0,0-2 0,0-2 0,0 2 0,0-2 0,0 1 0,0 0 0,0 0 0,0-1 0,0 2 0,4-2 0,0 2 0,4 3 0,0 0 0,-1 3 0,2 1 0,-1-3 0,0 2 0,0-3 0,-1 0 0,1 3 0,-4-6 0,3 2 0,-6-3 0,6 0 0,-6 0 0,2 1 0,1-6 0,-3 5 0,1-4 0,-2 4 0,4 0 0,-3 0 0,6 3 0,-3 2 0,1-1 0,2 2 0,-3-5 0,1 3 0,-3-5 0,-2 2 0,4-2 0,-3 2 0,2-1 0,1 0 0,-3 3 0,6 1 0,-6 0 0,2 3 0,1-2 0,-3-1 0,2 3 0,1-7 0,-4 7 0,3-2 0,-3 4 0,0 6 0,4-8 0,-3 9 0,6-12 0,-6 4 0,6-1 0,-6 1 0,3-4 0,-1-1 0,-2-3 0,3 0 0,-4 0 0,0 0 0,0 0 0,0-1 0,0 2 0,0 3 0,0 0 0,0 4 0,0-4 0,3 2 0,-2-1 0,2 3 0,-3-4 0,0-1 0,3-2 0,-2-2 0,3 1 0,-4 0 0,3 1 0,-2-2 0,6 2 0,-6-2 0,6-2 0,-6 5 0,6-8 0,-4 12 0,5-9 0,-3 6 0,2-2 0,-3-2 0,1 4 0,2-1 0,-6 1 0,5 0 0,-5-2 0,2 7 0,1-8 0,-3 3 0,2-2 0,-3-2 0,0 1 0,4-3 0,-3 1 0,6-5 0,-6 7 0,6-5 0,-3 6 0,4-2 0,-4 2 0,3-2 0,-6 1 0,3 0 0,-1 0 0,-2 3 0,3-2 0,-4 3 0,0-4 0,0 0 0,3 0 0,-2 0 0,2-1 0,0-2 0,-2 2 0,3-3 0,-4 4 0,3 0 0,-2 0 0,3 0 0,-4 0 0,3-3 0,-2 1 0,3-1 0,-4 2 0,0 1 0,0 0 0,0-4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98 24575,'4'5'0,"0"-2"0,5-3 0,-2-4 0,1-1 0,0 1 0,0-3 0,0 3 0,-1-1 0,0-2 0,5 7 0,-3-5 0,1 1 0,-2 3 0,0-5 0,0 5 0,0-3 0,-1 4 0,-2-4 0,2 4 0,-3-4 0,4 4 0,1 0 0,-2 0 0,1-3 0,0 2 0,0-7 0,0 7 0,2-3 0,-1 1 0,2 2 0,-3-2 0,-1 3 0,-2-4 0,2 3 0,-3-2 0,4 3 0,0 0 0,-1 0 0,1 0 0,4-3 0,-3 2 0,2-3 0,-3 4 0,0 0 0,0 0 0,0 0 0,-1 0 0,1 0 0,-4 0 0,-1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53.68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158 400 24575,'0'-13'0,"4"2"0,3-16 0,-2 11 0,5-8 0,-9 6 0,3 8 0,0-3 0,-3 4 0,3 0 0,-4-1 0,4 1 0,-3 0 0,7 4 0,-7-3 0,3 2 0,0 1 0,1-7 0,4 6 0,0-7 0,0 3 0,0 1 0,0 4 0,1-3 0,-1 3 0,4-4 0,1-1 0,0 5 0,3-7 0,-3 6 0,0-3 0,-5 1 0,-1 6 0,-3-6 0,4 7 0,0-7 0,0 7 0,4-7 0,1 7 0,5-3 0,-1 0 0,9 3 0,-6-4 0,7 5 0,-10 0 0,-4 0 0,3 0 0,-7 0 0,-1-4 0,-1 3 0,-3-3 0,4 4 0,4 0 0,31 0 0,-19-4 0,19 3 0,-17-3 0,-15 4 0,11 0 0,-14 0 0,4 0 0,1 0 0,4-4 0,10 3 0,-7-3 0,16 4 0,-21 0 0,11 0 0,-13 0 0,0 0 0,-1 0 0,1 4 0,0-3 0,13 9 0,4-9 0,-1 9 0,-2-9 0,-10 7 0,-4-7 0,-1 7 0,-4-7 0,-4 7 0,3-7 0,1 7 0,5 1 0,4 5 0,10 8 0,2 1 0,10 4 0,-10-8 0,-6-2 0,-11-8 0,-4-4 0,-4 3 0,3-7 0,-3 7 0,4-3 0,0 8 0,0-7 0,-4 6 0,3-7 0,-3 0 0,0 3 0,4-3 0,-8 4 0,7 0 0,-3 4 0,4-7 0,0 10 0,0-10 0,0 7 0,0-4 0,0-3 0,0 2 0,-4-3 0,3 0 0,-3-1 0,0 0 0,3 1 0,1 4 0,1 4 0,7 1 0,-7 0 0,7 3 0,-6-7 0,2 3 0,-4-8 0,-4 3 0,-1-3 0,0 0 0,1 3 0,0-3 0,7 4 0,-6 5 0,7-4 0,0 7 0,-3-7 0,3 3 0,0 0 0,-3-3 0,3 3 0,-4-4 0,-4 0 0,4 0 0,-4 0 0,0 0 0,3 0 0,-7 0 0,7-4 0,-7 3 0,3-2 0,-4 3 0,4-4 0,-3 3 0,3-3 0,-4 4 0,4-4 0,-3 3 0,3-3 0,0 4 0,-3 0 0,3 0 0,0 0 0,-3 0 0,3 0 0,0 0 0,-3 0 0,3 0 0,-4 0 0,4 0 0,-3 0 0,3 0 0,0 1 0,-3-1 0,3 0 0,-4 0 0,0 0 0,0 0 0,0 0 0,0 0 0,0 0 0,0 0 0,0 0 0,0 0 0,0 0 0,0 0 0,0 0 0,0 0 0,-4 0 0,-1 0 0,0 0 0,-3 1 0,6-1 0,-6 0 0,7 0 0,-7 0 0,3 0 0,-4 0 0,4 0 0,-4 0 0,4 0 0,-4 0 0,0 0 0,0-4 0,-1 3 0,1-3 0,0 0 0,0-1 0,-1 0 0,1 1 0,-4 4 0,3-4 0,-3 3 0,3-7 0,1 7 0,0-7 0,0 8 0,-1-8 0,5 7 0,-7-7 0,6 7 0,-7-7 0,3 7 0,1-3 0,0 0 0,-4 3 0,2-7 0,-2 7 0,4-3 0,0 0 0,0 3 0,-1-3 0,1 4 0,0-4 0,4 3 0,-3-7 0,7 7 0,-8-7 0,4 3 0,-4-4 0,0 4 0,0-3 0,-1 3 0,1-4 0,4 4 0,-3-3 0,3 3 0,0 0 0,-4-3 0,4 7 0,-4-7 0,0 3 0,0 0 0,-1-3 0,5 7 0,-3-7 0,3 3 0,-4-4 0,-5 4 0,4-3 0,-3 4 0,4-5 0,4 4 0,-4-3 0,4 3 0,-18-4 0,-3 0 0,-4 0 0,6 0 0,10 4 0,5-7 0,4 1 0,-3-3 0,7-3 0,-7 7 0,7-7 0,-8 7 0,8-7 0,-7 7 0,7-8 0,-7 8 0,7-7 0,-7 7 0,3-7 0,-5 3 0,1 0 0,4-4 0,-3 8 0,7-7 0,-7 7 0,7-7 0,-8 7 0,8-7 0,-7 7 0,7-7 0,-7 7 0,7-8 0,-3 4 0,0-4 0,-1 4 0,-5-3 0,-3 3 0,7-5 0,-6 5 0,11-3 0,-7 7 0,6-7 0,-6 7 0,3-7 0,-4 7 0,-4-8 0,2 4 0,-2 0 0,4 1 0,4 0 0,-3 3 0,3-3 0,-5 4 0,1-4 0,0 3 0,0-8 0,-1 8 0,1-3 0,4 0 0,-3 3 0,7-7 0,-11 7 0,5-7 0,-10 7 0,3-7 0,0 7 0,0-8 0,5 8 0,0-7 0,0 7 0,0-7 0,-1 7 0,1-3 0,0 0 0,0 3 0,-1-8 0,1 8 0,0-7 0,0 3 0,0 0 0,3-3 0,-2 7 0,-1-7 0,-5 2 0,0-3 0,0 4 0,13 1 0,6 4 0,5 0 0,7 0 0,7-6 0,-7 4 0,9-8 0,-16 9 0,3-7 0,-4 7 0,1-3 0,-1 4 0,0 0 0,0-4 0,0 3 0,4-3 0,-3 4 0,17-6 0,-15 4 0,11-4 0,-14 2 0,0 3 0,0-3 0,0 0 0,0 3 0,0-3 0,-4 0 0,3 3 0,-3-7 0,4 3 0,-4-5 0,3 5 0,-7-3 0,7 3 0,-7-4 0,7 4 0,-6-4 0,2 4 0,-4-4 0,0 0 0,0 0 0,4 3 0,-3-2 0,3 3 0,-4-4 0,0 0 0,0-1 0,-5 1 0,4 0 0,-3 0 0,0 4 0,3-4 0,-7 8 0,3-7 0,0 3 0,-3 0 0,2-3 0,-3 7 0,0-3 0,0 4 0,0 0 0,-1 0 0,1 0 0,0 0 0,0 0 0,-1 0 0,1 0 0,0 0 0,0 0 0,0 0 0,-1 0 0,1 0 0,0 0 0,4 4 0,-3-3 0,2 3 0,-3-4 0,0 0 0,4 4 0,-3-3 0,2 3 0,-3-4 0,0 4 0,0-3 0,0 3 0,-1-4 0,5 4 0,-3-3 0,3 3 0,0 0 0,-3-3 0,2 3 0,1 0 0,-3-3 0,3 3 0,-4 0 0,0 1 0,-1 0 0,1-1 0,0 0 0,0-3 0,-1 3 0,1 0 0,0-3 0,0 3 0,4 0 0,-4-3 0,4 3 0,-8-4 0,3 0 0,-3 4 0,3-3 0,1 3 0,0-4 0,0 0 0,4 4 0,-4-3 0,4 3 0,-4-4 0,-4 0 0,-2 0 0,1 0 0,-3 0 0,7 0 0,-4 0 0,5 0 0,0 0 0,0 0 0,0 0 0,-1 0 0,-3-4 0,-11 3 0,8-7 0,-11 7 0,12-7 0,1 7 0,-3-8 0,7 8 0,-4-3 0,9 0 0,-3 3 0,3-3 0,0 0 0,-3-1 0,-2 0 0,0-3 0,-3 2 0,0-3 0,2 0 0,-2 4 0,4-3 0,0 3 0,-1-1 0,1-2 0,4 3 0,-3 0 0,7-3 0,-3 3 0,4-5 0,-4 1 0,3 0 0,-8-4 0,8 2 0,-7-2 0,7 4 0,-3 0 0,4 0 0,4-1 0,-3 1 0,7 4 0,-7-3 0,3 3 0,0 0 0,-3-4 0,7 4 0,-7-4 0,7 0 0,-7 0 0,7 3 0,-7-2 0,7 7 0,-7-7 0,4 3 0,-1 0 0,-3-3 0,7 6 0,-7-6 0,7 7 0,-7-7 0,7 7 0,-7-7 0,3 3 0,0 0 0,-3-4 0,3 4 0,-4-4 0,0 0 0,4 0 0,-3-1 0,3 1 0,-4 0 0,0 0 0,4-1 0,-3 1 0,7 0 0,-3-4 0,4 3 0,0-8 0,0 4 0,-4 0 0,3 1 0,-7-1 0,7 4 0,-3-7 0,4 11 0,-4-7 0,-1 12 0,-4-3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97 24575,'4'5'0,"0"-2"0,4-3 0,-1 0 0,1 0 0,0-3 0,3-2 0,-2-3 0,5-3 0,-5 5 0,2-5 0,-4 10 0,-2-5 0,2 1 0,-2 1 0,0-3 0,2 6 0,-3-3 0,1 0 0,1 3 0,-2-3 0,0 1 0,4 2 0,-4-2 0,4 3 0,-4-4 0,2 3 0,-1-2 0,3 0 0,0 2 0,0-3 0,-1 4 0,1 0 0,0 0 0,0 0 0,-1 0 0,0 0 0,2 0 0,-1 0 0,0 0 0,0 0 0,-1 0 0,1 0 0,0 0 0,0 0 0,0 0 0,-1 0 0,1 0 0,0 0 0,0 0 0,-4 0 0,0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0 201 24089,'4'-5'0,"0"3"241,4-3-241,-1-3 82,4-4-82,2-4 40,-1-1-40,3 1 123,-3 4-123,3-2 0,1 1 0,0 1 0,-1-1 0,1 6 0,-1-2 0,-3 1 0,0 4 0,-4-3 0,-1 6 0,2-2 0,-2-1 0,1 3 0,0-3 0,-1 4 0,1-3 0,0 2 0,0-3 0,0 4 0,-1 0 0,5 0 0,-4 0 0,4 0 0,-2 0 0,-1 0 0,3 0 0,-4 0 0,0 0 0,0 0 0,-1 0 0,1 0 0,0 0 0,0 0 0,-1 0 0,1 0 0,0 0 0,0 0 0,0 4 0,-1-3 0,1 5 0,0-5 0,-4 3 0,0-4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57 1 24575,'0'12'0,"0"12"0,0-10 0,0 6 0,0 4 0,0-13 0,0 13 0,0-16 0,0 7 0,-4-6 0,3 2 0,-2-3 0,3 0 0,0 0 0,0 0 0,-4 3 0,3 1 0,-2 5 0,3-4 0,-4 1 0,3-5 0,-2 2 0,-1 1 0,3 0 0,-2 0 0,-1-4 0,3-1 0,-2-3 0,3 4 0,0 0 0,0 0 0,0 0 0,-4 4 0,3-3 0,-2 2 0,3-3 0,-4 0 0,4-1 0,-4 2 0,4-2 0,0 2 0,0-2 0,0 13 0,0-6 0,4 11 0,0-9 0,4 0 0,-4-4 0,-1-1 0,0-3 0,-2 0 0,3 0 0,-4 0 0,0 0 0,0 0 0,0-1 0,0 2 0,0-2 0,3 2 0,-2-2 0,3 1 0,-1 3 0,2-1 0,-1 5 0,3-7 0,-3 3 0,4 1 0,-4-4 0,0 4 0,-1-7 0,-2 2 0,3-3 0,-4 4 0,0 0 0,0 0 0,3 3 0,-2 1 0,7 1 0,-7 2 0,6 5 0,-2-2 0,5 7 0,-6-13 0,3-1 0,-6-2 0,3-2 0,-2 2 0,-1-1 0,3 0 0,-4-1 0,0 1 0,0 0 0,0 0 0,0 0 0,0 0 0,3 0 0,-2-1 0,3 1 0,-4 4 0,0-3 0,0 6 0,3-3 0,-2 0 0,3 12 0,-1-13 0,-2 12 0,3-14 0,-1 2 0,-2-2 0,2-2 0,-3 2 0,0-2 0,0 1 0,3 0 0,-2 0 0,2-1 0,-3 2 0,0-2 0,4 2 0,-3-2 0,2 1 0,1 0 0,-3 3 0,2-2 0,-3 3 0,0-4 0,4 0 0,-3 0 0,2 0 0,-3 0 0,0-1 0,0 2 0,4-6 0,-3 5 0,2-4 0,-3 0 0,0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4334 2662 24575,'-8'0'0,"1"0"0,3-5 0,-4 4 0,3-5 0,-2 5 0,-5-3 0,4 1 0,-4-1 0,4-1 0,0-2 0,1 6 0,-2-6 0,1 6 0,0-3 0,0 0 0,0 4 0,0-7 0,0 6 0,1-3 0,-1 4 0,0 0 0,0-4 0,0 4 0,0-3 0,-1 3 0,2 0 0,-4-5 0,2 4 0,-7-2 0,8 3 0,-4 0 0,5 0 0,-1 0 0,0 0 0,0 0 0,0-4 0,0 4 0,-1-4 0,2 4 0,-1 0 0,0 0 0,0 0 0,-1 0 0,2 0 0,-1 0 0,4-4 0,-3 4 0,2-4 0,-3 4 0,4-3 0,1-2 0,-1-4 0,0 2 0,-5-2 0,1-2 0,0 2 0,1-6 0,-1 6 0,-1-2 0,1 2 0,0 1 0,1 0 0,3 0 0,-4 0 0,4 0 0,-1-3 0,-2 1 0,3-1 0,-3 3 0,-2-4 0,1 4 0,0-4 0,4 3 0,-3 2 0,2-2 0,1 2 0,-3-1 0,6-1 0,-6 1 0,6 1 0,-3-2 0,1 1 0,2 0 0,-3 0 0,1-3 0,-1 1 0,-1-1 0,2 2 0,-1-2 0,3 3 0,-2-5 0,-1 2 0,3 3 0,-6-7 0,5 2 0,-4 0 0,5 2 0,-6 3 0,6-1 0,-6 2 0,6-2 0,-6 2 0,2-2 0,-3-3 0,5 3 0,-4-2 0,2-1 0,-3 0 0,-1-4 0,1 4 0,2-4 0,1 7 0,-2-6 0,6 7 0,-7-5 0,7 6 0,-2-2 0,-1 2 0,3-2 0,-5-2 0,5 2 0,-6-6 0,6 6 0,-7-3 0,8 1 0,-7 2 0,6-2 0,-3 2 0,1 1 0,2 1 0,-5-2 0,5 1 0,-6-1 0,6 2 0,-7-5 0,7 3 0,-6-2 0,6-1 0,-6 3 0,2-6 0,-1 3 0,-3-4 0,1 0 0,-4-1 0,3-8 0,-7 9 0,5-9 0,-13-17 0,9 19 0,-6-18 0,10 24 0,6 5 0,-5-2 0,5 1 0,-7-4 0,4 2 0,-3-1 0,6 2 0,-6 0 0,10 5 0,-6-2 0,2 3 0,1-4 0,-3 2 0,3-1 0,-4 0 0,0-2 0,0 1 0,0-3 0,0 6 0,0-7 0,4 8 0,-4-4 0,4 1 0,-5 2 0,2-6 0,3 6 0,-3-6 0,2 6 0,-3-6 0,0 2 0,1 1 0,-1-4 0,0 4 0,3 0 0,-3-4 0,4 7 0,-1-6 0,-1 3 0,2-1 0,-4-2 0,3 6 0,-2-6 0,6 6 0,-8-14 0,6 12 0,-8-13 0,3 11 0,4 1 0,-4 0 0,8 5 0,-7-1 0,7-1 0,-8 5 0,7-4 0,-3 5 0,4-6 0,-3 2 0,-2-6 0,1 1 0,-3-4 0,2 4 0,2-4 0,-5 4 0,4-3 0,-1-11 0,-2 8 0,1-14 0,1 14 0,-5-15 0,6 14 0,-6-4 0,5 6 0,-3-8 0,3 8 0,-1-4 0,-1 8 0,6 2 0,-6-1 0,6 0 0,-7-1 0,7 6 0,-6 2 0,6-1 0,-1 1 0,-2 0 0,3-2 0,-6 2 0,6-2 0,-7-1 0,8 0 0,-11-5 0,9 5 0,-7-3 0,4-1 0,-3-1 0,-1 1 0,1-3 0,1 6 0,3-3 0,-3 4 0,2 0 0,-3 0 0,0-1 0,1 2 0,-1-2 0,3 2 0,-3-1 0,4-1 0,0 1 0,-3 4 0,7-3 0,-7 6 0,1-6 0,2 2 0,-3 0 0,2-1 0,-3 1 0,1 1 0,2-3 0,-2 6 0,6-7 0,-6 7 0,3-6 0,-4 6 0,0-2 0,0-1 0,0 3 0,0-2 0,-1 0 0,2 2 0,-4-3 0,2 4 0,-6 0 0,6 0 0,-6 0 0,3 0 0,-4 0 0,-8 0 0,7 4 0,-16-3 0,14 5 0,-3-5 0,5 6 0,5-6 0,1 2 0,3-3 0,3 4 0,-2-3 0,6 6 0,-6-6 0,3 6 0,0-3 0,-3 1 0,1 1 0,2-1 0,-3 0 0,6 1 0,-3-1 0,1-1 0,3 3 0,-4-3 0,1 1 0,2 2 0,-7-3 0,7 4 0,-2 0 0,-1-2 0,3 4 0,-2-5 0,-1 10 0,3-7 0,-2 4 0,-1 0 0,4 0 0,-3 0 0,3 2 0,0-4 0,0 1 0,0 0 0,0-2 0,0 7 0,0-8 0,0 7 0,0-3 0,0 4 0,3 0 0,1-4 0,0 3 0,0-6 0,-1 6 0,2-7 0,-1 8 0,0-7 0,-1 2 0,-2 0 0,6-2 0,-6 3 0,5-1 0,-5-2 0,6 6 0,-6-7 0,6 7 0,-3-6 0,4 6 0,-3-3 0,1 5 0,-2-2 0,4 1 0,-3-4 0,2 0 0,-6-1 0,6-2 0,-4 6 0,2-6 0,3 2 0,-4 0 0,4 2 0,0-1 0,-1 4 0,1-8 0,0 7 0,-4-6 0,3 2 0,-6-3 0,6 4 0,-3-4 0,0 3 0,3-2 0,-6-2 0,6 5 0,-3-4 0,1 3 0,2-2 0,-4-1 0,2 0 0,2 0 0,-3 4 0,4-4 0,0 3 0,-3 1 0,-3-3 0,2 2 0,1-3 0,-1 3 0,3 1 0,-2 4 0,3-3 0,-1 3 0,-3-8 0,0 3 0,-1-2 0,2-2 0,3 5 0,-4-4 0,3 7 0,-3-6 0,4 3 0,0-1 0,-4-3 0,3 7 0,-3-6 0,4 7 0,-1-4 0,1 0 0,-3 0 0,2-1 0,-3-3 0,4 7 0,0-2 0,3 3 0,0 8 0,3-6 0,-3 6 0,0-11 0,-3 2 0,-1-7 0,-2 4 0,2-4 0,-3 0 0,4 0 0,0 3 0,-1-2 0,1 3 0,1-1 0,-1 1 0,0 0 0,-1 3 0,1-3 0,-1 4 0,1-4 0,-3 4 0,5-4 0,-9 0 0,10 3 0,-7-6 0,4 2 0,0-2 0,-3-2 0,1 1 0,-5 0 0,6 0 0,-6 0 0,6 0 0,-3-1 0,0 2 0,4-2 0,-8 2 0,7-1 0,-6 0 0,6-1 0,-2 2 0,3 2 0,-4-3 0,3 7 0,-2-2 0,2-1 0,1 3 0,-4-7 0,10 16 0,-11-9 0,10 8 0,-12-10 0,6 3 0,-3-8 0,4 7 0,0-7 0,-4 5 0,3-6 0,-6 1 0,6 3 0,-3 1 0,0 4 0,4 0 0,-4-4 0,5 12 0,-5-13 0,7 21 0,-6-21 0,5 8 0,-3-7 0,1 0 0,0 4 0,0-3 0,-4-2 0,3 0 0,-4-2 0,2 3 0,2-1 0,-3-2 0,1 6 0,2-7 0,-6 4 0,6-4 0,-7 0 0,3-1 0,1-2 0,-3 5 0,2-3 0,-3 4 0,4-3 0,-3 3 0,2-2 0,1 5 0,0-1 0,1 3 0,2-4 0,-7 3 0,3-7 0,1 4 0,-4-4 0,4 0 0,-4 0 0,0 0 0,0 0 0,0 0 0,-4 4 0,0-4 0,-3 7 0,3-6 0,-3 2 0,2-6 0,-4-3 0,1 2 0,1 1 0,-1 2 0,-4-2 0,3-1 0,-1-4 0,2 0 0,-1 0 0,1-4 0,0-1 0,-2-2 0,1-2 0,-4-3 0,3 4 0,1-3 0,-3 3 0,4-1 0,0 1 0,1 1 0,-1-5 0,-1 2 0,1-4 0,0 4 0,1-5 0,-1 2 0,-1-2 0,1 3 0,4 1 0,-2 1 0,5-1 0,-11 3 0,11-7 0,-10 5 0,7-1 0,-1 2 0,-1 2 0,2-5 0,-5 3 0,1-2 0,0-1 0,4 3 0,-3-3 0,3 4 0,-1 0 0,-2 0 0,6 0 0,-6 0 0,6 0 0,-6 1 0,6-6 0,-5 4 0,1-2 0,-3-1 0,0 3 0,3-2 0,-2 2 0,6-2 0,-6 2 0,3-3 0,-1 5 0,2-2 0,-1 2 0,3-2 0,-6 1 0,3 0 0,-1 0 0,-1-1 0,1-2 0,-3 3 0,4-4 0,-3 0 0,1 0 0,-1 0 0,0-3 0,-1 4 0,0 0 0,2 4 0,-1-1 0,6-3 0,-5 4 0,5-3 0,-6 5 0,6-6 0,-6 2 0,2-3 0,-3 1 0,1 1 0,-1-4 0,0 4 0,-1-4 0,1 5 0,4-3 0,-2 4 0,5-1 0,-6 2 0,5-1 0,-1-1 0,-1 1 0,3 1 0,-6-2 0,6-2 0,-6 2 0,4-3 0,-2 4 0,-3 0 0,8-4 0,-8 4 0,4-7 0,-7 6 0,6-7 0,-6 8 0,6-3 0,-3 2 0,0 1 0,4-1 0,-2 2 0,5-1 0,-7 0 0,4-1 0,-1-2 0,-5 2 0,4-6 0,-5 6 0,3-6 0,-2-7 0,1 5 0,1-8 0,0 13 0,0 1 0,0-1 0,3 2 0,-2-4 0,3 2 0,-4-1 0,0 1 0,0 4 0,0 0 0,4 0 0,-3 0 0,6 0 0,-6-1 0,2 2 0,-3-1 0,3-1 0,-1 1 0,2 1 0,-8-5 0,7 3 0,-7-3 0,9 4 0,-5 0 0,0-3 0,4 1 0,-4-1 0,3 3 0,-2 0 0,-1-4 0,0 3 0,0-2 0,0 3 0,-3-5 0,6 5 0,-9-3 0,12 3 0,-10-1 0,5-3 0,-1 0 0,-4 0 0,4 0 0,0 4 0,0 0 0,0 0 0,0 1 0,0-3 0,3 3 0,-1-1 0,2 0 0,-4-1 0,-5-2 0,5 3 0,-6-7 0,5 4 0,-4 0 0,6 4 0,-1-1 0,0 0 0,4-1 0,-4 4 0,7-1 0,-6 1 0,6-2 0,-5-2 0,2 1 0,-4 0 0,-1-3 0,1 1 0,-2-5 0,1 3 0,-7 0 0,7-4 0,-2 8 0,7-5 0,-3 6 0,3-1 0,-5-4 0,4 3 0,-1-3 0,2 5 0,-4-2 0,2 1 0,-1 0 0,3 0 0,-3-4 0,-1 3 0,4-2 0,-4 6 0,7-1 0,-6 0 0,6-1 0,-6-1 0,3 0 0,0 0 0,0 0 0,0-1 0,0 2 0,-1-2 0,-2 1 0,6 0 0,-6 0 0,4 0 0,-2 1 0,-3-3 0,7 3 0,-6-1 0,3 0 0,0-4 0,-4 3 0,5-2 0,-2 2 0,-2 1 0,6 0 0,-6 0 0,6 0 0,-6 1 0,6-3 0,-6 3 0,2-4 0,-2 2 0,-1-7 0,0 8 0,-2-17 0,2 15 0,-5-14 0,4 11 0,-2-3 0,-1 4 0,3-2 0,-2 4 0,3-2 0,0 5 0,0-1 0,0 3 0,4-2 0,-4 6 0,7-6 0,-5 6 0,1-3 0,-3 4 0,0 0 0,0 0 0,3-3 0,-1 2 0,2-3 0,-1 1 0,-2 2 0,3-3 0,-2 0 0,-1 3 0,4-2 0,-5 3 0,4-3 0,-4 2 0,3-3 0,-3 4 0,1 0 0,-1 0 0,-1 0 0,5 4 0,-3-3 0,3 2 0,-3 0 0,-1-2 0,-1 7 0,1-8 0,3 7 0,-2-6 0,4 6 0,-9-2 0,3 2 0,-3-2 0,2 5 0,0-8 0,-5 9 0,6-6 0,-1 2 0,1-2 0,4 2 0,-2-6 0,6 6 0,-6-7 0,4 8 0,-5-4 0,-1 4 0,1-1 0,0 5 0,-2-3 0,0 2 0,-1-3 0,3 0 0,1 0 0,2-1 0,-3 2 0,4-5 0,-1 3 0,-2-3 0,6 5 0,-6-1 0,7 3 0,-7-1 0,2 4 0,-3-2 0,0 0 0,0 3 0,5-3 0,-5 1 0,7-2 0,-6-3 0,6 0 0,-3-1 0,4 2 0,0-1 0,0 1 0,0 10 0,0-8 0,0 12 0,0-14 0,0 6 0,0-3 0,0 12 0,4-6 0,-3 7 0,2-9 0,1-4 0,-3 3 0,2-3 0,1 0 0,-3 3 0,5-6 0,-5 7 0,6-8 0,-6 7 0,13 5 0,-11-1 0,10 2 0,-9-6 0,4-3 0,0 4 0,0-1 0,-4 1 0,6 0 0,-8-1 0,8 2 0,-5-5 0,3 3 0,-1-3 0,1 1 0,0 2 0,0-7 0,0 3 0,-3 1 0,1-3 0,-5 2 0,6-3 0,-3 3 0,4-2 0,-3 4 0,2-6 0,-4 1 0,5 3 0,0-2 0,4 3 0,-4-5 0,3 4 0,-3-5 0,0 8 0,0-9 0,0 6 0,0-6 0,-4 5 0,3-8 0,-3 8 0,1-5 0,2 4 0,-3-1 0,3 0 0,1-1 0,0 4 0,0-1 0,0 1 0,-1-3 0,1 0 0,0 0 0,0-1 0,0 2 0,-5-2 0,4 1 0,-2 4 0,3-4 0,3 4 0,-5-5 0,4 2 0,-6-1 0,4 0 0,0 0 0,0-1 0,-1 1 0,1 0 0,4 4 0,-3-4 0,1 7 0,2-3 0,-4 4 0,7-3 0,-7 2 0,4-2 0,-4-1 0,1 2 0,-2-4 0,1 1 0,-4 0 0,3-2 0,-3-1 0,4-1 0,-4 0 0,3 3 0,-3 1 0,4-4 0,-3 2 0,2-2 0,-3 5 0,3-3 0,1 2 0,-4 1 0,7-3 0,-6 2 0,6 1 0,-3 0 0,0 4 0,1-4 0,-1 3 0,-1-3 0,7 13 0,-5-7 0,5 2 0,-9-9 0,2-3 0,-6 0 0,6 1 0,-3-2 0,2 1 0,1-3 0,-6 2 0,5-3 0,-5 4 0,9 0 0,-5-1 0,3 2 0,2 2 0,-5-2 0,7 6 0,-4-7 0,0 7 0,-4-6 0,6 3 0,-8-4 0,8 4 0,-5-4 0,3 3 0,-1 1 0,4-3 0,-1 5 0,1-4 0,-3 5 0,-1-7 0,1 3 0,0 1 0,0-4 0,0 4 0,-1-3 0,1 2 0,3-3 0,-2 7 0,2-6 0,-3 2 0,0-2 0,0 2 0,-1-3 0,4 7 0,-1-2 0,27 36 0,-19-29 0,24 37 0,-30-46 0,7 9 0,-11-8 0,3-4 0,-3 4 0,0-5 0,-4 2 0,3-2 0,-3-2 0,4 5 0,0-5 0,0 7 0,0-4 0,-1-1 0,-2 2 0,-2-2 0,1 1 0,0 0 0,10 12 0,-4-9 0,4 9 0,-6-9 0,4 2 0,-5 0 0,2-2 0,-5-4 0,-1-2 0,-2 2 0,3-3 0,-4 4 0,0 0 0,0 4 0,0 0 0,0 0 0,0-1 0,0-3 0,0 0 0,0 0 0,-4-4 0,3 4 0,-7-7 0,8 6 0,-4-3 0,0 1 0,4 1 0,-3-1 0,3 3 0,0 0 0,-3 0 0,2-1 0,-3 2 0,1-2 0,-3 2 0,-2-2 0,4 1 0,-3-4 0,3 0 0,0-1 0,-4-2 0,4 3 0,-1-1 0,-2-2 0,3 2 0,-3 1 0,-2-3 0,1 6 0,0-7 0,0 4 0,1 0 0,-2-3 0,1 3 0,0-4 0,0 0 0,0 0 0,1 0 0,-1 0 0,0-4 0,0 3 0,0-7 0,0 5 0,-4-6 0,4 5 0,-7-7 0,6 9 0,-3-8 0,4 9 0,0-7 0,1 5 0,-1-6 0,0 1 0,-4 3 0,3-2 0,-6 3 0,7 0 0,-7-3 0,6 2 0,-3 0 0,4-2 0,1 3 0,-1-1 0,0-1 0,0 1 0,-3-4 0,5 1 0,-5 4 0,7-3 0,-1 3 0,-2-5 0,3 1 0,-7-3 0,2 2 0,-3-3 0,4 0 0,-11-3 0,0-11 0,-27-28 0,20 22 0,-8-18 0,19 38 0,6-3 0,1 5 0,1-2 0,3 5 0,-4-5 0,0 4 0,0-3 0,3-2 0,-2 4 0,3-2 0,-5 3 0,2-1 0,-1-2 0,0 2 0,4-2 0,-4 2 0,3 5 0,-2-3 0,3 2 0,-3-2 0,3-3 0,-5 3 0,1-2 0,1 2 0,-1-1 0,0-1 0,3 2 0,-6-5 0,7 4 0,-8-4 0,4 3 0,3 2 0,-2-1 0,2-1 0,-2 1 0,0 0 0,-2 0 0,1 1 0,0 1 0,4-1 0,-3 3 0,3-4 0,-5 4 0,1-3 0,0 1 0,1-1 0,-2-2 0,1 2 0,0-2 0,0 1 0,1 0 0,-1 0 0,0 0 0,-4 0 0,4-1 0,-4 2 0,0-4 0,4 5 0,-3-5 0,2 7 0,1-4 0,0 0 0,0 0 0,1-1 0,-1 2 0,-4-2 0,0 2 0,0-2 0,-4 1 0,-4-6 0,6 3 0,-5-3 0,10 9 0,1-2 0,0 6 0,4-7 0,-3 4 0,3 0 0,-5-4 0,1 5 0,0-6 0,0 1 0,-3 0 0,-1-3 0,-1 2 0,-1-4 0,5 6 0,-3-1 0,4 0 0,1 0 0,-2 3 0,1-2 0,0 2 0,-3-2 0,3-4 0,-4 4 0,-8-11 0,10 13 0,-14-14 0,12 10 0,-1-2 0,-2 0 0,7 1 0,-3-1 0,-2 3 0,5 0 0,1 0 0,0 3 0,2-3 0,-4 5 0,1-6 0,-2 2 0,-2-2 0,-2-2 0,0 2 0,5-6 0,-6 5 0,6-1 0,-2 7 0,0-3 0,-2-1 0,1-1 0,-3-6 0,6 9 0,-5-4 0,1 2 0,0-2 0,2 2 0,4 2 0,-2 1 0,1 0 0,0 2 0,0 0 0,0 2 0,1-4 0,2 1 0,-2 4 0,3-4 0,-1 1 0,-2 2 0,3-3 0,-1 1 0,-2 2 0,3-3 0,-4 1 0,0 2 0,0-2 0,4-2 0,-3 4 0,2-2 0,1 0 0,-4 2 0,4-3 0,0 0 0,-3 3 0,3-1 0,-4-2 0,-1 3 0,2-3 0,-1 1 0,0 1 0,0-1 0,-1 3 0,5-4 0,-2 3 0,1-2 0,-3 3 0,-1 0 0,1 0 0,1 0 0,0 0 0,-2 0 0,1 0 0,0 0 0,-3 0 0,2 0 0,-3 0 0,1 0 0,3 0 0,-4 0 0,3 0 0,5 3 0,-3-2 0,3 3 0,0-1 0,-3-2 0,6 6 0,-7-6 0,7 5 0,-6-5 0,6 7 0,-6-7 0,4 5 0,-5-5 0,3 7 0,-3-7 0,4 6 0,0-2 0,-3-1 0,6 3 0,-5-6 0,0 2 0,2 1 0,-3-3 0,6 5 0,-6-5 0,2 7 0,1-4 0,-3 4 0,3 0 0,-1 0 0,-2 0 0,6-1 0,-6 1 0,6 0 0,-2 0 0,-1 0 0,3 3 0,-2 1 0,-1 2 0,3 1 0,-6-3 0,7 3 0,-4-3 0,4 3 0,0-5 0,0 1 0,0-4 0,0 1 0,0 0 0,0 0 0,0 0 0,0 0 0,0-1 0,0 3 0,0-3 0,0 1 0,0 3 0,0-1 0,0 1 0,4 0 0,-4-2 0,7 2 0,-6 0 0,6 1 0,-3 4 0,7 0 0,-5-3 0,4-1 0,-5-5 0,-1 5 0,2-7 0,-5 5 0,6-1 0,-2-1 0,3 4 0,-3-5 0,2-2 0,-6 1 0,5-1 0,-5 3 0,6 0 0,-3 0 0,4 0 0,0 3 0,-1-2 0,5 7 0,0-4 0,0 0 0,2 0 0,-5-1 0,6-3 0,-7 4 0,4-4 0,-4 0 0,0-4 0,-1 3 0,5-2 0,-3 6 0,6-3 0,-4 4 0,5-1 0,-1-1 0,-3 1 0,0-3 0,-8 0 0,3 0 0,-2 0 0,2 0 0,-3-1 0,4 1 0,-4 0 0,4-4 0,0 4 0,3-1 0,-2 3 0,6 1 0,-7-4 0,7 1 0,-7 0 0,4 1 0,-9-2 0,4 2 0,-2-2 0,3 2 0,0-2 0,0 1 0,-1 3 0,5-1 0,-3 4 0,5-5 0,-2 6 0,8 6 0,-4-7 0,-1 9 0,0-14 0,-14-1 0,9-1 0,-9 0 0,7 3 0,0 2 0,0-4 0,-1 0 0,1 0 0,0-1 0,0 2 0,-4-2 0,3-2 0,-6 1 0,5-5 0,-5 6 0,6-6 0,-3 6 0,4-6 0,0 10 0,3-3 0,-2 4 0,2 0 0,-2-4 0,4 12 0,-3-9 0,5 12 0,-5-11 0,-1 5 0,3-5 0,0 3 0,-4-3 0,7 0 0,-6 0 0,-1-5 0,-2 2 0,-2-2 0,4-2 0,0 1 0,-3-1 0,2 0 0,-4 1 0,5-1 0,0 3 0,0 3 0,0-2 0,0 4 0,-1-6 0,1-2 0,1 1 0,-5-1 0,3-1 0,-3 3 0,3 1 0,1 4 0,4 4 0,0-4 0,3 3 0,-2-6 0,1 6 0,-2-3 0,4 5 0,-5-5 0,1 2 0,-3-4 0,2 1 0,-6-4 0,8 2 0,-7 2 0,9-2 0,-7 2 0,7 0 0,6 5 0,-4 1 0,7-2 0,-12 0 0,-1-6 0,-3-1 0,-3-1 0,1-6 0,-5 6 0,6-6 0,-6 6 0,6-6 0,-7 5 0,8-1 0,-3 3 0,3-3 0,-5 2 0,4-3 0,-6 4 0,6-3 0,-2 1 0,3-1 0,0 3 0,-1 0 0,4 3 0,18 19 0,-12-14 0,15 13 0,-2 1 0,-14-16 0,9 14 0,-14-20 0,-3 4 0,4-4 0,-1 3 0,-3-2 0,0-2 0,0 1 0,3 3 0,2-2 0,3 6 0,-5-5 0,1 5 0,-4-7 0,0 0 0,-1-1 0,-3-3 0,3 1 0,-6 1 0,6-1 0,-3 3 0,1 0 0,2 0 0,-4 0 0,5 3 0,0-6 0,0 9 0,0-8 0,-1 9 0,6-3 0,-5 4 0,7 0 0,-7 0 0,7-4 0,-9 0 0,4-1 0,-6-3 0,4 4 0,-4-4 0,3 0 0,-6-1 0,6 1 0,-6 1 0,6 2 0,-4-1 0,5 4 0,0-5 0,-3 2 0,-2-3 0,1-1 0,-3 2 0,2-2 0,-3 2 0,4-5 0,-3 6 0,6-4 0,-7 5 0,4-4 0,0-2 0,-4 3 0,4-4 0,-4 5 0,3-5 0,-2 3 0,6-3 0,-6 4 0,6 4 0,-3-4 0,6 16 0,-3-17 0,0 12 0,-4-14 0,1-2 0,-3 5 0,2-4 0,1 4 0,-3 0 0,5 0 0,-5 0 0,2-1 0,1 2 0,0 2 0,0-3 0,4 7 0,-4-5 0,3 5 0,2-7 0,-1 7 0,0-6 0,-4 2 0,3-3 0,0 4 0,2 0 0,6 0 0,-6-1 0,-2-3 0,0 0 0,-3-4 0,1 4 0,2-3 0,-6 3 0,6-3 0,-6 1 0,1-1 0,-2 2 0,4 1 0,-3 0 0,6 0 0,-6 3 0,6-1 0,-3 1 0,0 0 0,3-2 0,-6 2 0,2-4 0,1 2 0,-3-2 0,6 6 0,-6-4 0,3 2 0,-1-7 0,-2 4 0,3-5 0,-1 2 0,-2 2 0,6-3 0,-6 5 0,5-2 0,-5 1 0,6 0 0,-6 0 0,6 3 0,-3 1 0,8 4 0,-4 0 0,0 0 0,-1-4 0,-3 3 0,1-6 0,2 6 0,-3-3 0,0 13 0,3-8 0,-6 8 0,6-9 0,-3-1 0,4 1 0,-4 0 0,3-3 0,-2-2 0,-1-3 0,0 0 0,-1 0 0,-2 0 0,3 0 0,-4-1 0,0 2 0,0-2 0,0 1 0,0 0 0,0 0 0,0-1 0,-4-2 0,3 3 0,-3-5 0,4 6 0,0-2 0,-4-2 0,3 3 0,-2-4 0,3 4 0,0-1 0,0 2 0,0-2 0,0 2 0,-4-2 0,3 1 0,-1 0 0,-2 0 0,4-1 0,-8 2 0,8-2 0,-8 2 0,7-2 0,-6 1 0,2-4 0,1 3 0,-2-6 0,1 3 0,-4-4 0,5 3 0,-3-2 0,3 6 0,-3-6 0,-1 6 0,-1-6 0,4 7 0,-2-7 0,3 2 0,-3 0 0,-2-2 0,1 3 0,0-4 0,0 0 0,0 0 0,0 0 0,0 0 0,1 4 0,-1-4 0,0 4 0,0-4 0,0 0 0,0 0 0,-1 0 0,2 0 0,3 3 0,-3-2 0,2 3 0,-6-4 0,1 0 0,-1 0 0,0 0 0,2 0 0,-2 0 0,3 0 0,-4 0 0,3 0 0,-2 0 0,3 0 0,0 0 0,0 0 0,-1 0 0,2 0 0,-1 0 0,0 0 0,1 0 0,-5 0 0,3 0 0,-6 0 0,6 0 0,-5 0 0,5 0 0,-3 0 0,4 0 0,0 0 0,0 0 0,0 0 0,1 0 0,-2 0 0,2 0 0,-1 0 0,0 0 0,0 0 0,-1 0 0,6 3 0,-4-2 0,2 3 0,-6-4 0,1 0 0,-1 0 0,3 0 0,0 0 0,0 0 0,0 0 0,1 0 0,-1 0 0,0 0 0,-1 0 0,1 0 0,1 0 0,-1 0 0,-1 0 0,-2 0 0,3 0 0,-4 0 0,0 0 0,-7 0 0,-9 0 0,-6 0 0,8-4 0,2 3 0,0-8 0,9 8 0,-4-4 0,11 5 0,0 0 0,1 0 0,-2 0 0,1 3 0,3 1 0,-2 4 0,3-3 0,0 1 0,0-1 0,1 0 0,2 1 0,-3 0 0,4 1 0,-3 1 0,2 0 0,-3 0 0,4 0 0,0 4 0,0-4 0,0 3 0,0-3 0,0 0 0,0 0 0,0 0 0,0 0 0,0-1 0,0 2 0,0-2 0,0 1 0,0 0 0,0 1 0,0-2 0,0 5 0,4-3 0,-3 6 0,2-7 0,-3 7 0,0-2 0,0 3 0,0-1 0,0 9 0,0-9 0,0 8 0,0-11 0,0 0 0,0 0 0,0-3 0,0-2 0,0 2 0,0-2 0,4-2 0,-3-2 0,2-3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8 24575,'0'-4'0,"0"0"0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1090 9 24575,'-4'-3'0,"-2"2"0,1-3 0,-3 4 0,0 0 0,0 0 0,0 0 0,0 0 0,0 4 0,-4-3 0,1 2 0,-30-3 0,18 0 0,-15 0 0,26 0 0,5 0 0,3-3 0,-3 2 0,1-3 0,-1 4 0,-1 0 0,-3 0 0,2 0 0,-3 0 0,4 0 0,1 0 0,-1 0 0,-1 0 0,-2 0 0,3 0 0,-7 4 0,5-3 0,-1 2 0,4 0 0,-1-2 0,-1 6 0,1-6 0,0 2 0,4 1 0,-3-3 0,3 2 0,-5-3 0,5 4 0,-3-3 0,2 2 0,2 1 0,-8-3 0,5 6 0,-17-2 0,9 0 0,-10 4 0,8-9 0,3 8 0,-1-7 0,2 6 0,-1-3 0,-2 1 0,7 2 0,-4-6 0,4 6 0,0-6 0,0 6 0,0-6 0,0 6 0,0-6 0,1 5 0,-1-5 0,0 7 0,-4-4 0,2 0 0,0 3 0,2-6 0,0 6 0,-1-6 0,2 6 0,-4-2 0,2 2 0,-7-2 0,8 1 0,-3-1 0,3 3 0,-1-4 0,2 3 0,-5-6 0,0 10 0,-4-6 0,0 7 0,0-3 0,5-2 0,-5 1 0,7 0 0,1 0 0,2-4 0,2 3 0,-5-6 0,1 5 0,4-1 0,-3 4 0,3-2 0,-4-2 0,-1 1 0,5-1 0,-3-1 0,6 3 0,-6-6 0,6 6 0,-5-6 0,5 5 0,-7-5 0,7 7 0,-6-4 0,6 4 0,-6 0 0,6 1 0,-6-2 0,7 1 0,-3 0 0,-2 0 0,4-1 0,-2 2 0,3-2 0,-4 2 0,4-2 0,-4 1 0,4 0 0,0 0 0,0-1 0,0 2 0,0-2 0,0 2 0,0-2 0,0 1 0,0 1 0,0-1 0,0-1 0,0 2 0,0-2 0,0 1 0,0 0 0,0 0 0,0 0 0,0 0 0,4-1 0,-4 2 0,4-2 0,-1 1 0,-2 0 0,6 0 0,-6 0 0,5 0 0,-5-1 0,6 3 0,-6-3 0,3 1 0,-1-4 0,-2 3 0,3-2 0,-1-1 0,-2 3 0,6-6 0,-6 7 0,2-5 0,0 2 0,-2 2 0,7-7 0,-7 8 0,6-7 0,-3 2 0,4-3 0,-1 0 0,5 0 0,-3 0 0,2 0 0,-4 0 0,1 0 0,0 0 0,0-3 0,0 2 0,-1-3 0,1 0 0,3 4 0,2-3 0,-1-2 0,11-2 0,-13 4 0,11-3 0,-13 6 0,0 0 0,-1 0 0,1 0 0,0 0 0,0 0 0,-1 0 0,0 0 0,1 0 0,0 0 0,4 0 0,-3 0 0,1 0 0,-2 0 0,0 0 0,0 0 0,-1 0 0,-3 4 0,8 1 0,-7-2 0,7 5 0,-5-4 0,1 4 0,0 0 0,0-4 0,-4 3 0,3-6 0,-6 6 0,5-7 0,-5 8 0,6-7 0,-3 5 0,4-5 0,-3 7 0,2-7 0,-6 6 0,5-6 0,-5 6 0,6-6 0,-3 6 0,4-3 0,0 4 0,-1 0 0,2-1 0,-1-2 0,0 3 0,0-5 0,-1 2 0,-3 2 0,3-6 0,-2 2 0,3 1 0,-1-3 0,1 2 0,-1-3 0,1 0 0,4 4 0,-3-3 0,1 2 0,-2-3 0,0 0 0,0 0 0,1 3 0,-2-2 0,1 3 0,0-4 0,0 0 0,0 0 0,11 0 0,-5 4 0,18-3 0,-15 1 0,33-2 0,-31 0 0,21 0 0,-29 0 0,2 0 0,-2 0 0,-2 0 0,-2 0 0,1 0 0,0-2 0,0 1 0,2-3 0,12-2 0,-5 6 0,7-5 0,-12 5 0,-1 0 0,-3 0 0,0 0 0,0 0 0,2-4 0,-1 2 0,3-1 0,-4 3 0,-1 0 0,1 0 0,0 0 0,-3-4 0,2 3 0,-3-2 0,4 3 0,3 0 0,10 0 0,-4 0 0,7 0 0,-9 0 0,-2 0 0,-2-3 0,-3 2 0,-1-3 0,1 4 0,0 0 0,0 0 0,2 0 0,12 0 0,-7 0 0,3 0 0,-10 0 0,1 0 0,-2 0 0,1 0 0,0 0 0,0 0 0,0 0 0,-1 0 0,1 0 0,-1 0 0,5 0 0,-1 0 0,5 0 0,-3 0 0,-3 0 0,-2 0 0,0 0 0,-4-4 0,4 4 0,-3-3 0,-1-1 0,2 3 0,-1-7 0,3 8 0,0-8 0,3 7 0,-3-6 0,3 7 0,-3-4 0,-3 0 0,2 3 0,-3-2 0,3 3 0,1 0 0,0 0 0,4 0 0,-1 0 0,31 0 0,-24 0 0,19 0 0,-25 0 0,-5 0 0,1 3 0,-1-2 0,-2 3 0,3-4 0,0 4 0,-1-4 0,1 7 0,4-6 0,0 7 0,11-3 0,-5 3 0,3-2 0,-6 1 0,-3-2 0,0-1 0,-1 3 0,-4-6 0,1 6 0,0-3 0,4 1 0,-1 1 0,14 1 0,-8 1 0,7-1 0,0 1 0,19 10 0,-16-9 0,13 10 0,-31-18 0,3 7 0,-4-7 0,-1 2 0,4 0 0,-2-2 0,2 6 0,-3-6 0,-1 3 0,1-1 0,-3 1 0,3 1 0,-4-1 0,6-2 0,3-1 0,3 7 0,8-2 0,19 7 0,-5-1 0,5-2 0,-19-1 0,-12-8 0,-1 5 0,-3-5 0,-1 3 0,1-4 0,1 4 0,-1-3 0,0 1 0,-1-2 0,1 0 0,0 0 0,3 4 0,10-3 0,-7 3 0,9-1 0,-15-2 0,4 2 0,-4-3 0,-1 0 0,1 0 0,0 0 0,3 4 0,27-3 0,9 11 0,8-5 0,-11 1 0,-1 4 0,16 3 0,15 3 0,-6-1 0,-38-10 0,8 5 0,-27-11 0,-3 3 0,-1-1 0,1-2 0,0 2 0,0 1 0,0-3 0,-1 6 0,5-6 0,-3 2 0,3 1 0,-6-4 0,2 8 0,0-7 0,4 5 0,-1-1 0,14 4 0,1 1 0,26 13 0,-22-10 0,19 10 0,-24-14 0,-2 1 0,-3-4 0,-12 1 0,0-6 0,0 3 0,-5-1 0,4-3 0,-2 4 0,-1 0 0,3-3 0,-6 5 0,6-5 0,-2 3 0,2 0 0,1-3 0,4 5 0,-3 0 0,1-2 0,-2 3 0,0-6 0,0 2 0,0 1 0,-1-3 0,1 3 0,0-2 0,0-1 0,0 3 0,-1-4 0,1 0 0,-1 0 0,1 0 0,1 0 0,-2 0 0,-2-4 0,2 3 0,-3-6 0,4 6 0,0-6 0,-1 6 0,5-6 0,0 6 0,0-6 0,-1 3 0,0-1 0,2-3 0,2 5 0,1-2 0,-4-2 0,-1 3 0,-3-5 0,0 5 0,0-4 0,-1 4 0,1 0 0,-4-3 0,3 6 0,-2-7 0,3 7 0,-1-6 0,1 2 0,3-2 0,-2 2 0,2-1 0,-3 0 0,4 2 0,0-3 0,0 3 0,3-5 0,5 0 0,-6 1 0,6 1 0,-13 0 0,1 6 0,0-2 0,-3-1 0,2 3 0,-6-7 0,6 8 0,-4-7 0,5 2 0,4-2 0,-4-2 0,6 5 0,-5-4 0,3 4 0,-3 0 0,1-3 0,-1 2 0,2-3 0,-3 3 0,3-2 0,-2 3 0,2-1 0,-3-1 0,-1 1 0,1-1 0,-3 0 0,5 1 0,-5 1 0,6-3 0,-3 3 0,0-5 0,1 5 0,-5-4 0,3 7 0,0-5 0,2 1 0,2-3 0,-3 3 0,-3-2 0,1 3 0,-2-4 0,4 3 0,4-6 0,-3 5 0,1-5 0,-2 7 0,0-6 0,11 3 0,-7-9 0,11 5 0,-15 0 0,7-1 0,-6 7 0,2-6 0,0 3 0,-2 3 0,-1-6 0,-1 10 0,-3-6 0,0 2 0,3 1 0,-2-3 0,-1 3 0,3-1 0,-2-3 0,2 4 0,-3-4 0,3 0 0,10-7 0,-7 6 0,10-6 0,-12 6 0,0 2 0,-1-2 0,4 2 0,-2 2 0,6-2 0,-6 2 0,2 0 0,-3-1 0,4 5 0,-5-6 0,8 6 0,-6-7 0,5 4 0,-5-1 0,3-1 0,-4 5 0,2-7 0,-1 7 0,15-7 0,-14 2 0,10 0 0,-9 3 0,2-1 0,2 4 0,0-8 0,1 7 0,0-5 0,-4 4 0,3-2 0,-3 0 0,-1 4 0,30-3 0,-23-1 0,20 3 0,-26-3 0,-5 1 0,4 2 0,-2-6 0,3 6 0,-5-3 0,1 4 0,3-3 0,-2 2 0,1-3 0,-1 4 0,-1-3 0,0 2 0,0-3 0,3 4 0,-3-3 0,4 2 0,-4-6 0,-1 6 0,1-6 0,0 6 0,0-3 0,0 0 0,-1 3 0,1-5 0,0 5 0,-1-7 0,1 8 0,-3-7 0,2 6 0,-3-4 0,4 2 0,0-2 0,0 1 0,-3-3 0,1 6 0,-2-5 0,4 5 0,-4-3 0,0 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0 150 23010,'0'8'0,"4"-3"767,0-2-767,0 0 262,3-2-262,-3 3 133,0 0-133,8-3 403,-7 5-403,10-5 0,4 8 0,0-8 0,5 8 0,-8-8 0,-1 2 0,1-3 0,-2 0 0,-1 0 0,-2 0 0,-3 0 0,-1 0 0,1 0 0,5-3 0,-5-2 0,6 0 0,-1-1 0,3 1 0,-1-2 0,9-8 0,-10 8 0,9-7 0,-15 13 0,7-7 0,-6 5 0,5-2 0,-5-2 0,2 6 0,-3-2 0,4-1 0,-3 3 0,2-6 0,-3 2 0,0 1 0,-1-3 0,4 3 0,-2-5 0,3 5 0,-5-4 0,1 7 0,0-5 0,0 1 0,3-3 0,-7-1 0,7 5 0,-7-3 0,2 3 0,1-1 0,-6-1 0,5 5 0,-5-4 0,2 5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25 0 24575,'0'8'0,"0"0"0,0-1 0,3 1 0,-2 0 0,6 5 0,-6-5 0,6 3 0,-6-2 0,3-2 0,-4 1 0,3 0 0,-2 0 0,2 0 0,-3 0 0,0-1 0,0 2 0,0 2 0,3-2 0,-2 2 0,2-3 0,-3 12 0,0-5 0,4 5 0,-3-9 0,2 1 0,-3-2 0,0 1 0,0-3 0,0-1 0,0 2 0,0-2 0,-3 2 0,-2-2 0,-2 1 0,2 0 0,-2 0 0,3-1 0,-1 2 0,-2-2 0,3 1 0,-4-4 0,3 4 0,2-4 0,-1 0 0,4 4 0,-4-7 0,4 2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9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24575,'4'4'0,"3"0"0,-2 7 0,2-2 0,1 2 0,0-3 0,0 0 0,-4 1 0,3-4 0,-6 1 0,5-1 0,-5-4 0,3 4 0,3-4 0,-2 7 0,6 0 0,-4 0 0,1 0 0,0 0 0,0-1 0,0 2 0,0-2 0,0-2 0,0 2 0,0-3 0,0 4 0,-1 0 0,4 4 0,-2-4 0,3 3 0,-5-3 0,1 0 0,-4 1 0,7-2 0,-6 2 0,9-2 0,-5 5 0,6-3 0,-5 14 0,2-12 0,1 12 0,-4-14 0,-2 2 0,0-2 0,-3 2 0,4-6 0,4 9 0,-3-5 0,14 10 0,-13-6 0,9 2 0,-11-10 0,-3 1 0,2-1 0,-6 3 0,5-4 0,-2 3 0,1-6 0,-2 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24575,'8'4'0,"0"0"0,2 7 0,3 1 0,6 13 0,-3-8 0,20 26 0,-12-14 0,26 23 0,-9-5 0,13 8 0,-16-17 0,-9-5 0,-17-20 0,-4-2 0,-4-3 0,2 0 0,-1 0 0,3-4 0,-4 4 0,3-5 0,-2 10 0,5-1 0,-1 0 0,2 2 0,-3-5 0,4 7 0,-3-4 0,6 3 0,-3 2 0,3-1 0,1-4 0,-5 3 0,1-7 0,-4 4 0,0-5 0,-4 2 0,3-2 0,-3-2 0,3 1 0,-2-1 0,2-1 0,-2 7 0,3-6 0,-4 6 0,3-2 0,-3-1 0,4 0 0,0 3 0,0-2 0,-1 3 0,1-5 0,-4 4 0,3-1 0,-2 1 0,6 0 0,-3 2 0,4 3 0,-4-4 0,0 2 0,-1-4 0,1 1 0,-1 1 0,2-4 0,-4 4 0,2-4 0,-6-1 0,5 1 0,-5 0 0,6 0 0,-6 3 0,6-1 0,-1 13 0,2-9 0,4 11 0,-1-1 0,1-6 0,-4 3 0,-4-10 0,4-4 0,-7 1 0,6 0 0,-6 1 0,3-2 0,-1 2 0,-2 2 0,6-2 0,-3 2 0,0-3 0,3 4 0,5 8 0,-3-2 0,5 7 0,0-1 0,-4-7 0,4 7 0,-6-8 0,0 0 0,0-3 0,0-2 0,-1 1 0,-2-3 0,2 3 0,-2-5 0,-1 5 0,3-4 0,-2 7 0,2-3 0,1 4 0,-4 0 0,3-4 0,1 3 0,-3-3 0,5 1 0,-6 2 0,4-3 0,0 4 0,0 0 0,-1-4 0,-2 12 0,5-10 0,-4 10 0,5-11 0,-3 2 0,0-7 0,-4 3 0,3-3 0,-6 0 0,6 1 0,-6 2 0,6-1 0,-3 1 0,0-4 0,3 5 0,-6-4 0,6 4 0,-2 0 0,2 0 0,-3 0 0,3 2 0,-6-4 0,6 1 0,-6-3 0,6 4 0,-6-3 0,6 2 0,-6-3 0,6-4 0,-6 3 0,1-2 0,2-2 0,-3 5 0,2-3 0,1-2 0,0 5 0,1 0 0,2 0 0,-6 3 0,6 1 0,-3 1 0,5 11 0,7 2 0,-4 9 0,6-8 0,-7-3 0,0-12 0,-3-1 0,-4-3 0,3-3 0,-6 1 0,2-1 0,1 3 0,0 4 0,4 0 0,-1 4 0,5 0 0,-3-4 0,-1 3 0,-2-10 0,-5 5 0,6-5 0,-3 2 0,5 2 0,-1 2 0,2 1 0,-1 5 0,6-4 0,-6 1 0,5-2 0,-2 4 0,1-4 0,-3-3 0,-5-3 0,-2-1 0,1-1 0,-3 3 0,6-3 0,-6 4 0,9 4 0,-8-4 0,8 3 0,-5 2 0,6-4 0,-2 5 0,5-5 0,-1 6 0,3-2 0,-1 2 0,-3-3 0,2-1 0,-2 1 0,1-7 0,-2 5 0,-4-9 0,-2 7 0,2-7 0,-6 5 0,6-4 0,-2 5 0,3 1 0,-1 1 0,4 6 0,-2-7 0,3 4 0,-2-1 0,2 1 0,8 13 0,-8-8 0,7 8 0,-4-1 0,-2-10 0,2 6 0,-8-9 0,1-1 0,0 1 0,0 0 0,0-2 0,-1 3 0,1-3 0,-4-2 0,3 4 0,-2-2 0,3 3 0,-1-1 0,0 1 0,1 4 0,7 8 0,-2-6 0,4 15 0,-1-15 0,-3 6 0,0-12 0,3 12 0,-2-10 0,2 10 0,-6-11 0,-2-2 0,-3-3 0,2 1 0,-6-5 0,3-1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54.7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24575,'9'0'0,"0"0"0,0 0 0,0 4 0,0-3 0,0 3 0,1-4 0,-1 4 0,0-3 0,4 3 0,-3 0 0,7-3 0,-7 3 0,3-4 0,-4 0 0,-4 4 0,3-3 0,-3 3 0,4-4 0,-4 4 0,3-3 0,-7 3 0,3-4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24575,'11'0'0,"10"6"0,-4-2 0,16 7 0,-7-6 0,0 4 0,40 12 0,-31-8 0,25 12 0,-36-15 0,0-1 0,-6-1 0,5 3 0,-10-8 0,-2 5 0,0-7 0,-2 5 0,6-5 0,-6 3 0,5-1 0,-5-2 0,6 6 0,-3-3 0,12 1 0,-7 2 0,16-1 0,-16 2 0,7-2 0,-12 2 0,0-7 0,-4 2 0,-1-3 0,1 4 0,0-3 0,3 6 0,1-3 0,4 4 0,7-3 0,-4 1 0,12-5 0,-12 3 0,13-4 0,-15 0 0,5 4 0,-8-4 0,-6 3 0,4-3 0,-4 4 0,0-3 0,-1 3 0,1-4 0,0 3 0,0-2 0,3 6 0,-3-6 0,3 2 0,-3-3 0,1 4 0,10-3 0,-8 5 0,20 1 0,9 6 0,-2-1 0,15 3 0,-20-4 0,19 4 0,-22-8 0,8 4 0,-27-10 0,-4 7 0,1-8 0,0 7 0,4-2 0,-1-1 0,5 3 0,0-3 0,8 6 0,-6-1 0,5 0 0,-10-1 0,1 0 0,-1 0 0,-1 0 0,-1-4 0,-3 3 0,3-3 0,1 7 0,3-1 0,1 5 0,-1-7 0,2 4 0,-5-8 0,-5 3 0,0-5 0,-2 4 0,6-1 0,-2 3 0,5 0 0,-1 0 0,2 3 0,0-5 0,-2 4 0,-2-5 0,-4 2 0,2 1 0,-5 0 0,4-4 0,-4 3 0,0-3 0,3 5 0,-3-2 0,4 2 0,0-2 0,0 1 0,0 1 0,-1-2 0,1 5 0,0-4 0,3 7 0,-6-5 0,5 1 0,-6 0 0,4-6 0,0 9 0,0-12 0,-3 8 0,2-5 0,-3 2 0,0 2 0,4-2 0,-4 1 0,4 4 0,-1-2 0,1 4 0,0-5 0,-4 2 0,3 1 0,-2-4 0,2 7 0,1-3 0,0 4 0,0 0 0,0-3 0,-1-2 0,-3-3 0,-1-3 0,-3-2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24575,'11'8'0,"-2"0"0,14 7 0,-11-6 0,6 8 0,-5-7 0,-1 5 0,-1-6 0,1 2 0,-4-3 0,0 0 0,-1 0 0,1-1 0,0 2 0,0-2 0,-1 1 0,0 0 0,1 0 0,0 3 0,0-1 0,-3 1 0,1-4 0,-5 1 0,6-3 0,-3 6 0,5-5 0,2 9 0,-3-7 0,4 3 0,-4-3 0,-4 0 0,3 0 0,-6-1 0,6 2 0,-3-2 0,4 2 0,0 2 0,0-2 0,-1 2 0,0 0 0,-2-1 0,2 2 0,-3-5 0,1 1 0,-2 0 0,1-4 0,-3 6 0,6-4 0,-4 1 0,2 5 0,3-8 0,-8 8 0,8-4 0,-8 0 0,4-1 0,-1 2 0,2-6 0,-1 5 0,-1-4 0,0 0 0,-2 4 0,3-3 0,-1-1 0,-2 3 0,3-2 0,-1-1 0,-2 3 0,6-2 0,-2 6 0,-1-3 0,2 4 0,-5-1 0,6-2 0,-6 3 0,6-5 0,-6 1 0,6 0 0,-6 0 0,6 0 0,-6 3 0,5-1 0,-5 5 0,2-7 0,1 7 0,-3-2 0,6-1 0,-6 3 0,2-7 0,1 4 0,-3-5 0,6 2 0,-6-2 0,1 1 0,2-4 0,-2 0 0,1-4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1 164 24575,'4'-4'0,"0"0"0,0 0 0,3 3 0,0-5 0,2 1 0,6 0 0,-3-1 0,29-12 0,-19 10 0,28-13 0,-7 10 0,-5 5 0,14-3 0,-26 7 0,-2 1 0,-8-4 0,-5 5 0,1 0 0,-4-4 0,0 4 0,-1-4 0,0 1 0,14 2 0,-7-6 0,10 6 0,-8-6 0,24 6 0,-10-2 0,22 3 0,-29 0 0,-7-5 0,-9 4 0,-3-2 0,4 3 0,3 0 0,1 0 0,4 0 0,25 0 0,24 0 0,11 0 0,-2 0 0,-23 0 0,-26 0 0,0 0 0,-14 0 0,1 0 0,-1 0 0,-2 0 0,6 0 0,-2 0 0,-1 0 0,-2 0 0,-2 0 0,0 0 0,4 0 0,-1 0 0,14 0 0,0 0 0,10 0 0,-9-3 0,-2 2 0,-12-3 0,-1 4 0,-3 0 0,0 0 0,3 0 0,10 6 0,22-5 0,-13 7 0,37 1 0,14 8 0,-25-6 0,28 6 0,-70-16 0,5 8 0,-11-8 0,0 5 0,0-5 0,-1 6 0,1-6 0,-3 3 0,-2-4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 24575,'4'4'0,"7"-1"0,-3 9 0,8-3 0,0 2 0,-4 1 0,11 3 0,-9-2 0,11 6 0,-10-11 0,1 3 0,-4-2 0,-2-5 0,-2-1 0,0-3 0,0 0 0,0 0 0,3 0 0,1 0 0,4 0 0,-1 0 0,2 4 0,6-3 0,-5 3 0,6-4 0,-12 0 0,0 0 0,-5 3 0,1-2 0,3 2 0,2-3 0,1 4 0,2-3 0,8 2 0,19 6 0,-16-8 0,13 9 0,-31-10 0,3 2 0,-4-1 0,-1 3 0,1-4 0,-1 0 0,1 0 0,0 0 0,-1 0 0,5 0 0,0 0 0,1 0 0,-2 0 0,-3 0 0,3 0 0,1 0 0,4 0 0,0 0 0,-1 0 0,0 0 0,9 0 0,-6 0 0,2 0 0,-5 0 0,-3 0 0,0 0 0,0 0 0,-4 0 0,4 0 0,-4 0 0,7 0 0,22 0 0,-7 0 0,22 5 0,0-3 0,-8 0 0,1 0 0,20 4 0,-12-6 0,-4 1 0,-19 4 0,8-5 0,-27 0 0,-3 0 0,0 0 0,3 0 0,10 0 0,38 0 0,2 0 0,-16 0 0,0 0 0,28 0 0,-18 0 0,14 0 0,-14 0 0,-8 0 0,-9 0 0,-23 0 0,-3 0 0,4 0 0,0 0 0,-1-3 0,1 2 0,-1-7 0,1 7 0,-3-1 0,-3-2 0,1 2 0,2-5 0,-2 6 0,4-2 0,-9-1 0,4 3 0,-5-3 0,-1 1 0,2 2 0,-1-2 0,3 3 0,-3-4 0,2 3 0,-6-7 0,6 8 0,-4-4 0,2 1 0,2 2 0,-6-7 0,6 8 0,-6-7 0,6 6 0,-3-7 0,3 8 0,1-8 0,0 7 0,0-2 0,0 0 0,-1-2 0,1 1 0,0-3 0,0 2 0,0-4 0,-1 2 0,1 2 0,0 1 0,-3 2 0,2 1 0,-3-3 0,1-1 0,1 5 0,2-7 0,1 2 0,2 1 0,-7-3 0,3 3 0,-3-1 0,0-2 0,3 6 0,-6-3 0,3 4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24575,'4'8'0,"1"0"0,-1-1 0,3 1 0,-3 0 0,4 0 0,0 0 0,0 4 0,0 0 0,2 0 0,-1 3 0,2-6 0,-3-2 0,-3 1 0,1-5 0,-5 7 0,6-3 0,-3-2 0,4 2 0,-3-3 0,2 4 0,-6 0 0,5-4 0,-5 4 0,6-5 0,-7 6 0,8-2 0,-3 1 0,3 3 0,2 1 0,-1 4 0,6 0 0,-6-3 0,2 3 0,-4-12 0,-2 8 0,-2-9 0,1 2 0,-3 2 0,6-6 0,-6 6 0,1-3 0,2 0 0,0 3 0,4 2 0,-3 3 0,2 0 0,1 3 0,0-7 0,5 16 0,-4-13 0,0 9 0,-2-12 0,-2-1 0,2 1 0,-3 1 0,1-2 0,-2 2 0,1-2 0,0 5 0,0-3 0,3 2 0,-3-3 0,0-1 0,4 5 0,-8-3 0,7 6 0,-2-3 0,2 3 0,1 1 0,0 1 0,1-4 0,-1 2 0,-4-7 0,6 7 0,-9-6 0,10 2 0,-10-3 0,6 0 0,-6-1 0,6 2 0,-4 2 0,5 1 0,4 4 0,-3 0 0,1 0 0,-2-4 0,4 3 0,-4-2 0,6 3 0,-5-1 0,4-6 0,-5 4 0,-1-7 0,1 5 0,-1-2 0,-2-1 0,2 0 0,-3 3 0,3-2 0,-2 3 0,2-9 0,-6 5 0,6-1 0,-3 2 0,1 3 0,2-4 0,-6-1 0,5 2 0,-2 2 0,0-3 0,4 4 0,-8-4 0,8 1 0,-4-2 0,0 1 0,0 0 0,-2-3 0,-1 5 0,6-5 0,-5 6 0,5-3 0,-2 4 0,3 0 0,-1 4 0,1-1 0,-1-3 0,1 0 0,-3-3 0,2 2 0,-3-2 0,0 2 0,3-3 0,-6 0 0,6-1 0,-3 2 0,6 11 0,-6-10 0,4 14 0,-3-11 0,3-5 0,-3 2 0,2-9 0,-6 6 0,2-2 0,-3 2 0,4-2 0,-3 2 0,1 1 0,2 4 0,-3 1 0,6 2 0,-6-2 0,6-1 0,-3 3 0,1-7 0,2 7 0,-6-6 0,1 2 0,-2-3 0,4 0 0,-3 0 0,2 0 0,-3 0 0,0-1 0,4 2 0,-4 3 0,4-4 0,0 7 0,-4 6 0,8-3 0,-8 14 0,4-13 0,-1 1 0,-2 4 0,2-10 0,0 10 0,-2-12 0,3 3 0,-4-6 0,0 6 0,0-7 0,3 4 0,-2-4 0,3 3 0,-4-2 0,0 3 0,3-1 0,-2 2 0,3 3 0,-4-4 0,3 3 0,-2-7 0,3 4 0,-1-4 0,-2 0 0,2-1 0,0 2 0,-2-2 0,3 2 0,-4-2 0,0 1 0,3 1 0,-2 2 0,7 2 0,-7-1 0,2 3 0,1-7 0,-3 4 0,6-1 0,-6-3 0,1 4 0,2-4 0,-3 3 0,2-2 0,-3 2 0,4 1 0,0 0 0,1 1 0,-2-1 0,1-5 0,-3 5 0,2-4 0,1 3 0,-3-2 0,2-2 0,-3 2 0,3-5 0,-2 3 0,2-3 0,-3 4 0,4 0 0,-3-1 0,6 3 0,-7-3 0,4 5 0,0-4 0,-4 4 0,4-4 0,-1-1 0,-2 2 0,3-2 0,-4 1 0,0 0 0,2 0 0,-1 0 0,3 0 0,-4-1 0,0 2 0,0-2 0,0 1 0,0 0 0,0 1 0,0-2 0,0 2 0,0-2 0,0 2 0,0-2 0,0 1 0,0 0 0,0 0 0,0-1 0,0-2 0,0-1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65 24575,'11'0'0,"2"0"0,3 0 0,7 5 0,-5-4 0,6 5 0,1-6 0,0 0 0,9 0 0,0-6 0,-7 2 0,5-3 0,-18 1 0,6 5 0,-12-7 0,-1 7 0,0-6 0,2 6 0,-1-3 0,0 4 0,0-3 0,-1 2 0,-2-6 0,2 6 0,-7-6 0,8 6 0,-8-5 0,4 5 0,-4-4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0 234 24575,'0'-7'0,"0"-6"0,4 5 0,0-3 0,4-1 0,-1 2 0,1-5 0,0 7 0,0-4 0,0 4 0,-1-1 0,1 2 0,0-1 0,0 4 0,-3-4 0,2 7 0,-4-6 0,5 6 0,0-6 0,0 2 0,0 2 0,3-5 0,-3 7 0,4-6 0,-4 6 0,-1-3 0,-3 0 0,3 4 0,-2-4 0,3 1 0,0 2 0,-1-6 0,2 6 0,2-7 0,-2 4 0,1-1 0,-2 2 0,0 3 0,-3-3 0,-2 2 0,-3-3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1 237 24575,'0'-9'0,"0"1"0,4-3 0,-4-10 0,7 6 0,-6-5 0,6 12 0,-6-4 0,5 4 0,-1-4 0,-1 4 0,3 4 0,-2 0 0,-1 1 0,3 2 0,-3-6 0,4 3 0,0-2 0,-4-1 0,3 7 0,-3-8 0,4 7 0,0-3 0,0 2 0,0 1 0,0-7 0,-1 7 0,1-3 0,-4 1 0,4 2 0,-4-3 0,0 1 0,3 2 0,-6-6 0,5 6 0,-1-2 0,3-1 0,0 3 0,0-3 0,-1 1 0,4 2 0,2-3 0,0 4 0,-3 0 0,-2 0 0,-3 0 0,-2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0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1 450 24575,'0'-7'0,"0"-2"0,0-3 0,0 0 0,0 0 0,0-3 0,0 2 0,4-3 0,-4 0 0,4-1 0,-1 2 0,-2-1 0,3 0 0,-4 3 0,3-2 0,1 7 0,0-3 0,3 2 0,-6 1 0,6 4 0,-6-4 0,6 5 0,-6-6 0,6 1 0,-3-1 0,4 2 0,0-1 0,0 3 0,-1 1 0,-2 1 0,1 2 0,-5-7 0,6 8 0,-3-7 0,4 2 0,0 1 0,-1-4 0,6 7 0,-5-5 0,4 1 0,-5 1 0,1-3 0,0 6 0,-4-6 0,3 5 0,-6-5 0,6 7 0,-3-8 0,4 7 0,0-5 0,-4 1 0,3 0 0,-3-2 0,3 6 0,1-6 0,0 2 0,0 1 0,0 1 0,0-1 0,0 3 0,0-3 0,0 4 0,0-3 0,-1 2 0,1-3 0,0 4 0,-4 0 0,0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1 337 24575,'8'-7'0,"0"-4"0,-1 1 0,1-5 0,0 6 0,0-6 0,3 6 0,-3-7 0,7 4 0,-3-3 0,3-1 0,-1 3 0,-3 2 0,-4-1 0,1 7 0,0-6 0,0 10 0,-4-6 0,6 6 0,-8-7 0,8 8 0,-5-7 0,3 6 0,0-6 0,-1 6 0,1-7 0,0 7 0,0-2 0,-1 0 0,0 2 0,2-6 0,-1 6 0,0-3 0,-3 1 0,2 2 0,-4-6 0,5 5 0,0-2 0,0 1 0,0 3 0,-1-8 0,1 7 0,0-5 0,0 5 0,0-3 0,-4 0 0,2 3 0,-1-3 0,-1 1 0,3 2 0,-2-6 0,2 6 0,1-6 0,0 3 0,0-1 0,0-2 0,0 6 0,-3-3 0,-2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9T07:50:37.17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1494 0 24575,'0'10'0,"0"0"0,0 5 0,0-4 0,0 10 0,0-10 0,0 5 0,0-7 0,0 1 0,0 0 0,0-1 0,0 1 0,0 0 0,0-1 0,0 1 0,0-1 0,-4-3 0,-2-2 0,1 0 0,-4-3 0,4 4 0,-5-5 0,0 0 0,0 0 0,1 0 0,-1 0 0,0 0 0,0 0 0,0 0 0,5 4 0,-4-3 0,4 8 0,-5-8 0,5 7 0,-4-7 0,4 4 0,-1-1 0,-3-3 0,4 8 0,-5-8 0,0 7 0,1-7 0,-1 4 0,4-1 0,-2-3 0,7 8 0,-8-8 0,3 3 0,1 0 0,-4-3 0,8 8 0,-3-4 0,0 5 0,2 0 0,-2-1 0,4 7 0,-4-5 0,3 4 0,-4-5 0,5-1 0,-5 7 0,4-5 0,-4 4 0,5-5 0,0 0 0,-4-1 0,2 1 0,-2 5 0,4-4 0,0 5 0,-4-7 0,3 1 0,-4 0 0,5-1 0,0 1 0,-4 0 0,3-1 0,-3 1 0,4 0 0,-5-1 0,4 1 0,-3-1 0,4 1 0,-5 0 0,4-1 0,-3 1 0,0 0 0,3-1 0,-4 1 0,1 0 0,3-1 0,-4 1 0,5 0 0,0-1 0,-4 1 0,3 0 0,-3-1 0,4 1 0,0-1 0,-5 1 0,4 0 0,-3 5 0,-1-4 0,4 5 0,-3-7 0,4 1 0,0 0 0,0-1 0,0 1 0,-4 0 0,3-1 0,-4 1 0,5-1 0,-4 1 0,3 0 0,-4-1 0,5 7 0,0-5 0,0 4 0,-4-5 0,3 0 0,-3-1 0,4 1 0,0 0 0,0-1 0,0 1 0,0-1 0,-5-3 0,4 2 0,-3-2 0,4 3 0,0 1 0,0 0 0,0-1 0,-4-3 0,2 2 0,-2-2 0,4 3 0,0 1 0,0 0 0,-4-1 0,3 1 0,-4 0 0,1-1 0,3 1 0,-3-1 0,4 1 0,-5 0 0,4-1 0,-3 1 0,4 0 0,-5-1 0,4 1 0,-3 0 0,0-1 0,3 1 0,-4 0 0,1-5 0,3 4 0,-4-4 0,1 5 0,3 5 0,-8-4 0,8 4 0,-7-5 0,6 0 0,-2-1 0,0 1 0,3 0 0,-8-1 0,8 1 0,-3 0 0,-1-5 0,4 4 0,-3-4 0,-1 0 0,0 0 0,-5-5 0,0 0 0,1 0 0,-1 0 0,0 0 0,0 0 0,0 0 0,1 0 0,-1 0 0,0 0 0,0 0 0,5 4 0,-4-3 0,4 3 0,-1 0 0,-2-2 0,2 6 0,-4-7 0,5 8 0,-4-8 0,8 7 0,-8-7 0,8 8 0,-7-4 0,7 5 0,-8 0 0,8-1 0,-8 1 0,4 0 0,-1-1 0,-3 7 0,8-5 0,-9 4 0,9 1 0,-8-5 0,8 4 0,-3-5 0,0-1 0,2 1 0,-2 0 0,4-1 0,0 1 0,0 0 0,-4-5 0,3 4 0,-4-4 0,5 5 0,0-1 0,0 1 0,0-1 0,0 1 0,0 0 0,0-1 0,0 1 0,0 0 0,0-1 0,0 1 0,0 0 0,0 5 0,0-4 0,0 5 0,-5-1 0,4 2 0,-4 0 0,5 4 0,0-4 0,0-1 0,0 6 0,0-6 0,0 1 0,-4-1 0,2-1 0,-2 2 0,4 0 0,0-2 0,0-5 0,-4-1 0,3 1 0,-4 0 0,5-1 0,0 1 0,0 0 0,-4-5 0,3 4 0,-3-4 0,4 5 0,0-1 0,0 1 0,-5-5 0,4 4 0,-3 2 0,4 0 0,0 4 0,-5 1 0,3-5 0,-3 4 0,5-5 0,0 0 0,-4-1 0,3 1 0,-3 0 0,4-1 0,0 1 0,0 0 0,0-1 0,0 1 0,-5-1 0,4 1 0,-3 0 0,-1 5 0,3-4 0,-3 10 0,5-9 0,-4 3 0,3-5 0,-3-1 0,4 1 0,-5 0 0,4-1 0,-3 1 0,4-1 0,-5-3 0,4 2 0,-3-2 0,4 3 0,-4 1 0,3 0 0,-8-5 0,8 4 0,-4-4 0,1 5 0,3-1 0,-8 7 0,3-5 0,0 4 0,-3-5 0,8-1 0,-8 7 0,3-5 0,-5 10 0,5-10 0,-3 5 0,3-7 0,1 1 0,-4 0 0,8-1 0,-8 1 0,8-1 0,-8 1 0,8 0 0,-7-1 0,2 1 0,1 0 0,-4-1 0,8 1 0,-3 0 0,-1-1 0,4 1 0,-7 0 0,2-1 0,1 1 0,-4 0 0,8-1 0,-9 7 0,5-5 0,-6 10 0,5-10 0,-3 4 0,7-5 0,-6 0 0,2-1 0,1 1 0,-4 0 0,8-1 0,-8 1 0,8-1 0,-3 1 0,0 0 0,3-1 0,-8-3 0,8 2 0,-4-2 0,1 3 0,3 1 0,-8 0 0,8-1 0,-8 1 0,8 0 0,-3-1 0,0 1 0,3 5 0,-8-4 0,8 5 0,-4-7 0,1 1 0,3 0 0,-3-1 0,-1 1 0,4 0 0,-3-1 0,4 1 0,0 0 0,-4-1 0,2 1 0,-2 0 0,4-1 0,0 1 0,0-1 0,0 1 0,0 0 0,0-1 0,0 1 0,0 0 0,-4-1 0,3 1 0,-4 0 0,5-1 0,0 1 0,0 0 0,0-1 0,0 1 0,0-1 0,0 1 0,0 6 0,0-5 0,0 4 0,5 0 0,-3-3 0,3 3 0,-5-5 0,0-1 0,4-3 0,-3 2 0,8-7 0,-8 8 0,7-8 0,-2 3 0,-1 0 0,4-2 0,-4 2 0,5-4 0,-5 4 0,3-3 0,-2 3 0,3-4 0,1 0 0,0 0 0,-1 5 0,1-4 0,-5 7 0,4-7 0,-8 8 0,8-8 0,-8 8 0,7-4 0,-7 5 0,4-1 0,-1 1 0,-3 0 0,3-1 0,-4 7 0,5-5 0,-4 4 0,3 1 0,-4-5 0,0 10 0,0-10 0,0 4 0,-5 1 0,4 1 0,-5 5 0,6 1 0,0-6 0,0-2 0,0 0 0,0-4 0,-5 11 0,4-11 0,-4 4 0,5 1 0,0-5 0,0 10 0,-4-10 0,3 17 0,-4-2 0,5 6 0,0-3 0,0-6 0,0 0 0,0-1 0,0-5 0,0 4 0,0-4 0,0 13 0,0-12 0,0 11 0,0-18 0,0 4 0,0-5 0,0-1 0,0 1 0,0 0 0,0-1 0,0 1 0,0 0 0,0-1 0,0 1 0,-4-5 0,3 10 0,-4-9 0,1 10 0,3-1 0,-8 2 0,7 6 0,-3-1 0,5 1 0,-5 0 0,4-7 0,-4 6 0,0-11 0,4 10 0,-3-10 0,0 4 0,3 1 0,-4-5 0,5 10 0,0-10 0,0 4 0,0-5 0,0 0 0,0-1 0,0 1 0,-5 5 0,4-4 0,-4 11 0,5-11 0,0 4 0,0-5 0,0-1 0,-6 14 0,5-10 0,-5 15 0,6-17 0,0 5 0,0-7 0,0 1 0,0 5 0,0-4 0,-4 5 0,2-6 0,-2-1 0,4 1 0,0-1 0,0 1 0,0 0 0,-4-5 0,3 9 0,-4-7 0,5 9 0,0-7 0,0 1 0,0 0 0,0-1 0,0 1 0,0 0 0,0-1 0,0 1 0,0-1 0,0 1 0,0 0 0,-4-1 0,3 1 0,-3 0 0,4-1 0,0 1 0,0 0 0,0-1 0,0 1 0,0 0 0,0-1 0,0 1 0,-5 0 0,4-1 0,-3 1 0,-1-1 0,4 1 0,-7-5 0,7 4 0,-8-8 0,8 8 0,-4-4 0,1 5 0,-1-5 0,-1 4 0,-3-4 0,8 5 0,-7-5 0,7 4 0,-8-8 0,8 7 0,-8-7 0,8 8 0,-8-8 0,8 7 0,-3-2 0,0-1 0,2 4 0,-2-4 0,4 5 0,0-1 0,0 1 0,0 0 0,0-1 0,0 1 0,0 0 0,0-1 0,0 7 0,0-5 0,4 4 0,-3-5 0,4-1 0,-5 1 0,0 0 0,5 5 0,-4-4 0,4 5 0,-5-7 0,0 7 0,0-5 0,0 10 0,4-10 0,-3 4 0,4-5 0,-5 0 0,5 5 0,-4-4 0,4 10 0,-5-10 0,0 11 0,0-6 0,0 7 0,0 0 0,0-1 0,0 8 0,0-6 0,0 13 0,0-12 0,0 5 0,5-8 0,-4 1 0,4-1 0,-5-5 0,0-1 0,5-1 0,-3-4 0,3 4 0,-5-5 0,5 6 0,-4 0 0,4 1 0,-5 4 0,0-10 0,0 11 0,0-11 0,0 4 0,0 1 0,0-5 0,0 4 0,0-5 0,0-1 0,0 1 0,5 5 0,-4-4 0,4 5 0,-5-7 0,4 1 0,-2 0 0,2-1 0,0 1 0,2 5 0,0-3 0,-1 3 0,0 0 0,-4 2 0,4 0 0,-5-2 0,4-5 0,-3 0 0,4-1 0,-5 1 0,4 0 0,-3-1 0,8 1 0,-8 0 0,7-5 0,-7 4 0,8-4 0,-8 5 0,8-1 0,-8 1 0,8 5 0,-3-4 0,4 5 0,-5-7 0,4 1 0,-8 0 0,7-1 0,-1 7 0,-2-5 0,4 4 0,-7-5 0,2 0 0,0-5 0,-3 3 0,3-2 0,-4 3 0,0 1 0,0 0 0,0-1 0,0 1 0,0 0 0,0-1 0,0 1 0,0 0 0,-4-1 0,-1 1 0,-1 0 0,-2-5 0,2 3 0,-4-2 0,1 3 0,-1 1 0,0 0 0,0-5 0,0 4 0,1-4 0,-7 0 0,5 4 0,-5-4 0,7 1 0,-1 2 0,4-2 0,-2 3 0,2-3 0,1 2 0,-4-2 0,8 3 0,-8-3 0,8 8 0,-8-7 0,8 8 0,-8 1 0,3-5 0,0 10 0,-3-4 0,7-1 0,-8 6 0,9-11 0,-9 10 0,9-10 0,-5 4 0,2-5 0,3 0 0,-3-1 0,4 1 0,-5 0 0,4-1 0,-3 1 0,0 0 0,2-1 0,-2 1 0,4-1 0,-4 1 0,3 0 0,-4-1 0,5 1 0,-4 0 0,3-1 0,-3 1 0,4 0 0,0-1 0,0 1 0,0 0 0,0-1 0,0 1 0,0 0 0,0-1 0,0 1 0,0-1 0,0 1 0,0 0 0,0-1 0,0 1 0,0 0 0,0-1 0,4-3 0,-3 2 0,3-2 0,-4 3 0,0 1 0,4-5 0,-2 4 0,2-4 0,0 5 0,-3 0 0,3-1 0,1 1 0,-4-1 0,3 1 0,-4 0 0,4-5 0,-2 4 0,2-4 0,0 0 0,-3 4 0,3-4 0,1 1 0,-4 2 0,3-2 0,0-1 0,-3 4 0,8-4 0,-8 5 0,3-1 0,1 1 0,-4 0 0,7-1 0,-2 1 0,-1-1 0,4 1 0,-8 0 0,8 5 0,-3-4 0,0 5 0,2-7 0,-7 1 0,8 0 0,-8-1 0,7 1 0,-6 0 0,6-1 0,-7 1 0,8-1 0,-4 1 0,0 0 0,4-1 0,-4 1 0,1 0 0,8 0 0,-6 6 0,8 1 0,-5 0 0,-1-2 0,0 1 0,-4-5 0,3 0 0,-3-2 0,-1-4 0,-1 5 0,0-5 0,-2 4 0,6-4 0,-3 0 0,1 4 0,2-4 0,-2 1 0,-1 2 0,4-2 0,-4 3 0,0 1 0,4-5 0,-4 4 0,1-4 0,2 5 0,-2-5 0,-1 4 0,4-8 0,-8 7 0,7-7 0,-7 8 0,8-8 0,-8 8 0,7-8 0,-6 7 0,6-7 0,-7 8 0,8-8 0,-8 8 0,7-8 0,-2 7 0,3-2 0,1-1 0,-5 4 0,10-3 0,-13 3 0,13-2 0,-14 1 0,7-7 0,-7 8 0,8-8 0,-4 3 0,1 0 0,2-3 0,-7 8 0,8-8 0,-4 3 0,5 1 0,0-4 0,-1 3 0,1-4 0,5 0 0,-4 4 0,5-3 0,-1 4 0,-4-5 0,5 0 0,-7 0 0,1 0 0,0 0 0,-1 0 0,-3 4 0,2-3 0,-3-1 0,11-6 0,-5-4 0,10-1 0,-4 5 0,6-4 0,-7 4 0,-4 0 0,-8 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57.42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0 786 24575,'9'0'0,"1"4"0,-1 2 0,4 7 0,-3-3 0,3 7 0,-4-7 0,0 3 0,4 0 0,-3-3 0,7 7 0,-7-7 0,7 7 0,-3-7 0,-4 3 0,3-8 0,-12 3 0,7-7 0,-7 8 0,7-8 0,-3 7 0,0-3 0,7 4 0,-6 4 0,7-7 0,-4 6 0,4-3 0,1 5 0,0-4 0,-1 2 0,-4-7 0,-4 4 0,3 0 0,1 0 0,5 4 0,5-3 0,-1 7 0,9 1 0,23 3 0,-5-1 0,15-4 0,-30-4 0,-6-5 0,-7-3 0,-7-4 0,3 4 0,-4-3 0,0 3 0,0-4 0,0 0 0,0-4 0,0-1 0,0-5 0,0 1 0,1 0 0,-1 4 0,-4-3 0,3 7 0,-3-8 0,4 4 0,0 0 0,-4-3 0,3 3 0,-7-4 0,7-1 0,-7 1 0,7 0 0,-7 0 0,7-1 0,-3 1 0,4-4 0,-4 3 0,3-8 0,-3 8 0,4-7 0,-4 3 0,3-1 0,-7-2 0,3 7 0,0-3 0,-3-1 0,3 4 0,0-3 0,-3 4 0,3 0 0,0-1 0,-2-3 0,2-1 0,0-4 0,-3-10 0,3 7 0,-4-17 0,0 18 0,0-4 0,0 6 0,0-6 0,0 4 0,0-8 0,0 14 0,0-4 0,0 8 0,0-7 0,0 7 0,0-8 0,0 4 0,0-14 0,0 11 0,0-10 0,0 13 0,0 0 0,0-3 0,0 6 0,0-2 0,0 0 0,0-1 0,0-1 0,0-2 0,0 3 0,-5-4 0,4-1 0,-7 5 0,7-3 0,-9-7 0,5 3 0,-2-7 0,-2 10 0,8-10 0,-7 7 0,7-7 0,-7 14 0,7-3 0,-7 7 0,7-4 0,-3 5 0,4 0 0,-5 4 0,4 1 0,-3 4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5 446 24575,'-5'-9'0,"5"-2"0,6-10 0,3 3 0,6-15 0,-4 7 0,11-10 0,-11 10 0,4 2 0,-4 8 0,-3 0 0,4 0 0,-4 3 0,1 1 0,-2 5 0,1-2 0,0 1 0,3 0 0,-6 1 0,5 2 0,-9-3 0,6 4 0,-3-1 0,1-1 0,2 1 0,-3-3 0,3 0 0,1-1 0,0 6 0,-3-5 0,2 7 0,-7-5 0,7 0 0,-3 2 0,0-3 0,3 6 0,-6-6 0,6 6 0,-2-3 0,0 1 0,2 2 0,-3-2 0,0-2 0,3 4 0,-2-2 0,3 3 0,-4-3 0,3 2 0,-4-3 0,2 4 0,-2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0 328 24575,'0'-11'0,"0"-1"0,4-5 0,3 1 0,3-9 0,9-1 0,-8 0 0,3 4 0,-6 11 0,-3 3 0,2 0 0,-3 0 0,4-4 0,-5 4 0,5-1 0,-8 3 0,5 1 0,-2 0 0,-2-2 0,6 6 0,-6-6 0,6 6 0,-6-6 0,5 7 0,-1-8 0,3 7 0,0-6 0,0 2 0,-1 1 0,-3-3 0,3 2 0,-3 1 0,4-4 0,0 4 0,0-1 0,-1-1 0,-2 5 0,-2-3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0 318 24575,'0'-9'0,"0"-2"0,0 2 0,4-6 0,-4-6 0,4 6 0,-4-5 0,4 12 0,-3 0 0,3 1 0,-1-2 0,1 1 0,0 0 0,3-4 0,-2 4 0,-1-5 0,3 9 0,-6-3 0,6 2 0,-7-2 0,7 2 0,-6-2 0,6 6 0,-3-6 0,4 2 0,-3-2 0,2 2 0,-6-2 0,5 6 0,-5-7 0,6 7 0,1-5 0,-3 1 0,8-3 0,-7 4 0,9-4 0,-6 3 0,5-2 0,-5-1 0,-1 4 0,-4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0 230 24575,'8'0'0,"0"0"0,-1-3 0,1 2 0,12-8 0,-6 3 0,19-9 0,-8 3 0,2-3 0,5-2 0,-18 11 0,17-9 0,-16 10 0,5-4 0,-5 3 0,-3-1 0,0 6 0,3-6 0,-2 3 0,10-6 0,-5 1 0,6 4 0,-12-3 0,2 4 0,-5 0 0,3-4 0,-1 7 0,-3-6 0,16 6 0,-11-3 0,21 4 0,-9 0 0,27 0 0,-22-3 0,7 2 0,-25-3 0,-4 4 0,-1 0 0,13-4 0,-6 2 0,11-4 0,15 6 0,-10-4 0,13 3 0,-22-5 0,-10 6 0,-3 0 0,-3 0 0,-2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24575,'4'8'0,"0"0"0,-1 3 0,-2 1 0,7 13 0,-6-11 0,7 10 0,-8-12 0,8 12 0,-5-9 0,2 4 0,1-11 0,-6 0 0,2 0 0,0-3 0,-2 2 0,3-3 0,-4 4 0,3 0 0,-2 0 0,6 3 0,-2 1 0,2 4 0,0 0 0,3 9 0,3-8 0,-3 8 0,8 0 0,-9-9 0,6 5 0,-8-9 0,1-4 0,0-1 0,-3 2 0,2-5 0,-6 4 0,5-4 0,2 7 0,1-1 0,9 12 0,-6-11 0,4 13 0,-1-12 0,-7 0 0,0 0 0,-1-4 0,-2 0 0,-1-1 0,3-2 0,-6 2 0,5-7 0,-5 8 0,2-3 0,1-2 0,-3 5 0,6-1 0,-3 2 0,4 3 0,-1-1 0,1 2 0,-3 0 0,2-2 0,-3-4 0,1 1 0,-1 0 0,0-4 0,-4 4 0,7-7 0,-7 5 0,7-5 0,-6 7 0,3-5 0,-1 2 0,-2 2 0,6-6 0,-6 6 0,6-6 0,-6 6 0,5-3 0,-1 4 0,-1-1 0,3 3 0,-2 1 0,3-2 0,-1 6 0,1-3 0,-4 0 0,3-1 0,-6-3 0,2 0 0,1-3 0,-3 2 0,2-3 0,1 4 0,-3-1 0,1 2 0,-2-2 0,4-2 0,-3 2 0,2-2 0,1-1 0,-3 4 0,2-8 0,-3 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1 341 24575,'4'-4'0,"0"0"0,-4-8 0,3-1 0,-2-2 0,6-2 0,-6-7 0,5 6 0,-5-3 0,6 10 0,-6-1 0,3 3 0,-1-3 0,-2 5 0,6-2 0,-6 1 0,3 0 0,-4 1 0,3-2 0,-2 1 0,5 0 0,-5 0 0,6 4 0,-6-3 0,7 6 0,-7-7 0,6 7 0,-3-6 0,3 3 0,1-5 0,4 2 0,-3-2 0,1 1 0,-2 0 0,0 4 0,0-3 0,0 5 0,-1-4 0,-3 5 0,0-3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0 266 24575,'8'0'0,"0"0"0,0 0 0,0-4 0,3-3 0,2-5 0,-2-2 0,0-1 0,-3 7 0,0-7 0,-1 9 0,-2-5 0,2 6 0,-3-2 0,4-1 0,-3-1 0,2 5 0,-6-4 0,5 8 0,-2-3 0,4-1 0,-4-1 0,4 1 0,-3-4 0,2 7 0,-3-5 0,3 5 0,-2-6 0,3 6 0,-4-6 0,3 6 0,-3-2 0,4-1 0,-1 3 0,1-7 0,4 4 0,-4-1 0,7-1 0,-3 1 0,0-3 0,-1 3 0,-3-2 0,1 6 0,-2-3 0,1 4 0,-4-3 0,3 2 0,-2-2 0,3 3 0,-1 0 0,1 0 0,-1-4 0,1 3 0,0-3 0,0 2 0,-1 1 0,1-4 0,0 5 0,0 0 0,0 0 0,-1 0 0,1 0 0,4 0 0,1 0 0,2 0 0,-6 0 0,-2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24575,'4'8'0,"0"0"0,0-1 0,3 1 0,-3 4 0,7 0 0,11 7 0,-5-6 0,15 9 0,-6-5 0,0 0 0,6-2 0,-14-6 0,2-3 0,-12 1 0,-1-6 0,-6 6 0,6-6 0,-2 6 0,5-7 0,3 8 0,3-7 0,-1 5 0,1-1 0,-1 3 0,1-4 0,-4 0 0,-1-1 0,-3-2 0,0 3 0,0-4 0,0 0 0,-1 3 0,1-2 0,3 2 0,-1-3 0,0 0 0,2 0 0,-3 0 0,2 4 0,0-3 0,-2 3 0,2-4 0,-3 0 0,3 2 0,-3-1 0,0 3 0,-4-4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1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97 24575,'8'0'0,"0"0"0,2-3 0,3 2 0,3-3 0,-1 4 0,-3 0 0,-4-4 0,2 3 0,-4-2 0,5 3 0,-3 0 0,0-4 0,-1 3 0,1-3 0,-4 1 0,4 3 0,-8-8 0,8 7 0,-4-3 0,3 2 0,1 0 0,0-6 0,0 8 0,3-7 0,-3 2 0,4 1 0,-4-3 0,0 6 0,-1-3 0,1 0 0,0 3 0,0-5 0,0 5 0,-3-3 0,-3 4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2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81 24575,'8'0'0,"0"0"0,2-4 0,11 3 0,-4-5 0,16-1 0,-15-1 0,5-2 0,2 0 0,-11 2 0,6-2 0,-12 5 0,-1 2 0,-2 0 0,1 2 0,-2-3 0,4 4 0,0 0 0,0 0 0,-1 0 0,1 0 0,0 0 0,0 0 0,0 0 0,-1 0 0,1 0 0,1 4 0,-1-3 0,3 2 0,-3 0 0,4-2 0,-4 3 0,-1-4 0,0 0 0,1 3 0,0-2 0,0 2 0,0 1 0,-1-3 0,1 2 0,0 1 0,0-3 0,0 2 0,0-3 0,-5 4 0,5-3 0,-3 2 0,3-3 0,-4 4 0,3-3 0,-3 2 0,0 0 0,3-2 0,-2 3 0,-1 0 0,3-3 0,-6 1 0,2-2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59.47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1087 24575,'9'0'0,"0"0"0,4 0 0,1 0 0,1 0 0,2 0 0,-7 0 0,-1 4 0,-1-3 0,-3 3 0,0 0 0,3-3 0,1 7 0,1-7 0,3 7 0,-4-7 0,-4 7 0,7-3 0,-6 0 0,7 3 0,-4-3 0,0 0 0,0 3 0,1-7 0,-1 7 0,0-7 0,0 3 0,0-4 0,0 0 0,4-4 0,-3-5 0,7 3 0,-7-7 0,3 8 0,-8-4 0,7 0 0,-6 0 0,7-5 0,-4 4 0,0-7 0,0 3 0,1-1 0,-1-2 0,0 3 0,-4 0 0,-1-4 0,0 8 0,1-7 0,6-7 0,-2 7 0,2-10 0,-2 13 0,0-4 0,0-1 0,0 1 0,0 0 0,2-10 0,-1 7 0,1-7 0,-6 10 0,3 0 0,-7-1 0,3 1 0,-4 0 0,0-10 0,0 7 0,0-7 0,0 14 0,0-3 0,0 7 0,0-4 0,0 5 0,4 0 0,-3 0 0,3-1 0,-4-3 0,0-1 0,0 0 0,0-4 0,0 8 0,0-3 0,0 4 0,4-5 0,-3 0 0,3-4 0,-4 0 0,0-1 0,0 1 0,0 0 0,0-10 0,0 7 0,0-7 0,0 10 0,0 0 0,0-1 0,0 5 0,0-3 0,0 7 0,4-8 0,-3 8 0,3-7 0,-4 7 0,0-4 0,0 9 0,0 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63 0 24575,'-7'4'0,"0"0"0,-2 8 0,4-3 0,-2 6 0,3-6 0,0 2 0,1-4 0,-1 2 0,3-2 0,-2 1 0,3 0 0,0 0 0,0 0 0,0 0 0,0-1 0,0 2 0,0-2 0,0 1 0,-5 0 0,5 1 0,-4-2 0,4 2 0,0-2 0,0 5 0,0-3 0,0 2 0,0-3 0,0-1 0,0 2 0,0-2 0,0 2 0,0-2 0,0 1 0,0 0 0,0 0 0,0-1 0,0 2 0,0-1 0,0 0 0,0 0 0,0 0 0,4 0 0,0 3 0,0-2 0,0 2 0,-1-3 0,-2 0 0,2 0 0,-3 0 0,4-4 0,-3 3 0,3-3 0,-4 5 0,3-2 0,-2 1 0,3 0 0,-4 1 0,0-2 0,0 2 0,0-2 0,3 2 0,-2-2 0,3 1 0,-4 0 0,0 0 0,0-1 0,0 2 0,0-2 0,0 2 0,0-2 0,0 1 0,0 0 0,0 0 0,0-1 0,0 2 0,0-2 0,0 2 0,0-1 0,0 0 0,0 0 0,0 0 0,0-1 0,0 1 0,0 0 0,0 0 0,0 0 0,0 0 0,0 0 0,0-1 0,0 1 0,0 0 0,0 0 0,0 0 0,3-4 0,-2 4 0,3-5 0,-1 2 0,-3 3 0,4-4 0,-4 1 0,0-2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92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68 1 24575,'0'8'0,"0"0"0,0-1 0,-4 5 0,4-3 0,-4 2 0,0 9 0,2-9 0,-3 9 0,5-12 0,0-1 0,0 2 0,0-2 0,0 1 0,0 0 0,0 0 0,0 3 0,0-2 0,0 3 0,-4-9 0,3 5 0,-2-3 0,3 3 0,0 0 0,0-1 0,0 2 0,0-2 0,0 2 0,-4 2 0,3-3 0,-2 4 0,3-1 0,0-3 0,0 5 0,0-6 0,0 1 0,0 0 0,0 0 0,0-1 0,0 3 0,0-3 0,0 1 0,0 4 0,0-4 0,0 7 0,0-6 0,0 6 0,0-7 0,0 4 0,0-4 0,0 0 0,0-1 0,0 1 0,0 0 0,0 0 0,0 1 0,0-2 0,0 2 0,0-2 0,0 1 0,0 0 0,0 4 0,0-4 0,0 7 0,0-6 0,0 14 0,0-13 0,0 15 0,0-17 0,0 4 0,0-5 0,0 2 0,0-2 0,0 1 0,0 0 0,-4 1 0,3-2 0,-3 2 0,4-2 0,0 2 0,0 2 0,0-3 0,0 4 0,0-5 0,0 2 0,0-2 0,0 2 0,-3-2 0,2 1 0,-2 3 0,3-2 0,-4-1 0,3-1 0,-6-7 0,7 4 0,-4-4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0 211 24575,'0'8'0,"0"0"0,4-3 0,0-2 0,7-3 0,-3 0 0,7-4 0,-1 0 0,0-1 0,2-2 0,-3 6 0,-3-5 0,-2 5 0,-3-7 0,2 7 0,-3-2 0,1-1 0,1 3 0,-2-3 0,4 1 0,0-1 0,0-1 0,-1-2 0,1 6 0,0-7 0,0 8 0,-3-8 0,2 8 0,-3-4 0,0 1 0,3 2 0,-3-7 0,4 8 0,-3-7 0,2 1 0,0 3 0,2-1 0,-1 0 0,-1 3 0,-3-2 0,3 0 0,1 2 0,-4-6 0,4 6 0,-4-7 0,4 7 0,-4-6 0,2 2 0,-1 2 0,-1-5 0,3 7 0,-1-6 0,2 6 0,-4-7 0,2 8 0,-1-4 0,2 1 0,1 2 0,0-6 0,0 6 0,-1-6 0,1 6 0,0-3 0,0 0 0,0 3 0,-1-2 0,1 3 0,0 0 0,-4-3 0,3 2 0,-2-3 0,-2 4 0,1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8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1 299 24575,'4'5'0,"0"-2"0,0 0 0,3-2 0,-3 3 0,4-4 0,0 0 0,0 0 0,0 0 0,-1-4 0,4 0 0,-2-4 0,6 0 0,-6 0 0,-1 0 0,-1 4 0,-3-4 0,4 7 0,-3-5 0,1 5 0,-2-8 0,4 6 0,0-2 0,-4-2 0,3 3 0,-3-1 0,4-2 0,0 6 0,-4-6 0,3 6 0,-2-7 0,2 5 0,1-2 0,-4-2 0,3 6 0,-6-7 0,6 7 0,-6-6 0,7 6 0,-5-6 0,5 7 0,-3-8 0,2 8 0,-3-7 0,4 6 0,-1-7 0,1 4 0,0-5 0,-4 2 0,4 2 0,-4-2 0,0 2 0,2 1 0,-5-3 0,6 6 0,-2-6 0,3 6 0,-4-6 0,3 6 0,-2-7 0,2 4 0,1 0 0,-4-4 0,3 8 0,-2-4 0,0 1 0,1 2 0,-2-4 0,1 2 0,2 2 0,-3-3 0,1 1 0,2 2 0,-3-2 0,3-1 0,1 3 0,0-2 0,-4 0 0,3 2 0,-2-3 0,-2 4 0,1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8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1 502 24575,'8'-5'0,"3"5"0,10-3 0,-4-1 0,16 3 0,-16-6 0,15 1 0,11-7 0,-12 2 0,18-4 0,-31 3 0,14 0 0,-6-6 0,0 7 0,-2-8 0,-12 10 0,0-3 0,-5 7 0,1-1 0,0 5 0,-3-7 0,2 5 0,-3-2 0,3-3 0,5 4 0,-3-8 0,5 4 0,-5-4 0,2 3 0,-3 2 0,0-2 0,-1 2 0,1-2 0,0 5 0,-4-3 0,3 6 0,-6-6 0,6 6 0,-6-6 0,10 1 0,-6-1 0,6 2 0,-3-1 0,3 1 0,-2 0 0,-1-2 0,-1 6 0,-3-3 0,1 1 0,1 2 0,-2-3 0,4 1 0,0 2 0,0-2 0,2-1 0,-1 3 0,6-5 0,-2 5 0,2-8 0,1 8 0,-1-5 0,-2 5 0,2-6 0,-4 3 0,5-1 0,-1-3 0,-3 4 0,0 0 0,-3 0 0,-5 0 0,2 3 0,-1-2 0,6 3 0,9 0 0,23-9 0,-1 4 0,6-3-1231,9 3 0,2-1 1231,16-6 0,-1 2 0,-13 8 0,-6 0 0,-7-2 0,-6-2 0,-2 6 0,-23 0 0,-14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0 270 24575,'8'0'0,"0"-4"0,2-1 0,12-4 0,21 4 0,-4-5 0,28 0 0,-10-6 0,-3 1 0,-10 1 0,-12 3 0,-14 4 0,2-3 0,-5 1 0,-6 1 0,2 4 0,-4-3 0,2 2 0,3-3 0,-4 0 0,3 0 0,1 0 0,-4-4 0,7 4 0,-7-5 0,4 6 0,-4 2 0,-1-2 0,1 2 0,0-3 0,0 4 0,0-3 0,-1 6 0,-3-5 0,4 5 0,-4-4 0,1 5 0,-2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0:34:05.88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56 24575,'4'-3'0,"1"-6"0,3 9 0,2-7 0,-1 2 0,3-3 0,-4 4 0,-1-4 0,-3 4 0,3 0 0,-6 0 0,2 4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1 469 24575,'0'-13'0,"4"0"0,6-35 0,2 13 0,4-16 0,-2 14 0,-10 6 0,11 2 0,-9 0 0,4 15 0,-2 1 0,-3 0 0,4 2 0,1-5 0,-1 6 0,1-4 0,-1 5 0,0 0 0,1 4 0,-5-3 0,3 7 0,-2-8 0,3 8 0,-1-8 0,7 5 0,-6-1 0,9-3 0,-4 7 0,1-3 0,-2 0 0,-3 3 0,3-4 0,-2 5 0,3-4 0,-5 3 0,0-3 0,0 4 0,0 0 0,1 0 0,-1 0 0,4 0 0,-2 0 0,2 0 0,-4 0 0,1 0 0,-1 4 0,1-3 0,-2 3 0,6 0 0,-2 0 0,14 7 0,63 21 0,-13-1-543,-2-10 1,0-1 542,18 12 0,-37-20 0,-3-1 0,15 6 0,-19-2 0,-24-8 0,-20 2 0,5-5 0,-8 5 1085,7 1-1085,-7-2 0,8 1 0,-8 0 0,2 1 0,1-2 0,-3 1 0,8-4 0,-9 3 0,9-4 0,-3 2 0,-2 2 0,5-7 0,-8 7 0,6-3 0,-1 4 0,-1 0 0,3 1 0,-7-1 0,8 0 0,-5-1 0,10 5 0,-3 2 0,6-1 0,-7 2 0,4-2 0,-1 5 0,-2-6 0,3 0 0,-6-7 0,-2 1 0,3-6 0,-5 4 0,6-5 0,-1 3 0,1-2 0,3 8 0,-3-8 0,3 3 0,-3 1 0,-2-4 0,2 2 0,-1-3 0,-2 4 0,0-3 0,-1 3 0,3-4 0,1 4 0,-2-3 0,2 7 0,-1-3 0,15 6 0,2 6 0,5-4 0,8 6 0,-8-8 0,0 0 0,-2 0 0,-14-2 0,-6-1 0,-5 2 0,-4-1 0,0 1 0,4-1 0,1-1 0,5 5 0,-6-3 0,5 3 0,-5-4 0,6 1 0,-1-1 0,1 4 0,-1-8 0,-4 7 0,0-6 0,-2-2 0,-2 5 0,8-8 0,-8 6 0,7-2 0,1 5 0,28 23 0,-14-14 0,37 39 0,-41-40 0,15 16 0,-24-29 0,-6 2 0,9-1 0,-7 7 0,8-2 0,-4 2 0,-1-9 0,-4 5 0,3-8 0,-3 7 0,5-4 0,-1 6 0,4-6 0,-6 5 0,5-9 0,-11 9 0,8-8 0,-5 2 0,2 1 0,1-3 0,-6 7 0,12-2 0,-7 2 0,12 1 0,-12 0 0,7 1 0,-7-6 0,-2 5 0,5-9 0,-8 8 0,7-6 0,-7 5 0,8-6 0,-5 4 0,1-1 0,4-3 0,-4 7 0,5-7 0,-2 3 0,-2 1 0,1-5 0,-5 8 0,2 1 0,-4 5 0,0 4 0,-7 10 0,3-8 0,-9 18 0,0-9 0,1-2 0,4 0 0,0-17 0,7 3 0,-7-9 0,3 4 0,-1-3 0,-1 4 0,-4 4 0,1-6 0,-3 5 0,3-8 0,1 5 0,-2 0 0,2-4 0,1 2 0,-2-5 0,0 6 0,0-7 0,6 8 0,-5-5 0,3 6 0,-3-1 0,0-5 0,3 5 0,-3-4 0,1 3 0,-2 2 0,-5-1 0,1 0 0,4-4 0,1 3 0,0-3 0,3-1 0,2 4 0,-5-7 0,8 8 0,-7-8 0,3 7 0,-5-7 0,4 6 0,-1-6 0,1 7 0,1-2 0,-3-2 0,7 5 0,-9-8 0,9 12 0,-7-12 0,7 11 0,-8-7 0,8 4 0,-6-3 0,5 1 0,-2-1 0,0-2 0,4 0 0,-6-4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24575,'5'9'0,"-1"-1"0,0 7 0,-3-1 0,8 3 0,1 30 0,-2-21 0,7 31 0,-11-39 0,4 7 0,0-11 0,-3 4 0,1-3 0,1-2 0,-6-3 0,4-2 0,-1-3 0,-3 3 0,7-3 0,-7 4 0,8 0 0,-5 0 0,7 0 0,-2 4 0,-3-3 0,1 3 0,3 0 0,0-3 0,0 6 0,-2-4 0,0 0 0,3 1 0,2-3 0,-4 7 0,1-7 0,3 3 0,-3 0 0,8 2 0,-3 2 0,25 21 0,-7-11 0,9 9 0,-13-20 0,-15-11 0,-5 3 0,0-7 0,-8 8 0,7-8 0,-7 7 0,7-7 0,-3 6 0,5-1 0,13 10 0,-7-4 0,14 8 0,19 5 0,-24-9 0,25 8 0,-36-15 0,-1-4 0,-7 3 0,3-7 0,-5 7 0,6-3 0,3 8 0,1-3 0,5 8 0,-4-13 0,-2 7 0,-3-6 0,-1 2 0,1 1 0,-1 0 0,0 0 0,0 0 0,0 1 0,1-1 0,3 4 0,-3-3 0,3 3 0,-3-4 0,-1-1 0,1 2 0,-1-1 0,0 0 0,6 4 0,-5-3 0,7 7 0,-3-4 0,16 9 0,-13-7 0,6 3 0,-18-10 0,3-3 0,-7 4 0,8-5 0,-8 6 0,11-6 0,-6 8 0,3-5 0,-1 6 0,-3-8 0,5 3 0,-5-3 0,3 0 0,-6 3 0,5-3 0,-1 3 0,7 2 0,-3-1 0,8 4 0,-7-3 0,7 3 0,-4-4 0,0-4 0,0 3 0,-4-7 0,-2 7 0,5-3 0,2 4 0,-1-5 0,4 5 0,-7-8 0,3 8 0,-5-8 0,-4 6 0,3-1 0,2 3 0,0-1 0,7 1 0,-3 1 0,16 6 0,-10 0 0,5 1 0,-7-4 0,-9-7 0,1 1 0,-2-6 0,-7 7 0,8-7 0,-8 7 0,21 5 0,-6 11 0,14 1 0,-7 2 0,-4-13 0,-9-1 0,6-3 0,-9-1 0,6 0 0,-4-1 0,5 1 0,-4 1 0,4-6 0,-9 4 0,3-3 0,-2 4 0,2 1 0,-2-1 0,3-5 0,-8 5 0,6-5 0,-1 5 0,-2 1 0,5-2 0,-3 1 0,-2 1 0,5 3 0,-4-3 0,4 7 0,-3-2 0,1 2 0,6 11 0,-1-8 0,6 7 0,-9-12 0,1-2 0,-6-5 0,0 1 0,1-3 0,-4 1 0,2-1 0,-3-2 0,0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24575,'5'4'0,"3"-3"0,-2 7 0,-1-2 0,3 3 0,-7 3 0,8-1 0,-5 6 0,2-8 0,1 5 0,-1-1 0,-1-3 0,3 3 0,-7-5 0,8 1 0,-5 1 0,6-1 0,-4-1 0,1-2 0,-6 1 0,4-1 0,-1-1 0,-3 3 0,8-7 0,-8 8 0,7-5 0,-7 5 0,8-4 0,-8 3 0,6-3 0,-5 4 0,6 0 0,-11-4 0,2-1 0,-6 0 0,3 1 0,4 4 0,4-4 0,-3 3 0,4-3 0,-1 0 0,-3 3 0,7-7 0,-7 7 0,8-3 0,-4 0 0,1 3 0,2-7 0,-3 7 0,4-7 0,-4 7 0,7-2 0,-5 3 0,6 0 0,-3-1 0,3 2 0,1-1 0,1 0 0,-2-4 0,-8 3 0,3-7 0,-7 6 0,8-6 0,-8 7 0,11-2 0,-4 2 0,5-2 0,-4 1 0,1-1 0,-2 3 0,2-1 0,-1-2 0,0 1 0,1-6 0,-5 7 0,3-7 0,-7 7 0,8-7 0,-9 9 0,9-6 0,-4 5 0,4 1 0,1-2 0,24 25 0,-15-14 0,17 19 0,-19-24 0,-3 2 0,1-6 0,13 12 0,-16-11 0,8 2 0,-17-10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06.0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3258 24575,'9'0'0,"0"4"0,0-3 0,-4 7 0,3-7 0,-3 7 0,4-3 0,0 8 0,0 1 0,0 1 0,-4-2 0,3-4 0,-7 0 0,7-4 0,-7 3 0,7-7 0,-7 7 0,3-3 0,0 0 0,-3 3 0,7-3 0,-3 4 0,4-4 0,0-1 0,-4 0 0,4 1 0,-4 0 0,4 3 0,4-3 0,1 0 0,4 3 0,-4-3 0,3 0 0,-3 3 0,0-7 0,-1 3 0,-4-4 0,0 4 0,0-3 0,5 3 0,-4 0 0,3-3 0,0 4 0,-3-5 0,3 0 0,-4 0 0,0 0 0,0 0 0,0 0 0,0 0 0,0 0 0,0 0 0,0 0 0,0 0 0,0 0 0,0 0 0,0 0 0,1 0 0,-1 0 0,4-5 0,-3 4 0,3-7 0,-4 7 0,4-7 0,-3 7 0,3-3 0,-4 0 0,0 3 0,0-7 0,0 6 0,4-6 0,1 7 0,5-7 0,-1 7 0,0-7 0,-4 7 0,-1-7 0,-4 7 0,4-8 0,1 4 0,4-4 0,-4 0 0,3 0 0,-3-1 0,1 5 0,-2-3 0,-4 3 0,0 0 0,-4-3 0,3 7 0,-7-8 0,7 8 0,-7-7 0,7 7 0,-3-7 0,4 3 0,0 0 0,0-4 0,0 4 0,4-4 0,-3 0 0,3 0 0,-4 4 0,0-4 0,0 8 0,1-7 0,-1 7 0,0-7 0,0 3 0,4 0 0,1-4 0,14 8 0,22-12 0,14 11 0,1-14 0,14 15 0,-14-15 0,0 14 0,-15-8 0,-31 6 0,-7 3 0,-7-3 0,4 4 0,0-4 0,1 3 0,3-3 0,-3 4 0,7 0 0,-7 0 0,3 0 0,-4-4 0,0 3 0,0-3 0,0 4 0,0 0 0,0 0 0,0 0 0,0 0 0,0-4 0,0 3 0,0-3 0,0 4 0,1 0 0,-1-5 0,0 4 0,0-7 0,0 7 0,0-7 0,0 7 0,0-7 0,4 7 0,-3-7 0,7 2 0,7-5 0,-4 2 0,18-10 0,-18 8 0,4-6 0,-11 7 0,0 1 0,-3 4 0,-1-3 0,-1 7 0,1-7 0,2 2 0,2-3 0,-4 0 0,4 0 0,-3 4 0,-1-4 0,-1 8 0,-3-7 0,4 3 0,0-4 0,0 0 0,0 3 0,-4-2 0,3 3 0,-3 0 0,0-3 0,3 3 0,-7-5 0,7 5 0,-3-3 0,0 3 0,7-4 0,-5-4 0,10 2 0,-7-2 0,7 0 0,-7 3 0,3 0 0,-4 2 0,0 3 0,0 0 0,-4-3 0,3 3 0,-3 0 0,0-4 0,3 8 0,-3-3 0,4 0 0,0 3 0,0-7 0,0 3 0,1 0 0,-1-4 0,0 4 0,0 0 0,4-3 0,1 3 0,14-6 0,2-7 0,-4 9 0,10-9 0,-23 13 0,6-6 0,-11 6 0,-3-4 0,4 8 0,0-7 0,0 3 0,0 0 0,0-3 0,-4 3 0,3 0 0,-7-4 0,7 8 0,-7-7 0,3 3 0,0-4 0,1-5 0,4 4 0,-4-7 0,3 3 0,-7-1 0,7-2 0,-7 7 0,3-3 0,-4 4 0,0-1 0,0 1 0,0 0 0,0 0 0,0-1 0,0 1 0,0 0 0,0-4 0,0 2 0,0-2 0,0 4 0,0 0 0,0 0 0,0-1 0,0 1 0,0 0 0,0 0 0,0-1 0,4 1 0,-3 0 0,3 0 0,-4-1 0,0 1 0,0 0 0,0 0 0,0 0 0,-4-1 0,3 1 0,-3 0 0,0 0 0,3-1 0,-3 1 0,0 0 0,3 0 0,-3 0 0,4-1 0,-4 1 0,3 0 0,-4 0 0,5-1 0,0 1 0,0 0 0,0-4 0,0-2 0,0 1 0,0 1 0,0 0 0,0 2 0,0-2 0,0 4 0,0 0 0,0 0 0,0-1 0,0 1 0,0 0 0,5 0 0,-4-5 0,3 4 0,-4-7 0,4 3 0,-3-1 0,7 2 0,-7 4 0,7 0 0,-7-1 0,3 1 0,-4 0 0,0 0 0,0 0 0,0-1 0,0 1 0,0 0 0,0 0 0,0-1 0,-4 5 0,3-3 0,-4 3 0,1-4 0,-1 0 0,0-1 0,1 1 0,0 4 0,3-3 0,-3 3 0,4-5 0,0 1 0,0 0 0,0 0 0,0 0 0,0-1 0,0-3 0,0 3 0,0-7 0,0 2 0,0 1 0,0-3 0,0 3 0,0-5 0,0 5 0,0-3 0,0 2 0,0 1 0,-4-3 0,3 3 0,-3-1 0,4-2 0,-5 3 0,4 0 0,-3 0 0,4 5 0,0 0 0,-4-4 0,3 2 0,-3-2 0,0 4 0,3 0 0,-3 0 0,0-1 0,3 1 0,-3 0 0,0 0 0,3-5 0,-8 4 0,8-7 0,-7 7 0,7-4 0,-7 5 0,7 0 0,-3 0 0,4-1 0,-4 1 0,3 0 0,-3 0 0,-1 0 0,4-1 0,-3 1 0,0 0 0,3 0 0,-3-1 0,4 1 0,0 0 0,-4 4 0,3-3 0,-3 3 0,4-5 0,-4 1 0,3 0 0,-3 0 0,0-1 0,3-3 0,-4 3 0,1-7 0,3 2 0,-3 1 0,0-3 0,3 3 0,-7-5 0,3 1 0,-4 4 0,3 1 0,2 3 0,4 1 0,0 0 0,-4 4 0,3-3 0,-3 2 0,0 1 0,3-3 0,-3 3 0,4-4 0,-4 0 0,3-1 0,-3 1 0,-1 0 0,4 0 0,-3-1 0,4 1 0,-4 4 0,3-3 0,-3 3 0,4-4 0,-4 3 0,3-2 0,-7 3 0,7-4 0,-7-4 0,7 2 0,-8-2 0,8 4 0,-3 0 0,0-1 0,3 1 0,-3 0 0,0 0 0,3 0 0,-3-1 0,4 1 0,0 0 0,0 0 0,-4-1 0,3 1 0,-3 0 0,4 0 0,-5 0 0,4-1 0,-7 1 0,7 0 0,-3 0 0,4-1 0,-4 5 0,3-3 0,-7 3 0,7-4 0,-3-1 0,0 1 0,3 0 0,-8 0 0,8 0 0,-7 3 0,7-2 0,-7 7 0,3-7 0,0 3 0,-4 0 0,4-3 0,-4 2 0,0 1 0,4-3 0,-3 7 0,2-7 0,-3 3 0,0 0 0,0 1 0,0-1 0,3 0 0,-2 0 0,3 1 0,-4 4 0,0 0 0,3-4 0,-2 3 0,3-3 0,-8 0 0,-1 3 0,-5-7 0,1 2 0,0-3 0,4 4 0,4 1 0,6 4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6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1 262 24575,'9'0'0,"5"0"0,-4 0 0,7 0 0,-2 0 0,3 0 0,1 0 0,10 0 0,1 0 0,32 0 0,-15-6 0,5 4 0,-25-8 0,-13 9 0,5-3 0,-9 1 0,3-3 0,1 1 0,-4-3 0,3 7 0,-3-8 0,-1 4 0,0 1 0,-4-4 0,4 7 0,-5-4 0,2 1 0,3 3 0,-5-8 0,6 8 0,-1-6 0,1 5 0,-2-5 0,1 1 0,2 2 0,-2-5 0,1 8 0,-6-8 0,5 8 0,-4-6 0,4 6 0,-3-7 0,1 7 0,-1-7 0,3 7 0,-4-9 0,4 9 0,-5-2 0,6 3 0,-5-4 0,3 2 0,-2-1 0,3 3 0,-1-4 0,2 3 0,-1-4 0,1 5 0,0 0 0,0-3 0,3 2 0,-3-3 0,3 4 0,-3 0 0,-6-4 0,5 3 0,-4-4 0,0 0 0,4 4 0,-5-2 0,2-1 0,2 3 0,-3-3 0,0 0 0,4 3 0,-9-7 0,9 7 0,-4-3 0,0-1 0,3 4 0,-2-3 0,3 4 0,1 0 0,-1 0 0,0 0 0,1 0 0,-1 0 0,1 0 0,-1 0 0,-1 0 0,2 4 0,-1-3 0,1 3 0,-1-4 0,-4 4 0,3-3 0,-3 2 0,1 2 0,1-4 0,-1 3 0,3-4 0,-4 4 0,4-3 0,-5 7 0,6-7 0,0 8 0,0-8 0,-1 7 0,0-7 0,5 11 0,10 2 0,28 15 0,-1-2 0,4 0-269,-6-3 1,0 0 268,6 5 0,-4-3 0,1-1 0,-24-8 0,-13-8 0,-6 0 0,-1-4 0,-7 3 537,8-7-537,-8 7 0,8-7 0,-8 7 0,8-8 0,-8 10 0,7-5 0,-7 0 0,3-2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6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24575,'9'9'0,"5"-1"0,10 3 0,-7 0 0,41 5 0,-36-7 0,57 21 0,-53-17 0,32 12 0,-36-15 0,36 5 0,-30-4 0,20 3 0,-34-5 0,0-4 0,-3 0 0,-3-2 0,2 3 0,3-2 0,2 5 0,3-4 0,11 1 0,-8 1 0,17 0 0,-17-2 0,4 5 0,-7-9 0,-13 7 0,7-7 0,-6 3 0,4 1 0,-1-4 0,-1 2 0,2-3 0,-1 4 0,1-3 0,-1 3 0,2 0 0,-3-3 0,1 3 0,1-4 0,-1 4 0,1-3 0,-2 3 0,6-1 0,-3 3 0,2-1 0,0 3 0,1-4 0,0 2 0,1 2 0,-2-7 0,2 7 0,4-3 0,0 5 0,-2-5 0,-1-1 0,-3 0 0,0 1 0,-3-1 0,4 1 0,-5-1 0,0-3 0,0 3 0,0 0 0,1-3 0,4 7 0,-4-7 0,8 3 0,-7-1 0,2-2 0,0 4 0,1-2 0,1-2 0,-2 4 0,-3-5 0,-6 4 0,5-3 0,-4 2 0,4-3 0,4 0 0,2 0 0,0 5 0,3-4 0,-7 3 0,2-4 0,-5 0 0,2 3 0,-1-2 0,4 4 0,-2-5 0,7 3 0,-4-2 0,0 4 0,0-5 0,-5 4 0,0-3 0,2 2 0,-2-3 0,4 5 0,-2-4 0,6 2 0,8 4 0,6-5 0,-1 2 0,-1 0 0,-11-2 0,-3 2 0,2-4 0,-6 4 0,2-3 0,-4 4 0,1-5 0,3 0 0,-3 0 0,8 3 0,-6-2 0,5 3 0,-7-4 0,3 0 0,-3 0 0,-1 0 0,0 0 0,1 4 0,-2-3 0,17 3 0,-13-4 0,15 5 0,-11-4 0,2 2 0,-4-3 0,4 4 0,-4-3 0,2 4 0,-3-5 0,0 0 0,-2 0 0,2 3 0,0-2 0,-3 4 0,8-5 0,-7 0 0,2 0 0,0 0 0,-3 0 0,7 0 0,-6 0 0,4 0 0,-6 0 0,0 0 0,0 0 0,1 3 0,-1-2 0,4 3 0,1-4 0,1 0 0,2 0 0,-3 0 0,2 5 0,-3-4 0,-4 2 0,1-3 0,-1 0 0,0 0 0,1 0 0,-1 0 0,5 0 0,9 7 0,-1-6 0,7 4 0,-15-5 0,-1 0 0,-7 0 0,-2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1 906 24575,'13'0'0,"-2"0"0,7 0 0,-4 0 0,5 0 0,-2 0 0,2 0 0,10-7 0,-12 6 0,11-4 0,-18 0 0,8 4 0,-8-3 0,4 4 0,-5-3 0,1 1 0,-1-3 0,-1 5 0,2-3 0,-1 2 0,1-8 0,-1 8 0,0-7 0,-4 4 0,4-2 0,-5-2 0,6 2 0,-5-3 0,3 1 0,-1 2 0,-3-1 0,5 0 0,-4 3 0,0-4 0,4 7 0,-8-8 0,6 8 0,-6-7 0,8 4 0,-4-2 0,4-2 0,0 7 0,-3-7 0,1 7 0,-6-8 0,8 8 0,-3-6 0,3 6 0,-4-8 0,3 3 0,-3 2 0,4-4 0,-4 3 0,4-1 0,-4-2 0,5 7 0,-6-7 0,6 7 0,-6-7 0,6 3 0,-1-4 0,1 4 0,-6-4 0,5 8 0,-8-7 0,7 7 0,-3-7 0,1 3 0,1 1 0,-1-6 0,-1 5 0,3 0 0,-7-3 0,3 3 0,1-4 0,-4-1 0,2 2 0,2 2 0,-4-2 0,3 3 0,-4-5 0,0 1 0,3 4 0,-1-3 0,2 4 0,-4-6 0,4 0 0,-3 2 0,4-1 0,-5 0 0,0-2 0,0 3 0,0-1 0,0-4 0,0-3 0,3 3 0,-2 0 0,4 3 0,-5 2 0,0-2 0,0 1 0,0 0 0,0 0 0,-5 4 0,4-4 0,-7 4 0,7-4 0,-7 4 0,6-3 0,-1 3 0,-1-1 0,3-1 0,-5 1 0,3-3 0,2 1 0,-8-2 0,8 0 0,-7 1 0,3 1 0,-1-2 0,-3 4 0,8-1 0,-3 1 0,0 2 0,4-5 0,-9 5 0,8-6 0,-7 0 0,3 6 0,-2-8 0,-1 10 0,3-15 0,-4 11 0,-1-7 0,6 4 0,-2 0 0,2 4 0,3-4 0,-7 3 0,7-2 0,-3 3 0,4 1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0 129 23185,'9'-5'0,"-4"1"683,4-1-683,-5-3 233,6 2-233,-1 2 117,-3-6-117,1 9 357,-6-6-357,8 5 0,-8-5 0,7 6 0,-1-7 0,1 7 0,-2-8 0,3 8 0,-5-3 0,6-1 0,-1 1 0,0-1 0,0 1 0,-3 0 0,1 3 0,-1-3 0,-1 0 0,3 3 0,-2-4 0,2 5 0,-2-4 0,2 3 0,-3-3 0,4 4 0,5 0 0,0 0 0,6 0 0,-6 0 0,0 0 0,-6 0 0,2 0 0,3 0 0,-3 0 0,5 0 0,-7 0 0,1 0 0,1 0 0,-1 0 0,1 0 0,-2 0 0,2 0 0,-1 0 0,0 0 0,-3 4 0,3-3 0,-4 3 0,4-4 0,0 4 0,1-3 0,-1 2 0,-4 2 0,3-4 0,-2 7 0,2-7 0,-2 7 0,3-8 0,-5 9 0,6-8 0,-1 8 0,1-8 0,-2 7 0,1-3 0,1-1 0,-5 5 0,3-9 0,-7 9 0,8-8 0,-9 7 0,10-7 0,-5 6 0,4-5 0,-3 5 0,1-6 0,-6 8 0,8-8 0,-8 7 0,7-7 0,-3 6 0,4-1 0,1 3 0,-1-1 0,1 1 0,-6 1 0,5-6 0,-5 4 0,2-3 0,3 1 0,-5 1 0,6-2 0,-6 6 0,5-3 0,-3 1 0,2 0 0,7 4 0,-4-3 0,2 3 0,-4-4 0,0 0 0,0 0 0,-3 0 0,1-4 0,-1-1 0,-1 0 0,3-3 0,-2 7 0,2-3 0,2 4 0,-1 0 0,1-1 0,-1 2 0,-1 0 0,2-1 0,-1 0 0,1 4 0,4-4 0,-4 5 0,3-6 0,-3 1 0,-4 1 0,1-1 0,-1-1 0,3 1 0,0 1 0,0-1 0,1-1 0,-1 1 0,0 0 0,1 1 0,-5-1 0,3-4 0,-7 4 0,3-5 0,-1 1 0,-1 3 0,6-3 0,-7 4 0,7 0 0,-2 4 0,-1-3 0,4-1 0,-8-1 0,8-3 0,-8 3 0,2 2 0,2-5 0,-4 3 0,3-3 0,-1 0 0,-2 3 0,4-3 0,-5 4 0,0 0 0,0 0 0,4 0 0,-3 1 0,4-1 0,-2 0 0,-2-1 0,3 1 0,-4 1 0,0-1 0,5-5 0,-4 5 0,2-1 0,2-2 0,-4 10 0,8-9 0,-8 9 0,6-6 0,-1 3 0,-2 1 0,5-4 0,-8 3 0,7-4 0,-7 0 0,8 0 0,-8 0 0,6-4 0,-5 3 0,6-3 0,-7 3 0,7 2 0,-7-1 0,8 0 0,-8-1 0,7 5 0,-3-3 0,1 8 0,9 6 0,-7-4 0,12 18 0,-6-18 0,-2 8 0,-2-14 0,-3-4 0,-5-3 0,2-2 0,0 0 0,-4 3 0,5-3 0,-1 0 0,-3 3 0,7-3 0,-3 4 0,5 0 0,-1 4 0,0-3 0,1 3 0,-5-4 0,3-5 0,-3 5 0,4-5 0,1 9 0,3 3 0,-3-2 0,3 2 0,-3-6 0,0 0 0,0-2 0,-6-4 0,1 6 0,-5-1 0,4-5 0,-3 5 0,7-1 0,-3 2 0,4 3 0,1-4 0,-1 0 0,-4 1 0,3-6 0,-7 5 0,8-9 0,-8 9 0,3-4 0,0 0 0,-3 3 0,7-3 0,-6 4 0,5-5 0,-6 5 0,8-8 0,-5 7 0,2-3 0,3 7 0,0 3 0,9 13 0,5 1 0,1 2 0,-5-4 0,-6-13 0,-4 0 0,-4-6 0,4 1 0,-4 1 0,0-1 0,0-1 0,-1-2 0,-4 5 0,9-9 0,-8 11 0,3-8 0,-1 4 0,-1 4 0,6 1 0,-7 0 0,4 3 0,-5-7 0,3 3 0,3 0 0,-1-3 0,3 7 0,-3-4 0,4 2 0,2-1 0,-7-1 0,5-8 0,-3 7 0,-2-6 0,5-2 0,-8 5 0,7-5 0,-7 5 0,8 1 0,-5-1 0,6-1 0,-1 1 0,0 1 0,-4-1 0,4-1 0,-8 1 0,6 0 0,-6 1 0,8 3 0,-8-2 0,7 1 0,-2 1 0,-1-4 0,-2 5 0,2-5 0,-4 0 0,6 0 0,-5 0 0,2-1 0,-4 2 0,0-1 0,0 0 0,0-1 0,0 2 0,0-1 0,0 0 0,0 5 0,-4 0 0,2-1 0,-5 5 0,6-9 0,-7 4 0,3 1 0,-1-5 0,-3 4 0,8-4 0,-8-3 0,5 1 0,-1-2 0,0 5 0,1-6 0,3 5 0,-7-5 0,-2 5 0,-1 1 0,-2-1 0,4 4 0,-2-7 0,-2 10 0,6-10 0,-5 7 0,11-4 0,-6-1 0,-4 2 0,1-1 0,-3 0 0,-1-1 0,3 2 0,-7-1 0,8-5 0,-3 5 0,3-8 0,0 7 0,0-7 0,1 2 0,0-3 0,3 4 0,-3-2 0,5 2 0,-6 0 0,1-3 0,-1 7 0,0-7 0,5 8 0,-3-8 0,3 2 0,0 2 0,-5-4 0,5 6 0,-4-6 0,0 7 0,-1-7 0,1 8 0,-1-9 0,1 9 0,-1-8 0,1 6 0,-1-1 0,1-2 0,3 4 0,-2-7 0,7 8 0,-6-8 0,0 6 0,-3-2 0,1 4 0,1 0 0,-2-4 0,4 3 0,-3-7 0,4 7 0,-4-7 0,4 7 0,-3-7 0,7 6 0,-9-5 0,9 7 0,-7-4 0,3 0 0,-1 3 0,-1-3 0,0 4 0,-2-5 0,-1 8 0,2-5 0,-1 6 0,-2-4 0,6 0 0,1-1 0,4 2 0,-4-1 0,2 0 0,-2-1 0,4 1 0,0 1 0,4-1 0,2-5 0,3 1 0,1-5 0,-2 0 0,2 0 0,3-5 0,-3 1 0,4-5 0,-1-1 0,-1 1 0,1-1 0,-4 6 0,5-5 0,-4 5 0,17-7 0,-10 0 0,12 0 0,-14 3 0,-2 3 0,-4 1 0,-4-1 0,4 3 0,-5-1 0,6-1 0,-1 3 0,1-7 0,-1 7 0,-1-4 0,2 2 0,-1 2 0,2-7 0,-2 2 0,1 0 0,-2-1 0,1 2 0,1-4 0,-1 4 0,1-4 0,-1 8 0,-4-7 0,3 3 0,2-3 0,-1-2 0,5 0 0,0 1 0,-4 0 0,3 4 0,-3-3 0,0 3 0,-2-1 0,-2-1 0,3 6 0,-9-8 0,9 5 0,-4-5 0,4-2 0,-4 2 0,3 1 0,-3-6 0,1-1 0,2 5 0,-7-5 0,8 8 0,-8-6 0,6 4 0,-1 0 0,-2 0 0,5-1 0,-4 2 0,0-2 0,-1 1 0,-4 0 0,0-1 0,0 1 0,0 0 0,0 0 0,5 0 0,-4 0 0,3-1 0,-4 1 0,3 5 0,-2-5 0,8 5 0,-8-6 0,7 0 0,-7-3 0,8 3 0,-8-4 0,2 14 0,-3 0 0,0 10 0,0-2 0,0 1 0,0 0 0,0 2 0,0-2 0,0-1 0,0 1 0,0 0 0,0 1 0,0-2 0,6 1 0,-5 0 0,3-1 0,-4 2 0,0-1 0,4-4 0,-3 3 0,3-4 0,0 6 0,-2-1 0,5-5 0,-1 1 0,3-5 0,-4 4 0,4-3 0,-5 7 0,6-7 0,-1 7 0,1-7 0,-2 4 0,-2-2 0,2-2 0,-7 7 0,8-7 0,-8 8 0,6-5 0,-1 6 0,3-6 0,0 4 0,-4-2 0,4-1 0,-8 3 0,3-7 0,-4 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1 709 24575,'9'-4'0,"1"-6"0,-2-4 0,2 0 0,-1 1 0,-3 3 0,6-3 0,-10 3 0,10 1 0,-11 2 0,3 0 0,1 3 0,-1-1 0,2 1 0,2 3 0,-6-7 0,5 7 0,-6-7 0,7 7 0,-7-7 0,8 2 0,-4-3 0,0 1 0,4 2 0,-8-1 0,7 5 0,-6-6 0,6 7 0,-7-8 0,7 5 0,-2-5 0,-2-1 0,5 5 0,-8-3 0,3 2 0,0 2 0,-3-5 0,7 5 0,-6-6 0,5 5 0,-6-3 0,8 3 0,-5-4 0,2 0 0,3 3 0,-9-2 0,9 7 0,-8-7 0,6 3 0,-1 0 0,-1-3 0,3 6 0,-3-6 0,1 2 0,2-2 0,-3-1 0,1-1 0,1 5 0,-6-3 0,7 7 0,-6-7 0,3 3 0,-1 0 0,2-4 0,2 9 0,1-5 0,1 1 0,-1 3 0,-4-7 0,3 7 0,-3-3 0,5 4 0,-1 0 0,0 0 0,-4-4 0,4 3 0,-5-3 0,6 4 0,-5-3 0,8 2 0,-8-5 0,10 6 0,-7 0 0,2 0 0,0 0 0,-1 0 0,1 0 0,-1 0 0,1 0 0,-2 0 0,1 0 0,5 0 0,-4 0 0,3 0 0,1 0 0,-3 0 0,6 0 0,-7 0 0,3 0 0,-3 0 0,4 0 0,-4 0 0,3 0 0,-3 0 0,-1 0 0,1-4 0,-1 4 0,1-9 0,3 8 0,-3-7 0,3 7 0,-3-6 0,3 6 0,-3-8 0,4 8 0,-5-8 0,1 9 0,-5-9 0,4 8 0,-5-2 0,2-1 0,1 2 0,-1-2 0,4 1 0,-1 2 0,-1-8 0,2 8 0,-1-8 0,1 8 0,-1-7 0,1 7 0,-2-6 0,2 6 0,-1-4 0,0 1 0,1 3 0,-2-4 0,-2 2 0,3 2 0,-4-3 0,5-1 0,-1 4 0,0-2 0,1-1 0,3 2 0,-3-5 0,4 5 0,-5-6 0,-1 7 0,2-3 0,-1 0 0,1 3 0,-1-3 0,1-1 0,-2 1 0,2-1 0,-1 0 0,1 5 0,0-4 0,-1 3 0,0-4 0,0 2 0,1 2 0,-1-3 0,0 4 0,5 0 0,-4-4 0,3 3 0,-3-3 0,-1 4 0,4 0 0,-2 0 0,2 0 0,-4 0 0,5 0 0,-3 0 0,2 0 0,-4 0 0,1 0 0,-1 0 0,0 0 0,0 4 0,1-3 0,-5 7 0,3-7 0,-3 7 0,0-3 0,4 4 0,-8 0 0,7-1 0,-7 2 0,3-1 0,1-5 0,-5 5 0,4-5 0,0 2 0,-2 2 0,2-3 0,-1 4 0,-2 1 0,4-2 0,-1-2 0,-3 1 0,4-1 0,-2-2 0,-2 5 0,3-5 0,2 9 0,-2 2 0,2-1 0,2-2 0,-8-2 0,9-2 0,-8 1 0,4 0 0,-5 1 0,3-2 0,-2 1 0,8 1 0,-8 3 0,7-3 0,-3 3 0,4 0 0,-4-3 0,4 3 0,-8-4 0,7 4 0,-7-3 0,4 3 0,-5-5 0,3 1 0,-2 1 0,3-1 0,-4-1 0,0 1 0,0 1 0,0 0 0,0-1 0,0 4 0,-4-4 0,3 8 0,-7-6 0,7 1 0,-3 1 0,0-7 0,3 6 0,-9-7 0,9 5 0,-3-2 0,1 1 0,1 0 0,-6 0 0,7 1 0,-3-1 0,0-4 0,3 3 0,-9-3 0,10 3 0,-4 2 0,-1-5 0,4 3 0,-7-3 0,3 3 0,-5 2 0,0-1 0,5 0 0,-3-1 0,2-2 0,2 2 0,0-3 0,-1 4 0,4-1 0,-8 1 0,4 1 0,-1 0 0,-1-1 0,1-5 0,1 5 0,-4-5 0,4 6 0,0-1 0,-4-1 0,4 1 0,-4 0 0,-1 1 0,5-2 0,-4 1 0,8 0 0,-7 1 0,3 2 0,-4-2 0,2 2 0,0-2 0,6-1 0,-4 1 0,1-1 0,3-1 0,-7-2 0,7 1 0,-8-5 0,8 6 0,-8-8 0,8 9 0,-7-8 0,3 7 0,-5-3 0,1 0 0,-1 2 0,1-1 0,0-1 0,-1 3 0,0-7 0,0 6 0,1-5 0,1 2 0,-3-1 0,2-2 0,-1 4 0,1-5 0,-1 0 0,0 0 0,2 0 0,-2 0 0,1 0 0,-2 0 0,2 0 0,0 0 0,0 0 0,0 0 0,-2 0 0,2 0 0,-1 0 0,1 0 0,-1 0 0,1 0 0,0-5 0,-4 4 0,2-2 0,-4 3 0,7 0 0,-2-4 0,1 2 0,-2-2 0,-2 1 0,3 2 0,-8-8 0,3 8 0,-15-9 0,14 5 0,-12-6 0,19 5 0,-6-2 0,5 6 0,2-5 0,-2 6 0,5-7 0,-4 7 0,7-7 0,-5 7 0,-3-12 0,-4 7 0,-6-7 0,6 8 0,0-3 0,6-1 0,-3-2 0,2-2 0,-1 8 0,1-7 0,4 6 0,-4-7 0,3 7 0,1-1 0,-3 1 0,3-3 0,0 0 0,-3-5 0,1 5 0,-2-9 0,0 7 0,-3-15 0,3 14 0,-2-15 0,5 17 0,-3-4 0,8 5 0,-2 0 0,-2 4 0,4-3 0,-7 3 0,7-5 0,-8 4 0,8-1 0,-4 2 0,5-4 0,-3-1 0,-3-3 0,1 3 0,-4 1 0,4 5 0,-1 1 0,3-4 0,3-2 0,0 1 0,0-1 0,0-1 0,0 0 0,0 1 0,0 1 0,0-2 0,0 0 0,0 1 0,0 1 0,0-1 0,0-1 0,0 0 0,0 1 0,0 1 0,3 2 0,-2-6 0,8 6 0,-3-12 0,2 8 0,-2-3 0,2 4 0,-3-5 0,4 5 0,-4-4 0,4 3 0,-5 5 0,3-3 0,-3 6 0,-4-1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1130 323 24575,'-9'5'0,"3"3"0,-2-7 0,7 7 0,-7-7 0,6 7 0,-6-7 0,2 7 0,2-3 0,-5 0 0,8 3 0,-7-3 0,2 0 0,-3 7 0,-1-6 0,1 6 0,4-2 0,-4-6 0,8 5 0,-8-9 0,8 9 0,-7-8 0,7 7 0,-8-7 0,8 7 0,-6-2 0,0 3 0,-2-1 0,-1 1 0,6 1 0,-5-6 0,8 4 0,-8-7 0,8 8 0,-3-5 0,-1 1 0,4 3 0,-2-2 0,-1-2 0,3 5 0,-7-8 0,7 6 0,-9-5 0,4 1 0,-2-3 0,-1 4 0,-1-3 0,0 4 0,0-5 0,1 0 0,0 0 0,0 0 0,-5 0 0,-1-5 0,-3 0 0,3 0 0,-3-2 0,8 1 0,-8 0 0,3 3 0,0-2 0,-3 1 0,-6-7 0,6 4 0,-9-3 0,13 5 0,-5-4 0,0 1 0,4 2 0,-3-3 0,7 5 0,-6-1 0,6-3 0,-7 2 0,4 2 0,0-5 0,-1 4 0,6-4 0,-5-1 0,4 2 0,-4-1 0,4 2 0,6 0 0,-5 2 0,4-4 0,-5 0 0,1-1 0,4 1 0,-4-1 0,4 2 0,0-2 0,-4 5 0,4-3 0,-5 3 0,1 0 0,0 1 0,4 0 0,-5 3 0,10-8 0,-9 8 0,8-7 0,-7 3 0,7-3 0,-8-2 0,4 0 0,-5 1 0,1 0 0,-1 1 0,6-2 0,-5 0 0,3 6 0,1-5 0,-4 5 0,8-5 0,-6 3 0,1-2 0,1 2 0,-4 2 0,8-5 0,-4 5 0,2-2 0,-2-2 0,-1 2 0,-6-3 0,5-4 0,-7 3 0,9-4 0,-3 10 0,7-4 0,-7 3 0,7-4 0,-8 4 0,8-4 0,-8 3 0,8-2 0,-3 3 0,4 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162 398 24575,'0'-12'0,"5"1"0,1-16 0,0 11 0,5-8 0,-11 6 0,4 8 0,1-3 0,-4 5 0,3-2 0,-4 0 0,3 1 0,-1 0 0,6 4 0,-7-3 0,4 3 0,-2-1 0,3-6 0,2 7 0,2-8 0,-1 3 0,1 0 0,-1 6 0,2-5 0,-3 5 0,6-5 0,0-2 0,0 7 0,4-8 0,-4 5 0,1-2 0,-6 2 0,0 5 0,-5-6 0,6 7 0,-1-7 0,1 7 0,3-8 0,1 8 0,6-2 0,-1-1 0,8 3 0,-5-4 0,7 5 0,-11 0 0,-3 0 0,2 0 0,-7 0 0,0-4 0,-2 3 0,-3-4 0,4 5 0,4 0 0,33 0 0,-21-3 0,20 2 0,-16-3 0,-17 4 0,11 0 0,-13 0 0,3 0 0,1 0 0,5-4 0,9 3 0,-6-3 0,17 4 0,-23 0 0,12 0 0,-14 0 0,0 0 0,1 0 0,-1 4 0,0-3 0,14 9 0,3-9 0,0 9 0,-1-9 0,-13 7 0,-1-7 0,-3 7 0,-4-7 0,-4 6 0,3-6 0,2 8 0,4 0 0,5 5 0,9 8 0,3 1 0,11 3 0,-12-6 0,-6-4 0,-9-6 0,-7-6 0,-2 4 0,2-7 0,-3 8 0,4-5 0,1 9 0,-1-6 0,-4 5 0,3-8 0,-3 2 0,1 1 0,3-1 0,-8 2 0,7 1 0,-3 4 0,5-7 0,-2 10 0,2-10 0,-1 7 0,0-4 0,1-3 0,-1 2 0,-4-3 0,4-1 0,-5 1 0,2-1 0,1 0 0,3 6 0,0 2 0,8 2 0,-7 1 0,5 2 0,-4-7 0,1 3 0,-4-9 0,-3 4 0,-2-3 0,0 1 0,1 2 0,0-4 0,7 6 0,-5 3 0,6-2 0,0 5 0,-2-6 0,2 3 0,1 0 0,-5-3 0,6 3 0,-6-4 0,-4 0 0,4 0 0,-4 0 0,0 0 0,3 0 0,-6 0 0,5-4 0,-6 2 0,4 0 0,-5 2 0,4-4 0,-3 3 0,4-3 0,-5 4 0,3-5 0,-2 5 0,3-5 0,1 5 0,-4 1 0,2-1 0,2-1 0,-4 1 0,3 1 0,0-1 0,-2-1 0,1 1 0,-3 0 0,4 1 0,-3-2 0,4 1 0,-1 1 0,-4-1 0,4 1 0,-4-2 0,0 1 0,0 0 0,0 1 0,0-2 0,0 1 0,0 0 0,0 0 0,0 0 0,0 0 0,0 0 0,0 0 0,0 0 0,-4 0 0,0 0 0,-2 0 0,-1 0 0,4 1 0,-5-1 0,6 0 0,-5-1 0,1 1 0,-2 1 0,2-1 0,-4-1 0,6 1 0,-6 1 0,1-1 0,-1-5 0,0 5 0,2-5 0,-2 2 0,1-3 0,-2 1 0,2 2 0,-4 2 0,2-3 0,-2 4 0,3-8 0,0 6 0,1-6 0,1 8 0,-3-8 0,5 7 0,-6-7 0,6 8 0,-8-9 0,4 8 0,2-3 0,-2 0 0,-3 3 0,2-7 0,-4 7 0,6-3 0,1 0 0,-2 3 0,0-4 0,0 6 0,1-5 0,4 3 0,-3-8 0,7 9 0,-9-8 0,6 2 0,-6-3 0,1 5 0,-1-4 0,0 3 0,2-4 0,2 4 0,-3-3 0,5 3 0,-2-1 0,-2-2 0,2 8 0,-4-8 0,1 2 0,1 2 0,-3-4 0,5 7 0,-1-7 0,1 3 0,-3-4 0,-5 3 0,3-2 0,-2 5 0,4-6 0,4 3 0,-4-2 0,3 4 0,-18-5 0,-2 0 0,-5 0 0,6 0 0,11 4 0,5-7 0,3 1 0,-1-3 0,6-4 0,-8 8 0,8-6 0,-8 6 0,8-7 0,-8 7 0,8-8 0,-7 8 0,7-8 0,-8 8 0,5-6 0,-7 2 0,2 0 0,4-4 0,-3 8 0,7-7 0,-8 7 0,8-8 0,-8 8 0,8-6 0,-8 6 0,9-7 0,-8 7 0,7-8 0,-4 4 0,2-4 0,-3 4 0,-4-3 0,-4 4 0,9-7 0,-8 6 0,13-2 0,-9 6 0,7-8 0,-6 8 0,2-7 0,-2 7 0,-7-8 0,4 4 0,-2 0 0,3 1 0,6 1 0,-5 2 0,4-4 0,-5 5 0,1-4 0,-1 3 0,1-8 0,-2 8 0,3-2 0,2-2 0,-2 4 0,7-6 0,-11 6 0,5-7 0,-11 7 0,4-8 0,-1 8 0,1-8 0,4 8 0,2-6 0,-2 5 0,1-5 0,-1 6 0,0-4 0,1 2 0,-1 2 0,1-9 0,-1 9 0,1-7 0,0 4 0,-1-1 0,5-3 0,-4 7 0,0-8 0,-6 4 0,1-4 0,-1 4 0,14 1 0,7 4 0,4 0 0,7 0 0,8-6 0,-7 4 0,8-8 0,-16 9 0,4-7 0,-5 7 0,1-3 0,0 4 0,-1 0 0,1-4 0,-2 3 0,6-3 0,-3 4 0,16-6 0,-15 4 0,12-4 0,-15 2 0,1 3 0,-1-3 0,1-1 0,-2 5 0,2-4 0,-5 0 0,3 3 0,-3-7 0,5 3 0,-5-5 0,3 5 0,-7-3 0,8 3 0,-9-3 0,8 2 0,-5-3 0,1 4 0,-4-4 0,0 0 0,0 1 0,3 1 0,-2 0 0,4 1 0,-5-3 0,0 1 0,0-2 0,-6 0 0,5 1 0,-2 1 0,-1 2 0,2-3 0,-6 8 0,3-6 0,0 1 0,-3 2 0,2-4 0,-4 7 0,1-3 0,0 4 0,-1 0 0,0 0 0,0 0 0,2 0 0,-2 0 0,0 0 0,1 0 0,-1 0 0,2 0 0,-2 0 0,0 0 0,1 0 0,-1 0 0,5 4 0,-3-3 0,1 2 0,-1-3 0,-2 0 0,5 5 0,-3-4 0,2 2 0,-4-3 0,1 5 0,-1-4 0,2 3 0,-3-4 0,6 3 0,-3-2 0,3 4 0,0-1 0,-4-4 0,3 4 0,1 1 0,-3-4 0,3 2 0,-5 2 0,1 0 0,-1-1 0,0 1 0,2-2 0,-2-2 0,0 3 0,1 1 0,-1-4 0,1 2 0,4 2 0,-4-4 0,4 2 0,-9-3 0,3 0 0,-2 4 0,3-3 0,1 4 0,0-5 0,-1 0 0,5 3 0,-4-2 0,4 3 0,-5-4 0,-3 0 0,-2 0 0,1 0 0,-4 0 0,7 0 0,-3 0 0,5 0 0,-1 0 0,1 0 0,1 0 0,-3 0 0,-3-4 0,-11 3 0,9-7 0,-12 7 0,13-6 0,1 6 0,-4-8 0,8 8 0,-4-4 0,8 1 0,-2 4 0,3-4 0,0-1 0,-4 1 0,-1-2 0,0-1 0,-3 0 0,-1-1 0,3-1 0,-2 3 0,3-1 0,1 1 0,-1 1 0,0-3 0,5 3 0,-3-1 0,7-1 0,-3 2 0,4-6 0,-4 3 0,3-1 0,-9-4 0,9 2 0,-7-2 0,7 4 0,-3 0 0,4 1 0,4-3 0,-3 2 0,7 5 0,-7-5 0,4 4 0,-1 0 0,-3-4 0,7 4 0,-7-4 0,8 0 0,-9 1 0,8 1 0,-6-1 0,5 7 0,-6-6 0,5 1 0,-2 2 0,-3-5 0,7 7 0,-7-6 0,8 7 0,-8-6 0,7 5 0,-7-5 0,3 1 0,1 2 0,-5-6 0,4 6 0,-4-5 0,0-1 0,4 2 0,-3-2 0,4 1 0,-5 0 0,0-1 0,3 1 0,-2 0 0,8 0 0,-4-4 0,4 3 0,0-8 0,1 5 0,-5-2 0,3 2 0,-7-1 0,7 4 0,-3-7 0,5 11 0,-5-7 0,-1 12 0,-4-3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24575,'9'0'0,"1"0"0,-2 0 0,2 4 0,-1-3 0,1 3 0,0-4 0,-1 4 0,1-3 0,3 2 0,-3 2 0,7-4 0,-6 3 0,2-4 0,-4 0 0,-3 4 0,2-3 0,-3 3 0,5-4 0,-6 4 0,5-4 0,-8 5 0,3-5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0 784 24575,'9'0'0,"2"4"0,-2 1 0,4 8 0,-2-3 0,2 8 0,-4-8 0,1 3 0,3 0 0,-3-3 0,7 6 0,-6-6 0,7 7 0,-4-7 0,-4 3 0,3-7 0,-12 1 0,8-6 0,-8 8 0,7-8 0,-3 7 0,1-3 0,6 4 0,-6 4 0,7-7 0,-4 6 0,4-3 0,2 4 0,0-3 0,-2 2 0,-4-6 0,-4 2 0,3 1 0,2 1 0,4 3 0,6-3 0,-1 6 0,8 3 0,25 2 0,-6-2 0,15-2 0,-30-5 0,-6-6 0,-7-1 0,-8-5 0,3 3 0,-3-2 0,-1 3 0,0-4 0,0 0 0,1-4 0,-1 0 0,1-6 0,-1 0 0,0 1 0,1 5 0,-5-5 0,3 8 0,-2-8 0,3 5 0,1-2 0,-6-1 0,5 1 0,-8-2 0,7-2 0,-7 1 0,7-1 0,-6 1 0,5 0 0,-1 0 0,2-4 0,-2 3 0,2-9 0,-3 10 0,4-8 0,-4 3 0,4-1 0,-8-2 0,3 6 0,0-1 0,-3-2 0,3 4 0,1-3 0,-5 5 0,4-2 0,1 0 0,-3-3 0,2 0 0,-1-6 0,-1-8 0,2 5 0,-4-15 0,0 16 0,0-3 0,0 7 0,0-7 0,0 4 0,0-8 0,0 14 0,0-4 0,0 8 0,0-7 0,0 7 0,0-7 0,0 2 0,0-13 0,0 12 0,0-12 0,0 14 0,0 1 0,0-4 0,0 6 0,0-2 0,0 0 0,0-1 0,0-1 0,0-2 0,0 2 0,-6-2 0,5-2 0,-6 5 0,6-3 0,-9-7 0,4 3 0,-1-6 0,-2 8 0,8-8 0,-8 5 0,9-5 0,-9 13 0,8-3 0,-7 6 0,7-2 0,-3 3 0,4 2 0,-6 3 0,5 1 0,-2 4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1084 24575,'9'0'0,"1"0"0,3 0 0,1 0 0,1 0 0,3 0 0,-7 0 0,-2 4 0,0-3 0,-5 2 0,1 2 0,3-4 0,2 7 0,0-7 0,3 6 0,-3-6 0,-5 7 0,7-3 0,-6 1 0,8 2 0,-5-4 0,0 1 0,1 3 0,0-7 0,-1 8 0,0-9 0,1 4 0,-1-4 0,0 0 0,5-4 0,-4-5 0,7 4 0,-7-8 0,5 7 0,-11-3 0,8 1 0,-5-1 0,6-5 0,-3 4 0,-2-8 0,2 4 0,0 0 0,-1-3 0,1 2 0,-5 2 0,-1-5 0,0 8 0,1-6 0,6-8 0,-2 6 0,3-9 0,-3 14 0,1-6 0,-1 1 0,1-1 0,-2 2 0,3-12 0,0 8 0,0-6 0,-5 9 0,1 0 0,-5-1 0,2 1 0,-4 0 0,0-10 0,0 8 0,0-9 0,0 15 0,0-2 0,0 6 0,0-4 0,0 5 0,4-1 0,-3 1 0,3-1 0,-4-3 0,0-1 0,0 1 0,0-5 0,0 8 0,0-3 0,0 4 0,4-5 0,-3 0 0,4-4 0,-5 1 0,0-3 0,0 2 0,0 0 0,0-9 0,0 6 0,0-7 0,0 10 0,0 0 0,0-1 0,0 5 0,0-4 0,0 8 0,4-7 0,-4 7 0,4-7 0,-4 7 0,0-4 0,0 9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07.8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2638 1 24575,'-9'0'0,"4"4"0,-8 1 0,7 4 0,-7-4 0,4 3 0,-1 1 0,1 1 0,0-1 0,4 3 0,-7-6 0,6 7 0,-12 0 0,8-3 0,-3 3 0,4-4 0,-1 1 0,1-1 0,0 0 0,-4 4 0,2-3 0,-2 3 0,4-4 0,0 0 0,-1 4 0,1-7 0,0 6 0,0-7 0,4 4 0,-4 0 0,4 0 0,-8 0 0,3 0 0,-17 8 0,10-6 0,-20 8 0,-14-4 0,-33 16 0,30-18 0,-2 1 0,1 3 0,1 1 0,1-6 0,1-1 0,-32 10 0,29-9 0,7 1 0,34-12 0,0 3 0,1-4 0,-1 4 0,-14-3 0,-22 12 0,5-10 0,-15 12 0,30-14 0,2 5 0,9-6 0,1 0 0,0 4 0,0-3 0,3 3 0,-2-4 0,3 0 0,-14 0 0,7 0 0,-7 0 0,10 0 0,0 0 0,-10 0 0,-3 0 0,-9 0 0,0 0 0,14 0 0,-11 0 0,21 0 0,-12 0 0,0-6 0,11 5 0,-20-5 0,25 2 0,-15 3 0,3-9 0,3 8 0,-7-8 0,14 9 0,-3-7 0,3 7 0,-1-3 0,2 0 0,4 3 0,0-3 0,3 0 0,-2 3 0,3-8 0,-4 8 0,0-3 0,-5 0 0,4 3 0,-3-3 0,4 4 0,-5-4 0,4 3 0,-7-7 0,3 7 0,-1-8 0,2 8 0,4-7 0,-4 7 0,3-7 0,-4 7 0,5-3 0,0 4 0,0-4 0,-5 3 0,0-7 0,0 2 0,-3 1 0,2-3 0,1 7 0,1-3 0,4 4 0,3-4 0,-2 3 0,3-3 0,-4 0 0,0 3 0,-1-4 0,1 5 0,4-4 0,-3 3 0,3-3 0,0 0 0,-4 3 0,4-3 0,0 0 0,-3 3 0,3-3 0,0 0 0,-3 3 0,2-3 0,1-1 0,-3 4 0,3-7 0,-4 7 0,0-7 0,-1 3 0,5 0 0,1 1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3248 24575,'9'0'0,"1"4"0,-1-3 0,-4 7 0,4-7 0,-5 7 0,6-3 0,-1 8 0,1 0 0,-1 3 0,-4-3 0,3-5 0,-7 2 0,8-5 0,-8 2 0,6-6 0,-6 8 0,4-5 0,-2 2 0,-2 1 0,8-1 0,-4 3 0,4-5 0,0 0 0,-3 1 0,3-1 0,-4 2 0,5 1 0,3-1 0,1-2 0,5 5 0,-5-5 0,4 2 0,-4 1 0,0-6 0,-1 4 0,-3-5 0,-1 3 0,1-2 0,4 3 0,-4 0 0,3-3 0,1 4 0,-4-5 0,3 0 0,-3 0 0,-1 0 0,0 0 0,1 0 0,-1 0 0,0 0 0,0 0 0,1 0 0,-1 0 0,1 0 0,-1 0 0,-1 0 0,3 0 0,-2 0 0,4-5 0,-2 4 0,2-7 0,-4 7 0,5-7 0,-4 7 0,4-3 0,-5 1 0,0 2 0,1-7 0,-1 6 0,4-7 0,1 8 0,6-7 0,-1 7 0,-1-6 0,-3 5 0,-2-5 0,-3 6 0,3-8 0,1 4 0,5-4 0,-5 0 0,4-1 0,-4 0 0,1 6 0,-2-5 0,-3 5 0,-1-2 0,-3-1 0,1 6 0,-6-8 0,8 8 0,-8-7 0,7 7 0,-3-8 0,4 5 0,1-1 0,-1-4 0,1 3 0,3-2 0,-3-1 0,3 0 0,-3 4 0,-1-4 0,0 8 0,1-7 0,0 7 0,-1-7 0,0 3 0,5 0 0,0-4 0,15 8 0,22-12 0,15 12 0,1-16 0,14 16 0,-14-15 0,0 15 0,-15-10 0,-33 8 0,-6 1 0,-9-2 0,6 4 0,-1-3 0,2 2 0,2-4 0,-3 5 0,7 0 0,-6 0 0,3 0 0,-6-4 0,2 3 0,-1-2 0,0 3 0,1 0 0,-2 0 0,2 0 0,-1 0 0,1-5 0,-1 4 0,1-2 0,-2 3 0,2 0 0,0-6 0,-1 5 0,1-6 0,-1 6 0,0-7 0,0 7 0,0-8 0,5 8 0,-4-7 0,8 3 0,6-6 0,-3 1 0,18-8 0,-18 7 0,3-7 0,-11 9 0,1 0 0,-3 3 0,-3-1 0,1 6 0,0-7 0,3 1 0,1-1 0,-4-1 0,4 0 0,-2 4 0,-2-4 0,0 8 0,-5-7 0,6 3 0,-1-4 0,1 0 0,-2 3 0,-2-2 0,2 3 0,-3 0 0,0-2 0,3 1 0,-7-4 0,8 5 0,-5-3 0,2 3 0,6-4 0,-4-4 0,9 2 0,-7-2 0,8 1 0,-8 1 0,4 1 0,-5 3 0,-1 1 0,2 2 0,-4-5 0,1 5 0,-1-2 0,-2-2 0,5 6 0,-3-1 0,2-1 0,2 3 0,-1-7 0,0 3 0,2 0 0,-2-5 0,0 6 0,0-1 0,4-3 0,2 3 0,14-6 0,2-7 0,-5 9 0,12-9 0,-25 14 0,7-7 0,-13 5 0,-1-3 0,4 8 0,-2-6 0,1 1 0,1 1 0,-1-3 0,-4 4 0,4-2 0,-9-2 0,9 6 0,-8-5 0,3 1 0,0-2 0,1-7 0,5 6 0,-6-9 0,5 5 0,-8-2 0,7-3 0,-7 9 0,4-5 0,-5 6 0,0-2 0,0 1 0,0-1 0,0 2 0,0-2 0,0 1 0,0 0 0,0-4 0,0 2 0,0-2 0,0 4 0,0 0 0,0 0 0,0-1 0,0 1 0,0 1 0,0-2 0,0 0 0,4 1 0,-3 1 0,2-1 0,-3-2 0,0 2 0,0 0 0,0 1 0,0-1 0,-3-2 0,2 2 0,-3 1 0,-1-1 0,4-1 0,-3 0 0,0 1 0,3 1 0,-3-1 0,4-1 0,-5 0 0,4 2 0,-3-1 0,4-1 0,0 1 0,0 0 0,0-3 0,0-4 0,0 2 0,0 1 0,0 0 0,0 2 0,0-2 0,0 4 0,0 0 0,0 1 0,0-2 0,0 0 0,0 1 0,4 1 0,-3-7 0,4 6 0,-5-9 0,4 5 0,-3-2 0,7 2 0,-7 4 0,8 0 0,-8-2 0,2 3 0,-3-1 0,0 0 0,0 0 0,0-2 0,0 3 0,0-1 0,0 0 0,0-1 0,-3 5 0,2-3 0,-5 3 0,2-4 0,-1 0 0,0 0 0,1-1 0,-1 5 0,4-2 0,-2 1 0,3-4 0,0 2 0,0-2 0,0 1 0,0 0 0,0 0 0,0-4 0,0 3 0,0-8 0,0 4 0,0 0 0,0-4 0,0 4 0,0-4 0,0 3 0,0-1 0,0 1 0,0 1 0,-4-3 0,2 3 0,-2-1 0,4-2 0,-5 3 0,5 0 0,-5 0 0,5 5 0,0 0 0,-4-4 0,3 2 0,-4-2 0,2 5 0,2-1 0,-3 0 0,-1-2 0,4 2 0,-3 1 0,0-1 0,3-5 0,-9 4 0,9-7 0,-6 7 0,6-4 0,-8 5 0,9 0 0,-5 0 0,5-1 0,-4 1 0,3 0 0,-4 0 0,1 0 0,3 0 0,-3-1 0,-1 1 0,4 0 0,-2 0 0,3 0 0,0-1 0,-5 6 0,4-5 0,-3 5 0,4-6 0,-4 0 0,2 1 0,-1 0 0,-1 0 0,3-4 0,-5 3 0,3-8 0,2 4 0,-4 0 0,1-4 0,3 5 0,-7-6 0,3 1 0,-4 4 0,2 1 0,3 3 0,4 1 0,0 1 0,-4 2 0,3-1 0,-3 0 0,0 3 0,3-5 0,-4 5 0,5-5 0,-3-1 0,2 0 0,-3 1 0,-2 1 0,5-2 0,-3 0 0,4 1 0,-4 5 0,3-5 0,-3 5 0,4-6 0,-5 5 0,4-3 0,-6 2 0,6-2 0,-8-5 0,8 2 0,-8-2 0,8 4 0,-4 0 0,2-1 0,2 1 0,-3 0 0,-1 0 0,4 0 0,-3-2 0,4 3 0,0-1 0,0 0 0,-4-1 0,3 1 0,-3 0 0,4 0 0,-6 0 0,5 0 0,-6-1 0,6 1 0,-4 0 0,5-1 0,-4 5 0,4-3 0,-9 3 0,8-4 0,-3-1 0,0 2 0,3-1 0,-9-1 0,9 1 0,-7 4 0,7-4 0,-7 8 0,3-7 0,0 4 0,-5-1 0,5-3 0,-4 1 0,0 3 0,3-5 0,-1 8 0,0-6 0,-2 2 0,-1 0 0,2 0 0,-2 1 0,4-1 0,-3 0 0,5 1 0,-6 4 0,1 0 0,3-5 0,-2 4 0,3-2 0,-9-1 0,0 3 0,-6-7 0,2 1 0,-1-1 0,5 3 0,3 1 0,8 4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2714 1 24575,'-9'0'0,"4"4"0,-8 1 0,7 3 0,-8-2 0,5 2 0,-1 1 0,1 1 0,0-1 0,3 3 0,-6-7 0,6 8 0,-13 1 0,9-5 0,-3 5 0,3-6 0,0 2 0,0 0 0,1-1 0,-4 4 0,1-3 0,-1 3 0,4-5 0,-1 1 0,1 4 0,0-6 0,-1 5 0,1-8 0,4 5 0,-4 1 0,3-2 0,-7 1 0,2 0 0,-16 8 0,9-6 0,-20 8 0,-14-4 0,-35 16 0,32-18 0,-3 1 0,1 2 0,1 3 0,3-7 0,-1-1 0,-33 9 0,31-8 0,7 2 0,34-13 0,0 2 0,2-3 0,-1 4 0,-15-3 0,-22 12 0,4-9 0,-15 10 0,31-13 0,3 6 0,8-7 0,1 0 0,2 3 0,-2-2 0,4 3 0,-3-4 0,4 0 0,-16 0 0,9 0 0,-8 0 0,10 0 0,1 0 0,-11 0 0,-3 0 0,-9 0 0,0 0 0,14 0 0,-11 0 0,21 0 0,-11 0 0,-1-6 0,12 6 0,-22-7 0,27 3 0,-16 3 0,4-9 0,2 8 0,-7-8 0,15 9 0,-4-7 0,4 7 0,-1-2 0,2-2 0,3 4 0,1-3 0,2 1 0,0 2 0,1-8 0,-4 8 0,1-4 0,-5 1 0,3 3 0,-2-2 0,4 3 0,-5-5 0,3 4 0,-7-6 0,4 6 0,-1-8 0,2 8 0,4-7 0,-5 7 0,4-8 0,-5 8 0,6-2 0,0 3 0,0-4 0,-6 2 0,0-5 0,1 0 0,-3 3 0,1-4 0,2 7 0,1-3 0,3 4 0,4-5 0,-2 4 0,3-2 0,-5-1 0,2 3 0,-3-4 0,2 5 0,3-4 0,-1 3 0,1-4 0,1 2 0,-4 2 0,3-3 0,2 0 0,-5 3 0,4-3 0,0 0 0,-3 3 0,2-3 0,1-1 0,-4 4 0,4-7 0,-4 7 0,0-7 0,-2 3 0,6 0 0,1 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7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 1 24575,'-5'4'0,"1"1"0,4 18 0,0-7 0,4 8 0,-3-8 0,3-6 0,0 8 0,-3-8 0,4 7 0,-1-11 0,-3 10 0,2-11 0,2 4 0,-4 0 0,3-5 0,1 6 0,-5 3 0,8-3 0,-2 7 0,3-7 0,1 3 0,-2-4 0,-2 0 0,2 1 0,-3-6 0,1 5 0,2-5 0,-2 5 0,3 4 0,0-3 0,0 3 0,4 0 0,-2 2 0,3 3 0,-1-4 0,-3-1 0,7 0 0,-10-8 0,0 4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24575,'9'0'0,"1"0"0,-2 4 0,2-3 0,-1 3 0,1-4 0,13 0 0,-5 4 0,6-3 0,-11 7 0,-4-3 0,2 0 0,-3-1 0,-2 0 0,2-4 0,-7 9 0,7-8 0,-3 7 0,5-7 0,-1 7 0,5 0 0,0 3 0,0-2 0,4-1 0,-13-3 0,9 1 0,-13 1 0,6-6 0,-6 8 0,7-5 0,-2 5 0,-1 1 0,3-1 0,-3-1 0,5 5 0,0-3 0,-1 8 0,1-13 0,-6 7 0,5-11 0,-4 7 0,0-3 0,4 4 0,-5-3 0,6 1 0,-1 2 0,0 2 0,0 2 0,-3-4 0,1 0 0,-1 0 0,4 0 0,-1 0 0,-1 4 0,2-3 0,-1 3 0,2-5 0,-2 6 0,1-5 0,-6 4 0,5-7 0,-8 2 0,2-3 0,2-1 0,-4 5 0,7-9 0,-6 13 0,5-6 0,-6 6 0,8-4 0,-5-1 0,2 1 0,2 4 0,-3 1 0,5 4 0,-1 0 0,0-3 0,0 1 0,0-2 0,1 1 0,-1 2 0,1-7 0,0 7 0,-2-3 0,-2 4 0,6 0 0,-10-5 0,15 5 0,-15-4 0,14 3 0,-9 2 0,2-5 0,-1 4 0,-1 5 0,3-3 0,1 9 0,-6-12 0,3-3 0,-2 3 0,2-3 0,3 4 0,-6-4 0,-1-1 0,0-5 0,-2 2 0,5-5 0,-6 3 0,4-2 0,-1-1 0,-3 3 0,3-4 0,0 9 0,4 10 0,3 9 0,2 7 0,0 0 0,-4 1 0,3 0 0,-11-10 0,5-2 0,-2-14 0,-3-1 0,3-8 0,-4-1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24575,'9'0'0,"-3"4"0,3-3 0,-4 7 0,0-4 0,3 6 0,-7-1 0,8 0 0,-8-1 0,6 2 0,-6-1 0,8 0 0,-4-1 0,0 1 0,4 1 0,-8-1 0,7-5 0,-7 5 0,8-8 0,-9 7 0,8-7 0,-7 6 0,7-1 0,-2 3 0,7 5 0,-2-4 0,2 3 0,-4-5 0,1 1 0,-1 0 0,1 1 0,-1-6 0,0 5 0,-4-5 0,4 2 0,-4-3 0,4-3 0,0 4 0,4-3 0,2 7 0,14-7 0,-12 3 0,10-4 0,-17 0 0,4 0 0,-5 0 0,0 0 0,1 0 0,-1 0 0,0 0 0,1 0 0,0 0 0,3 0 0,10 0 0,-1 0 0,4 0 0,-13 0 0,-4 0 0,0 0 0,0 0 0,-3-4 0,1 3 0,-1-2 0,3 3 0,1 0 0,-2 0 0,16 5 0,-7 1 0,11 0 0,-13 2 0,-2-3 0,-3 0 0,-1 3 0,0-3 0,1 0 0,0 3 0,-1-3 0,0 4 0,1-4 0,-5 0 0,-2-5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 22814,'4'-5'0,"-3"5"861,7 1-861,-2 11 295,2-6-295,2 7 150,0 0-150,3-3 455,-2 3-455,3-5 0,-6 2 0,2 0 0,-1 3 0,1-3 0,-1 3 0,0-9 0,0 4 0,0-2 0,1-1 0,-5 3 0,3-7 0,-7 6 0,7-6 0,-3 7 0,13 12 0,-3-8 0,8 14 0,-4-12 0,10 8 0,-8-7 0,3 2 0,-11-8 0,-3-4 0,-6 4 0,6-9 0,-5 8 0,9-3 0,0 4 0,4 0 0,-3 0 0,-2 0 0,-3-1 0,3-2 0,-3 1 0,3-1 0,-3 3 0,13 8 0,-10-6 0,10 5 0,-13-10 0,-6 1 0,5-5 0,-4 2 0,0-1 0,4-2 0,-5 4 0,7-5 0,-6 4 0,8-4 0,-3 9 0,4-5 0,3 2 0,-7-2 0,5-4 0,-7 0 0,2 0 0,-5 4 0,3-3 0,-3 4 0,9-5 0,0 0 0,15 0 0,-7 0 0,-3 0 0,-11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24575,'9'0'0,"1"4"0,-1-3 0,5 7 0,-4-4 0,3 6 0,-3-5 0,-6 3 0,5-8 0,-5 9 0,6-5 0,4 2 0,-4 2 0,5-3 0,-2-1 0,1 5 0,5-8 0,-1 7 0,11-7 0,-13 7 0,12-7 0,-3 3 0,-5-4 0,5 0 0,-12 0 0,-3 0 0,-1 0 0,4 0 0,1 0 0,1 0 0,0 0 0,-6 0 0,-1 0 0,2 0 0,-1 0 0,1 0 0,-1 0 0,-4 0 0,0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24575,'9'0'0,"1"0"0,3 0 0,-3 0 0,4 0 0,-4 0 0,-1 0 0,1 0 0,-2 0 0,-2 0 0,-2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24575,'9'0'0,"1"4"0,-5 1 0,3 8 0,-3-3 0,4 8 0,1-8 0,-1 3 0,-3-4 0,2-5 0,-7 5 0,4-5 0,-1 2 0,-3 1 0,7-1 0,-3 3 0,8 4 0,-3-3 0,4 7 0,-9-7 0,4 3 0,-5-4 0,6 4 0,3-3 0,-1 16 0,2-9 0,2 12 0,-5-16 0,2 4 0,-4-7 0,1 7 0,-2-7 0,2 7 0,-5-8 0,3 5 0,-2-6 0,3 2 0,-4-1 0,3 0 0,-3-1 0,1 2 0,2 0 0,-7-1 0,7-1 0,-3 5 0,5-3 0,-2 8 0,-2-8 0,2 3 0,-3 0 0,5 0 0,0 1 0,-1 4 0,-4-9 0,3 4 0,-7-4 0,8 5 0,-4-1 0,4 2 0,0 2 0,1-7 0,-2 3 0,-2-4 0,3-1 0,-5 1 0,2 1 0,1-1 0,-6 0 0,8-4 0,-8 7 0,7-2 0,-3 8 0,13 10 0,-7-12 0,6 11 0,-7-17 0,-5 3 0,4-4 0,-8 0 0,6 0 0,-1 5 0,3-5 0,0 8 0,0-3 0,1 3 0,0-2 0,0-2 0,-1 0 0,-1 2 0,2 3 0,-1 0 0,1 0 0,-1-1 0,1 2 0,-2-2 0,6 2 0,-3-2 0,2 2 0,-4-1 0,0 0 0,0 0 0,1-4 0,-6-1 0,5-4 0,-8 0 0,3 0 0,1-4 0,-4 3 0,8-7 0,-9 11 0,9-7 0,-4 13 0,4-8 0,-3 8 0,1-5 0,-1 6 0,2-5 0,-2-2 0,3-2 0,-8-1 0,7-1 0,-3 5 0,-1-3 0,5 3 0,-8 0 0,7 2 0,-3-2 0,4 5 0,1-4 0,-4 4 0,1-4 0,-6 2 0,8-1 0,-4 3 0,0 0 0,8 0 0,-6 0 0,6 0 0,-4 1 0,1-5 0,-5-2 0,12 11 0,-11-7 0,15 13 0,-10-12 0,2 2 0,-3-2 0,-1-3 0,-4-1 0,3 0 0,-3-3 0,9 7 0,-3-2 0,2-1 0,-4 2 0,0-6 0,0 3 0,1 0 0,8 12 0,-7-6 0,6 10 0,-4-12 0,-3 2 0,8-2 0,-5 11 0,5-7 0,-2 6 0,-1-9 0,2-3 0,-11-2 0,6-8 0,-10 3 0,2-3 0,0 3 0,-3 2 0,7-1 0,-2 0 0,2 4 0,2 1 0,-1 3 0,1-2 0,-1-2 0,1-5 0,-2 6 0,-2-4 0,2 4 0,-3-1 0,2-4 0,0 5 0,-1-6 0,3 1 0,-4 0 0,3 1 0,-3-2 0,4 1 0,-3 0 0,6 4 0,-6 1 0,12 4 0,-8 1 0,28 18 0,9 35 0,-1-20 0,4 24 0,-31-56 0,5 8 0,-10-10 0,-1-9 0,-8 3 0,3-11 0,-7 9 0,4-5 0,-5 3 0,4-2 0,-3 1 0,7-1 0,-7 3 0,8-1 0,-1 5 0,2-3 0,5 8 0,-2-4 0,-2-1 0,2 4 0,-8-7 0,4 8 0,-4-13 0,4 13 0,0-13 0,-3 8 0,1-4 0,-1 4 0,3-3 0,1 3 0,-2-4 0,2 4 0,-1 1 0,-4 0 0,3 3 0,-2-8 0,2 9 0,2-3 0,-1 3 0,1-1 0,0 2 0,3-2 0,-1 11 0,26 12 0,-20-6 0,16-1 0,-28-20 0,-2-3 0,-1-5 0,-2 3 0,4-3 0,-1 3 0,1 2 0,5 2 0,-4-1 0,2 6 0,-3-8 0,4 5 0,-4-1 0,3-4 0,-2 9 0,2-5 0,7 6 0,-1-1 0,8 9 0,-7-6 0,7 3 0,-11-11 0,-2-4 0,-1 0 0,-3 1 0,1-2 0,1-3 0,-1 7 0,11 8 0,-1 0 0,10 18 0,-3-8 0,1-1 0,9 4 0,-16-19 0,6-1 0,-13-5 0,-6-7 0,0 3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10.30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 1 24575,'-5'4'0,"1"1"0,4 18 0,0-7 0,4 8 0,-3-7 0,3-7 0,0 7 0,-3-7 0,3 7 0,0-11 0,-3 10 0,3-10 0,0 3 0,-3-1 0,3-3 0,0 5 0,-3 3 0,7-3 0,-3 7 0,4-7 0,0 3 0,0-4 0,-4 0 0,3 0 0,-3-4 0,0 3 0,4-3 0,-4 4 0,4 4 0,0-3 0,0 3 0,4 0 0,-3 2 0,3 3 0,0-4 0,-3-1 0,7 0 0,-11-7 0,2 2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1427 2742 24575,'9'0'0,"-1"0"0,-2-5 0,3 4 0,-8-7 0,6 7 0,-6-6 0,4 1 0,-5-3 0,0 0 0,4 3 0,-4-1 0,5 2 0,-1-5 0,-3 1 0,7 0 0,-7 0 0,3 0 0,1-2 0,-4 3 0,6 3 0,-5-3 0,2 3 0,-4-3 0,0-3 0,0 2 0,0 0 0,-4 4 0,2-3 0,-5 3 0,6-5 0,-4 1 0,5 0 0,0 1 0,0-2 0,0 0 0,-4 1 0,3 0 0,-7 0 0,7 0 0,-8 3 0,8-1 0,-3 1 0,-1-7 0,4 2 0,-6 3 0,5 0 0,-2 3 0,4-4 0,-4-1 0,3 1 0,-3-1 0,-1 2 0,4-2 0,-8 1 0,8 0 0,-7 4 0,7-3 0,-7 3 0,7-5 0,-8 1 0,3-1 0,-3 2 0,4-2 0,-3 6 0,7-5 0,-8 8 0,8-7 0,-8 7 0,8-7 0,-3 3 0,0-5 0,-1 6 0,-1-5 0,-1 5 0,6-6 0,-9 4 0,9-1 0,-7 1 0,3-2 0,-4-1 0,-1-1 0,0 0 0,4 1 0,-1 1 0,6-1 0,-8-2 0,5 2 0,-6 1 0,0-1 0,0 3 0,1-2 0,4 2 0,-3 2 0,7-4 0,-9 7 0,9-8 0,-7 1 0,-1-3 0,-2-6 0,-3 6 0,5-1 0,-5-2 0,4 4 0,-3 1 0,6 1 0,3 4 0,1-3 0,2-1 0,-8 3 0,8-4 0,-7-4 0,7-2 0,-8 2 0,4-5 0,-1 8 0,2-4 0,1 6 0,2-1 0,-4-1 0,1 1 0,-2-1 0,2 2 0,-6-5 0,6 3 0,-6-4 0,4 5 0,-1-4 0,5 3 0,-6-4 0,2 1 0,-7 3 0,2-7 0,-2 7 0,3-4 0,0 5 0,1 0 0,-1 5 0,6-6 0,-6 9 0,9-7 0,-7 7 0,7-7 0,-7 7 0,3-6 0,-5 1 0,0 1 0,5-4 0,-3 8 0,3-7 0,-4 7 0,3-7 0,-2 7 0,7-6 0,-8 6 0,3-8 0,-2-1 0,-17-2 0,5-14 0,-10 11 0,11-13 0,5 15 0,5-1 0,0-5 0,4 6 0,-5-5 0,6 0 0,-6-1 0,1 6 0,3-5 0,-1 13 0,6-8 0,-5 7 0,2-3 0,3 1 0,-7-2 0,7 0 0,-9-12 0,3 9 0,-3-10 0,0 14 0,5 1 0,-4-2 0,8 1 0,-3-1 0,4 2 0,-3-2 0,2 1 0,-5-1 0,6 2 0,0-2 0,-4 5 0,3-3 0,-4 3 0,2 0 0,2-3 0,-4 3 0,1-5 0,3 1 0,-7 0 0,7 0 0,-3-5 0,-2 8 0,6-6 0,-8 8 0,6-6 0,-5 1 0,6-1 0,-8 1 0,3-4 0,-4 4 0,5-6 0,-3 7 0,3 2 0,-4-6 0,-1 7 0,5-9 0,0 5 0,1 0 0,0-1 0,-6-3 0,1-1 0,-9-14 0,2 8 0,-3-4 0,6 6 0,3 8 0,1-2 0,3 2 0,1 0 0,2 1 0,-2-4 0,-1 3 0,-2-7 0,7 6 0,-7-1 0,6-1 0,-6 2 0,7-7 0,-7 9 0,2-9 0,1 7 0,-3-5 0,7 6 0,-9-7 0,6 1 0,-2 3 0,-2 0 0,6 4 0,-5 0 0,6-1 0,-7 1 0,7 0 0,-9 4 0,9-3 0,-7 2 0,7-3 0,-8-4 0,5 3 0,-1-4 0,-5 5 0,5 0 0,0 1 0,-3-1 0,7-2 0,-8 2 0,3-14 0,-1 11 0,-3-14 0,5 14 0,-1-4 0,-2 6 0,7-3 0,-3 3 0,4 1 0,0-1 0,0 2 0,0-2 0,0 1 0,0 0 0,0 0 0,0 0 0,0 3 0,0 2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1 101 24575,'5'-8'0,"3"2"0,-7-1 0,8 5 0,-8-6 0,2 2 0,2 2 0,-4-4 0,8 7 0,-9-8 0,8 8 0,-6-7 0,2 3 0,-1 0 0,-2-3 0,8 7 0,-8-7 0,7 7 0,-7-3 0,3 4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9 325 24575,'0'-9'0,"0"0"0,0 0 0,0-1 0,-4 1 0,3-4 0,-3-1 0,4-13 0,0 5 0,0-1 0,0 10 0,0 0 0,0 2 0,0-2 0,0 4 0,0-1 0,0 0 0,4 2 0,-3-1 0,3 0 0,0-1 0,-3 1 0,4 0 0,-1 0 0,-3 0 0,2-2 0,2 3 0,-4 3 0,3 1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408 1335 24575,'5'5'0,"-3"-5"0,-28-29 0,-16-28 0,6 15 0,-3-1 0,6-5 0,3 1 0,-22-26 0,23 13 0,9 20 0,6 0 0,2 11 0,-1-10 0,3 19 0,-1-9 0,5 16 0,-2-4 0,3 7 0,0-4 0,-4 9 0,8-3 0,-6 6 0,5-5 0,-3 2 0,5-5 0,0 1 0,0 0 0,0 0 0,0 0 0,0-1 0,0 1 0,0 0 0,0 1 0,0-2 0,0 0 0,0 1 0,0 0 0,4 0 0,-3 0 0,3-1 0,1 1 0,-4 1 0,8-2 0,-8-3 0,3 3 0,0-3 0,-3 3 0,3 1 0,-4-1 0,4 6 0,-3-5 0,8 4 0,-8-4 0,6 0 0,-6 0 0,4 0 0,-1-1 0,-3 1 0,7 4 0,-7-3 0,8 7 0,-8-7 0,7-3 0,-3 2 0,0-4 0,3 8 0,-7-2 0,7 5 0,-7-7 0,4 4 0,-1 0 0,-3-3 0,7 7 0,-7-7 0,8 3 0,-5-5 0,2 1 0,-2 1 0,0 2 0,-3-1 0,7 6 0,-7-8 0,4 3 0,-2 2 0,-2-5 0,4 5 0,0-2 0,-4-2 0,7 2 0,-3 2 0,4-5 0,1 8 0,-5-7 0,3 7 0,-7-6 0,7 6 0,-3-5 0,1 3 0,1 2 0,-1-7 0,3 3 0,1-1 0,-5-1 0,3 5 0,-3-1 0,0-2 0,3 4 0,-2-4 0,-2 2 0,5 2 0,-3-7 0,2 7 0,1-3 0,-2-1 0,1 4 0,-3-6 0,5 6 0,-6-8 0,5 8 0,-4-4 0,4 2 0,4 2 0,-2-3 0,2 4 0,-8-4 0,4 3 0,-4-3 0,4 4 0,1 0 0,-1 0 0,-1 0 0,2 0 0,-1 0 0,1 0 0,0 0 0,0 0 0,3 0 0,10 0 0,-6 4 0,8-3 0,-17 3 0,2 0 0,-1-3 0,1 7 0,3-3 0,-3 0 0,7 3 0,-7-3 0,5 3 0,-7-2 0,-2 2 0,2-7 0,-3 3 0,1-1 0,6 3 0,-7 2 0,14-2 0,-5 2 0,1-3 0,-1-1 0,-6 5 0,2-9 0,-5 9 0,3-5 0,1 3 0,5 0 0,2-1 0,-3-2 0,-9 5 0,5-9 0,-8 9 0,7-8 0,-3 6 0,4-1 0,7 6 0,-7-1 0,5 1 0,-4-2 0,-2-6 0,-2 5 0,1-9 0,-5 8 0,6-6 0,-7 5 0,7-1 0,-2-2 0,-1 4 0,3-3 0,-3 4 0,4 0 0,-3 1 0,1-1 0,-1 0 0,2-4 0,2 3 0,-4-4 0,2 2 0,-7 2 0,3-3 0,0-1 0,-4 5 0,10 0 0,-4 1 0,3 3 0,-4 0 0,3-3 0,-3-2 0,1 1 0,1-5 0,-6 5 0,8-3 0,-9 1 0,9-6 0,-8 8 0,4-3 0,-2-2 0,-2 5 0,8-8 0,-8 6 0,6-1 0,-5 3 0,6-1 0,-7 1 0,7 4 0,-7 1 0,8 1 0,-5 1 0,6-2 0,1 14 0,-4-11 0,3 1 0,-9-10 0,3-4 0,-4 6 0,0-1 0,4-5 0,-3 6 0,3-6 0,-4 5 0,4-3 0,-3 1 0,4-1 0,-2 3 0,-2-1 0,4 2 0,-5-1 0,4 0 0,-3-1 0,2 1 0,-3 1 0,0-1 0,0-1 0,5 1 0,-4 1 0,3 13 0,-4-7 0,5 7 0,-4-6 0,2-7 0,-3 4 0,0-5 0,0 0 0,4 0 0,-2-1 0,2 2 0,-4-1 0,0 0 0,0-1 0,0 2 0,0-1 0,0 0 0,0-1 0,0 1 0,4 1 0,-4-1 0,5 4 0,-5-3 0,4 4 0,-3-5 0,4-1 0,-5 1 0,0 1 0,3-6 0,-2 4 0,3-3 0,3 18 0,-6-11 0,9 16 0,-9-15 0,3 1 0,-4-1 0,4-4 0,-3 4 0,8-3 0,-7 3 0,2-5 0,0 2 0,-3-1 0,7-4 0,-7 7 0,7-5 0,-7 6 0,4-4 0,-1 0 0,-3-1 0,7 5 0,-7-3 0,8 8 0,-9-9 0,4 5 0,0-10 0,-2 5 0,2-5 0,-1 6 0,-2-1 0,4-1 0,-1-2 0,-3 6 0,4-6 0,-5 11 0,3-6 0,-2 5 0,10 8 0,-10-8 0,5 20 0,-2-24 0,-3 16 0,7-14 0,-7 0 0,3-2 0,1-2 0,-4-1 0,2 4 0,-3-4 0,0 5 0,0-6 0,0 1 0,4 0 0,-2 2 0,2-3 0,-4 1 0,5 0 0,-4 1 0,7-6 0,-7 4 0,7-7 0,-7 8 0,8-8 0,-4 6 0,0-2 0,-1 4 0,-4 0 0,0 0 0,0 4 0,0 1 0,0 4 0,0 0 0,0 1 0,0 8 0,0-6 0,0 6 0,0-13 0,0 4 0,0 6 0,0-9 0,0 12 0,0-17 0,-4 3 0,3-4 0,-3 0 0,-1 0 0,4 0 0,-8 0 0,9 0 0,-9-4 0,8 3 0,-3-3 0,0 4 0,3 0 0,-3 1 0,4-2 0,-4-2 0,1 1 0,0-1 0,3 3 0,0-1 0,0 2 0,0-1 0,0 0 0,-4-1 0,3 1 0,-4 1 0,5-1 0,0-1 0,0 1 0,-4 1 0,3-1 0,-3-1 0,4 1 0,-4 0 0,3 2 0,-4-3 0,1-3 0,4 4 0,-10-8 0,1 6 0,-5-2 0,-1 0 0,1-1 0,9 0 0,-4-3 0,1 3 0,-3-4 0,-8 0 0,9 0 0,-3 0 0,3 5 0,-3-5 0,-3 4 0,-2-4 0,4 0 0,0 0 0,5 0 0,-1 0 0,1 0 0,-1 0 0,0 0 0,0 0 0,6-4 0,-5 4 0,5-5 0,-2 1 0,-4 3 0,6-4 0,-6 5 0,1 0 0,-1 0 0,0 0 0,-14-6 0,-2-1 0,0 1 0,-3-5 0,15 10 0,-6-8 0,3 8 0,-2-7 0,4 7 0,0-3 0,2 4 0,-1 0 0,-2 0 0,3 0 0,3 0 0,2 0 0,-1 0 0,-2-4 0,2 3 0,-1-3 0,1 4 0,-2 0 0,3 0 0,-1 0 0,-1 0 0,1 0 0,-2 0 0,2 0 0,4-3 0,-3 2 0,-2-12 0,-5 10 0,1-4 0,5 2 0,0 4 0,4-3 0,-5 4 0,1 4 0,-1-3 0,1 4 0,-2-5 0,3 0 0,-1 0 0,-1 0 0,1 0 0,-2-5 0,2-3 0,0-2 0,-5-9 0,3 5 0,-2 1 0,8 0 0,0 3 0,5 0 0,0 2 0,0-6 0,0 4 0,0-7 0,0 3 0,0 0 0,0 0 0,0 5 0,0 0 0,0 0 0,0 0 0,0-1 0,0 1 0,0 0 0,0 1 0,0-2 0,0-3 0,0-2 0,0 1 0,0-3 0,0 7 0,-3-7 0,2 2 0,-8-3 0,8 4 0,-8 0 0,8 6 0,-3-2 0,4 1 0,0-1 0,0 2 0,0-2 0,0 1 0,-5 0 0,4 0 0,-2 0 0,3-5 0,-4 4 0,3-7 0,-8 3 0,8-1 0,-3 2 0,-1 4 0,4 0 0,-4 0 0,5 0 0,0-1 0,0 1 0,0-1 0,0 2 0,0-1 0,0-1 0,0 1 0,0 0 0,0 0 0,0-4 0,0 3 0,0-9 0,0 5 0,0-3 0,0 3 0,0-1 0,0 7 0,0-1 0,0 0 0,0-1 0,0 1 0,0 0 0,0 0 0,0-1 0,0 2 0,0-6 0,0 5 0,0-4 0,0 3 0,0 0 0,-3 1 0,2 0 0,-3 0 0,4 0 0,0-1 0,-5 1 0,4 0 0,-3 0 0,0 0 0,3-1 0,-3 1 0,0 4 0,3-4 0,-4 1 0,1-2 0,3-3 0,-8 8 0,8-5 0,-3 6 0,4-1 0,0 1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24575,'9'4'0,"1"-3"0,-2 7 0,2-4 0,-1 6 0,1-5 0,-6 3 0,5-3 0,-3 3 0,-2 2 0,5-5 0,-5 2 0,6-1 0,-1 2 0,1-2 0,-1 2 0,0-7 0,0 3 0,-3-1 0,2-2 0,-2 4 0,-1-1 0,3-4 0,-2 6 0,2-6 0,2 4 0,-1-3 0,0 2 0,1-3 0,-2 0 0,2 0 0,-5 0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85 24575,'10'0'0,"0"0"0,-1 3 0,4 3 0,-2-2 0,6 5 0,-2-5 0,3 6 0,1-1 0,-1-5 0,0 5 0,12-8 0,-9 7 0,7-7 0,-14 6 0,1-5 0,-7 2 0,2-4 0,-1 0 0,1 0 0,3-4 0,1-2 0,5 2 0,0-4 0,-9 3 0,2-1 0,-7 2 0,4 4 0,1 0 0,-1-5 0,0 4 0,1-2 0,0 3 0,-1 0 0,0-4 0,5 3 0,-4-7 0,3 7 0,0-7 0,-2 7 0,2-3 0,-4 4 0,1-6 0,-1 5 0,1-2 0,-2 3 0,-2-4 0,2 2 0,-3-1 0,5-1 0,0 3 0,-1-7 0,1 3 0,-2 0 0,2 0 0,-1 0 0,1 4 0,-1-2 0,-1 3 0,-2-4 0,3 3 0,-5-3 0,6 4 0,-1 0 0,-4-4 0,3 3 0,-3-3 0,4 4 0,1-4 0,-1 3 0,1-8 0,0 8 0,-5-3 0,-1 4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695 6 24575,'-5'-5'0,"1"5"0,-11 5 0,0 4 0,-3 4 0,3-3 0,-3 3 0,3-4 0,1 4 0,-13 4 0,14-1 0,-16 0 0,15-6 0,-1 3 0,2-7 0,-1 6 0,3-7 0,-2 4 0,0-1 0,2 6 0,-4-5 0,7 1 0,-1-2 0,-2-3 0,2 1 0,4 1 0,-3-6 0,2 7 0,-3-7 0,-1 7 0,1-7 0,-1 8 0,-3-9 0,-2 8 0,-4-7 0,5 3 0,0-4 0,3 0 0,3 0 0,-1 0 0,3 4 0,-6-3 0,5 4 0,-11-5 0,8 0 0,-7 3 0,5-2 0,-2 3 0,6-4 0,-2 0 0,1 0 0,-1 0 0,0 0 0,1 0 0,0 0 0,-1 0 0,0 0 0,5 0 0,1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0 286 24575,'10'0'0,"0"0"0,3 0 0,11 0 0,8 6 0,7-4 0,3 10 0,-10-11 0,-5 5 0,-12-6 0,-2 0 0,-3 0 0,0 0 0,3 0 0,2 0 0,-1-4 0,4-2 0,-4-3 0,0 0 0,4 0 0,-8 0 0,7 0 0,-10-1 0,5 5 0,-6-2 0,2 1 0,2-4 0,0 5 0,-1-3 0,1 7 0,-1-6 0,0 1 0,-4-3 0,4 4 0,-4-4 0,4 8 0,-4-6 0,3 5 0,-2-5 0,-1 1 0,3 1 0,-3-4 0,0 5 0,3-2 0,-2-1 0,3 6 0,1-7 0,-2 1 0,6-1 0,-4-1 0,8 0 0,-7-1 0,2 1 0,-4 4 0,-4-4 0,4 8 0,-4-6 0,0 2 0,3-6 0,-3 3 0,1 3 0,-2 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1 464 24575,'13'-5'0,"1"1"0,5-1 0,0-3 0,-5 7 0,-1-8 0,-3 8 0,-1-8 0,15 3 0,-12 0 0,16-5 0,-13 7 0,-1-1 0,14-11 0,-11 9 0,6-10 0,-5 7 0,-3 2 0,0-2 0,-1 1 0,-6 0 0,2 0 0,-1 0 0,1-1 0,-6-3 0,5 3 0,-4-6 0,4 5 0,0 1 0,-3 2 0,1 3 0,3-4 0,-3-1 0,5 2 0,-3-1 0,2-1 0,-3 0 0,1 6 0,-3-5 0,-1 5 0,3-2 0,-7-1 0,8 1 0,-8-4 0,7 6 0,-7-5 0,7 8 0,-6-6 0,5 5 0,-6-5 0,4 0 0,-1 3 0,-3-4 0,7 3 0,-3-4 0,4 0 0,1-2 0,-1 3 0,-4 3 0,-1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1 488 24575,'5'-5'0,"8"4"0,-4-6 0,6 1 0,2-4 0,-1-3 0,-2 3 0,-1 2 0,-4 0 0,5 2 0,-3-3 0,2 0 0,0-4 0,-2 2 0,3 2 0,-10 1 0,5 3 0,-4 0 0,4-3 0,-3 3 0,1-5 0,-1 1 0,2 0 0,2 0 0,-1-5 0,1 5 0,-1-4 0,1-1 0,-2 8 0,-2-7 0,-2 8 0,1 0 0,-4-3 0,8 7 0,-9-6 0,8 1 0,-7-4 0,7 2 0,-2-5 0,4 3 0,-6-4 0,5 5 0,-5 3 0,2-1 0,2 1 0,-7-4 0,7 6 0,-7-5 0,7 8 0,-7-6 0,8 2 0,-8-5 0,7 1 0,-3 0 0,1 0 0,1 4 0,-6-3 0,4 1 0,-1-1 0,-3 3 0,2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12.7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24575,'9'0'0,"0"0"0,0 4 0,0-3 0,0 3 0,0-4 0,14 0 0,-6 4 0,6-3 0,-10 7 0,-4-3 0,1 0 0,-1-1 0,-4 0 0,3-3 0,-7 7 0,7-7 0,-3 7 0,4-7 0,0 7 0,4 1 0,1 1 0,0-1 0,3-1 0,-11-3 0,6 1 0,-11 2 0,7-7 0,-7 7 0,7-3 0,-3 4 0,0 0 0,3 0 0,-3 0 0,5 4 0,-1-3 0,0 7 0,0-11 0,-4 6 0,3-11 0,-3 7 0,0-3 0,3 4 0,-3-4 0,4 3 0,0 1 0,0 2 0,0 2 0,-4-4 0,3 0 0,-3 0 0,4 0 0,0 0 0,0 4 0,0-3 0,0 3 0,1-4 0,-1 4 0,0-3 0,-4 3 0,3-8 0,-7 3 0,3-3 0,0 0 0,-3 3 0,7-7 0,-7 12 0,7-7 0,-7 7 0,7-4 0,-3 0 0,0 0 0,3 4 0,-3 1 0,4 4 0,0 0 0,0-4 0,0 3 0,0-3 0,0 1 0,0 2 0,0-7 0,1 7 0,-1-3 0,-4 4 0,7 0 0,-10-4 0,14 3 0,-14-3 0,14 4 0,-10 1 0,3-5 0,-1 3 0,-1 6 0,2-2 0,2 7 0,-6-10 0,3-4 0,-3 3 0,4-3 0,1 4 0,-5-4 0,-1-1 0,0-4 0,-3 0 0,7-4 0,-7 4 0,3-4 0,0 0 0,-3 3 0,3-3 0,0 8 0,3 10 0,4 8 0,2 9 0,0-1 0,-5 1 0,4 0 0,-11-10 0,5-2 0,-2-14 0,-3-1 0,3-8 0,-4-1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413 0 24575,'-5'9'0,"4"4"0,-9 11 0,9-3 0,-9 6 0,9-13 0,-3-1 0,-2 0 0,2-3 0,-2 8 0,2-4 0,0 0 0,3 2 0,-7-6 0,7 8 0,-7-9 0,7 4 0,-9-4 0,5 0 0,0 0 0,-4 0 0,8 0 0,-6 1 0,6-1 0,-9-1 0,5 2 0,0-1 0,-3 0 0,3 0 0,-1 0 0,-2 0 0,2 0 0,-3 0 0,-1-1 0,1 2 0,0 3 0,-1-7 0,1 6 0,-5-7 0,4 7 0,-5-5 0,6 6 0,0-9 0,0 2 0,-2 1 0,2-1 0,-1 2 0,2 1 0,-7-3 0,4 1 0,-2-1 0,4 2 0,0-3 0,3 4 0,-3-8 0,4 11 0,0-11 0,1 7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207 1 24575,'0'13'0,"0"11"0,0 25 0,0 16 0,0-1 0,0 15 0,0-14 0,0-1 0,-3-13 0,2-24 0,-8-14 0,8 1 0,-2-5 0,-2 1 0,0-1 0,-5-1 0,-3 5 0,2-3 0,-7 8 0,3-9 0,-4 8 0,1-3 0,0 3 0,2-2 0,3 3 0,4-8 0,3 3 0,-3-4 0,8 0 0,-3-4 0,4-2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69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159 1 24575,'0'13'0,"-3"1"0,-9 34 0,6-14 0,-10 25 0,15-27 0,-10-6 0,10-8 0,-7-2 0,7-4 0,-8-2 0,8-2 0,-8 1 0,8 0 0,-7-1 0,7 2 0,-7-1 0,3 0 0,-1 0 0,-3 0 0,4 0 0,-4 4 0,4-3 0,-4 3 0,3-4 0,1-5 0,1 1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0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1 397 24575,'13'0'0,"-2"0"0,7 0 0,-4 0 0,5 0 0,-2-4 0,2-2 0,-5 2 0,4-5 0,-7 5 0,2-1 0,1-3 0,0 2 0,1-3 0,2 0 0,-6 0 0,2 0 0,-4 3 0,-3-2 0,1 7 0,-1-3 0,4 0 0,-2 3 0,6-7 0,-3 3 0,2 0 0,-4-4 0,15 3 0,-7-4 0,21-2 0,-8 0 0,3 4 0,5-4 0,-17 10 0,18-4 0,-23 6 0,7-4 0,-13 3 0,-1-7 0,15 2 0,-6-4 0,9-1 0,-8 1 0,-5 2 0,5 2 0,-5-2 0,0 3 0,4 0 0,-8 0 0,7 5 0,-6-3 0,7 2 0,-4-7 0,0 3 0,4-1 0,-8-3 0,4 8 0,-4-6 0,3 1 0,10 2 0,-1-4 0,17 1 0,-17 1 0,15-6 0,-15 7 0,2-2 0,-10-2 0,-5 8 0,1-3 0,-1 4 0,4 0 0,31 0 0,-7 0 0,15 0 0,-28 0 0,-15 0 0,-5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0 237 24575,'9'0'0,"1"0"0,0-5 0,13 4 0,3-9 0,36-9 0,4-2 0,21-9 0,-30 18 0,-7-2 0,-32 13 0,1-7 0,-5 7 0,-1-7 0,-4 7 0,1-7 0,-1 3 0,1-1 0,-2-1 0,6 1 0,0-4 0,1 2 0,3-1 0,-7 0 0,2-1 0,-4 5 0,1-3 0,-2 7 0,2-7 0,-1 7 0,-4-3 0,0 4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0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0 230 24575,'14'0'0,"-1"0"0,12 0 0,-8 5 0,22-4 0,-20 2 0,21-3 0,-19 0 0,3 0 0,-11 0 0,-3 0 0,-1-3 0,4-3 0,-1-2 0,1-1 0,-4 2 0,-4 0 0,4 6 0,-4-7 0,4 7 0,-4-8 0,4 8 0,-4-7 0,8 3 0,-3-5 0,3 1 0,-3 1 0,-1 2 0,1-3 0,-1 5 0,-1-6 0,2 1 0,-1 1 0,2 2 0,-7-2 0,5 6 0,-8-5 0,7 6 0,-3-7 0,4 7 0,1-7 0,-1 7 0,1-9 0,-1 6 0,4-1 0,-2-3 0,6 7 0,-7-7 0,8 3 0,-12-1 0,2 2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114 796 24575,'-4'-4'0,"-3"0"0,-5-16 0,2 6 0,-8-10 0,8 9 0,2-1 0,1 1 0,3-1 0,-1 4 0,2-3 0,-1 6 0,3-2 0,-7 3 0,7 1 0,-2-2 0,-1-2 0,4 2 0,-4-5 0,4 2 0,0 0 0,0 0 0,0 5 0,0-2 0,0 2 0,0 0 0,0-3 0,0 3 0,0-1 0,0 1 0,0-2 0,0 1 0,0 1 0,0-1 0,0 0 0,0 0 0,0 1 0,0-2 0,4 2 0,-4-1 0,4 0 0,-4 0 0,3 4 0,-2-3 0,3 2 0,-4-3 0,0 0 0,0 1 0,3 2 0,-2-2 0,3 2 0,-4-2 0,0 0 0,0-2 0,0 1 0,0 1 0,0-1 0,0 0 0,3 0 0,-2 0 0,3 0 0,-4 0 0,0 1 0,0-1 0,3-1 0,-2 2 0,3 0 0,-4-4 0,3 1 0,-2-1 0,3 3 0,-1 0 0,-2 0 0,3 1 0,-1-2 0,-2 2 0,3-1 0,-1 3 0,-2-1 0,3 1 0,-1 1 0,-2-3 0,3 3 0,0-1 0,-3-2 0,6 6 0,-6-6 0,6 6 0,-6-6 0,6 7 0,-6-7 0,5 1 0,2-1 0,1 2 0,2 3 0,-3-2 0,0 3 0,0-3 0,0 2 0,0 1 0,0-3 0,0 4 0,0 0 0,0 0 0,0 0 0,0 0 0,0 0 0,0 0 0,0 0 0,0 0 0,0 0 0,0 0 0,0 4 0,0-1 0,4 6 0,-4-2 0,8 0 0,-8 5 0,6-4 0,-5 3 0,3-3 0,-4-4 0,1 6 0,-2-8 0,1 5 0,0-4 0,0 2 0,-3 2 0,2-2 0,-6 1 0,6-5 0,-6 6 0,6 1 0,-6 0 0,6 1 0,-6-2 0,6-3 0,-3 7 0,4-3 0,-4 3 0,4-2 0,-4 2 0,4-3 0,0 3 0,-4-4 0,3 1 0,-2 0 0,3 0 0,-4-1 0,4 1 0,-7 0 0,6-1 0,-3 1 0,4 4 0,-1-3 0,-2 2 0,2-4 0,-6 1 0,2 0 0,1-4 0,-3 3 0,2-3 0,-3 3 0,4 4 0,0-1 0,1 1 0,2-4 0,-6 0 0,2 2 0,1-6 0,-3 5 0,2-4 0,-3 4 0,4 0 0,0 0 0,0-1 0,4 1 0,-8 0 0,4-1 0,-1 0 0,-2 2 0,3-2 0,-1 1 0,-2 0 0,3-1 0,-4 1 0,0 0 0,0-1 0,0 1 0,0-1 0,0 2 0,0-1 0,0-1 0,0 1 0,0 0 0,3-1 0,-2 1 0,3 0 0,-4-1 0,0 1 0,-4-4 0,3 3 0,-2-2 0,-1 2 0,3 1 0,-2 0 0,3-1 0,-4-2 0,3 1 0,-2-1 0,-1-2 0,4 5 0,-5-4 0,2 0 0,2 4 0,-3-4 0,4 4 0,0-1 0,0 4 0,0-2 0,0 2 0,0-3 0,0-1 0,0 1 0,0 0 0,0-1 0,0 1 0,0 0 0,0-1 0,0 1 0,4 0 0,0 0 0,4 4 0,0 0 0,0 2 0,1 2 0,-1-4 0,0 2 0,0-2 0,0 0 0,0 3 0,-4-7 0,3 3 0,-6-3 0,6 0 0,-6 0 0,2 0 0,1-4 0,-3 3 0,2-3 0,-3 4 0,4-1 0,-3 2 0,6 2 0,-3 1 0,1 0 0,2 1 0,-3-4 0,1 2 0,-2-3 0,-3 0 0,4-1 0,-3 2 0,2-1 0,0-1 0,-2 4 0,6 1 0,-6 0 0,2 3 0,1-3 0,-3-1 0,2 4 0,1-7 0,-4 7 0,4-3 0,-4 4 0,0 7 0,4-8 0,-3 8 0,6-11 0,-6 3 0,6 0 0,-6 1 0,3-4 0,-1-2 0,-2-2 0,3 0 0,-4-1 0,0 2 0,0-2 0,0 0 0,0 2 0,0 2 0,0 1 0,0 4 0,0-4 0,3 2 0,-2-2 0,3 3 0,-4-3 0,0-1 0,3-3 0,-2 0 0,3-1 0,-4 1 0,3 0 0,-2 0 0,6 0 0,-6-1 0,6-2 0,-6 5 0,6-8 0,-3 12 0,4-10 0,-3 7 0,2-3 0,-3 0 0,1 3 0,2-2 0,-6 2 0,6 0 0,-6-3 0,2 8 0,1-8 0,-3 3 0,2-3 0,-3-1 0,0 1 0,4-4 0,-3 3 0,6-6 0,-6 6 0,6-3 0,-2 4 0,3-1 0,-4 1 0,3 0 0,-6-1 0,3 1 0,-1 0 0,-2 3 0,3-3 0,-4 4 0,0-4 0,0-1 0,3 2 0,-2-2 0,2 0 0,0-2 0,-2 1 0,3-1 0,-4 2 0,3 2 0,-2-2 0,3 1 0,-4-1 0,3-2 0,-2 1 0,3-1 0,-4 2 0,0 1 0,0 0 0,0-4 0,0-1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95 24575,'4'5'0,"0"-1"0,5-4 0,-1-5 0,0 0 0,0 2 0,0-5 0,0 5 0,0-2 0,-1-2 0,5 7 0,-3-5 0,2 2 0,-3 2 0,-1-6 0,1 6 0,0-2 0,0 3 0,-3-4 0,2 4 0,-3-4 0,4 4 0,1 0 0,-1 0 0,0-3 0,0 2 0,0-7 0,0 8 0,3-4 0,-2 0 0,2 3 0,-3-1 0,0 2 0,-3-4 0,2 3 0,-3-3 0,4 4 0,0 0 0,0 0 0,0 0 0,4-2 0,-3 1 0,2-3 0,-3 4 0,0 0 0,0 0 0,0 0 0,0 0 0,0 0 0,-4 0 0,-1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94 24575,'4'5'0,"0"-1"0,4-4 0,0 0 0,0 0 0,0-4 0,3-1 0,-2-2 0,6-4 0,-6 6 0,2-6 0,-3 10 0,-3-6 0,1 3 0,-1 0 0,0-3 0,2 6 0,-3-3 0,1 0 0,2 4 0,-3-4 0,0 0 0,4 3 0,-4-1 0,4 2 0,-4-4 0,3 3 0,-2-3 0,3 2 0,0 1 0,0-3 0,0 4 0,0 0 0,0 0 0,0 0 0,-1 0 0,1 0 0,1 0 0,-1 0 0,0 0 0,0 0 0,0 0 0,0 0 0,0 0 0,0 0 0,0 0 0,-1 0 0,1 0 0,0 0 0,0 0 0,-4 0 0,0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0 196 24089,'4'-5'0,"0"3"241,4-3-241,0-2 82,3-5-82,2-4 40,-1 0-40,4 0 123,-4 4-123,4-1 0,-1 0 0,1 1 0,0 0 0,0 5 0,0-2 0,-4 1 0,0 4 0,-4-3 0,0 6 0,1-2 0,-2 0 0,1 2 0,0-3 0,0 4 0,0-3 0,0 2 0,0-3 0,0 4 0,0 0 0,4 0 0,-4 0 0,4 0 0,-2 0 0,-1 0 0,3 0 0,-4 0 0,1 0 0,-1 0 0,-1 0 0,1 0 0,0 0 0,0 0 0,0 0 0,0 0 0,0 0 0,0 0 0,0 4 0,0-3 0,0 5 0,0-5 0,-4 3 0,0-4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14.26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24575,'9'0'0,"-3"4"0,2-3 0,-3 7 0,0-3 0,3 4 0,-7 0 0,7 0 0,-7 0 0,7 0 0,-7 0 0,7 0 0,-3 0 0,0 0 0,3 0 0,-7 0 0,7-4 0,-7 3 0,7-7 0,-7 7 0,7-7 0,-7 7 0,7-3 0,-3 4 0,8 5 0,-3-4 0,3 3 0,-4-4 0,0 0 0,1 0 0,-1 0 0,0-4 0,0 3 0,-4-3 0,3 0 0,-3-1 0,4-4 0,0 4 0,4-3 0,1 7 0,14-7 0,-12 3 0,11-4 0,-17 0 0,3 0 0,-4 0 0,0 0 0,0 0 0,0 0 0,0 0 0,1 0 0,-1 0 0,4 0 0,10 0 0,-2 0 0,3 0 0,-11 0 0,-4 0 0,0 0 0,0 0 0,-4-4 0,3 3 0,-3-3 0,4 4 0,0 0 0,0 0 0,14 6 0,-7-1 0,12 2 0,-14 1 0,-1-3 0,-4 0 0,0 3 0,0-3 0,1 0 0,-1 3 0,0-3 0,0 4 0,0-3 0,-4-2 0,-1-4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58 1 24575,'0'12'0,"0"11"0,0-9 0,0 6 0,0 3 0,0-12 0,0 12 0,0-15 0,0 6 0,-4-5 0,3 2 0,-2-3 0,3-1 0,0 1 0,0 0 0,-4 3 0,3 1 0,-2 4 0,3-4 0,-4 2 0,3-5 0,-2 2 0,-1 0 0,3 1 0,-2 0 0,-2-5 0,4 1 0,-2-5 0,3 5 0,0 0 0,0 0 0,0-1 0,-4 5 0,3-4 0,-2 3 0,3-2 0,-4-2 0,4 0 0,-4 2 0,4-2 0,0 1 0,0 0 0,0 11 0,0-5 0,4 9 0,0-7 0,4-1 0,-4-3 0,0-1 0,-1-3 0,-2 0 0,3 0 0,-4 0 0,0 0 0,0-1 0,0 0 0,0 2 0,0-2 0,3 1 0,-2 0 0,3-1 0,-1 4 0,2-2 0,-1 6 0,3-7 0,-2 3 0,3 0 0,-4-3 0,0 4 0,-1-7 0,-2 1 0,3-1 0,-4 2 0,0 1 0,0 0 0,3 3 0,-2 0 0,7 1 0,-7 3 0,7 5 0,-3-2 0,4 5 0,-5-11 0,3-1 0,-6-2 0,3-2 0,-1 1 0,-2 0 0,3 0 0,-4-1 0,0 1 0,0 0 0,0 0 0,0-1 0,0 1 0,3 0 0,-2-1 0,3 0 0,-4 5 0,0-3 0,0 5 0,3-2 0,-2 0 0,3 11 0,-1-12 0,-2 11 0,3-13 0,-1 2 0,-2-3 0,2 0 0,-3 0 0,0-1 0,0 1 0,4 0 0,-3-1 0,2 1 0,-3 0 0,0-1 0,4 1 0,-3 0 0,2-1 0,1 1 0,-3 3 0,2-3 0,-3 4 0,0-4 0,4 0 0,-3-1 0,2 2 0,-3-2 0,0 0 0,0 1 0,4-4 0,-3 3 0,2-3 0,-3 1 0,0-2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4425 2595 24575,'-8'0'0,"0"0"0,4-5 0,-4 4 0,3-5 0,-2 5 0,-5-3 0,3 1 0,-3-1 0,4-1 0,0-1 0,0 5 0,-1-6 0,1 6 0,0-3 0,0 0 0,-1 3 0,1-5 0,0 5 0,1-3 0,-1 4 0,-1 0 0,1-3 0,0 3 0,0-4 0,-1 4 0,2 0 0,-4-4 0,2 3 0,-7-2 0,7 3 0,-3 0 0,5 0 0,-1 0 0,-1 0 0,1 0 0,0-4 0,0 3 0,-1-2 0,1 3 0,0 0 0,0 0 0,0 0 0,-1 0 0,1 0 0,0 0 0,4-4 0,-3 4 0,2-4 0,-3 4 0,3-3 0,2-2 0,-1-3 0,0 0 0,-5 0 0,2-3 0,-1 2 0,0-6 0,0 7 0,-1-3 0,1 3 0,0 0 0,0 0 0,4 0 0,-4 1 0,4-1 0,-1-3 0,-2 1 0,3-1 0,-4 3 0,-1-3 0,1 3 0,0-4 0,4 4 0,-4 0 0,3 0 0,1 1 0,-3-1 0,6-1 0,-6 2 0,6 0 0,-3-2 0,1 1 0,2 1 0,-3-1 0,0-3 0,0 1 0,-1-1 0,2 3 0,-1-3 0,3 3 0,-2-4 0,-1 1 0,3 3 0,-6-7 0,5 2 0,-5 1 0,6 1 0,-5 3 0,5 0 0,-6 1 0,6-2 0,-6 2 0,2-1 0,-3-4 0,4 4 0,-3-3 0,2-1 0,-3 0 0,-1-4 0,1 4 0,1-3 0,2 7 0,-2-7 0,6 7 0,-7-4 0,7 4 0,-2 0 0,-1 1 0,3-1 0,-6-3 0,6 1 0,-6-4 0,6 5 0,-7-2 0,8 0 0,-7 2 0,6-2 0,-3 2 0,1 2 0,2 0 0,-6-2 0,6 1 0,-6 0 0,6 0 0,-7-3 0,7 2 0,-6-2 0,6 0 0,-6 2 0,2-5 0,-2 2 0,-2-4 0,1 0 0,-3 0 0,1-8 0,-6 8 0,5-8 0,-14-17 0,10 19 0,-7-19 0,11 25 0,6 4 0,-5-2 0,4 2 0,-6-4 0,4 0 0,-3 1 0,5 2 0,-5-1 0,10 5 0,-6-2 0,2 4 0,1-5 0,-3 2 0,2-1 0,-3 0 0,0-1 0,1 0 0,-1-2 0,-1 5 0,1-7 0,4 8 0,-4-3 0,4 0 0,-5 2 0,1-6 0,4 7 0,-3-7 0,2 6 0,-3-6 0,0 4 0,0-1 0,0-4 0,0 4 0,3 0 0,-3-3 0,4 6 0,-1-5 0,-2 2 0,3-1 0,-4-2 0,3 7 0,-2-6 0,6 4 0,-8-12 0,5 11 0,-7-12 0,3 11 0,4 0 0,-4 0 0,8 4 0,-8 1 0,8-2 0,-7 5 0,6-3 0,-3 3 0,4-4 0,-3 1 0,-2-5 0,1 0 0,-3-4 0,2 4 0,1-3 0,-4 3 0,4-3 0,-1-9 0,-2 6 0,1-14 0,1 15 0,-6-15 0,7 13 0,-6-4 0,5 7 0,-3-8 0,2 8 0,0-5 0,-1 9 0,6 1 0,-6-1 0,6 0 0,-7 0 0,7 5 0,-6 2 0,6-1 0,-2 1 0,-1 0 0,3-2 0,-6 3 0,6-4 0,-7 1 0,8-1 0,-11-4 0,9 3 0,-8-2 0,5 0 0,-3-1 0,-1 0 0,2-3 0,-1 7 0,4-4 0,-3 4 0,2 0 0,-3 0 0,0 0 0,0 1 0,0-2 0,3 2 0,-3 0 0,4-3 0,0 3 0,-3 3 0,6-3 0,-6 6 0,1-6 0,2 2 0,-3 1 0,2-3 0,-3 3 0,0 0 0,3-3 0,-2 6 0,6-7 0,-6 8 0,3-8 0,-4 7 0,-1-1 0,1-2 0,0 3 0,0-3 0,-1 2 0,1 1 0,-3-3 0,3 4 0,-8 0 0,7 0 0,-6 0 0,3 0 0,-5 0 0,-7 0 0,6 4 0,-16-3 0,15 5 0,-4-5 0,6 5 0,4-5 0,3 3 0,2-4 0,3 4 0,-2-4 0,6 7 0,-6-6 0,2 6 0,1-3 0,-3 0 0,1 3 0,2-3 0,-3 1 0,6 1 0,-3-1 0,1-1 0,2 3 0,-3-3 0,1 0 0,2 4 0,-7-5 0,7 5 0,-2 0 0,-1-3 0,3 5 0,-2-5 0,-1 10 0,3-7 0,-2 4 0,-1-1 0,3 1 0,-2 0 0,3 1 0,0-4 0,0 2 0,0 0 0,0-2 0,0 6 0,0-6 0,0 5 0,0-2 0,0 4 0,3-1 0,2-3 0,-1 2 0,0-5 0,-1 6 0,2-7 0,-1 7 0,0-6 0,-1 2 0,-2 0 0,6-3 0,-6 4 0,6-1 0,-6-3 0,6 7 0,-6-7 0,6 7 0,-3-7 0,4 7 0,-3-3 0,2 4 0,-3-1 0,4 0 0,-3-3 0,2-1 0,-6 0 0,5-2 0,-2 6 0,1-7 0,3 3 0,-4 0 0,4 1 0,0 0 0,0 4 0,0-8 0,0 6 0,-4-5 0,3 2 0,-6-3 0,6 3 0,-2-3 0,-1 3 0,3-3 0,-6 0 0,6 3 0,-3-3 0,1 3 0,2-3 0,-3 1 0,1-2 0,2 1 0,-3 3 0,4-3 0,0 3 0,-3 0 0,-2-2 0,1 2 0,1-3 0,-1 3 0,3 1 0,-2 3 0,3-3 0,0 4 0,-4-8 0,0 3 0,-1-3 0,2 0 0,2 3 0,-3-3 0,3 6 0,-2-4 0,3 1 0,0 0 0,-4-3 0,3 7 0,-3-7 0,4 7 0,0-3 0,0 0 0,-3-1 0,2 0 0,-3-3 0,4 7 0,1-3 0,2 4 0,0 7 0,4-5 0,-4 6 0,0-13 0,-3 4 0,0-7 0,-3 4 0,2-4 0,-3 0 0,4-1 0,0 4 0,0-3 0,-1 4 0,2-1 0,-1 1 0,0 0 0,0 2 0,0-2 0,-1 3 0,1-3 0,-3 4 0,5-4 0,-8 0 0,9 2 0,-7-5 0,4 2 0,0-3 0,-3-1 0,2 1 0,-6 0 0,6-1 0,-6 1 0,6 0 0,-3-1 0,0 1 0,4 0 0,-8 0 0,8 0 0,-7-1 0,6 1 0,-2 0 0,3 3 0,-4-3 0,3 7 0,-2-3 0,3 0 0,0 2 0,-4-5 0,10 13 0,-12-7 0,12 8 0,-13-11 0,6 4 0,-3-8 0,4 6 0,0-5 0,-3 3 0,2-5 0,-6 0 0,6 4 0,-3 1 0,0 4 0,4-1 0,-4-3 0,6 11 0,-6-12 0,7 20 0,-6-21 0,5 10 0,-2-9 0,0 0 0,0 5 0,0-3 0,-4-2 0,3 0 0,-3-3 0,1 4 0,2-1 0,-3-3 0,1 7 0,2-7 0,-6 3 0,6-3 0,-6 0 0,2-1 0,1-2 0,-3 5 0,2-4 0,-3 5 0,4-4 0,-3 4 0,2-1 0,0 3 0,1-1 0,1 4 0,2-4 0,-7 2 0,4-5 0,0 2 0,-4-3 0,4-1 0,-4 1 0,0 1 0,0-2 0,0 1 0,-4 3 0,0-2 0,-4 5 0,4-6 0,-3 3 0,3-6 0,-5-2 0,1 0 0,0 2 0,0 2 0,-4-2 0,3-1 0,-2-4 0,3 0 0,-1 0 0,1-4 0,0-1 0,-3-2 0,2-1 0,-4-4 0,2 4 0,2-3 0,-3 3 0,4-1 0,0 2 0,0-1 0,0-3 0,-1 1 0,1-3 0,0 3 0,1-4 0,-1 1 0,-1-2 0,1 3 0,4 1 0,-3 2 0,6-2 0,-11 3 0,11-7 0,-10 6 0,7-2 0,-1 3 0,-2 1 0,3-5 0,-5 3 0,1-2 0,0 0 0,4 2 0,-4-3 0,4 5 0,-1-1 0,-2 1 0,6-2 0,-6 1 0,6 1 0,-6-1 0,6-4 0,-6 3 0,2-2 0,-3 0 0,0 2 0,3-2 0,-2 3 0,6-3 0,-7 3 0,4-4 0,-1 4 0,2 0 0,-1 1 0,3-1 0,-6-1 0,3 2 0,0-1 0,-3 0 0,2-3 0,-3 2 0,4-2 0,-3-1 0,1 0 0,-2 1 0,1-4 0,-1 5 0,0-1 0,2 4 0,-1-1 0,6-3 0,-6 5 0,6-4 0,-6 5 0,6-6 0,-6 3 0,2-4 0,-3 1 0,0 2 0,0-5 0,0 4 0,-1-4 0,1 5 0,4-2 0,-3 3 0,6 0 0,-6 0 0,5 1 0,-1-2 0,-1 1 0,3 1 0,-6-1 0,6-3 0,-6 2 0,3-2 0,-1 3 0,-3 0 0,8-4 0,-7 4 0,3-7 0,-7 7 0,5-7 0,-5 6 0,6-2 0,-3 3 0,0 0 0,4 0 0,-3 0 0,6 1 0,-7-1 0,4-1 0,-1-2 0,-5 3 0,4-6 0,-6 4 0,4-4 0,-2-7 0,1 3 0,0-6 0,1 12 0,0 1 0,0 0 0,3 1 0,-3-3 0,4 1 0,-4 0 0,0 0 0,0 4 0,-1 0 0,5 0 0,-2 1 0,5-1 0,-6-1 0,2 2 0,-3 0 0,3-3 0,-2 3 0,3 0 0,-8-5 0,7 4 0,-7-4 0,8 4 0,-4 0 0,0-3 0,4 2 0,-4-2 0,3 4 0,-3-2 0,0-2 0,0 2 0,0-2 0,0 3 0,-4-4 0,7 4 0,-9-3 0,12 4 0,-10-3 0,4-1 0,0 0 0,-4-1 0,5 0 0,-2 4 0,1 0 0,0 1 0,0-1 0,0-1 0,3 2 0,-2 0 0,3-2 0,-4 1 0,-5-3 0,5 3 0,-7-7 0,6 5 0,-4-1 0,5 4 0,0 0 0,0-2 0,4 1 0,-4 3 0,7-1 0,-6 1 0,6-2 0,-6-1 0,3 0 0,-4 0 0,-1-3 0,1 1 0,-3-3 0,2 1 0,-6 0 0,6-4 0,-3 8 0,8-4 0,-3 5 0,3-1 0,-5-4 0,4 3 0,-2-2 0,3 4 0,-4-1 0,2-1 0,-1 2 0,3-1 0,-4-4 0,0 4 0,4-3 0,-4 6 0,7-1 0,-6 0 0,6-1 0,-6 0 0,2-2 0,1 2 0,0-1 0,0-1 0,0 2 0,-1-1 0,-2 0 0,6 0 0,-6 0 0,3 1 0,-1-1 0,-3-1 0,7 2 0,-6 0 0,3-2 0,0-3 0,-4 4 0,5-3 0,-2 3 0,-2 0 0,6 0 0,-6 0 0,6 1 0,-6-1 0,6-1 0,-6 2 0,1-4 0,-1 3 0,-1-8 0,0 8 0,-2-16 0,1 14 0,-4-13 0,4 10 0,-3-2 0,0 3 0,3-2 0,-2 4 0,2-1 0,1 4 0,0-1 0,0 3 0,4-2 0,-4 7 0,7-8 0,-6 7 0,2-2 0,-3 3 0,0 0 0,1 0 0,2-3 0,-2 2 0,3-3 0,-1 1 0,-2 2 0,3-3 0,-2 0 0,-1 3 0,3-2 0,-4 3 0,4-3 0,-4 2 0,3-3 0,-3 4 0,0 0 0,0 0 0,-1 0 0,5 4 0,-3-3 0,3 2 0,-4 0 0,0-2 0,-1 7 0,1-8 0,3 7 0,-2-6 0,3 5 0,-8-1 0,3 2 0,-3-2 0,1 5 0,1-8 0,-4 9 0,5-7 0,-2 4 0,2-4 0,4 3 0,-2-6 0,6 6 0,-6-7 0,3 7 0,-4-2 0,-1 2 0,1 0 0,0 4 0,-3-1 0,1 1 0,-1-4 0,3 1 0,0 0 0,3-1 0,-3 1 0,4-4 0,-1 3 0,-2-3 0,6 5 0,-6-2 0,6 4 0,-6-2 0,2 5 0,-3-2 0,0 0 0,0 3 0,4-3 0,-3-1 0,6 0 0,-6-2 0,6-2 0,-3 0 0,4 2 0,0-1 0,0 0 0,0 10 0,0-7 0,0 12 0,0-14 0,0 5 0,0-2 0,0 12 0,4-7 0,-3 7 0,2-8 0,1-4 0,-3 2 0,2-2 0,0 0 0,-2 2 0,6-5 0,-6 7 0,6-8 0,-6 7 0,13 4 0,-11-1 0,11 2 0,-10-5 0,4-3 0,0 3 0,0 0 0,-4 1 0,7-1 0,-9 0 0,8 1 0,-5-4 0,3 3 0,0-3 0,0 0 0,0 2 0,0-5 0,0 2 0,-3 0 0,2-2 0,-6 2 0,6-4 0,-3 4 0,4-2 0,-3 3 0,2-5 0,-3 1 0,4 3 0,0-2 0,3 2 0,-3-4 0,4 4 0,-4-5 0,0 8 0,0-10 0,0 7 0,1-6 0,-5 5 0,3-8 0,-3 8 0,1-6 0,2 4 0,-3 1 0,4-2 0,0 0 0,0 4 0,0-1 0,0 1 0,0-4 0,0 1 0,0-1 0,0 1 0,0 0 0,-4-1 0,3 1 0,-2 4 0,3-4 0,3 3 0,-5-4 0,5 2 0,-8-1 0,5-1 0,0 1 0,0 0 0,0-1 0,0 1 0,4 3 0,-3-3 0,2 7 0,1-3 0,-4 4 0,7-5 0,-6 4 0,3-2 0,-4-1 0,1 2 0,-1-5 0,0 2 0,-4 0 0,3-3 0,-3 0 0,4-1 0,-3 0 0,2 2 0,-3 2 0,4-4 0,-3 2 0,2-2 0,-3 4 0,3-2 0,1 2 0,-4 0 0,7-2 0,-6 2 0,7 0 0,-4 1 0,0 4 0,1-4 0,-1 2 0,0-2 0,6 12 0,-5-7 0,6 4 0,-10-10 0,2-4 0,-6 1 0,6 0 0,-3 0 0,2-1 0,1-2 0,-6 2 0,6-3 0,-6 4 0,9-1 0,-5 1 0,3 0 0,3 3 0,-6-3 0,7 7 0,-5-7 0,1 7 0,-4-7 0,7 4 0,-9-4 0,8 3 0,-5-3 0,3 3 0,-1 0 0,5-2 0,-2 5 0,1-5 0,-3 6 0,0-7 0,0 3 0,0 0 0,0-3 0,0 4 0,0-3 0,0 2 0,3-3 0,-2 7 0,3-7 0,-4 3 0,0-3 0,0 3 0,-1-3 0,4 7 0,-1-3 0,28 35 0,-20-26 0,25 34 0,-30-44 0,6 8 0,-11-7 0,4-4 0,-4 3 0,0-4 0,-4 2 0,3-2 0,-2-3 0,3 7 0,0-7 0,0 8 0,0-5 0,-2 1 0,0 0 0,-3-1 0,1 1 0,0 0 0,10 11 0,-4-8 0,5 8 0,-7-8 0,4 2 0,-4-1 0,1-1 0,-5-4 0,-1-2 0,-2 1 0,3-1 0,-4 2 0,0 1 0,0 3 0,0 1 0,0 0 0,0-1 0,0-3 0,0 0 0,0-1 0,-4-2 0,3 2 0,-7-6 0,8 6 0,-4-3 0,0 1 0,4 1 0,-4-1 0,4 2 0,0 1 0,-3 0 0,2-1 0,-3 1 0,1-1 0,-3 2 0,-2-2 0,4 0 0,-3-2 0,2-1 0,1-2 0,-4-1 0,4 3 0,-1 0 0,-2-4 0,3 3 0,-4 1 0,0-3 0,0 6 0,0-7 0,0 4 0,0-1 0,-1-2 0,1 3 0,0-4 0,0 0 0,-1 0 0,2 0 0,-1 0 0,0-4 0,0 3 0,-1-6 0,1 3 0,-4-4 0,4 5 0,-8-8 0,7 9 0,-3-8 0,4 9 0,-1-7 0,2 5 0,-1-6 0,0 1 0,-4 4 0,3-3 0,-6 3 0,7 0 0,-8-3 0,7 2 0,-3 1 0,4-4 0,0 5 0,0-2 0,0-1 0,0 1 0,-4-3 0,6-1 0,-5 6 0,7-5 0,-1 5 0,-2-6 0,3 1 0,-8-3 0,3 3 0,-3-4 0,4 0 0,-12-2 0,2-11 0,-30-28 0,22 22 0,-9-18 0,20 37 0,5-3 0,2 6 0,1-3 0,3 5 0,-4-4 0,-1 3 0,1-3 0,3-1 0,-2 3 0,3-2 0,-5 3 0,2-1 0,-1-2 0,0 3 0,4-3 0,-4 3 0,3 3 0,-3-1 0,4 1 0,-3-2 0,3-2 0,-5 1 0,1 0 0,0 1 0,0-1 0,0-1 0,3 2 0,-6-4 0,6 3 0,-7-4 0,4 4 0,3 0 0,-2 1 0,2-2 0,-3 1 0,1 0 0,-2 1 0,1 0 0,0 1 0,3 0 0,-2 1 0,3-2 0,-5 2 0,2-1 0,-1 0 0,0-1 0,-1-1 0,1 0 0,0 0 0,0 0 0,0 1 0,0-2 0,0 2 0,-4-1 0,3-1 0,-3 2 0,0-4 0,4 6 0,-4-6 0,3 7 0,1-4 0,0 0 0,0 0 0,0 0 0,0 1 0,-4-2 0,0 2 0,-1-1 0,-2 0 0,-6-6 0,7 4 0,-6-4 0,11 9 0,1-2 0,0 6 0,4-6 0,-3 2 0,2 2 0,-4-5 0,1 5 0,0-6 0,0 1 0,-4 1 0,0-4 0,-1 2 0,-2-3 0,6 4 0,-3 1 0,4-1 0,1 0 0,-2 3 0,1-1 0,0 1 0,-3-2 0,2-4 0,-3 4 0,-9-10 0,11 11 0,-14-12 0,11 10 0,0-3 0,-2 0 0,6 2 0,-2-2 0,-2 2 0,5 2 0,0-1 0,1 3 0,2-2 0,-4 3 0,2-4 0,-4 1 0,-1-2 0,-2-2 0,-1 2 0,6-5 0,-6 4 0,6-1 0,-3 8 0,1-5 0,-2 1 0,0-2 0,-2-6 0,6 10 0,-6-5 0,2 2 0,0-2 0,2 3 0,3 1 0,0 1 0,0 0 0,0 3 0,0-2 0,-1 3 0,2-4 0,2 2 0,-2 3 0,3-4 0,-1 0 0,-3 4 0,4-4 0,-1 1 0,-2 2 0,3-2 0,-4-1 0,-1 3 0,1-2 0,4-1 0,-3 3 0,2-3 0,1 1 0,-4 2 0,3-2 0,1-1 0,-3 3 0,3-2 0,-4 0 0,-1 2 0,1-3 0,0 1 0,0 2 0,0-3 0,-1 4 0,5-4 0,-2 3 0,1-1 0,-3 2 0,-1 0 0,1 0 0,0 0 0,1 0 0,-2 0 0,1 0 0,0 0 0,-4 0 0,3 0 0,-3 0 0,1 0 0,2 0 0,-3 0 0,3 0 0,5 2 0,-3-1 0,2 3 0,1 0 0,-3-4 0,6 7 0,-7-6 0,7 5 0,-6-5 0,6 6 0,-6-6 0,3 6 0,-4-6 0,3 6 0,-3-6 0,5 6 0,-1-2 0,-3-1 0,6 3 0,-6-6 0,1 2 0,2 0 0,-3-2 0,6 6 0,-6-7 0,2 8 0,1-5 0,-4 6 0,4-2 0,-1 1 0,-2 0 0,6-1 0,-6 1 0,6 0 0,-2-1 0,-1 1 0,2 3 0,-1 1 0,-1 1 0,3 1 0,-6-2 0,7 3 0,-4-3 0,4 3 0,0-6 0,0 2 0,0-4 0,0 0 0,0 2 0,0-2 0,0 1 0,0 0 0,0-1 0,0 2 0,0-2 0,0 1 0,0 3 0,0-2 0,0 2 0,4 0 0,-4-3 0,7 3 0,-6 0 0,6 1 0,-2 4 0,6-1 0,-5-3 0,4 0 0,-5-5 0,-1 4 0,3-5 0,-6 4 0,6-2 0,-2 0 0,3 3 0,-3-3 0,2-4 0,-6 3 0,6-3 0,-6 4 0,5 0 0,-2-1 0,4 1 0,0 3 0,0-2 0,4 6 0,0-3 0,0 0 0,3-1 0,-6 0 0,6-3 0,-6 3 0,3-2 0,-4-2 0,0-3 0,0 3 0,4-3 0,-3 7 0,6-2 0,-3 2 0,4 0 0,-1-1 0,-3 1 0,0-4 0,-8 1 0,3 0 0,-2-1 0,3 1 0,-4 0 0,4-1 0,-4 1 0,4-4 0,0 3 0,4 0 0,-3 3 0,6 1 0,-6-4 0,6 0 0,-7 1 0,4 1 0,-8-2 0,3 1 0,-2 0 0,3 0 0,0-1 0,0 1 0,0 3 0,4-2 0,-4 4 0,7-3 0,-3 4 0,8 6 0,-3-6 0,-2 9 0,0-15 0,-13 1 0,8-3 0,-9 1 0,7 2 0,0 3 0,0-4 0,0 0 0,0-1 0,0 1 0,0 0 0,-4-1 0,3-2 0,-6 1 0,6-5 0,-6 5 0,6-5 0,-3 7 0,4-7 0,0 9 0,4-2 0,-4 4 0,3-1 0,-2-3 0,5 11 0,-4-8 0,5 11 0,-4-10 0,-2 5 0,3-5 0,0 2 0,-3-2 0,6 0 0,-6-1 0,-1-4 0,-1 2 0,-3-2 0,4-2 0,0 1 0,-3-1 0,2-1 0,-3 3 0,4-3 0,0 4 0,0 3 0,0-2 0,-1 3 0,1-5 0,0-3 0,1 3 0,-5-3 0,3 0 0,-3 3 0,4 1 0,0 4 0,4 3 0,0-3 0,4 3 0,-3-7 0,2 7 0,-3-3 0,4 4 0,-4-4 0,0 2 0,-3-5 0,2 2 0,-6-4 0,9 2 0,-8 2 0,8-3 0,-5 3 0,6 0 0,6 4 0,-3 2 0,6-3 0,-11 1 0,-2-7 0,-3 1 0,-3-3 0,2-5 0,-6 6 0,6-6 0,-6 6 0,6-6 0,-7 5 0,8-1 0,-3 3 0,3-4 0,-4 3 0,3-3 0,-6 4 0,6-4 0,-2 3 0,3-3 0,0 5 0,0-2 0,2 4 0,20 18 0,-13-13 0,16 12 0,-2 1 0,-15-16 0,10 15 0,-15-20 0,-3 3 0,5-3 0,-2 3 0,-3-3 0,0 0 0,0-1 0,3 4 0,2-2 0,3 6 0,-4-6 0,0 6 0,-4-7 0,0-1 0,0 1 0,-4-5 0,3 2 0,-6 1 0,6-1 0,-3 2 0,1 1 0,2 0 0,-3 0 0,4 3 0,0-6 0,0 8 0,0-7 0,0 9 0,5-4 0,-5 5 0,7 0 0,-6-1 0,6-3 0,-10-1 0,5 0 0,-5-3 0,3 3 0,-4-2 0,3-2 0,-6 0 0,6 1 0,-6 1 0,6 2 0,-3-2 0,4 5 0,0-5 0,-3 2 0,-2-4 0,1 0 0,-3 2 0,2-2 0,-3 1 0,4-4 0,-3 6 0,7-5 0,-8 6 0,4-3 0,0-4 0,-4 4 0,4-4 0,-4 5 0,3-6 0,-2 5 0,6-5 0,-6 5 0,6 3 0,-2-2 0,5 14 0,-3-16 0,0 11 0,-4-13 0,1-2 0,-3 5 0,2-5 0,1 6 0,-3-2 0,6 1 0,-6 0 0,2-1 0,1 1 0,0 3 0,0-3 0,4 7 0,-4-6 0,4 6 0,0-7 0,0 7 0,0-7 0,-4 3 0,3-3 0,1 3 0,1 1 0,6 0 0,-6-1 0,-1-4 0,-1 2 0,-3-6 0,1 5 0,2-3 0,-6 2 0,6-2 0,-6 1 0,2-1 0,-3 2 0,4 1 0,-3 0 0,6-1 0,-6 4 0,6-2 0,-3 2 0,0 0 0,3-2 0,-6 2 0,3-4 0,0 1 0,-3 0 0,6 3 0,-6-1 0,3 1 0,-1-8 0,-2 5 0,3-5 0,-1 2 0,-2 1 0,6-1 0,-6 3 0,6-1 0,-6 1 0,6 0 0,-6-1 0,6 4 0,-3 1 0,7 4 0,-2-1 0,-1 1 0,-1-4 0,-3 3 0,1-7 0,2 6 0,-3-2 0,1 12 0,2-6 0,-6 5 0,6-7 0,-3-1 0,4 0 0,-4 1 0,4-3 0,-3-2 0,-1-4 0,0 1 0,-1 0 0,-2 0 0,3-1 0,-4 0 0,0 2 0,0-2 0,0 0 0,0 2 0,0-2 0,0 0 0,-4-2 0,3 2 0,-3-3 0,4 4 0,0-1 0,-4-2 0,3 2 0,-2-2 0,3 2 0,0 1 0,0 0 0,0-1 0,0 1 0,-4 0 0,3-1 0,-2 1 0,-1 0 0,4-1 0,-8 1 0,8-1 0,-8 2 0,7-2 0,-6 0 0,2-2 0,1 1 0,-3-5 0,2 3 0,-4-4 0,5 4 0,-3-3 0,3 5 0,-4-5 0,1 6 0,-2-6 0,4 6 0,-2-6 0,3 2 0,-4 1 0,-1-3 0,1 2 0,0-3 0,0 0 0,-1 0 0,1 0 0,0 0 0,1 4 0,-1-4 0,-1 4 0,1-4 0,0 0 0,0 0 0,-1 0 0,1 0 0,4 3 0,-3-2 0,2 3 0,-6-4 0,1 0 0,-2 0 0,1 0 0,3 0 0,-4 0 0,4 0 0,-4 0 0,3 0 0,-3 0 0,4 0 0,0 0 0,0 0 0,-1 0 0,1 0 0,0 0 0,0 0 0,1 0 0,-6 0 0,4 0 0,-6 0 0,6 0 0,-6 0 0,6 0 0,-3 0 0,4 0 0,-1 0 0,1 0 0,1 0 0,0 0 0,-2 0 0,1 0 0,0 0 0,0 0 0,0 0 0,-1 0 0,5 3 0,-3-2 0,2 2 0,-6-3 0,1 0 0,-2 0 0,4 0 0,0 0 0,0 0 0,0 0 0,0 0 0,0 0 0,0 0 0,-1 0 0,1 0 0,0 0 0,0 0 0,-1 0 0,-2 0 0,2 0 0,-2 0 0,-1 0 0,-8 0 0,-8 0 0,-7 0 0,8-3 0,3 2 0,-1-8 0,10 8 0,-5-4 0,12 5 0,1 0 0,-1 0 0,-1 0 0,1 3 0,3 1 0,-2 4 0,3-4 0,0 3 0,-1-3 0,2 1 0,2 1 0,-3 0 0,4 1 0,-3 0 0,2 2 0,-3-2 0,4 1 0,0 3 0,0-3 0,0 3 0,0-3 0,0 0 0,0-1 0,0 2 0,0-2 0,0 0 0,0 2 0,0-2 0,0 0 0,0 1 0,0 1 0,0-2 0,0 5 0,4-4 0,-3 7 0,2-7 0,-3 7 0,0-3 0,0 3 0,0 0 0,0 9 0,0-10 0,0 8 0,0-10 0,0 0 0,0 0 0,0-4 0,0 0 0,0 0 0,0-1 0,4-2 0,-3-2 0,2-3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8 24575,'0'-4'0,"0"0"0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1113 8 24575,'-4'-2'0,"-3"1"0,2-3 0,-3 4 0,0 0 0,0 0 0,-1 0 0,1 0 0,0 4 0,-4-3 0,1 1 0,-31-2 0,19 0 0,-16 0 0,27 0 0,4 0 0,4-2 0,-3 1 0,1-3 0,-1 4 0,-1 0 0,-4 0 0,3 0 0,-3 0 0,4 0 0,0 0 0,0 0 0,-1 0 0,-1 0 0,1 0 0,-6 4 0,5-3 0,-1 1 0,3 2 0,0-3 0,-1 5 0,1-5 0,0 3 0,3 0 0,-2-4 0,3 3 0,-5-3 0,5 4 0,-3-3 0,2 2 0,1 1 0,-7-3 0,5 5 0,-18 0 0,10-1 0,-11 3 0,10-7 0,2 6 0,-2-6 0,3 5 0,-1-1 0,-3 0 0,8 2 0,-4-6 0,4 5 0,-1-5 0,1 6 0,0-6 0,0 6 0,0-6 0,0 5 0,0-5 0,0 6 0,-4-3 0,2 1 0,-1 1 0,3-5 0,0 6 0,-1-6 0,2 6 0,-4-3 0,2 3 0,-7-2 0,7 1 0,-2-1 0,3 2 0,-1-2 0,1 1 0,-4-5 0,0 10 0,-5-6 0,1 7 0,0-4 0,4-1 0,-4 1 0,7 0 0,1-1 0,1-2 0,3 1 0,-5-5 0,2 6 0,3-3 0,-3 4 0,2 0 0,-3-4 0,-1 3 0,5-3 0,-3 0 0,6 3 0,-6-6 0,6 6 0,-6-6 0,6 5 0,-7-5 0,7 6 0,-6-3 0,6 4 0,-6 0 0,6 1 0,-6-2 0,6 0 0,-2 2 0,-2-2 0,4 0 0,-2 1 0,3 0 0,-4 0 0,4-1 0,-4 1 0,4 0 0,0-1 0,0 1 0,0 0 0,0-1 0,0 1 0,0 0 0,0-1 0,0 2 0,0-1 0,0-1 0,0 1 0,0-1 0,0 1 0,0 0 0,0-1 0,0 2 0,0-2 0,4 0 0,-4 1 0,4 0 0,-1-1 0,-2 1 0,6 0 0,-6 0 0,6-1 0,-6 1 0,6 1 0,-6-2 0,3 0 0,-1-2 0,-2 1 0,3-1 0,-1 0 0,-2 1 0,6-5 0,-6 6 0,3-3 0,-1 0 0,-2 3 0,7-6 0,-7 6 0,6-6 0,-3 2 0,4-3 0,0 0 0,3 0 0,-2 0 0,2 0 0,-3 0 0,0 0 0,0 0 0,0-3 0,0 2 0,0-3 0,0 1 0,3 2 0,2-2 0,0-1 0,10-3 0,-12 4 0,10-3 0,-13 6 0,0 0 0,0 0 0,0 0 0,0 0 0,0 0 0,-1 0 0,0 0 0,1 0 0,0 0 0,4 0 0,-3 0 0,2 0 0,-3 0 0,0 0 0,0 0 0,0 0 0,-4 4 0,8 0 0,-7 0 0,7 3 0,-4-3 0,0 4 0,0-1 0,0-2 0,-4 1 0,3-5 0,-6 7 0,6-8 0,-6 7 0,6-6 0,-3 5 0,4-5 0,-3 7 0,2-7 0,-6 6 0,6-6 0,-6 5 0,6-5 0,-3 6 0,4-3 0,-1 4 0,1 0 0,1-1 0,-1-2 0,0 2 0,0-3 0,0 0 0,-4 3 0,3-6 0,-2 2 0,3 1 0,-1-3 0,1 1 0,0-2 0,0 0 0,4 4 0,-3-3 0,2 3 0,-3-4 0,0 0 0,0 0 0,1 2 0,-1-1 0,0 3 0,0-4 0,0 0 0,0 0 0,11 0 0,-5 4 0,19-3 0,-15 1 0,33-2 0,-32 0 0,22 0 0,-29 0 0,1 0 0,-2 0 0,-2 0 0,-2 0 0,1 0 0,0-2 0,0 1 0,3-3 0,11-1 0,-5 5 0,8-6 0,-13 6 0,0 0 0,-4 0 0,0 0 0,0 0 0,3-4 0,-2 3 0,3-2 0,-4 3 0,-1 0 0,2 0 0,-1 0 0,-3-4 0,1 3 0,-2-2 0,4 3 0,4 0 0,9 0 0,-3 0 0,6 0 0,-8 0 0,-3 0 0,-2-3 0,-3 2 0,0-3 0,0 4 0,0 0 0,0 0 0,3 0 0,11 0 0,-7 0 0,3 0 0,-10 0 0,1 0 0,-1 0 0,0 0 0,0 0 0,0 0 0,0 0 0,0 0 0,0 0 0,-1 0 0,5 0 0,0 0 0,4 0 0,-3 0 0,-2 0 0,-3 0 0,0 0 0,-4-3 0,4 2 0,-3-2 0,-1-1 0,3 3 0,-2-6 0,3 6 0,0-6 0,3 6 0,-3-6 0,3 7 0,-3-4 0,-3 0 0,2 3 0,-3-1 0,4 2 0,0 0 0,0 0 0,4 0 0,0 0 0,31 0 0,-25 0 0,20 0 0,-26 0 0,-4 0 0,0 2 0,-1-1 0,-3 3 0,4-4 0,0 4 0,0-4 0,0 7 0,4-6 0,0 6 0,12-1 0,-5 1 0,2-1 0,-6 1 0,-2-3 0,-1 1 0,-1 1 0,-3-5 0,0 7 0,0-5 0,4 2 0,0 1 0,12 1 0,-6 1 0,6-2 0,1 3 0,19 8 0,-16-9 0,13 11 0,-32-18 0,3 7 0,-4-7 0,-2 1 0,6 2 0,-3-3 0,2 5 0,-3-5 0,0 3 0,0 0 0,-3-1 0,3 2 0,-4-2 0,7 0 0,2-2 0,3 6 0,9-1 0,19 7 0,-5-1 0,4-2 0,-18-2 0,-13-7 0,-1 5 0,-3-5 0,0 3 0,0-4 0,1 4 0,-1-3 0,0 1 0,0-2 0,0 0 0,0 0 0,3 4 0,11-3 0,-8 3 0,9-2 0,-15-1 0,4 3 0,-4-4 0,0 0 0,0 0 0,0 0 0,3 4 0,28-4 0,10 12 0,7-5 0,-12 1 0,0 3 0,17 4 0,14 2 0,-6 0 0,-38-10 0,8 5 0,-28-11 0,-3 2 0,0 0 0,0-2 0,0 3 0,0-1 0,0-2 0,0 6 0,4-6 0,-3 2 0,3 1 0,-5-4 0,0 7 0,1-6 0,4 6 0,0-3 0,13 5 0,2 1 0,26 12 0,-22-9 0,19 9 0,-25-13 0,-2 1 0,-2-4 0,-13 0 0,0-5 0,0 3 0,-4 0 0,3-4 0,-2 3 0,-1 1 0,3-3 0,-6 5 0,6-5 0,-2 3 0,3 0 0,0-4 0,4 7 0,-3-2 0,2-1 0,-3 3 0,0-6 0,0 2 0,0 1 0,0-3 0,0 2 0,-1 0 0,1-2 0,0 3 0,0-4 0,0 0 0,-1 0 0,1 0 0,1 0 0,-1 0 0,-3-4 0,2 3 0,-3-6 0,4 6 0,0-6 0,0 6 0,4-6 0,0 6 0,0-5 0,0 1 0,-1 1 0,2-4 0,3 5 0,0-2 0,-3-1 0,-3 1 0,-2-3 0,0 3 0,0-2 0,0 3 0,0 0 0,-4-3 0,3 6 0,-2-7 0,3 7 0,0-5 0,0 1 0,3-2 0,-2 2 0,3-1 0,-4 0 0,4 3 0,0-5 0,1 5 0,2-6 0,6 0 0,-7 1 0,5 2 0,-11-1 0,0 6 0,0-2 0,-3-1 0,2 3 0,-6-6 0,6 6 0,-3-6 0,4 3 0,4-4 0,-4 0 0,7 4 0,-6-4 0,3 5 0,-3-2 0,2-1 0,-2 1 0,2-3 0,-3 3 0,4-2 0,-3 3 0,2 0 0,-3-3 0,0 3 0,0-2 0,-3 0 0,4 1 0,-4 2 0,7-5 0,-4 5 0,0-7 0,1 7 0,-5-5 0,3 7 0,1-5 0,1 1 0,2-3 0,-3 4 0,-3-3 0,2 3 0,-3-4 0,4 4 0,4-7 0,-3 5 0,2-5 0,-3 8 0,0-7 0,12 2 0,-8-7 0,11 5 0,-15-1 0,7-1 0,-6 7 0,3-6 0,-1 4 0,-2 1 0,-1-4 0,-1 9 0,-2-6 0,-1 2 0,3 2 0,-2-5 0,-1 5 0,3-2 0,-2-3 0,3 4 0,-4-4 0,3 1 0,10-8 0,-7 6 0,11-6 0,-13 7 0,0 1 0,0-2 0,3 2 0,-2 2 0,5-2 0,-4 2 0,1 1 0,-3-3 0,4 7 0,-4-7 0,7 6 0,-6-7 0,6 4 0,-6 0 0,3-3 0,-4 6 0,3-6 0,-2 6 0,15-7 0,-13 2 0,9 1 0,-9 1 0,3 1 0,0 3 0,2-8 0,0 7 0,0-5 0,-3 4 0,2-2 0,-3 1 0,0 2 0,30-2 0,-24-1 0,21 4 0,-27-4 0,-5 1 0,4 2 0,-2-6 0,3 6 0,-4-3 0,0 4 0,3-3 0,-2 2 0,2-3 0,-2 4 0,-1-3 0,0 2 0,0-2 0,4 3 0,-4-4 0,4 3 0,-4-5 0,0 5 0,0-7 0,0 8 0,0-4 0,0 0 0,0 3 0,0-5 0,0 5 0,-1-6 0,0 7 0,-2-8 0,3 7 0,-4-3 0,4 1 0,0-1 0,0-1 0,-3-1 0,2 5 0,-3-6 0,4 6 0,-4-2 0,0 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0 147 23010,'0'7'0,"4"-3"767,0 0-767,0-1 262,3-2-262,-2 2 133,-1 1-133,8-3 403,-7 5-403,10-5 0,5 8 0,-1-8 0,5 8 0,-8-8 0,0 1 0,0-2 0,-1 0 0,-2 0 0,-2 0 0,-3 0 0,0 0 0,0 0 0,5-2 0,-5-3 0,7 0 0,-2-1 0,3 1 0,0-2 0,8-8 0,-10 9 0,9-8 0,-14 13 0,6-6 0,-6 3 0,6 0 0,-6-3 0,2 7 0,-3-4 0,5 0 0,-4 3 0,2-6 0,-3 2 0,0 2 0,0-5 0,3 5 0,-2-6 0,3 5 0,-4-3 0,0 6 0,0-6 0,-1 3 0,4-4 0,-6-1 0,6 5 0,-7-3 0,2 3 0,1 0 0,-6-3 0,6 7 0,-6-5 0,2 5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26 0 24575,'0'7'0,"0"2"0,0-2 0,3 0 0,-2 1 0,6 4 0,-6-3 0,6 2 0,-6-3 0,3-1 0,-4 1 0,3 0 0,-2-1 0,2 1 0,-3 0 0,0-1 0,0 1 0,0 3 0,4-3 0,-3 3 0,2-2 0,-3 10 0,0-4 0,4 4 0,-3-8 0,2 1 0,-3-3 0,0 2 0,0-4 0,0 1 0,0 0 0,0-1 0,-3 1 0,-2 0 0,-3-1 0,3 1 0,-2 0 0,3-1 0,-1 1 0,-2 0 0,3-1 0,-5-3 0,4 4 0,2-5 0,-1 2 0,4 2 0,-4-6 0,4 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24575,'4'4'0,"3"-1"0,-2 8 0,3-2 0,0 2 0,0-3 0,0 0 0,-4 0 0,3-3 0,-6 1 0,6-1 0,-6-4 0,3 4 0,3-4 0,-2 7 0,6 0 0,-3-1 0,0 1 0,-1 0 0,1-1 0,0 1 0,1 0 0,-1-4 0,0 3 0,0-3 0,0 3 0,0 2 0,3 2 0,-2-3 0,3 3 0,-4-4 0,0 2 0,-4-1 0,7-1 0,-6 1 0,10 0 0,-6 3 0,6-2 0,-5 14 0,3-13 0,0 13 0,-4-15 0,-2 3 0,0-3 0,-3 3 0,4-6 0,4 9 0,-3-5 0,15 9 0,-14-5 0,10 2 0,-12-11 0,-3 2 0,2-1 0,-6 2 0,6-2 0,-3 1 0,1-5 0,-2 3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24575,'8'4'0,"0"-1"0,3 8 0,2 1 0,6 13 0,-2-9 0,20 26 0,-14-14 0,29 23 0,-10-5 0,13 7 0,-16-16 0,-10-4 0,-17-21 0,-4-1 0,-4-3 0,3-1 0,-2 2 0,3-6 0,-4 5 0,3-5 0,-2 9 0,6 0 0,-2 0 0,2 2 0,-3-5 0,5 6 0,-4-3 0,6 2 0,-3 3 0,4-2 0,0-3 0,-4 3 0,0-7 0,-4 3 0,-1-4 0,-3 2 0,3-2 0,-2-2 0,2 1 0,-2-1 0,2-2 0,-2 8 0,3-6 0,-3 6 0,2-3 0,-3 0 0,4 0 0,0 3 0,0-2 0,0 2 0,0-4 0,-4 4 0,3-2 0,-2 2 0,6 0 0,-2 1 0,3 4 0,-4-4 0,0 1 0,0-3 0,0 1 0,-1 0 0,2-2 0,-4 2 0,2-3 0,-6-1 0,6 1 0,-6 0 0,5-1 0,-5 4 0,6-2 0,-1 14 0,2-9 0,5 10 0,-2 0 0,1-7 0,-3 3 0,-5-9 0,4-4 0,-7 1 0,6 0 0,-6 0 0,3 0 0,-1 0 0,-2 3 0,6-3 0,-2 3 0,-1-3 0,3 3 0,5 10 0,-3-4 0,6 7 0,-1 0 0,-4-8 0,5 8 0,-7-9 0,0 1 0,0-4 0,0-1 0,-1 1 0,-2-4 0,2 4 0,-2-5 0,-1 4 0,3-2 0,-2 5 0,3-2 0,0 4 0,-4-1 0,3-3 0,1 2 0,-3-2 0,6 1 0,-7 1 0,4-2 0,0 4 0,0-1 0,0-3 0,-3 11 0,5-9 0,-4 10 0,5-12 0,-2 2 0,-1-5 0,-4 2 0,3-4 0,-6 1 0,6 0 0,-6 3 0,6-1 0,-2 1 0,-1-4 0,3 4 0,-6-3 0,6 4 0,-3-1 0,3 1 0,-2 0 0,2 2 0,-6-5 0,6 2 0,-6-3 0,6 3 0,-6-2 0,6 2 0,-6-4 0,6-2 0,-6 1 0,2-1 0,1-1 0,-3 3 0,2-2 0,1-2 0,0 5 0,1-1 0,2 1 0,-6 3 0,6 0 0,-2 2 0,4 11 0,7 1 0,-3 9 0,5-8 0,-7-2 0,1-12 0,-4-1 0,-4-4 0,3-2 0,-6 1 0,2-1 0,1 3 0,0 3 0,4 1 0,0 3 0,3 1 0,-2-4 0,-1 2 0,-1-9 0,-6 5 0,6-5 0,-3 2 0,5 1 0,-1 3 0,3 1 0,-2 5 0,6-5 0,-6 1 0,6-1 0,-3 4 0,1-4 0,-2-4 0,-6-2 0,-2-1 0,1-1 0,-3 3 0,6-3 0,-6 4 0,9 3 0,-8-3 0,9 3 0,-6 1 0,6-3 0,-2 5 0,5-5 0,-1 6 0,3-3 0,0 2 0,-4-2 0,3-1 0,-3 1 0,1-7 0,-2 5 0,-3-9 0,-3 6 0,2-6 0,-6 5 0,6-4 0,-2 5 0,3 1 0,0 0 0,3 7 0,-2-7 0,3 3 0,-1 0 0,1 1 0,7 12 0,-6-7 0,6 7 0,-3 0 0,-3-10 0,2 5 0,-7-8 0,0-2 0,0 2 0,0 0 0,0-3 0,0 4 0,0-4 0,-4 0 0,3 3 0,-2-3 0,3 4 0,-1-1 0,1 1 0,0 2 0,7 10 0,-1-6 0,2 14 0,0-15 0,-2 7 0,-1-12 0,4 11 0,-3-10 0,2 11 0,-5-12 0,-3-1 0,-3-3 0,2 1 0,-6-5 0,3-1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24575,'11'0'0,"11"5"0,-5 0 0,17 5 0,-7-4 0,-2 2 0,43 13 0,-32-9 0,25 13 0,-36-15 0,-1-2 0,-6 0 0,6 2 0,-11-6 0,-2 3 0,1-6 0,-3 6 0,6-6 0,-6 2 0,6 0 0,-6-2 0,6 6 0,-2-3 0,11 0 0,-6 4 0,15-3 0,-16 3 0,8-2 0,-13 1 0,0-6 0,-4 3 0,0-4 0,0 4 0,0-4 0,3 7 0,2-3 0,3 4 0,8-4 0,-5 3 0,12-6 0,-12 2 0,14-3 0,-15 0 0,4 4 0,-7-4 0,-7 4 0,4-4 0,-4 3 0,0-2 0,0 3 0,0-4 0,0 3 0,0-2 0,3 6 0,-2-6 0,2 2 0,-3-3 0,1 3 0,10-2 0,-8 6 0,21-1 0,9 7 0,-2-1 0,15 2 0,-20-3 0,18 4 0,-21-9 0,8 5 0,-28-10 0,-3 7 0,0-8 0,0 7 0,4-2 0,0-2 0,4 5 0,0-5 0,8 7 0,-6-1 0,6 0 0,-11-2 0,2 1 0,-2 0 0,-1 0 0,0-4 0,-4 3 0,3-3 0,1 7 0,4-2 0,0 5 0,0-5 0,1 2 0,-5-7 0,-5 3 0,0-6 0,-2 6 0,6-3 0,-2 4 0,6 0 0,-2-1 0,2 4 0,1-5 0,-3 4 0,-2-6 0,-3 4 0,1-1 0,-5 1 0,4-4 0,-4 3 0,0-3 0,3 4 0,-2 0 0,3 0 0,0-1 0,0 1 0,0 1 0,0-2 0,0 4 0,0-3 0,2 7 0,-5-6 0,6 2 0,-7 0 0,4-6 0,0 8 0,0-11 0,-3 8 0,3-5 0,-4 2 0,0 1 0,4 0 0,-4-1 0,4 5 0,0-3 0,0 5 0,0-5 0,-4 2 0,3 0 0,-2-3 0,3 7 0,0-3 0,0 3 0,0 1 0,0-4 0,-1-1 0,-2-3 0,-2-3 0,-3-2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24575,'11'7'0,"-2"2"0,15 5 0,-12-5 0,7 8 0,-6-8 0,-1 6 0,0-6 0,-1 2 0,-3-4 0,0 1 0,0 0 0,0-1 0,0 1 0,0 0 0,-1-1 0,1 1 0,0 0 0,0 3 0,0-2 0,-3 2 0,2-4 0,-6 0 0,6-2 0,-3 6 0,5-6 0,2 10 0,-2-7 0,3 3 0,-4-3 0,-4 0 0,3-1 0,-6 1 0,6 0 0,-2-1 0,3 1 0,0 3 0,0-2 0,-1 2 0,0 0 0,-2-2 0,2 3 0,-3-5 0,1 0 0,-2 2 0,1-6 0,-3 7 0,6-4 0,-3 1 0,1 4 0,3-6 0,-8 6 0,8-3 0,-8-1 0,4 1 0,-1 0 0,2-4 0,-1 3 0,0-3 0,-1 0 0,-2 3 0,3-2 0,-1 0 0,-2 1 0,3-1 0,-1-1 0,-2 3 0,6-3 0,-2 7 0,-1-3 0,3 3 0,-6 0 0,6-1 0,-6 1 0,6-4 0,-6 0 0,6 1 0,-6 0 0,6 0 0,-6 3 0,6-2 0,-6 6 0,2-7 0,1 7 0,-3-3 0,6 0 0,-6 2 0,2-6 0,1 3 0,-3-3 0,6 0 0,-6-1 0,2 2 0,1-6 0,-2 1 0,1-4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15.86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 22814,'4'-5'0,"-3"5"861,7 1-861,-3 11 295,4-6-295,0 7 150,1 0-150,3-3 455,-3 3-455,3-4 0,-4 0 0,0 1 0,0 3 0,0-3 0,0 3 0,0-8 0,0 3 0,0-3 0,0 0 0,-4 3 0,3-7 0,-7 7 0,7-7 0,-3 7 0,12 11 0,-2-7 0,7 15 0,-4-13 0,10 8 0,-7-7 0,2 2 0,-10-8 0,-4-4 0,-4 3 0,4-7 0,-4 7 0,8-3 0,1 4 0,4 0 0,-4 0 0,-1 0 0,-4 0 0,4-4 0,-3 3 0,3-3 0,-4 4 0,14 8 0,-11-6 0,11 6 0,-14-12 0,-4 3 0,3-7 0,-3 3 0,0 0 0,3-3 0,-3 3 0,5-4 0,-5 4 0,7-3 0,-2 7 0,4-3 0,3 0 0,-7 0 0,3-5 0,-4 0 0,0 0 0,-4 4 0,3-3 0,-3 3 0,8-4 0,1 0 0,14 0 0,-7 0 0,-2 0 0,-11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1 160 24575,'4'-4'0,"0"0"0,0 0 0,3 4 0,1-7 0,1 3 0,6-1 0,-2-1 0,29-12 0,-21 11 0,30-14 0,-6 11 0,-6 3 0,14-1 0,-27 5 0,-2 2 0,-8-3 0,-4 4 0,0 0 0,-4-4 0,0 4 0,0-4 0,-1 1 0,14 2 0,-6-6 0,9 6 0,-7-6 0,24 6 0,-11-2 0,23 3 0,-30 0 0,-6-4 0,-10 3 0,-3-3 0,4 4 0,4 0 0,0 0 0,4 0 0,26 0 0,24 0 0,12 0 0,-2 0 0,-25 0 0,-25 0 0,-1 0 0,-13 0 0,0 0 0,-1 0 0,-2 0 0,7 0 0,-3 0 0,-1 0 0,-1 0 0,-3 0 0,0 0 0,4 0 0,0 0 0,12 0 0,2 0 0,10 0 0,-10-2 0,-1 1 0,-13-3 0,0 4 0,-4 0 0,0 0 0,3 0 0,11 5 0,21-4 0,-12 8 0,37 0 0,16 7 0,-28-6 0,30 7 0,-72-16 0,6 8 0,-12-8 0,0 5 0,0-5 0,0 6 0,0-6 0,-3 2 0,-2-3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 24575,'4'3'0,"7"1"0,-2 7 0,7-2 0,0 2 0,-3 0 0,10 4 0,-8-2 0,9 5 0,-8-10 0,0 3 0,-4-2 0,-1-6 0,-3 1 0,0-4 0,0 0 0,0 0 0,4 0 0,0 0 0,4 0 0,0 0 0,1 4 0,7-4 0,-6 4 0,6-4 0,-12 0 0,0 0 0,-4 3 0,0-2 0,3 2 0,2-3 0,2 4 0,1-3 0,9 2 0,19 6 0,-16-8 0,12 8 0,-31-9 0,3 3 0,-4-2 0,0 2 0,0-3 0,-1 0 0,1 0 0,0 0 0,0 0 0,4 0 0,0 0 0,1 0 0,-1 0 0,-4 0 0,3 0 0,2 0 0,3 0 0,0 0 0,0 0 0,-2 0 0,11 0 0,-7 0 0,3 0 0,-6 0 0,-3 0 0,1 0 0,-1 0 0,-4 0 0,4 0 0,-3 0 0,6 0 0,23 0 0,-8 0 0,23 5 0,0-3 0,-8 0 0,2 0 0,18 4 0,-10-6 0,-5 1 0,-19 3 0,8-4 0,-29 0 0,-2 0 0,0 0 0,4 0 0,9 0 0,40 0 0,1 0 0,-16 0 0,-1 0 0,30 0 0,-18 0 0,12 0 0,-12 0 0,-9 0 0,-9 0 0,-24 0 0,-2 0 0,3 0 0,0 0 0,-1-2 0,1 1 0,0-7 0,0 7 0,-3-1 0,-2-2 0,0 2 0,2-4 0,-1 5 0,3-3 0,-9 0 0,4 4 0,-5-4 0,-1 1 0,3 2 0,-2-2 0,3 3 0,-3-4 0,2 3 0,-6-6 0,6 6 0,-3-3 0,1 1 0,2 2 0,-6-6 0,6 6 0,-6-5 0,6 5 0,-3-6 0,3 6 0,1-7 0,0 7 0,0-1 0,0-2 0,0-1 0,0 2 0,0-5 0,0 4 0,0-4 0,0 0 0,0 4 0,0 0 0,-3 1 0,2 2 0,-3-2 0,1-2 0,2 5 0,1-7 0,1 2 0,2 1 0,-7-3 0,4 3 0,-4 0 0,0-3 0,3 6 0,-6-3 0,3 4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7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24575,'4'7'0,"1"2"0,-1-2 0,3 0 0,-2 1 0,3 0 0,0 0 0,0 3 0,0 1 0,3 0 0,-2 3 0,2-7 0,-3-1 0,-3 0 0,2-3 0,-6 5 0,5-1 0,-2-4 0,4 3 0,-3-3 0,2 3 0,-6 2 0,6-6 0,-6 5 0,6-5 0,-7 6 0,8-2 0,-3 0 0,3 4 0,3 1 0,-2 4 0,6-1 0,-6-3 0,3 4 0,-5-12 0,-2 7 0,-2-7 0,1 1 0,-3 1 0,6-5 0,-6 6 0,2-3 0,1 1 0,0 1 0,4 2 0,-3 4 0,2 0 0,1 3 0,1-7 0,4 15 0,-4-12 0,0 8 0,-2-12 0,-2 1 0,2 0 0,-3 0 0,1 0 0,-2 0 0,1-1 0,0 4 0,1-2 0,2 2 0,-3-3 0,0-1 0,4 4 0,-8-2 0,7 6 0,-2-3 0,3 2 0,0 2 0,0 0 0,1-4 0,-1 3 0,-4-7 0,7 7 0,-10-7 0,10 3 0,-10-3 0,6 0 0,-6-1 0,6 1 0,-3 3 0,4 1 0,4 4 0,-3-1 0,2 1 0,-3-4 0,4 2 0,-5-2 0,8 4 0,-6-1 0,4-6 0,-5 4 0,0-8 0,0 6 0,-1-3 0,-2 1 0,2-2 0,-3 4 0,4-2 0,-3 2 0,2-7 0,-6 3 0,6 0 0,-3 2 0,1 3 0,2-5 0,-6 0 0,6 1 0,-3 3 0,0-2 0,4 2 0,-8-3 0,8 0 0,-4-1 0,0 2 0,0-2 0,-1-2 0,-2 5 0,6-6 0,-5 7 0,5-2 0,-2 2 0,3 0 0,0 5 0,0-1 0,-2-3 0,2-1 0,-3-2 0,2 2 0,-3-3 0,1 3 0,2-3 0,-6 0 0,6-1 0,-3 1 0,6 11 0,-6-9 0,5 14 0,-4-12 0,3-4 0,-3 2 0,2-9 0,-6 6 0,2-3 0,-3 4 0,4-4 0,-3 4 0,2-1 0,1 5 0,-3 1 0,6 1 0,-6-2 0,6 0 0,-3 3 0,1-7 0,2 7 0,-6-7 0,2 3 0,-3-4 0,4 2 0,-3-2 0,2 1 0,-3-1 0,0 1 0,4 1 0,-4 2 0,4-3 0,0 7 0,-4 5 0,8-3 0,-8 15 0,4-14 0,-1 2 0,-2 3 0,3-9 0,-1 9 0,-2-11 0,3 3 0,-4-7 0,0 7 0,0-7 0,3 3 0,-2-3 0,3 3 0,-4-2 0,0 3 0,3-1 0,-2 1 0,3 3 0,-4-3 0,3 3 0,-2-7 0,3 3 0,-1-3 0,-2-1 0,2 1 0,0 0 0,-2-1 0,3 2 0,-4-2 0,0 0 0,3 2 0,-2 2 0,7 1 0,-7 0 0,2 3 0,1-7 0,-3 3 0,6 0 0,-6-3 0,2 4 0,1-4 0,-3 3 0,2-3 0,-3 3 0,4 1 0,0 0 0,1 0 0,-2-1 0,1-3 0,-3 3 0,2-3 0,1 3 0,-3-3 0,2 0 0,-3 0 0,4-4 0,-3 3 0,2-3 0,-3 4 0,4-1 0,-3 0 0,6 3 0,-7-3 0,4 4 0,0-3 0,-4 4 0,4-5 0,-1 1 0,-2 0 0,3-1 0,-4 1 0,0 0 0,3-1 0,-2 1 0,3 0 0,-4-1 0,0 1 0,0 0 0,0-1 0,0 1 0,0 1 0,0-2 0,0 1 0,0-1 0,0 2 0,0-2 0,0 0 0,0 2 0,0-2 0,0 0 0,0-2 0,0-2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63 24575,'11'0'0,"3"0"0,2 0 0,8 5 0,-6-3 0,7 3 0,-1-5 0,2 0 0,9 0 0,0-5 0,-8 0 0,6-1 0,-18-1 0,5 6 0,-12-6 0,-1 6 0,0-6 0,2 6 0,-1-3 0,0 4 0,0-3 0,0 2 0,-3-6 0,2 6 0,-7-5 0,8 5 0,-8-6 0,4 7 0,-4-5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0 228 24575,'0'-7'0,"0"-5"0,4 4 0,0-3 0,4 0 0,0 1 0,0-5 0,0 7 0,0-3 0,0 3 0,0-1 0,0 2 0,0 0 0,0 2 0,-3-2 0,2 6 0,-3-7 0,4 8 0,-1-7 0,1 3 0,0 0 0,4-3 0,-4 6 0,4-7 0,-4 7 0,0-2 0,-4-1 0,3 4 0,-2-4 0,3 1 0,0 2 0,0-6 0,1 6 0,2-7 0,-2 5 0,2-2 0,-3 1 0,0 4 0,-3-2 0,-2 1 0,-3-3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1 231 24575,'0'-8'0,"0"-1"0,4-2 0,-4-9 0,7 6 0,-6-6 0,6 12 0,-6-3 0,6 3 0,-2-4 0,-1 5 0,3 2 0,-2 1 0,-1 2 0,3 1 0,-2-7 0,3 5 0,0-3 0,-4-1 0,3 7 0,-3-7 0,5 6 0,-1-3 0,-1 1 0,1 2 0,0-6 0,0 6 0,0-3 0,-4 1 0,4 2 0,-4-3 0,0 1 0,3 2 0,-6-6 0,6 6 0,-2-2 0,3 0 0,0 2 0,0-4 0,0 3 0,3 1 0,2-3 0,0 4 0,-2 0 0,-3 0 0,-3 0 0,-2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1 439 24575,'0'-7'0,"0"-2"0,0-3 0,0 0 0,0 1 0,0-4 0,0 3 0,4-4 0,-4 1 0,4-2 0,-1 3 0,-2-2 0,3 1 0,-4 2 0,3-2 0,2 7 0,-1-3 0,3 3 0,-6-1 0,6 6 0,-6-5 0,6 5 0,-6-6 0,6 1 0,-2 0 0,3 1 0,0-1 0,0 4 0,-1-1 0,-2 2 0,2 2 0,-6-6 0,5 6 0,-2-5 0,4 1 0,0 2 0,0-6 0,5 8 0,-5-5 0,4 1 0,-4 2 0,0-5 0,0 7 0,-4-5 0,3 4 0,-6-5 0,6 7 0,-2-7 0,3 6 0,0-6 0,-4 3 0,3-1 0,-3-2 0,4 6 0,0-6 0,0 3 0,0-1 0,0 2 0,1 0 0,-1 2 0,0-3 0,0 4 0,0-3 0,-1 2 0,1-3 0,0 4 0,-4 0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1 329 24575,'8'-7'0,"0"-4"0,0 1 0,0-4 0,0 5 0,0-6 0,3 7 0,-2-8 0,6 4 0,-3-2 0,4-2 0,-3 3 0,-2 2 0,-3 0 0,0 6 0,0-5 0,0 9 0,-4-7 0,7 7 0,-9-6 0,8 6 0,-5-5 0,3 5 0,0-6 0,0 7 0,0-9 0,0 8 0,0-1 0,-1-2 0,1 3 0,1-5 0,-1 5 0,0-3 0,-3 0 0,2 3 0,-3-5 0,4 4 0,0-1 0,0-1 0,0 4 0,-1-7 0,1 6 0,0-6 0,0 6 0,0-2 0,-4-1 0,3 3 0,-2-3 0,-1 1 0,3 2 0,-2-6 0,2 6 0,1-6 0,1 3 0,-1 0 0,0-3 0,0 6 0,-3-3 0,-2 4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5 434 24575,'-5'-8'0,"5"-3"0,6-9 0,3 2 0,7-14 0,-5 7 0,12-10 0,-12 9 0,4 2 0,-3 9 0,-4-1 0,3 1 0,-3 3 0,1 0 0,-1 5 0,0-2 0,0 1 0,3 1 0,-6-1 0,6 4 0,-10-3 0,6 2 0,-3 0 0,1-1 0,2 1 0,-3-2 0,4-1 0,0 0 0,0 4 0,-3-3 0,2 6 0,-7-6 0,8 2 0,-4 1 0,0-3 0,3 6 0,-6-6 0,6 6 0,-2-2 0,0-1 0,2 3 0,-2-2 0,-1-1 0,3 3 0,-2-3 0,3 4 0,-4-2 0,2 1 0,-2-3 0,1 4 0,-2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0 320 24575,'0'-11'0,"0"-1"0,4-5 0,3 2 0,4-9 0,8-2 0,-8 1 0,4 4 0,-7 10 0,-3 3 0,2 0 0,-3 1 0,4-5 0,-4 4 0,4-1 0,-8 3 0,4 1 0,-1 1 0,-2-4 0,6 8 0,-6-7 0,6 6 0,-6-6 0,6 7 0,-2-7 0,3 6 0,0-7 0,0 4 0,-1 0 0,-2-3 0,2 2 0,-3 1 0,4-4 0,0 5 0,0-2 0,0-1 0,-3 5 0,-2-3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17.00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24575,'9'0'0,"0"4"0,0-3 0,4 7 0,-3-3 0,3 4 0,-4-4 0,-4 3 0,3-7 0,-3 7 0,4-3 0,5 0 0,-4 3 0,3-3 0,0 0 0,1 3 0,4-7 0,0 7 0,10-7 0,-12 7 0,11-7 0,-3 3 0,-4-4 0,4 0 0,-11 0 0,-4 0 0,0 0 0,4 0 0,1 0 0,0 0 0,0 0 0,-5 0 0,0 0 0,0 0 0,0 0 0,0 0 0,0 0 0,-4 0 0,-1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0 310 24575,'0'-9'0,"0"-1"0,0 0 0,4-4 0,-4-6 0,4 5 0,-4-4 0,4 10 0,-3 2 0,3 0 0,-1-2 0,2 1 0,-1 1 0,3-5 0,-2 4 0,-1-4 0,3 7 0,-6-1 0,6 1 0,-6-2 0,6 2 0,-6-2 0,6 6 0,-3-5 0,4 1 0,-3-2 0,2 2 0,-6-2 0,6 6 0,-6-6 0,5 6 0,2-6 0,-3 3 0,9-4 0,-8 4 0,9-4 0,-6 4 0,6-3 0,-6-2 0,-1 6 0,-4-1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0 224 24575,'8'0'0,"0"0"0,0-3 0,0 2 0,12-7 0,-5 2 0,18-9 0,-8 4 0,3-4 0,5-2 0,-19 11 0,18-9 0,-17 11 0,6-5 0,-6 3 0,-3 0 0,1 5 0,2-7 0,-2 5 0,10-7 0,-5 1 0,7 4 0,-13-2 0,3 3 0,-6-1 0,3-2 0,-1 6 0,-2-6 0,15 6 0,-10-3 0,20 4 0,-8 0 0,26 0 0,-21-3 0,7 3 0,-26-4 0,-3 4 0,-2 0 0,13-5 0,-5 3 0,10-3 0,15 5 0,-9-5 0,13 4 0,-22-4 0,-11 5 0,-3 0 0,-3 0 0,-2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24575,'4'7'0,"0"2"0,-1 2 0,-2 0 0,8 13 0,-7-10 0,7 9 0,-8-11 0,8 12 0,-5-10 0,2 5 0,1-11 0,-6-1 0,3 1 0,-1-3 0,-2 1 0,3-1 0,-4 2 0,3 2 0,-2-2 0,6 4 0,-2 1 0,2 3 0,1 1 0,2 8 0,2-8 0,-2 9 0,9-1 0,-10-8 0,6 5 0,-7-10 0,0-3 0,0-1 0,-3 1 0,2-4 0,-6 4 0,6-4 0,1 7 0,1-2 0,9 13 0,-5-11 0,3 12 0,-1-11 0,-6 0 0,-1-1 0,-1-3 0,-2-1 0,-1 1 0,3-4 0,-7 4 0,7-8 0,-6 7 0,2-3 0,1 0 0,-3 3 0,6 1 0,-3 0 0,4 4 0,0-1 0,0 1 0,-3 1 0,2-2 0,-3-4 0,1 0 0,-1 2 0,0-6 0,-4 5 0,8-7 0,-8 5 0,7-5 0,-6 6 0,3-3 0,-1 0 0,-2 3 0,6-6 0,-6 6 0,6-6 0,-6 5 0,6-1 0,-2 2 0,-1 1 0,3 1 0,-2 2 0,3-3 0,0 7 0,0-3 0,-4 0 0,3-1 0,-6-4 0,2 1 0,1-3 0,-3 1 0,2-1 0,1 2 0,-3 0 0,2 2 0,-3-2 0,4-3 0,-3 3 0,2-2 0,1-1 0,-3 3 0,2-6 0,-3 3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1 333 24575,'4'-4'0,"0"-1"0,-4-7 0,3 0 0,-2-2 0,6-3 0,-6-6 0,6 5 0,-6-2 0,6 9 0,-6-1 0,3 4 0,-1-4 0,-2 5 0,6-2 0,-6 1 0,3 1 0,-4-1 0,3 0 0,-2 0 0,6 1 0,-6-2 0,6 6 0,-6-5 0,7 7 0,-7-6 0,6 6 0,-3-6 0,4 3 0,0-4 0,3 1 0,-2-2 0,2 1 0,-3 1 0,0 2 0,0-1 0,0 4 0,0-4 0,-4 5 0,0-3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0 259 24575,'8'0'0,"0"0"0,1 0 0,-1-3 0,3-5 0,2-4 0,-1 0 0,-1-3 0,-3 7 0,0-7 0,0 9 0,-3-5 0,1 7 0,-2-3 0,4-1 0,-3-1 0,2 5 0,-6-3 0,6 6 0,-3-2 0,4 0 0,-4-2 0,4 2 0,-3-6 0,3 8 0,-4-5 0,3 5 0,-2-5 0,3 5 0,-4-7 0,3 7 0,-2-1 0,3-2 0,-1 3 0,1-7 0,4 4 0,-3 0 0,6-3 0,-3 3 0,1-4 0,-2 3 0,-3-2 0,1 6 0,-2-2 0,1 3 0,-4-4 0,3 3 0,-2-2 0,3 3 0,0 0 0,0 0 0,-1-3 0,1 2 0,0-3 0,0 1 0,0 3 0,0-5 0,0 5 0,0 0 0,0 0 0,0 0 0,0 0 0,4 0 0,1 0 0,3 0 0,-7 0 0,-2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24575,'4'7'0,"0"2"0,0-2 0,3 0 0,-2 5 0,6 0 0,11 6 0,-4-5 0,15 8 0,-8-4 0,2-1 0,6-1 0,-15-6 0,3-3 0,-13 1 0,-1-6 0,-6 5 0,6-5 0,-2 6 0,6-7 0,2 8 0,3-7 0,0 5 0,0-1 0,-1 2 0,1-2 0,-4-2 0,0 0 0,-4-2 0,0 3 0,0-4 0,0 0 0,0 3 0,0-2 0,3 2 0,-1-3 0,1 0 0,1 0 0,-3 0 0,2 4 0,1-3 0,-3 2 0,2-3 0,-3 0 0,4 3 0,-4-2 0,0 3 0,-5-4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94 24575,'8'0'0,"0"0"0,3-2 0,2 1 0,3-3 0,0 4 0,-4 0 0,-4-5 0,3 5 0,-5-3 0,4 3 0,-2 0 0,0-4 0,0 3 0,0-2 0,-4-1 0,4 4 0,-8-7 0,8 6 0,-4-3 0,4 1 0,0 1 0,0-5 0,0 7 0,3-7 0,-2 2 0,3 1 0,-4-3 0,0 6 0,0-2 0,0-1 0,0 3 0,0-5 0,0 5 0,-3-3 0,-2 4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79 24575,'8'0'0,"0"0"0,3-4 0,10 3 0,-3-5 0,15-1 0,-15-1 0,6-1 0,1-1 0,-11 3 0,7-3 0,-13 5 0,-1 1 0,-2 2 0,2 1 0,-3-3 0,4 4 0,0 0 0,0 0 0,0 0 0,0 0 0,0 0 0,0 0 0,0 0 0,0 0 0,0 0 0,1 4 0,-1-3 0,3 1 0,-3 2 0,4-3 0,-4 3 0,-1-4 0,1 0 0,0 2 0,0-1 0,0 3 0,0 0 0,0-4 0,0 3 0,0 1 0,0-3 0,0 2 0,0-3 0,-4 4 0,4-3 0,-3 2 0,3-3 0,-4 3 0,3-2 0,-2 3 0,-1-1 0,3-2 0,-2 2 0,-1 1 0,3-3 0,-6 2 0,2-3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65 0 24575,'-8'4'0,"1"-1"0,-2 9 0,4-3 0,-2 6 0,3-7 0,-1 3 0,2-3 0,-1 0 0,3-1 0,-2 1 0,3 0 0,0-1 0,0 1 0,0 0 0,0-1 0,0 1 0,0 0 0,0-1 0,-5 1 0,5 0 0,-4 0 0,4 0 0,0-1 0,0 4 0,0-2 0,0 2 0,0-3 0,0-1 0,0 1 0,0 0 0,0 0 0,0-1 0,0 1 0,0 0 0,0-1 0,0 0 0,0 2 0,0-1 0,0-1 0,0 2 0,0-2 0,4 1 0,0 3 0,0-3 0,0 3 0,-1-3 0,-2 0 0,3-1 0,-4 2 0,4-6 0,-3 5 0,3-5 0,-4 5 0,3 0 0,-2-1 0,3 1 0,-4 1 0,0-2 0,0 1 0,0-1 0,3 2 0,-2-2 0,3 0 0,-4 2 0,0-2 0,0 0 0,0 2 0,0-2 0,0 1 0,0-1 0,0 1 0,0 0 0,0-1 0,0 1 0,0 0 0,0-1 0,0 2 0,0-1 0,0-1 0,0 1 0,0 0 0,0-1 0,0 1 0,0 0 0,0-1 0,0 1 0,0-1 0,0 2 0,0-2 0,0 0 0,0 2 0,0-2 0,0 0 0,3-2 0,-2 2 0,3-3 0,-1 0 0,-2 4 0,3-4 0,-4 1 0,0-2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70 1 24575,'0'7'0,"0"2"0,0-2 0,-4 4 0,4-2 0,-5 2 0,1 8 0,2-9 0,-3 11 0,5-14 0,0 0 0,0 1 0,0 0 0,0-1 0,0 1 0,0 0 0,0 3 0,0-2 0,0 2 0,-4-8 0,3 5 0,-2-4 0,3 5 0,0-2 0,0 0 0,0 2 0,0-2 0,0 1 0,-4 3 0,3-3 0,-2 3 0,3 0 0,0-2 0,0 2 0,0-3 0,0-1 0,0 1 0,0 0 0,0-1 0,0 2 0,0-1 0,0-1 0,0 5 0,0-4 0,0 7 0,0-7 0,0 7 0,0-7 0,0 3 0,0-3 0,0-1 0,0 1 0,0 0 0,0-1 0,0 1 0,0 1 0,0-2 0,0 1 0,0 0 0,0-1 0,0 1 0,0 3 0,0-2 0,0 5 0,0-6 0,0 15 0,0-13 0,0 14 0,0-16 0,0 3 0,0-3 0,0 0 0,0-1 0,0 1 0,0 0 0,-4 0 0,3 0 0,-3 0 0,4-1 0,0 1 0,0 3 0,0-2 0,0 2 0,0-4 0,0 1 0,0-1 0,0 2 0,-4-2 0,3 0 0,-2 4 0,3-1 0,-4-3 0,3 0 0,-6-7 0,7 4 0,-4-4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17.8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24575,'9'0'0,"0"0"0,4 0 0,-3 0 0,3 0 0,-3 0 0,-1 0 0,0 0 0,0 0 0,-4 0 0,-1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0 205 24575,'0'9'0,"0"-2"0,4-2 0,0-2 0,7-3 0,-2 0 0,6-4 0,-1 0 0,1-1 0,1-1 0,-3 5 0,-2-5 0,-4 5 0,-2-7 0,2 7 0,-3-2 0,1-1 0,2 3 0,-3-3 0,4 2 0,0-3 0,0 1 0,0-3 0,0 6 0,0-7 0,0 8 0,-3-7 0,2 6 0,-2-3 0,-1 1 0,3 2 0,-3-6 0,4 6 0,-3-5 0,2 0 0,1 3 0,1-1 0,-1 0 0,-1 3 0,-3-1 0,4-2 0,0 3 0,-4-5 0,4 5 0,-4-8 0,4 9 0,-4-7 0,2 3 0,-1 0 0,-1-3 0,3 6 0,-1-7 0,2 7 0,-4-6 0,3 7 0,-2-4 0,2 1 0,1 2 0,0-6 0,0 6 0,0-6 0,0 6 0,0-2 0,0-1 0,0 3 0,0-3 0,0 4 0,0 0 0,-4-2 0,3 1 0,-2-3 0,-1 4 0,0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1 291 24575,'4'5'0,"0"-1"0,0-2 0,3-1 0,-2 3 0,3-4 0,0 0 0,0 0 0,0 0 0,0-4 0,3 1 0,-2-6 0,6 2 0,-5-1 0,-3 0 0,0 4 0,-3-3 0,4 6 0,-3-6 0,2 6 0,-3-7 0,4 4 0,0 0 0,-4-3 0,3 3 0,-2-1 0,3-1 0,0 5 0,-4-6 0,3 6 0,-2-7 0,3 5 0,0-2 0,-4-1 0,3 5 0,-6-7 0,6 7 0,-6-6 0,7 6 0,-4-6 0,4 7 0,-3-7 0,2 6 0,-3-6 0,4 6 0,0-7 0,0 5 0,0-6 0,-4 2 0,4 2 0,-4-2 0,0 2 0,2 2 0,-5-5 0,6 8 0,-2-7 0,3 6 0,-4-6 0,3 6 0,-2-6 0,3 3 0,0-1 0,-4-2 0,3 7 0,-2-4 0,0 1 0,2 2 0,-3-4 0,1 2 0,2 3 0,-3-4 0,1 0 0,2 3 0,-3-1 0,4-2 0,0 3 0,0-3 0,-4 2 0,3 1 0,-2-3 0,-1 4 0,0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5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1 489 24575,'8'-4'0,"3"4"0,11-4 0,-5 0 0,17 3 0,-16-5 0,14 0 0,12-7 0,-13 3 0,20-5 0,-33 3 0,15 0 0,-7-5 0,0 6 0,-1-7 0,-13 9 0,0-3 0,-4 8 0,0-3 0,0 6 0,-3-6 0,2 3 0,-3 0 0,4-3 0,4 2 0,-3-6 0,6 3 0,-6-4 0,2 4 0,-3 0 0,0 0 0,0 1 0,0-2 0,0 5 0,-4-3 0,2 7 0,-5-8 0,6 7 0,-6-5 0,11 0 0,-7-1 0,6 2 0,-3-1 0,4 1 0,-3 1 0,-1-3 0,-1 6 0,-3-3 0,1 1 0,2 2 0,-3-2 0,4-1 0,0 3 0,0-2 0,3 0 0,-2 2 0,6-6 0,-1 6 0,1-7 0,1 7 0,0-5 0,-4 5 0,3-5 0,-3 1 0,4 0 0,0-2 0,-4 2 0,0 2 0,-3-1 0,-5 0 0,3 4 0,-2-4 0,6 4 0,9 0 0,25-8 0,-3 2 0,7-1-1231,9 2 0,3-1 1231,15-5 0,0 1 0,-14 8 0,-5 0 0,-9-3 0,-5 0 0,-2 5 0,-24 0 0,-14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0 263 24575,'8'0'0,"0"-4"0,3 0 0,11-5 0,22 4 0,-5-5 0,30 1 0,-11-7 0,-2 1 0,-12 2 0,-11 2 0,-15 3 0,3-1 0,-6 0 0,-6 2 0,3 2 0,-5-1 0,2 1 0,3-3 0,-3 1 0,2-2 0,1 2 0,-4-5 0,8 4 0,-8-4 0,3 5 0,-3 2 0,0-2 0,0 2 0,0-2 0,0 2 0,0-1 0,0 5 0,-4-6 0,4 7 0,-4-5 0,1 5 0,-2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3T11:11:42.76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55 24575,'4'-4'0,"1"-4"0,3 8 0,3-7 0,-2 2 0,3-2 0,-4 2 0,0-2 0,-4 2 0,3 2 0,-6-1 0,2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15:31:06.69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751 620,'-71'-21,"12"2,3 0,10 3,-11-6,3-1,26 6,-23-7,38 15,1 5,-14-20,4 4,-35-24,12 8,1 8,14 5,16 13,5 0,-7-11,8 6,-3-10,4 4,5 7,-3-13,3 10,2-5,-5 1,5-1,0 3,18 2,1 11,6 2,10 19,-17-9,10 6,1 1,29 3,3 9,0-8,-27-3,-25-12,7 7,22 5,0 0,8 1,-21-8,-6-3,-4 2,8-1,-3 2,2 0,-3 0,4 1,-3 0,0 0,18 3,-23-7,23 7,-22-7,-3-1,14 5,8 0,-1 1,16-2,-27-1,3-6,-6 5,-5-2,14 2,-7 0,1-2,-2 2,-4-3,6 1,-2 1,-1-3,-80 17,46-14,-67 12,66-16,1 0,31 35,-12-24,24 24,-29-20,2-8,9 25,-36-20,29 10,23-20,15 5,29-4,-36 3,-20-3,-6-28,2 11,-3-13,4 10,-2 9,2-15,1 8,-3-4,7 2,-8 4,8-6,-7 1,1 5,12-8,-11 15,13-3,11 9,9 0,21 0,0 0,30 7,-33 0,5 1,-39-3,-20-5,14 2,-4 1,8 3,-8-2,-72 31,-19-20,20 3,-3-2,-41-9,55-7,13 0,24 19,12 4,-6 2,6-2,-3-10,-15 8,46 9,-10-6,46-1,4-9,-18-7,-5 0,-28-7,-17-3,12-14,-5 11,14-11,-5 17,-3 0,-1 0,-1-6,-6-12,-6-1,-10-8,-2 8,-2 1,7-3,4-3,4 5,3-1,-1 3,-3-1,6-2,-3 4,9 0,-2 8,7-1,-2 2,-1 4,2 0,-5 3,16 5,9 2,-8 2,6-2,-26-4,4 0,7 0,7 6,20-5,3 7,-1-5,-2 6,-20-6,-7 1,-12-7,6 2,7 3,12-4,4 9,20-9,-15 4,5-5,-29 0,-13 0,-75 22,30-12,-34 6,-5-1,7-2,-20-4,36-3,34-6,-4 2,-1 4,12 8,-12 3,10 2,-3-8,-10-4,-3-5,5-2,2-2,0 8,61-8,21 0,-19 8,51-7,3-1,-41 2,35 5,-76-2,5 0,5-3,-16-3,23 1,-11 2,0 3,6-2,-10 2,4-3,0 0,-2 0,6-3,-13-12,-2-3,-13-8,-11 5,-4 8,-8 1,12 6,-8-6,-1 2,-9-2,0 1,7 4,6 3,82 1,-45 3,59 0,-65 0,-8 2,39 3,6 5,20 1,-6 1,-30-6,-9-1,-9-3,3-5,2 2,10-4,-12 3,15 2,-20 0,13 0,-8-15,-65-1,26-7,-70 9,45 5,-7 3,20 0,8 1,10 3,-5 3,-27-9,-8 3,-31-3,43 0,-6 7,40-3,87-4,-39 5,25-1,4 1,-10 3,8 5,-23-4,-20 3,-9-4,8 0,16 0,17 6,21 2,13 7,-34-7,5 2,-50-9,2 2,16-6,-11 2,28-2,-12 3,10 0,0 5,-10-4,-8 4,-11-3,22-5,-6 5,14-5,-13 3,-16 0,5-3,1 1,12-1,-5 1,33 2,-3 0,10 5,-20-4,-23 4,-18-5,17-2,-5-1,5 1,1-7,-11 8,9-6,-2 7,2 0,4 0,7 5,-8-4,15 9,-18-9,2 6,-7-7,6 2,7-2,21 0,-7 0,-7 0,-9 0,-20 0,12 11,-7 2,2 1,-1 7,-9-8,4 8,19-2,10 3,-2-8,2 1,-28-10,3 2,11 2,4 2,0 0,-7-5,-9 2,-75 6,45-7,-60 5,61-12,4 0,-57 0,21 0,-2 0,-1 0,-4 0,-9 0,29 0,-1 0,24 0,-5 4,-8-3,-31 3,8-4,-15 5,9-4,9 4,-8-5,10 0,10 0,2 0,11 0,-1 0,-9 0,-3 0,-10 0,10 0,-8 0,18 0,-17 0,17 0,-2 0,-5 0,12 0,-12 0,-1 0,9 0,-19 0,25 0,-13 0,14 0,-3 0,-12 0,15 0,-12 0,2 0,2 0,1 0,-15 0,-1 0,-16 0,11 0,2-5,23 4,-11-4,14 3,-25 1,-25-8,-16 1,-8-7,13 1,21 7,12-2,19 8,13-2,83 3,24 0,-16 0,5 0,-5 0,-3 0,-15 0,-1 0,10 0,-3 0,18 0,-26 0,-4 0,-8 0,-4 0,-30-2,-3 2,33-2,13 2,21 0,-26-1,2 2,29 5,-28-5,-1 0,24 11,-12-10,-23 4,-20-6,-11 0,32 0,18-1,32 8,-25-6,1 0,-10 2,-1 0,9 1,-2-1,22-2,-40 6,-26-7,-15 0,-2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21.83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24575,'9'0'0,"0"4"0,-4 1 0,3 8 0,-3-3 0,4 8 0,0-8 0,0 3 0,-3-4 0,2-4 0,-7 3 0,3-3 0,0 0 0,-3 3 0,7-3 0,-3 4 0,8 4 0,-3-3 0,3 7 0,-8-7 0,3 3 0,-3-4 0,4 4 0,4-3 0,-1 17 0,2-10 0,1 11 0,-5-14 0,3 3 0,-4-7 0,0 7 0,0-7 0,0 7 0,-4-7 0,3 3 0,-3-4 0,4 0 0,-4 0 0,3 0 0,-3 0 0,0 0 0,3 1 0,-7-1 0,7 0 0,-3 4 0,4-3 0,0 7 0,-4-7 0,3 3 0,-3 0 0,5 1 0,-1 0 0,0 3 0,-4-7 0,3 3 0,-7-4 0,7 5 0,-3 0 0,4 0 0,0 3 0,0-7 0,0 3 0,-4-4 0,3 0 0,-3 0 0,0 0 0,3 0 0,-7 0 0,7-4 0,-7 7 0,7-2 0,-3 9 0,12 8 0,-6-10 0,6 10 0,-8-17 0,-4 3 0,3-4 0,-7 0 0,7 0 0,-3 4 0,4-3 0,0 7 0,0-3 0,0 4 0,1-4 0,-1-1 0,0 0 0,0 2 0,0 3 0,0 0 0,0 0 0,0 0 0,0 0 0,0 0 0,4 0 0,-3 0 0,3 0 0,-4 1 0,0-1 0,0 0 0,0-4 0,-4-1 0,3-4 0,-7 0 0,3 0 0,1-4 0,-4 3 0,7-7 0,-7 11 0,7-6 0,-3 11 0,4-7 0,-4 8 0,3-4 0,-3 4 0,4-4 0,-4-1 0,3-4 0,-7 0 0,7 0 0,-3 4 0,0-3 0,3 3 0,-7 0 0,7 1 0,-3 0 0,4 4 0,0-4 0,-4 4 0,3-4 0,-7 3 0,7-3 0,-3 4 0,0 0 0,8 0 0,-7 0 0,7 1 0,-4-1 0,0-4 0,-4-1 0,11 10 0,-9-7 0,13 12 0,-9-10 0,2 0 0,-4 0 0,0-4 0,-4-1 0,3 0 0,-3-3 0,8 7 0,-3-2 0,3-1 0,-4 3 0,0-7 0,0 3 0,0 0 0,8 11 0,-6-4 0,6 8 0,-4-10 0,-3 0 0,7 0 0,-5 10 0,6-7 0,-2 6 0,-2-9 0,3-3 0,-11-2 0,6-8 0,-11 3 0,3-3 0,0 4 0,-3 0 0,7 0 0,-3 0 0,4 4 0,0 1 0,0 4 0,0-4 0,0-1 0,0-4 0,0 4 0,-4-2 0,3 2 0,-3 0 0,1-3 0,2 3 0,-3-4 0,4 0 0,-4 0 0,3 0 0,-3 0 0,4 0 0,-4 0 0,7 4 0,-6 1 0,11 4 0,-7 1 0,27 19 0,9 34 0,-1-21 0,3 26 0,-29-57 0,3 8 0,-8-10 0,-1-8 0,-8 2 0,3-11 0,-7 8 0,3-4 0,-4 4 0,4-4 0,-3 3 0,7-3 0,-7 4 0,7 0 0,1 4 0,1-3 0,3 7 0,0-3 0,-2 0 0,2 3 0,-8-7 0,3 7 0,-3-11 0,4 11 0,0-11 0,-4 7 0,3-4 0,-3 4 0,4-3 0,0 3 0,0-4 0,0 4 0,0 1 0,-4 0 0,3 3 0,-3-7 0,4 7 0,0-2 0,0 3 0,0 0 0,1 0 0,3 0 0,-2 10 0,27 12 0,-21-7 0,16 1 0,-28-21 0,-1-3 0,0-5 0,-3 3 0,3-3 0,0 4 0,1 0 0,5 4 0,-5-3 0,3 7 0,-3-7 0,4 3 0,-4 0 0,3-3 0,-3 7 0,4-3 0,4 4 0,1 1 0,8 8 0,-7-6 0,6 3 0,-11-11 0,-1-4 0,-1 0 0,-3 0 0,0 0 0,3-4 0,-3 7 0,12 8 0,-2 0 0,11 18 0,-4-8 0,1 0 0,9 2 0,-16-17 0,7-2 0,-14-5 0,-4-7 0,-1 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22.7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52.76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1386 2750 24575,'9'0'0,"0"0"0,-4-4 0,3 3 0,-7-7 0,7 7 0,-7-7 0,3 3 0,-4-4 0,0-1 0,4 5 0,-3-3 0,3 3 0,0-4 0,-3-1 0,7 1 0,-7 0 0,3 0 0,0-1 0,-3 1 0,7 4 0,-7-3 0,3 3 0,-4-4 0,0-1 0,0 1 0,0 0 0,-4 4 0,3-3 0,-7 2 0,7-3 0,-3 0 0,4 0 0,0 0 0,0-1 0,0 1 0,-4 0 0,3 0 0,-7-1 0,7 1 0,-8 4 0,8-3 0,-3 3 0,0-8 0,3 2 0,-7 2 0,7 1 0,-3 3 0,4-4 0,-4-1 0,3 1 0,-3 0 0,-1 0 0,4-1 0,-7 1 0,7 0 0,-7 4 0,7-3 0,-7 3 0,7-5 0,-7 1 0,2 0 0,-3 0 0,4-1 0,-3 5 0,7-3 0,-7 7 0,7-7 0,-8 7 0,8-7 0,-3 3 0,0-5 0,-1 5 0,0-3 0,-3 3 0,7-4 0,-8 3 0,8-2 0,-7 3 0,3-4 0,-4 0 0,0-1 0,-1 1 0,5 0 0,-3 0 0,7 0 0,-7-1 0,3 1 0,-4 0 0,-1 0 0,1 4 0,0-4 0,4 4 0,-3 0 0,7-3 0,-8 7 0,8-7 0,-7-1 0,-1-2 0,-1-6 0,-4 7 0,5-3 0,-4-1 0,3 4 0,-3 1 0,7 1 0,2 3 0,0-1 0,3-2 0,-7 3 0,7-4 0,-7-4 0,7-2 0,-7 1 0,2-3 0,1 7 0,1-4 0,0 5 0,3 0 0,-3 0 0,0 0 0,-1-1 0,0 1 0,-4-4 0,4 3 0,-4-4 0,4 5 0,-3-4 0,7 3 0,-8-4 0,4 1 0,-8 3 0,3-7 0,-3 6 0,3-2 0,1 4 0,0 0 0,0 4 0,4-4 0,-4 8 0,8-7 0,-7 7 0,7-7 0,-7 7 0,3-7 0,-4 3 0,-1-1 0,5-2 0,-3 7 0,3-7 0,-4 7 0,4-7 0,-4 7 0,8-7 0,-7 7 0,3-8 0,-4 0 0,-14-3 0,2-15 0,-7 12 0,9-12 0,6 13 0,4 0 0,0-4 0,4 4 0,-4-4 0,4 0 0,-4-1 0,0 5 0,4-3 0,-3 11 0,7-7 0,-4 8 0,1-4 0,3 0 0,-7 0 0,7-1 0,-9-12 0,4 9 0,-5-10 0,2 14 0,4 0 0,-3-1 0,7 1 0,-3 0 0,4 0 0,-4-1 0,3 1 0,-4 0 0,5 0 0,0-1 0,-4 5 0,3-3 0,-3 3 0,0 0 0,3-3 0,-3 3 0,0-5 0,3 1 0,-7 0 0,7 0 0,-3-5 0,-1 8 0,4-6 0,-7 7 0,7-4 0,-7 0 0,7-1 0,-7 1 0,3-4 0,-5 3 0,5-4 0,-3 5 0,3 4 0,-4-7 0,0 6 0,3-8 0,2 5 0,0 0 0,-1 0 0,-4-5 0,0 0 0,-8-14 0,1 8 0,-2-4 0,5 6 0,4 8 0,0-3 0,3 4 0,2-1 0,0 1 0,-1-4 0,0 3 0,-3-8 0,7 8 0,-7-3 0,7 0 0,-8 2 0,8-6 0,-7 7 0,3-7 0,0 6 0,-3-6 0,7 7 0,-8-7 0,4 2 0,0 1 0,-3 1 0,7 4 0,-7 0 0,7-1 0,-7 1 0,7 0 0,-8 4 0,8-3 0,-7 2 0,7-3 0,-7-4 0,3 3 0,0-4 0,-4 5 0,4 0 0,0 0 0,-3 0 0,7-1 0,-7 1 0,1-14 0,1 11 0,-4-15 0,5 16 0,0-6 0,-3 7 0,7-3 0,-3 3 0,4 1 0,0 0 0,0 0 0,0-1 0,0 1 0,0 0 0,0 0 0,0 0 0,0 3 0,0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53.35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1 102 24575,'5'-9'0,"3"4"0,-7-3 0,7 7 0,-7-8 0,3 4 0,0 0 0,-3-3 0,7 7 0,-7-7 0,7 7 0,-7-8 0,3 4 0,0 0 0,-3-3 0,7 7 0,-7-7 0,7 7 0,-7-3 0,3 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54.94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9 326 24575,'0'-9'0,"0"0"0,0 0 0,0-1 0,-4 1 0,3-4 0,-3-1 0,4-14 0,0 7 0,0-3 0,0 11 0,0 0 0,0 2 0,0-2 0,0 4 0,0 0 0,0-1 0,4 1 0,-3 0 0,3 0 0,0 0 0,-3-1 0,3 1 0,0 0 0,-3 0 0,3-1 0,0 1 0,-3 4 0,3 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10.02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397 1339 24575,'4'5'0,"-2"-5"0,-27-29 0,-16-28 0,6 15 0,-2-2 0,5-4 0,2 1 0,-21-26 0,24 13 0,7 20 0,7 0 0,1 10 0,-1-8 0,4 17 0,-2-7 0,5 14 0,-2-3 0,3 7 0,0-4 0,-3 9 0,7-3 0,-7 7 0,7-7 0,-4 3 0,5-5 0,0 1 0,0 0 0,0 0 0,0-1 0,0 1 0,0 0 0,0 0 0,0 0 0,0-1 0,0 1 0,0 0 0,0 0 0,4-1 0,-3 1 0,3 0 0,1 0 0,-4 0 0,7-1 0,-7-3 0,3 3 0,0-3 0,-3 3 0,3 1 0,-4 0 0,4 4 0,-3-3 0,7 2 0,-7-3 0,7 0 0,-7 0 0,3 0 0,0-1 0,-3 1 0,7 4 0,-7-3 0,7 7 0,-7-7 0,7-2 0,-3 0 0,0-3 0,3 8 0,-7-3 0,7 7 0,-7-8 0,3 4 0,0 0 0,-3-3 0,7 7 0,-7-7 0,7 3 0,-3-5 0,0 1 0,-1 0 0,0 4 0,-3-3 0,7 7 0,-7-8 0,3 4 0,0 0 0,-3-3 0,4 3 0,-1 0 0,-3-4 0,7 4 0,-3 0 0,4-3 0,0 7 0,-4-7 0,3 7 0,-7-7 0,7 7 0,-3-4 0,0 1 0,3 3 0,-3-7 0,4 3 0,0 0 0,-4-3 0,3 7 0,-3-3 0,0-1 0,3 4 0,-3-3 0,0 0 0,3 3 0,-3-7 0,4 7 0,0-3 0,-3 0 0,2 3 0,-3-7 0,4 7 0,-4-8 0,3 8 0,-3-3 0,4 0 0,4 3 0,-3-3 0,3 4 0,-8-4 0,3 3 0,-3-3 0,4 4 0,0 0 0,0 0 0,0 0 0,0 0 0,0 0 0,0 0 0,1 0 0,-1 0 0,4 0 0,10 0 0,-6 4 0,6-3 0,-14 3 0,0 0 0,0-3 0,0 7 0,4-3 0,-3 0 0,7 3 0,-7-3 0,3 4 0,-4-4 0,-4 3 0,3-7 0,-3 3 0,0 0 0,7 1 0,-6 4 0,12-4 0,-4 3 0,0-3 0,-1 0 0,-4 3 0,0-7 0,-4 7 0,3-3 0,1 1 0,5 2 0,0-3 0,-1 0 0,-8 3 0,3-7 0,-7 7 0,7-7 0,-3 7 0,4-3 0,5 8 0,-4-3 0,3 3 0,-4-4 0,0-4 0,-4 3 0,3-7 0,-7 7 0,7-7 0,-7 7 0,7-3 0,-3 0 0,0 3 0,3-3 0,-3 4 0,4 0 0,-4 1 0,3-1 0,-3 0 0,4-4 0,0 3 0,-4-3 0,3 0 0,-7 3 0,3-3 0,0 0 0,-3 3 0,8 1 0,-4 1 0,4 3 0,-4 0 0,3-3 0,-3-1 0,0-1 0,3-3 0,-7 4 0,7-4 0,-7 3 0,7-7 0,-7 8 0,3-4 0,0 0 0,-3 3 0,7-7 0,-7 7 0,7-3 0,-7 4 0,7 0 0,-7 0 0,7 4 0,-7 1 0,7 0 0,-3 3 0,4-3 0,2 14 0,-5-11 0,4 1 0,-9-10 0,3-3 0,-4 4 0,0 0 0,4-4 0,-3 4 0,3-4 0,-4 4 0,4-4 0,-3 3 0,3-3 0,0 4 0,-3 0 0,3 0 0,-4 0 0,4 0 0,-3 0 0,3 0 0,-4 0 0,0 0 0,0 0 0,4 0 0,-3 0 0,3 14 0,-4-6 0,4 6 0,-3-6 0,3-7 0,-4 4 0,0-5 0,0 0 0,4 0 0,-3 0 0,3 0 0,-4 0 0,0 0 0,0 0 0,0 0 0,0 0 0,0 0 0,0 0 0,0 0 0,4 0 0,-3 0 0,3 4 0,-4-3 0,4 4 0,-3-5 0,3 0 0,-4 0 0,0 0 0,4-4 0,-3 3 0,3-3 0,2 18 0,-5-11 0,9 15 0,-9-13 0,3 0 0,-4-1 0,4-4 0,-3 4 0,7-3 0,-6 3 0,2-4 0,0 0 0,-3 0 0,7-3 0,-7 6 0,7-6 0,-7 7 0,3-4 0,0 0 0,-3 0 0,7 4 0,-7-3 0,7 7 0,-7-7 0,3 3 0,0-8 0,-3 3 0,3-3 0,0 4 0,-3 0 0,3 0 0,0-4 0,-3 8 0,3-7 0,-4 11 0,4-7 0,-3 7 0,9 7 0,-9-8 0,5 21 0,-2-25 0,-3 15 0,7-13 0,-7 0 0,3-1 0,0-4 0,-3 0 0,3 4 0,-4-3 0,0 3 0,0-4 0,0 0 0,4 0 0,-3 1 0,3-1 0,-4 0 0,5 0 0,-4 0 0,7-4 0,-7 3 0,7-7 0,-7 7 0,7-7 0,-3 7 0,0-3 0,-1 4 0,-4 0 0,0 0 0,0 4 0,0 1 0,0 4 0,0 0 0,0 1 0,0 8 0,0-6 0,0 7 0,0-14 0,0 3 0,0 7 0,0-8 0,0 11 0,0-17 0,-4 3 0,3-4 0,-3 0 0,-1 0 0,4 0 0,-7 0 0,7 0 0,-7-4 0,7 3 0,-3-3 0,0 4 0,3 0 0,-3 1 0,4-1 0,-4-4 0,2 3 0,-2-3 0,4 4 0,0 0 0,0 0 0,0 0 0,0 0 0,-4 0 0,3 0 0,-3 0 0,4 0 0,0 0 0,0 0 0,-4 0 0,3 0 0,-3 0 0,4 0 0,-4 0 0,3 1 0,-3-1 0,0-4 0,3 3 0,-8-7 0,0 7 0,-5-3 0,0 0 0,0-1 0,9 0 0,-3-3 0,-1 3 0,-1-4 0,-8 0 0,8 0 0,-3 0 0,4 4 0,-4-3 0,-2 3 0,-3-4 0,4 0 0,1 0 0,3 0 0,1 0 0,0 0 0,0 0 0,-1 0 0,1 0 0,4-4 0,-3 3 0,3-3 0,0 0 0,-4 3 0,4-4 0,-4 5 0,0 0 0,0 0 0,-1 0 0,-13-6 0,-3-1 0,0 0 0,-1-3 0,13 9 0,-5-8 0,1 8 0,0-7 0,3 7 0,2-3 0,0 4 0,-1 0 0,-1 0 0,2 0 0,4 0 0,0 0 0,0 0 0,-1-4 0,1 3 0,0-3 0,0 4 0,-1 0 0,1 0 0,0 0 0,0 0 0,0 0 0,-1 0 0,1 0 0,4-4 0,-3 3 0,-1-12 0,-6 11 0,1-6 0,5 4 0,1 3 0,3-3 0,-5 4 0,1 4 0,0-3 0,0 3 0,-1-4 0,1 0 0,0 0 0,0 0 0,0 0 0,-1-4 0,1-5 0,0-1 0,-4-8 0,2 4 0,-2 0 0,8 1 0,1 3 0,4 1 0,0 0 0,0-4 0,0 2 0,0-6 0,0 3 0,0 0 0,0 0 0,0 5 0,0 0 0,0 0 0,0-1 0,0 1 0,0 0 0,0 0 0,0 0 0,0-1 0,0-3 0,0-1 0,0 0 0,0-4 0,0 8 0,-4-7 0,3 3 0,-7-5 0,7 5 0,-8 1 0,8 4 0,-3-1 0,4 1 0,0 0 0,0 0 0,0-1 0,0 1 0,-4 0 0,3 0 0,-3 0 0,4-5 0,-4 4 0,3-7 0,-7 3 0,7-1 0,-3 2 0,-1 4 0,4 0 0,-3-1 0,4 1 0,0 0 0,0 0 0,0-1 0,0 1 0,0 0 0,0 0 0,0 0 0,0-1 0,0 1 0,0-4 0,0 3 0,0-8 0,0 4 0,0-4 0,0 4 0,0 0 0,0 5 0,0 0 0,0 0 0,0-1 0,0 1 0,0 0 0,0 0 0,0-1 0,0 1 0,0-4 0,0 3 0,0-3 0,0 3 0,0 1 0,-4 0 0,3 0 0,-3-1 0,4 1 0,0 0 0,-4 0 0,3-1 0,-3 1 0,0 0 0,3 0 0,-3 0 0,0 3 0,3-2 0,-4-1 0,1-1 0,3-3 0,-7 8 0,7-4 0,-3 4 0,4 0 0,0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11.7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24575,'9'4'0,"0"-3"0,0 7 0,0-3 0,0 4 0,0-4 0,-4 3 0,3-3 0,-3 4 0,0 0 0,3-4 0,-3 3 0,4-3 0,0 4 0,0-4 0,0 3 0,0-7 0,0 3 0,-4 0 0,4-3 0,-4 3 0,0 0 0,3-3 0,-3 4 0,4-5 0,0 4 0,0-3 0,0 3 0,0-4 0,0 0 0,0 0 0,-4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14.51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85 24575,'10'0'0,"-1"0"0,0 4 0,4 1 0,-3 0 0,7 3 0,-3-3 0,4 4 0,0 0 0,0-4 0,0 3 0,10-7 0,-7 7 0,6-7 0,-13 7 0,0-7 0,-5 3 0,0-4 0,0 0 0,0 0 0,4-4 0,1-1 0,4 0 0,0-3 0,-8 3 0,2 0 0,-7 0 0,4 5 0,0 0 0,0-4 0,0 3 0,1-3 0,-1 4 0,0 0 0,0-4 0,4 3 0,-3-7 0,3 7 0,0-7 0,-3 7 0,3-3 0,-4 4 0,0-5 0,0 4 0,0-3 0,0 4 0,-4-4 0,3 3 0,-3-3 0,5 0 0,-1 3 0,0-7 0,0 3 0,0 0 0,0 0 0,0 1 0,0 3 0,0-3 0,0 4 0,-4-4 0,3 3 0,-3-3 0,4 4 0,0 0 0,-4-4 0,3 3 0,-3-3 0,4 4 0,0-4 0,0 3 0,0-8 0,1 8 0,-5-3 0,-1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16.0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675 6 24575,'-4'-5'0,"-1"5"0,-9 5 0,0 4 0,-4 4 0,4-3 0,-4 3 0,4-4 0,0 4 0,-13 5 0,14-3 0,-14 2 0,13-8 0,0 4 0,1-7 0,-1 6 0,4-7 0,-3 4 0,0 0 0,2 4 0,-2-3 0,4 0 0,0-2 0,-1-3 0,1 0 0,4 3 0,-3-7 0,3 7 0,-4-7 0,-1 7 0,1-7 0,0 7 0,-4-7 0,-2 7 0,-3-7 0,4 3 0,1-4 0,3 0 0,1 0 0,0 0 0,4 4 0,-7-3 0,5 3 0,-10-4 0,7 0 0,-7 4 0,6-3 0,-2 3 0,4-4 0,0 0 0,0 0 0,-1 0 0,1 0 0,0 0 0,0 0 0,-1 0 0,1 0 0,4 0 0,1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17.92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0 287 24575,'10'0'0,"-1"0"0,4 0 0,10 0 0,8 6 0,8-4 0,1 9 0,-9-9 0,-4 4 0,-13-6 0,-1 0 0,-4 0 0,1 0 0,3 0 0,1 0 0,0-4 0,3-2 0,-3-3 0,0 0 0,3 0 0,-7 0 0,7-1 0,-11 1 0,6 4 0,-7-3 0,4 3 0,1-5 0,-1 5 0,0-3 0,0 7 0,0-7 0,0 3 0,-4-4 0,3 3 0,-3-2 0,4 7 0,-4-7 0,3 7 0,-3-7 0,0 3 0,3-1 0,-3-2 0,0 3 0,3 0 0,-3-3 0,4 7 0,0-7 0,0 2 0,4-3 0,-2 0 0,6 0 0,-7 0 0,3-1 0,-4 5 0,-4-3 0,3 7 0,-3-7 0,0 3 0,3-5 0,-3 1 0,0 4 0,-1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15:31:56.40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 2690,'-9'26,"3"-4,4-17,0 2,2 8,-2-6,2 6,0-6,6-2,4 3,3-3,16 6,-16-4,7 4,-16-7,-16 5,6-7,-9 6,9-5,0 0,-3 6,2-6,0 4,-4-4,3-1,-3 1,16 10,-1-10,10 7,2-12,-10-2,8-3,-7 0,0-2,0-3,-3 1,-1-4,1 4,-2-1,7 3,-1 0,5 2,-5 3,3 0,-2 10,-2-2,2 5,-4-2,1-2,2 2,1-1,-2-2,6-3,-5 1,5-4,-4 2,1 0,1-1,-1 1,6-2,-1 3,16-2,-9 5,19-5,-23 4,4-5,-15 2,-1-2,7 2,3 2,1-2,12 6,-11-4,7 4,-6-2,-8-3,1 2,-1-2,-4-1,9 3,0-1,14 5,3 0,0 0,-8-2,-13-3,-5-2,6 0,-4-2,4 2,0 0,0 2,1 1,5-2,-8 1,1-3,-1 1,-4-2,7 2,0-2,-5 7,4-4,7 6,-7-6,11 2,-17-3,2-1,2 3,-1-4,4 2,2-2,-5 2,20-1,-13 4,7-4,-6 5,-8-4,8 2,-11-2,6-2,-5 0,6 0,-3 0,17 0,-11 0,23 0,-18 0,7 0,-15 0,-1 0,-6 0,7 0,-1 0,8 0,9 0,12 0,-13 0,10 0,-25 0,0 0,-1 0,-6 0,4 0,-3 0,9 0,-8 0,9 0,-3 0,4 0,0 0,11 0,-13 0,6 0,0 0,-13 0,11-2,-16 1,1-1,8 2,-5 0,4-2,0 2,2-2,4 2,-5 0,-1-3,-6 3,2-4,0 3,7-1,10-3,6 4,10-4,-10 5,-8 0,-6 0,-10 0,4-2,-3 2,1-2,1 2,-1-2,4 1,0-1,15 2,-7 0,8 0,-11 0,-7 0,6-3,-11 2,6-2,-5 3,1 0,4 0,1 0,15 0,-7 0,18 0,-8 0,10 0,30 0,-23 0,14 0,-34 0,-10 0,0 0,-4 0,-2 0,-7 0,4 0,6 0,47 0,-33 0,35 0,-56 0,5 0,-6 0,0 0,5 0,1 0,1 0,-2 0,0 0,12 0,-4 0,9 0,-16 0,-1 0,0 0,-3 0,8 0,-9 0,4 0,-4 0,-1 0,4 2,2-1,5 1,0-2,-5 0,5 0,-10 0,9 0,-9 0,10 3,-12-3,3 3,7-3,7 0,24 0,17 0,1 0,4 0,-15 0,1 0,24 0,-1 0,11 0,-31 0,-25 0,-28 0,0 0,10 3,8-2,4 2,1-3,-9 0,-6 0,-3 0,-1 0,-1 0,1-2,1 2,-3-5,0 3,0-3,3 0,-3 1,18-4,-10 2,14 0,-11 3,11-1,-14 2,8-2,-16 1,0 3,15-7,-6 6,12-7,-9 7,-6-4,-1 5,-5-5,6 5,-5-4,4 3,-5-1,1 2,6-2,-5 2,20-3,-13 3,7-2,-13 2,-5-2,11 0,-3 1,11-1,-6 2,-4 0,3 0,-9 0,2 0,6-2,27 1,7-1,-1 2,4 0,28 0,-24 1,1-2,-9-2,-1-1,41 3,-32-7,-26 8,-27 0,0 0,10 0,-7 0,24 0,-5 0,5 0,-7 0,-14 0,-5 0,3-6,-2 3,4-6,-4 4,0-2,3 0,-1 0,-1 0,-1 0,0 0,1-1,0 0,-2 2,2 0,2-1,-1 2,4-2,-5 2,5-1,-3 2,-1-2,0-3,-5 3,17-15,5 6,-4-6,16 1,-28 11,13-3,-15 0,-4 6,1-6,-3-5,-2 6,2-9,-1 13,-1-2,3-2,0 2,8-6,4 6,-1-1,4 0,-8 5,3 0,-7 0,2 0,0-1,1 0,6-1,-6 2,4-1,-4 4,-3-3,6 2,11-5,-1 1,2-1,-6 2,-8 1,8-2,-11 2,6 2,-7-2,2 1,0-1,7-5,-7 4,7-1,-4 1,14-6,-9 4,23-7,-27 10,11-3,-17 4,0-1,3-2,-3 2,5-2,-5 2,8 0,-7 0,4-1,-4 2,0-3,3 2,-2-2,6 1,-5 1,4 0,-5 0,-1 0,2-2,0 0,0 0,7-1,-3 2,9-1,-3 1,0-1,11-7,1 4,11-5,31-13,-24 13,44-20,-26 7,0 5,-5-7,-30 17,8-3,-19 2,2 6,-13 1,-8 3,14-3,-4 0,13-4,-5 4,-6 1,-1 2,-5 0,-2 2,11-1,37-6,10 7,-8-2,4 1,-10 3,2 0,27 0,1 0,-19 0,-2 0,11 0,-1 0,29 0,-46 0,-11 0,-35 0,-1 0,37-7,10 6,46-6,-9 1,-27 5,3 0,2-2,1-1,1 1,-2-1,-11 4,-3-1,6-6,-6-1,-1 1,20-4,-32 5,-18 0,17 0,13-4,36 3,-26 3,7 2,23 1,4 2,-1-1,5 0,-16 0,5 0,-3 0,-9 0,-1 0,0 0,9 0,2 0,-4 0,-13-3,-2 0,-5 1,12 2,-5-2,-9-5,-8 0,-13 5,1-5,-37 5,1 2,10-4,-4 1,6 0,-11-1,4 2,-3-3,3 2,3-2,1 4,16-6,22 5,5-2,-2 4,-6 0,-27-3,0 2,-11-2,10-7,34 1,15-9,-3 9,23-12,-51 8,33-8,-45 8,1 5,-3-5,-3 2,17-10,3-5,43-18,-26 16,4 0,5-3,1 1,-3 5,0 0,3-4,-2 1,-20 11,0 0,24-12,-5 2,-8 6,5-4,-61 25,-3 2,-36 27,14-12,-22 17,0-1,8-10,-16 10,-6 2,-28 6,26-12,-4 0,-4-5,-2 0,1 2,-1-1,-8-2,-4 1,18-4,-2 1,2-2,-18 4,0-1,15-6,-1 1,3-3,-5 0,1 0,-6 6,1-2,17-12,1 1,-16 12,0 2,8-8,1-1,1 0,3 1,8 5,3 0,-20-2,15 6,2-1,-2-6,-7 7,-4 2,-19 7,34-12,-3 2,-16 7,-1 0,15-7,0 0,-12 4,-2 0,-7 0,1-1,15-3,-1 0,-22 5,0 0,17-4,3-1,0-1,3-1,-29 5,34-13,1 0,-30 3,21-5,-5-2,-4-2,-2-1,-2 4,-2-1,-16-6,0 0,11 6,4 1,10-7,0 0,-7 3,1 0,10-4,2 0,4 3,-1 0,-15-3,2 1,-14 11,19-10,-5-2,-6 3,2 1,14-4,0 0,-23 3,1 1,20-4,4 2,-4 8,1 1,6-6,3 0,-12 10,16-4,17-5,0 0,7 0,7-5,9 1,-20 3,12-4,-32 4,14 4,-17-6,20 6,8-9,10 0,10 2,37-18,-4 4,20-4,5-2,20-8,-11 9,5 1,-1-1,2 1,6-1,1 0,-2 0,0 0,-4 0,-7 0,9-3,-15 3,-44 11,-6 4,8-8,0 2,8-3,9-1,22-12,15 1,-21 9,4-2,14-4,2 1,-8 6,0-1,7-5,0-2,-5 0,-4 2,17-5,-16 1,-3 2,-14 8,19-15,-39 20,-1-2,30 0,29-10,4 10,-2-2,5 1,-25 5,2 2,34-5,2 0,-28 0,-3 1,21-2,-6 2,5-1,-10 0,-2 2,0 5,-18-5,3 0,-6 6,-2 0,41-5,4 6,-43 0,-3 0,1-3,17-1,-49 0,-8 1,-3 1,13-3,-14 1,22-4,-22 8,2-5,-44 12,-33 15,10-8,-8 1,-27 10,-5 1,9-3,-3 0,12-2,-4 2,2-2,14-4,2-1,-3 0,-16 5,-3 2,3-3,-13-1,3 0,20-4,-1 1,3-2,-16 0,5 0,11 2,3-1,7-10,3 1,-28 20,28-18,5 6,27-7,14-4,6 1,-3 3,-14 1,-7 2,-33 2,-6-5,-19 6,19-12,-14 6,25-7,-18 0,35 0,7 0,20 0,3 0,-18-10,11 8,-13-11,16 12,-4-5,8 6,-3-3,5 3,-8-3,1 2,-16-2,9 3,-18 0,23 0,-6 0,10 0,3 0,-18 5,18-4,-13 6,19-5,-4 1,-2 1,1-4,-9 5,9-4,-2 4,-6-1,-17-2,-15 1,-15 3,19-1,5 1,21-3,0-3,4 0,2 0,7 0,-4 0,1 0,-2 0,1 0,-24 0,15 0,-31 0,35 0,-13 0,23 0,-13 0,11 0,-11 0,8-2,-1 2,-1-2,0 2,-27 0,-16-7,-12-1,17 0,12 0,32 5,-2-3,-3 1,7 3,-13 0,9 8,1-5,-5 8,5-7,-8 1,5-1,-8-2,11 0,-4 0,8-13,1-1,1-3,2 3,0 9,4-6,3 1,-1-2,2 1,-3 4,2 0,2-4,-2 5,0-3,1 0,-2 4,3-6,-3 3,0 1,2-4,-3 5,2-5,0 4,-2-2,3 2,0-4,-1 5,1-5,0 6,1-4,0 4,5-6,-3 3,8-5,-9 6,4-4,-4 6,-1-2,-2 0,2 2,0-6,1 5,-1-5,-1 6,0-1,3-3,4-1,-3 0,2-1,-5 6,16-9,-15 5,14-3,-12 4,-1 1,8 0,-11 0,6 1,-9 2,6-3,-4 0,3-1,-2 2,-3-1,8 0,-7-3,7 5,-6-3,0 5,4-6,-3 4,1 0,2-3,-4 4,5-3,-3 3,0 1,4-1,-2 1,2 1,3-1,-5 0,3-1,-5 2,0 0,3 0,0-1,-1-1,-2 3,5-3,-4 4,8-5,-8 4,5-2,-6 1,0 1,2-3,1 3,5-1,10 7,6-4,20 4,23-5,5 0,7 0,-12 0,-30 0,-6 0,-27 0,-1 0,14-2,1 2,40-3,1 3,31 0,-29 0,-11 0,-37 0,-16 0,1-2,9 2,21-2,23 2,28 0,3 0,-13 0,-5 0,-27 4,-8-2,-9 2,-20-4,2 0,15-2,1 2,30-2,-22 2,16 0,-28 0,2 0,-13 0,-5-2,4 1,32-8,4 8,39-6,3 7,2 0,-13-5,-30 4,-26-4,-15 5,0-2,8 2,-4-4,7 3,16-7,-19 5,18-4,-25 7,0 3,1 5,7-2,-7 1,6-5,-7-2,0-11,23-25,-18 13,24-30,-28 40,5-10,-9 15,0 2,3-7,-5 5,4-3,-1 0,-3 3,2-3,3 1,8-9,3 8,6-7,-11 12,-3 0,-6 2,-32 15,3 0,-20 8,21-9,11-5,6-5,-4 7,0-4,-6 1,5 0,-28 3,-22-4,-20 3,4-5,-5-2,17 1,-4 0,-4 0,-6 0,4 0,-5 0,3 0,-11 0,2 0,23 0,5 0,-33-6,15 5,38-5,15 6,17 0,-1 0,-4 4,0-1,-2 2,-22-3,-16-2,-7 4,-15-2,27 2,-7 1,10-4,0 4,10-2,3 1,16 0,2-1,8 5,-3-2,-1 5,-1-6,0-1,-6-1,-10 5,-8-4,-20 7,7-10,3 8,17-8,12 2,7-3,-4 2,-1-2,-5 5,-13-4,-3 2,0-3,3 3,16-2,-4 2,9-3,-3 2,1-2,3 4,-5-1,-2 2,-3 1,-12 3,-13 1,7-4,-14 5,32-8,-7 4,16-4,0 1,-3-2,5 3,-4 0,1 1,0-1,-6 3,6-3,-10 4,12-5,-6 6,7-7,0 4,-4 1,5 0,-3 1,5 0,3 0,33-3,-3 0,20-11,10-5,2 0,4-1,18-6,6-1,-14 5,5 1,-5-1,4-4,1 0,-10 5,3 0,-4-1,2-4,-4 1,-3 3,-1 0,-2-2,-6 0,-7 3,-2-4,-32 10,-9 2,7-3,-6 4,33-7,11 8,7-1,5 0,-9 3,3 0,8 0,7 0,-4 0,-5 0,2 0,13 0,9-1,-7 2,-9 3,-1 0,-2-3,5-1,-6 0,-1 4,-4 0,-9-4,-3 0,24 0,-47 0,-4 0,-16-2,1 1,14-1,16 2,35 0,-12 0,34 7,-36-6,8 6,-3-7,-18 0,-9 0,-14 0,-15 0,0 0,7-3,11-3,-7 2,21-1,-21 5,8-2,-12 2,-7-2,9-4,8 0,31 0,23-6,13 10,-3-11,-29 8,-1 1,17-4,-20 4,-4 1,-10 3,-9 0,-27-2,1-1,5 0,15-4,-2 6,2-4,-12 3,-5 0,0-1,9-1,19-2,23-5,28-3,-37 6,-1 0,31-5,-28 5,-3 0,1-3,12 3,-37 1,-12 4,-5-1,5 1,22-5,50-9,-11 1,-16 8,-1 0,10-10,-18 15,-15-11,-28 12,0-1,10-9,8 0,45-22,0-1,-21 13,1-2,38-20,-34 18,1-2,-7 0,0 0,2 4,0 0,-3-6,-2 0,9-3,1-5,-37 20,-8 10,-6 5,3-5,4 0,2-2,-2 1,-5 4,3-1,4-3,-3 1,4-1,-9 4,4 1,0-3,16-6,5-3,17-13,-13 9,-5-2,-16 14,-7 5,1-5,2 2,-3-3,4 2,-5 0,4 2,5-8,-3 7,3-7,-5 10,-2-3,4 1,-3-4,3 1,-4-1,2 4,0-4,-1 4,1-4,-3 2,1 2,3-4,-1 4,-2-2,2 0,-2 0,2 0,0-2,-2 4,2-2,0-2,-1 1,3-1,-6 2,4 1,-2-2,0 1,2-2,-2 2,0 0,2-2,-4 1,3-1,-2 2,2-2,-1 2,1-1,0-1,-1 4,3-4,-3 2,6-4,-6 1,4 1,-4 2,-2 0,4 0,-2-2,0 1,2 2,-2-1,0-1,2 1,-2 0,2 3,1-3,-1 2,0-2,0 2,2 0,-1 3,1 0,1 2,-3 4,1 1,-2 2,-1 0,3-3,-1 3,-2 0,2 0,-4 2,4-4,-4 6,3-5,-5 4,4 0,-7-1,2 3,-4-1,2-1,-5 1,3-2,-3 0,0 0,-1 1,-2-1,-1 0,0-2,-1 2,3-2,-2 0,0 4,1-5,-1 2,3-1,-2 0,-1 0,2 2,-7 0,6 1,-7 1,1 0,4-1,-5 1,6-2,0 0,-1 1,-4 1,4-2,-15 13,8-8,-5 10,2-9,-3 10,-8-6,-3 12,-8-9,9 9,-9-8,8 8,3-12,5 3,5-8,6-3,-4 2,10-5,-4 3,5-6,-1 3,-5-2,3 3,-8-2,9 2,-9 1,3 2,1 0,-5-2,10-1,-9 1,8-1,-3 0,5-2,1 0,0-2,-2 2,3-3,-6 3,5-2,-4 2,-22 1,3 0,-42 6,15-8,2 4,5-5,19-1,3 3,0-6,14 4,-1-4,4 2,1-1,3 0,-8 4,1-4,-1 4,2-6,5 4,-8-1,6 1,-20 4,18-5,-11 4,14-5,1 1,-4 1,2-4,-7 5,-8 1,-7 3,5-3,-11 3,21-7,-7 4,5-2,10-1,-2 2,3-3,0 3,-3-1,0-1,0 1,3-3,-9 4,1-5,-17 8,1-7,0 4,-18-5,15 5,-2-4,-1 4,21-5,-12 3,9-2,6 2,1-1,-1-2,7 2,-11 1,11-2,-4 4,-2-5,5 5,-10-2,9 0,-5 2,1-5,-21 8,-1-1,-17 0,10 2,10-8,2 7,11-7,5 4,0-3,1 1,-1 2,-1-4,2 4,5-5,-1 2,-3 0,3-1,-2 3,-6-1,4 0,-11 3,-5 0,-13 10,12-9,-8 8,24-11,-46 14,-20 3,25-9,-2 1,8-2,-1 0,-8 2,2-3,-17 0,-22 11,41-15,11 1,14 1,17-8,3 5,0-4,3 3,-6-3,-1 1,3-2,-8 0,9 2,-10-2,5 2,-1-2,-3 0,9 0,-4 0,-3 3,6 0,-10 1,6-2,-1-2,-3 0,3 3,3-3,1 3,-22-3,-5 0,-19-4,-35-5,55 2,-32 0,55 4,3 0,41-5,-10 1,26 0,-31 3,-7 2,4 0,15-6,16-1,7 0,4-1,-10 9,20-4,-4 5,-4 0,-21-2,-23 1,-6-1,25 0,-12 1,20-1,-18 2,1 0,-6 0,-3 0,-1-4,32 3,-8-3,58 4,-32 0,35 0,-38 0,5-5,-35 4,-6-4,-15 3,0 2,6-5,3 2,0 0,3 0,-8 3,8-3,-11 2,4-4,-2 0,4-1,5-2,11-5,3 3,10-6,-10 7,-3 0,-14 6,-4-2,-5 2,1-4,4 2,0-2,2 2,0 3,1-3,16-1,-9 2,4-3,-7 3,-11 0,6-2,-7 1,2 1,9-4,-1 4,17-6,19 3,6-6,-4 2,-14 5,-26 3,-5 1,0-3,-4-2,30-10,-5 0,42-10,-25 9,5 1,-22 5,-16 6,-3-1,-5 3,8-7,-5 5,23-15,-15 11,12-4,-14 5,-4 5,-6 0,6-2,1 0,18-5,1-3,52-8,-21 3,23-2,-13 7,-35 5,13-1,-38 6,-1 1,-6-1,5 0,0-2,2 3,1-2,-3 2,1 0,-4-2,0 3,40-7,-24 5,32-4,3 2,-23 4,25-6,-1 1,-30 5,41-5,-38 2,-7 4,-5-4,-16 3,14 18,-9-10,22 26,-20-21,7 9,-12-11,-2 0,-3 5,-5 1,-1 4,-2-3,-3 3,3-9,-18 23,11-14,-10 11,12-16,2-5,-3 6,-8 5,7-3,-12 4,15-11,-10 3,10-3,-9 3,8-3,-3-1,7-3,0-1,-6 2,4-2,-4-1,48-3,23-1,10-8,6-1,-14 7,1 0,21-13,-2-1,-26 10,-5 1,40-16,-45 11,-25 9,-19 9,0 7,-18 20,-4 9,-6-5,-17 26,15-19,-15 9,18-14,9-22,9-5,9-13,58-38,-1 5,22-20,-18 22,-18 4,9-21,-10 12,-14-19,-18 21,-6 5,1 4,-3 14,-2 3,0-6,0 5,0-8,0 6,0-1,0 0,0 1,0-2,-22 17,7-4,-28 20,-1-4,-1 0,2-1,17-9,14-1,7-2,13-32,-6 20,27-63,-22 55,31-48,-20 25,6-1,-6-1,-10 21,-2 6,-3 3,-32 41,18-20,-25 33,26-35,5 2,28-29,-10 10,37-36,-31 29,16-15,-22 22,-1 2,-8 3,3-3,0-3,-2 0,3 0,-5 0,2 2,1-5,-3 6,4-3,-3-1,3 3,-2-3,2 4,0-2,-2 2,5-5,-4 5,3-2,-3 0,-1 3,4-5,-4 4,2-4,2-4,-4 2,4-1,-5 7,1-2,4-3,-6 4,8 28,-9-11,5 24,-7-24,2 1,0 3,-1-3,3 1,-4 0,5-3,-3 3,1 0,-1-1,0 3,-2-3,2 1,-2 1,-2-3,2 3,-2-1,2 1,0-3,-2 4,1-5,-1 3,2 0,0-1,0 1,-2 1,1-3,-3 3,2-3,-1 0,-1 2,1-1,1 1,-3-2,5 1,-2 1,2-1,0 1,-2 0,1-1,-1 1,2 0,0-1,0 1,0 1,0-3,0 5,-2-5,-1 5,1-7,0 6,0-5,-1 3,-2 0,3-3,-2 7,1-9,-2 7,1-4,1-1,-3 5,5-6,-6 4,5-1,-3-1,0 4,1-3,1 4,-2 0,4-4,-5 9,5-10,-2 2,-1 0,3-5,-5 9,5-7,-3 1,2 4,-3-7,0 9,0-8,3 5,-4 1,2-3,-2 4,0 0,3-4,-2 4,5-5,-5 1,3 1,-3-3,0 4,1-4,-1 1,-2 4,2-7,-2 9,3-9,1 4,-3 0,3-3,-4 4,0 0,2-2,-2 1,0-1,2-1,-2 3,0-2,4-2,-7 4,4-3,-3 3,2-4,2 2,-1-2,-2 2,-1-2,2 2,-2-2,3 0,-2 2,-2-2,2 1,-2-2,2 1,-1 0,0 0,-36 17,-2 10,-29 9,-4 7,12-10,-8 2,30-14,6-3,24-13,4-5,7-1,-5 0,4 0,-8 5,7-6,-2 2,0-1,1-1,-3 2,4-2,-2-1,-3 3,5-4,-4 5,1-5,0 6,-6-3,8 1,-6-4,-49 14,5-7,-4 9,-5 1,4-6,2 0,12 4,2-1,-47 6,66-10,4-6,19-2,-1-1,-3 7,3-7,-7 6,5-5,1 0,-4 4,6-4,-8 4,5-4,-2 1,-1-1,4 0,-20 2,9 2,-7-2,6 2,3-9,1 5,1-4,4 3,1-4,-3 7,5-4,-19 6,10-6,-35 8,16-10,-18 5,-1 0,24-5,-10 8,25-5,0 0,2 1,7-3,-10 6,1-2,-4 2,0-4,8 0,-3-2,7 3,-4 1,3 0,-4 0,1 1,3-2,-3 0,2 1,-1-3,-6 4,5-2,-8 5,-6-2,-8 4,0 0,-18 0,-5 9,-2-7,5 0,23-6,9-5,8 3,1-2,5 2,-5-2,2 3,-10-4,10-1,-19 3,11-4,-13 7,18-7,1 2,5 1,-9 3,0-2,-9 4,10-8,0 4,1-4,6 3,-6-4,7 4,-3-1,-4 3,3-2,-1 0,4 0,-2-3,0 3,-1-4,2 4,-8-1,8-1,-4 2,-3 0,-19-1,-15 0,-5-3,1 0,21 0,8 0,11 0,4 0,-4 0,-21 6,-21-5,-2 5,-6-6,31 0,8 0,13-2,5 1,-4 3,3 1,-6 4,5-4,2 1,-13 1,5 1,-12 3,7-5,-21 11,16-12,-26 13,33-15,-6 6,17-7,0 5,-9-2,2 0,-6 2,-9-5,16 5,-12-5,20 4,-5-1,-1 2,-26 4,16-3,-18 4,-7-1,18-1,-18-1,32-2,7-2,-2 1,-5 1,-2-3,-7 0,-7-2,-23 7,-6-5,4 4,14-6,26 0,5 2,1 1,-2-1,2 2,-6-3,8 5,-3-5,-4 6,-1-3,-16 4,8-4,-7 4,16-7,3 2,-3 2,-20-4,11 4,-36-5,28 0,-12 0,13 0,14 0,2 0,7 0,-21 9,1-7,-6 9,4-10,19 3,-9-4,10 5,-3-5,4 4,-15-3,-17 1,11-2,-30 0,30-5,-24 4,25-4,4 3,17 1,0-1,-29 2,16 0,-44 0,43 0,-13 0,26 0,-5 0,-21 0,-1 0,-4 0,0 0,26 0,-16 0,20 0,-2 0,-15 0,-1 0,-5 0,-28 0,27-5,-20 4,22-4,16 5,5-2,-5 5,-18-5,6 5,-24-7,33 2,-21-7,26 6,-11-3,16 4,0 2,-9 0,6 0,-13-3,14 2,-9-2,3 0,1 2,1-2,4 1,1 2,-4-2,2 2,-7 0,-18 0,16 0,-15 0,21 0,5 0,-4 0,-14 0,-22 0,-13 0,-4 0,23 0,12 0,16 0,3 0,1 2,-2-2,-4 2,1-2,-3 0,4 0,-1 0,4 0,3 0,-5 0,3 0,-6 0,10 0,-4 0,1 0,-2 0,-4 0,1 0,-6 0,1-3,4 3,2-3,7 3,-4-3,-6 3,3-2,-19 2,15 0,-22-5,-4-2,14 1,-5-2,28 7,-2-1,-7 4,0-1,-9 1,-5-2,-3 0,5 0,5 0,17 0,-1 0,-5 0,-24 0,0 0,-17 0,20 0,8 0,13 0,5 0,-7 6,-20-5,-34 5,-13-6,-17 0,43 0,1 0,2 1,0-2,-5-2,3 0,-14 1,28-7,55-9,12 2,10-10,-11 11,-12 6,-7 2,0 2,1-3,0 2,3-1,5 2,41 4,36-2,-42 6,4 1,11 0,-4 0,9 5,2 2,-45-9,-6 0,-13-6,3-2,14 1,-3-4,7 7,0-9,3 10,0-4,-3 5,-16-2,-3 2,23-5,35 5,-8 6,4 2,-1-3,1 1,16 6,0 1,-11-4,-4-1,-12-1,-2 0,2 1,-4-1,-5-1,-11 2,-13-7,-18-1,7-3,24-6,10 0,22 2,0 1,-10 6,-3-5,-25 4,-6-4,-16 5,1-2,7-2,2 2,37-2,-25 4,62 0,-49 0,22 0,-33 0,1 0,-8 0,2-2,-6 2,-3-2,4 2,30-7,-22 6,33-11,-28 11,0-7,-3 4,-10 1,1 0,-1 0,10 2,3-7,10 7,10-4,13-2,2 6,8-6,-31 7,-9 0,-26-2,-4 2,4-9,13 3,20-7,43-8,-13 5,-19 2,-2-1,7 1,24-7,-35 5,5 7,-23-4,-14 11,-4-2,-6 0,3 1,4-2,4-1,14-3,1 0,42-4,-14 6,16-4,-38 9,-14-5,-16 7,-2-2,64-17,-31 14,29-12,6-1,1 8,-20-1,-1-1,22-2,-31 4,-9 1,-24 3,-5 4,1-4,9-1,1-1,17-8,-12 8,37-9,-32 9,23-2,-21 1,-7-1,7 1,-9-1,-6 4,4-1,-4 5,1-3,3 1,-4-2,5-1,-4 3,3-2,6 6,-7-5,11 4,-3-6,-3 6,17-9,3-3,33-1,5 0,-3 2,5 4,-4-5,12-8,-3 4,-22 3,-3 2,-18 6,-9-1,-12 0,-19 6,2-3,13-4,-5 1,34-6,-29 6,50-19,-17 12,35-14,-38 17,-1 0,32-11,-27 7,-2-1,8-4,14-5,-32 13,-14-1,-3 6,-18 4,-1-1,5-1,-3 2,6-3,-5 3,5-2,1-1,6-4,-1 2,0-1,1 2,-1 0,-5 1,14-2,9-7,-7 7,18-8,-21 5,0 1,-4-2,-16 10,-2-3,5 1,2-2,7-2,10-6,-7 6,17-12,-17 12,7-9,-16 13,-3-5,-2 5,-3 1,9-8,-1 7,1-7,-3 7,-5-2,1-1,-2-1,3-1,-1-5,-2 8,2-6,1 1,-3 3,3-4,-5 1,-23 8,-13-3,-6 6,-33 0,23 0,-38 0,-12 0,46 0,0 0,-39 0,8 0,54 0,-3 0,28 2,-3-2,-40 17,3-1,-46 15,31-8,-1 1,6-7,-1 1,-10 6,-1 0,0-3,3-1,-23 10,36-14,4-1,3 1,13-8,16-2,0 0,9-4,-13 2,4 0,-31-1,20 3,-46-6,3 10,-23-1,36-2,1 2,-37 5,-8 2,11-8,20 3,14-10,24 7,0-2,-3 2,0-2,2 2,16-7,0 4,1-2,-11 5,2-1,-18 3,18-2,-7-3,-21 11,23-10,-32 18,37-16,-3 5,14-8,3-2,2 1,-5 0,27 10,-12-4,23 4,-19-8,0-3,4-1,2-5,28 2,4-2,21-3,30 5,-12-12,14 12,-22-12,-35 12,-9-7,-26 7,1-3,5 1,4-3,14 2,-7 1,37 3,-1 0,9 0,-20 0,-28 2,-20 3,-16 12,2 0,-6 8,-1 1,12-10,-10 4,12-11,-1-2,2 2,-1 0,2-1,-6 2,-2 0,-15 0,-5 7,5-10,4 2,-10-3,3-4,-12 6,13-7,14 2,4-3,3 2,-17 6,7-2,-16 2,15-2,-1-5,6 4,-4-2,10 0,-3 2,4 4,0-3,-39 16,-16-10,-28 16,23-18,-3-2,12 0,-1-1,-11 1,-2-1,5-2,5-1,-11 8,11-4,55-5,11-3,49-7,-27 6,28-3,6 0,4 4,35 0,-12 0,-18 0,-17 0,-17-4,-24 3,34-16,-1 8,43-12,-28 8,5 1,-20 1,-17 3,-6 1,-16 2,1 0,31-5,-15 2,24-3,-25 4,1 0,-1 3,-5-1,-3 5,-3 0,13 10,6 4,35 17,-25-13,13 8,-42-21,-5 3,-36-8,-9-4,-35-4,-2-6,20 3,-3-2,-1 1,-2-1,-10-5,1 1,14 4,4 1,-30-9,41 14,21 2,11 5,8 0,-12 8,1-6,-29 18,-12-11,-22 18,10-17,-3-2,7 4,-4-1,-1-6,-6-3,2 1,-20 1,-1-1,15-2,-4-1,3-1,-21 1,5 0,6 0,0 0,-8 0,4 0,32 0,1 0,-17 0,4 0,-4 0,25 0,22 0,11 0,-31 0,-7-6,-10-1,2-4,-2-2,-23-3,3 3,-6 0,14 4,1 1,-12 2,0 2,5 0,2 0,15 0,5 1,-25 1,36-4,27 6,12 2,-30-2,0 3,-21-3,22 0,12 0,16 0,2 0,-2 5,-9-4,-1 4,-56-5,7 0,20 3,-3 0,-41-1,19 5,3-7,10 11,21-8,11 11,23-12,8 3,-5 10,2-6,-6 8,1-2,1-5,-1 4,4-7,0 2,1-2,0 2,-5 3,6-3,-6 3,4-5,-1-1,-1 1,2 0,0 0,-2 4,6-3,-3 1,5 4,-1-5,4 5,-1-3,5-1,-1 0,2-2,4-2,1 0,16 0,15 11,-8-8,26 9,-36-12,11 3,-24-4,-7 0,7-10,-3 3,4-7,-2 4,-6 1,9-4,9 1,-5 0,6 2,-17 5,2-3,2-1,-2 2,1-1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19.1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1 465 24575,'13'-4'0,"1"-1"0,4 0 0,0-3 0,-4 7 0,-1-8 0,-4 8 0,0-7 0,14 1 0,-11 2 0,15-6 0,-13 6 0,0 0 0,13-11 0,-10 9 0,6-10 0,-6 8 0,-3 0 0,1-1 0,-2 1 0,-4 0 0,0 0 0,0 0 0,0-1 0,-4-3 0,3 3 0,-3-7 0,4 6 0,0 2 0,-4 1 0,3 3 0,1-4 0,-3-1 0,6 1 0,-3 0 0,1 0 0,-1-1 0,0 5 0,-4-3 0,0 3 0,3 0 0,-7-3 0,7 3 0,-7-5 0,7 5 0,-7-3 0,7 7 0,-7-7 0,7 7 0,-7-7 0,3 2 0,0 1 0,-3-3 0,7 3 0,-3-4 0,4 0 0,0-1 0,0 1 0,-4 4 0,-1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0.48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1 489 24575,'5'-4'0,"7"3"0,-2-7 0,4 3 0,3-5 0,-3-3 0,0 3 0,-1 1 0,-4 1 0,5 2 0,-4-3 0,3 0 0,0-4 0,-3 2 0,3 2 0,-8 1 0,3 3 0,-3 0 0,4-3 0,-4 3 0,3-5 0,-3 1 0,4 0 0,0 0 0,0-5 0,0 4 0,0-3 0,0 0 0,0 7 0,-4-7 0,0 8 0,-1 0 0,-3-3 0,7 7 0,-7-7 0,7 3 0,-7-5 0,7 1 0,-3-4 0,4 3 0,-4-4 0,3 5 0,-3 4 0,0-3 0,3 3 0,-7-5 0,7 5 0,-7-3 0,7 7 0,-7-7 0,7 3 0,-7-4 0,7-1 0,-3 1 0,0 0 0,3 4 0,-7-3 0,3 2 0,0-3 0,-3 4 0,3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2.12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401 0 24575,'-4'9'0,"3"4"0,-9 11 0,9-3 0,-9 6 0,9-13 0,-3-1 0,-1 1 0,0-4 0,0 7 0,1-3 0,0 0 0,3 3 0,-7-7 0,7 7 0,-7-7 0,7 3 0,-8-4 0,4 0 0,0 0 0,-3 0 0,7 0 0,-7 1 0,7-1 0,-8 0 0,4 0 0,0 0 0,-3 0 0,3 0 0,0 0 0,-3 0 0,2 0 0,-3 0 0,0 0 0,0 0 0,0 4 0,-1-7 0,1 6 0,-4-7 0,3 8 0,-4-7 0,5 7 0,0-8 0,0 0 0,-1 3 0,1-3 0,0 4 0,0 0 0,-5-4 0,4 3 0,-3-3 0,4 4 0,0-4 0,3 3 0,-2-7 0,3 11 0,0-10 0,1 6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3.80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202 1 24575,'0'13'0,"0"11"0,0 26 0,0 14 0,0 1 0,0 14 0,0-14 0,0 0 0,-4-15 0,3-23 0,-7-13 0,7 0 0,-3-5 0,0 0 0,-1 0 0,-5 0 0,-3 4 0,3-3 0,-7 7 0,2-7 0,-3 7 0,0-3 0,0 4 0,3-4 0,2 4 0,4-8 0,4 3 0,-4-4 0,8 0 0,-3-4 0,4-1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4.72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155 1 24575,'0'13'0,"-4"1"0,-7 34 0,5-13 0,-10 24 0,15-28 0,-9-4 0,9-9 0,-7-3 0,7-2 0,-8-4 0,8 0 0,-7 0 0,7 0 0,-7 0 0,7 0 0,-7 0 0,3 0 0,-1 0 0,-2 0 0,3 0 0,-4 4 0,4-3 0,-3 3 0,2-4 0,1-4 0,1-1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6.52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1 399 24575,'13'0'0,"-3"0"0,7 0 0,-3 0 0,4 0 0,0-5 0,0 0 0,-4 0 0,3-3 0,-7 3 0,3 0 0,1-3 0,0 2 0,0-3 0,3 0 0,-7 0 0,3 0 0,-4 3 0,-4-2 0,3 7 0,-3-3 0,4 0 0,0 3 0,4-7 0,-3 3 0,3 0 0,-4-4 0,14 2 0,-6-2 0,20-4 0,-7 1 0,1 5 0,6-5 0,-16 10 0,16-4 0,-21 6 0,7-4 0,-14 3 0,0-7 0,14 1 0,-6-3 0,10-1 0,-9 2 0,-4 0 0,4 4 0,-4-3 0,0 2 0,3 1 0,-7 1 0,7 4 0,-7-4 0,7 3 0,-3-7 0,0 3 0,3 0 0,-7-4 0,4 8 0,-5-7 0,4 3 0,10 0 0,-2-3 0,16 1 0,-16 1 0,16-6 0,-16 7 0,3-2 0,-11-2 0,-4 8 0,0-3 0,0 4 0,4 0 0,30 0 0,-7 0 0,14 0 0,-27 0 0,-14 0 0,-5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7.7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0 237 24575,'9'0'0,"0"0"0,1-4 0,12 3 0,4-9 0,34-10 0,5 0 0,19-11 0,-29 19 0,-7-1 0,-30 12 0,0-8 0,-4 8 0,-1-7 0,-4 7 0,0-7 0,0 3 0,0 0 0,0-3 0,4 2 0,1-3 0,1 0 0,2 0 0,-7 0 0,3-1 0,-4 5 0,0-3 0,0 7 0,0-7 0,0 7 0,-4-3 0,-1 4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28.73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0 231 24575,'14'0'0,"-1"0"0,10 0 0,-6 4 0,20-3 0,-17 3 0,18-4 0,-18 0 0,4 0 0,-11 0 0,-4 0 0,0-4 0,4-1 0,-2-4 0,2 0 0,-4 3 0,-4-2 0,3 7 0,-3-7 0,4 7 0,-4-7 0,3 7 0,-3-7 0,8 2 0,-3-3 0,3 0 0,-4 0 0,0 4 0,0-4 0,0 4 0,0-4 0,0 0 0,0 0 0,1 4 0,-5-4 0,3 8 0,-7-7 0,7 7 0,-3-7 0,4 7 0,0-7 0,0 7 0,0-8 0,0 4 0,4 0 0,-3-3 0,7 7 0,-7-7 0,7 3 0,-11-1 0,2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01.19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129 934 24575,'-5'-5'0,"-3"0"0,-5-18 0,2 7 0,-10-12 0,10 9 0,2 1 0,1 0 0,3 0 0,0 3 0,1-2 0,0 7 0,3-3 0,-8 3 0,8 1 0,-3 0 0,0-4 0,3 2 0,-3-6 0,4 3 0,0 0 0,0 0 0,0 5 0,0 0 0,0 0 0,0 0 0,0-1 0,0 1 0,0 0 0,0 0 0,0-1 0,0 1 0,0 0 0,0 0 0,0 0 0,0-1 0,0 1 0,0 0 0,4 0 0,-3-1 0,3 1 0,-4 0 0,4 4 0,-3-3 0,3 2 0,-4-3 0,0 0 0,0 0 0,4 4 0,-3-4 0,3 4 0,-4-4 0,0 0 0,0 0 0,0-1 0,0 1 0,0 0 0,0 0 0,4 0 0,-3-1 0,3 1 0,-4 0 0,0 0 0,0-1 0,4 1 0,-3 0 0,3 0 0,-4-4 0,4 2 0,-3-2 0,3 4 0,0 0 0,-3-1 0,3 1 0,0 0 0,-3 0 0,3-1 0,0 5 0,-3-3 0,3 3 0,0 0 0,-3-3 0,4 3 0,-1-1 0,-3-2 0,7 7 0,-7-7 0,7 7 0,-7-7 0,7 7 0,-7-7 0,7 2 0,1-3 0,1 4 0,3 1 0,-4 0 0,0 3 0,0-3 0,0 0 0,0 3 0,0-3 0,0 4 0,0 0 0,0 0 0,0 0 0,0 0 0,1 0 0,-1 0 0,0 0 0,0 0 0,0 0 0,0 0 0,0 4 0,0 1 0,4 4 0,-3 0 0,7 0 0,-7 4 0,7-3 0,-7 3 0,3-4 0,-4-4 0,1 7 0,-1-10 0,0 6 0,0-4 0,0 1 0,-4 4 0,3-4 0,-7 3 0,7-7 0,-7 7 0,7 1 0,-7 1 0,7 0 0,-7-2 0,7-3 0,-3 8 0,4-3 0,-4 3 0,3-4 0,-3 4 0,4-3 0,0 3 0,-4-4 0,3 0 0,-3 0 0,4 0 0,-4 0 0,4 0 0,-8 0 0,7 0 0,-3 1 0,4 3 0,0-3 0,-4 3 0,3-4 0,-7 0 0,3 0 0,0-4 0,-3 3 0,3-3 0,-4 4 0,4 4 0,1-3 0,0 3 0,3-4 0,-7 0 0,3 0 0,0-4 0,-3 3 0,3-2 0,-4 3 0,4 0 0,1 0 0,0 0 0,3 0 0,-7 0 0,3 0 0,0 0 0,-3 0 0,3 0 0,0 0 0,-3 0 0,3 0 0,-4 0 0,0 0 0,0 0 0,0 0 0,0 0 0,0 0 0,0 1 0,0-1 0,0 0 0,0 0 0,4 0 0,-3 0 0,3 0 0,-4 0 0,0 0 0,-4-4 0,3 3 0,-3-3 0,0 4 0,3 0 0,-3 0 0,4 0 0,-4-4 0,3 3 0,-3-3 0,0 0 0,3 3 0,-4-3 0,1 0 0,3 4 0,-3-4 0,4 4 0,0 0 0,0 4 0,0-3 0,0 3 0,0-4 0,0 0 0,0 0 0,0 0 0,0 0 0,0 0 0,0 0 0,0 0 0,0 0 0,4 0 0,1 0 0,4 5 0,0 0 0,0 4 0,1 0 0,-1-4 0,0 3 0,0-3 0,0 0 0,0 3 0,-4-7 0,3 3 0,-7-4 0,7 0 0,-7 1 0,3-1 0,0-4 0,-3 3 0,3-3 0,-4 4 0,4 0 0,-3 0 0,7 4 0,-3 1 0,0 0 0,3 3 0,-3-7 0,0 3 0,-1-4 0,-4 0 0,4 0 0,-3 1 0,3-1 0,0 0 0,-3 4 0,7 1 0,-7 0 0,3 3 0,0-3 0,-3 0 0,3 3 0,0-7 0,-3 7 0,3-3 0,-4 5 0,0 8 0,5-10 0,-4 10 0,7-13 0,-7 4 0,7 0 0,-7 0 0,3-4 0,0-1 0,-3-4 0,3 0 0,-4 0 0,0 0 0,0 0 0,0 0 0,0 0 0,0 5 0,0 0 0,0 4 0,0-4 0,4 3 0,-3-3 0,3 4 0,-4-4 0,0-1 0,4-4 0,-3 0 0,3 0 0,-4 0 0,4 1 0,-3-1 0,7 0 0,-7 0 0,7-4 0,-7 7 0,7-10 0,-3 14 0,4-10 0,-4 7 0,3-4 0,-3 0 0,0 4 0,3-3 0,-7 3 0,7 0 0,-7-3 0,3 8 0,0-8 0,-3 3 0,3-4 0,-4 0 0,0 0 0,4-4 0,-3 3 0,7-7 0,-7 7 0,7-3 0,-2 4 0,3 0 0,-4 0 0,3 0 0,-7 0 0,3 0 0,0 0 0,-3 4 0,3-3 0,-4 4 0,0-5 0,0 0 0,4 0 0,-3 0 0,3 0 0,0-4 0,-3 3 0,3-3 0,-4 4 0,4 0 0,-3 0 0,3 0 0,-4 0 0,4-4 0,-3 3 0,3-3 0,-4 4 0,0 0 0,0 0 0,0-4 0,0-1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03.1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0 112 24575,'4'5'0,"1"-1"0,5-4 0,-1-5 0,0 0 0,0 0 0,0-3 0,0 3 0,0 0 0,0-3 0,4 7 0,-3-4 0,3 1 0,-4 3 0,0-7 0,0 7 0,0-3 0,0 4 0,-4-4 0,3 3 0,-3-3 0,4 4 0,1 0 0,-1 0 0,0-4 0,0 3 0,0-8 0,0 8 0,4-3 0,-3 0 0,3 3 0,-4-3 0,0 4 0,-4-4 0,3 3 0,-3-3 0,4 4 0,0 0 0,0 0 0,0 0 0,4-4 0,-2 3 0,2-3 0,-4 4 0,0 0 0,0 0 0,0 0 0,0 0 0,0 0 0,-4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15:33:38.93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1,'23'13,"-4"-1,-15-10,3 3,5 1,13 1,-2-3,8 4,-16-5,-3 0,-3-1,2 0,4 2,0-1,-1 0,-5-1,0-2,10 2,-8-2,12 3,-12-2,8 2,-11-1,4-1,-2 3,1-4,17 7,-13-4,15 3,-22-2,6-4,-7 4,6-3,2 1,5-2,0 3,-5-2,4 2,-10-3,9 0,-9 0,5 2,-5-2,5 2,-5-2,4 0,-4 2,1-1,16 3,-13-2,17 1,-20 1,9-3,-9 3,5-4,-6 2,0-2,2 2,1 1,-2-1,5 0,-6 0,20-1,-11 4,12-1,21-1,-23 3,17-5,-26 2,-10-1,2-1,0 1,14-2,-2 0,19 5,-19-1,7 1,-9 1,-1-5,-7 2,-1-3,-3 0,5 3,14 2,-3 0,16 4,-19-5,9 2,-11-3,-5-1,0-2,-6 2,0-2,2 3,6 0,1 0,14 5,-14-7,11 4,-13-2,14 2,-12-1,31 7,-28-7,14 3,-21-2,-4-5,1 4,-1-3,1 1,3 1,1-2,6 5,-1-5,10 6,-12-6,6 6,-14-6,-3 1,8-2,-2 3,19-2,-9 5,7-6,-10 3,1 0,-1-2,-5 2,-1-1,-6-1,5 1,-2-2,3 0,-3 2,-1-2,8 2,-2 1,19-2,8 2,12 3,11 1,-10 0,-13-1,-18-4,-13-1,-5 1,19-2,1 0,30 0,-22 0,6 0,-26 0,-1 0,-7 0,4 0,1 0,15 0,5 5,11-4,0 4,-15-5,1 0,-20 0,2 0,23 0,-15 3,54-3,-5 17,-18-15,1 0,30 17,2-18,-37 8,-3-7,-20 2,-11-4,-6-2,10 2,1-2,17 2,-11-3,28 2,-31-2,14 3,-26 0,-2 0,7-2,-4 1,11-1,-10 2,5 0,-6 0,0 0,5 0,-3 0,8 0,6 0,-7 0,11 0,-14 0,1-2,3 2,-9-2,2 2,-1-3,2 3,-1-2,2 2,-4 0,-1 0,5 0,1 0,6 0,-1 0,0 0,0 0,1 0,-6 0,-1 0,0-3,-3 2,18-2,19 3,-10 0,43 0,-23 0,-4-4,1 1,18 1,-7-6,-44 8,-18 0,10-2,30 2,-4-2,4 2,-25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04.4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1 111 24575,'4'5'0,"1"-1"0,4-4 0,0 0 0,0 0 0,0-4 0,4-1 0,-3-4 0,7-4 0,-7 7 0,3-7 0,-4 12 0,-4-7 0,3 3 0,-2 0 0,-1-3 0,3 7 0,-3-3 0,0-1 0,3 4 0,-3-3 0,0 0 0,3 3 0,-3-3 0,4 4 0,-4-4 0,3 3 0,-3-3 0,4 0 0,0 3 0,0-3 0,0 4 0,0 0 0,0 0 0,0 0 0,0 0 0,0 0 0,1 0 0,-1 0 0,0 0 0,0 0 0,0 0 0,0 0 0,0 0 0,0 0 0,0 0 0,0 0 0,0 0 0,0 0 0,0 0 0,-4 0 0,-1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05.67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0 230 24089,'4'-5'0,"1"1"241,4-1-241,0-4 82,4-5-82,1-4 40,0-1-40,4 1 123,-4 4-123,4-3 0,0 2 0,0 1 0,0 1 0,0 4 0,0-1 0,-4 1 0,-1 4 0,-4-3 0,0 7 0,1-3 0,-1 0 0,0 3 0,0-3 0,0 4 0,0-5 0,0 4 0,0-3 0,0 4 0,0 0 0,4 0 0,-3 0 0,3 0 0,0 0 0,-3 0 0,3 0 0,-4 0 0,1 0 0,-1 0 0,0 0 0,0 0 0,0 0 0,0 0 0,0 0 0,0 0 0,0 0 0,0 0 0,0 4 0,0-3 0,0 7 0,0-7 0,-4 3 0,-1-4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08.15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65 1 24575,'0'14'0,"0"13"0,0-11 0,0 8 0,0 3 0,0-15 0,0 15 0,0-17 0,0 7 0,-4-7 0,3 3 0,-3-4 0,4 0 0,0 0 0,0 0 0,-4 4 0,3 1 0,-3 5 0,4-5 0,-4 3 0,3-7 0,-3 3 0,0 0 0,3 1 0,-3 0 0,-1-5 0,4-1 0,-3-3 0,4 4 0,0 0 0,0 0 0,0 0 0,-4 5 0,3-4 0,-3 3 0,4-4 0,-4 0 0,3 0 0,-3 0 0,4 0 0,0 0 0,0 0 0,0 14 0,0-7 0,4 12 0,1-10 0,4 0 0,-4-4 0,-1-1 0,0-4 0,-3 0 0,3 1 0,-4-1 0,0 0 0,0 0 0,0 0 0,0 0 0,0 0 0,4 0 0,-3 0 0,3 0 0,0 4 0,1-3 0,0 7 0,3-7 0,-3 3 0,4 0 0,-4-3 0,-1 4 0,0-9 0,-3 3 0,3-3 0,-4 4 0,0 0 0,0 0 0,4 4 0,-3 1 0,8 0 0,-8 3 0,8 7 0,-3-4 0,5 8 0,-6-14 0,3-1 0,-7-4 0,3 0 0,0 1 0,-3-1 0,3 0 0,-4 0 0,0 0 0,0 0 0,0 0 0,0 0 0,0 0 0,4 0 0,-3 0 0,3 0 0,-4 4 0,0-3 0,0 7 0,4-3 0,-3 0 0,3 13 0,0-14 0,-3 13 0,3-15 0,0 2 0,-3-4 0,3 0 0,-4 0 0,0 0 0,0 0 0,4 0 0,-3 0 0,3 0 0,-4 0 0,0 0 0,4 0 0,-3 0 0,3 0 0,0 0 0,-3 4 0,3-3 0,-4 4 0,0-5 0,4 0 0,-3 0 0,3 0 0,-4 0 0,0 0 0,0 0 0,4-4 0,-3 3 0,3-3 0,-4 0 0,0-1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45.06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5027 3044 24575,'-9'0'0,"0"0"0,4-5 0,-4 4 0,4-7 0,-4 7 0,-4-3 0,3 0 0,-4-1 0,5 0 0,0-3 0,0 7 0,-1-8 0,1 8 0,0-3 0,0 0 0,-1 3 0,1-7 0,0 7 0,0-3 0,0 4 0,-1 0 0,1-4 0,0 3 0,0-3 0,-1 4 0,1 0 0,-4-5 0,3 4 0,-8-3 0,8 4 0,-3 0 0,4 0 0,0 0 0,-1 0 0,1 0 0,0-4 0,0 3 0,-1-3 0,1 4 0,0 0 0,0 0 0,0 0 0,-1 0 0,1 0 0,0 0 0,4-4 0,-3 3 0,2-3 0,-3 4 0,4-4 0,1-1 0,0-5 0,-1 1 0,-5 0 0,1-4 0,0 2 0,0-6 0,0 7 0,-1-3 0,1 3 0,0 1 0,0 0 0,4 0 0,-4 0 0,4-1 0,0-3 0,-3 3 0,3-3 0,-4 3 0,-1-3 0,1 3 0,0-3 0,4 3 0,-3 1 0,2 0 0,1 0 0,-3 0 0,7-1 0,-7 1 0,7 0 0,-3 0 0,0-1 0,3 1 0,-3 0 0,-1-4 0,0 2 0,0-2 0,1 4 0,0-4 0,3 3 0,-3-4 0,0 1 0,3 3 0,-7-7 0,6 2 0,-6 1 0,7 1 0,-7 4 0,7-1 0,-7 1 0,7 0 0,-7 0 0,2-1 0,-3-3 0,4 3 0,-3-3 0,3-1 0,-4 0 0,-1-4 0,1 4 0,0-4 0,4 8 0,-3-7 0,7 7 0,-8-4 0,8 5 0,-3 0 0,0 0 0,3-1 0,-7-3 0,7 3 0,-7-7 0,7 7 0,-8-4 0,8 1 0,-7 3 0,7-3 0,-3 3 0,0 1 0,3 0 0,-7 0 0,7-1 0,-7 1 0,7 0 0,-8-4 0,8 2 0,-7-2 0,7 0 0,-7 3 0,3-8 0,-4 4 0,-1-4 0,1 0 0,-4-1 0,1-9 0,-6 8 0,6-8 0,-16-20 0,11 22 0,-8-21 0,12 28 0,8 5 0,-7-3 0,5 3 0,-6-5 0,4 1 0,-4 0 0,7 3 0,-7-2 0,12 7 0,-7-3 0,3 4 0,0-5 0,-3 4 0,2-3 0,-3 0 0,0-2 0,0 1 0,0-3 0,-1 7 0,1-8 0,4 8 0,-3-3 0,3 0 0,-5 2 0,1-6 0,4 7 0,-3-7 0,3 6 0,-4-6 0,-1 3 0,1 0 0,0-4 0,0 4 0,4 0 0,-4-4 0,4 8 0,0-7 0,-3 3 0,3-1 0,-4-2 0,3 7 0,-2-7 0,7 6 0,-9-15 0,5 13 0,-7-14 0,3 13 0,4-1 0,-3 2 0,7 4 0,-7 0 0,7-1 0,-8 5 0,8-3 0,-3 3 0,4-4 0,-4 0 0,-1-5 0,0 0 0,-3-4 0,3 4 0,0-4 0,-4 4 0,4-4 0,0-10 0,-3 7 0,1-17 0,1 18 0,-6-18 0,7 17 0,-6-6 0,6 8 0,-5-9 0,4 8 0,-1-4 0,-1 10 0,7 1 0,-7-1 0,7 0 0,-8 0 0,8 5 0,-7 4 0,7-3 0,-3 3 0,0 0 0,3-4 0,-7 4 0,7-4 0,-8 0 0,8 0 0,-11-5 0,10 4 0,-10-3 0,7 0 0,-4-2 0,-1 1 0,1-3 0,0 7 0,4-4 0,-3 5 0,2 0 0,-3 0 0,0-1 0,0 1 0,0 0 0,3 0 0,-2 0 0,3-1 0,0 1 0,-3 4 0,7-3 0,-7 7 0,2-7 0,1 2 0,-3 1 0,3-3 0,-4 3 0,-1 0 0,5-3 0,-3 7 0,7-8 0,-7 8 0,3-7 0,-4 7 0,-1-3 0,1 0 0,0 3 0,0-3 0,-1 0 0,1 3 0,-4-3 0,3 4 0,-8 0 0,8 0 0,-7 0 0,3 0 0,-5 0 0,-8 0 0,6 4 0,-17-3 0,17 7 0,-6-7 0,8 7 0,5-7 0,1 3 0,4-4 0,3 4 0,-2-3 0,7 7 0,-7-7 0,3 7 0,0-3 0,-3 0 0,2 3 0,1-3 0,-3 0 0,7 3 0,-3-3 0,0 0 0,3 3 0,-3-3 0,0 0 0,3 3 0,-8-3 0,8 4 0,-3 0 0,0-3 0,3 6 0,-3-6 0,0 11 0,3-7 0,-3 3 0,0 0 0,3 1 0,-3 0 0,4 3 0,0-7 0,0 3 0,0 0 0,0-3 0,0 8 0,0-8 0,0 7 0,0-3 0,0 4 0,4 0 0,1-4 0,0 3 0,-1-7 0,0 7 0,1-7 0,0 7 0,-1-6 0,0 2 0,-3 0 0,7-3 0,-7 3 0,7 0 0,-7-3 0,7 7 0,-7-7 0,7 7 0,-3-7 0,4 7 0,-4-3 0,3 5 0,-3-1 0,4 0 0,-4-4 0,3-1 0,-7 0 0,7-3 0,-3 7 0,0-7 0,4 3 0,-4 0 0,4 1 0,0 0 0,0 4 0,0-8 0,0 7 0,-4-7 0,3 3 0,-7-4 0,7 4 0,-3-3 0,0 3 0,3-4 0,-7 0 0,7 4 0,-3-3 0,0 3 0,3-4 0,-3 1 0,0-1 0,3 0 0,-3 4 0,4-3 0,0 3 0,-4 0 0,-1-3 0,0 3 0,2-4 0,-1 4 0,3 1 0,-3 4 0,4-4 0,0 4 0,-4-8 0,-1 3 0,0-4 0,1 0 0,4 4 0,-4-3 0,3 7 0,-3-7 0,4 3 0,0 0 0,-4-3 0,3 7 0,-3-7 0,4 8 0,0-4 0,0 0 0,-4-1 0,3 0 0,-3-3 0,4 7 0,1-3 0,3 4 0,-1 10 0,5-8 0,-5 8 0,1-14 0,-4 3 0,0-7 0,-4 4 0,3-5 0,-3 0 0,4 0 0,0 4 0,0-3 0,0 3 0,1 0 0,-1 1 0,0 0 0,0 3 0,0-3 0,0 4 0,0-4 0,-4 4 0,7-4 0,-10 0 0,10 3 0,-7-7 0,4 3 0,0-4 0,-4 0 0,3 0 0,-7 0 0,7 0 0,-7 0 0,7 0 0,-3 0 0,0 0 0,3 0 0,-7 1 0,8-1 0,-8 0 0,7 0 0,-3 0 0,4 4 0,-4-3 0,3 7 0,-3-3 0,4 0 0,0 3 0,-4-7 0,11 17 0,-13-10 0,13 10 0,-15-13 0,7 4 0,-3-8 0,4 7 0,0-7 0,-4 3 0,3-4 0,-7 0 0,7 4 0,-3 1 0,0 4 0,3 0 0,-3-4 0,6 13 0,-6-14 0,7 23 0,-6-24 0,5 11 0,-2-10 0,0 1 0,0 4 0,0-3 0,-4-2 0,3 0 0,-3-3 0,0 3 0,3 0 0,-3-3 0,0 7 0,3-7 0,-7 3 0,7-4 0,-7 0 0,3 0 0,0-4 0,-3 7 0,3-5 0,-4 6 0,4-4 0,-3 4 0,3-3 0,0 7 0,1-3 0,0 4 0,3-4 0,-7 3 0,3-7 0,0 3 0,-3-4 0,3 0 0,-4 1 0,0-1 0,0 0 0,0 0 0,-4 4 0,-1-3 0,-4 7 0,4-7 0,-3 3 0,3-8 0,-5-1 0,1 0 0,0 1 0,0 4 0,-5-4 0,4-1 0,-3-4 0,4 0 0,-1 0 0,1-4 0,0-1 0,-4-4 0,3 0 0,-4-5 0,1 4 0,3-3 0,-3 4 0,3-1 0,1 1 0,0 0 0,0-4 0,-1 2 0,1-6 0,0 7 0,0-7 0,0 2 0,-1-3 0,1 4 0,4 1 0,-3 3 0,7-3 0,-12 3 0,11-7 0,-10 6 0,7-2 0,0 4 0,-3 0 0,3-5 0,-5 4 0,1-3 0,0 0 0,4 3 0,-3-4 0,3 5 0,-1 0 0,-2 0 0,7-1 0,-7 1 0,7 0 0,-7 0 0,7-5 0,-7 4 0,2-3 0,-3 0 0,0 2 0,4-2 0,-3 4 0,7-4 0,-8 3 0,4-4 0,0 5 0,1 0 0,0 0 0,3-1 0,-7 1 0,3 0 0,-1 0 0,-2-1 0,3-3 0,-4 3 0,4-3 0,-3-1 0,2 0 0,-3 0 0,0-3 0,0 6 0,0-2 0,3 4 0,-2 0 0,7-4 0,-7 6 0,7-5 0,-7 7 0,7-8 0,-7 3 0,2-4 0,-3 1 0,0 3 0,0-7 0,0 6 0,-1-6 0,1 7 0,4-3 0,-3 3 0,7 1 0,-7 0 0,6 0 0,-2-1 0,0 1 0,3 0 0,-7 0 0,7-4 0,-7 2 0,3-2 0,0 4 0,-4 0 0,8-5 0,-7 4 0,3-7 0,-8 7 0,7-8 0,-7 8 0,8-3 0,-4 4 0,0-1 0,4 1 0,-3 0 0,7 0 0,-8 0 0,4-1 0,0-3 0,-7 3 0,6-7 0,-8 6 0,5-6 0,-2-7 0,1 3 0,-1-7 0,2 14 0,0 1 0,0 0 0,4 2 0,-4-6 0,4 3 0,-4 0 0,0 0 0,0 5 0,-1 0 0,5 0 0,-3 0 0,7-1 0,-7 1 0,3 0 0,-5 0 0,5-1 0,-3 1 0,3 0 0,-8-4 0,7 3 0,-7-4 0,8 5 0,-4 0 0,0-4 0,4 2 0,-4-2 0,4 4 0,-4 0 0,0-5 0,0 4 0,-1-3 0,1 4 0,-4-5 0,7 4 0,-10-3 0,14 4 0,-11-1 0,4-3 0,-1-1 0,-3 0 0,4 0 0,-1 5 0,1 0 0,0 0 0,0 0 0,-1-1 0,5 1 0,-3 0 0,3 0 0,-4-1 0,-5-3 0,4 3 0,-7-7 0,7 6 0,-4-2 0,5 4 0,0 0 0,0 0 0,4-1 0,-4 5 0,8-3 0,-7 3 0,7-4 0,-7-1 0,3 1 0,-4 0 0,-1-4 0,1 2 0,-4-6 0,3 3 0,-8 0 0,8-4 0,-3 8 0,8-3 0,-3 4 0,3 0 0,-5-5 0,5 4 0,-3-3 0,3 4 0,-4-1 0,3 1 0,-2 0 0,3 0 0,-4-5 0,0 4 0,4-3 0,-4 8 0,8-3 0,-7 2 0,7-3 0,-7 0 0,3 0 0,0 0 0,1-1 0,-1 1 0,0 0 0,0 0 0,-3-1 0,7 1 0,-7 0 0,3 0 0,0 0 0,-4-1 0,8 1 0,-7 0 0,3 0 0,0-5 0,-3 4 0,3-3 0,-1 4 0,-2-1 0,7 1 0,-7 0 0,7 0 0,-7 0 0,7-1 0,-7 1 0,2-4 0,-3 3 0,0-8 0,0 8 0,-2-17 0,1 15 0,-5-15 0,5 12 0,-4-3 0,1 4 0,3-3 0,-3 6 0,3-2 0,1 4 0,0 0 0,0 3 0,4-2 0,-4 7 0,8-7 0,-7 7 0,3-3 0,-4 4 0,0 0 0,-1 0 0,5-4 0,-3 3 0,3-3 0,0 0 0,-3 3 0,3-4 0,-1 1 0,-2 3 0,3-3 0,-4 4 0,4-4 0,-3 3 0,2-3 0,-3 4 0,0 0 0,0 0 0,-1 0 0,5 4 0,-3-3 0,3 3 0,-4 0 0,0-3 0,-1 7 0,1-7 0,4 7 0,-3-7 0,3 7 0,-9-3 0,4 4 0,-3-4 0,0 7 0,2-10 0,-6 11 0,7-8 0,-3 4 0,3-4 0,5 3 0,-3-7 0,7 7 0,-7-7 0,3 7 0,-4-3 0,-1 4 0,1 0 0,0 4 0,-4-3 0,2 3 0,-2-4 0,4 0 0,0 0 0,4 0 0,-4 0 0,4-4 0,0 3 0,-3-3 0,7 5 0,-7-1 0,7 4 0,-7-3 0,2 7 0,-3-3 0,0 0 0,0 3 0,4-3 0,-4 0 0,8-1 0,-7-4 0,7 0 0,-3 0 0,4 0 0,0 1 0,0-1 0,0 13 0,0-9 0,0 14 0,0-17 0,0 7 0,0-3 0,0 14 0,4-8 0,-3 8 0,3-10 0,0-4 0,-3 3 0,3-3 0,0 0 0,-3 3 0,7-7 0,-7 8 0,7-8 0,-7 7 0,15 6 0,-13-2 0,13 3 0,-11-7 0,4-3 0,0 4 0,0 0 0,-4 0 0,7 0 0,-10 0 0,10 1 0,-7-5 0,4 3 0,0-3 0,0 0 0,1 3 0,-1-7 0,0 3 0,-4 0 0,3-3 0,-7 3 0,7-4 0,-3 4 0,4-2 0,-4 2 0,3-4 0,-3 0 0,4 4 0,0-3 0,4 3 0,-3-4 0,3 4 0,-4-7 0,0 10 0,0-10 0,0 7 0,1-8 0,-5 7 0,3-10 0,-3 10 0,0-7 0,3 5 0,-3-1 0,4 0 0,0 0 0,0 4 0,0-3 0,0 3 0,0-4 0,0 0 0,0 0 0,0 0 0,0 0 0,-4 0 0,3 0 0,-3 4 0,4-3 0,4 3 0,-6-4 0,5 1 0,-7-1 0,4 0 0,0 0 0,0 0 0,0 0 0,0 0 0,4 4 0,-3-3 0,3 7 0,0-3 0,-3 4 0,7-4 0,-7 3 0,3-2 0,-4-1 0,1 3 0,-1-7 0,0 3 0,-4 0 0,3-3 0,-3-1 0,4-1 0,-4 1 0,3 1 0,-3 3 0,4-4 0,-4 0 0,3 0 0,-3 4 0,4-2 0,0 2 0,-4 0 0,7-3 0,-6 3 0,7 0 0,-4 1 0,0 4 0,1-4 0,-1 3 0,0-3 0,7 14 0,-5-7 0,6 2 0,-12-10 0,3-4 0,-7 1 0,7-1 0,-3 0 0,1 0 0,2-4 0,-7 3 0,7-3 0,-7 4 0,11 0 0,-6 0 0,3 0 0,3 4 0,-6-3 0,7 7 0,-4-7 0,0 7 0,-4-7 0,7 4 0,-10-5 0,10 4 0,-7-3 0,4 3 0,0 0 0,4-3 0,-2 7 0,2-7 0,-4 7 0,0-7 0,0 3 0,0 0 0,0-3 0,0 4 0,0-5 0,0 4 0,4-3 0,-3 7 0,3-7 0,-4 3 0,0-4 0,0 4 0,0-3 0,4 7 0,-2-3 0,32 42 0,-22-32 0,27 40 0,-33-51 0,6 10 0,-11-10 0,3-3 0,-4 3 0,0-4 0,-4 0 0,3 0 0,-3-4 0,4 7 0,0-6 0,0 7 0,0-4 0,0 0 0,-3 0 0,-2 0 0,0 0 0,1 0 0,11 14 0,-5-10 0,6 9 0,-8-9 0,4 2 0,-3-1 0,0-1 0,-6-4 0,0-4 0,-3 3 0,3-3 0,-4 4 0,0 0 0,0 4 0,0 1 0,0 0 0,0-1 0,0-4 0,0 0 0,0 0 0,-4-4 0,3 4 0,-8-8 0,8 7 0,-3-3 0,0 0 0,3 3 0,-3-3 0,4 4 0,0 0 0,-4 0 0,3 0 0,-3 0 0,0 0 0,-2 0 0,-3 0 0,4 0 0,-3-4 0,3-1 0,0 0 0,-4-3 0,4 3 0,0 0 0,-3-3 0,3 3 0,-4 0 0,-1-3 0,1 7 0,0-7 0,0 3 0,0 0 0,-1-3 0,1 3 0,0-4 0,0 0 0,-1 0 0,1 0 0,0 0 0,0-4 0,0 3 0,-1-7 0,1 3 0,-4-4 0,3 4 0,-8-8 0,8 11 0,-3-10 0,4 11 0,-1-7 0,1 3 0,0-4 0,0-1 0,-5 5 0,4-3 0,-7 3 0,7 0 0,-8-3 0,8 2 0,-3 1 0,4-3 0,0 3 0,-1 0 0,1-3 0,0 3 0,-4-5 0,6 1 0,-5 4 0,7-3 0,0 3 0,-3-5 0,3 1 0,-9-4 0,4 3 0,-3-4 0,4 1 0,-14-5 0,2-11 0,-34-33 0,26 25 0,-11-20 0,23 43 0,6-3 0,2 7 0,1-4 0,3 5 0,-4-4 0,-1 3 0,1-3 0,4-1 0,-3 4 0,3-3 0,-5 4 0,1-1 0,0-3 0,0 3 0,4-3 0,-4 3 0,4 5 0,-4-3 0,4 3 0,-3-4 0,3-1 0,-5 1 0,1 0 0,0 0 0,0 0 0,0-1 0,3 1 0,-6-4 0,6 3 0,-7-4 0,4 5 0,3 0 0,-2 0 0,3-1 0,-4 1 0,0 0 0,-1 0 0,1 0 0,0 3 0,4-2 0,-3 3 0,3-4 0,-5 4 0,1-3 0,0 2 0,0-3 0,-1 0 0,1 0 0,0 0 0,0-1 0,-1 1 0,1 0 0,0 0 0,-4-1 0,3 1 0,-4 0 0,1-4 0,3 7 0,-3-7 0,3 8 0,1-4 0,0 0 0,0 0 0,-1-1 0,1 1 0,-4 0 0,-1 0 0,-1-1 0,-2 1 0,-7-8 0,8 6 0,-7-6 0,13 12 0,1-3 0,0 7 0,4-8 0,-3 4 0,3 0 0,-5-3 0,1 3 0,0-4 0,0-1 0,-5 1 0,0-4 0,0 3 0,-3-4 0,6 5 0,-2 0 0,4 0 0,0 0 0,-1 3 0,1-2 0,0 3 0,-4-4 0,3-4 0,-4 6 0,-9-13 0,11 13 0,-15-14 0,13 11 0,-1-3 0,-2 0 0,7 2 0,-3-2 0,-1 4 0,4 0 0,1-1 0,1 5 0,3-3 0,-5 3 0,1-4 0,-4 0 0,-1-1 0,-1-3 0,-2 3 0,7-7 0,-7 6 0,6-2 0,-2 8 0,0-3 0,-1-1 0,-1-2 0,-2-6 0,7 11 0,-7-6 0,2 3 0,1-2 0,1 2 0,4 1 0,-1 3 0,1 0 0,0 1 0,0 0 0,-1 3 0,1-4 0,4 1 0,-3 3 0,3-3 0,0 0 0,-4 3 0,4-3 0,0 0 0,-3 3 0,3-3 0,-4 0 0,-1 3 0,1-3 0,4-1 0,-3 4 0,3-3 0,0 0 0,-4 3 0,4-3 0,0 0 0,-3 3 0,3-3 0,-4 0 0,-1 3 0,1-3 0,0 0 0,0 2 0,0-2 0,-1 4 0,5-4 0,-3 3 0,3-3 0,-4 4 0,-1 0 0,1 0 0,0 0 0,0 0 0,-1 0 0,1 0 0,0 0 0,-4 0 0,3 0 0,-4 0 0,1 0 0,3 0 0,-3 0 0,3 0 0,5 4 0,-3-3 0,3 3 0,0 0 0,-3-3 0,7 7 0,-8-7 0,8 7 0,-7-7 0,7 7 0,-7-7 0,3 7 0,-4-7 0,3 7 0,-2-6 0,3 6 0,0-3 0,-3 0 0,7 3 0,-7-7 0,2 3 0,1 0 0,-3-3 0,7 7 0,-7-7 0,3 7 0,0-3 0,-4 4 0,4 0 0,0 0 0,-3 0 0,7 0 0,-7 0 0,7 0 0,-3 0 0,0 0 0,2 4 0,-2 1 0,0 1 0,3 2 0,-7-3 0,7 4 0,-3-4 0,4 3 0,0-7 0,0 3 0,0-4 0,0 0 0,0 0 0,0 0 0,0 0 0,0 0 0,0 0 0,0 1 0,0-1 0,0 0 0,0 4 0,0-3 0,0 3 0,4 0 0,-3-3 0,7 3 0,-7 0 0,7 1 0,-3 4 0,8 0 0,-7-4 0,6 0 0,-7-5 0,0 4 0,3-7 0,-7 6 0,7-3 0,-3 1 0,4 3 0,-3-4 0,2-4 0,-7 3 0,7-3 0,-7 4 0,7 0 0,-3 0 0,4 0 0,0 4 0,0-3 0,4 8 0,1-4 0,0 0 0,3-1 0,-7 0 0,7-3 0,-7 3 0,3-4 0,-3 0 0,-1-4 0,0 3 0,4-3 0,-3 8 0,7-3 0,-3 3 0,4 0 0,0-2 0,-4 2 0,-1-4 0,-8 0 0,3 0 0,-3 0 0,4 0 0,-4 0 0,4 0 0,-4 0 0,4-4 0,0 3 0,4 1 0,-3 1 0,7 3 0,-7-4 0,7 0 0,-7 0 0,3 1 0,-8-1 0,3 0 0,-3 0 0,4 0 0,0 0 0,0 0 0,0 4 0,5-3 0,-4 7 0,7-7 0,-3 7 0,8 7 0,-3-8 0,-1 11 0,-1-17 0,-15-1 0,9-1 0,-10 1 0,8 1 0,0 4 0,0-5 0,0 0 0,0 0 0,0 0 0,0 0 0,-4 0 0,3-4 0,-7 3 0,7-7 0,-7 7 0,7-7 0,-3 7 0,4-7 0,0 11 0,4-2 0,-3 4 0,3-1 0,-3-4 0,6 14 0,-5-10 0,6 13 0,-4-12 0,-3 5 0,3-5 0,1 3 0,-4-3 0,7 0 0,-7-1 0,-1-4 0,-1 0 0,-3 0 0,4-4 0,0 3 0,-4-3 0,3 0 0,-3 3 0,4-3 0,0 4 0,0 4 0,0-2 0,0 2 0,0-4 0,0-4 0,1 3 0,-5-3 0,3 0 0,-3 3 0,4 1 0,0 5 0,4 4 0,1-4 0,4 3 0,-4-7 0,3 7 0,-3-3 0,4 5 0,-4-5 0,-1 3 0,-3-7 0,3 3 0,-7-4 0,10 0 0,-10 4 0,11-3 0,-7 3 0,7 0 0,7 5 0,-4 1 0,8-1 0,-14-1 0,-1-7 0,-4-1 0,-4-1 0,3-7 0,-7 7 0,7-7 0,-7 7 0,7-7 0,-7 7 0,8-3 0,-4 5 0,4-5 0,-4 3 0,3-3 0,-7 4 0,7-4 0,-3 3 0,4-3 0,0 4 0,0 0 0,4 4 0,21 21 0,-15-15 0,18 14 0,-2 1 0,-16-19 0,10 18 0,-17-24 0,-2 4 0,4-3 0,-1 3 0,-4-4 0,0 0 0,0 0 0,4 4 0,2-3 0,3 8 0,-4-8 0,-1 7 0,-4-7 0,0-1 0,0-1 0,-4-3 0,3 0 0,-7 3 0,7-3 0,-3 4 0,0 0 0,3 0 0,-3 0 0,4 4 0,0-7 0,0 10 0,0-10 0,0 12 0,5-4 0,-4 4 0,7 0 0,-7 0 0,7-4 0,-11-1 0,6 0 0,-7-3 0,4 3 0,-4-4 0,3 0 0,-7 0 0,7 0 0,-7 1 0,7 3 0,-3-3 0,4 7 0,0-7 0,-4 3 0,-1-4 0,0 0 0,-3 0 0,3 0 0,-4 0 0,4-4 0,-3 7 0,8-6 0,-8 7 0,3-4 0,0-4 0,-3 3 0,3-2 0,-4 3 0,4-4 0,-3 3 0,7-3 0,-7 4 0,7 4 0,-3-3 0,6 17 0,-2-19 0,-2 14 0,-3-17 0,0 0 0,-3 3 0,3-3 0,0 4 0,-3 0 0,7 0 0,-7 0 0,3 0 0,0 0 0,1 4 0,0-3 0,3 7 0,-3-6 0,4 6 0,1-7 0,-1 7 0,0-7 0,-4 3 0,3-4 0,1 4 0,1 1 0,7 0 0,-7-1 0,-1-4 0,-1 0 0,-3-4 0,0 3 0,3-2 0,-7 3 0,7-4 0,-7 3 0,3-3 0,-4 4 0,4 0 0,-3 0 0,7 0 0,-7 4 0,7-3 0,-3 3 0,0 0 0,3-3 0,-7 3 0,3-4 0,1 0 0,-4 0 0,7 5 0,-7-4 0,3 3 0,0-8 0,-3 3 0,3-3 0,0 0 0,-3 3 0,7-3 0,-7 4 0,7 0 0,-7 0 0,7 0 0,-7 0 0,7 4 0,-3 1 0,8 4 0,-3 0 0,-1 1 0,-1-5 0,-3 3 0,0-7 0,3 7 0,-3-3 0,0 14 0,3-8 0,-7 8 0,7-10 0,-3 0 0,4 0 0,-4 0 0,4-3 0,-4-2 0,0-4 0,-1 0 0,0 0 0,-3 0 0,3 0 0,-4 0 0,0 0 0,0 0 0,0 0 0,0 0 0,0 0 0,0 0 0,-4-4 0,3 3 0,-4-3 0,5 4 0,0 0 0,-4-4 0,3 4 0,-3-4 0,4 4 0,0 0 0,0 0 0,0 0 0,0 0 0,-4 0 0,3 0 0,-3 0 0,0 0 0,3 0 0,-7 0 0,7 0 0,-8 0 0,8 0 0,-7 0 0,3-4 0,0 3 0,-3-7 0,3 3 0,-5-4 0,5 4 0,-3-3 0,3 7 0,-4-7 0,0 8 0,-1-8 0,5 7 0,-3-7 0,3 3 0,-4 0 0,-1-3 0,1 3 0,0-4 0,0 0 0,-1 0 0,1 0 0,0 0 0,0 4 0,0-3 0,-1 3 0,1-4 0,0 0 0,0 0 0,-1 0 0,1 0 0,4 4 0,-3-3 0,3 3 0,-8-4 0,2 0 0,-2 0 0,0 0 0,3 0 0,-4 0 0,5 0 0,-4 0 0,3 0 0,-4 0 0,5 0 0,0 0 0,0 0 0,-1 0 0,1 0 0,0 0 0,0 0 0,0 0 0,-5 0 0,4 0 0,-7 0 0,7 0 0,-8 0 0,8 0 0,-3 0 0,4 0 0,-1 0 0,1 0 0,0 0 0,0 0 0,-1 0 0,1 0 0,0 0 0,0 0 0,0 0 0,-1 0 0,5 4 0,-3-3 0,3 3 0,-8-4 0,2 0 0,-2 0 0,4 0 0,0 0 0,-1 0 0,1 0 0,0 0 0,0 0 0,0 0 0,-1 0 0,1 0 0,0 0 0,0 0 0,-1 0 0,-3 0 0,3 0 0,-3 0 0,-1 0 0,-9 0 0,-8 0 0,-9 0 0,10-4 0,2 3 0,0-9 0,11 8 0,-6-4 0,14 6 0,0 0 0,0 0 0,-1 0 0,1 4 0,4 1 0,-3 4 0,3-4 0,0 3 0,0-3 0,1 0 0,3 3 0,-3-2 0,4 3 0,-4 0 0,3 0 0,-3 0 0,4 0 0,0 4 0,0-3 0,0 3 0,0-4 0,0 0 0,0 0 0,0 0 0,0 0 0,0 0 0,0 0 0,0 0 0,0 0 0,0 0 0,0 1 0,0-1 0,0 4 0,4-3 0,-3 7 0,3-7 0,-4 7 0,0-3 0,0 4 0,0 0 0,0 10 0,0-11 0,0 9 0,0-12 0,0 0 0,0 0 0,0-5 0,0 0 0,0 0 0,0 0 0,4-4 0,-3-1 0,3-4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45.6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10 24575,'0'-6'0,"0"2"0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52.86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1265 10 24575,'-5'-4'0,"-3"3"0,2-3 0,-3 4 0,0 0 0,0 0 0,-1 0 0,1 0 0,0 4 0,-4-3 0,-1 3 0,-34-4 0,22 0 0,-18 0 0,31 0 0,4 0 0,4-4 0,-3 3 0,2-3 0,-3 4 0,0 0 0,-4 0 0,3 0 0,-4 0 0,5 0 0,0 0 0,0 0 0,-1 0 0,-3 0 0,3 0 0,-7 4 0,6-3 0,-2 3 0,4 0 0,0-3 0,-1 7 0,1-7 0,0 3 0,4 0 0,-3-3 0,3 3 0,-5-4 0,5 4 0,-3-3 0,3 3 0,0 0 0,-7-3 0,5 7 0,-20-1 0,11-2 0,-12 5 0,10-9 0,3 7 0,-2-7 0,3 7 0,0-3 0,-4 1 0,8 2 0,-3-7 0,4 7 0,-1-7 0,1 7 0,0-7 0,0 7 0,-1-7 0,1 7 0,0-7 0,0 7 0,-4-3 0,2 0 0,-2 3 0,4-7 0,0 7 0,-1-7 0,1 7 0,-4-3 0,3 4 0,-8-4 0,8 3 0,-3-3 0,4 4 0,-1-4 0,1 3 0,-4-7 0,-1 11 0,-5-6 0,1 8 0,0-5 0,4 0 0,-4 0 0,8 0 0,1 0 0,1-4 0,3 3 0,-5-7 0,1 7 0,4-3 0,-3 4 0,3 0 0,-4-4 0,-1 3 0,5-3 0,-3 0 0,7 3 0,-7-7 0,7 7 0,-7-7 0,7 7 0,-8-7 0,8 7 0,-7-3 0,7 4 0,-7 1 0,7-1 0,-7 0 0,7 0 0,-3 0 0,-1 0 0,4 0 0,-3 0 0,4 0 0,-4 0 0,3 0 0,-3 0 0,4 0 0,0 0 0,0 0 0,0 0 0,0 0 0,0 0 0,0 0 0,0 0 0,0 1 0,0-1 0,0 0 0,0 0 0,0 0 0,0 0 0,0 0 0,0 0 0,0 0 0,0 0 0,4 0 0,-3 0 0,3 0 0,0 0 0,-3 0 0,7 0 0,-7 0 0,7 0 0,-7 0 0,7 1 0,-7-1 0,3 0 0,0-4 0,-3 3 0,3-3 0,0 0 0,-3 3 0,7-7 0,-7 7 0,3-3 0,0 0 0,-3 3 0,8-7 0,-8 7 0,7-7 0,-3 3 0,4-4 0,0 0 0,4 0 0,-3 0 0,3 0 0,-4 0 0,0 0 0,0 0 0,0-4 0,0 3 0,0-3 0,0 0 0,4 3 0,1-3 0,1-1 0,11-2 0,-13 2 0,10-1 0,-14 6 0,0 0 0,0 0 0,0 0 0,0 0 0,0 0 0,0 0 0,0 0 0,0 0 0,0 0 0,4 0 0,-3 0 0,3 0 0,-4 0 0,0 0 0,0 0 0,0 0 0,-4 4 0,8 1 0,-7 0 0,7 3 0,-4-3 0,0 4 0,0 0 0,0-4 0,-4 3 0,3-7 0,-7 7 0,7-7 0,-7 7 0,7-7 0,-3 7 0,4-7 0,-4 7 0,3-7 0,-7 8 0,7-8 0,-7 7 0,7-7 0,-3 7 0,4-3 0,0 4 0,0 0 0,1 0 0,-1-4 0,0 3 0,0-3 0,0 0 0,-4 3 0,3-7 0,-3 3 0,4 0 0,0-3 0,0 3 0,0-4 0,0 0 0,4 4 0,-3-3 0,3 3 0,-4-4 0,0 0 0,0 0 0,1 4 0,-1-3 0,0 3 0,0-4 0,0 0 0,0 0 0,14 0 0,-7 4 0,21-3 0,-16 3 0,36-4 0,-35 0 0,24 0 0,-32 0 0,0 0 0,-1 0 0,-3 0 0,-1 0 0,0 0 0,0-4 0,0 3 0,4-3 0,11-2 0,-4 5 0,8-5 0,-14 6 0,-1 0 0,-4 0 0,0 0 0,0 0 0,4-4 0,-3 2 0,3-2 0,-4 4 0,0 0 0,1 0 0,-1 0 0,-4-4 0,3 3 0,-3-3 0,4 4 0,4 0 0,11 0 0,-4 0 0,8 0 0,-10 0 0,-4 0 0,-1-4 0,-4 3 0,0-3 0,0 4 0,0 0 0,0 0 0,4 0 0,11 0 0,-7 0 0,5 0 0,-13 0 0,1 0 0,-1 0 0,0 0 0,0 0 0,0 0 0,0 0 0,0 0 0,0 0 0,0 0 0,4 0 0,1 0 0,4 0 0,-4 0 0,-1 0 0,-4 0 0,0 0 0,-4-4 0,4 3 0,-4-3 0,0 0 0,3 3 0,-3-8 0,4 8 0,0-7 0,4 7 0,-3-7 0,3 7 0,-4-3 0,-4 0 0,3 3 0,-3-3 0,4 4 0,0 0 0,0 0 0,4 0 0,1 0 0,34 0 0,-27 0 0,22 0 0,-30 0 0,-3 0 0,-1 4 0,-1-3 0,-3 3 0,4-4 0,0 4 0,0-3 0,0 7 0,5-7 0,0 7 0,13-1 0,-6 2 0,3-2 0,-7 1 0,-3-3 0,0 0 0,-1 3 0,-4-7 0,0 7 0,0-3 0,4 0 0,1 3 0,14-1 0,-7 3 0,6-3 0,1 3 0,22 10 0,-19-10 0,16 13 0,-37-22 0,3 7 0,-4-7 0,0 3 0,4 0 0,-3-3 0,3 7 0,-4-7 0,0 3 0,0 0 0,-4 1 0,4 0 0,-4-1 0,8 0 0,1-3 0,4 7 0,10-1 0,22 8 0,-6-1 0,6-3 0,-22-1 0,-14-9 0,-1 7 0,-4-7 0,0 3 0,0-4 0,1 4 0,-1-3 0,0 3 0,0-4 0,0 0 0,0 0 0,4 4 0,11-3 0,-8 3 0,11 0 0,-17-3 0,3 3 0,-4-4 0,0 0 0,0 0 0,0 0 0,4 4 0,31-3 0,11 13 0,9-6 0,-14 2 0,0 2 0,19 6 0,16 2 0,-6 0 0,-44-12 0,9 6 0,-31-13 0,-4 3 0,0 0 0,0-3 0,0 3 0,0 0 0,0-3 0,0 7 0,5-7 0,-4 3 0,3 0 0,-4-3 0,0 7 0,0-7 0,4 7 0,1-3 0,14 6 0,2 0 0,30 15 0,-25-11 0,22 11 0,-27-15 0,-4 0 0,-3-4 0,-14 1 0,0-7 0,0 3 0,-4 0 0,3-3 0,-3 3 0,0 0 0,3-3 0,-7 7 0,7-7 0,-2 3 0,3 0 0,0-3 0,4 7 0,-3-2 0,3-1 0,-4 3 0,0-7 0,0 3 0,0 0 0,0-3 0,0 3 0,0 0 0,0-3 0,0 3 0,0-4 0,0 0 0,0 0 0,0 0 0,1 0 0,-1 0 0,-4-4 0,3 3 0,-3-8 0,4 8 0,0-7 0,0 7 0,4-7 0,1 7 0,0-7 0,-1 3 0,0-1 0,1-2 0,4 3 0,1 0 0,-5-3 0,-1 3 0,-4-5 0,0 5 0,0-3 0,0 3 0,0 0 0,-4-3 0,3 7 0,-3-8 0,4 8 0,0-7 0,0 3 0,4-4 0,-3 4 0,3-3 0,-4 2 0,5 1 0,0-3 0,0 3 0,3-4 0,7-2 0,-8 1 0,7 3 0,-14-1 0,0 7 0,0-3 0,-4 0 0,3 3 0,-7-8 0,7 8 0,-3-7 0,4 3 0,4-4 0,-3 0 0,7 3 0,-7-2 0,3 3 0,-3 0 0,3-3 0,-3 3 0,3-5 0,-4 5 0,4-3 0,-3 3 0,3 0 0,-4-3 0,0 3 0,0-1 0,-4-2 0,7 3 0,-6 0 0,7-3 0,-4 3 0,0-5 0,1 5 0,-5-3 0,3 7 0,1-7 0,1 3 0,3-5 0,-4 5 0,-4-3 0,3 3 0,-3-4 0,4 4 0,4-8 0,-3 7 0,3-7 0,-4 8 0,0-7 0,14 4 0,-10-10 0,13 6 0,-16-1 0,7-1 0,-7 8 0,4-6 0,-1 3 0,-3 3 0,-1-6 0,-1 11 0,-3-8 0,0 4 0,3 0 0,-3-3 0,0 3 0,3 0 0,-3-4 0,4 4 0,-4-4 0,3 0 0,11-8 0,-7 6 0,11-6 0,-14 7 0,0 1 0,0 0 0,4 0 0,-3 4 0,7-4 0,-6 4 0,2 0 0,-4-3 0,4 7 0,-3-7 0,7 7 0,-7-8 0,7 4 0,-7 0 0,3-3 0,-4 7 0,4-7 0,-3 7 0,17-9 0,-14 4 0,9-1 0,-9 3 0,2 0 0,3 3 0,0-7 0,0 7 0,0-7 0,-4 6 0,3-2 0,-3 0 0,0 3 0,33-3 0,-26 0 0,23 3 0,-31-3 0,-4 0 0,4 3 0,-3-7 0,3 7 0,-4-4 0,0 5 0,4-4 0,-3 3 0,3-3 0,-3 4 0,-1-4 0,0 3 0,0-3 0,4 4 0,-3-4 0,3 3 0,-4-7 0,0 7 0,0-8 0,0 8 0,0-3 0,0 0 0,0 3 0,0-7 0,0 7 0,0-7 0,0 7 0,-4-7 0,4 7 0,-4-4 0,4 1 0,0-1 0,0 0 0,-4-3 0,3 7 0,-3-7 0,4 7 0,-4-3 0,-1 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54.13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0 172 23010,'0'9'0,"4"-4"767,1-1-767,0 0 262,3-3-262,-3 3 133,0 0-133,8-3 403,-7 7-403,11-7 0,6 9 0,-2-8 0,7 7 0,-10-8 0,0 3 0,0-4 0,0 0 0,-4 0 0,-1 0 0,-4 0 0,0 0 0,0 0 0,5-4 0,-4-1 0,7 0 0,-3-3 0,4 3 0,0-4 0,10-8 0,-12 9 0,11-8 0,-17 15 0,7-7 0,-7 3 0,7 0 0,-7-3 0,3 7 0,-4-3 0,5 0 0,-4 3 0,3-8 0,-4 4 0,0 0 0,0-3 0,4 3 0,-3-4 0,3 3 0,-4-2 0,0 7 0,0-7 0,0 3 0,4-4 0,-7-1 0,6 5 0,-7-3 0,1 3 0,2 0 0,-7-3 0,7 7 0,-7-4 0,3 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55.00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29 0 24575,'0'9'0,"0"0"0,0 0 0,4 0 0,-3 0 0,7 5 0,-7-4 0,7 3 0,-7-4 0,3 0 0,-4 0 0,4 0 0,-3 0 0,3 0 0,-4 0 0,0 0 0,0 0 0,0 4 0,4-3 0,-3 3 0,3-4 0,-4 14 0,0-6 0,4 6 0,-3-10 0,3 1 0,-4-4 0,0 3 0,0-4 0,0 0 0,0 0 0,0 0 0,-4 0 0,-1 0 0,-4 0 0,3 0 0,-2 0 0,3 0 0,0 0 0,-3 0 0,3 0 0,-5-4 0,5 3 0,1-3 0,0 0 0,3 4 0,-3-8 0,4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6:56.3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24575,'5'4'0,"3"1"0,-3 8 0,4-3 0,0 3 0,0-4 0,0 0 0,-4 1 0,3-5 0,-7 3 0,7-3 0,-7-4 0,3 6 0,4-6 0,-2 8 0,7 0 0,-4 0 0,0 0 0,0 0 0,0 0 0,0 0 0,1 0 0,-1-4 0,0 3 0,0-3 0,0 4 0,0 0 0,4 4 0,-3-3 0,3 3 0,-4-4 0,0 0 0,-4 1 0,7-1 0,-6 0 0,11 0 0,-7 4 0,7-3 0,-5 17 0,2-15 0,1 15 0,-5-17 0,-1 3 0,-1-4 0,-3 4 0,4-7 0,4 10 0,-3-6 0,17 12 0,-15-7 0,11 2 0,-14-12 0,-4 3 0,3-3 0,-7 4 0,7-4 0,-3 3 0,0-7 0,-1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00.54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24575,'9'4'0,"0"1"0,4 8 0,1 1 0,8 14 0,-3-8 0,23 28 0,-15-15 0,32 28 0,-12-8 0,16 10 0,-19-20 0,-10-5 0,-21-24 0,-4-1 0,-4-3 0,3-1 0,-3 0 0,4-4 0,-4 3 0,3-3 0,-3 8 0,8 1 0,-3 0 0,3 3 0,-4-7 0,5 7 0,-4-3 0,7 4 0,-3 1 0,4-1 0,0-4 0,-4 3 0,-1-7 0,-4 3 0,0-4 0,-4 0 0,3 0 0,-3-4 0,4 3 0,-4-3 0,3 0 0,-2 7 0,3-6 0,-4 7 0,3-4 0,-3 1 0,4-1 0,0 4 0,0-3 0,0 3 0,0-4 0,-4 4 0,3-3 0,-3 3 0,8 0 0,-3 1 0,3 4 0,-4-4 0,0 3 0,0-6 0,0 2 0,0 0 0,1-3 0,-5 3 0,3-4 0,-7 0 0,7 0 0,-7 0 0,7 0 0,-7 4 0,7-3 0,-1 17 0,2-11 0,6 12 0,-3 0 0,2-7 0,-4 2 0,-5-10 0,4-4 0,-8 0 0,7 0 0,-7 1 0,3-1 0,0 0 0,-3 4 0,7-3 0,-3 3 0,0-4 0,3 4 0,5 11 0,-2-4 0,6 8 0,-1 0 0,-5-8 0,6 8 0,-8-10 0,0 0 0,0-4 0,0-1 0,0 1 0,-3-4 0,2 3 0,-3-4 0,0 4 0,3-3 0,-3 7 0,4-3 0,0 4 0,-4 0 0,3-4 0,1 3 0,-3-3 0,6 1 0,-7 2 0,4-3 0,0 4 0,0 0 0,0-4 0,-4 13 0,7-11 0,-6 12 0,7-14 0,-3 3 0,-1-7 0,-4 3 0,3-4 0,-7 0 0,7 1 0,-7 3 0,7-3 0,-3 3 0,0-4 0,3 4 0,-7-3 0,7 3 0,-3 0 0,4 1 0,-4 0 0,3 3 0,-7-7 0,7 3 0,-7-3 0,7 3 0,-7-3 0,7 3 0,-7-4 0,7-4 0,-7 3 0,3-3 0,0 0 0,-3 3 0,3-3 0,0 0 0,1 3 0,0 1 0,3 1 0,-7 3 0,8 0 0,-4 1 0,5 14 0,8 2 0,-3 10 0,6-10 0,-9-2 0,1-14 0,-4-1 0,-4-4 0,3-4 0,-7 3 0,3-3 0,0 5 0,1 3 0,4 1 0,0 4 0,4 0 0,-3-4 0,-1 3 0,-1-11 0,-7 6 0,7-7 0,-3 4 0,5 0 0,-1 4 0,4 1 0,-3 5 0,7-5 0,-7 3 0,7-3 0,-3 4 0,0-4 0,-1-5 0,-8-1 0,-1-3 0,0 0 0,-3 3 0,7-3 0,-7 4 0,11 4 0,-10-3 0,10 3 0,-6 1 0,7-4 0,-3 7 0,7-7 0,-3 7 0,4-3 0,0 4 0,-4-4 0,3-1 0,-3 0 0,0-7 0,-1 6 0,-4-11 0,-3 7 0,2-7 0,-7 7 0,7-6 0,-3 6 0,4 1 0,0 1 0,4 7 0,-3-7 0,3 3 0,0 0 0,1 1 0,8 14 0,-7-8 0,6 8 0,-3 0 0,-3-12 0,2 7 0,-8-10 0,0-3 0,0 3 0,0 0 0,0-3 0,0 4 0,0-5 0,-4 0 0,3 4 0,-3-3 0,4 3 0,0 0 0,0 1 0,0 4 0,8 10 0,-2-8 0,5 18 0,-2-18 0,-3 8 0,0-14 0,5 13 0,-5-11 0,3 12 0,-5-14 0,-4-1 0,-4-4 0,4 1 0,-8-5 0,3-1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15:34:05.23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1 197,'50'-3,"1"1,4-1,-1 2,37 1,-32 3,0 1,35 4,-16 1,-32-2,-34-7,-5 0,3 0,0 0,4 0,-2 0,-3 0,2-2,4 1,2-1,13 2,-7 0,3 0,-12 0,-7 0,4 0,-1 0,1 0,1 0,-3 0,2 0,-1-6,1 2,3-5,-3 4,3 1,-5 0,5 3,-4-3,5 4,-6-4,0-1,-2-2,0-3,-3 1,1-1,0 1,-3 0,2-3,-1 2,-1-1,1 1,-1 1,0-2,5 3,0-1,0 2,2 2,0-2,1 4,8-1,-2 4,26-2,-21 2,11 0,-25 0,-3-2,11 1,-6-1,14 2,-8 0,15 0,-12 0,7 2,-16-1,-2 1,6 0,-5-2,5 4,13 2,33 4,4 2,23 2,-41-6,6 2,-33-6,4 1,-15-3,-1-2,6 0,14 5,7 1,10 0,0 3,-10-5,-3 2,-15-3,-3-1,-3-2,0 2,10 1,10 3,18-2,-2 6,18-3,-7-1,-11 3,-9-9,-24 3,-5-3,4 0,32 0,4 6,19 0,-13 2,0-4,-8 1,-2-4,-19 6,-13-6,-6 1,9-2,-5 0,32 0,0 0,14 0,-19 0,-20 0,-61 5,-27 1,22-5,-4 0,-10 3,-8 1,3-3,-6-5,4-1,6 3,6 0,-12-7,29 6,37 2,0-2,-10 2,8 0,-8 0,-1 0,6 0,-8 0,9 0,2 0,-11-7,8 3,-13-10,-3 5,3 2,-17-2,17 7,-3-2,12 4,5 0,39 0,-21 0,32 0,-34 0,0 0,10 0,-7 0,26 0,2 0,7 0,8 0,-25 0,-4 0,-16 0,-2-2,18 1,-8-1,17 2,-13 0,-5 0,0 0,-8 0,10 0,-2 0,4 0,-5 0,11 5,-12-4,11 4,-17-5,0 0,10 0,-7 0,15 0,1 0,17 0,-13 0,10 0,-32 0,4 0,0 0,22 0,-7 0,23 0,-32 0,11 0,-20 0,2 0,0 0,2 0,2 0,14 0,-11 0,12 0,-10 0,1 0,9 0,-7 0,17 0,3 0,13 0,30 0,-15 0,4 0,-32-3,-2 2,-25-2,7 3,-18 0,2 0,9 0,8 0,-2 0,17 5,-26-4,17 4,-15-5,-2 0,-1 0,-1 0,2 0,1 0,0 0,-4 0,-1 0,4 0,-3 0,8 3,-2-3,4 3,-4-1,-2-1,-7 1,6-2,10 0,9 5,1-4,17 4,-4-5,30 0,-18 4,5-2,-35 2,-4-4,-17 0,0 0,9 3,-7-2,9 4,-9-4,-1 3,4-2,-3 1,2 1,0-4,-4 5,5-3,-1 1,-1 1,8-1,-7 0,10 3,-6-5,16 2,-9-3,29 0,-31 0,15 2,-26-2,-2 2,21 3,-1-4,20 9,-4-9,-15 6,-6-7,-15 2,-1-2,33 6,-17-4,24 7,-32-9,-1 3,-6-1,5-1,2 3,4-1,32 0,-2 6,28-2,-10 1,10-3,-8-5,-12 0,-16 0,-25 0,-3 0,-1 0,-1 0,2 0,4 0,19 6,1-4,17 4,-20-6,-3 0,-14 2,-4-2,-4 2,4-2,4 0,14 0,3 0,0 0,-10 0,-11 0,-5 0,29 2,-4 3,10-1,-13 3,-21-6,2 4,0-2,-4-1,16 3,-12-4,6 2,-8-3,5 3,4-2,-1 2,3 0,-9-2,2 4,1-5,-5 2,5 0,-3-1,-1 1,2-2,-1 0,1 0,2 0,-2 0,0 2,0-2,-4 4,12-3,-8 3,3-3,-6 1,4-2,23 0,-10 0,25 0,-34 0,6 0,-18 0,3 0,14 0,-3 0,6 0,-10 0,-5 2,1-2,3 2,-5-2,5 0,-2 2,-3 1,5 1,-4-1,3-1,0-2,-1-4,-2 1,1-2,1 1,-1 3,1-1,0 2,1 0,-2 0,2-2,-4 2,3-2,-33 18,18-10,-26 13,25-14,1-3,-5 11,3-9,-1 9,1-4,5-4,-8 8,6-3,-3-1,-1 2,2-6,-4 4,-1-4,3 2,-4-3,3 1,-1 0,0 1,-1-1,3 2,-4 0,5-2,-5 2,2 1,1-2,-3 3,4-3,-3-1,1 2,-2 0,1-2,-2-1,-24 6,5-3,-14 2,14-1,16-7,0 2,6-1,0 0,-1 5,1-2,2 2,-4-3,3 1,-1 1,0 2,4-1,-6 1,5-2,-5 0,6 3,-2-3,-2 4,3-5,-7 0,4-3,-1 0,-3 1,5 1,-4 1,3 0,0 1,-3-1,4 2,-2-4,0 1,0-2,-1 3,1-3,1 0,-5-2,-2 0,-4 0,-10 0,12 0,-7 0,18 0,0 0,-6 4,4-2,-11 2,-6-4,8 0,-11 0,4 0,7 0,-12 0,20 0,-4 0,4 0,1 0,-2 2,1-2,-2 2,3-2,0 2,-3 1,2-1,-8 0,7 0,-6-1,10 1,-4-2,1 2,-2-1,1 1,0-2,1 0,-2 0,-1 0,-2 0,-5 0,0 0,-11 0,8 0,-7 0,15 0,2 0,5 0,-4 0,2 0,-9 0,4 0,-5 0,-1 0,1 0,-21 0,16 0,-16 0,21 0,7 0,1 0,3 0,-3 0,0 0,-2 2,5-2,-16 2,14-2,-12 0,17 0,0 2,-9-1,0 1,-18-2,10 0,-8 0,11 0,5 0,0 0,8 0,-4 0,-46 0,18 0,-48 0,41 0,3 0,-8-6,33 5,-14-5,25 6,-25 0,1 0,-32 0,17-5,-17 4,33-4,-10 5,32 0,-4 0,0 0,-1 0,0 0,-6 0,10 0,-5 0,5 0,-7 0,-11 0,3 0,-7 0,1 0,7 0,-3-2,12 1,7-1,-4 2,-32 0,8-5,-29 4,1-10,15 4,-25-6,27 2,8 4,14 2,14 5,3 0,-31 0,-12 0,-12 0,-12 0,19 0,9 0,10 0,24 0,6 2,-8 1,7 0,-24 0,20-3,-13 0,16 0,2 0,-12 2,-17-1,3 1,-39-2,48 0,-26 0,33 0,1 0,3 0,1 0,3 0,-8 0,5 0,-1 0,1 2,3 0,-18 1,8-1,-43 4,23 1,-35 6,27-6,8 0,14-6,16 1,-15-2,7 0,-35 0,26 0,-26-5,8 4,-3-9,10 9,12-4,17 5,0 0,-13 2,-5-1,-24 1,3-2,-27-7,35 6,-33-12,52 12,-13-5,28 6,-3 0,-30 0,6 0,-27 0,26 0,1 0,11 0,-1-3,6 2,3-2,3 3,-5 0,2 0,-4 0,9 0,-4 0,1 2,-7-1,0 1,-4-2,1 0,0 0,-1-3,8 2,1-2,3 3,-3 0,0 0,-1 0,3 0,1 0,-5 0,-1 0,-5 0,5 0,1 0,7 0,-6 0,4 0,-4 0,4 0,-1-2,-3 1,2-3,0 4,0-2,1 2,0-2,-3-1,5-2,-4 1,2-1,-4 2,6-1,-6 4,7-7,-3 4,1-4,-3 3,3-1,-3 0,3 3,0-3,-6 2,5 0,-4-2,4 2,3-1,-4-1,3 0,-1-1,0 0,4-3,-2 0,2 1,-1-3,0 4,-2 0,2-2,-2 4,-2-4,0 6,-1-4,1 3,1-1,0-2,-3 0,2 2,-6-3,6 3,-5 2,8-2,-2 1,0-6,1 3,-1-2,2 4,0-2,-2 0,1 0,0-2,0 4,1-4,-2 3,2-2,-1 0,0-1,2 2,0-2,-3 1,3 1,-5 0,4 1,-7-1,5 0,-3 4,3-3,4 2,-6-4,6 0,-2 1,-2-2,1 4,-1-2,0 0,2 4,-3-5,1 3,0-3,-1 2,1 1,38-2,-16 7,43 1,-3 16,26 13,1-6,6 4,-40-17,-11-3,-23-2,-5-4,21 5,-11-3,20 2,-22-1,14 0,-16-2,16 5,-18-7,3 2,-5-3,0 0,8 0,-6 0,5 0,-2 0,-4 0,9 0,-8 0,1 0,-3-6,-2 0,0-3,2-2,-2 3,0-4,2 3,3-2,8-9,2 7,-1-6,-7 11,-5 0,-2 4,4 0,4 9,3-2,-1 3,2 0,-9-3,5 1,-8 0,4-6,11 4,-2-4,-1 4,9-2,-21 2,17-2,-15 0,-2 0,8 0,-6 0,6 0,-6 0,3 0,-3 2,8 2,-2-1,5 3,1 0,9 4,13 8,2-5,39 14,-34-19,7 8,-38-13,-19 1,-39 2,-2 8,-14-10,-5-2,-16 10,5-11,-4-2,16 1,1 0,0 0,0 0,-38 0,53 0,20 0,11 2,5 1,-5-1,-4 3,-14 1,12 0,-6-1,16-1,44 3,52 4,-23-7,10 0,3 4,8 2,-1-2,-3-6,-1-2,4 2,-7 2,4 1,0 0,-1-1,16-1,-2 0,-2-1,-7-1,-3-1,-2 1,-11 4,-2 2,-7-3,0-3,-8 0,13 7,-44-13,-17 2,-1-3,12-3,-7 5,14-5,-12 8,38-2,-31 3,25 0,-41 0,-49 0,-16 0,15 0,-4 0,-17-3,-1-2,5 1,1-2,-9-2,-1-1,-7 0,1 1,14-1,3 1,-1 3,4 0,-16-5,42 9,21-2,5 5,-16-1,-14 1,-18-2,-10-6,11 4,12-4,12 3,11 3,6-3,3 3,58-12,3 2,38 3,15 1,-14 2,3 1,-15 3,3 0,1 0,3 0,0 0,-3 0,16 0,-4 0,5 0,-7 0,-32 3,-7-1,11-1,-39 4,-13-5,11-5,-6 4,34-4,-4 5,10 0,-3 0,-25 0,-4 0,-15 0,-2 0,6 0,0 0,17 5,-8-4,29 4,-5-5,50 0,-23 0,-2 0,18 8,-65-7,65 7,-68-8,19 0,-20 0,1 0,-1 0,31 0,-3 0,48 0,-16 6,-1-4,4 4,-35-6,15 5,-35-4,1 4,-18-5,-1 2,2-1,-4 3,4-4,-76 4,-1-3,-10 1,-13-2,17-4,-4-3,2 0,-25 1,-1 0,13-3,-3-1,4 1,14 2,4 2,3-1,-14-2,2-1,-17-4,6 0,1 3,7-6,47 14,28 2,-1-2,-16 2,-55 0,-9-7,26 3,-3-1,-7-2,-1-3,1-2,-1 0,-14 3,-1-2,9-5,5 0,-20 5,20-8,55 18,-3-6,15 6,-8-1,-2 2,-8-3,1-1,-9-4,-3 4,-10-6,10 6,2-2,20 1,0 5,4-9,-1 6,-5-6,3 4,0 3,37-12,-19 12,26-12,-29 14,-1-4,18 3,4-1,27 2,-17 0,4 0,-27 0,-1 2,-3-1,2-1,27-1,-4-1,9 2,-12 0,-16 0,-3 0,-58 0,17 0,-29-3,-9-2,14 1,0-1,-25-4,-1 0,9 0,3 1,14 3,5 1,-8-3,41 7,18-2,22-5,-12 3,28-2,-3 6,8 5,7-4,-10 8,0-3,-10 0,7 4,-24-7,5 2,-16-3,2-2,8 0,1 0,8 0,-9 2,-1-1,-7 1,4-2,6 0,1 0,2 0,9 0,-1 5,15 1,-10 0,-8-2,-13-4,-5 0,9 0,-7 0,14 0,-7 0,14 0,-7 0,7 0,-10 0,11 0,-13 0,6 0,-17 0,-38 6,-15-4,-39 4,27-6,-2 0,7 0,-1 0,-16 0,-1 0,18-4,2 1,-37 1,14-4,39 3,1 2,23-2,6 3,-4-8,29-4,-19 2,25-2,-21 12,2-5,25 5,-2-2,13 2,8 0,-26-3,11 2,-24-2,-5 3,3-2,-1-1,11 1,-4 0,16 2,-9 0,2 0,-13 0,-5 0,4 0,6 0,-3 0,1 0,-8 0,2 0,5 0,3 0,-2-2,4 1,-4-1,-2 0,-1 1,-3-3,3 4,6-2,12 2,-7 0,7 0,-9 0,-1 0,-5 0,-3 0,-3 0,5-4,2 4,16-3,-9 3,18 0,-19 0,4 0,-14 0,-5 0,3 0,3 0,17 0,3 0,10 4,-10-2,-8 2,-11-2,-6-1,2 1,7-2,-4 0,11 3,-14-2,9 5,-10-5,2 1,0-2,4 0,15 0,15 0,11 0,9 0,-9 0,-3 0,-25 0,-6 0,-15 0,7 0,-1 0,30 0,-8 0,39 7,-41-5,16 7,-39-8,5 2,-1-3,-4 0,4 0,-5 2,1-2,3 3,2-3,5 3,10-3,13 9,13-2,9 6,1 1,-5-7,4 1,-15-1,1 1,21 0,-2 0,18 7,-12-1,-20-2,-13-5,-20-2,-13-3,-6-2,7 7,3-3,29 14,2-6,11 6,37-4,-40 2,0-7,-2-2,-13 5,7-4,-30-7,-8 1,5 0,12-2,8 7,1-3,7 2,-17-3,17 2,-7 0,10 1,-10-1,-3-2,1-2,-15 2,5-1,-16-2,2 7,-2 4,-14 4,-32 10,-41-6,32-11,-4-1,-16-3,-1-1,8-3,-1 0,-18 0,0 0,22 0,2 0,-5 0,7 0,0 0,25-2,19 1,10-1,-28 2,12-3,-16 3,20-4,6 4,64 10,17-8,-14 6,6 0,6-6,0-2,-8 3,0 1,4-4,0 0,-5 0,-3 0,32 0,5 0,-48 0,-2 0,-34 0,-6 0,5-2,33 1,-7-1,46 2,-35 0,0 0,-24 0,-9 0,-7 0,8 0,37-7,-16 5,57 2,-36 1,-3 6,-21-7,-23 0,-4 0,4 0,0 0,2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03.3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24575,'13'0'0,"11"6"0,-4 0 0,18 6 0,-8-6 0,0 4 0,47 14 0,-36-9 0,28 14 0,-41-18 0,0-1 0,-8 0 0,8 1 0,-14-6 0,-1 3 0,0-7 0,-2 7 0,6-7 0,-7 3 0,7 0 0,-7-3 0,7 7 0,-3-3 0,14 0 0,-8 3 0,18-1 0,-18 3 0,8-4 0,-14 3 0,-1-8 0,-4 3 0,0-4 0,0 4 0,0-3 0,4 7 0,2-3 0,3 4 0,9-4 0,-6 3 0,16-7 0,-16 3 0,16-4 0,-16 0 0,3 4 0,-7-3 0,-7 3 0,3-4 0,-4 4 0,0-3 0,0 3 0,0-4 0,0 4 0,0-3 0,4 7 0,-3-7 0,3 3 0,-4-4 0,1 4 0,12-3 0,-9 7 0,23-1 0,10 8 0,-1-1 0,15 3 0,-21-4 0,21 4 0,-25-9 0,9 5 0,-31-12 0,-4 7 0,0-7 0,0 7 0,4-3 0,1 0 0,4 3 0,0-3 0,10 6 0,-7-1 0,6 1 0,-12-2 0,2 0 0,-3 0 0,0 0 0,-1-4 0,-4 3 0,4-3 0,1 8 0,4-3 0,0 7 0,0-7 0,1 3 0,-5-8 0,-5 3 0,-1-6 0,-3 6 0,8-3 0,-3 4 0,7 0 0,-3 0 0,4 4 0,0-7 0,-4 6 0,-1-7 0,-4 4 0,1 0 0,-5 0 0,3-4 0,-3 3 0,0-3 0,3 4 0,-3 0 0,4 0 0,0 0 0,0 0 0,0 1 0,0-1 0,0 4 0,0-3 0,4 7 0,-7-7 0,6 3 0,-7 0 0,4-7 0,0 10 0,0-14 0,-4 10 0,4-7 0,-4 4 0,0 0 0,3 0 0,-3 0 0,4 5 0,0-4 0,0 7 0,0-7 0,-4 3 0,3 0 0,-3-3 0,4 7 0,0-3 0,0 4 0,0 0 0,0-4 0,0-1 0,-4-3 0,-1-5 0,-4-1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05.6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24575,'13'9'0,"-3"0"0,17 8 0,-14-6 0,9 9 0,-8-10 0,0 8 0,0-8 0,-1 3 0,-4-4 0,0 0 0,0 0 0,0 0 0,0 0 0,0 0 0,0 0 0,0 0 0,0 0 0,0 4 0,0-3 0,-4 3 0,3-4 0,-7 0 0,7-4 0,-3 8 0,5-7 0,3 11 0,-3-7 0,3 3 0,-4-4 0,-4 0 0,3 0 0,-7 0 0,7 0 0,-3 0 0,4 0 0,0 4 0,0-3 0,0 3 0,0 0 0,-4-2 0,3 2 0,-3-4 0,0 0 0,-1 0 0,0-4 0,-3 7 0,7-6 0,-3 3 0,0 3 0,4-6 0,-8 7 0,7-4 0,-7 0 0,3 0 0,0 0 0,1-4 0,0 3 0,-1-3 0,0 0 0,-3 3 0,3-2 0,0-1 0,-3 3 0,3-3 0,0 0 0,-3 3 0,7-3 0,-3 8 0,0-3 0,3 3 0,-7 0 0,7-3 0,-7 3 0,7-4 0,-7 0 0,7 0 0,-7 0 0,7 0 0,-7 4 0,7-2 0,-7 6 0,3-7 0,0 7 0,-3-3 0,7 0 0,-7 3 0,3-7 0,0 3 0,-3-4 0,7 0 0,-7 0 0,3 0 0,0-4 0,-2-1 0,2-4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07.6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1 188 24575,'4'-5'0,"1"0"0,0 1 0,3 3 0,1-7 0,1 3 0,7 0 0,-3-3 0,34-12 0,-23 11 0,33-16 0,-8 14 0,-6 3 0,16-1 0,-30 5 0,-2 3 0,-10-4 0,-4 5 0,-1 0 0,-4-4 0,0 3 0,0-3 0,0 0 0,14 3 0,-6-7 0,10 7 0,-8-7 0,28 7 0,-12-3 0,25 4 0,-34 0 0,-7-5 0,-11 4 0,-3-3 0,4 4 0,4 0 0,1 0 0,4 0 0,30 0 0,27 0 0,14 0 0,-4 0 0,-26 0 0,-29 0 0,-2 0 0,-14 0 0,-1 0 0,0 0 0,-3 0 0,8 0 0,-4 0 0,0 0 0,-1 0 0,-4 0 0,0 0 0,4 0 0,1 0 0,14 0 0,2 0 0,10 0 0,-10-4 0,-2 3 0,-14-3 0,-1 4 0,-4 0 0,0 0 0,4 0 0,11 6 0,26-5 0,-15 9 0,42 1 0,18 8 0,-30-7 0,32 7 0,-81-17 0,7 8 0,-14-9 0,0 7 0,0-7 0,0 7 0,0-7 0,-4 3 0,-1-4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09.9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 24575,'5'4'0,"7"1"0,-2 8 0,8-3 0,0 3 0,-3 0 0,11 5 0,-9-3 0,11 6 0,-10-11 0,0 3 0,-4-4 0,-1-4 0,-4-1 0,0-4 0,0 0 0,0 0 0,4 0 0,1 0 0,4 0 0,0 0 0,1 4 0,8-3 0,-6 3 0,7-4 0,-14 0 0,-1 0 0,-4 4 0,0-3 0,4 3 0,1-4 0,4 4 0,0-3 0,10 3 0,22 6 0,-19-8 0,16 8 0,-37-10 0,3 4 0,-4-3 0,0 3 0,0-4 0,0 0 0,0 0 0,0 0 0,0 0 0,4 0 0,1 0 0,0 0 0,0 0 0,-5 0 0,4 0 0,1 0 0,4 0 0,0 0 0,0 0 0,0 0 0,10 0 0,-8 0 0,4 0 0,-7 0 0,-3 0 0,0 0 0,0 0 0,-5 0 0,4 0 0,-3 0 0,7 0 0,26 0 0,-7 0 0,23 5 0,1-3 0,-9 1 0,2 0 0,22 3 0,-13-6 0,-5 1 0,-22 5 0,9-6 0,-31 0 0,-4 0 0,0 0 0,4 0 0,11 0 0,45 0 0,1 0 0,-18 0 0,0 0 0,33 0 0,-21 0 0,16 0 0,-16 0 0,-9 0 0,-11 0 0,-27 0 0,-3 0 0,4 0 0,0 0 0,0-4 0,1 3 0,-1-7 0,0 7 0,-4-3 0,-1 0 0,0 2 0,1-6 0,0 7 0,3-3 0,-11 0 0,6 3 0,-7-3 0,0 0 0,3 3 0,-3-3 0,5 4 0,-5-4 0,3 3 0,-7-8 0,7 8 0,-3-3 0,0 0 0,3 3 0,-7-7 0,7 7 0,-7-7 0,7 7 0,-3-8 0,4 8 0,0-7 0,0 7 0,0-3 0,0 0 0,0-1 0,0 0 0,0-3 0,0 2 0,0-3 0,0 0 0,0 4 0,1 1 0,-5 0 0,3 3 0,-3-3 0,0-1 0,3 4 0,1-7 0,1 3 0,3 0 0,-8-3 0,3 3 0,-3 0 0,0-4 0,3 8 0,-7-3 0,3 4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13.4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24575,'4'9'0,"2"0"0,-1 0 0,3 0 0,-3 0 0,4 0 0,0 0 0,0 4 0,0 1 0,4 0 0,-3 3 0,3-7 0,-4-1 0,-4-1 0,3-3 0,-7 5 0,7-1 0,-3-4 0,4 3 0,-4-3 0,3 4 0,-7 0 0,7-4 0,-7 3 0,7-3 0,-7 4 0,8 0 0,-4 0 0,4 4 0,4 1 0,-3 4 0,7 0 0,-7-4 0,3 4 0,-4-12 0,-4 6 0,-1-7 0,0 0 0,-3 3 0,7-7 0,-7 7 0,3-3 0,0 0 0,1 3 0,4 1 0,-4 5 0,3 0 0,1 3 0,1-7 0,5 17 0,-5-14 0,1 9 0,-2-13 0,-4 0 0,3 0 0,-3 1 0,0-1 0,-1 0 0,0 0 0,1 4 0,0-3 0,3 3 0,-3-4 0,0 0 0,3 4 0,-7-3 0,7 7 0,-3-3 0,4 4 0,0 0 0,0 1 0,1-5 0,-1 3 0,-4-7 0,7 7 0,-10-7 0,10 3 0,-11-4 0,7 0 0,-7 0 0,7 0 0,-3 4 0,4 1 0,4 5 0,-3-1 0,3 0 0,-4-4 0,4 3 0,-3-3 0,7 4 0,-7 0 0,4-8 0,-5 6 0,0-10 0,0 7 0,0-4 0,-4 1 0,3-1 0,-3 4 0,4-3 0,-4 3 0,3-8 0,-7 3 0,7 1 0,-3 1 0,0 3 0,3-4 0,-7 0 0,7 0 0,-3 4 0,0-3 0,3 3 0,-7-4 0,7 1 0,-3-1 0,0 0 0,-1 0 0,0-4 0,-3 7 0,7-6 0,-6 7 0,6-4 0,-3 4 0,4 1 0,0 4 0,0 0 0,0-4 0,0-1 0,-4-3 0,3 3 0,-3-3 0,0 3 0,3-4 0,-7 0 0,7 0 0,-3 0 0,6 14 0,-6-11 0,5 15 0,-5-13 0,4-4 0,-3 2 0,2-11 0,-7 7 0,3-3 0,-4 4 0,4-4 0,-3 3 0,3 1 0,0 5 0,-3 1 0,7 2 0,-7-3 0,7 0 0,-3 3 0,0-7 0,3 7 0,-7-7 0,3 3 0,-4-4 0,4 0 0,-3 0 0,3 0 0,-4 0 0,0 0 0,4 1 0,-3 3 0,3-3 0,0 7 0,-3 7 0,7-4 0,-7 17 0,3-16 0,0 3 0,-3 3 0,3-11 0,0 12 0,-3-14 0,3 3 0,-4-7 0,0 7 0,0-7 0,4 3 0,-3-4 0,3 4 0,-4-3 0,0 4 0,4-1 0,-3 1 0,3 4 0,-4-4 0,4 3 0,-3-7 0,3 3 0,0-4 0,-3 0 0,3 0 0,0 0 0,-3 0 0,3 0 0,-4 0 0,0 0 0,4 1 0,-3 3 0,8 1 0,-8 0 0,3 3 0,0-7 0,-3 3 0,7 0 0,-7-3 0,3 3 0,0-4 0,-3 4 0,3-3 0,-4 3 0,4 1 0,1 0 0,0 0 0,-1-1 0,0-4 0,-3 4 0,3-3 0,0 3 0,-3-4 0,3 0 0,-4 0 0,4-4 0,-3 3 0,3-3 0,-4 4 0,4 0 0,-3 0 0,7 1 0,-7-1 0,3 4 0,0-3 0,-3 3 0,3-4 0,0 0 0,-3 0 0,3 0 0,-4 0 0,0 0 0,4 0 0,-3 0 0,3 0 0,-4 0 0,0 0 0,0 0 0,0 0 0,0 0 0,0 1 0,0-1 0,0 0 0,0 0 0,0 0 0,0 0 0,0 0 0,0 0 0,0 0 0,0 0 0,0-4 0,0-1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15.838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74 24575,'13'0'0,"2"0"0,3 0 0,9 6 0,-6-4 0,7 4 0,0-6 0,2 0 0,10 0 0,-1-6 0,-8 0 0,6-1 0,-20-1 0,5 7 0,-13-7 0,0 7 0,0-8 0,1 8 0,-1-3 0,0 4 0,0-4 0,0 3 0,-4-7 0,3 7 0,-7-7 0,7 7 0,-7-7 0,3 7 0,-4-4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16.95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0 268 24575,'0'-9'0,"0"-5"0,4 4 0,1-3 0,4 0 0,0 2 0,0-6 0,0 7 0,0-3 0,0 3 0,0 1 0,1 0 0,-1 0 0,0 4 0,-4-4 0,3 8 0,-3-7 0,4 7 0,0-7 0,0 3 0,0 0 0,4-3 0,-3 7 0,3-8 0,-4 8 0,0-3 0,-4 0 0,3 3 0,-3-3 0,4 0 0,0 3 0,0-7 0,1 7 0,3-8 0,-3 4 0,3 0 0,-4 1 0,0 4 0,-4-4 0,-1 3 0,-4-3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18.1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1 271 24575,'0'-10'0,"0"1"0,4-4 0,-3-11 0,7 7 0,-7-6 0,7 14 0,-7-4 0,7 3 0,-3-4 0,0 5 0,3 4 0,-3 1 0,0 0 0,3 3 0,-3-7 0,4 3 0,0-1 0,-4-2 0,3 7 0,-3-7 0,5 7 0,-1-3 0,0 0 0,0 3 0,0-7 0,0 7 0,0-4 0,-4 1 0,3 3 0,-3-3 0,0 0 0,3 3 0,-7-7 0,7 7 0,-3-3 0,4 0 0,0 3 0,0-4 0,0 1 0,4 3 0,1-3 0,1 4 0,-2 0 0,-4 0 0,-4 0 0,-1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19.70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1 515 24575,'0'-9'0,"0"0"0,0-5 0,0 0 0,0 0 0,0-3 0,0 2 0,4-3 0,-3 0 0,3-1 0,0 1 0,-3 0 0,3 0 0,-4 3 0,4-2 0,1 7 0,0-3 0,3 3 0,-7 1 0,7 4 0,-7-3 0,7 3 0,-7-4 0,7-1 0,-3 1 0,4 0 0,0 0 0,0 4 0,0 0 0,-4 1 0,3 3 0,-7-7 0,7 7 0,-3-7 0,4 3 0,0 0 0,0-4 0,5 8 0,-4-7 0,3 3 0,-4 0 0,0-3 0,0 7 0,-4-7 0,3 6 0,-7-6 0,7 7 0,-3-7 0,4 7 0,0-7 0,-4 3 0,3 0 0,-3-4 0,4 8 0,0-7 0,0 3 0,0 0 0,0 1 0,1 0 0,-1 3 0,0-3 0,0 4 0,0-5 0,0 4 0,0-3 0,0 4 0,-4 0 0,-1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20.9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1 386 24575,'9'-9'0,"0"-4"0,0 3 0,0-8 0,0 8 0,0-7 0,4 7 0,-3-8 0,7 4 0,-3-4 0,4 0 0,-3 3 0,-2 2 0,-4 0 0,0 7 0,0-6 0,0 11 0,-4-8 0,7 8 0,-10-7 0,10 7 0,-7-7 0,4 7 0,0-7 0,0 7 0,0-8 0,0 8 0,0-3 0,0 0 0,0 3 0,1-7 0,-1 7 0,0-3 0,-4 0 0,3 3 0,-3-7 0,4 6 0,0-2 0,0 0 0,0 3 0,0-7 0,0 7 0,0-7 0,0 7 0,0-3 0,-4 0 0,3 3 0,-3-4 0,0 1 0,3 3 0,-3-7 0,4 7 0,0-7 0,1 3 0,-1 0 0,0-4 0,0 8 0,-4-3 0,-1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26T15:34:52.937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1,'32'10,"-7"-1,-11-3,-5-1,-2-1,4 3,-3-2,3 2,-2-1,-2-1,7 3,-6-3,11 4,-8-3,3 3,0-4,-4-2,5 2,-6-5,2 5,-1-5,1 2,5 1,10 3,-6 0,9-1,-13 0,-1-4,-1 4,-5-5,1 2,3 3,-5-4,5 3,-1-4,3 0,6 3,19 3,-15-1,26 5,2-2,-5-2,5 4,-12-9,-24 4,6-5,-17 2,1-2,7 3,22 4,2-3,5 5,-18-8,-13 2,-5-3,31 6,-8-5,49 12,-11-5,21 6,-31-5,-12-1,-34-7,-6 1,7-2,21 0,-12 0,17 3,-24-3,-2 3,-1-3,-3 2,18-1,4 1,16 3,-4 1,-11 0,-1 1,-18-6,-1 2,-4-1,7-1,-2 1,8 1,-5-2,4 2,0 0,0-3,-4 3,-4-3,-3 0,2 0,4 0,0 0,4 0,6 0,-7 0,6 0,-17 0,0 0,13 0,-5 0,24 0,-21 0,21 0,-21 0,7 2,-11-1,-7 1,4-2,6 0,1 0,47 0,-35 0,51 0,-55 0,14 0,-25 0,-3 0,-3 0,3 0,4 0,24 0,-4 0,17 5,-21-4,-1 4,-11-2,-7-3,-1 3,24-3,-7 0,39 6,-13-4,1 3,-3 0,-20-4,-8 4,-13-5,-5 0,7 0,0 0,8 0,-2 0,11 0,1 0,11 0,-15 0,1 0,-20 0,4 0,-3 2,4-1,4 1,2 1,-5 0,0 0,-1 2,11 1,-2-2,0 1,-11-5,-8 0,9 0,11 4,0-2,27 8,-16-8,28 9,-17-9,-3 4,-13-6,-17 0,-1 0,2 0,9 0,2 0,1 0,-12 0,-5 0,0-3,3-1,-3 1,3-2,12 5,-6 0,32 0,-24 3,9-2,-21 2,-4-3,-1 0,2 0,-1 0,6 3,9 3,8 3,20 2,-17-4,14-2,-17-5,10 0,-17 0,-2 3,-19-3,2 2,8 1,-5-2,13 5,-8-5,1 4,3-2,-9 0,4 2,-5-5,1 2,1 3,-1-4,1 5,3-3,-4 2,5 1,-8-2,1 1,2-1,-1 3,5-2,10 9,-9-7,25 8,-27-10,9 2,-16-2,1-1,2 3,1-2,-1 2,5-2,-6 0,21 4,-11 0,8-3,-16 2,-4-7,18 16,-8-10,14 14,-1-12,-11-1,12 0,-16-4,-5 1,1 2,1-1,19 11,-7-9,7 5,-10-6,-4-3,3 2,-4-5,6 2,-1 0,-5-3,-5 5,0-4,25 15,-11-10,20 9,-30-10,-3-5,-4 8,0-4,17 7,-11-5,16 5,-18-6,1 2,-3-3,-2-1,7 2,-6 0,4 1,-5 0,-2 1,18 8,3-4,7 6,-7-9,-14-1,-6-5,1 6,0-2,7 6,-5-5,2-1,-6 3,-3 0,1 3,-1-1,2-1,3-1,3-2,-3 0,1-1,0 1,-1 1,1 0,0-3,1 2,0 0,-2 0,2 0,-2 0,2-3,1 1,1-2,-2 1,-38-4,15 2,-33-2,26 0,8 0,-1 0,7-2,-4 2,1-5,-2 5,1-2,1 2,-1 0,1-2,-3 1,-13-1,4 2,-3 0,6 0,8 0,-1 0,-22-6,20 5,-20-5,10 6,13-2,-13 1,19-1,-4 0,-3 2,1-3,-3 1,0 2,3-2,-1 2,-1 0,0 0,-7 0,0 0,-1 0,6 0,1 0,7 0,-4 0,-12 0,-7 0,-13 0,-11 0,24 0,-20 0,37 0,-16 0,21 0,-6 0,2 0,-4 0,-4 0,0 0,-1 0,1 0,-1 0,6 0,1 0,4 0,1 0,-2 0,1-2,-8 1,6-1,-4 2,7 0,-5 0,3 0,-3 0,5 0,-1 0,-8 0,6 0,-11 0,8 0,-6 0,1 0,-11 0,-12 0,13 0,-10 0,25 0,-1 0,4 0,3 0,-5 3,-12-2,-9 2,-8-3,0 0,-10 0,22 0,-8 0,28 0,-3 0,5 0,-16 0,-3 0,-15 0,0 0,-10-6,23 5,-10-5,32 6,-4 0,-14 0,14 2,-16-2,18 2,1-2,-15 5,11-4,-12 4,16-5,-5 0,3 0,-3 0,5 0,-3 0,-12 0,-7 0,-2 0,3-3,10 2,-1-2,-9-2,14 4,-6-4,17 5,-29-6,5 5,-26-5,2 6,7 0,-7-5,20 4,8-4,12 5,0 0,4 0,-20 0,1 0,-5 0,3 0,14 0,2 0,5 0,-3 0,0 0,0 0,1 0,2 0,-3 0,-3 0,-2 0,-24 0,16 0,-26-4,28 2,-7-2,14 4,4 0,1 0,-1 0,-6 0,-12 0,12 0,-12 0,20 0,-2 0,1 2,-4-2,-3 2,-15-2,11 0,-19 0,23 0,-11 0,20 0,-2 0,0 0,2 0,-4 0,1 0,5 0,-8 2,1-1,0 1,-5-2,-17 0,-10-6,6 4,-30-10,37 6,-15-2,25 3,15 5,2 0,-9 0,7 0,-8 0,5 0,-24 0,17 0,-16 0,26 0,-15 5,-3-4,-48 4,-7-5,-10-6,15 4,13-4,28 3,-1 3,24-3,-39-6,-37-4,-18-3,5 1,24 4,23 3,-1 0,-21-3,-26-5,-3 0,16 3,39 6,37 7,-12 0,-8 0,0-3,7 2,12-4,7 5,-19-7,15 6,-21-7,24 5,-4-1,3-2,1 3,-8-8,6 8,-5-8,8 10,-2-5,0-3,-1 1,-1-5,-9-7,8 8,-5-5,10 10,4 2,-3-6,5 3,-5-4,3 2,1 2,-3-4,3 3,-3 0,3-3,-1 2,1-1,2 1,-4 1,3-3,-3 1,3 1,-1-1,0 1,2 0,-2-1,2 2,0-3,-2 2,1-1,-3 1,3 1,-3-5,4 6,-2-5,2 4,-3-1,3-2,-4 3,3 0,-3-3,4 2,-3-1,1 2,2-1,-2-1,2 1,-2-2,1 3,-3 0,3-3,-3 0,2 0,-1 3,-2-5,2 8,0-8,3 5,4 1,16 9,8 9,13 10,22 5,26 10,-31-15,26 21,-70-33,10 12,-18-17,-3-1,-15 14,8-8,-13 12,14-14,1 1,0 4,2 0,-2 4,2-7,2 2,0 0,3-1,-3 3,4-3,2-4,6-4,34-2,-20-2,63 3,-66 0,29 0,2 0,-18 0,45-5,-57 4,-4-6,-17 5,-1-3,7-4,-3 5,6-2,-5 6,15 0,14 0,8 5,7 1,-10 5,10-5,-23 0,4-3,-26 0,-2-1,7-2,1 0,27 0,5 5,20 3,-1 5,11 1,-8-7,-2 4,-23-9,-17 4,-14-5,-6 1,18-2,-8 0,37 6,23 3,-3-2,13 5,-43-7,-20 0,-9-2,-7-1,4-1,28 1,-5-2,8 0,18 6,-37-4,27 7,-37-8,-1 2,-3-3,3 0,16 0,15 6,2 0,18 7,-7-7,-15 0,-2-3,-29-2,5 2,-6-3,0 0,19 0,1 0,18 0,37 0,-41 0,48 6,-36-5,13 5,-17-4,-1-1,-33 4,14-5,-11 3,0-3,1 0,-1 3,-5-2,-1 2,-6-3,4 0,1 0,2 0,-1 0,-5 0,6 0,-5 0,9 0,6 0,-2 0,3 0,-7 0,-9 0,9-3,7 2,-3-2,27 3,-4 0,-1 0,6 0,-8 0,-13 0,5 0,-21 0,-4 0,2 0,-1 0,12 0,-8 0,9-2,-10 2,22-2,-11 2,10 0,-15 0,5 0,-7 0,4 0,-15 0,-1 0,27 0,7 5,26-3,0 9,30-2,-13 6,-29-8,1 1,43 7,-27-6,12 4,-47-12,-3 5,-21-6,-6 0,6 2,-2 0,1 3,-31 15,-3-14,-25 16,-5-21,-13 4,-12-5,9 0,-14 0,25 0,-8 0,3-6,17 5,-7-10,0 10,-33-11,12 10,3-2,-4 0,15 4,1 0,-13-3,-3-1,-1 3,1 0,5-2,3-1,14 4,0 0,-11 0,5 0,-2 0,-25-6,30 5,-17-5,4 6,-9 0,21 0,-2 0,1 1,-1-2,-13-2,-2-1,12 3,0 0,-3-3,1 0,-29 4,-6-5,48 3,2-4,21 6,-15 0,0 0,10 0,-18 0,16 0,-19 0,1 0,18-3,-6 2,21-2,4 3,4 0,3 0,0 0,-20-4,-2-2,-6 0,6 1,16 5,3 0,1 0,-2 0,-5-3,-12 2,-3-7,0 7,-7-9,22 9,-7-6,11 7,4-2,-3 2,2-2,2-1,-18-4,7 0,-11 2,16 0,-15-1,12 0,-12-3,17 6,1-1,3 2,-4-1,-24-6,16 3,-13-1,19 2,5 4,0-4,-10 2,-13-6,-8 0,-13 2,22-1,6 5,14-1,7 2,3 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22.44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6 510 24575,'-6'-10'0,"6"-3"0,7-11 0,3 4 0,8-18 0,-5 8 0,12-11 0,-12 11 0,4 2 0,-4 10 0,-3 0 0,3-1 0,-4 5 0,1 1 0,-1 4 0,0-1 0,0 1 0,4 0 0,-7 0 0,6 4 0,-11-4 0,7 4 0,-3 0 0,0-3 0,3 3 0,-3-4 0,4-1 0,0 1 0,0 4 0,-4-3 0,3 7 0,-7-7 0,7 2 0,-3 1 0,0-3 0,3 7 0,-7-7 0,7 7 0,-3-3 0,1 0 0,2 3 0,-3-3 0,0-1 0,3 4 0,-3-3 0,4 4 0,-4-4 0,3 3 0,-3-3 0,0 4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23.4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0 375 24575,'0'-13'0,"0"-1"0,4-5 0,5 1 0,3-10 0,9-2 0,-8-1 0,4 7 0,-8 11 0,-4 4 0,3 0 0,-3 0 0,4-5 0,-4 4 0,3 1 0,-7 1 0,4 3 0,-1-1 0,-3-2 0,7 7 0,-7-7 0,7 7 0,-7-7 0,7 7 0,-3-7 0,4 7 0,0-8 0,0 4 0,0 0 0,-4-3 0,3 3 0,-3 0 0,4-4 0,0 4 0,0 0 0,0-3 0,-4 7 0,-1-3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24.95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0 363 24575,'0'-9'0,"0"-4"0,0 2 0,4-6 0,-3-7 0,3 7 0,-4-6 0,5 14 0,-4 0 0,3 0 0,0 0 0,1-1 0,0 1 0,3-4 0,-3 3 0,0-4 0,3 9 0,-7-3 0,7 3 0,-7-4 0,7 4 0,-7-4 0,7 8 0,-3-7 0,4 3 0,-4-4 0,3 4 0,-7-3 0,7 6 0,-7-6 0,7 7 0,1-7 0,-3 3 0,10-4 0,-10 4 0,11-4 0,-6 4 0,6-4 0,-7 0 0,-1 4 0,-5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27.20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0 263 24575,'9'0'0,"0"0"0,0-4 0,0 3 0,14-9 0,-6 4 0,20-12 0,-7 5 0,1-5 0,6-1 0,-21 12 0,21-11 0,-21 13 0,8-6 0,-7 5 0,-3-2 0,0 7 0,4-7 0,-4 3 0,13-6 0,-6 1 0,7 3 0,-14-1 0,3 3 0,-7 0 0,3-4 0,0 8 0,-3-7 0,17 7 0,-11-3 0,22 4 0,-8 0 0,30 0 0,-25-4 0,8 3 0,-30-3 0,-3 4 0,-1 0 0,13-6 0,-5 4 0,11-4 0,19 6 0,-12-5 0,15 3 0,-26-4 0,-11 6 0,-4 0 0,-4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29.2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24575,'5'9'0,"-1"0"0,0 4 0,-3 1 0,9 14 0,-8-12 0,8 11 0,-9-13 0,9 14 0,-5-11 0,2 5 0,1-13 0,-7 0 0,3 0 0,0-3 0,-3 2 0,3-3 0,-4 4 0,4 0 0,-3 0 0,7 4 0,-3 1 0,4 4 0,0 0 0,2 10 0,3-8 0,-2 8 0,9 0 0,-10-8 0,5 4 0,-6-11 0,-1-4 0,0 0 0,-4 0 0,3-4 0,-7 4 0,7-4 0,1 8 0,1-3 0,11 16 0,-6-13 0,3 14 0,-1-13 0,-7 0 0,-1-1 0,-1-4 0,-3 0 0,0 0 0,3-4 0,-7 3 0,7-7 0,-7 7 0,3-3 0,0 0 0,-3 3 0,7 1 0,-3 1 0,4 4 0,0-1 0,0 1 0,-4 0 0,3-1 0,-3-4 0,1 0 0,-2 0 0,0-4 0,-3 3 0,7-7 0,-7 7 0,7-7 0,-7 7 0,3-3 0,0 0 0,-3 3 0,7-7 0,-7 7 0,7-7 0,-7 7 0,7-3 0,-3 4 0,0 0 0,3 1 0,-3 3 0,4-3 0,0 7 0,0-3 0,-4 0 0,3-1 0,-7-4 0,3 0 0,0-4 0,-3 3 0,3-3 0,0 4 0,-3 0 0,3 0 0,-4 0 0,4-4 0,-3 3 0,3-2 0,0-1 0,-3 3 0,3-7 0,-4 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30.48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1 390 24575,'5'-4'0,"-1"-2"0,-4-7 0,4-1 0,-3-4 0,7-1 0,-7-9 0,7 8 0,-7-4 0,7 11 0,-7-1 0,3 4 0,0-3 0,-3 4 0,7-1 0,-7 1 0,3 0 0,-4 0 0,4 0 0,-3-1 0,7 1 0,-7 0 0,7 4 0,-7-3 0,8 7 0,-8-8 0,7 8 0,-3-7 0,4 3 0,0-4 0,4 0 0,-3-1 0,3 1 0,-4 0 0,0 4 0,0-3 0,0 6 0,0-6 0,-4 7 0,-1-3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31.73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0 304 24575,'9'0'0,"0"0"0,1 0 0,-1-4 0,4-5 0,1-5 0,0-1 0,-1-2 0,-4 7 0,0-7 0,0 11 0,-4-7 0,3 8 0,-3-4 0,4 0 0,-4-1 0,3 5 0,-7-3 0,7 7 0,-3-3 0,4 0 0,-4-1 0,3 0 0,-2-4 0,3 8 0,-4-7 0,3 7 0,-3-7 0,4 7 0,-4-7 0,3 7 0,-3-3 0,4 0 0,0 3 0,0-8 0,4 4 0,-3 0 0,7-3 0,-3 3 0,0-4 0,-1 3 0,-4-2 0,1 7 0,-1-3 0,0 4 0,-4-4 0,3 3 0,-3-3 0,4 4 0,0 0 0,0 0 0,0-4 0,0 3 0,0-3 0,0 0 0,0 3 0,0-4 0,0 5 0,0 0 0,0 0 0,0 0 0,0 0 0,5 0 0,0 0 0,4 0 0,-8 0 0,-2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33.18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0 24575,'4'9'0,"1"0"0,0 0 0,3 0 0,-3 4 0,8 1 0,11 8 0,-3-7 0,16 10 0,-7-6 0,0 0 0,8-1 0,-18-8 0,4-3 0,-15 1 0,-1-7 0,-7 7 0,7-7 0,-3 7 0,8-7 0,1 7 0,5-7 0,-1 7 0,0-3 0,0 4 0,0-4 0,-4-1 0,-1 0 0,-4-3 0,0 3 0,0-4 0,0 0 0,0 4 0,0-3 0,4 3 0,-2-4 0,2 0 0,0 0 0,-3 0 0,3 4 0,0-3 0,-3 3 0,3-4 0,-4 0 0,4 4 0,-3-3 0,-1 3 0,-5-4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34.29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1 111 24575,'9'0'0,"0"0"0,4-4 0,1 3 0,4-3 0,0 4 0,-4 0 0,-5-5 0,4 4 0,-7-3 0,7 4 0,-4 0 0,0-4 0,0 3 0,0-3 0,-4 0 0,3 3 0,-7-7 0,7 7 0,-3-3 0,4 0 0,0 2 0,0-6 0,0 7 0,4-7 0,-3 3 0,3 0 0,-4-3 0,1 7 0,-1-4 0,0 1 0,0 3 0,0-7 0,0 7 0,-4-3 0,-1 4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35.64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92 24575,'9'0'0,"0"0"0,4-4 0,10 3 0,-2-7 0,16 1 0,-16-3 0,7-1 0,0 0 0,-12 2 0,7-3 0,-14 7 0,0 1 0,-4 0 0,3 3 0,-3-3 0,4 4 0,0 0 0,0 0 0,0 0 0,0 0 0,0 0 0,0 0 0,0 0 0,0 0 0,0 0 0,1 4 0,-1-3 0,4 3 0,-3 0 0,3-3 0,-4 3 0,0-4 0,0 0 0,0 4 0,0-3 0,0 3 0,0 0 0,0-3 0,0 3 0,0 0 0,0-3 0,0 3 0,0-4 0,-4 4 0,4-3 0,-4 3 0,4-4 0,-4 4 0,3-3 0,-3 3 0,0 0 0,3-3 0,-3 3 0,0 0 0,3-3 0,-7 3 0,3-4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6T15:37:01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8996 3182 24575,'-9'0'0,"1"0"0,3-5 0,1 1 0,4-5 0,0-1 0,0 1 0,0 1 0,0-1 0,0-5 0,0 4 0,0-5 0,0 6 0,0 1 0,0-1 0,0 0 0,4 0 0,-3 0 0,3 0 0,0 4 0,-3-3 0,3 3 0,-4-4 0,0 0 0,4 0 0,-4-4 0,4 2 0,-4-3 0,0 5 0,0 0 0,5 0 0,-5 1 0,4-1 0,-4 0 0,0 0 0,0 0 0,0 0 0,0 0 0,0 0 0,0 0 0,0 0 0,4 0 0,-3 1 0,3-1 0,-4 0 0,0 0 0,0 0 0,0 0 0,0 0 0,0 0 0,0 0 0,0 0 0,0 0 0,0 1 0,0-1 0,0 0 0,0 0 0,0 0 0,0 0 0,0 0 0,0 0 0,0 0 0,0 0 0,-4 4 0,3-2 0,-3 2 0,4-4 0,0 0 0,-4 0 0,4 0 0,-4 0 0,4 0 0,-4 0 0,3 0 0,-3 0 0,0 1 0,4-1 0,-4-5 0,0 3 0,3-3 0,-3 5 0,4 0 0,-4 1 0,3-1 0,-2 0 0,-2 4 0,5-3 0,-4 3 0,4-4 0,-4 0 0,3 0 0,-3 0 0,0 4 0,4-2 0,-4 2 0,4-4 0,0 0 0,-4 4 0,3-3 0,-3 3 0,0 0 0,4-3 0,-4 3 0,0 0 0,3-3 0,-3 3 0,0 0 0,3-3 0,-3 3 0,0 0 0,4-2 0,-4 2 0,0 0 0,3-3 0,-7 7 0,8-7 0,-8 3 0,7-4 0,-7 0 0,4 4 0,-1-3 0,-3 3 0,3-4 0,1 0 0,-4 4 0,7-2 0,-7 6 0,8-7 0,-8 7 0,3-7 0,-3 3 0,-1 0 0,4-3 0,-3 7 0,8-7 0,-8 3 0,3 0 0,0-3 0,-2 3 0,-3-4 0,0 0 0,-9 3 0,9-2 0,-4 4 0,6-6 0,-6 1 0,4 4 0,1-4 0,1 8 0,3-7 0,-8 3 0,3 0 0,-4-4 0,0 3 0,4 1 0,-9-4 0,10 4 0,-10-1 0,9-2 0,-3 7 0,4-6 0,0 5 0,4-5 0,-2 5 0,2-1 0,0-1 0,-2 3 0,2-3 0,0 0 0,-3 3 0,4-3 0,-1-1 0,-3 5 0,4-4 0,-5 0 0,-5 3 0,4-7 0,-4 7 0,6-7 0,-6 7 0,4-3 0,1 0 0,1 3 0,3-3 0,-3 0 0,-1-1 0,-5 0 0,5-2 0,-5 5 0,9-5 0,-3 5 0,4-1 0,-5 3 0,1-4 0,-1 3 0,1-3 0,-1 0 0,0 3 0,-4-8 0,3 8 0,-4-8 0,5 8 0,1-3 0,-6 0 0,4 3 0,-4-8 0,6 8 0,-1-3 0,1 4 0,-6-5 0,-1 4 0,-5-3 0,0-1 0,5 4 0,1-3 0,0 4 0,0-5 0,-7-1 0,1 0 0,5 2 0,-3 4 0,2 0 0,-4 0 0,5-5 0,-10 5 0,13-4 0,-12 4 0,14 0 0,-9-5 0,9 4 0,-4-4 0,-6 5 0,9 0 0,-15 0 0,11-4 0,1 2 0,-5-2 0,4-1 0,0 4 0,-4-4 0,9 5 0,-4 0 0,6-4 0,-6 3 0,5-3 0,-10 4 0,8 0 0,-7-4 0,3 3 0,-5-4 0,5 5 0,-4-5 0,9 4 0,-9-3 0,-2-1 0,4 3 0,-8-3 0,10 5 0,-11-5 0,4 3 0,-5-3 0,8 5 0,-8-5 0,5 3 0,-5-3 0,8 1 0,-1 2 0,-1-2 0,6 0 0,-3 3 0,8-7 0,-15 7 0,8-3 0,-9-1 0,-9-2 0,6-4 0,-14 4 0,16-3 0,0 9 0,7-8 0,0 8 0,4-5 0,3 3 0,4 2 0,1-7 0,-1 7 0,-5-3 0,0-1 0,-6 4 0,-7-3 0,5-1 0,-10 4 0,10-8 0,-5 7 0,7-7 0,5 8 0,1-8 0,1 9 0,3-9 0,-4 8 0,6-3 0,-1 4 0,0-3 0,1 1 0,-1-5 0,-11 5 0,-3-6 0,-5 1 0,-4 1 0,9-3 0,-9 2 0,10 2 0,-4-6 0,5 6 0,2-5 0,-1 4 0,-1 1 0,1 0 0,5 0 0,2 0 0,-1-4 0,-1 3 0,0 0 0,-4-2 0,9 6 0,-15-8 0,13 5 0,-13-1 0,11-3 0,-2 4 0,2-1 0,6 3 0,-1-1 0,1-1 0,-6 0 0,4-3 0,-3 7 0,4-7 0,1 3 0,-1-4 0,0 4 0,-4-4 0,-9-2 0,1-1 0,-6 1 0,7 1 0,0 4 0,0-4 0,-7-1 0,11 1 0,-16-2 0,16 2 0,-11 0 0,12 0 0,-3-1 0,8 6 0,-9-4 0,3 4 0,2-5 0,0 0 0,0 5 0,0-3 0,-7 2 0,1-9 0,0 8 0,5-6 0,-4 7 0,4-3 0,-5-2 0,-7-5 0,0-2 0,-8 0 0,7-3 0,2 9 0,-1-4 0,6 6 0,-12-7 0,16 5 0,-14-4 0,14 1 0,-9 3 0,5-3 0,1 0 0,5 8 0,-3-7 0,8 9 0,-9-5 0,9 1 0,-4 0 0,0-1 0,5 1 0,-5-1 0,0 1 0,5-1 0,-5 5 0,0-4 0,4 4 0,-9-10 0,9 9 0,-15-14 0,14 14 0,-9-9 0,6 0 0,-1 4 0,0-3 0,-4 4 0,9 1 0,-9-6 0,10 5 0,-10-5 0,9 6 0,-3-1 0,4 1 0,-5 0 0,4 0 0,0-1 0,3 1 0,2 5 0,-4-5 0,1 4 0,-1 0 0,0-2 0,5 2 0,-4-4 0,3 4 0,-3-3 0,-1 3 0,0-4 0,1 0 0,-1 0 0,-4-1 0,3 2 0,-4-2 0,6 1 0,-1 0 0,0 1 0,0-7 0,-5 4 0,4-3 0,-4 4 0,6 1 0,-1 1 0,1-1 0,-2-5 0,1 3 0,-5-3 0,8 5 0,-12-2 0,12 2 0,-7 0 0,4 0 0,4 0 0,-3 0 0,4 0 0,-5 0 0,1 0 0,3 0 0,-3 4 0,4-3 0,-1 3 0,-3 0 0,3-2 0,1 2 0,-4 0 0,3 1 0,1 0 0,-4 3 0,7-7 0,-7 7 0,7 1 0,-7 1 0,8 7 0,-4-4 0,0 5 0,-1 0 0,-8 0 0,3 0 0,-4 1 0,0 4 0,4-4 0,-9 5 0,-2 0 0,4-4 0,-8 5 0,16-7 0,-10-3 0,12 1 0,-5-5 0,7 1 0,0 1 0,-2-2 0,2 5 0,-4-6 0,1 3 0,3 0 0,-2-3 0,5 7 0,-5-8 0,2 9 0,-9-9 0,4 8 0,-8-7 0,3 7 0,-5-1 0,-1 3 0,2-5 0,-1 4 0,-1-3 0,6 0 0,-4 3 0,10-8 0,-5 8 0,0-8 0,4 6 0,-9-6 0,4 8 0,-4-8 0,-8 9 0,-1-4 0,5 1 0,-9 3 0,16-9 0,-11 9 0,7-9 0,5 8 0,-10-8 0,8 7 0,-9-2 0,6 0 0,0 3 0,-7-8 0,-1 3 0,-6 1 0,6-3 0,2 8 0,5-9 0,6 3 0,-4-4 0,10 4 0,-17-3 0,10 3 0,-11 1 0,7-4 0,-14 9 0,4-8 0,-12 4 0,7-6 0,1 5 0,6-4 0,2 4 0,6-5 0,-1 5 0,1-4 0,6 4 0,-5-5 0,3 4 0,1-3 0,2 4 0,-1-5 0,-1 4 0,0-2 0,-3 2 0,2-4 0,-4 0 0,0 0 0,0 0 0,-6 0 0,4 0 0,-19 6 0,11-4 0,-12 3 0,14-5 0,-5 0 0,12 0 0,-6 0 0,1 0 0,4 0 0,-4 0 0,6 0 0,-1 0 0,1 0 0,5 0 0,-3 0 0,8 0 0,-4 0 0,6 0 0,-1 0 0,0 0 0,1 0 0,-6 0 0,-1 0 0,-5 0 0,0 0 0,5 0 0,-4 0 0,9 0 0,-4 0 0,6 0 0,-1 0 0,1 0 0,-1 0 0,0 0 0,1 0 0,-6-4 0,-1 3 0,-5-4 0,0 0 0,-6 4 0,4-4 0,-11 5 0,5-5 0,0 4 0,1-5 0,12 3 0,-4 2 0,10-3 0,-5 4 0,6 0 0,-1-4 0,0 3 0,1-3 0,-1 4 0,1 0 0,-6 0 0,4 0 0,-9 0 0,-2 0 0,5-4 0,-16 3 0,15-3 0,-9 4 0,-1-5 0,10 4 0,-2-4 0,10 5 0,1 0 0,3-5 0,-3 4 0,3-3 0,-3 4 0,-6-4 0,4 2 0,-3-2 0,4 4 0,0 0 0,1-4 0,-1 3 0,1-3 0,2 0 0,-1 3 0,2-3 0,-3 4 0,-1-4 0,1 3 0,-1-3 0,1 0 0,-1 3 0,0-7 0,1 7 0,-1-2 0,1-2 0,-6 5 0,4-9 0,-4 9 0,0-9 0,5 4 0,-10-1 0,4-2 0,-5 7 0,0-9 0,0 5 0,-1-6 0,6 5 0,-3-3 0,8 8 0,-4-8 0,6 9 0,-1-5 0,1 5 0,3-4 0,-3 4 0,3-5 0,1 1 0,-4 3 0,3-3 0,1 1 0,0 6 0,4-3 0,0 9 0,0 0 0,0 0 0,0 0 0,0-1 0,0 7 0,-4-5 0,3 4 0,-3-1 0,4-2 0,-5 8 0,4-9 0,-3 4 0,4-6 0,0 1 0,-5 6 0,4-6 0,-3 6 0,0-6 0,3 5 0,-6-4 0,5 9 0,-1-9 0,-1 4 0,3 0 0,-3-4 0,-1 9 0,5-9 0,-5 9 0,1-9 0,3 5 0,-7-1 0,7-4 0,-4 4 0,5-5 0,-3 0 0,2-1 0,-3 1 0,-1 5 0,4 1 0,-3 0 0,0 5 0,2-10 0,-2 9 0,0-9 0,3 9 0,-7-9 0,8 5 0,-4-1 0,0-4 0,3 9 0,-3-9 0,0 4 0,3 0 0,-7-4 0,8 9 0,-4-8 0,0 2 0,3-4 0,-7 5 0,6-4 0,-6 10 0,7-10 0,-8 4 0,8-5 0,-6 0 0,6-1 0,-3 1 0,0 0 0,3-1 0,-6 1 0,6 0 0,-3 0 0,0 0 0,3 0 0,-2-1 0,-1 1 0,2 5 0,-6 1 0,7 6 0,-3-6 0,4 4 0,-4-12 0,3 11 0,-3-7 0,-1 10 0,5-1 0,-10 8 0,9-6 0,-9 11 0,9-4 0,-10 0 0,11-2 0,-9-7 0,8 7 0,-9 2 0,9 0 0,-9-2 0,5-6 0,-1-1 0,2-5 0,-1 5 0,4-10 0,-8 9 0,8-4 0,-7 1 0,7 10 0,-8-10 0,9 6 0,-5-3 0,1-3 0,-1 15 0,-1-8 0,-2 8 0,2-10 0,0-1 0,-2 1 0,6 0 0,-7 5 0,7-3 0,-8 10 0,5-11 0,-1 12 0,-3-12 0,3 5 0,-4 0 0,4-5 0,-3 6 0,7-13 0,-6-1 0,7-5 0,-3-1 0,0-3 0,4 3 0,-4-3 0,4 4 0,0 0 0,-4 0 0,3-1 0,-3 1 0,4 0 0,-4-1 0,3 1 0,-3 0 0,4 0 0,-4 0 0,4 0 0,-4-1 0,4 1 0,0 0 0,0 4 0,0-2 0,0 3 0,0-6 0,0 1 0,0 0 0,0 0 0,0 0 0,0 0 0,0-1 0,0 6 0,0-4 0,0 4 0,0-5 0,0 0 0,0 0 0,0 0 0,0 0 0,0-1 0,-4 1 0,3-1 0,-3 1 0,4 0 0,0 0 0,0 0 0,0 0 0,0 0 0,0-1 0,0 1 0,0-1 0,-4 1 0,4 0 0,-4 0 0,4 0 0,0 0 0,0 0 0,0-1 0,0 1 0,0-1 0,0 1 0,0 0 0,-4 0 0,3 0 0,-3 0 0,4 0 0,0-1 0,0 1 0,0-1 0,0 1 0,0 0 0,0 0 0,0 0 0,0 0 0,0 0 0,0-1 0,0 1 0,0-1 0,0 1 0,0 0 0,0 0 0,4 0 0,-3 0 0,7 0 0,-8-1 0,8 1 0,-3-4 0,0 2 0,3-2 0,-7 4 0,3 0 0,-1-4 0,-1 3 0,5-7 0,-6 6 0,7-6 0,-3 3 0,8 1 0,-2-4 0,2 7 0,1-6 0,1 1 0,6-3 0,-1 5 0,6-4 0,-4 8 0,5-8 0,-1 4 0,10 1 0,1-5 0,-2 5 0,-1-6 0,-18 0 0,9 0 0,-15 0 0,4 0 0,-9 4 0,3-3 0,-4 3 0,5-4 0,0 0 0,0 0 0,4 4 0,2-3 0,1 4 0,2 0 0,-2-4 0,4 4 0,-5-2 0,10 4 0,-8-2 0,5 0 0,-3-1 0,-5-2 0,2 2 0,2 0 0,-2-2 0,4 7 0,0-8 0,7 9 0,1-9 0,7 9 0,-7-8 0,-2 3 0,-6-5 0,1 5 0,-1-4 0,-5 3 0,-1 0 0,0-3 0,-4 3 0,9-4 0,-4 0 0,5 5 0,7-4 0,-6 3 0,12 1 0,-11-3 0,5 3 0,-7 0 0,0-4 0,0 3 0,1-4 0,-6 4 0,4-3 0,-4 3 0,0-4 0,4 0 0,-4 5 0,6-4 0,-1 3 0,6 1 0,-4-3 0,4 3 0,1-5 0,-5 5 0,4-4 0,1 3 0,-5 1 0,5-4 0,-7 4 0,-5-2 0,4-1 0,-4 1 0,0-3 0,-1 4 0,0 2 0,-4-1 0,4-1 0,-6-4 0,1 0 0,-1 0 0,6 0 0,-4 4 0,9-3 0,-8 3 0,8-4 0,-5 5 0,1-4 0,4 3 0,-4-4 0,9 0 0,-2 0 0,-3 0 0,0 0 0,-9 0 0,4 0 0,-1 0 0,-3 0 0,4 0 0,-5 0 0,0 0 0,-1 0 0,6 0 0,-4 0 0,9 0 0,-9 0 0,4 0 0,-6 0 0,1 0 0,0 0 0,0 0 0,11 0 0,3 5 0,0-3 0,9 3 0,-16-5 0,11 0 0,-7 0 0,-5 0 0,-1 0 0,-5 0 0,0 0 0,-1 0 0,1 0 0,0 0 0,-1 0 0,1 0 0,4 0 0,-2 0 0,8 0 0,-9 0 0,4 0 0,-6 0 0,1 0 0,5 0 0,-4 0 0,4 0 0,-6 0 0,1 0 0,-1 0 0,1 0 0,0 0 0,0 0 0,-1 0 0,1 0 0,0 0 0,0 0 0,-1 0 0,1 0 0,0 0 0,0 0 0,-1 0 0,6 0 0,-4 0 0,4 0 0,-6 0 0,1 0 0,0 0 0,-1 0 0,1 4 0,0-3 0,-1 3 0,1-4 0,0 0 0,0 0 0,0 0 0,-1 0 0,1 0 0,0 0 0,-1 0 0,1 0 0,0 0 0,-4-4 0,2 3 0,-2-3 0,4 4 0,0-9 0,-4-2 0,4-10 0,-4 5 0,1-3 0,1 9 0,-6-5 0,7 6 0,-7-4 0,3 2 0,-4-3 0,4 5 0,-4 0 0,5 0 0,-1 0 0,-4 1 0,4-1 0,0 4 0,-3-3 0,3 3 0,-4-4 0,0 0 0,4 4 0,-3-3 0,3 3 0,-4-4 0,4 4 0,-3-2 0,3 2 0,-1-1 0,-2-1 0,7 6 0,-7-7 0,6 7 0,-1-3 0,2 8 0,1-4 0,-4 9 0,2-9 0,-2 5 0,0-2 0,3-2 0,-7 7 0,7-7 0,-8 7 0,8-3 0,-7 3 0,3 1 0,0-4 0,-3 3 0,3-3 0,0 4 0,-3 0 0,7-1 0,-8 1 0,4 0 0,0-1 0,-3 1 0,7 0 0,-7 0 0,3 0 0,-4 0 0,3-1 0,-1 1 0,5-4 0,-6 2 0,7-2 0,-7 4 0,6-4 0,-2 3 0,0-3 0,3-1 0,-3 5 0,3-4 0,1-1 0,-4 4 0,3-7 0,-3 3 0,-1 0 0,4-3 0,2 7 0,0-7 0,4 8 0,0-8 0,-4 3 0,4 0 0,-6-3 0,1 6 0,0-6 0,0 3 0,-1-4 0,-3 4 0,3-3 0,-3 3 0,3-4 0,1 4 0,-1-3 0,6 3 0,-4-4 0,4 4 0,-5-3 0,5 3 0,7-4 0,1 0 0,11 0 0,-11 4 0,5-3 0,-7 4 0,-5-5 0,-1 0 0,-6 0 0,1 4 0,0-3 0,0 3 0,-1-4 0,6 0 0,1 0 0,5 0 0,7 0 0,-5 0 0,18 0 0,-2 0 0,6 0 0,-8 0 0,-3 0 0,-11 0 0,4 0 0,-5 0 0,-1 0 0,-5 0 0,4 0 0,-4 0 0,5 0 0,1 0 0,-1 0 0,0 0 0,0 0 0,0 0 0,1 0 0,-6 0 0,4 0 0,-10 3 0,5-1 0,6 2 0,-8-4 0,14 0 0,-17 0 0,10 0 0,-4 0 0,5 4 0,1-3 0,-1 4 0,0-5 0,0 0 0,1 0 0,-1 4 0,6-3 0,-4 4 0,11-5 0,-11 0 0,5 5 0,0-5 0,0 6 0,16-6 0,-7 0 0,7 5 0,-16-4 0,6 4 0,-11-5 0,5 0 0,0 0 0,-10 0 0,8 0 0,-10 0 0,12 0 0,0 0 0,2 0 0,-8 0 0,-2 0 0,-4 0 0,1 0 0,3 0 0,-5 0 0,1 0 0,4 0 0,-9 0 0,9 0 0,-4 0 0,6 0 0,-1 0 0,6 0 0,3 0 0,-6 0 0,8 0 0,-14 0 0,16 0 0,-16 0 0,8 0 0,-10 0 0,5 0 0,0 0 0,7 0 0,-10 4 0,8-3 0,-10 3 0,6-4 0,-1 0 0,0 0 0,7 0 0,-6 0 0,13 0 0,-13 0 0,12 0 0,-11 0 0,11 0 0,-11 0 0,11 0 0,-12 0 0,6 0 0,-7 4 0,0-3 0,1 4 0,-6-5 0,4 0 0,-4 0 0,5 0 0,0 0 0,1 0 0,-1 0 0,0 0 0,0 0 0,7 0 0,1 0 0,7 0 0,-1 0 0,17 0 0,-12 0 0,6 0 0,-12 0 0,-11 0 0,4 0 0,-6 0 0,1 0 0,-1 5 0,0-4 0,0 4 0,1-5 0,-1 0 0,6 0 0,-4 0 0,5 0 0,-12 0 0,4 0 0,-9 0 0,9 0 0,-9 0 0,9 0 0,2 0 0,-4 0 0,15 0 0,-1 0 0,0 0 0,0 0 0,-12 0 0,-9 3 0,9-2 0,-5 3 0,1-4 0,4 0 0,-9 0 0,4 0 0,0 0 0,-4 0 0,4 0 0,-5 0 0,4 0 0,-2 0 0,7 0 0,-2 0 0,4 0 0,6 0 0,3 0 0,13 0 0,-6 0 0,7 0 0,-9 0 0,17 0 0,-18 0 0,10 0 0,-23 0 0,-5 0 0,-1 0 0,-6 0 0,1 0 0,0 0 0,0 0 0,-1 0 0,6 0 0,-4 0 0,9 0 0,-4 0 0,5 0 0,1 0 0,-6 0 0,4 0 0,10 0 0,-11 0 0,22 0 0,-24 0 0,6 0 0,-3 0 0,-9 0 0,4 0 0,-6 0 0,6 0 0,-4 0 0,9 0 0,-9 0 0,9 0 0,-9 0 0,15 0 0,-8 0 0,9 0 0,-5 0 0,-1 0 0,0 0 0,-5 0 0,4 0 0,-4 0 0,6 0 0,-6 0 0,-1 0 0,-6 0 0,1 0 0,0 0 0,-1 0 0,1 0 0,-1 0 0,1-4 0,0 3 0,0-3 0,-1 4 0,1 0 0,0 0 0,0 0 0,0 0 0,-1 0 0,1-4 0,0 4 0,-1-5 0,1 5 0,-1 0 0,1 0 0,0 0 0,0 0 0,-1 0 0,1 0 0,-4-4 0,3 3 0,-3-3 0,3 4 0,1 0 0,0 0 0,-1 0 0,1 0 0,0 0 0,-1 0 0,1-4 0,0 3 0,-1-3 0,1 4 0,0 0 0,0 0 0,-1 0 0,-3-3 0,3 1 0,-7-5 0,3 2 0,0 0 0,-3-3 0,6 7 0,-6-7 0,3 3 0,-4-4 0,4 4 0,-3-3 0,3 3 0,-4-4 0,3 5 0,-1-4 0,1 2 0,-3-2 0,4-1 0,-2 0 0,1 0 0,-3 0 0,0 0 0,4 4 0,-3-3 0,3 3 0,-4-4 0,0 0 0,0 1 0,0-1 0,0 0 0,0 0 0,0 0 0,4 4 0,-3-3 0,2 3 0,-3-3 0,4 3 0,-3-4 0,7 9 0,-7-9 0,7 9 0,-3-8 0,3 6 0,-3-5 0,-1 2 0,0 0 0,-3-3 0,3 3 0,-4-4 0,0 0 0,0 0 0,0 1 0,-4 3 0,3-4 0,-3 4 0,0 1 0,4-4 0,-4 6 0,4-1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41.57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74 0 24575,'-9'4'0,"0"1"0,-1 9 0,5-4 0,-3 7 0,3-7 0,0 3 0,1-4 0,0 0 0,3 0 0,-3 0 0,4 0 0,0 0 0,0 0 0,0 0 0,0 0 0,0 0 0,0 0 0,0 0 0,-5 0 0,4 1 0,-3-1 0,4 0 0,0 0 0,0 4 0,0-3 0,0 3 0,0-4 0,0 0 0,0 0 0,0 0 0,0 0 0,0 0 0,0 0 0,0 0 0,0 0 0,0 0 0,0 0 0,0 1 0,0-1 0,0 0 0,0 0 0,4 0 0,1 4 0,0-3 0,-1 3 0,0-4 0,-3 0 0,3 0 0,-4 0 0,5-4 0,-4 3 0,3-3 0,-4 4 0,4 0 0,-3 0 0,3 0 0,-4 1 0,0-1 0,0 0 0,0 0 0,4 0 0,-3 0 0,3 0 0,-4 0 0,0 0 0,0 0 0,0 0 0,0 0 0,0 0 0,0 0 0,0 0 0,0 0 0,0 0 0,0 0 0,0 0 0,0 0 0,0 1 0,0-1 0,0 0 0,0 0 0,0 0 0,0 0 0,0 0 0,0 0 0,0 0 0,0 0 0,0 0 0,0 0 0,0 0 0,0 0 0,0 0 0,0 0 0,0 0 0,4-4 0,-3 3 0,3-3 0,0 0 0,-3 4 0,3-4 0,-4 0 0,0-1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43.7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79 1 24575,'0'9'0,"0"0"0,0 0 0,-4 4 0,3-3 0,-4 3 0,0 10 0,3-11 0,-4 11 0,6-14 0,0 0 0,0 0 0,0 0 0,0 0 0,0 0 0,0 0 0,0 4 0,0-3 0,0 3 0,-4-8 0,3 3 0,-3-2 0,4 3 0,0 0 0,0 0 0,0 0 0,0 0 0,0 0 0,-4 4 0,3-3 0,-3 3 0,4 0 0,0-3 0,0 3 0,0-4 0,0 0 0,0 0 0,0 0 0,0 0 0,0 1 0,0-1 0,0 0 0,0 4 0,0-3 0,0 7 0,0-7 0,0 7 0,0-7 0,0 3 0,0-4 0,0 0 0,0 0 0,0 0 0,0 0 0,0 0 0,0 1 0,0-1 0,0 0 0,0 0 0,0 0 0,0 0 0,0 4 0,0-3 0,0 7 0,0-7 0,0 17 0,0-15 0,0 15 0,0-17 0,0 3 0,0-4 0,0 0 0,0 0 0,0 0 0,0 0 0,-4 1 0,3-1 0,-4 0 0,5 0 0,0 0 0,0 4 0,0-3 0,0 3 0,0-4 0,0 0 0,0 0 0,0 0 0,-4 0 0,3 0 0,-3 4 0,4-3 0,-4-1 0,3-1 0,-7-7 0,7 3 0,-3-4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45.5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0 241 24575,'0'9'0,"0"0"0,4-3 0,1-2 0,8-4 0,-3 0 0,7-5 0,-2 0 0,3 0 0,0-3 0,-4 7 0,-1-7 0,-4 7 0,-4-7 0,3 7 0,-3-4 0,0 1 0,3 3 0,-3-3 0,4 0 0,0-1 0,0 0 0,0-3 0,0 7 0,0-8 0,0 8 0,-3-7 0,2 7 0,-3-3 0,0 0 0,3 3 0,-3-7 0,4 7 0,-4-7 0,3 2 0,1 1 0,1 1 0,-1 0 0,-1 3 0,-3-3 0,4 0 0,0 3 0,-4-7 0,3 7 0,-3-8 0,4 8 0,-4-7 0,3 3 0,-3 0 0,0-3 0,3 7 0,-2-8 0,3 8 0,-4-7 0,3 7 0,-3-3 0,4 0 0,0 3 0,0-7 0,0 7 0,0-7 0,0 7 0,0-4 0,0 1 0,0 3 0,0-3 0,0 4 0,0 0 0,-4-4 0,3 3 0,-3-3 0,0 4 0,-1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8:47.64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1 342 24575,'4'5'0,"1"-1"0,0 0 0,3-3 0,-3 3 0,4-4 0,0 0 0,0 0 0,0 0 0,0-4 0,4-1 0,-3-4 0,7 0 0,-6-1 0,-2 1 0,-1 4 0,-3-3 0,4 7 0,-4-7 0,3 7 0,-3-8 0,4 4 0,0 0 0,-4-3 0,3 3 0,-3 0 0,4-3 0,0 7 0,-4-8 0,3 8 0,-3-7 0,4 3 0,0 0 0,-4-3 0,3 7 0,-7-8 0,7 8 0,-7-7 0,8 7 0,-4-7 0,4 7 0,-4-7 0,3 7 0,-3-7 0,4 7 0,0-8 0,0 4 0,0-4 0,-4 0 0,3 4 0,-3-4 0,0 4 0,3 0 0,-7-3 0,7 7 0,-3-7 0,4 7 0,-4-7 0,3 6 0,-3-6 0,4 3 0,0 0 0,-4-3 0,3 7 0,-2-3 0,-1 0 0,3 3 0,-3-4 0,0 1 0,3 3 0,-3-3 0,0 0 0,3 3 0,-3-3 0,4 0 0,0 3 0,0-3 0,-4 0 0,3 3 0,-3-3 0,0 4 0,-1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30.7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1 574 24575,'9'-5'0,"4"4"0,11-3 0,-4 0 0,18 3 0,-18-7 0,18 1 0,12-8 0,-15 3 0,22-5 0,-36 3 0,16 0 0,-7-7 0,0 8 0,-2-8 0,-14 11 0,-1-4 0,-4 9 0,1-3 0,-1 7 0,-4-7 0,3 3 0,-3 0 0,4-4 0,4 4 0,-3-8 0,7 3 0,-7-3 0,3 3 0,-4 1 0,0 0 0,0 0 0,0-1 0,0 5 0,-4-3 0,3 7 0,-7-7 0,7 7 0,-7-7 0,12 2 0,-7-3 0,7 4 0,-4-3 0,4 3 0,-3 0 0,-1-4 0,-1 8 0,-3-3 0,0 0 0,3 3 0,-3-3 0,4 0 0,0 3 0,0-3 0,4 0 0,-3 3 0,7-7 0,-2 7 0,3-8 0,0 8 0,0-7 0,-4 7 0,3-7 0,-3 3 0,4 0 0,0-4 0,-4 4 0,-1 0 0,-3 1 0,-5 0 0,3 3 0,-3-3 0,8 4 0,10 0 0,27-10 0,-1 3 0,7-1-1231,9 2 0,4-1 1231,18-6 0,-1 1 0,-16 10 0,-5 0 0,-10-4 0,-6 0 0,-3 6 0,-27 0 0,-15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31.68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0 309 24575,'9'0'0,"0"-5"0,4 0 0,11-6 0,26 6 0,-5-7 0,34 1 0,-14-7 0,-1 0 0,-14 3 0,-12 2 0,-18 4 0,4-2 0,-7 1 0,-7 1 0,3 4 0,-4-3 0,1 3 0,3-5 0,-3 1 0,3 0 0,0 0 0,-3-5 0,7 4 0,-7-3 0,3 4 0,-4 4 0,0-4 0,0 4 0,0-4 0,0 4 0,0-3 0,0 7 0,-4-7 0,4 7 0,-4-4 0,0 5 0,-1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9:32.57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65 24575,'5'-5'0,"0"-4"0,4 8 0,4-7 0,-3 3 0,3-4 0,-4 4 0,0-4 0,-4 4 0,3 0 0,-7 1 0,3 4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12:28:00.817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1 207 24575,'13'0'0,"30"0"0,12 0 0,10-6 0,34 5-1155,-9-5 1155,-37 5 0,3 2 0,7-1 0,-2 0 0,29 0 283,-16 0-283,-16 6 0,-38-5 0,18 5 0,-18-6 0,18 6 872,-18-5-872,18 5 0,-8 0 0,10-4 0,0 3 0,-10-1 0,-3-3 0,-8 7 0,-5-7 0,3 3 0,-7 1 0,3-4 0,0 3 0,-3-4 0,3 0 0,0 4 0,-3-3 0,7 3 0,-7 0 0,7-3 0,-6 3 0,15 2 0,-9-5 0,11 9 0,-1-3 0,-6-2 0,7 5 0,-10-9 0,-4 7 0,-1-7 0,-4 3 0,0 0 0,0-3 0,0 3 0,4 0 0,1-3 0,4 7 0,30 3 0,-27-5 0,26 8 0,-37-13 0,3 3 0,0 0 0,-3-3 0,7 7 0,-3-7 0,0 7 0,4-7 0,-4 7 0,13-7 0,-6 7 0,7-7 0,-14 7 0,-1-7 0,-4 3 0,0-4 0,4 4 0,-3-3 0,3 3 0,-4-4 0,4 0 0,1 4 0,5-3 0,-5 3 0,3-4 0,-7 4 0,3-3 0,-4 3 0,0-4 0,4 0 0,1 4 0,4-3 0,0 3 0,10-4 0,-11 0 0,9 0 0,-12 0 0,14 6 0,-7-5 0,2 5 0,-9-6 0,-5 0 0,0 0 0,4 0 0,1 0 0,0 0 0,3 0 0,27 0 0,-9 0 0,24 0 0,-28 0 0,-4 0 0,-9 0 0,0 0 0,1 0 0,-1 0 0,9 0 0,4 0 0,9 0 0,-1 0 0,-8 4 0,-4-3 0,-9 3 0,-3-4 0,-2 0 0,-4 0 0,0 0 0,0 0 0,4 0 0,-3 0 0,3 0 0,30 0 0,-22 0 0,36 0 0,-36 0 0,7 0 0,-10 0 0,0-4 0,0 3 0,0-3 0,0 0 0,0 3 0,0-3 0,0 0 0,30 3 0,-23-3 0,23 4 0,-20-6 0,-8 4 0,18-4 0,-18 6 0,8 0 0,-14 0 0,3 0 0,-3 0 0,0 0 0,3 0 0,-7 0 0,8 0 0,-4 0 0,4 0 0,29 0 0,-21 0 0,31 0 0,-36 0 0,6 0 0,-13-4 0,4 3 0,-4-3 0,0 4 0,3-4 0,-7 3 0,3-3 0,0 4 0,11 0 0,-4 0 0,18 0 0,-18 0 0,8 0 0,0 0 0,2 0 0,10 0 0,20 0 0,4 0 0,1 0 0,-15 0 0,-13 0 0,-20 0 0,5 0 0,-9 0 0,2 0 0,3 0 0,9 0 0,4 0 0,9 0 0,-10 0 0,7 0 0,13 0 0,15 9 0,-1-6 0,16 6 0,-16 0 0,21-6 0,-20 12 0,14-14 0,-44 5 0,22-6 0,-7 10 0,-14-8 0,41 17 0,-22-17 0,-5 2 0,4 1 0,35 5 0,-27-9 0,0 0-682,-8 4 1,2-1 681,17-4 0,3 0 0,-8 6 0,-2 0 0,-10-5 0,-3 1 0,27 9 0,-21-11 0,-14 0 0,1 0 0,-19 0 0,-17 0 0,3 0 0,-4 0 1363,0 0-1363,0 0 0,4 0 0,-3 0 0,7 0 0,-3 0 0,4 0 0,10 0 0,-7 0 0,3 0 0,2 0 0,-13 0 0,10 0 0,-10 0 0,-3 0 0,3 0 0,0 0 0,1 0 0,14 0 0,-8 0 0,8 0 0,0 0 0,2 0 0,0 0 0,-2 0 0,-10 0 0,0 0 0,30-9 0,-23 6 0,23-10 0,-34 12 0,-1-3 0,-4 0 0,0 3 0,0-4 0,-4 1 0,3 3 0,-3-7 0,4 7 0,-4-7 0,3 7 0,1-3 0,1 0 0,3 3 0,-4-8 0,1 8 0,3-7 0,-3 7 0,3-7 0,-4 7 0,4-7 0,11 1 0,-4 1 0,37-9 0,-21 6 0,20-3 0,7 1 0,11 1 0,-21 1 0,-1 0 0,7 1 0,-19-5 0,-10 1 0,-2 1 0,-10 6 0,-4-3 0,-1 7 0,-4-7 0,0 6 0,0-6 0,0 7 0,1-3 0,-5 0 0,3-1 0,-3 0 0,4 1 0,0 0 0,0 3 0,0-8 0,4 8 0,-3-7 0,17 1 0,-15 2 0,11-5 0,-14 9 0,0-8 0,0 8 0,0-7 0,0 7 0,0-7 0,0 7 0,4-7 0,11 1 0,6-5 0,1 5 0,-4-3 0,-9 9 0,1-8 0,28-1 0,-21-1 0,21 1 0,-29 2 0,0 3 0,0-1 0,1-2 0,-1 7 0,-4-7 0,-1 7 0,-4-3 0,0 4 0,-4-4 0,3 3 0,-3-3 0,4 4 0,4-4 0,1 3 0,14-10 0,-7 10 0,2-9 0,-10 9 0,-4-3 0,-4 0 0,3 3 0,-2-3 0,3-1 0,13 4 0,-5-3 0,11 0 0,-14 3 0,3-3 0,-7 4 0,7 0 0,7-6 0,-4 5 0,8-5 0,-14 2 0,3 3 0,7-4 0,-4 5 0,4 0 0,-11 0 0,0 0 0,1 0 0,14 0 0,22 0 0,-15 0 0,23 0 0,-42 0 0,7 0 0,-14 0 0,0 0 0,0 5 0,0-4 0,4 7 0,11-7 0,-4 7 0,18-7 0,-8 9 0,0-5 0,-6 2 0,-11-3 0,-4-4 0,0 4 0,0-3 0,0 3 0,4 0 0,-3-3 0,3 3 0,-8 0 0,3-3 0,-2 3 0,-1 0 0,3-3 0,-7 7 0,3-3 0,0 0 0,-3 3 0,3-3 0,0 4 0,-3 0 0,3 0 0,-4 5 0,0-4 0,0 7 0,-4-7 0,3 7 0,-8-7 0,8 3 0,-7 0 0,7-3 0,-7 3 0,3-4 0,0 0 0,-4 0 0,4 0 0,0 0 0,-3-4 0,3-1 0,0 0 0,-3-2 0,2 6 0,-3-7 0,4 7 0,-3-7 0,3 7 0,-4-7 0,-1 7 0,1-7 0,0 7 0,0-7 0,-1 7 0,1-7 0,0 3 0,0 0 0,0-3 0,-1 3 0,5 0 0,-7-3 0,6 3 0,-3 0 0,0-3 0,0 3 0,-1-4 0,-3 0 0,4 0 0,-1 4 0,1-3 0,0 3 0,0 0 0,-5-3 0,4 7 0,-3-7 0,4 3 0,-4 0 0,2-3 0,-2 3 0,4-4 0,4 4 0,-4-3 0,4 3 0,-4 0 0,0-3 0,0 3 0,4 0 0,-4-3 0,4 3 0,0 0 0,-3-3 0,3 3 0,-4 0 0,-1-3 0,1 3 0,0-4 0,4 4 0,-3-3 0,2 4 0,-3-5 0,4 4 0,-3-3 0,3 3 0,-4-4 0,-1 0 0,1 0 0,0 0 0,0 0 0,-1 0 0,1 0 0,0 0 0,4 4 0,1 1 0,4 4 0,4-4 0,-3 3 0,11-3 0,-2 4 0,8 0 0,0 4 0,-4-3 0,3-1 0,-7-1 0,3-3 0,-4 0 0,0 3 0,1-7 0,-1 7 0,0-7 0,0 7 0,0-3 0,4 0 0,11 5 0,-4-4 0,8 1 0,0 3 0,2-9 0,-4 9 0,-3-9 0,-14 7 0,0-7 0,0 3 0,-4 0 0,3-3 0,-3 3 0,4 0 0,0-3 0,0 7 0,4-3 0,-3 0 0,3-1 0,-4 0 0,0 1 0,1 0 0,-1 3 0,0-7 0,0 7 0,0-7 0,-4 7 0,3-7 0,-3 7 0,4-7 0,0 8 0,0-4 0,14 5 0,-7 0 0,12 5 0,-10-5 0,10 5 0,-12-10 0,7 1 0,-14-2 0,0-3 0,0 7 0,0-7 0,0 7 0,4-7 0,-3 3 0,4 0 0,-5-3 0,0 8 0,0-8 0,0 7 0,0-7 0,0 3 0,0 0 0,0-3 0,0 3 0,-4 0 0,3-3 0,-7 7 0,7-7 0,-3 7 0,4-7 0,-4 7 0,3-3 0,-3 0 0,8 3 0,2-3 0,12 6 0,3 0 0,-3 1 0,-5-6 0,-13 3 0,0-8 0,1 7 0,-1-3 0,0 0 0,4 7 0,-3-6 0,7 3 0,-3-1 0,0-3 0,3 0 0,-7 3 0,3-7 0,-8 7 0,3-7 0,-3 7 0,8-3 0,2 0 0,12 5 0,-6-5 0,7 6 0,-14-2 0,-1-4 0,-8 4 0,3-8 0,-7 7 0,7-3 0,-7 4 0,7-4 0,-7 3 0,3-3 0,0 4 0,-3 0 0,3 0 0,0-4 0,-3 3 0,3-3 0,0 0 0,-3 3 0,3-3 0,-4 4 0,0 0 0,0 0 0,0 0 0,0 0 0,0 0 0,0 0 0,0 1 0,0-1 0,0 0 0,-4-4 0,3 3 0,-3-3 0,4 4 0,-4-4 0,3 3 0,-3-3 0,4 4 0,0 0 0,0 0 0,4-4 0,-3 3 0,7-7 0,-7 7 0,7-3 0,-7 4 0,7-4 0,-7 3 0,7-3 0,-7 4 0,7-4 0,-3 3 0,0-2 0,3-1 0,-7 3 0,7-7 0,-7 7 0,3-3 0,0 0 0,-3 3 0,7-3 0,-7 4 0,7-4 0,-7 3 0,3-3 0,0 0 0,-3 3 0,3-3 0,0 0 0,-3 3 0,3-3 0,0 0 0,-3 3 0,7-3 0,-7 4 0,7-4 0,-7 3 0,4-3 0,-5 4 0,0 0 0,0 1 0,4-5 0,-3 3 0,3-3 0,-4 4 0,0 0 0,-5 0 0,4 0 0,-7-4 0,7 3 0,-7-3 0,3 4 0,0 0 0,-7 0 0,10 0 0,-11-4 0,4 3 0,-1-3 0,-3 0 0,3 3 0,1-3 0,0 0 0,0-1 0,0 0 0,-1-3 0,1 3 0,4 1 0,-3-4 0,-1 7 0,-2-7 0,-2 3 0,4-4 0,4 4 0,5-3 0,5 3 0,0 0 0,3 1 0,-3 0 0,0 3 0,3-3 0,-7 4 0,7-4 0,-7 3 0,7-7 0,-7 7 0,3-3 0,0 0 0,-3 3 0,3-3 0,0 0 0,-3 3 0,3-3 0,-4 4 0,4-4 0,-3 3 0,3-3 0,-4 4 0,0 0 0,-4-4 0,3 4 0,-7-4 0,3 4 0,0 0 0,-4-4 0,4 3 0,0-3 0,-3 0 0,3 3 0,-4-7 0,-1 7 0,1-7 0,0 7 0,0-7 0,-1 7 0,1-7 0,0 7 0,0-7 0,0 3 0,-1-4 0,1 0 0,0 0 0,0 0 0,-1 0 0,1 0 0,0 0 0,0 0 0,0 0 0,-1 0 0,1 0 0,0 0 0,0 0 0,-1 0 0,1 0 0,0 0 0,0 0 0,0 0 0,-1 0 0,1 4 0,0-3 0,0 3 0,3 0 0,-2-3 0,3 7 0,0-3 0,1 4 0,4 0 0,0 0 0,0 0 0,0 0 0,4 1 0,-3-1 0,3 0 0,-4 0 0,0 0 0,-4 0 0,-1-4 0,0 3 0,-8-3 0,7 0 0,-7-1 0,4 0 0,0-3 0,-1 3 0,1-4 0,0 0 0,-4 0 0,-2 0 0,-3-4 0,0 3 0,0-7 0,3 7 0,-2-8 0,3 8 0,-4-7 0,3 7 0,-12-9 0,1 3 0,-4-5 0,2 1 0,9 6 0,1-3 0,0 7 0,4-7 0,-4 6 0,4-2 0,0 0 0,-3 3 0,6-3 0,-6 4 0,7 0 0,-7 0 0,2 0 0,1 0 0,1 0 0,4 0 0,-1 0 0,1 0 0,0 0 0,0 0 0,-5 0 0,4 0 0,-7 0 0,7 0 0,-8 0 0,8 0 0,-7 0 0,3-4 0,-5 3 0,-9-3 0,-2 4 0,0-4 0,-8 3 0,17-3 0,-7 4 0,10-4 0,-10 3 0,8-4 0,-8 1 0,9 3 0,1-3 0,0 0 0,-1 3 0,1-3 0,0 4 0,4-4 0,-4 3 0,4-3 0,-4 0 0,-10 3 0,7-3 0,-36-6 0,21 8 0,-14-8 0,22 6 0,10 3 0,4-3 0,1 4 0,3 0 0,1 0 0,0 0 0,-4 0 0,2 0 0,-2 0 0,4-4 0,0 3 0,-1-3 0,1 4 0,0 0 0,0 0 0,0 0 0,-1 0 0,-3 0 0,-1 0 0,-4 0 0,-1 0 0,1 0 0,0-4 0,3 3 0,-2-3 0,7 4 0,-7-4 0,6-2 0,-6 1 0,7 1 0,-3 0 0,-1 3 0,4-3 0,-3 0 0,0 3 0,3-7 0,-8 7 0,-6-9 0,4 4 0,-8-5 0,9 6 0,1-3 0,4 2 0,-3-3 0,6 4 0,-6-3 0,3 3 0,-4-4 0,-1-1 0,1 5 0,0-3 0,3 7 0,2-7 0,4 7 0,0-7 0,0 2 0,-1 1 0,1-3 0,0 3 0,-4-4 0,2 0 0,-6 3 0,7-2 0,-3 3 0,-1-4 0,4 0 0,-3-1 0,0 5 0,2-3 0,-2 3 0,-10-6 0,11 1 0,-15-1 0,12 2 0,-3 4 0,0-3 0,4 2 0,0 1 0,5-3 0,0 7 0,0-3 0,-1 0 0,1 3 0,0-3 0,-4 0 0,-1 3 0,-1-3 0,2 4 0,4 0 0,0 0 0,-1 0 0,1 0 0,0 0 0,-4-5 0,2 4 0,-6-3 0,7 4 0,-7-4 0,6 3 0,-2-3 0,4 4 0,0 0 0,-1 0 0,1 0 0,0 0 0,-4 0 0,3 0 0,-8 0 0,8 0 0,-7 0 0,3 0 0,-5 0 0,1 0 0,4 0 0,0 0 0,1 0 0,-1 0 0,-4 0 0,-1 0 0,1 0 0,4-4 0,1 3 0,-1-3 0,4 4 0,-3 0 0,4 0 0,-1 0 0,1 0 0,0 0 0,-4 0 0,-2 0 0,-3 0 0,0 0 0,-10 6 0,11-5 0,-10 5 0,3 0 0,4-5 0,-8 9 0,14-9 0,-4 3 0,8-4 0,-7 0 0,7 4 0,-4-3 0,1 3 0,-1-4 0,-4 0 0,-1 0 0,1 4 0,0-3 0,-10 3 0,7 0 0,-36-3 0,31 4 0,-18-5 0,31 0 0,4 0 0,0 0 0,-1 0 0,1 0 0,-4 0 0,-11 0 0,-6 0 0,-10 0 0,9 0 0,-6 0 0,6 0 0,1 0 0,-8 0 0,17 0 0,-6 0 0,12 0 0,2 0 0,4 0 0,-14 0 0,10 0 0,-23 0 0,19 0 0,-21 0 0,18 0 0,-18 0 0,21 0 0,-10 0 0,17 0 0,-7 0 0,7 4 0,-4-3 0,5 3 0,0-4 0,0 0 0,4 4 0,-4-3 0,4 3 0,-4-4 0,0 0 0,0 0 0,-1 4 0,-3-3 0,3 3 0,-7-4 0,2 4 0,1-3 0,-13 9 0,11-9 0,-22 11 0,8-5 0,-1 1 0,3 1 0,0-2 0,8-1 0,-8 0 0,9-2 0,1-3 0,0 3 0,0-4 0,-10 6 0,-3-5 0,-9 5 0,-20 3 0,25-6 0,-22 12 0,26-14 0,1 5 0,2-2 0,14-3 0,0 3 0,5-4 0,0 0 0,0 4 0,0-3 0,-5 3 0,4-4 0,-7 0 0,3 4 0,-5-3 0,1 3 0,0 0 0,-30 7 0,-7-5 0,-10 9 0,14-8 0,2-1 0,9 3 0,-27 3 0,48-12 0,5 0 0,1 4 0,4-3 0,-1 3 0,-3-4 0,3 0 0,-7 0 0,2 4 0,-13-3 0,-22 12 0,-15-11 0,10 12 0,-42-13 0,67 3 0,-38-4 0,50 0 0,3 0 0,-2 0 0,7 0 0,-7 0 0,2 0 0,1 0 0,-13 0 0,11 0 0,-22 0 0,8 0 0,-1 0 0,-6 0 0,16 0 0,-7 0 0,14 0 0,0 0 0,5 0 0,0 0 0,0 0 0,-5 0 0,0 0 0,0 0 0,1 0 0,-1 0 0,-9 0 0,-8 0 0,5 0 0,-11 0 0,21-4 0,-12 3 0,13-3 0,2 4 0,4 0 0,0 0 0,-5 0 0,4 0 0,-7 0 0,3 0 0,-14-6 0,7 4 0,-7-4 0,10 2 0,-1 3 0,5-3 0,-3 4 0,3 0 0,-1 0 0,2-4 0,0 3 0,-1-3 0,-5 4 0,-9 0 0,-2-6 0,0 4 0,-8-10 0,8 11 0,-10-5 0,9 2 0,3 3 0,0-3 0,-22-6 0,-14 8 0,-1-8 0,15 10 0,22 0 0,9 0 0,1-4 0,0 3 0,4-3 0,0 4 0,1-4 0,-1 3 0,0-3 0,-13 4 0,14 0 0,-24-6 0,21 4 0,-12-3 0,9 0 0,1 4 0,0-3 0,0 4 0,-1-4 0,5 3 0,-3-3 0,3 4 0,-14 0 0,7 0 0,-17 0 0,-12 0 0,15 0 0,-42 0 0,51 0 0,-32 0 0,38 0 0,-4 0 0,-3 0 0,14 0 0,-10 0 0,10 0 0,3 0 0,-3 0 0,3 0 0,-3 0 0,3 0 0,-4 0 0,5 0 0,-4 4 0,3-3 0,-3 3 0,-1-4 0,4 0 0,-7 0 0,3 4 0,-14-3 0,7 3 0,-17-4 0,18 4 0,-38 7 0,23-5 0,-25 3 0,30-9 0,2 4 0,13-3 0,-2 3 0,7-4 0,-7 0 0,6 4 0,-2-3 0,4 3 0,-4-4 0,-2 0 0,-3 0 0,-10 6 0,-2-4 0,-30 13 0,15-13 0,-15 8 0,20-4 0,10-5 0,6 5 0,11-6 0,3 0 0,1 0 0,4 4 0,-3-3 0,3 3 0,-9-4 0,4 0 0,-7 4 0,3-3 0,-5 3 0,1-4 0,0 0 0,0 4 0,3-3 0,-2 3 0,3-4 0,0 0 0,0 0 0,1 4 0,-1-3 0,0 3 0,-4-4 0,8 0 0,-3 0 0,4 0 0,-1 0 0,1 0 0,0 0 0,4 4 0,-3-3 0,2 3 0,-3-4 0,0 0 0,0 0 0,0 0 0,-1 0 0,1 0 0,0 0 0,0 0 0,-1 0 0,1 0 0,0 0 0,0 0 0,0 0 0,-1 0 0,1 0 0,0 0 0,-4 0 0,2 0 0,-2 0 0,4 4 0,0-3 0,-5 3 0,4-4 0,-3 0 0,4 4 0,-1-3 0,1 3 0,0-4 0,0 0 0,0 0 0,-1 0 0,5 0 0,1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12:35:15.25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1380 24575,'4'-1'0,"2"-2"0,3 7 0,0-4 0,0 0 0,0 0 0,0 0 0,0 0 0,-4 4 0,3-3 0,-3 3 0,4-4 0,-4 4 0,3-3 0,-3 3 0,4 0 0,0-3 0,-4 7 0,3-7 0,-3 3 0,0 0 0,3-3 0,-3 3 0,0 0 0,3-3 0,-7 7 0,8-7 0,-4 3 0,0 0 0,3-3 0,-3 3 0,0 0 0,3-3 0,-3 3 0,4 0 0,0-3 0,0 7 0,0-7 0,0 3 0,-4 0 0,3-3 0,-3 3 0,4-4 0,0 4 0,0-3 0,4 7 0,-3-3 0,3 0 0,1 3 0,-4-7 0,3 8 0,-4-8 0,0 3 0,-4 0 0,3-3 0,-3 3 0,4 0 0,0-3 0,0 3 0,0 0 0,0-3 0,0 3 0,0-4 0,-4 4 0,3-3 0,-3 3 0,0 0 0,3-3 0,-3 3 0,4-4 0,1 0 0,-5 4 0,3-3 0,-3 3 0,4 0 0,0-3 0,0 3 0,0 0 0,0-3 0,4 7 0,1-7 0,4 7 0,0-7 0,-4 7 0,3-7 0,-7 7 0,4-7 0,-5 3 0,-4 0 0,3-3 0,-3 3 0,0 0 0,3-3 0,-3 3 0,4 0 0,0-3 0,0 7 0,4-7 0,-3 7 0,3-7 0,-4 7 0,4-7 0,-3 8 0,3-8 0,-4 7 0,1-7 0,-1 7 0,0-7 0,0 3 0,-4 0 0,3-3 0,-3 3 0,4 0 0,4 1 0,-3 0 0,3 3 0,0-3 0,1 0 0,-4 3 0,6-3 0,-6 0 0,5 3 0,-2-3 0,-4 0 0,0 3 0,0-7 0,0 3 0,0 0 0,0-3 0,0 3 0,-4 0 0,3-3 0,-3 3 0,4 0 0,0-3 0,0 3 0,-4 0 0,3-3 0,-3 7 0,4-7 0,0 7 0,0-7 0,1 7 0,3-2 0,-3-1 0,7 3 0,-7-3 0,7 4 0,-3-4 0,-4 3 0,6-3 0,-6 0 0,4 3 0,-1-7 0,-4 7 0,0-7 0,0 3 0,-3 0 0,2-3 0,-3 3 0,8 0 0,-3-3 0,3 7 0,0-7 0,-3 7 0,3-7 0,-4 3 0,0 0 0,0-3 0,0 3 0,0-4 0,0 4 0,0-3 0,0 3 0,4-4 0,-2 4 0,2-3 0,-4 3 0,0 0 0,0-3 0,0 3 0,0-4 0,0 4 0,4-3 0,1 7 0,0-7 0,13 9 0,-15-8 0,11 8 0,-10-9 0,1 7 0,0-7 0,-1 3 0,-3-4 0,-5 4 0,3-3 0,-3 3 0,4-4 0,4 4 0,1-3 0,4 7 0,30-7 0,-23 7 0,23-7 0,-21 9 0,-6-9 0,7 5 0,-10-6 0,-4 4 0,-1-3 0,-4 3 0,0-4 0,0 0 0,0 0 0,0 0 0,0 0 0,0 0 0,0 0 0,0 0 0,0-4 0,0 3 0,5-3 0,-4 0 0,3 3 0,-4-3 0,0 4 0,0 0 0,-4-4 0,3 3 0,-3-3 0,4 4 0,0-5 0,0 4 0,0-3 0,0 0 0,0 3 0,0-3 0,0 4 0,-4-4 0,3 3 0,-3-3 0,4 0 0,1 3 0,-1-3 0,-4 0 0,3 3 0,-3-8 0,4 8 0,-4-7 0,3 7 0,-3-7 0,4 7 0,-4-7 0,3 7 0,-3-8 0,4 8 0,-4-7 0,3 7 0,-3-7 0,4 7 0,0-7 0,0 7 0,0-7 0,-4 2 0,3 1 0,-3 1 0,0 0 0,4 3 0,-4-7 0,4 3 0,0 0 0,4-8 0,-3 7 0,3-3 0,-4 1 0,0 3 0,0 0 0,0-4 0,0 8 0,-4-7 0,3 7 0,-7-7 0,7 7 0,-7-7 0,7 7 0,-3-7 0,4 7 0,-4-8 0,3 8 0,-7-7 0,8 7 0,-8-7 0,7 3 0,-3-4 0,8-1 0,-3 1 0,3 4 0,-8-3 0,3 7 0,-3-7 0,4 2 0,0 1 0,-4-3 0,3 3 0,-3 0 0,0-3 0,3 7 0,-7-8 0,7 8 0,-3-3 0,0 0 0,3 3 0,-7-7 0,7 3 0,-3 0 0,4-3 0,1 2 0,-1 1 0,0-3 0,0 3 0,0-4 0,0 4 0,0-4 0,0 4 0,0-4 0,0 0 0,0 4 0,-4-4 0,3 4 0,-3-4 0,4 0 0,4 0 0,-3-1 0,3 1 0,-4 4 0,-4-3 0,4 3 0,-4-4 0,4 3 0,-4-2 0,3 3 0,-3-4 0,0 0 0,3 4 0,-3-4 0,4 4 0,0-4 0,-4 0 0,7 0 0,-10-1 0,10 1 0,-7 0 0,4 0 0,4-1 0,-3 1 0,3 0 0,-4 0 0,-4-1 0,4 1 0,-4 0 0,4 0 0,4-4 0,-3 2 0,7-2 0,-11 4 0,6 0 0,-7-1 0,4 1 0,0 0 0,0 0 0,0 0 0,0-1 0,0 1 0,0 0 0,0 0 0,0-1 0,0 1 0,-4 0 0,4 4 0,-8-3 0,7 2 0,-3-3 0,4 0 0,-4 0 0,3 4 0,-3-4 0,4 4 0,-4-4 0,3 0 0,-3 0 0,4 4 0,-4-4 0,3 4 0,-3-4 0,4 0 0,0 0 0,0-1 0,0 1 0,0 0 0,0 0 0,0-1 0,0 1 0,1 0 0,-5 0 0,3 4 0,-3-4 0,0 4 0,3-4 0,-3 0 0,4 0 0,0 3 0,0-2 0,0 3 0,-4-4 0,3 0 0,-3 4 0,0-4 0,3 4 0,-3-4 0,4 0 0,0 0 0,0 3 0,0-2 0,4-1 0,-3-1 0,4-3 0,-5-1 0,0 4 0,0-3 0,4 4 0,-3-5 0,3 4 0,-4-3 0,0 4 0,0-1 0,0 1 0,0 0 0,0 4 0,-4-3 0,3 3 0,-7-5 0,7 5 0,-7-3 0,7 7 0,-7-7 0,7 7 0,-3-7 0,1 2 0,2 1 0,-7-3 0,7 3 0,-3-4 0,4 4 0,0-4 0,-4 4 0,3-4 0,-3 4 0,0-3 0,-1 3 0,0 0 0,-3-4 0,7 4 0,-3-4 0,0 0 0,3 0 0,-3-1 0,4 1 0,0 0 0,0 0 0,-4-1 0,3 1 0,-3 0 0,4 0 0,0 0 0,-3-1 0,2 1 0,-3 4 0,0-3 0,3 3 0,-3-5 0,4 5 0,-4-7 0,3 10 0,-3-10 0,0 7 0,3-5 0,-3 5 0,0-3 0,3 7 0,-7-7 0,7 3 0,-3-4 0,4-1 0,0 1 0,-4 0 0,3 4 0,-3-3 0,0 2 0,3 1 0,-7-3 0,7 7 0,-7-7 0,7 7 0,-7-7 0,8 7 0,-8-8 0,7 8 0,-7-7 0,7 7 0,-7-7 0,7 7 0,-7-7 0,7 7 0,-7-8 0,7 4 0,-3 0 0,0-3 0,3 3 0,-3-4 0,0-1 0,3 5 0,-7-3 0,7 7 0,-7-7 0,7 7 0,-7-7 0,3 3 0,-4-5 0,4 5 0,-3-3 0,7 7 0,-7-7 0,3 3 0,0 0 0,-3-4 0,3 8 0,-4-3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12:35:44.66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269 3477 24575,'5'-4'0,"-1"-1"0,-8 0 0,-2-3 0,-3 3 0,0-1 0,4-2 0,-3 7 0,2-7 0,-3 3 0,0-4 0,0-1 0,0 1 0,3 0 0,-2 4 0,3-3 0,0 3 0,1-5 0,0 5 0,3-3 0,-7 7 0,7-11 0,-8 10 0,8-11 0,-3 8 0,0 0 0,3-3 0,-3 3 0,0-4 0,3-1 0,-7 1 0,7 0 0,-8 0 0,4 0 0,0-1 0,-3 1 0,7 0 0,-3 0 0,0-1 0,3 1 0,-7-4 0,2-1 0,1-5 0,-3 1 0,7 4 0,-7-3 0,3 6 0,0-6 0,-4 3 0,8 0 0,-3-4 0,0 8 0,3-3 0,-7 4 0,7-1 0,-3 1 0,4 0 0,0 0 0,0-1 0,0 1 0,0 0 0,0 0 0,0 0 0,0-1 0,4 5 0,-3-3 0,3 3 0,-4-4 0,4 4 0,-3-4 0,3 4 0,0-4 0,-3 0 0,7 0 0,-7-1 0,7 1 0,-7 0 0,3 0 0,-4-1 0,4 1 0,-3 0 0,3 0 0,0 0 0,-3-1 0,3 1 0,-4 0 0,4-4 0,-3 2 0,3-2 0,-4 4 0,0 0 0,4-1 0,-3 1 0,3 0 0,-4 0 0,4 4 0,-3-4 0,3 4 0,-4-4 0,4 0 0,-3 0 0,3-1 0,-4 1 0,4 0 0,-3 0 0,3-1 0,-4 1 0,4 0 0,-2 0 0,2 0 0,-4-1 0,4 5 0,-3-3 0,3 3 0,-4-4 0,4 4 0,-3-4 0,3 4 0,0-4 0,-3 0 0,7 0 0,-7-1 0,3 1 0,0 0 0,-3 0 0,3-1 0,0 1 0,-3 0 0,3 0 0,0 0 0,-3-1 0,7 5 0,-7-3 0,3 3 0,0-4 0,-3-1 0,7 1 0,-7 0 0,7 0 0,-7-1 0,3 1 0,-4 0 0,4 0 0,-3 0 0,7-5 0,-3 4 0,0-3 0,3 4 0,-3-5 0,0 4 0,3-3 0,-3 0 0,0 2 0,3-2 0,-7 4 0,8 0 0,-8 0 0,7 3 0,-3-6 0,4 2 0,0-4 0,-4 0 0,3 5 0,-7 0 0,7 0 0,-3 0 0,0-1 0,3-3 0,-3 3 0,4-3 0,-4 3 0,3 1 0,-7 0 0,7 0 0,-7 0 0,7-1 0,-3 1 0,0-4 0,3 3 0,-3-8 0,4 8 0,-4-3 0,3 4 0,-7-1 0,8 1 0,-8 0 0,7-4 0,-3 7 0,0-7 0,3 4 0,-7-1 0,7-3 0,-7 3 0,7 1 0,-3 0 0,0 0 0,3 0 0,-7-1 0,7 1 0,-7 0 0,7 0 0,-7-1 0,7 1 0,-3 0 0,4 0 0,-4 0 0,3-1 0,-3 1 0,0 0 0,3 0 0,-3-5 0,4 4 0,0-7 0,0 7 0,1-8 0,-1 8 0,0-7 0,0 7 0,-4-4 0,3 5 0,-3 0 0,0 0 0,3-1 0,-3 1 0,4-4 0,-4 3 0,3-3 0,-7 3 0,7 1 0,-7 0 0,7 4 0,-7-3 0,3 2 0,0-3 0,-3 0 0,7-4 0,-3 2 0,4-2 0,2-10 0,-5 11 0,4-15 0,-5 16 0,0-6 0,3 7 0,-7-7 0,7 6 0,-3-2 0,0 0 0,3 3 0,-7-3 0,3 3 0,0 1 0,-3 0 0,7-4 0,-3-2 0,0-3 0,3 4 0,-7-3 0,7 2 0,-3 1 0,6-13 0,-5 14 0,3-9 0,-8 12 0,3 1 0,0 0 0,-3-4 0,8 2 0,-4-2 0,0 4 0,-1 0 0,0-1 0,-3 1 0,3 0 0,0 0 0,-3 0 0,7-1 0,-3 1 0,0 0 0,-1 0 0,0-1 0,-3 1 0,3 0 0,0 0 0,-3-1 0,7 5 0,-7-3 0,7 3 0,-7-4 0,3 0 0,0-1 0,-3 1 0,3 0 0,0 0 0,-3-1 0,7 1 0,-7 0 0,7 0 0,-7 0 0,3-1 0,0 1 0,-3 0 0,7 4 0,-7-3 0,3 2 0,0-3 0,-3 0 0,7 4 0,-7-3 0,7 3 0,-7-5 0,8 5 0,-8-3 0,3 3 0,0 0 0,-3-3 0,3 2 0,0 1 0,-3-3 0,7 7 0,-7-7 0,3 3 0,0 0 0,-3-4 0,7 4 0,-7-4 0,7 4 0,-7-3 0,7 7 0,-7-7 0,7 2 0,-7-3 0,7 4 0,-7-3 0,7 7 0,-7-7 0,3 2 0,0-3 0,1 4 0,0-3 0,3 7 0,-7-7 0,3 3 0,0-1 0,-3-2 0,7 7 0,-7-7 0,7 7 0,-7-7 0,7 7 0,-7-7 0,7 2 0,-3-3 0,5 4 0,-5-3 0,3 7 0,-7-7 0,7 7 0,-7-8 0,7 8 0,-3-7 0,4 7 0,-4-7 0,3 7 0,-7-7 0,7 7 0,-3-3 0,0 0 0,3 3 0,-3-4 0,0 1 0,3 3 0,-3-3 0,4 4 0,-4-4 0,3 3 0,-3-3 0,4 4 0,0 0 0,0 0 0,1 0 0,-1 0 0,0 0 0,0 0 0,0 0 0,0 4 0,0-3 0,0 7 0,0-7 0,-4 7 0,3-7 0,-7 7 0,7-7 0,-3 3 0,0 0 0,3-3 0,-7 7 0,7-7 0,-7 7 0,7-7 0,-7 7 0,7-7 0,-7 7 0,7-7 0,-7 7 0,3-3 0,0 1 0,-3 2 0,7-3 0,-7 4 0,3 0 0,1-4 0,-4 3 0,3-3 0,0 4 0,-3 0 0,3 0 0,0-4 0,-3 3 0,3-3 0,-4 4 0,4 0 0,-3 0 0,3 0 0,-4 0 0,0 0 0,0 0 0,0 0 0,0 1 0,0-1 0,0 0 0,0 0 0,0 0 0,0 4 0,0-3 0,0 3 0,0-4 0,0 4 0,0-3 0,0 3 0,0-4 0,0 0 0,0 0 0,0 0 0,0 0 0,0 5 0,0-4 0,0 3 0,0-4 0,0 0 0,0 0 0,0 0 0,0 0 0,0 0 0,-4 0 0,3 0 0,-4 4 0,5-3 0,0 3 0,-4-4 0,3 4 0,-3-3 0,0 4 0,3-5 0,-3 4 0,0-3 0,3 3 0,-3 0 0,4-3 0,-4 3 0,3-4 0,-3 0 0,4 0 0,-5 0 0,4 0 0,-3 0 0,0 0 0,3 0 0,-7 0 0,7 0 0,-7 1 0,7 3 0,-7-3 0,7 3 0,-8-4 0,8 0 0,-3 0 0,0 0 0,3 0 0,-3 0 0,0 0 0,3 0 0,-7 0 0,7 0 0,-8 0 0,8 0 0,-7 0 0,7 0 0,-3 1 0,0-5 0,3 3 0,-7-3 0,7 8 0,-7-7 0,7 6 0,-4-7 0,5 4 0,-4-4 0,3 3 0,-7-3 0,7 4 0,-7 0 0,7 0 0,-7 0 0,7 0 0,-3 0 0,-1 0 0,4 0 0,-3 0 0,0-4 0,3 4 0,-3-4 0,0 4 0,3 0 0,-3 0 0,0 0 0,3 0 0,-3 0 0,0-4 0,2 3 0,-2-3 0,4 4 0,-4 0 0,3 0 0,-3 0 0,4 0 0,0 0 0,0 0 0,-4-4 0,3 3 0,-3-3 0,4 4 0,0 1 0,0-1 0,-4 0 0,3 0 0,-3 0 0,4 0 0,0 0 0,0 0 0,0 0 0,0 0 0,0 0 0,0 0 0,0 0 0,0 0 0,0 0 0,0 0 0,0 0 0,4-4 0,-3 3 0,7-7 0,-3 3 0,4-4 0,0 0 0,0-4 0,0 3 0,0-7 0,0 3 0,0 0 0,0-3 0,0 7 0,-4-8 0,3 8 0,-3-3 0,4 0 0,0 3 0,-3-7 0,2 7 0,-3-3 0,0 0 0,3 3 0,-3-7 0,4 2 0,0 1 0,-4-3 0,3 7 0,-7-7 0,7 7 0,-3-3 0,4 4 0,-4-4 0,3 3 0,-3-8 0,4 4 0,0 0 0,0-3 0,0 3 0,0-4 0,0 4 0,-4-4 0,3 8 0,-7-7 0,8 7 0,-4-7 0,4 3 0,0 0 0,-4-4 0,3 8 0,-3-7 0,0 3 0,7 0 0,-6-3 0,7 3 0,-4-1 0,4-6 0,-3 10 0,-1-10 0,3 7 0,-6 0 0,11-3 0,-7 2 0,4-3 0,-5 4 0,0-3 0,0 3 0,0 0 0,0-4 0,4 4 0,-3-4 0,3 4 0,-4-3 0,0 7 0,0-7 0,0 6 0,4-6 0,-3 3 0,7 0 0,-2-3 0,-1 3 0,3 0 0,-3-8 0,0 11 0,-1-10 0,-4 11 0,0-7 0,0 7 0,-4-7 0,3 7 0,-3-8 0,4 8 0,0-7 0,0 7 0,0-7 0,4 3 0,-2-4 0,6 4 0,-3-4 0,0 4 0,3-4 0,-3 0 0,0 4 0,-1-4 0,-4 4 0,4 0 0,-3-3 0,3 7 0,-4-7 0,0 7 0,1-8 0,-1 4 0,0 0 0,0-3 0,4 3 0,-3 0 0,3-3 0,-4 7 0,-4-8 0,3 8 0,-3-7 0,4 7 0,0-7 0,0 7 0,-4-7 0,3 7 0,-3-8 0,4 8 0,-4-7 0,7 3 0,-6-4 0,8 4 0,-5-3 0,0 7 0,-4-8 0,7 8 0,-6-7 0,7 3 0,0-4 0,-3 4 0,3-4 0,-4 8 0,0-7 0,0 3 0,0 0 0,0-3 0,0 3 0,0 0 0,5-4 0,0 4 0,0-4 0,3 0 0,-3 0 0,4-1 0,0 1 0,0 0 0,10-2 0,-8 1 0,4 3 0,-11-1 0,-4 7 0,0-3 0,0 0 0,0-1 0,1-1 0,-1 2 0,-4 0 0,3 3 0,-3-3 0,0 0 0,3 3 0,-3-3 0,0 0 0,3 3 0,-3-3 0,0 0 0,3 2 0,-3-6 0,4 7 0,-4-7 0,3 7 0,-3-7 0,8 3 0,1-5 0,4 1 0,1 0 0,-5 0 0,3 0 0,-3-1 0,4 1 0,-4 0 0,-1 0 0,-4 4 0,0-4 0,0 8 0,-4-7 0,3 7 0,-3-3 0,0 0 0,3 3 0,-7-7 0,7 7 0,-3-8 0,4 4 0,1 0 0,-1 1 0,-4 0 0,3 3 0,-7-7 0,7 7 0,-7-7 0,7 7 0,-3-4 0,0 1 0,7 3 0,-6-7 0,7 3 0,-4 0 0,-4-3 0,3 3 0,-3-5 0,4 5 0,-4-3 0,3 7 0,-7-7 0,7 7 0,-3-7 0,4 2 0,0-3 0,1 0 0,-1 4 0,-4-3 0,3 7 0,-7-8 0,7 8 0,-3-7 0,4 7 0,-4-7 0,3 7 0,-7-7 0,7 7 0,-3-8 0,4 4 0,0-4 0,0 0 0,0 4 0,-4-3 0,3 7 0,-3-8 0,4 4 0,0-4 0,0 0 0,0 0 0,5-1 0,-4-3 0,3 3 0,-4-3 0,0 3 0,0 5 0,0-3 0,-4 3 0,3 0 0,-3 1 0,0 0 0,-1-2 0,0 1 0,1 1 0,0 0 0,3 3 0,-7-7 0,7 7 0,-7-7 0,7 7 0,-3-8 0,8 8 0,11-9 0,6 3 0,0 0 0,-2 1 0,-14 6 0,-5-5 0,-1 8 0,-3-2 0,5 4 0,-1 3 0,0-3 0,0 1 0,-4 2 0,3-3 0,-3 4 0,0 0 0,3-4 0,-3 3 0,0-3 0,3 4 0,-3 0 0,0 0 0,-1 0 0,0 0 0,-3 0 0,7 0 0,-3 0 0,0 0 0,3-4 0,-7 3 0,7-3 0,-7 4 0,3 0 0,0-4 0,-3 4 0,3-4 0,-4 4 0,4-4 0,-3 3 0,3-3 0,-4 4 0,0 0 0,0 0 0,0 0 0,4 0 0,-3 0 0,7-4 0,-7 3 0,8-7 0,-4 11 0,4-6 0,0 7 0,4 0 0,-3-3 0,3-1 0,-4 0 0,0-4 0,0 4 0,0 0 0,0 0 0,4 0 0,-7 0 0,6-4 0,-7 3 0,4-3 0,0 4 0,-4 0 0,3-4 0,-2 3 0,-1-3 0,3 4 0,-7 0 0,7 0 0,-7 0 0,7 0 0,-7 0 0,3 0 0,-4 1 0,4-5 0,-3 3 0,3-3 0,-4 4 0,0 0 0,0 0 0,0 0 0,0 0 0,0 0 0,0 0 0,0 0 0,0 0 0,0 0 0,0 0 0,0 4 0,0-3 0,0 7 0,0-7 0,-4 4 0,3-1 0,-8-7 0,8 6 0,-3-7 0,0 0 0,3 3 0,-3-3 0,0 0 0,3 3 0,-3-3 0,0 0 0,3 3 0,-7-7 0,7 7 0,-4-3 0,1 4 0,-1-4 0,0 3 0,-3-3 0,7 4 0,-7 0 0,3 0 0,-1 0 0,-2-3 0,7 2 0,-7-7 0,7 7 0,-3-3 0,0 0 0,-1 3 0,-1-3 0,-2 0 0,7 3 0,-7-3 0,3 4 0,0 0 0,-3-4 0,7 3 0,-8-3 0,8 4 0,-7-4 0,7 3 0,-7-3 0,3 0 0,0 3 0,-4-3 0,8 4 0,-7-4 0,7 3 0,-3-3 0,0 0 0,3 4 0,-3-4 0,0 0 0,3 3 0,-7-7 0,2 3 0,1 0 0,1 1 0,0 0 0,3 3 0,-3-3 0,4 4 0,0 0 0,0 0 0,0 0 0,0 0 0,0 0 0,0 0 0,4 4 0,-3-3 0,7 3 0,-3-4 0,4 0 0,-4 1 0,3-1 0,-7 0 0,7-4 0,-7 3 0,7-7 0,-7 7 0,3-3 0,0 0 0,-3 3 0,3-3 0,0 0 0,-3 3 0,7 1 0,-7 1 0,8 3 0,-8-4 0,7 0 0,-7 0 0,7 0 0,-7 0 0,3 0 0,0-4 0,-3 4 0,3-4 0,0 4 0,-3 0 0,7 0 0,-7 0 0,3 0 0,0 0 0,-3 0 0,3 0 0,-4 0 0,0 0 0,4 0 0,-3 0 0,3 4 0,-4-3 0,0 3 0,0-4 0,0 0 0,0 1 0,0-1 0,0 0 0,-4 0 0,3 0 0,-3 0 0,0 0 0,-2 4 0,1-3 0,1 3 0,0-4 0,3 0 0,-7 0 0,7 0 0,-3 0 0,0 0 0,3 0 0,-8 0 0,4 1 0,-4-1 0,4 4 0,-3-3 0,7 3 0,-7-4 0,2-4 0,-3 3 0,4-3 0,-3 4 0,3 0 0,-4 0 0,-1 0 0,1 4 0,0-3 0,0 3 0,-1-4 0,1 0 0,0 5 0,0-4 0,-5 7 0,4-7 0,-3 3 0,4-4 0,0-4 0,-1 3 0,1-3 0,0 4 0,0 0 0,-1 0 0,1-4 0,0 3 0,0-3 0,4 4 0,-4 0 0,4-4 0,-4 3 0,4-3 0,-3 0 0,7 4 0,-7-8 0,2 7 0,-3-3 0,0 0 0,4 3 0,-3-3 0,3 4 0,-5-4 0,5 3 0,-3-7 0,-1 11 0,-1-6 0,-4 7 0,5-8 0,4 3 0,-3-7 0,7 7 0,-7-7 0,7 7 0,-8-7 0,4 7 0,-4-7 0,4 7 0,-3-7 0,7 7 0,-8-3 0,4 4 0,-4-4 0,0 3 0,4-2 0,-3-1 0,6 3 0,-6-7 0,7 7 0,-7-7 0,3 7 0,-4-3 0,-1 0 0,5 3 0,-3-7 0,7 7 0,-7-7 0,7 7 0,-3-3 0,0 0 0,3 3 0,-3-3 0,8 4 0,-3 0 0,7-4 0,-3 3 0,4-3 0,0 4 0,0-4 0,-4 3 0,3-7 0,-7 7 0,7-7 0,-3 3 0,0 0 0,-1 1 0,0 5 0,-3-1 0,3 0 0,0 0 0,-3 4 0,3-3 0,-4 7 0,0 26 0,-4-21 0,3 25 0,-7-33 0,7 4 0,-7-4 0,-2 3 0,0-7 0,1 3 0,1-8 0,3 3 0,-4-3 0,-1 0 0,5 3 0,-3-7 0,3 3 0,-4 0 0,-1-3 0,5 7 0,-3-7 0,-1 7 0,-5-3 0,-5 0 0,-9 5 0,8-4 0,-8 9 0,0-9 0,7 6 0,-7-7 0,14 4 0,1-4 0,3-1 0,1 0 0,0 1 0,0 0 0,0 3 0,-1-3 0,-3 4 0,3 0 0,-7 0 0,6 0 0,-6 4 0,7-3 0,-3 4 0,-1-5 0,4 0 0,-3 0 0,4 4 0,-5-3 0,-20 27 0,15-18 0,-19 15 0,28-21 0,-3 0 0,4-6 0,-1 9 0,1-10 0,0 7 0,0-4 0,4 0 0,-4 0 0,4 0 0,-4 0 0,4 0 0,-3 0 0,3-4 0,0 3 0,-4-3 0,4 4 0,0 0 0,-3 0 0,3 0 0,-4 0 0,-1 0 0,5 1 0,-3-1 0,3 0 0,0 0 0,-3 0 0,2-4 0,1 3 0,1-3 0,0 4 0,-1 0 0,0 0 0,-3 0 0,2 0 0,-3 4 0,-4 1 0,3 0 0,-3 3 0,3-7 0,1 4 0,-4-1 0,3-3 0,-4 3 0,9-4 0,-3 0 0,3 0 0,0 0 0,-3 0 0,2 0 0,-3 0 0,0 0 0,0 0 0,4 0 0,-4 0 0,4 0 0,-4-4 0,0 3 0,4 2 0,-7 0 0,5 3 0,-6-4 0,4 4 0,0-3 0,-1 3 0,1-4 0,0 0 0,0-4 0,4 3 0,-4-7 0,8 7 0,-7-3 0,3 4 0,-4 0 0,4 0 0,-3-4 0,2 3 0,-3-3 0,0 4 0,0 1 0,0-1 0,-1-4 0,1 3 0,4-3 0,-3 0 0,3-1 0,0 0 0,-8 5 0,3 1 0,-4 3 0,1 0 0,3-7 0,1 6 0,0-7 0,0 4 0,-1 0 0,1 0 0,0 0 0,-4 0 0,3 0 0,-8 5 0,8-4 0,-7 3 0,7-4 0,-4 0 0,1 0 0,-1 4 0,0-7 0,0 6 0,5-7 0,0 0 0,0 3 0,-1-3 0,1 4 0,0-4 0,0 3 0,0-7 0,3 7 0,-2-3 0,3 4 0,-4-4 0,0 3 0,-1-3 0,1 5 0,0-1 0,0 0 0,-5 0 0,4 0 0,-3 0 0,4 0 0,-5 0 0,4 0 0,-3 0 0,4 0 0,0 0 0,-1 0 0,1 0 0,0-4 0,0 3 0,4-3 0,-8 4 0,7 0 0,-3 0 0,1 1 0,3-1 0,-5 0 0,-3 0 0,3 0 0,-7 0 0,6 0 0,-6 4 0,7-3 0,-7 3 0,6-8 0,2 3 0,1-7 0,7 7 0,-7-7 0,7 7 0,-7-7 0,3 3 0,-1 0 0,-2 1 0,3 0 0,0 3 0,-3-7 0,3 3 0,-5 0 0,1-3 0,4 7 0,-3-7 0,3 8 0,-4-8 0,-1 7 0,1-7 0,4 7 0,-3-7 0,3 3 0,-5 0 0,1-3 0,0 3 0,0 0 0,0-3 0,-1 3 0,1-4 0,-4 0 0,-11 0 0,7 4 0,-10-3 0,13 7 0,0-7 0,-4 3 0,8 0 0,-3-3 0,4 3 0,0 0 0,-1-3 0,1 3 0,4 0 0,-3-3 0,3 3 0,-5-4 0,1 0 0,0 0 0,0 0 0,0 4 0,-1-3 0,1 3 0,0-4 0,0 0 0,-1 0 0,1 0 0,-4 0 0,-1 0 0,-14 0 0,11 0 0,-10 0 0,3 0 0,3 0 0,-6 0 0,8 0 0,1 0 0,4 0 0,0 0 0,5 0 0,0 0 0,0 0 0,0 0 0,-1 0 0,1 0 0,0 0 0,0 0 0,-5 0 0,4 0 0,-3 0 0,4 0 0,0 0 0,-1 0 0,1 0 0,0 0 0,0-4 0,-1 3 0,1-7 0,0 3 0,0-5 0,-1 1 0,1 0 0,0 0 0,4-1 0,-7 1 0,10-4 0,-11 3 0,8-3 0,-4 3 0,0 1 0,4 0 0,-3 0 0,6-5 0,-6 4 0,7-3 0,-3 0 0,0 2 0,3-2 0,-3 0 0,0 3 0,3-17 0,-3 10 0,4-11 0,-4 14 0,3-3 0,-4 2 0,1 1 0,3-3 0,-7 7 0,7-8 0,-3 8 0,4-3 0,0 4 0,0-1 0,0 1 0,0 0 0,0 0 0,0-1 0,0 1 0,0 0 0,0 0 0,-4 0 0,3-1 0,-3 1 0,4 0 0,0-4 0,0-2 0,0 1 0,-4 1 0,3 4 0,-3-1 0,4 1 0,0 0 0,0 0 0,0-4 0,0 2 0,0-2 0,0 4 0,0 0 0,0-1 0,0 1 0,0 0 0,0 0 0,0-1 0,0 1 0,0 0 0,0 0 0,0 0 0,0-1 0,0 1 0,0 0 0,0 0 0,0-1 0,0 1 0,0 0 0,0 0 0,0 0 0,0-1 0,0 1 0,0 0 0,-5 4 0,4-3 0,-3 2 0,0 1 0,3-3 0,-3 3 0,0 0 0,3-3 0,-3 2 0,0 1 0,3-3 0,1 11 0,1-10 0,3 6 0,-4-8 0,0-1 0,-4 5 0,3-3 0,-8 7 0,8-7 0,-7 7 0,3-3 0,0 0 0,-3 3 0,7-8 0,-7 8 0,2-7 0,-3 7 0,0-7 0,0 3 0,-1-4 0,1-1 0,0 1 0,-4 0 0,3 0 0,-4 4 0,9-4 0,-3 8 0,7-7 0,-7 7 0,3-3 0,-1 0 0,-2 3 0,3-3 0,0 0 0,-3 3 0,3-3 0,0 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06:27:43.3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1 471 24575,'0'-13'0,"4"-1"0,6-34 0,2 13 0,3-16 0,-2 14 0,-8 6 0,9 1 0,-8 2 0,3 14 0,-1 1 0,-3-1 0,4 4 0,0-7 0,0 7 0,1-4 0,-1 5 0,0 0 0,0 4 0,-4-3 0,3 7 0,-3-8 0,4 8 0,0-7 0,4 3 0,-3 0 0,7-3 0,-3 7 0,0-3 0,-1 0 0,-4 3 0,4-4 0,-2 5 0,2-4 0,-4 3 0,0-3 0,0 4 0,0 0 0,0 0 0,0 0 0,4 0 0,-3 0 0,3 0 0,-4 0 0,0 0 0,0 4 0,0-3 0,0 3 0,4 0 0,-2 1 0,15 6 0,60 20 0,-12 0-543,-2-9 1,0-2 542,18 11 0,-37-19 0,-2-1 0,14 7 0,-19-3 0,-23-8 0,-18 1 0,3-3 0,-7 4 1085,7 0-1085,-7 0 0,7 0 0,-7 0 0,3 0 0,0 0 0,-3 0 0,7-4 0,-7 3 0,7-3 0,-3 0 0,0 3 0,3-7 0,-7 7 0,7-3 0,-3 4 0,0 0 0,3 1 0,-7-1 0,7 0 0,-3 0 0,8 4 0,-3 1 0,7 0 0,-7 3 0,4-3 0,-1 4 0,-3-4 0,3-1 0,-4-8 0,-4 3 0,3-7 0,-3 3 0,4-4 0,0 4 0,0-3 0,4 8 0,-3-8 0,3 3 0,-4 0 0,0-3 0,0 3 0,0-4 0,-3 4 0,2-3 0,-3 3 0,4-4 0,0 4 0,0-3 0,0 7 0,0-3 0,14 6 0,3 6 0,4-4 0,7 6 0,-6-8 0,-1 0 0,-2 0 0,-14-2 0,-5 0 0,-5 0 0,-4 0 0,0 1 0,4-1 0,1 0 0,4 4 0,-4-3 0,3 3 0,-3-4 0,4 0 0,0 0 0,0 4 0,0-7 0,-4 6 0,-1-7 0,0 0 0,-3 3 0,7-7 0,-7 7 0,7-3 0,1 4 0,26 25 0,-12-15 0,35 39 0,-39-39 0,14 14 0,-24-28 0,-4 3 0,7-3 0,-6 8 0,8-2 0,-5 2 0,0-8 0,-4 3 0,3-7 0,-3 7 0,4-3 0,0 4 0,4-4 0,-7 3 0,6-7 0,-11 7 0,7-7 0,-3 3 0,0 0 0,3-3 0,-7 7 0,11-3 0,-6 4 0,11 0 0,-11 0 0,7 0 0,-8-4 0,0 3 0,3-7 0,-7 7 0,7-7 0,-7 7 0,7-7 0,-3 3 0,0 1 0,3-4 0,-3 7 0,4-7 0,0 3 0,-4 0 0,3-3 0,-7 7 0,3 1 0,-4 5 0,0 4 0,-6 10 0,1-8 0,-8 18 0,1-8 0,0-4 0,5 1 0,-1-17 0,7 3 0,-7-8 0,3 3 0,0-3 0,-3 4 0,-2 4 0,0-7 0,-3 6 0,4-7 0,0 4 0,-1 0 0,1-4 0,0 3 0,0-7 0,-1 7 0,1-7 0,4 8 0,-3-4 0,3 4 0,-4 0 0,-1-4 0,5 3 0,-3-3 0,-1 4 0,-1 0 0,-4 0 0,1 0 0,3-4 0,1 3 0,0-3 0,4 0 0,0 3 0,-3-7 0,7 7 0,-7-7 0,3 7 0,-5-7 0,5 7 0,-3-7 0,3 7 0,0-3 0,-3 0 0,7 3 0,-8-7 0,8 12 0,-7-11 0,7 10 0,-7-7 0,7 4 0,-7-4 0,7 3 0,-3-3 0,0 0 0,3-1 0,-4-4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20T12:35:54.7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2706 24575,'10'0'0,"-1"0"0,0 0 0,4 0 0,-3 0 0,7 0 0,-3 4 0,0-3 0,-1 3 0,-4-4 0,0 0 0,0 0 0,0 4 0,0-3 0,0 3 0,4-4 0,-2 0 0,2 4 0,-4-3 0,4 3 0,-3-4 0,-1 4 0,-1-3 0,-3 3 0,4-4 0,4 0 0,-3 4 0,3-3 0,0 3 0,-3-4 0,3 4 0,0-3 0,-3 3 0,4-4 0,-5 0 0,0 4 0,4-3 0,-3 3 0,3-4 0,-4 0 0,0 4 0,14-3 0,-11 3 0,15-4 0,-17 0 0,3 4 0,0-3 0,-3 3 0,7-4 0,-3 0 0,5 4 0,8-3 0,-6 3 0,7-4 0,-10 4 0,0-3 0,0 3 0,-4 0 0,-1-3 0,-4 3 0,0 0 0,0-3 0,0 4 0,4-5 0,1 4 0,0-3 0,13 3 0,39 7 0,-26-8 0,37 8 0,-56-7 0,7-3 0,-10 3 0,0-4 0,-4 0 0,-1 0 0,-4 0 0,-4 4 0,3-3 0,-3 3 0,4-4 0,0 0 0,4 0 0,-3 0 0,7 0 0,-6 4 0,6-3 0,-7 3 0,3-4 0,-4 0 0,0 0 0,0 0 0,0 5 0,4-4 0,1 3 0,4-4 0,0 0 0,0 0 0,1 0 0,-1 0 0,-4 0 0,12 0 0,-9 0 0,20 0 0,-6 0 0,-5 0 0,1 4 0,-13-3 0,0 3 0,3-4 0,-3 0 0,4 0 0,10 0 0,-8 0 0,18 0 0,-8 5 0,0-3 0,-2 4 0,0-6 0,-12 0 0,11 0 0,-13 0 0,0 0 0,-1 0 0,0 4 0,-3-3 0,7 3 0,-3-4 0,5 0 0,-5 0 0,12 0 0,-9 0 0,11 0 0,-10 0 0,0 0 0,-4 0 0,3 0 0,-3 0 0,4 0 0,-4 0 0,3 0 0,-2 0 0,-1 0 0,12 0 0,-9 0 0,20 0 0,-6 0 0,-1 0 0,7 6 0,-16-5 0,6 5 0,1 0 0,-7-5 0,7 5 0,-10-6 0,0 0 0,-4 0 0,-1 0 0,-4 0 0,0 0 0,0 0 0,0 0 0,0 0 0,0 0 0,0 0 0,0 0 0,0 0 0,0 0 0,0 0 0,0 0 0,1-4 0,3 3 0,-3-7 0,3 7 0,-4-3 0,0 4 0,0-4 0,0 3 0,0-3 0,0 4 0,0 0 0,0-4 0,0 3 0,4-8 0,-3 8 0,7-3 0,-7 4 0,4 0 0,-5 0 0,0 0 0,-4-4 0,3 3 0,-3-3 0,4 4 0,0 0 0,0-4 0,0 3 0,0-3 0,0 0 0,0 3 0,0-3 0,0-1 0,0 4 0,0-7 0,4 7 0,-3-7 0,4 7 0,-5-7 0,4 7 0,-3-7 0,3 6 0,-4-6 0,0 3 0,0 0 0,0 1 0,-4 0 0,3 3 0,-3-3 0,0 0 0,3 3 0,-3-4 0,0 1 0,3 3 0,-3-7 0,4 7 0,0-7 0,0 7 0,1-7 0,-1 7 0,0-3 0,0-1 0,0 4 0,-4-7 0,3 7 0,-3-3 0,0 0 0,3 3 0,-3-7 0,4 7 0,-4-7 0,3 7 0,-3-4 0,0 1 0,3 3 0,-7-7 0,7 7 0,-3-7 0,4 7 0,-4-7 0,3 7 0,-3-8 0,4 8 0,-4-7 0,4 7 0,-8-7 0,7 7 0,-7-7 0,7 7 0,-3-7 0,4 7 0,0-8 0,-4 4 0,3 0 0,-3-3 0,4 3 0,0 0 0,0-4 0,0 8 0,-4-7 0,3 3 0,-3 0 0,4 1 0,-4 0 0,3-1 0,-3 0 0,4-4 0,0 8 0,0-7 0,1 3 0,3 0 0,-7-3 0,10 3 0,-10-1 0,3-2 0,-1 3 0,1 0 0,1-3 0,3 3 0,-4-5 0,0 5 0,0-3 0,0 3 0,0 0 0,4-3 0,-3 2 0,4 1 0,-5-3 0,0 3 0,-4-4 0,3 4 0,-3-4 0,4 4 0,0-4 0,0 4 0,-4-3 0,3 7 0,-7-7 0,7 7 0,-7-8 0,7 4 0,-3 0 0,0-3 0,3 3 0,-3 0 0,0-4 0,3 8 0,-7-7 0,7 7 0,-7-7 0,7 3 0,-3 0 0,0-3 0,3 7 0,-7-8 0,8 4 0,-4-4 0,4 0 0,-4 0 0,3-1 0,-3 1 0,4 0 0,0 0 0,0-1 0,-4 1 0,3 0 0,-3 4 0,4-3 0,-4 2 0,3-3 0,-7 0 0,7 4 0,-7-3 0,7 3 0,-3-1 0,0-2 0,-1 3 0,0-4 0,1 4 0,0-3 0,-1 2 0,0 1 0,-3-3 0,7 7 0,-7-7 0,7 3 0,-6-4 0,6-1 0,-3-3 0,4 3 0,-4-3 0,3 3 0,-3 1 0,4 0 0,-4 0 0,3-5 0,-3 4 0,4-3 0,0 4 0,0 0 0,-4-5 0,3 4 0,-3-3 0,4 4 0,-4-1 0,3-3 0,-3 3 0,4-7 0,0 6 0,0-6 0,1 7 0,-1-7 0,0 2 0,-4 1 0,7-3 0,-10 7 0,10-4 0,-11 5 0,7 0 0,-7-4 0,7 6 0,-7-5 0,7 7 0,-7-4 0,7 0 0,-7-1 0,7 5 0,-7-3 0,7 3 0,-7-4 0,7 0 0,-7-1 0,7 1 0,-7 0 0,7 4 0,-7-3 0,3 2 0,0 1 0,-3-3 0,3 3 0,0 0 0,1-7 0,0 5 0,3-10 0,-3 7 0,1-7 0,2 6 0,-3-6 0,0 7 0,3-3 0,-7 4 0,7-1 0,-7 1 0,3 0 0,0 0 0,1-1 0,0 1 0,-1 0 0,0 0 0,-3-1 0,3 1 0,0 0 0,-3 0 0,7 0 0,-7-1 0,7 1 0,-7 0 0,7-4 0,-7 2 0,7-2 0,-7 4 0,7 0 0,-7-1 0,7 1 0,-7-4 0,7 3 0,-7-3 0,7-1 0,-7 4 0,7-3 0,-3 0 0,0 2 0,3-2 0,-2 4 0,-1-4 0,3 2 0,-7-2 0,7 0 0,-3 3 0,4-8 0,-4 8 0,3-3 0,-7 4 0,7-5 0,-3 4 0,0-7 0,3 7 0,-3-4 0,0 5 0,3 4 0,-7-3 0,3 3 0,0-4 0,-3-1 0,7 1 0,-3-4 0,4 3 0,0-4 0,-4 5 0,3 0 0,-3-4 0,0 2 0,3-2 0,-7 4 0,8 0 0,-4-5 0,4 4 0,-4-7 0,3 3 0,-3-1 0,0 2 0,3 4 0,-7 0 0,3 0 0,0-1 0,-3 1 0,7 0 0,-7 0 0,7-1 0,-7 1 0,3 0 0,0 0 0,-3 0 0,7-1 0,-3-3 0,4-1 0,-4 0 0,3-4 0,-3 4 0,4-4 0,4-1 0,28-48 0,-13 27 0,16-40 0,-23 49 0,-9 3 0,1 10 0,-4 4 0,0-3 0,0 6 0,-4-2 0,3 8 0,-7-3 0,7 7 0,-7-7 0,7 7 0,-7-8 0,3 8 0,-4-3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4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15899 10156 16383 0 0,'0'2'0'0'0,"-1"1"0"0"0,-2 2 0 0 0,-1 3 0 0 0,-2 0 0 0 0,-1 2 0 0 0,-2 2 0 0 0,0 0 0 0 0,1-1 0 0 0,1-3 0 0 0,2-1 0 0 0,1-1 0 0 0,0 0 0 0 0,1-2 0 0 0,0 0 0 0 0,0 1 0 0 0,0 0 0 0 0,0 0 0 0 0,-1 1 0 0 0,0 0 0 0 0,0 0 0 0 0,1 1 0 0 0,-1 1 0 0 0,0 0 0 0 0,0-1 0 0 0,1 0 0 0 0,0-1 0 0 0,0-1 0 0 0,0 0 0 0 0,0 1 0 0 0,1-1 0 0 0,-1 1 0 0 0,1 0 0 0 0,-1 1 0 0 0,-1 1 0 0 0,1-1 0 0 0,0 2 0 0 0,0-1 0 0 0,0 1 0 0 0,1-2 0 0 0,0 0 0 0 0,-1 0 0 0 0,1 0 0 0 0,-1-1 0 0 0,1 0 0 0 0,0 0 0 0 0,0 1 0 0 0,0-1 0 0 0,1 0 0 0 0,0 0 0 0 0,0 1 0 0 0,1-1 0 0 0,-1 0 0 0 0,1 0 0 0 0,0 1 0 0 0,1-1 0 0 0,-1 1 0 0 0,0 1 0 0 0,0 0 0 0 0,0-1 0 0 0,0 0 0 0 0,0 1 0 0 0,0 0 0 0 0,0 0 0 0 0,0-1 0 0 0,0 0 0 0 0,0 0 0 0 0,0-1 0 0 0,0 2 0 0 0,0 1 0 0 0,0 1 0 0 0,0 1 0 0 0,0 0 0 0 0,0 0 0 0 0,0-1 0 0 0,0 0 0 0 0,0 0 0 0 0,0-1 0 0 0,0-1 0 0 0,0-1 0 0 0,0-1 0 0 0,0 2 0 0 0,1 1 0 0 0,0 3 0 0 0,1 3 0 0 0,0 2 0 0 0,2 2 0 0 0,2 1 0 0 0,-1 0 0 0 0,0-2 0 0 0,0-4 0 0 0,-1-3 0 0 0,0-2 0 0 0,-2-1 0 0 0,1-3 0 0 0,-1 0 0 0 0,1-1 0 0 0,1 1 0 0 0,-1 1 0 0 0,2 1 0 0 0,1 1 0 0 0,0 1 0 0 0,1 1 0 0 0,0 1 0 0 0,2 2 0 0 0,0 1 0 0 0,0 0 0 0 0,-2-1 0 0 0,0-3 0 0 0,-2 0 0 0 0,-1-2 0 0 0,0-2 0 0 0,0 1 0 0 0,0 0 0 0 0,-1 0 0 0 0,0 1 0 0 0,0-1 0 0 0,0 1 0 0 0,1 0 0 0 0,1 1 0 0 0,0 1 0 0 0,1 0 0 0 0,0-1 0 0 0,0-1 0 0 0,-1 1 0 0 0,0-1 0 0 0,0 0 0 0 0,0 0 0 0 0,-1-3 0 0 0,0 1 0 0 0,-1 0 0 0 0,2 0 0 0 0,-1 1 0 0 0,2 1 0 0 0,-1 0 0 0 0,2 1 0 0 0,-1 1 0 0 0,1 4 0 0 0,1 0 0 0 0,0 0 0 0 0,0-1 0 0 0,0-2 0 0 0,0-2 0 0 0,-3-1 0 0 0,1-2 0 0 0,-2-1 0 0 0,-1 0 0 0 0,0 0 0 0 0,1-1 0 0 0,-1 0 0 0 0,2 0 0 0 0,-1 1 0 0 0,0 0 0 0 0,0-1 0 0 0,0 0 0 0 0,-1-1 0 0 0,-1 2 0 0 0,1-2 0 0 0,-1 1 0 0 0,1 1 0 0 0,2 0 0 0 0,0 1 0 0 0,0 1 0 0 0,-1-1 0 0 0,1-1 0 0 0,0-1 0 0 0,-1 1 0 0 0,0-1 0 0 0,-1 0 0 0 0,1 0 0 0 0,0 1 0 0 0,0 1 0 0 0,-1-1 0 0 0,1-1 0 0 0,-1 2 0 0 0,0 1 0 0 0,1-1 0 0 0,-1-1 0 0 0,-1 1 0 0 0,1-2 0 0 0,-1 1 0 0 0,1-2 0 0 0,-1 1 0 0 0,2-1 0 0 0,-2 0 0 0 0,1 0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47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20417 10169 16383 0 0,'0'1'0'0'0,"8"8"0"0"0,9 10 0 0 0,7 11 0 0 0,3 6 0 0 0,-2-1 0 0 0,-2-2 0 0 0,-4-2 0 0 0,-4-5 0 0 0,-4-6 0 0 0,-5-6 0 0 0,-2-3 0 0 0,-3-3 0 0 0,-1-2 0 0 0,1-1 0 0 0,-1-2 0 0 0,1 1 0 0 0,-1 0 0 0 0,0 1 0 0 0,1 1 0 0 0,-1 0 0 0 0,0 0 0 0 0,-1 0 0 0 0,-1 0 0 0 0,1 1 0 0 0,0-1 0 0 0,0 1 0 0 0,-1-1 0 0 0,-1 0 0 0 0,0 1 0 0 0,0 0 0 0 0,-2 1 0 0 0,0 0 0 0 0,0 2 0 0 0,-2 0 0 0 0,1-1 0 0 0,1 0 0 0 0,-1-2 0 0 0,2 0 0 0 0,0 0 0 0 0,1-1 0 0 0,0 1 0 0 0,0-1 0 0 0,0 0 0 0 0,0 1 0 0 0,-1 1 0 0 0,0 0 0 0 0,1 1 0 0 0,0 0 0 0 0,0-2 0 0 0,-1 1 0 0 0,0-1 0 0 0,1-1 0 0 0,-1 1 0 0 0,1 0 0 0 0,-1 0 0 0 0,2 1 0 0 0,-1-1 0 0 0,0 0 0 0 0,0 0 0 0 0,-1 0 0 0 0,1-1 0 0 0,0 1 0 0 0,0 1 0 0 0,0 1 0 0 0,-1 0 0 0 0,1 1 0 0 0,-1 1 0 0 0,1-1 0 0 0,0 1 0 0 0,-1-1 0 0 0,1 1 0 0 0,1 1 0 0 0,-1 0 0 0 0,0-1 0 0 0,-1 0 0 0 0,1 0 0 0 0,-1 0 0 0 0,0 2 0 0 0,-1 3 0 0 0,0 2 0 0 0,-1-1 0 0 0,2-3 0 0 0,1-2 0 0 0,1-3 0 0 0,1-1 0 0 0,-1-2 0 0 0,1-2 0 0 0,-1 1 0 0 0,1-1 0 0 0,0 1 0 0 0,-1 1 0 0 0,-1 0 0 0 0,0 0 0 0 0,-1 0 0 0 0,0 1 0 0 0,-1 1 0 0 0,1 0 0 0 0,1-1 0 0 0,0 0 0 0 0,-1 0 0 0 0,0 0 0 0 0,1-2 0 0 0,-2 0 0 0 0,1 0 0 0 0,0-1 0 0 0,1 0 0 0 0,-1-1 0 0 0,1 1 0 0 0,-1 0 0 0 0,0 0 0 0 0,-2 0 0 0 0,-1 2 0 0 0,0 0 0 0 0,0-1 0 0 0,-1 0 0 0 0,0 1 0 0 0,1-1 0 0 0,1 1 0 0 0,1 1 0 0 0,0-2 0 0 0,2 0 0 0 0,-1-1 0 0 0,1-1 0 0 0,0 2 0 0 0,0-1 0 0 0,0 2 0 0 0,-1-1 0 0 0,-1 1 0 0 0,-1 1 0 0 0,2-1 0 0 0,-1-1 0 0 0,1 0 0 0 0,0 0 0 0 0,-1 1 0 0 0,2-2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4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22086 10847 16383 0 0,'1'0'0'0'0,"1"1"0"0"0,1 0 0 0 0,2 3 0 0 0,5 1 0 0 0,5 4 0 0 0,1 0 0 0 0,0 0 0 0 0,0-2 0 0 0,-2 1 0 0 0,0-1 0 0 0,-1-2 0 0 0,-2 0 0 0 0,8 4 0 0 0,11 3 0 0 0,10 1 0 0 0,8 2 0 0 0,-2-1 0 0 0,-4-3 0 0 0,-8-2 0 0 0,-8-3 0 0 0,-9-2 0 0 0,-6-1 0 0 0,-4 0 0 0 0,-3-2 0 0 0,0 0 0 0 0,1-1 0 0 0,2 1 0 0 0,0 0 0 0 0,2 0 0 0 0,1 0 0 0 0,0 1 0 0 0,0 0 0 0 0,-2-1 0 0 0,0 1 0 0 0,-1-1 0 0 0,0 1 0 0 0,-1 0 0 0 0,0-1 0 0 0,1 1 0 0 0,0 0 0 0 0,1-1 0 0 0,2 0 0 0 0,2 0 0 0 0,-2-1 0 0 0,0 1 0 0 0,-2 0 0 0 0,-1 0 0 0 0,-1 0 0 0 0,0 0 0 0 0,1 1 0 0 0,0 0 0 0 0,0 0 0 0 0,0 0 0 0 0,-1 0 0 0 0,1 0 0 0 0,-1-1 0 0 0,1 0 0 0 0,-1-1 0 0 0,0 1 0 0 0,0-1 0 0 0,1 0 0 0 0,0-1 0 0 0,1 1 0 0 0,-1 0 0 0 0,1 0 0 0 0,-1 0 0 0 0,0 0 0 0 0,-1 0 0 0 0,-1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4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21749 11288 16383 0 0,'1'0'0'0'0,"5"1"0"0"0,17 5 0 0 0,15 2 0 0 0,5 1 0 0 0,5 3 0 0 0,10 3 0 0 0,0 1 0 0 0,0-1 0 0 0,-9-1 0 0 0,-11-3 0 0 0,-13-2 0 0 0,-9-3 0 0 0,-7-2 0 0 0,11 5 0 0 0,7 3 0 0 0,8 4 0 0 0,4 1 0 0 0,-4-2 0 0 0,-4-2 0 0 0,-8-3 0 0 0,-7-2 0 0 0,-4-3 0 0 0,-4-1 0 0 0,-2-1 0 0 0,0-1 0 0 0,-1-1 0 0 0,1 0 0 0 0,0 1 0 0 0,0-1 0 0 0,0 1 0 0 0,0 0 0 0 0,1 1 0 0 0,2-1 0 0 0,0 1 0 0 0,0 0 0 0 0,-1 0 0 0 0,-1-2 0 0 0,1 1 0 0 0,-2 0 0 0 0,1 0 0 0 0,-1-1 0 0 0,-1 1 0 0 0,0-1 0 0 0,-2 1 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21382 9951 16383 0 0,'1'0'0'0'0,"0"3"0"0"0,1 0 0 0 0,0 4 0 0 0,1 1 0 0 0,1 3 0 0 0,1-1 0 0 0,1 1 0 0 0,1 1 0 0 0,0 0 0 0 0,1 0 0 0 0,0-1 0 0 0,-2-1 0 0 0,-1-1 0 0 0,-1-1 0 0 0,-1-1 0 0 0,1-1 0 0 0,0 1 0 0 0,1 0 0 0 0,0 0 0 0 0,0 1 0 0 0,1-2 0 0 0,-1-1 0 0 0,-1 0 0 0 0,0-1 0 0 0,0-1 0 0 0,-1 0 0 0 0,0 1 0 0 0,-1 0 0 0 0,1 2 0 0 0,2 0 0 0 0,0 1 0 0 0,1 0 0 0 0,2 0 0 0 0,-2-1 0 0 0,0-2 0 0 0,-1 1 0 0 0,1 1 0 0 0,0 0 0 0 0,1 1 0 0 0,1-1 0 0 0,0 1 0 0 0,0 1 0 0 0,1 0 0 0 0,-2 0 0 0 0,-1-2 0 0 0,-1 0 0 0 0,0-2 0 0 0,-1 0 0 0 0,2 0 0 0 0,1 1 0 0 0,2 0 0 0 0,-1 0 0 0 0,0-1 0 0 0,0 0 0 0 0,-2 0 0 0 0,-1-1 0 0 0,-1 0 0 0 0,0 0 0 0 0,-1 1 0 0 0,0-2 0 0 0,0 2 0 0 0,0-1 0 0 0,0 0 0 0 0,0 0 0 0 0,1 0 0 0 0,0 1 0 0 0,-1 0 0 0 0,2 0 0 0 0,0-1 0 0 0,0 1 0 0 0,-1-1 0 0 0,0 1 0 0 0,0-1 0 0 0,-1 0 0 0 0,0 0 0 0 0,1 0 0 0 0,1 1 0 0 0,1 1 0 0 0,3 0 0 0 0,1 1 0 0 0,0 0 0 0 0,-2 1 0 0 0,0-2 0 0 0,-2-1 0 0 0,-1-1 0 0 0,-1 1 0 0 0,-1 0 0 0 0,-1-1 0 0 0,0 2 0 0 0,-1 0 0 0 0,-1 0 0 0 0,1 1 0 0 0,-2 0 0 0 0,-3 1 0 0 0,-2 1 0 0 0,0 0 0 0 0,-2 0 0 0 0,-1 2 0 0 0,0 1 0 0 0,-1-1 0 0 0,1 1 0 0 0,1-1 0 0 0,0-1 0 0 0,1-1 0 0 0,2 0 0 0 0,0-3 0 0 0,1 0 0 0 0,0 0 0 0 0,-1 0 0 0 0,-1 2 0 0 0,-4 0 0 0 0,-3 1 0 0 0,-1 0 0 0 0,-3 0 0 0 0,-3 0 0 0 0,0 0 0 0 0,3-1 0 0 0,3-2 0 0 0,3-2 0 0 0,2-2 0 0 0,3 1 0 0 0,1 1 0 0 0,-3 1 0 0 0,-3 0 0 0 0,-1 1 0 0 0,0 0 0 0 0,0 0 0 0 0,0 1 0 0 0,-1-1 0 0 0,2 0 0 0 0,0-1 0 0 0,0 0 0 0 0,-1 0 0 0 0,0 1 0 0 0,0 0 0 0 0,-1 1 0 0 0,2-1 0 0 0,-1 0 0 0 0,1-1 0 0 0,-1-1 0 0 0,-2 2 0 0 0,-4 0 0 0 0,-4 0 0 0 0,-3-1 0 0 0,-6 0 0 0 0,-2-2 0 0 0,2 1 0 0 0,3 0 0 0 0,5-1 0 0 0,6-1 0 0 0,4 0 0 0 0,4 1 0 0 0,2-1 0 0 0,0 1 0 0 0,-1-1 0 0 0,-4-1 0 0 0,-4 2 0 0 0,-5 1 0 0 0,0-1 0 0 0,0-1 0 0 0,3 0 0 0 0,2 0 0 0 0,4-1 0 0 0,2 0 0 0 0,2 0 0 0 0,0 0 0 0 0,0 0 0 0 0,1 0 0 0 0,0 0 0 0 0,1 0 0 0 0,-1 0 0 0 0,1 0 0 0 0,-1 0 0 0 0,0 0 0 0 0,-4 0 0 0 0,-3 0 0 0 0,0 0 0 0 0,3-1 0 0 0,2-1 0 0 0,1 1 0 0 0,2 0 0 0 0,-2 0 0 0 0,-3-1 0 0 0,-10 0 0 0 0,-6-2 0 0 0,-3 0 0 0 0,1 1 0 0 0,4 1 0 0 0,6 0 0 0 0,6 2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21580 11399 16383 0 0,'-1'0'0'0'0,"-6"-16"0"0"0,-4-9 0 0 0,-3-5 0 0 0,-1-3 0 0 0,0-5 0 0 0,-1-7 0 0 0,0-10 0 0 0,3 2 0 0 0,3 7 0 0 0,4 10 0 0 0,2 9 0 0 0,3 9 0 0 0,0 6 0 0 0,2 5 0 0 0,0 2 0 0 0,1 2 0 0 0,1 1 0 0 0,0 0 0 0 0,1 0 0 0 0,-1-1 0 0 0,1 0 0 0 0,1-2 0 0 0,1 0 0 0 0,2-1 0 0 0,0 0 0 0 0,2-1 0 0 0,-1 2 0 0 0,0 0 0 0 0,-1 1 0 0 0,-1 0 0 0 0,0 0 0 0 0,0 1 0 0 0,-1-1 0 0 0,0-1 0 0 0,2 1 0 0 0,-1 0 0 0 0,1-1 0 0 0,-1 0 0 0 0,0 0 0 0 0,0 0 0 0 0,-1 2 0 0 0,1-1 0 0 0,-1 0 0 0 0,0 1 0 0 0,2 0 0 0 0,0 1 0 0 0,2-1 0 0 0,4-1 0 0 0,1 0 0 0 0,-1 0 0 0 0,-1 0 0 0 0,-2 1 0 0 0,-3 0 0 0 0,-1 1 0 0 0,-1 0 0 0 0,-1 1 0 0 0,4 0 0 0 0,2 0 0 0 0,5-1 0 0 0,0 1 0 0 0,4 0 0 0 0,0-1 0 0 0,-3 0 0 0 0,-3 1 0 0 0,-3-1 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20687 11426 16383 0 0,'0'-1'0'0'0,"-1"-1"0"0"0,0 0 0 0 0,-1-2 0 0 0,-6-7 0 0 0,-3-4 0 0 0,-1-2 0 0 0,-1-2 0 0 0,2-1 0 0 0,-3-6 0 0 0,0-2 0 0 0,2 3 0 0 0,3 3 0 0 0,1 4 0 0 0,2 4 0 0 0,2 3 0 0 0,2 3 0 0 0,1 1 0 0 0,1 0 0 0 0,1 0 0 0 0,1 0 0 0 0,1 0 0 0 0,1 1 0 0 0,-1-1 0 0 0,2 1 0 0 0,-1 0 0 0 0,1 1 0 0 0,-1 0 0 0 0,2 0 0 0 0,1-2 0 0 0,5 0 0 0 0,0 0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3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20900 11376 16383 0 0,'0'1'0'0'0,"-1"0"0"0"0,-2 1 0 0 0,-3-6 0 0 0,-1-4 0 0 0,-2-1 0 0 0,1-1 0 0 0,0 0 0 0 0,0 2 0 0 0,2 0 0 0 0,0 0 0 0 0,2 1 0 0 0,2 1 0 0 0,0 0 0 0 0,1-1 0 0 0,1 1 0 0 0,0 0 0 0 0,0-1 0 0 0,1 1 0 0 0,-1 0 0 0 0,1-1 0 0 0,1 0 0 0 0,0-1 0 0 0,1 0 0 0 0,0 2 0 0 0,0 0 0 0 0,-1 1 0 0 0,1 0 0 0 0,-1 1 0 0 0,1 0 0 0 0,1 0 0 0 0,0-2 0 0 0,0 0 0 0 0,0 0 0 0 0,1-1 0 0 0,0 0 0 0 0,-1 1 0 0 0,1-1 0 0 0,-1 1 0 0 0,0-1 0 0 0,0 1 0 0 0,0 0 0 0 0,-1 1 0 0 0,-1 1 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6-23T11:54:28.754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22944 11386 16383 0 0,'-1'0'0'0'0,"-2"0"0"0"0,-1 0 0 0 0,-4 0 0 0 0,-7-2 0 0 0,-20-3 0 0 0,-9-2 0 0 0,-8-1 0 0 0,-4-3 0 0 0,-8-2 0 0 0,4 1 0 0 0,11 1 0 0 0,12 2 0 0 0,11 2 0 0 0,10 3 0 0 0,7 1 0 0 0,4 0 0 0 0,0 1 0 0 0,1 0 0 0 0,-2-1 0 0 0,-1 0 0 0 0,-3 0 0 0 0,-1 0 0 0 0,-1 0 0 0 0,0 0 0 0 0,-1-1 0 0 0,1 1 0 0 0,0 0 0 0 0,2 0 0 0 0,0 1 0 0 0,3-1 0 0 0,1 0 0 0 0,1 2 0 0 0,0-1 0 0 0,-1 1 0 0 0,0-1 0 0 0,-1-1 0 0 0,0 1 0 0 0,-1 0 0 0 0,0-1 0 0 0,-1 1 0 0 0,1 0 0 0 0,0 0 0 0 0,0 2 0 0 0,-2-2 0 0 0,1 0 0 0 0,-4-1 0 0 0,-1 0 0 0 0,0 0 0 0 0,1-1 0 0 0,1 1 0 0 0,2 0 0 0 0,1 1 0 0 0,2 0 0 0 0,-1-1 0 0 0,-1 1 0 0 0,-4-1 0 0 0,-1 0 0 0 0,-1-1 0 0 0,1 0 0 0 0,2 2 0 0 0,1 0 0 0 0,4 0 0 0 0,1 0 0 0 0,1 0 0 0 0,-2 0 0 0 0,1 0 0 0 0,-2-1 0 0 0,-1 0 0 0 0,1 1 0 0 0,0 0 0 0 0,2-1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73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 b="0" i="0">
              <a:effectLst/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2212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i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210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sz="1800" i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376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sz="1800" b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61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610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1116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453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181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0" u="none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6027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196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801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958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19474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FE209-B900-2971-CC54-43B56168E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6135AF-AD24-3D09-3B8D-F1F05AFD2C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497AF3-319A-3D0C-0F08-807AFCFC1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00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F13C6-5C25-EA90-CAED-0017A026D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ED34D-EDAD-20CC-CFD1-708A341CF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8AEF9-63A7-E06E-638F-262207C11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3044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C675C-B962-9D88-C356-E9E670A3F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11278-5D9E-F1F7-A661-B1EE57970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B4638-4479-C3EF-2C50-2B10E68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16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4A834-D321-6498-3A4F-B31CEAFC5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197B0-CFFE-501E-E16C-58EBDEFEB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6C07A-D2B6-3683-AD4B-1848CC44B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15792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CFDE6-537F-DB96-0F9B-5B4E72069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425656-8666-6DA1-4C4D-00491AFAF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B244BE-D73C-6551-3A4B-B1B2CCB8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646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140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98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9535F-C4A6-CCC2-3121-B3A37898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F64D12-44D1-8100-33C3-41086E6A1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92324-0B6A-B978-4E5B-55D340E1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72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571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b="0" i="0">
              <a:solidFill>
                <a:srgbClr val="177F99"/>
              </a:solidFill>
              <a:effectLst/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586291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GB" b="0" i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05217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3F42E-C07F-8CE7-C98B-008BF40B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2315-7E98-A32B-0DD5-200BA85E1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263A7-D33C-12B4-69AE-EA9770A5D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59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457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b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2974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0B7B-0C25-6B64-147F-BD4CB82DD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E2C96-AF3D-960D-D763-4E5A248D5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8AB03-0CFC-F2D6-4941-2D1341824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1900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496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0110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sz="1800" b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1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376"/>
              </a:lnSpc>
              <a:spcBef>
                <a:spcPts val="600"/>
              </a:spcBef>
              <a:spcAft>
                <a:spcPts val="600"/>
              </a:spcAft>
            </a:pPr>
            <a:endParaRPr lang="en-AU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690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48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896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AU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058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800" b="0">
              <a:effectLst/>
              <a:latin typeface="Arial"/>
              <a:ea typeface="MS Mincho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736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914C6-D5B1-4E97-83BB-F3A0564E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5787E3-E639-1DF3-F8D7-82DFF6C705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0896A0-EF03-D4B7-D89A-5EAD1CDD6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AU" sz="1800">
              <a:effectLst/>
              <a:latin typeface="Calibri"/>
              <a:ea typeface="MS Minch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262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ite: L3 and L7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C0AF7A8-9136-925D-1611-6A0A5AEDF269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pic>
        <p:nvPicPr>
          <p:cNvPr id="3" name="Picture 2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A68CADD9-C2B1-9EB2-9B13-548A7CFEBB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DE29EE-19E0-9748-94E1-209D6C9039D6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AU" i="0">
                <a:solidFill>
                  <a:schemeClr val="tx1"/>
                </a:solidFill>
                <a:latin typeface="+mn-lt"/>
              </a:rPr>
              <a:t>Responding to other artists’ work helps us learn and become better artists ourselves.</a:t>
            </a:r>
          </a:p>
        </p:txBody>
      </p:sp>
    </p:spTree>
    <p:extLst>
      <p:ext uri="{BB962C8B-B14F-4D97-AF65-F5344CB8AC3E}">
        <p14:creationId xmlns:p14="http://schemas.microsoft.com/office/powerpoint/2010/main" val="186988830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wo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-11723"/>
            <a:ext cx="9144000" cy="69170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96E3CE-0AEE-4C11-A16A-28B532E7A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4513" y="5692775"/>
            <a:ext cx="8043862" cy="479425"/>
          </a:xfrm>
          <a:prstGeom prst="rect">
            <a:avLst/>
          </a:prstGeo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Include Artwork Title, Artist’s name, and Date Created here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8394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204242331"/>
              </p:ext>
            </p:extLst>
          </p:nvPr>
        </p:nvGraphicFramePr>
        <p:xfrm>
          <a:off x="452438" y="1145514"/>
          <a:ext cx="8239123" cy="517121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7021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35050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35050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628" y="4011347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2061" y="401134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30397" y="4022233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350565236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Drawing Vocabulary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45741054"/>
              </p:ext>
            </p:extLst>
          </p:nvPr>
        </p:nvGraphicFramePr>
        <p:xfrm>
          <a:off x="452438" y="1145514"/>
          <a:ext cx="8239123" cy="282071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7021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350504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628" y="1669600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2061" y="1667266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30397" y="1667266"/>
            <a:ext cx="3048000" cy="22230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963315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4D451C-F663-DDF3-3C6E-7F87E68345B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17688544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914F1F-DE30-96DE-3D4E-5FA4801B2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10899F9-5B25-E267-A3BF-5777CF7F66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9993C5-B31C-78D9-3E74-AB6F75369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913B6BD-2AB9-D93C-6E45-E1E62A1FD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BB7C4C08-345D-13C0-8DA8-FDF46F6829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D910FB6E-F547-2B58-9301-F10471C2BC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70EF396D-F9A5-FDA2-3FA9-70ADD6295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357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341BEE-8821-9D12-1B86-4E62669B0A10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A758519-109D-0C7D-085A-093A3130C6DE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66951681"/>
              </p:ext>
            </p:extLst>
          </p:nvPr>
        </p:nvGraphicFramePr>
        <p:xfrm>
          <a:off x="465140" y="1397000"/>
          <a:ext cx="432757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94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07583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2A291D4C-350F-096B-25F2-ECB668C42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68FEEFC-245D-24C1-5AB8-5AFE624BA9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6733E6F-4919-CF79-F570-6A9CC2DF5C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4129F6F5-E982-F7EB-CC55-C64B547BF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1527171F-3433-11BD-9659-E296C911E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9D0D68B-55EA-A520-5D3B-81A024F191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32550045-11ED-247C-FF66-B9D096AA6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74404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dentify Pract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Practices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4653E38-07BD-DF6A-D117-A85E06DE94C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4607132"/>
              </p:ext>
            </p:extLst>
          </p:nvPr>
        </p:nvGraphicFramePr>
        <p:xfrm>
          <a:off x="444500" y="1397000"/>
          <a:ext cx="4348217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858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323359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3DE795AF-A60C-CD38-93DF-614C4DA33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D0C43F2-8F8D-5F3E-B8F1-46FBA7A05E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9245D08-AEC5-CC34-BCB6-0777765B90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55E4A95E-61C3-4A5D-B010-2D5A7F47E7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3434" y="1397000"/>
            <a:ext cx="3665426" cy="491648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7" name="Text Placeholder 29">
            <a:extLst>
              <a:ext uri="{FF2B5EF4-FFF2-40B4-BE49-F238E27FC236}">
                <a16:creationId xmlns:a16="http://schemas.microsoft.com/office/drawing/2014/main" id="{458F7712-C062-D06A-BF28-6E94AA88F2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4485377A-E44A-0E4A-A54D-D1F92C2B59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63FC8407-2489-A71F-3CD2-D1DD75AC2EE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64652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1951D0-1081-C15A-A66E-25B644B23EB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51930964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785CDA-CDC5-8F8F-B248-CE910B46B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5E83BDB-1C38-6740-012F-F3697F965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54A386B4-16EB-24FC-7C7F-E53D947492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5AEE026-3D5B-0A45-EFDF-5025DCA623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3DAD5B4-AB4D-08A9-6C53-DEB46443B6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3AFE11C-C182-2A3A-0F3A-DA72E2CB1C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65202FEA-F248-1EED-7501-2367F273AB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15DC3BA6-63C8-183F-25E7-5C6EA6740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1F31737F-BF31-812E-B0AA-C747F7CB8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79262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 Do: Discover Toge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2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 Together</a:t>
            </a:r>
          </a:p>
        </p:txBody>
      </p:sp>
      <p:pic>
        <p:nvPicPr>
          <p:cNvPr id="6" name="Picture 5" descr="A person and two girls looking at a tablet&#10;&#10;Description automatically generated">
            <a:extLst>
              <a:ext uri="{FF2B5EF4-FFF2-40B4-BE49-F238E27FC236}">
                <a16:creationId xmlns:a16="http://schemas.microsoft.com/office/drawing/2014/main" id="{DD871EB5-F0D1-7661-4006-4224EC26AC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228" y="1299171"/>
            <a:ext cx="6355668" cy="50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5196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Share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441120" y="397906"/>
            <a:ext cx="7776624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Share Ideas</a:t>
            </a:r>
          </a:p>
        </p:txBody>
      </p:sp>
      <p:pic>
        <p:nvPicPr>
          <p:cNvPr id="4" name="Picture 3" descr="A group of kids looking at pictures on a table&#10;&#10;Description automatically generated">
            <a:extLst>
              <a:ext uri="{FF2B5EF4-FFF2-40B4-BE49-F238E27FC236}">
                <a16:creationId xmlns:a16="http://schemas.microsoft.com/office/drawing/2014/main" id="{9E28EFF3-526A-1FD2-26EE-723FD8F61D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309" y="2087300"/>
            <a:ext cx="6153249" cy="4174288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15179F-0523-FC63-CDDE-F9A8BC9BDE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1834377573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I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CB42A8-A181-062C-0537-D4F37868496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4076906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CD506-ADDD-4BEF-DADE-791DB6AEFC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270774-DAF3-0448-D797-CB5B2DE04C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18BA13D-7A5C-659A-DD52-846EE8384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1BF9099-B36D-088F-B37D-01844551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8FE9A43-E00B-0D43-647C-6177A765B7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5F6588F-7DBA-40D7-9924-602D5982D7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3723740-2CC5-33E4-775A-A3F44E72F0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BFBB6D-9414-E8D9-848D-2C3E97CF06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C501755A-D265-8958-5A28-8C09E057C8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950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BF530BA-5C13-3729-2F81-102CC9D00CF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5DB2B0B-5711-9034-63C8-061151F629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from last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495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B59D5A74-8C41-1293-47E1-B9CDA6BB743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6039771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Skills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4501" y="1276876"/>
            <a:ext cx="8231188" cy="4953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AE79840-E80E-10EE-02B9-8A094AEA97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1" y="355043"/>
            <a:ext cx="7037388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Video Title</a:t>
            </a:r>
          </a:p>
        </p:txBody>
      </p:sp>
    </p:spTree>
    <p:extLst>
      <p:ext uri="{BB962C8B-B14F-4D97-AF65-F5344CB8AC3E}">
        <p14:creationId xmlns:p14="http://schemas.microsoft.com/office/powerpoint/2010/main" val="1868120025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ntify Ide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Ideas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AD533E-B21C-5640-D882-C71A52E8788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96723808"/>
              </p:ext>
            </p:extLst>
          </p:nvPr>
        </p:nvGraphicFramePr>
        <p:xfrm>
          <a:off x="444501" y="1397000"/>
          <a:ext cx="8234359" cy="4929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25">
                  <a:extLst>
                    <a:ext uri="{9D8B030D-6E8A-4147-A177-3AD203B41FA5}">
                      <a16:colId xmlns:a16="http://schemas.microsoft.com/office/drawing/2014/main" val="2905262756"/>
                    </a:ext>
                  </a:extLst>
                </a:gridCol>
                <a:gridCol w="3266826">
                  <a:extLst>
                    <a:ext uri="{9D8B030D-6E8A-4147-A177-3AD203B41FA5}">
                      <a16:colId xmlns:a16="http://schemas.microsoft.com/office/drawing/2014/main" val="4038820723"/>
                    </a:ext>
                  </a:extLst>
                </a:gridCol>
                <a:gridCol w="3960108">
                  <a:extLst>
                    <a:ext uri="{9D8B030D-6E8A-4147-A177-3AD203B41FA5}">
                      <a16:colId xmlns:a16="http://schemas.microsoft.com/office/drawing/2014/main" val="3158743068"/>
                    </a:ext>
                  </a:extLst>
                </a:gridCol>
              </a:tblGrid>
              <a:tr h="4745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/>
                        <a:t>Practices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Ideas</a:t>
                      </a:r>
                      <a:endParaRPr lang="en-GB" sz="28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895031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84613652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52099214"/>
                  </a:ext>
                </a:extLst>
              </a:tr>
              <a:tr h="1470301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7155943"/>
                  </a:ext>
                </a:extLst>
              </a:tr>
            </a:tbl>
          </a:graphicData>
        </a:graphic>
      </p:graphicFrame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59BA03A-1D1A-0351-5D2C-A3D4F420A4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92899" y="1944469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7394D8-16B7-C2A7-97E2-3EFC44FA57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92898" y="3427941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5BBE54-1EB7-5F3C-84FB-5096074933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92898" y="4911413"/>
            <a:ext cx="315777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A9AF137-C42D-A576-7294-A4717AB142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3223" y="1932900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987761-985B-25F5-06B0-D8040D39EB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4910" y="3427941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E13D92A-827C-57BA-D980-4B0A3354F3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5077" y="4922982"/>
            <a:ext cx="3835637" cy="136628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CF7103F3-8656-1B30-6A0B-2B20B781D0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5992" y="4894219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747F69BC-FD9D-3395-F43C-439B63422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160" y="3418201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A87B74EA-1979-AFD7-15F5-93F5C17DF5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60" y="1950754"/>
            <a:ext cx="992503" cy="549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9268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4ACF081C-8A30-9FB5-E98A-DD688B6F94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325712" y="350928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Steps</a:t>
            </a:r>
          </a:p>
        </p:txBody>
      </p:sp>
    </p:spTree>
    <p:extLst>
      <p:ext uri="{BB962C8B-B14F-4D97-AF65-F5344CB8AC3E}">
        <p14:creationId xmlns:p14="http://schemas.microsoft.com/office/powerpoint/2010/main" val="204586515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325712" y="341403"/>
            <a:ext cx="83658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Show of Fingers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BB2C24-4916-1453-8414-A00B2A6E59EF}"/>
              </a:ext>
            </a:extLst>
          </p:cNvPr>
          <p:cNvGrpSpPr/>
          <p:nvPr userDrawn="1"/>
        </p:nvGrpSpPr>
        <p:grpSpPr>
          <a:xfrm>
            <a:off x="441325" y="2009282"/>
            <a:ext cx="8239125" cy="3567575"/>
            <a:chOff x="452437" y="2535314"/>
            <a:chExt cx="8239125" cy="3567575"/>
          </a:xfrm>
        </p:grpSpPr>
        <p:pic>
          <p:nvPicPr>
            <p:cNvPr id="8" name="Picture 7" descr="A group of white paper on a string&#10;&#10;Description automatically generated">
              <a:extLst>
                <a:ext uri="{FF2B5EF4-FFF2-40B4-BE49-F238E27FC236}">
                  <a16:creationId xmlns:a16="http://schemas.microsoft.com/office/drawing/2014/main" id="{B0932F50-2DC2-D21A-9768-0298A8C9D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437" y="2778455"/>
              <a:ext cx="8239125" cy="3324434"/>
            </a:xfrm>
            <a:prstGeom prst="rect">
              <a:avLst/>
            </a:prstGeom>
          </p:spPr>
        </p:pic>
        <p:pic>
          <p:nvPicPr>
            <p:cNvPr id="12" name="Picture 11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677D45AA-83FC-FB70-7F27-D0F437EDA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9421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6" name="Picture 15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185A7DB9-4F43-5F30-E019-52C952371D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65994" y="2535314"/>
              <a:ext cx="1052057" cy="1050038"/>
            </a:xfrm>
            <a:prstGeom prst="flowChartConnector">
              <a:avLst/>
            </a:prstGeom>
          </p:spPr>
        </p:pic>
        <p:pic>
          <p:nvPicPr>
            <p:cNvPr id="17" name="Picture 16" descr="A group of hands in blue circles&#10;&#10;Description automatically generated">
              <a:extLst>
                <a:ext uri="{FF2B5EF4-FFF2-40B4-BE49-F238E27FC236}">
                  <a16:creationId xmlns:a16="http://schemas.microsoft.com/office/drawing/2014/main" id="{821D6172-7ADC-11C5-BF85-DA4EE073F9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2848" y="2535314"/>
              <a:ext cx="1052057" cy="1050038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5053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Independent Pract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6747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7B9D7F8-CC41-0D0C-BD66-9D8AB9C89A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9335" y="1526587"/>
            <a:ext cx="6425330" cy="44221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E2A75B-6F59-E74B-26D5-E720415578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39771" y="333485"/>
            <a:ext cx="5680913" cy="67627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same title from I Do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460953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Vocabulary Process Jou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F0857-3FBC-B0C3-9EFE-5DF6181D7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38" y="1129062"/>
            <a:ext cx="8213724" cy="520349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9770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2852E-0770-B4BD-A437-C28044C30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828800"/>
            <a:ext cx="6977062" cy="33020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Insert Word: and definition</a:t>
            </a:r>
          </a:p>
        </p:txBody>
      </p:sp>
    </p:spTree>
    <p:extLst>
      <p:ext uri="{BB962C8B-B14F-4D97-AF65-F5344CB8AC3E}">
        <p14:creationId xmlns:p14="http://schemas.microsoft.com/office/powerpoint/2010/main" val="353341088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0FA8B-EEDB-2161-E8D1-847E78917E16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B8536CD-A3A5-3BA0-353C-0124F6608E1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83D1FE45-87B0-2E93-640D-A325C5FD10EB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3283E95-6A0B-1BD8-5691-1F336B5A6C4B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21EB65B-831C-9A12-7C1D-99BAE9F79B0C}"/>
              </a:ext>
            </a:extLst>
          </p:cNvPr>
          <p:cNvSpPr txBox="1"/>
          <p:nvPr userDrawn="1"/>
        </p:nvSpPr>
        <p:spPr>
          <a:xfrm>
            <a:off x="325712" y="341403"/>
            <a:ext cx="8353150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 </a:t>
            </a:r>
            <a:r>
              <a:rPr lang="en-US" sz="35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5229451-D104-D991-ADB4-8535F3F070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57129192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: Annot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706664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BD4ECAD-7CBE-ADF9-A3F2-5BFD18B683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472655041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725A4-2CE5-83F5-FE7F-E2DA4707E022}"/>
              </a:ext>
            </a:extLst>
          </p:cNvPr>
          <p:cNvSpPr txBox="1"/>
          <p:nvPr userDrawn="1"/>
        </p:nvSpPr>
        <p:spPr>
          <a:xfrm>
            <a:off x="372284" y="1140655"/>
            <a:ext cx="8306577" cy="762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Put your sticker next to the area you are most proud of from today. Write the date on the sticker.</a:t>
            </a:r>
            <a:endParaRPr lang="en-GB" i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EAEBC6-AF90-D291-A9BE-9E838626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713" y="2168507"/>
            <a:ext cx="6551718" cy="40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96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4A419B-9C34-AF1D-A717-48EB553DEBC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variation of exemplar from last lesson (close up, different angle, </a:t>
            </a:r>
            <a:r>
              <a:rPr lang="en-US" err="1"/>
              <a:t>etc</a:t>
            </a:r>
            <a:r>
              <a:rPr lang="en-US"/>
              <a:t>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0283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: Annotate Sti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</a:p>
        </p:txBody>
      </p:sp>
    </p:spTree>
    <p:extLst>
      <p:ext uri="{BB962C8B-B14F-4D97-AF65-F5344CB8AC3E}">
        <p14:creationId xmlns:p14="http://schemas.microsoft.com/office/powerpoint/2010/main" val="158079892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Connect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06726-20A0-7F67-E0E5-0DEAB878937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618876" y="2388636"/>
            <a:ext cx="5906247" cy="37640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from lesson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726365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EC62DA01-09A0-C37F-5AA1-D502295556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2438" y="5844911"/>
            <a:ext cx="372158" cy="372158"/>
          </a:xfrm>
          <a:prstGeom prst="rect">
            <a:avLst/>
          </a:prstGeom>
        </p:spPr>
      </p:pic>
      <p:pic>
        <p:nvPicPr>
          <p:cNvPr id="3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CC1C6333-BF4E-C028-471D-4F8AD56B4EFF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307" y="2185091"/>
            <a:ext cx="7330905" cy="412363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Reflect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Connect</a:t>
            </a:r>
          </a:p>
        </p:txBody>
      </p:sp>
    </p:spTree>
    <p:extLst>
      <p:ext uri="{BB962C8B-B14F-4D97-AF65-F5344CB8AC3E}">
        <p14:creationId xmlns:p14="http://schemas.microsoft.com/office/powerpoint/2010/main" val="139716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2"/>
                </a:solidFill>
                <a:latin typeface="+mn-lt"/>
              </a:rPr>
              <a:t>Revise</a:t>
            </a:r>
            <a:r>
              <a:rPr lang="en-US" sz="3600" b="1" i="0">
                <a:solidFill>
                  <a:srgbClr val="A6A6A6"/>
                </a:solidFill>
                <a:latin typeface="+mn-lt"/>
              </a:rPr>
              <a:t> &gt; Reflect &gt; </a:t>
            </a:r>
            <a:r>
              <a:rPr lang="en-US" sz="3600" b="1" i="0">
                <a:solidFill>
                  <a:schemeClr val="accent1"/>
                </a:solidFill>
                <a:latin typeface="+mn-lt"/>
              </a:rPr>
              <a:t>Connect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29D107-D389-10A4-D29F-50587E909E9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74334" y="2185091"/>
            <a:ext cx="6195332" cy="40525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38071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Time for an Art Walk!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BE1BFDA-4FAD-AB58-F2FD-E61FBCEE0E9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62675" y="1168285"/>
            <a:ext cx="7628570" cy="501841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Choose image from the image bank slide that follows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77275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387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 Do: Similar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50928"/>
            <a:ext cx="1078545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6B6D131-BA7B-7460-1D67-389BFB2B1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08678" y="398449"/>
            <a:ext cx="727018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endParaRPr lang="en-AU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578E64DE-2572-E398-BF79-78BC62DE30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466744274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4743615-4807-26E9-DFCD-A5DC7D5AF2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6770" y="388924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271353110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325712" y="341403"/>
            <a:ext cx="1677259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9821E-DE4F-E701-7E32-F8DC3DF8FE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02970" y="388924"/>
            <a:ext cx="66758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58439324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41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  <a:r>
              <a:rPr lang="en-US" sz="3600" b="1" i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Recall </a:t>
            </a:r>
            <a:r>
              <a:rPr lang="en-US" sz="3600" b="1" i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DCD782CF-11D1-46DB-6B40-A9C15C307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4562" r="3816" b="35964"/>
          <a:stretch/>
        </p:blipFill>
        <p:spPr>
          <a:xfrm>
            <a:off x="441325" y="2045572"/>
            <a:ext cx="8329948" cy="407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73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68413"/>
            <a:ext cx="823436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="0" i="0">
                <a:latin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Attributions</a:t>
            </a:r>
          </a:p>
        </p:txBody>
      </p:sp>
    </p:spTree>
    <p:extLst>
      <p:ext uri="{BB962C8B-B14F-4D97-AF65-F5344CB8AC3E}">
        <p14:creationId xmlns:p14="http://schemas.microsoft.com/office/powerpoint/2010/main" val="268606118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34C0A75-C3BB-FD48-9F50-07E7C67B5519}"/>
              </a:ext>
            </a:extLst>
          </p:cNvPr>
          <p:cNvSpPr/>
          <p:nvPr userDrawn="1"/>
        </p:nvSpPr>
        <p:spPr>
          <a:xfrm rot="16200000">
            <a:off x="-3334043" y="3334043"/>
            <a:ext cx="6858000" cy="189913"/>
          </a:xfrm>
          <a:prstGeom prst="rect">
            <a:avLst/>
          </a:prstGeom>
          <a:solidFill>
            <a:srgbClr val="0876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900">
              <a:solidFill>
                <a:schemeClr val="bg1"/>
              </a:solidFill>
              <a:latin typeface="Gotham-Light"/>
              <a:cs typeface="Gotham-Light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E46CF7D1-7589-8F43-A322-72B7C0039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40" y="402061"/>
            <a:ext cx="821372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rgbClr val="177F99"/>
                </a:solidFill>
              </a:defRPr>
            </a:lvl1pPr>
          </a:lstStyle>
          <a:p>
            <a:pPr lvl="0"/>
            <a:r>
              <a:rPr lang="en-GB"/>
              <a:t>Concept development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DEFE8F3-9731-0140-847C-2D758DDBB8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100"/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4BB553-69BE-DB49-A908-C0FB82D8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860" y="397865"/>
            <a:ext cx="576000" cy="576000"/>
          </a:xfrm>
          <a:prstGeom prst="rect">
            <a:avLst/>
          </a:prstGeom>
        </p:spPr>
      </p:pic>
      <p:pic>
        <p:nvPicPr>
          <p:cNvPr id="9" name="Picture 8" descr="GGSA_document across (2).jpg">
            <a:extLst>
              <a:ext uri="{FF2B5EF4-FFF2-40B4-BE49-F238E27FC236}">
                <a16:creationId xmlns:a16="http://schemas.microsoft.com/office/drawing/2014/main" id="{AB197CE2-555F-4ECA-B8D7-AB0F53A29E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70" y="6472150"/>
            <a:ext cx="3027680" cy="1497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A7601-3951-4955-875A-78E8A8F0E8C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613124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F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FBA06F79-0B7F-C606-A034-838D3E2A6D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06A275DA-1EBD-214D-4F87-0173EB3408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BB62592-1157-DB8F-416C-BF34DC787E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8210527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40F2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558887208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10E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61B54EC2-34C4-C2AB-E88E-F0C91C4490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328E7D20-F0FF-2CF8-B3C4-97B19FD5CD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3A5AC7A5-3047-3691-BC6F-F838B020E4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0F635CE-937D-471C-396B-3BC4D7BB28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229858650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3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DB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3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908A8589-F0CB-DC4D-9563-CCBBAB1670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1A9943C9-B190-2373-098D-12AF062183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97B23D9-4536-2FE2-56F6-E2CBB866C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1732349-54A6-78A5-998B-5608C7A286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109852852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E0A1DB25-FCD5-C534-447C-6F6BACA066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C918DE3-2AEF-8773-B329-5DEC3A472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1BC9B1E1-4838-44F5-516C-8BF0AA1B9A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58B0F82-D1E2-6F37-528E-B2B83C255F2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350108908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5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5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A592D755-8339-7666-CE83-9D23195C4C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71DA3048-72C6-D476-4A7D-78BAF4D435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CF93F97F-CC02-F0D1-602F-688D8AB332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461272F-6BEE-AE55-F80E-C29116F7C7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7491003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6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85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016CA-1D8A-A5B4-968C-A093ADBACCA9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F6881-5CBD-C650-0DEB-7C2FB1CEB9C4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6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CE3552DF-8C74-F20B-B696-5D0AB4CEF8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1A7C786-0CC8-C912-5197-343074DEB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A80D185D-19E9-AA73-FCA0-07C4158AB2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DD342A3-594C-2FA0-CF4F-6EAB96293E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rgbClr val="00868F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</p:spTree>
    <p:extLst>
      <p:ext uri="{BB962C8B-B14F-4D97-AF65-F5344CB8AC3E}">
        <p14:creationId xmlns:p14="http://schemas.microsoft.com/office/powerpoint/2010/main" val="7532807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7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6900" y="2087923"/>
            <a:ext cx="5410200" cy="3862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457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4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0B9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92FE4CDF-ADC9-5623-2AF5-A9E6C16CE1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0463" y="2850820"/>
            <a:ext cx="4863735" cy="144794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Type title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A8CF913B-D187-3C30-1403-A958537E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84489" y="6465679"/>
            <a:ext cx="1109709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Version 1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E63152BD-B709-6407-7626-4B01733F59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0463" y="4498029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#</a:t>
            </a:r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28BD87E1-89C7-BABC-6854-E53AC2D6EE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30462" y="5169800"/>
            <a:ext cx="4838329" cy="60420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C2EC0-40DA-D75F-9902-8C420735D57C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71E98-E1EB-B620-DAE3-84C3A027F08D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4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887457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 L3 and L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2AFBC95-F9F4-D597-A159-5EC217AAA7DC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Objective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ED4E-D42D-7532-AD48-4553617BD6B5}"/>
              </a:ext>
            </a:extLst>
          </p:cNvPr>
          <p:cNvSpPr txBox="1"/>
          <p:nvPr userDrawn="1"/>
        </p:nvSpPr>
        <p:spPr>
          <a:xfrm>
            <a:off x="368300" y="1124006"/>
            <a:ext cx="82343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181818"/>
                </a:solidFill>
                <a:effectLst/>
                <a:latin typeface="Calibri" panose="020F0502020204030204" pitchFamily="34" charset="0"/>
              </a:rPr>
              <a:t>In this lesson, we will learn how to identify ideas and practices found in an artwork. </a:t>
            </a:r>
            <a:r>
              <a:rPr lang="en-US" sz="2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GB"/>
          </a:p>
        </p:txBody>
      </p:sp>
      <p:pic>
        <p:nvPicPr>
          <p:cNvPr id="2" name="Picture 1" descr="A young child writing on a notepad&#10;&#10;Description automatically generated">
            <a:extLst>
              <a:ext uri="{FF2B5EF4-FFF2-40B4-BE49-F238E27FC236}">
                <a16:creationId xmlns:a16="http://schemas.microsoft.com/office/drawing/2014/main" id="{6374C83E-A342-1B92-0147-D362610948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67" y="2102346"/>
            <a:ext cx="6476265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79703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400"/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3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34913" y="1539875"/>
            <a:ext cx="7074174" cy="443547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439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Represe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EA9B17E-ED88-C7C7-C3D1-1FD846F14AF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CA33F8-120A-B775-CAA4-E6EAA6C1144C}"/>
              </a:ext>
            </a:extLst>
          </p:cNvPr>
          <p:cNvSpPr txBox="1">
            <a:spLocks/>
          </p:cNvSpPr>
          <p:nvPr userDrawn="1"/>
        </p:nvSpPr>
        <p:spPr>
          <a:xfrm>
            <a:off x="520700" y="2920530"/>
            <a:ext cx="8102600" cy="10169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eaLnBrk="1" hangingPunct="1">
              <a:spcBef>
                <a:spcPct val="20000"/>
              </a:spcBef>
              <a:buFont typeface="Arial" panose="020B0604020202020204" pitchFamily="34" charset="0"/>
              <a:buNone/>
              <a:defRPr b="1">
                <a:latin typeface="Calibri"/>
                <a:cs typeface="Calibri"/>
              </a:defRPr>
            </a:lvl1pPr>
            <a:lvl2pPr marL="742950" indent="-285750" eaLnBrk="1" hangingPunct="1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bg2"/>
                </a:solidFill>
                <a:latin typeface="Calibri"/>
                <a:cs typeface="Calibri"/>
              </a:defRPr>
            </a:lvl2pPr>
            <a:lvl3pPr marL="1143000" indent="-228600" eaLnBrk="1" hangingPunct="1">
              <a:spcBef>
                <a:spcPct val="20000"/>
              </a:spcBef>
              <a:buFont typeface="Arial" charset="0"/>
              <a:buChar char="•"/>
              <a:defRPr sz="1200">
                <a:solidFill>
                  <a:schemeClr val="bg2"/>
                </a:solidFill>
                <a:latin typeface="Calibri"/>
                <a:cs typeface="Calibri"/>
              </a:defRPr>
            </a:lvl3pPr>
            <a:lvl4pPr marL="1600200" indent="-228600" eaLnBrk="1" hangingPunct="1">
              <a:spcBef>
                <a:spcPct val="20000"/>
              </a:spcBef>
              <a:buFont typeface="Arial" charset="0"/>
              <a:buChar char="–"/>
              <a:defRPr sz="1000">
                <a:solidFill>
                  <a:schemeClr val="bg2"/>
                </a:solidFill>
                <a:latin typeface="Calibri"/>
                <a:cs typeface="Calibri"/>
              </a:defRPr>
            </a:lvl4pPr>
            <a:lvl5pPr marL="2057400" indent="-228600" eaLnBrk="1" hangingPunct="1">
              <a:spcBef>
                <a:spcPct val="20000"/>
              </a:spcBef>
              <a:buFont typeface="Arial" charset="0"/>
              <a:buChar char="»"/>
              <a:defRPr sz="1000">
                <a:solidFill>
                  <a:schemeClr val="bg2"/>
                </a:solidFill>
                <a:latin typeface="Calibri"/>
                <a:cs typeface="Calibri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en-AU" sz="5200" i="0"/>
              <a:t>Art Look</a:t>
            </a:r>
          </a:p>
        </p:txBody>
      </p:sp>
    </p:spTree>
    <p:extLst>
      <p:ext uri="{BB962C8B-B14F-4D97-AF65-F5344CB8AC3E}">
        <p14:creationId xmlns:p14="http://schemas.microsoft.com/office/powerpoint/2010/main" val="544671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125BAC-A0DD-B42C-055F-31B8FA5C6347}"/>
              </a:ext>
            </a:extLst>
          </p:cNvPr>
          <p:cNvSpPr/>
          <p:nvPr userDrawn="1"/>
        </p:nvSpPr>
        <p:spPr>
          <a:xfrm>
            <a:off x="0" y="-4960"/>
            <a:ext cx="215900" cy="6862960"/>
          </a:xfrm>
          <a:prstGeom prst="rect">
            <a:avLst/>
          </a:prstGeom>
          <a:solidFill>
            <a:srgbClr val="08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17" r:id="rId1"/>
    <p:sldLayoutId id="2147486247" r:id="rId2"/>
    <p:sldLayoutId id="2147486216" r:id="rId3"/>
    <p:sldLayoutId id="2147486217" r:id="rId4"/>
    <p:sldLayoutId id="2147486218" r:id="rId5"/>
    <p:sldLayoutId id="2147486309" r:id="rId6"/>
    <p:sldLayoutId id="2147486219" r:id="rId7"/>
    <p:sldLayoutId id="2147486220" r:id="rId8"/>
    <p:sldLayoutId id="2147486311" r:id="rId9"/>
    <p:sldLayoutId id="2147486312" r:id="rId10"/>
    <p:sldLayoutId id="2147486250" r:id="rId11"/>
    <p:sldLayoutId id="2147486337" r:id="rId12"/>
    <p:sldLayoutId id="2147486253" r:id="rId13"/>
    <p:sldLayoutId id="2147486254" r:id="rId14"/>
    <p:sldLayoutId id="2147486255" r:id="rId15"/>
    <p:sldLayoutId id="2147486256" r:id="rId16"/>
    <p:sldLayoutId id="2147486318" r:id="rId17"/>
    <p:sldLayoutId id="2147486319" r:id="rId18"/>
    <p:sldLayoutId id="2147486257" r:id="rId19"/>
    <p:sldLayoutId id="2147486313" r:id="rId20"/>
    <p:sldLayoutId id="2147486314" r:id="rId21"/>
    <p:sldLayoutId id="2147486258" r:id="rId22"/>
    <p:sldLayoutId id="2147486260" r:id="rId23"/>
    <p:sldLayoutId id="2147486263" r:id="rId24"/>
    <p:sldLayoutId id="2147486264" r:id="rId25"/>
    <p:sldLayoutId id="2147486265" r:id="rId26"/>
    <p:sldLayoutId id="2147486316" r:id="rId27"/>
    <p:sldLayoutId id="2147486266" r:id="rId28"/>
    <p:sldLayoutId id="2147486315" r:id="rId29"/>
    <p:sldLayoutId id="2147486286" r:id="rId30"/>
    <p:sldLayoutId id="2147486272" r:id="rId31"/>
    <p:sldLayoutId id="2147486273" r:id="rId32"/>
    <p:sldLayoutId id="2147486275" r:id="rId33"/>
    <p:sldLayoutId id="2147486274" r:id="rId34"/>
    <p:sldLayoutId id="2147486285" r:id="rId35"/>
    <p:sldLayoutId id="2147486276" r:id="rId36"/>
    <p:sldLayoutId id="2147486277" r:id="rId37"/>
    <p:sldLayoutId id="2147486278" r:id="rId38"/>
    <p:sldLayoutId id="2147486336" r:id="rId39"/>
    <p:sldLayoutId id="2147486338" r:id="rId40"/>
    <p:sldLayoutId id="2147486339" r:id="rId41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28" r:id="rId1"/>
    <p:sldLayoutId id="2147486329" r:id="rId2"/>
    <p:sldLayoutId id="2147486330" r:id="rId3"/>
    <p:sldLayoutId id="2147486331" r:id="rId4"/>
    <p:sldLayoutId id="2147486332" r:id="rId5"/>
    <p:sldLayoutId id="2147486333" r:id="rId6"/>
    <p:sldLayoutId id="2147486334" r:id="rId7"/>
    <p:sldLayoutId id="2147486320" r:id="rId8"/>
    <p:sldLayoutId id="214748633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4.xml"/><Relationship Id="rId18" Type="http://schemas.openxmlformats.org/officeDocument/2006/relationships/image" Target="../media/image62.png"/><Relationship Id="rId3" Type="http://schemas.openxmlformats.org/officeDocument/2006/relationships/image" Target="../media/image55.jpeg"/><Relationship Id="rId21" Type="http://schemas.openxmlformats.org/officeDocument/2006/relationships/image" Target="../media/image59.jpeg"/><Relationship Id="rId7" Type="http://schemas.openxmlformats.org/officeDocument/2006/relationships/image" Target="../media/image57.jpeg"/><Relationship Id="rId12" Type="http://schemas.openxmlformats.org/officeDocument/2006/relationships/image" Target="../media/image59.png"/><Relationship Id="rId17" Type="http://schemas.openxmlformats.org/officeDocument/2006/relationships/customXml" Target="../ink/ink6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jpeg"/><Relationship Id="rId11" Type="http://schemas.openxmlformats.org/officeDocument/2006/relationships/customXml" Target="../ink/ink3.xml"/><Relationship Id="rId5" Type="http://schemas.openxmlformats.org/officeDocument/2006/relationships/image" Target="../media/image54.png"/><Relationship Id="rId15" Type="http://schemas.openxmlformats.org/officeDocument/2006/relationships/customXml" Target="../ink/ink5.xml"/><Relationship Id="rId23" Type="http://schemas.openxmlformats.org/officeDocument/2006/relationships/image" Target="../media/image64.png"/><Relationship Id="rId10" Type="http://schemas.openxmlformats.org/officeDocument/2006/relationships/image" Target="../media/image58.jpeg"/><Relationship Id="rId19" Type="http://schemas.openxmlformats.org/officeDocument/2006/relationships/customXml" Target="../ink/ink7.xml"/><Relationship Id="rId4" Type="http://schemas.openxmlformats.org/officeDocument/2006/relationships/customXml" Target="../ink/ink1.xml"/><Relationship Id="rId9" Type="http://schemas.openxmlformats.org/officeDocument/2006/relationships/image" Target="../media/image57.png"/><Relationship Id="rId14" Type="http://schemas.openxmlformats.org/officeDocument/2006/relationships/image" Target="../media/image60.png"/><Relationship Id="rId22" Type="http://schemas.openxmlformats.org/officeDocument/2006/relationships/customXml" Target="../ink/ink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.xml"/><Relationship Id="rId21" Type="http://schemas.openxmlformats.org/officeDocument/2006/relationships/customXml" Target="../ink/ink16.xml"/><Relationship Id="rId63" Type="http://schemas.openxmlformats.org/officeDocument/2006/relationships/customXml" Target="../ink/ink37.xml"/><Relationship Id="rId159" Type="http://schemas.openxmlformats.org/officeDocument/2006/relationships/customXml" Target="../ink/ink85.xml"/><Relationship Id="rId170" Type="http://schemas.openxmlformats.org/officeDocument/2006/relationships/image" Target="../media/image154.png"/><Relationship Id="rId226" Type="http://schemas.openxmlformats.org/officeDocument/2006/relationships/customXml" Target="../ink/ink117.xml"/><Relationship Id="rId268" Type="http://schemas.openxmlformats.org/officeDocument/2006/relationships/customXml" Target="../ink/ink138.xml"/><Relationship Id="rId11" Type="http://schemas.openxmlformats.org/officeDocument/2006/relationships/customXml" Target="../ink/ink11.xml"/><Relationship Id="rId32" Type="http://schemas.openxmlformats.org/officeDocument/2006/relationships/image" Target="../media/image85.png"/><Relationship Id="rId53" Type="http://schemas.openxmlformats.org/officeDocument/2006/relationships/customXml" Target="../ink/ink32.xml"/><Relationship Id="rId74" Type="http://schemas.openxmlformats.org/officeDocument/2006/relationships/image" Target="../media/image106.png"/><Relationship Id="rId128" Type="http://schemas.openxmlformats.org/officeDocument/2006/relationships/image" Target="../media/image133.png"/><Relationship Id="rId149" Type="http://schemas.openxmlformats.org/officeDocument/2006/relationships/customXml" Target="../ink/ink80.xml"/><Relationship Id="rId5" Type="http://schemas.openxmlformats.org/officeDocument/2006/relationships/image" Target="../media/image73.png"/><Relationship Id="rId95" Type="http://schemas.openxmlformats.org/officeDocument/2006/relationships/customXml" Target="../ink/ink53.xml"/><Relationship Id="rId160" Type="http://schemas.openxmlformats.org/officeDocument/2006/relationships/image" Target="../media/image149.png"/><Relationship Id="rId181" Type="http://schemas.openxmlformats.org/officeDocument/2006/relationships/customXml" Target="../ink/ink94.xml"/><Relationship Id="rId216" Type="http://schemas.openxmlformats.org/officeDocument/2006/relationships/image" Target="../media/image177.png"/><Relationship Id="rId237" Type="http://schemas.openxmlformats.org/officeDocument/2006/relationships/image" Target="../media/image187.png"/><Relationship Id="rId258" Type="http://schemas.openxmlformats.org/officeDocument/2006/relationships/customXml" Target="../ink/ink133.xml"/><Relationship Id="rId22" Type="http://schemas.openxmlformats.org/officeDocument/2006/relationships/image" Target="../media/image80.png"/><Relationship Id="rId43" Type="http://schemas.openxmlformats.org/officeDocument/2006/relationships/customXml" Target="../ink/ink27.xml"/><Relationship Id="rId64" Type="http://schemas.openxmlformats.org/officeDocument/2006/relationships/image" Target="../media/image101.png"/><Relationship Id="rId118" Type="http://schemas.openxmlformats.org/officeDocument/2006/relationships/image" Target="../media/image128.png"/><Relationship Id="rId139" Type="http://schemas.openxmlformats.org/officeDocument/2006/relationships/customXml" Target="../ink/ink75.xml"/><Relationship Id="rId85" Type="http://schemas.openxmlformats.org/officeDocument/2006/relationships/customXml" Target="../ink/ink48.xml"/><Relationship Id="rId150" Type="http://schemas.openxmlformats.org/officeDocument/2006/relationships/image" Target="../media/image144.png"/><Relationship Id="rId171" Type="http://schemas.openxmlformats.org/officeDocument/2006/relationships/customXml" Target="../ink/ink89.xml"/><Relationship Id="rId192" Type="http://schemas.openxmlformats.org/officeDocument/2006/relationships/image" Target="../media/image165.png"/><Relationship Id="rId206" Type="http://schemas.openxmlformats.org/officeDocument/2006/relationships/image" Target="../media/image172.png"/><Relationship Id="rId227" Type="http://schemas.openxmlformats.org/officeDocument/2006/relationships/image" Target="../media/image182.png"/><Relationship Id="rId248" Type="http://schemas.openxmlformats.org/officeDocument/2006/relationships/customXml" Target="../ink/ink128.xml"/><Relationship Id="rId269" Type="http://schemas.openxmlformats.org/officeDocument/2006/relationships/image" Target="../media/image203.png"/><Relationship Id="rId12" Type="http://schemas.openxmlformats.org/officeDocument/2006/relationships/image" Target="../media/image75.png"/><Relationship Id="rId33" Type="http://schemas.openxmlformats.org/officeDocument/2006/relationships/customXml" Target="../ink/ink22.xml"/><Relationship Id="rId108" Type="http://schemas.openxmlformats.org/officeDocument/2006/relationships/image" Target="../media/image123.png"/><Relationship Id="rId129" Type="http://schemas.openxmlformats.org/officeDocument/2006/relationships/customXml" Target="../ink/ink70.xml"/><Relationship Id="rId54" Type="http://schemas.openxmlformats.org/officeDocument/2006/relationships/image" Target="../media/image96.png"/><Relationship Id="rId75" Type="http://schemas.openxmlformats.org/officeDocument/2006/relationships/customXml" Target="../ink/ink43.xml"/><Relationship Id="rId96" Type="http://schemas.openxmlformats.org/officeDocument/2006/relationships/image" Target="../media/image117.png"/><Relationship Id="rId140" Type="http://schemas.openxmlformats.org/officeDocument/2006/relationships/image" Target="../media/image139.png"/><Relationship Id="rId161" Type="http://schemas.openxmlformats.org/officeDocument/2006/relationships/customXml" Target="../ink/ink86.xml"/><Relationship Id="rId182" Type="http://schemas.openxmlformats.org/officeDocument/2006/relationships/image" Target="../media/image160.png"/><Relationship Id="rId217" Type="http://schemas.openxmlformats.org/officeDocument/2006/relationships/customXml" Target="../ink/ink112.xml"/><Relationship Id="rId6" Type="http://schemas.microsoft.com/office/2007/relationships/hdphoto" Target="../media/hdphoto2.wdp"/><Relationship Id="rId238" Type="http://schemas.openxmlformats.org/officeDocument/2006/relationships/customXml" Target="../ink/ink123.xml"/><Relationship Id="rId259" Type="http://schemas.openxmlformats.org/officeDocument/2006/relationships/image" Target="../media/image198.png"/><Relationship Id="rId23" Type="http://schemas.openxmlformats.org/officeDocument/2006/relationships/customXml" Target="../ink/ink17.xml"/><Relationship Id="rId119" Type="http://schemas.openxmlformats.org/officeDocument/2006/relationships/customXml" Target="../ink/ink65.xml"/><Relationship Id="rId44" Type="http://schemas.openxmlformats.org/officeDocument/2006/relationships/image" Target="../media/image91.png"/><Relationship Id="rId65" Type="http://schemas.openxmlformats.org/officeDocument/2006/relationships/customXml" Target="../ink/ink38.xml"/><Relationship Id="rId86" Type="http://schemas.openxmlformats.org/officeDocument/2006/relationships/image" Target="../media/image112.png"/><Relationship Id="rId130" Type="http://schemas.openxmlformats.org/officeDocument/2006/relationships/image" Target="../media/image134.png"/><Relationship Id="rId151" Type="http://schemas.openxmlformats.org/officeDocument/2006/relationships/customXml" Target="../ink/ink81.xml"/><Relationship Id="rId172" Type="http://schemas.openxmlformats.org/officeDocument/2006/relationships/image" Target="../media/image155.png"/><Relationship Id="rId193" Type="http://schemas.openxmlformats.org/officeDocument/2006/relationships/customXml" Target="../ink/ink100.xml"/><Relationship Id="rId207" Type="http://schemas.openxmlformats.org/officeDocument/2006/relationships/customXml" Target="../ink/ink107.xml"/><Relationship Id="rId228" Type="http://schemas.openxmlformats.org/officeDocument/2006/relationships/customXml" Target="../ink/ink118.xml"/><Relationship Id="rId249" Type="http://schemas.openxmlformats.org/officeDocument/2006/relationships/image" Target="../media/image193.png"/><Relationship Id="rId13" Type="http://schemas.openxmlformats.org/officeDocument/2006/relationships/customXml" Target="../ink/ink12.xml"/><Relationship Id="rId109" Type="http://schemas.openxmlformats.org/officeDocument/2006/relationships/customXml" Target="../ink/ink60.xml"/><Relationship Id="rId260" Type="http://schemas.openxmlformats.org/officeDocument/2006/relationships/customXml" Target="../ink/ink134.xml"/><Relationship Id="rId34" Type="http://schemas.openxmlformats.org/officeDocument/2006/relationships/image" Target="../media/image86.png"/><Relationship Id="rId55" Type="http://schemas.openxmlformats.org/officeDocument/2006/relationships/customXml" Target="../ink/ink33.xml"/><Relationship Id="rId76" Type="http://schemas.openxmlformats.org/officeDocument/2006/relationships/image" Target="../media/image107.png"/><Relationship Id="rId97" Type="http://schemas.openxmlformats.org/officeDocument/2006/relationships/customXml" Target="../ink/ink54.xml"/><Relationship Id="rId120" Type="http://schemas.openxmlformats.org/officeDocument/2006/relationships/image" Target="../media/image129.png"/><Relationship Id="rId141" Type="http://schemas.openxmlformats.org/officeDocument/2006/relationships/customXml" Target="../ink/ink76.xml"/><Relationship Id="rId7" Type="http://schemas.openxmlformats.org/officeDocument/2006/relationships/customXml" Target="../ink/ink9.xml"/><Relationship Id="rId162" Type="http://schemas.openxmlformats.org/officeDocument/2006/relationships/image" Target="../media/image150.png"/><Relationship Id="rId183" Type="http://schemas.openxmlformats.org/officeDocument/2006/relationships/customXml" Target="../ink/ink95.xml"/><Relationship Id="rId218" Type="http://schemas.openxmlformats.org/officeDocument/2006/relationships/image" Target="../media/image178.png"/><Relationship Id="rId239" Type="http://schemas.openxmlformats.org/officeDocument/2006/relationships/image" Target="../media/image188.png"/><Relationship Id="rId250" Type="http://schemas.openxmlformats.org/officeDocument/2006/relationships/customXml" Target="../ink/ink129.xml"/><Relationship Id="rId24" Type="http://schemas.openxmlformats.org/officeDocument/2006/relationships/image" Target="../media/image81.png"/><Relationship Id="rId45" Type="http://schemas.openxmlformats.org/officeDocument/2006/relationships/customXml" Target="../ink/ink28.xml"/><Relationship Id="rId66" Type="http://schemas.openxmlformats.org/officeDocument/2006/relationships/image" Target="../media/image102.png"/><Relationship Id="rId87" Type="http://schemas.openxmlformats.org/officeDocument/2006/relationships/customXml" Target="../ink/ink49.xml"/><Relationship Id="rId110" Type="http://schemas.openxmlformats.org/officeDocument/2006/relationships/image" Target="../media/image124.png"/><Relationship Id="rId131" Type="http://schemas.openxmlformats.org/officeDocument/2006/relationships/customXml" Target="../ink/ink71.xml"/><Relationship Id="rId152" Type="http://schemas.openxmlformats.org/officeDocument/2006/relationships/image" Target="../media/image145.png"/><Relationship Id="rId173" Type="http://schemas.openxmlformats.org/officeDocument/2006/relationships/customXml" Target="../ink/ink90.xml"/><Relationship Id="rId194" Type="http://schemas.openxmlformats.org/officeDocument/2006/relationships/image" Target="../media/image166.png"/><Relationship Id="rId208" Type="http://schemas.openxmlformats.org/officeDocument/2006/relationships/image" Target="../media/image173.png"/><Relationship Id="rId229" Type="http://schemas.openxmlformats.org/officeDocument/2006/relationships/image" Target="../media/image183.png"/><Relationship Id="rId240" Type="http://schemas.openxmlformats.org/officeDocument/2006/relationships/customXml" Target="../ink/ink124.xml"/><Relationship Id="rId261" Type="http://schemas.openxmlformats.org/officeDocument/2006/relationships/image" Target="../media/image199.png"/><Relationship Id="rId14" Type="http://schemas.openxmlformats.org/officeDocument/2006/relationships/image" Target="../media/image76.png"/><Relationship Id="rId35" Type="http://schemas.openxmlformats.org/officeDocument/2006/relationships/customXml" Target="../ink/ink23.xml"/><Relationship Id="rId56" Type="http://schemas.openxmlformats.org/officeDocument/2006/relationships/image" Target="../media/image97.png"/><Relationship Id="rId77" Type="http://schemas.openxmlformats.org/officeDocument/2006/relationships/customXml" Target="../ink/ink44.xml"/><Relationship Id="rId100" Type="http://schemas.openxmlformats.org/officeDocument/2006/relationships/image" Target="../media/image119.png"/><Relationship Id="rId8" Type="http://schemas.openxmlformats.org/officeDocument/2006/relationships/image" Target="../media/image730.png"/><Relationship Id="rId98" Type="http://schemas.openxmlformats.org/officeDocument/2006/relationships/image" Target="../media/image118.png"/><Relationship Id="rId121" Type="http://schemas.openxmlformats.org/officeDocument/2006/relationships/customXml" Target="../ink/ink66.xml"/><Relationship Id="rId142" Type="http://schemas.openxmlformats.org/officeDocument/2006/relationships/image" Target="../media/image140.png"/><Relationship Id="rId163" Type="http://schemas.openxmlformats.org/officeDocument/2006/relationships/image" Target="../media/image151.png"/><Relationship Id="rId184" Type="http://schemas.openxmlformats.org/officeDocument/2006/relationships/image" Target="../media/image161.png"/><Relationship Id="rId219" Type="http://schemas.openxmlformats.org/officeDocument/2006/relationships/customXml" Target="../ink/ink113.xml"/><Relationship Id="rId230" Type="http://schemas.openxmlformats.org/officeDocument/2006/relationships/customXml" Target="../ink/ink119.xml"/><Relationship Id="rId251" Type="http://schemas.openxmlformats.org/officeDocument/2006/relationships/image" Target="../media/image194.png"/><Relationship Id="rId25" Type="http://schemas.openxmlformats.org/officeDocument/2006/relationships/customXml" Target="../ink/ink18.xml"/><Relationship Id="rId46" Type="http://schemas.openxmlformats.org/officeDocument/2006/relationships/image" Target="../media/image92.png"/><Relationship Id="rId67" Type="http://schemas.openxmlformats.org/officeDocument/2006/relationships/customXml" Target="../ink/ink39.xml"/><Relationship Id="rId88" Type="http://schemas.openxmlformats.org/officeDocument/2006/relationships/image" Target="../media/image113.png"/><Relationship Id="rId111" Type="http://schemas.openxmlformats.org/officeDocument/2006/relationships/customXml" Target="../ink/ink61.xml"/><Relationship Id="rId132" Type="http://schemas.openxmlformats.org/officeDocument/2006/relationships/image" Target="../media/image135.png"/><Relationship Id="rId153" Type="http://schemas.openxmlformats.org/officeDocument/2006/relationships/customXml" Target="../ink/ink82.xml"/><Relationship Id="rId174" Type="http://schemas.openxmlformats.org/officeDocument/2006/relationships/image" Target="../media/image156.png"/><Relationship Id="rId195" Type="http://schemas.openxmlformats.org/officeDocument/2006/relationships/customXml" Target="../ink/ink101.xml"/><Relationship Id="rId209" Type="http://schemas.openxmlformats.org/officeDocument/2006/relationships/customXml" Target="../ink/ink108.xml"/><Relationship Id="rId220" Type="http://schemas.openxmlformats.org/officeDocument/2006/relationships/image" Target="../media/image179.png"/><Relationship Id="rId241" Type="http://schemas.openxmlformats.org/officeDocument/2006/relationships/image" Target="../media/image189.png"/><Relationship Id="rId15" Type="http://schemas.openxmlformats.org/officeDocument/2006/relationships/customXml" Target="../ink/ink13.xml"/><Relationship Id="rId36" Type="http://schemas.openxmlformats.org/officeDocument/2006/relationships/image" Target="../media/image87.png"/><Relationship Id="rId57" Type="http://schemas.openxmlformats.org/officeDocument/2006/relationships/customXml" Target="../ink/ink34.xml"/><Relationship Id="rId262" Type="http://schemas.openxmlformats.org/officeDocument/2006/relationships/customXml" Target="../ink/ink135.xml"/><Relationship Id="rId78" Type="http://schemas.openxmlformats.org/officeDocument/2006/relationships/image" Target="../media/image108.png"/><Relationship Id="rId99" Type="http://schemas.openxmlformats.org/officeDocument/2006/relationships/customXml" Target="../ink/ink55.xml"/><Relationship Id="rId101" Type="http://schemas.openxmlformats.org/officeDocument/2006/relationships/customXml" Target="../ink/ink56.xml"/><Relationship Id="rId122" Type="http://schemas.openxmlformats.org/officeDocument/2006/relationships/image" Target="../media/image130.png"/><Relationship Id="rId143" Type="http://schemas.openxmlformats.org/officeDocument/2006/relationships/customXml" Target="../ink/ink77.xml"/><Relationship Id="rId164" Type="http://schemas.microsoft.com/office/2007/relationships/hdphoto" Target="../media/hdphoto3.wdp"/><Relationship Id="rId185" Type="http://schemas.openxmlformats.org/officeDocument/2006/relationships/customXml" Target="../ink/ink96.xml"/><Relationship Id="rId9" Type="http://schemas.openxmlformats.org/officeDocument/2006/relationships/customXml" Target="../ink/ink10.xml"/><Relationship Id="rId210" Type="http://schemas.openxmlformats.org/officeDocument/2006/relationships/image" Target="../media/image174.png"/><Relationship Id="rId26" Type="http://schemas.openxmlformats.org/officeDocument/2006/relationships/image" Target="../media/image82.png"/><Relationship Id="rId231" Type="http://schemas.openxmlformats.org/officeDocument/2006/relationships/image" Target="../media/image184.png"/><Relationship Id="rId252" Type="http://schemas.openxmlformats.org/officeDocument/2006/relationships/customXml" Target="../ink/ink130.xml"/><Relationship Id="rId47" Type="http://schemas.openxmlformats.org/officeDocument/2006/relationships/customXml" Target="../ink/ink29.xml"/><Relationship Id="rId68" Type="http://schemas.openxmlformats.org/officeDocument/2006/relationships/image" Target="../media/image103.png"/><Relationship Id="rId89" Type="http://schemas.openxmlformats.org/officeDocument/2006/relationships/customXml" Target="../ink/ink50.xml"/><Relationship Id="rId112" Type="http://schemas.openxmlformats.org/officeDocument/2006/relationships/image" Target="../media/image125.png"/><Relationship Id="rId133" Type="http://schemas.openxmlformats.org/officeDocument/2006/relationships/customXml" Target="../ink/ink72.xml"/><Relationship Id="rId154" Type="http://schemas.openxmlformats.org/officeDocument/2006/relationships/image" Target="../media/image146.png"/><Relationship Id="rId175" Type="http://schemas.openxmlformats.org/officeDocument/2006/relationships/customXml" Target="../ink/ink91.xml"/><Relationship Id="rId196" Type="http://schemas.openxmlformats.org/officeDocument/2006/relationships/image" Target="../media/image167.png"/><Relationship Id="rId200" Type="http://schemas.openxmlformats.org/officeDocument/2006/relationships/image" Target="../media/image169.png"/><Relationship Id="rId16" Type="http://schemas.openxmlformats.org/officeDocument/2006/relationships/image" Target="../media/image77.png"/><Relationship Id="rId221" Type="http://schemas.openxmlformats.org/officeDocument/2006/relationships/customXml" Target="../ink/ink114.xml"/><Relationship Id="rId242" Type="http://schemas.openxmlformats.org/officeDocument/2006/relationships/customXml" Target="../ink/ink125.xml"/><Relationship Id="rId263" Type="http://schemas.openxmlformats.org/officeDocument/2006/relationships/image" Target="../media/image200.png"/><Relationship Id="rId37" Type="http://schemas.openxmlformats.org/officeDocument/2006/relationships/customXml" Target="../ink/ink24.xml"/><Relationship Id="rId58" Type="http://schemas.openxmlformats.org/officeDocument/2006/relationships/image" Target="../media/image98.png"/><Relationship Id="rId79" Type="http://schemas.openxmlformats.org/officeDocument/2006/relationships/customXml" Target="../ink/ink45.xml"/><Relationship Id="rId102" Type="http://schemas.openxmlformats.org/officeDocument/2006/relationships/image" Target="../media/image120.png"/><Relationship Id="rId123" Type="http://schemas.openxmlformats.org/officeDocument/2006/relationships/customXml" Target="../ink/ink67.xml"/><Relationship Id="rId144" Type="http://schemas.openxmlformats.org/officeDocument/2006/relationships/image" Target="../media/image141.png"/><Relationship Id="rId90" Type="http://schemas.openxmlformats.org/officeDocument/2006/relationships/image" Target="../media/image114.png"/><Relationship Id="rId165" Type="http://schemas.openxmlformats.org/officeDocument/2006/relationships/image" Target="../media/image152.png"/><Relationship Id="rId186" Type="http://schemas.openxmlformats.org/officeDocument/2006/relationships/image" Target="../media/image162.png"/><Relationship Id="rId211" Type="http://schemas.openxmlformats.org/officeDocument/2006/relationships/customXml" Target="../ink/ink109.xml"/><Relationship Id="rId232" Type="http://schemas.openxmlformats.org/officeDocument/2006/relationships/customXml" Target="../ink/ink120.xml"/><Relationship Id="rId253" Type="http://schemas.openxmlformats.org/officeDocument/2006/relationships/image" Target="../media/image195.png"/><Relationship Id="rId27" Type="http://schemas.openxmlformats.org/officeDocument/2006/relationships/customXml" Target="../ink/ink19.xml"/><Relationship Id="rId48" Type="http://schemas.openxmlformats.org/officeDocument/2006/relationships/image" Target="../media/image93.png"/><Relationship Id="rId69" Type="http://schemas.openxmlformats.org/officeDocument/2006/relationships/customXml" Target="../ink/ink40.xml"/><Relationship Id="rId113" Type="http://schemas.openxmlformats.org/officeDocument/2006/relationships/customXml" Target="../ink/ink62.xml"/><Relationship Id="rId134" Type="http://schemas.openxmlformats.org/officeDocument/2006/relationships/image" Target="../media/image136.png"/><Relationship Id="rId80" Type="http://schemas.openxmlformats.org/officeDocument/2006/relationships/image" Target="../media/image109.png"/><Relationship Id="rId155" Type="http://schemas.openxmlformats.org/officeDocument/2006/relationships/customXml" Target="../ink/ink83.xml"/><Relationship Id="rId176" Type="http://schemas.openxmlformats.org/officeDocument/2006/relationships/image" Target="../media/image157.png"/><Relationship Id="rId197" Type="http://schemas.openxmlformats.org/officeDocument/2006/relationships/customXml" Target="../ink/ink102.xml"/><Relationship Id="rId201" Type="http://schemas.openxmlformats.org/officeDocument/2006/relationships/customXml" Target="../ink/ink104.xml"/><Relationship Id="rId222" Type="http://schemas.openxmlformats.org/officeDocument/2006/relationships/customXml" Target="../ink/ink115.xml"/><Relationship Id="rId243" Type="http://schemas.openxmlformats.org/officeDocument/2006/relationships/image" Target="../media/image190.png"/><Relationship Id="rId264" Type="http://schemas.openxmlformats.org/officeDocument/2006/relationships/customXml" Target="../ink/ink136.xml"/><Relationship Id="rId17" Type="http://schemas.openxmlformats.org/officeDocument/2006/relationships/customXml" Target="../ink/ink14.xml"/><Relationship Id="rId38" Type="http://schemas.openxmlformats.org/officeDocument/2006/relationships/image" Target="../media/image88.png"/><Relationship Id="rId59" Type="http://schemas.openxmlformats.org/officeDocument/2006/relationships/customXml" Target="../ink/ink35.xml"/><Relationship Id="rId103" Type="http://schemas.openxmlformats.org/officeDocument/2006/relationships/customXml" Target="../ink/ink57.xml"/><Relationship Id="rId124" Type="http://schemas.openxmlformats.org/officeDocument/2006/relationships/image" Target="../media/image131.png"/><Relationship Id="rId70" Type="http://schemas.openxmlformats.org/officeDocument/2006/relationships/image" Target="../media/image104.png"/><Relationship Id="rId91" Type="http://schemas.openxmlformats.org/officeDocument/2006/relationships/customXml" Target="../ink/ink51.xml"/><Relationship Id="rId145" Type="http://schemas.openxmlformats.org/officeDocument/2006/relationships/customXml" Target="../ink/ink78.xml"/><Relationship Id="rId166" Type="http://schemas.microsoft.com/office/2007/relationships/hdphoto" Target="../media/hdphoto4.wdp"/><Relationship Id="rId187" Type="http://schemas.openxmlformats.org/officeDocument/2006/relationships/customXml" Target="../ink/ink97.xml"/><Relationship Id="rId1" Type="http://schemas.openxmlformats.org/officeDocument/2006/relationships/slideLayout" Target="../slideLayouts/slideLayout36.xml"/><Relationship Id="rId212" Type="http://schemas.openxmlformats.org/officeDocument/2006/relationships/image" Target="../media/image175.png"/><Relationship Id="rId233" Type="http://schemas.openxmlformats.org/officeDocument/2006/relationships/image" Target="../media/image185.png"/><Relationship Id="rId254" Type="http://schemas.openxmlformats.org/officeDocument/2006/relationships/customXml" Target="../ink/ink131.xml"/><Relationship Id="rId28" Type="http://schemas.openxmlformats.org/officeDocument/2006/relationships/image" Target="../media/image83.png"/><Relationship Id="rId49" Type="http://schemas.openxmlformats.org/officeDocument/2006/relationships/customXml" Target="../ink/ink30.xml"/><Relationship Id="rId114" Type="http://schemas.openxmlformats.org/officeDocument/2006/relationships/image" Target="../media/image126.png"/><Relationship Id="rId60" Type="http://schemas.openxmlformats.org/officeDocument/2006/relationships/image" Target="../media/image99.png"/><Relationship Id="rId81" Type="http://schemas.openxmlformats.org/officeDocument/2006/relationships/customXml" Target="../ink/ink46.xml"/><Relationship Id="rId135" Type="http://schemas.openxmlformats.org/officeDocument/2006/relationships/customXml" Target="../ink/ink73.xml"/><Relationship Id="rId156" Type="http://schemas.openxmlformats.org/officeDocument/2006/relationships/image" Target="../media/image147.png"/><Relationship Id="rId177" Type="http://schemas.openxmlformats.org/officeDocument/2006/relationships/customXml" Target="../ink/ink92.xml"/><Relationship Id="rId198" Type="http://schemas.openxmlformats.org/officeDocument/2006/relationships/image" Target="../media/image168.png"/><Relationship Id="rId202" Type="http://schemas.openxmlformats.org/officeDocument/2006/relationships/image" Target="../media/image170.png"/><Relationship Id="rId223" Type="http://schemas.openxmlformats.org/officeDocument/2006/relationships/image" Target="../media/image180.png"/><Relationship Id="rId244" Type="http://schemas.openxmlformats.org/officeDocument/2006/relationships/customXml" Target="../ink/ink126.xml"/><Relationship Id="rId18" Type="http://schemas.openxmlformats.org/officeDocument/2006/relationships/image" Target="../media/image78.png"/><Relationship Id="rId39" Type="http://schemas.openxmlformats.org/officeDocument/2006/relationships/customXml" Target="../ink/ink25.xml"/><Relationship Id="rId265" Type="http://schemas.openxmlformats.org/officeDocument/2006/relationships/image" Target="../media/image201.png"/><Relationship Id="rId50" Type="http://schemas.openxmlformats.org/officeDocument/2006/relationships/image" Target="../media/image94.png"/><Relationship Id="rId104" Type="http://schemas.openxmlformats.org/officeDocument/2006/relationships/image" Target="../media/image121.png"/><Relationship Id="rId125" Type="http://schemas.openxmlformats.org/officeDocument/2006/relationships/customXml" Target="../ink/ink68.xml"/><Relationship Id="rId146" Type="http://schemas.openxmlformats.org/officeDocument/2006/relationships/image" Target="../media/image142.png"/><Relationship Id="rId167" Type="http://schemas.openxmlformats.org/officeDocument/2006/relationships/customXml" Target="../ink/ink87.xml"/><Relationship Id="rId188" Type="http://schemas.openxmlformats.org/officeDocument/2006/relationships/image" Target="../media/image163.png"/><Relationship Id="rId71" Type="http://schemas.openxmlformats.org/officeDocument/2006/relationships/customXml" Target="../ink/ink41.xml"/><Relationship Id="rId92" Type="http://schemas.openxmlformats.org/officeDocument/2006/relationships/image" Target="../media/image115.png"/><Relationship Id="rId213" Type="http://schemas.openxmlformats.org/officeDocument/2006/relationships/customXml" Target="../ink/ink110.xml"/><Relationship Id="rId234" Type="http://schemas.openxmlformats.org/officeDocument/2006/relationships/customXml" Target="../ink/ink121.xml"/><Relationship Id="rId2" Type="http://schemas.openxmlformats.org/officeDocument/2006/relationships/notesSlide" Target="../notesSlides/notesSlide18.xml"/><Relationship Id="rId29" Type="http://schemas.openxmlformats.org/officeDocument/2006/relationships/customXml" Target="../ink/ink20.xml"/><Relationship Id="rId255" Type="http://schemas.openxmlformats.org/officeDocument/2006/relationships/image" Target="../media/image196.png"/><Relationship Id="rId40" Type="http://schemas.openxmlformats.org/officeDocument/2006/relationships/image" Target="../media/image89.png"/><Relationship Id="rId115" Type="http://schemas.openxmlformats.org/officeDocument/2006/relationships/customXml" Target="../ink/ink63.xml"/><Relationship Id="rId136" Type="http://schemas.openxmlformats.org/officeDocument/2006/relationships/image" Target="../media/image137.png"/><Relationship Id="rId157" Type="http://schemas.openxmlformats.org/officeDocument/2006/relationships/customXml" Target="../ink/ink84.xml"/><Relationship Id="rId178" Type="http://schemas.openxmlformats.org/officeDocument/2006/relationships/image" Target="../media/image158.png"/><Relationship Id="rId61" Type="http://schemas.openxmlformats.org/officeDocument/2006/relationships/customXml" Target="../ink/ink36.xml"/><Relationship Id="rId82" Type="http://schemas.openxmlformats.org/officeDocument/2006/relationships/image" Target="../media/image110.png"/><Relationship Id="rId199" Type="http://schemas.openxmlformats.org/officeDocument/2006/relationships/customXml" Target="../ink/ink103.xml"/><Relationship Id="rId203" Type="http://schemas.openxmlformats.org/officeDocument/2006/relationships/customXml" Target="../ink/ink105.xml"/><Relationship Id="rId19" Type="http://schemas.openxmlformats.org/officeDocument/2006/relationships/customXml" Target="../ink/ink15.xml"/><Relationship Id="rId224" Type="http://schemas.openxmlformats.org/officeDocument/2006/relationships/customXml" Target="../ink/ink116.xml"/><Relationship Id="rId245" Type="http://schemas.openxmlformats.org/officeDocument/2006/relationships/image" Target="../media/image191.png"/><Relationship Id="rId266" Type="http://schemas.openxmlformats.org/officeDocument/2006/relationships/customXml" Target="../ink/ink137.xml"/><Relationship Id="rId30" Type="http://schemas.openxmlformats.org/officeDocument/2006/relationships/image" Target="../media/image84.png"/><Relationship Id="rId105" Type="http://schemas.openxmlformats.org/officeDocument/2006/relationships/customXml" Target="../ink/ink58.xml"/><Relationship Id="rId126" Type="http://schemas.openxmlformats.org/officeDocument/2006/relationships/image" Target="../media/image132.png"/><Relationship Id="rId147" Type="http://schemas.openxmlformats.org/officeDocument/2006/relationships/customXml" Target="../ink/ink79.xml"/><Relationship Id="rId168" Type="http://schemas.openxmlformats.org/officeDocument/2006/relationships/image" Target="../media/image153.png"/><Relationship Id="rId51" Type="http://schemas.openxmlformats.org/officeDocument/2006/relationships/customXml" Target="../ink/ink31.xml"/><Relationship Id="rId72" Type="http://schemas.openxmlformats.org/officeDocument/2006/relationships/image" Target="../media/image105.png"/><Relationship Id="rId93" Type="http://schemas.openxmlformats.org/officeDocument/2006/relationships/customXml" Target="../ink/ink52.xml"/><Relationship Id="rId189" Type="http://schemas.openxmlformats.org/officeDocument/2006/relationships/customXml" Target="../ink/ink98.xml"/><Relationship Id="rId3" Type="http://schemas.openxmlformats.org/officeDocument/2006/relationships/image" Target="../media/image72.png"/><Relationship Id="rId214" Type="http://schemas.openxmlformats.org/officeDocument/2006/relationships/image" Target="../media/image176.png"/><Relationship Id="rId235" Type="http://schemas.openxmlformats.org/officeDocument/2006/relationships/image" Target="../media/image186.png"/><Relationship Id="rId256" Type="http://schemas.openxmlformats.org/officeDocument/2006/relationships/customXml" Target="../ink/ink132.xml"/><Relationship Id="rId116" Type="http://schemas.openxmlformats.org/officeDocument/2006/relationships/image" Target="../media/image127.png"/><Relationship Id="rId137" Type="http://schemas.openxmlformats.org/officeDocument/2006/relationships/customXml" Target="../ink/ink74.xml"/><Relationship Id="rId158" Type="http://schemas.openxmlformats.org/officeDocument/2006/relationships/image" Target="../media/image148.png"/><Relationship Id="rId20" Type="http://schemas.openxmlformats.org/officeDocument/2006/relationships/image" Target="../media/image79.png"/><Relationship Id="rId41" Type="http://schemas.openxmlformats.org/officeDocument/2006/relationships/customXml" Target="../ink/ink26.xml"/><Relationship Id="rId62" Type="http://schemas.openxmlformats.org/officeDocument/2006/relationships/image" Target="../media/image100.png"/><Relationship Id="rId83" Type="http://schemas.openxmlformats.org/officeDocument/2006/relationships/customXml" Target="../ink/ink47.xml"/><Relationship Id="rId179" Type="http://schemas.openxmlformats.org/officeDocument/2006/relationships/customXml" Target="../ink/ink93.xml"/><Relationship Id="rId190" Type="http://schemas.openxmlformats.org/officeDocument/2006/relationships/image" Target="../media/image164.png"/><Relationship Id="rId204" Type="http://schemas.openxmlformats.org/officeDocument/2006/relationships/image" Target="../media/image171.png"/><Relationship Id="rId225" Type="http://schemas.openxmlformats.org/officeDocument/2006/relationships/image" Target="../media/image181.png"/><Relationship Id="rId246" Type="http://schemas.openxmlformats.org/officeDocument/2006/relationships/customXml" Target="../ink/ink127.xml"/><Relationship Id="rId267" Type="http://schemas.openxmlformats.org/officeDocument/2006/relationships/image" Target="../media/image202.png"/><Relationship Id="rId106" Type="http://schemas.openxmlformats.org/officeDocument/2006/relationships/image" Target="../media/image122.png"/><Relationship Id="rId127" Type="http://schemas.openxmlformats.org/officeDocument/2006/relationships/customXml" Target="../ink/ink69.xml"/><Relationship Id="rId10" Type="http://schemas.openxmlformats.org/officeDocument/2006/relationships/image" Target="../media/image74.png"/><Relationship Id="rId31" Type="http://schemas.openxmlformats.org/officeDocument/2006/relationships/customXml" Target="../ink/ink21.xml"/><Relationship Id="rId52" Type="http://schemas.openxmlformats.org/officeDocument/2006/relationships/image" Target="../media/image95.png"/><Relationship Id="rId73" Type="http://schemas.openxmlformats.org/officeDocument/2006/relationships/customXml" Target="../ink/ink42.xml"/><Relationship Id="rId94" Type="http://schemas.openxmlformats.org/officeDocument/2006/relationships/image" Target="../media/image116.png"/><Relationship Id="rId148" Type="http://schemas.openxmlformats.org/officeDocument/2006/relationships/image" Target="../media/image143.png"/><Relationship Id="rId169" Type="http://schemas.openxmlformats.org/officeDocument/2006/relationships/customXml" Target="../ink/ink88.xml"/><Relationship Id="rId4" Type="http://schemas.microsoft.com/office/2007/relationships/hdphoto" Target="../media/hdphoto1.wdp"/><Relationship Id="rId180" Type="http://schemas.openxmlformats.org/officeDocument/2006/relationships/image" Target="../media/image159.png"/><Relationship Id="rId215" Type="http://schemas.openxmlformats.org/officeDocument/2006/relationships/customXml" Target="../ink/ink111.xml"/><Relationship Id="rId236" Type="http://schemas.openxmlformats.org/officeDocument/2006/relationships/customXml" Target="../ink/ink122.xml"/><Relationship Id="rId257" Type="http://schemas.openxmlformats.org/officeDocument/2006/relationships/image" Target="../media/image197.png"/><Relationship Id="rId42" Type="http://schemas.openxmlformats.org/officeDocument/2006/relationships/image" Target="../media/image90.png"/><Relationship Id="rId84" Type="http://schemas.openxmlformats.org/officeDocument/2006/relationships/image" Target="../media/image111.png"/><Relationship Id="rId138" Type="http://schemas.openxmlformats.org/officeDocument/2006/relationships/image" Target="../media/image138.png"/><Relationship Id="rId191" Type="http://schemas.openxmlformats.org/officeDocument/2006/relationships/customXml" Target="../ink/ink99.xml"/><Relationship Id="rId205" Type="http://schemas.openxmlformats.org/officeDocument/2006/relationships/customXml" Target="../ink/ink106.xml"/><Relationship Id="rId247" Type="http://schemas.openxmlformats.org/officeDocument/2006/relationships/image" Target="../media/image192.png"/><Relationship Id="rId107" Type="http://schemas.openxmlformats.org/officeDocument/2006/relationships/customXml" Target="../ink/ink59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4.xml"/><Relationship Id="rId21" Type="http://schemas.openxmlformats.org/officeDocument/2006/relationships/customXml" Target="../ink/ink146.xml"/><Relationship Id="rId42" Type="http://schemas.openxmlformats.org/officeDocument/2006/relationships/image" Target="../media/image222.png"/><Relationship Id="rId63" Type="http://schemas.openxmlformats.org/officeDocument/2006/relationships/customXml" Target="../ink/ink167.xml"/><Relationship Id="rId84" Type="http://schemas.openxmlformats.org/officeDocument/2006/relationships/image" Target="../media/image241.png"/><Relationship Id="rId138" Type="http://schemas.openxmlformats.org/officeDocument/2006/relationships/image" Target="../media/image267.png"/><Relationship Id="rId159" Type="http://schemas.openxmlformats.org/officeDocument/2006/relationships/customXml" Target="../ink/ink215.xml"/><Relationship Id="rId107" Type="http://schemas.openxmlformats.org/officeDocument/2006/relationships/customXml" Target="../ink/ink189.xml"/><Relationship Id="rId11" Type="http://schemas.openxmlformats.org/officeDocument/2006/relationships/customXml" Target="../ink/ink141.xml"/><Relationship Id="rId32" Type="http://schemas.openxmlformats.org/officeDocument/2006/relationships/image" Target="../media/image217.png"/><Relationship Id="rId53" Type="http://schemas.openxmlformats.org/officeDocument/2006/relationships/customXml" Target="../ink/ink162.xml"/><Relationship Id="rId74" Type="http://schemas.openxmlformats.org/officeDocument/2006/relationships/image" Target="../media/image236.png"/><Relationship Id="rId128" Type="http://schemas.openxmlformats.org/officeDocument/2006/relationships/image" Target="../media/image262.png"/><Relationship Id="rId149" Type="http://schemas.openxmlformats.org/officeDocument/2006/relationships/customXml" Target="../ink/ink210.xml"/><Relationship Id="rId5" Type="http://schemas.openxmlformats.org/officeDocument/2006/relationships/image" Target="../media/image205.png"/><Relationship Id="rId95" Type="http://schemas.openxmlformats.org/officeDocument/2006/relationships/customXml" Target="../ink/ink183.xml"/><Relationship Id="rId160" Type="http://schemas.openxmlformats.org/officeDocument/2006/relationships/image" Target="../media/image278.png"/><Relationship Id="rId22" Type="http://schemas.openxmlformats.org/officeDocument/2006/relationships/image" Target="../media/image212.png"/><Relationship Id="rId43" Type="http://schemas.openxmlformats.org/officeDocument/2006/relationships/customXml" Target="../ink/ink157.xml"/><Relationship Id="rId64" Type="http://schemas.openxmlformats.org/officeDocument/2006/relationships/image" Target="../media/image231.png"/><Relationship Id="rId118" Type="http://schemas.openxmlformats.org/officeDocument/2006/relationships/image" Target="../media/image257.png"/><Relationship Id="rId139" Type="http://schemas.openxmlformats.org/officeDocument/2006/relationships/customXml" Target="../ink/ink205.xml"/><Relationship Id="rId85" Type="http://schemas.openxmlformats.org/officeDocument/2006/relationships/customXml" Target="../ink/ink178.xml"/><Relationship Id="rId150" Type="http://schemas.openxmlformats.org/officeDocument/2006/relationships/image" Target="../media/image273.png"/><Relationship Id="rId12" Type="http://schemas.openxmlformats.org/officeDocument/2006/relationships/image" Target="../media/image207.png"/><Relationship Id="rId17" Type="http://schemas.openxmlformats.org/officeDocument/2006/relationships/customXml" Target="../ink/ink144.xml"/><Relationship Id="rId33" Type="http://schemas.openxmlformats.org/officeDocument/2006/relationships/customXml" Target="../ink/ink152.xml"/><Relationship Id="rId38" Type="http://schemas.openxmlformats.org/officeDocument/2006/relationships/image" Target="../media/image220.png"/><Relationship Id="rId59" Type="http://schemas.openxmlformats.org/officeDocument/2006/relationships/customXml" Target="../ink/ink165.xml"/><Relationship Id="rId103" Type="http://schemas.openxmlformats.org/officeDocument/2006/relationships/customXml" Target="../ink/ink187.xml"/><Relationship Id="rId108" Type="http://schemas.openxmlformats.org/officeDocument/2006/relationships/image" Target="../media/image252.png"/><Relationship Id="rId124" Type="http://schemas.openxmlformats.org/officeDocument/2006/relationships/image" Target="../media/image260.png"/><Relationship Id="rId129" Type="http://schemas.openxmlformats.org/officeDocument/2006/relationships/customXml" Target="../ink/ink200.xml"/><Relationship Id="rId54" Type="http://schemas.openxmlformats.org/officeDocument/2006/relationships/image" Target="../media/image226.png"/><Relationship Id="rId70" Type="http://schemas.openxmlformats.org/officeDocument/2006/relationships/image" Target="../media/image234.png"/><Relationship Id="rId75" Type="http://schemas.openxmlformats.org/officeDocument/2006/relationships/customXml" Target="../ink/ink173.xml"/><Relationship Id="rId91" Type="http://schemas.openxmlformats.org/officeDocument/2006/relationships/customXml" Target="../ink/ink181.xml"/><Relationship Id="rId96" Type="http://schemas.openxmlformats.org/officeDocument/2006/relationships/image" Target="../media/image247.png"/><Relationship Id="rId140" Type="http://schemas.openxmlformats.org/officeDocument/2006/relationships/image" Target="../media/image268.png"/><Relationship Id="rId145" Type="http://schemas.openxmlformats.org/officeDocument/2006/relationships/customXml" Target="../ink/ink208.xml"/><Relationship Id="rId161" Type="http://schemas.openxmlformats.org/officeDocument/2006/relationships/customXml" Target="../ink/ink216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6.wdp"/><Relationship Id="rId23" Type="http://schemas.openxmlformats.org/officeDocument/2006/relationships/customXml" Target="../ink/ink147.xml"/><Relationship Id="rId28" Type="http://schemas.openxmlformats.org/officeDocument/2006/relationships/image" Target="../media/image215.png"/><Relationship Id="rId49" Type="http://schemas.openxmlformats.org/officeDocument/2006/relationships/customXml" Target="../ink/ink160.xml"/><Relationship Id="rId114" Type="http://schemas.openxmlformats.org/officeDocument/2006/relationships/image" Target="../media/image255.png"/><Relationship Id="rId119" Type="http://schemas.openxmlformats.org/officeDocument/2006/relationships/customXml" Target="../ink/ink195.xml"/><Relationship Id="rId44" Type="http://schemas.openxmlformats.org/officeDocument/2006/relationships/image" Target="../media/image223.png"/><Relationship Id="rId60" Type="http://schemas.openxmlformats.org/officeDocument/2006/relationships/image" Target="../media/image229.png"/><Relationship Id="rId65" Type="http://schemas.openxmlformats.org/officeDocument/2006/relationships/customXml" Target="../ink/ink168.xml"/><Relationship Id="rId81" Type="http://schemas.openxmlformats.org/officeDocument/2006/relationships/customXml" Target="../ink/ink176.xml"/><Relationship Id="rId86" Type="http://schemas.openxmlformats.org/officeDocument/2006/relationships/image" Target="../media/image242.png"/><Relationship Id="rId130" Type="http://schemas.openxmlformats.org/officeDocument/2006/relationships/image" Target="../media/image263.png"/><Relationship Id="rId135" Type="http://schemas.openxmlformats.org/officeDocument/2006/relationships/customXml" Target="../ink/ink203.xml"/><Relationship Id="rId151" Type="http://schemas.openxmlformats.org/officeDocument/2006/relationships/customXml" Target="../ink/ink211.xml"/><Relationship Id="rId156" Type="http://schemas.openxmlformats.org/officeDocument/2006/relationships/image" Target="../media/image276.png"/><Relationship Id="rId13" Type="http://schemas.openxmlformats.org/officeDocument/2006/relationships/customXml" Target="../ink/ink142.xml"/><Relationship Id="rId18" Type="http://schemas.openxmlformats.org/officeDocument/2006/relationships/image" Target="../media/image210.png"/><Relationship Id="rId39" Type="http://schemas.openxmlformats.org/officeDocument/2006/relationships/customXml" Target="../ink/ink155.xml"/><Relationship Id="rId109" Type="http://schemas.openxmlformats.org/officeDocument/2006/relationships/customXml" Target="../ink/ink190.xml"/><Relationship Id="rId34" Type="http://schemas.openxmlformats.org/officeDocument/2006/relationships/image" Target="../media/image218.png"/><Relationship Id="rId50" Type="http://schemas.openxmlformats.org/officeDocument/2006/relationships/image" Target="../media/image225.png"/><Relationship Id="rId55" Type="http://schemas.openxmlformats.org/officeDocument/2006/relationships/customXml" Target="../ink/ink163.xml"/><Relationship Id="rId76" Type="http://schemas.openxmlformats.org/officeDocument/2006/relationships/image" Target="../media/image237.png"/><Relationship Id="rId97" Type="http://schemas.openxmlformats.org/officeDocument/2006/relationships/customXml" Target="../ink/ink184.xml"/><Relationship Id="rId104" Type="http://schemas.openxmlformats.org/officeDocument/2006/relationships/image" Target="../media/image250.png"/><Relationship Id="rId120" Type="http://schemas.openxmlformats.org/officeDocument/2006/relationships/image" Target="../media/image258.png"/><Relationship Id="rId125" Type="http://schemas.openxmlformats.org/officeDocument/2006/relationships/customXml" Target="../ink/ink198.xml"/><Relationship Id="rId141" Type="http://schemas.openxmlformats.org/officeDocument/2006/relationships/customXml" Target="../ink/ink206.xml"/><Relationship Id="rId146" Type="http://schemas.openxmlformats.org/officeDocument/2006/relationships/image" Target="../media/image271.png"/><Relationship Id="rId7" Type="http://schemas.openxmlformats.org/officeDocument/2006/relationships/customXml" Target="../ink/ink139.xml"/><Relationship Id="rId71" Type="http://schemas.openxmlformats.org/officeDocument/2006/relationships/customXml" Target="../ink/ink171.xml"/><Relationship Id="rId92" Type="http://schemas.openxmlformats.org/officeDocument/2006/relationships/image" Target="../media/image245.png"/><Relationship Id="rId162" Type="http://schemas.openxmlformats.org/officeDocument/2006/relationships/image" Target="../media/image279.png"/><Relationship Id="rId2" Type="http://schemas.openxmlformats.org/officeDocument/2006/relationships/notesSlide" Target="../notesSlides/notesSlide19.xml"/><Relationship Id="rId29" Type="http://schemas.openxmlformats.org/officeDocument/2006/relationships/customXml" Target="../ink/ink150.xml"/><Relationship Id="rId24" Type="http://schemas.openxmlformats.org/officeDocument/2006/relationships/image" Target="../media/image213.png"/><Relationship Id="rId40" Type="http://schemas.openxmlformats.org/officeDocument/2006/relationships/image" Target="../media/image221.png"/><Relationship Id="rId45" Type="http://schemas.openxmlformats.org/officeDocument/2006/relationships/customXml" Target="../ink/ink158.xml"/><Relationship Id="rId66" Type="http://schemas.openxmlformats.org/officeDocument/2006/relationships/image" Target="../media/image232.png"/><Relationship Id="rId87" Type="http://schemas.openxmlformats.org/officeDocument/2006/relationships/customXml" Target="../ink/ink179.xml"/><Relationship Id="rId110" Type="http://schemas.openxmlformats.org/officeDocument/2006/relationships/image" Target="../media/image253.png"/><Relationship Id="rId115" Type="http://schemas.openxmlformats.org/officeDocument/2006/relationships/customXml" Target="../ink/ink193.xml"/><Relationship Id="rId131" Type="http://schemas.openxmlformats.org/officeDocument/2006/relationships/customXml" Target="../ink/ink201.xml"/><Relationship Id="rId136" Type="http://schemas.openxmlformats.org/officeDocument/2006/relationships/image" Target="../media/image266.png"/><Relationship Id="rId157" Type="http://schemas.openxmlformats.org/officeDocument/2006/relationships/customXml" Target="../ink/ink214.xml"/><Relationship Id="rId61" Type="http://schemas.openxmlformats.org/officeDocument/2006/relationships/customXml" Target="../ink/ink166.xml"/><Relationship Id="rId82" Type="http://schemas.openxmlformats.org/officeDocument/2006/relationships/image" Target="../media/image240.png"/><Relationship Id="rId152" Type="http://schemas.openxmlformats.org/officeDocument/2006/relationships/image" Target="../media/image274.png"/><Relationship Id="rId19" Type="http://schemas.openxmlformats.org/officeDocument/2006/relationships/customXml" Target="../ink/ink145.xml"/><Relationship Id="rId14" Type="http://schemas.openxmlformats.org/officeDocument/2006/relationships/image" Target="../media/image208.png"/><Relationship Id="rId30" Type="http://schemas.openxmlformats.org/officeDocument/2006/relationships/image" Target="../media/image216.png"/><Relationship Id="rId35" Type="http://schemas.openxmlformats.org/officeDocument/2006/relationships/customXml" Target="../ink/ink153.xml"/><Relationship Id="rId56" Type="http://schemas.openxmlformats.org/officeDocument/2006/relationships/image" Target="../media/image227.png"/><Relationship Id="rId77" Type="http://schemas.openxmlformats.org/officeDocument/2006/relationships/customXml" Target="../ink/ink174.xml"/><Relationship Id="rId100" Type="http://schemas.openxmlformats.org/officeDocument/2006/relationships/image" Target="../media/image248.png"/><Relationship Id="rId105" Type="http://schemas.openxmlformats.org/officeDocument/2006/relationships/customXml" Target="../ink/ink188.xml"/><Relationship Id="rId126" Type="http://schemas.openxmlformats.org/officeDocument/2006/relationships/image" Target="../media/image261.png"/><Relationship Id="rId147" Type="http://schemas.openxmlformats.org/officeDocument/2006/relationships/customXml" Target="../ink/ink209.xml"/><Relationship Id="rId8" Type="http://schemas.openxmlformats.org/officeDocument/2006/relationships/image" Target="../media/image2050.png"/><Relationship Id="rId51" Type="http://schemas.openxmlformats.org/officeDocument/2006/relationships/customXml" Target="../ink/ink161.xml"/><Relationship Id="rId72" Type="http://schemas.openxmlformats.org/officeDocument/2006/relationships/image" Target="../media/image235.png"/><Relationship Id="rId93" Type="http://schemas.openxmlformats.org/officeDocument/2006/relationships/customXml" Target="../ink/ink182.xml"/><Relationship Id="rId98" Type="http://schemas.openxmlformats.org/officeDocument/2006/relationships/image" Target="../media/image118.png"/><Relationship Id="rId121" Type="http://schemas.openxmlformats.org/officeDocument/2006/relationships/customXml" Target="../ink/ink196.xml"/><Relationship Id="rId142" Type="http://schemas.openxmlformats.org/officeDocument/2006/relationships/image" Target="../media/image269.png"/><Relationship Id="rId3" Type="http://schemas.openxmlformats.org/officeDocument/2006/relationships/image" Target="../media/image204.png"/><Relationship Id="rId25" Type="http://schemas.openxmlformats.org/officeDocument/2006/relationships/customXml" Target="../ink/ink148.xml"/><Relationship Id="rId46" Type="http://schemas.openxmlformats.org/officeDocument/2006/relationships/image" Target="../media/image224.png"/><Relationship Id="rId67" Type="http://schemas.openxmlformats.org/officeDocument/2006/relationships/customXml" Target="../ink/ink169.xml"/><Relationship Id="rId116" Type="http://schemas.openxmlformats.org/officeDocument/2006/relationships/image" Target="../media/image256.png"/><Relationship Id="rId137" Type="http://schemas.openxmlformats.org/officeDocument/2006/relationships/customXml" Target="../ink/ink204.xml"/><Relationship Id="rId158" Type="http://schemas.openxmlformats.org/officeDocument/2006/relationships/image" Target="../media/image277.png"/><Relationship Id="rId20" Type="http://schemas.openxmlformats.org/officeDocument/2006/relationships/image" Target="../media/image211.png"/><Relationship Id="rId41" Type="http://schemas.openxmlformats.org/officeDocument/2006/relationships/customXml" Target="../ink/ink156.xml"/><Relationship Id="rId62" Type="http://schemas.openxmlformats.org/officeDocument/2006/relationships/image" Target="../media/image230.png"/><Relationship Id="rId83" Type="http://schemas.openxmlformats.org/officeDocument/2006/relationships/customXml" Target="../ink/ink177.xml"/><Relationship Id="rId88" Type="http://schemas.openxmlformats.org/officeDocument/2006/relationships/image" Target="../media/image243.png"/><Relationship Id="rId111" Type="http://schemas.openxmlformats.org/officeDocument/2006/relationships/customXml" Target="../ink/ink191.xml"/><Relationship Id="rId132" Type="http://schemas.openxmlformats.org/officeDocument/2006/relationships/image" Target="../media/image264.png"/><Relationship Id="rId153" Type="http://schemas.openxmlformats.org/officeDocument/2006/relationships/customXml" Target="../ink/ink212.xml"/><Relationship Id="rId15" Type="http://schemas.openxmlformats.org/officeDocument/2006/relationships/customXml" Target="../ink/ink143.xml"/><Relationship Id="rId36" Type="http://schemas.openxmlformats.org/officeDocument/2006/relationships/image" Target="../media/image219.png"/><Relationship Id="rId57" Type="http://schemas.openxmlformats.org/officeDocument/2006/relationships/customXml" Target="../ink/ink164.xml"/><Relationship Id="rId106" Type="http://schemas.openxmlformats.org/officeDocument/2006/relationships/image" Target="../media/image251.png"/><Relationship Id="rId127" Type="http://schemas.openxmlformats.org/officeDocument/2006/relationships/customXml" Target="../ink/ink199.xml"/><Relationship Id="rId10" Type="http://schemas.openxmlformats.org/officeDocument/2006/relationships/image" Target="../media/image206.png"/><Relationship Id="rId31" Type="http://schemas.openxmlformats.org/officeDocument/2006/relationships/customXml" Target="../ink/ink151.xml"/><Relationship Id="rId52" Type="http://schemas.openxmlformats.org/officeDocument/2006/relationships/image" Target="../media/image95.png"/><Relationship Id="rId73" Type="http://schemas.openxmlformats.org/officeDocument/2006/relationships/customXml" Target="../ink/ink172.xml"/><Relationship Id="rId78" Type="http://schemas.openxmlformats.org/officeDocument/2006/relationships/image" Target="../media/image238.png"/><Relationship Id="rId94" Type="http://schemas.openxmlformats.org/officeDocument/2006/relationships/image" Target="../media/image246.png"/><Relationship Id="rId99" Type="http://schemas.openxmlformats.org/officeDocument/2006/relationships/customXml" Target="../ink/ink185.xml"/><Relationship Id="rId101" Type="http://schemas.openxmlformats.org/officeDocument/2006/relationships/customXml" Target="../ink/ink186.xml"/><Relationship Id="rId122" Type="http://schemas.openxmlformats.org/officeDocument/2006/relationships/image" Target="../media/image259.png"/><Relationship Id="rId143" Type="http://schemas.openxmlformats.org/officeDocument/2006/relationships/customXml" Target="../ink/ink207.xml"/><Relationship Id="rId148" Type="http://schemas.openxmlformats.org/officeDocument/2006/relationships/image" Target="../media/image272.png"/><Relationship Id="rId4" Type="http://schemas.microsoft.com/office/2007/relationships/hdphoto" Target="../media/hdphoto5.wdp"/><Relationship Id="rId9" Type="http://schemas.openxmlformats.org/officeDocument/2006/relationships/customXml" Target="../ink/ink140.xml"/><Relationship Id="rId26" Type="http://schemas.openxmlformats.org/officeDocument/2006/relationships/image" Target="../media/image214.png"/><Relationship Id="rId47" Type="http://schemas.openxmlformats.org/officeDocument/2006/relationships/customXml" Target="../ink/ink159.xml"/><Relationship Id="rId68" Type="http://schemas.openxmlformats.org/officeDocument/2006/relationships/image" Target="../media/image233.png"/><Relationship Id="rId89" Type="http://schemas.openxmlformats.org/officeDocument/2006/relationships/customXml" Target="../ink/ink180.xml"/><Relationship Id="rId112" Type="http://schemas.openxmlformats.org/officeDocument/2006/relationships/image" Target="../media/image254.png"/><Relationship Id="rId133" Type="http://schemas.openxmlformats.org/officeDocument/2006/relationships/customXml" Target="../ink/ink202.xml"/><Relationship Id="rId154" Type="http://schemas.openxmlformats.org/officeDocument/2006/relationships/image" Target="../media/image275.png"/><Relationship Id="rId16" Type="http://schemas.openxmlformats.org/officeDocument/2006/relationships/image" Target="../media/image209.png"/><Relationship Id="rId37" Type="http://schemas.openxmlformats.org/officeDocument/2006/relationships/customXml" Target="../ink/ink154.xml"/><Relationship Id="rId58" Type="http://schemas.openxmlformats.org/officeDocument/2006/relationships/image" Target="../media/image228.png"/><Relationship Id="rId79" Type="http://schemas.openxmlformats.org/officeDocument/2006/relationships/customXml" Target="../ink/ink175.xml"/><Relationship Id="rId102" Type="http://schemas.openxmlformats.org/officeDocument/2006/relationships/image" Target="../media/image249.png"/><Relationship Id="rId123" Type="http://schemas.openxmlformats.org/officeDocument/2006/relationships/customXml" Target="../ink/ink197.xml"/><Relationship Id="rId144" Type="http://schemas.openxmlformats.org/officeDocument/2006/relationships/image" Target="../media/image270.png"/><Relationship Id="rId90" Type="http://schemas.openxmlformats.org/officeDocument/2006/relationships/image" Target="../media/image244.png"/><Relationship Id="rId27" Type="http://schemas.openxmlformats.org/officeDocument/2006/relationships/customXml" Target="../ink/ink149.xml"/><Relationship Id="rId48" Type="http://schemas.openxmlformats.org/officeDocument/2006/relationships/image" Target="../media/image93.png"/><Relationship Id="rId69" Type="http://schemas.openxmlformats.org/officeDocument/2006/relationships/customXml" Target="../ink/ink170.xml"/><Relationship Id="rId113" Type="http://schemas.openxmlformats.org/officeDocument/2006/relationships/customXml" Target="../ink/ink192.xml"/><Relationship Id="rId134" Type="http://schemas.openxmlformats.org/officeDocument/2006/relationships/image" Target="../media/image265.png"/><Relationship Id="rId80" Type="http://schemas.openxmlformats.org/officeDocument/2006/relationships/image" Target="../media/image239.png"/><Relationship Id="rId155" Type="http://schemas.openxmlformats.org/officeDocument/2006/relationships/customXml" Target="../ink/ink2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8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4.xml"/><Relationship Id="rId21" Type="http://schemas.openxmlformats.org/officeDocument/2006/relationships/customXml" Target="../ink/ink226.xml"/><Relationship Id="rId42" Type="http://schemas.openxmlformats.org/officeDocument/2006/relationships/image" Target="../media/image312.png"/><Relationship Id="rId63" Type="http://schemas.openxmlformats.org/officeDocument/2006/relationships/customXml" Target="../ink/ink247.xml"/><Relationship Id="rId84" Type="http://schemas.openxmlformats.org/officeDocument/2006/relationships/image" Target="../media/image332.png"/><Relationship Id="rId138" Type="http://schemas.openxmlformats.org/officeDocument/2006/relationships/image" Target="../media/image358.png"/><Relationship Id="rId107" Type="http://schemas.openxmlformats.org/officeDocument/2006/relationships/customXml" Target="../ink/ink269.xml"/><Relationship Id="rId11" Type="http://schemas.openxmlformats.org/officeDocument/2006/relationships/customXml" Target="../ink/ink221.xml"/><Relationship Id="rId32" Type="http://schemas.openxmlformats.org/officeDocument/2006/relationships/image" Target="../media/image307.png"/><Relationship Id="rId53" Type="http://schemas.openxmlformats.org/officeDocument/2006/relationships/customXml" Target="../ink/ink242.xml"/><Relationship Id="rId74" Type="http://schemas.openxmlformats.org/officeDocument/2006/relationships/image" Target="../media/image327.png"/><Relationship Id="rId128" Type="http://schemas.openxmlformats.org/officeDocument/2006/relationships/image" Target="../media/image353.png"/><Relationship Id="rId149" Type="http://schemas.openxmlformats.org/officeDocument/2006/relationships/customXml" Target="../ink/ink290.xml"/><Relationship Id="rId5" Type="http://schemas.openxmlformats.org/officeDocument/2006/relationships/customXml" Target="../ink/ink218.xml"/><Relationship Id="rId95" Type="http://schemas.openxmlformats.org/officeDocument/2006/relationships/customXml" Target="../ink/ink263.xml"/><Relationship Id="rId22" Type="http://schemas.openxmlformats.org/officeDocument/2006/relationships/image" Target="../media/image302.png"/><Relationship Id="rId43" Type="http://schemas.openxmlformats.org/officeDocument/2006/relationships/customXml" Target="../ink/ink237.xml"/><Relationship Id="rId64" Type="http://schemas.openxmlformats.org/officeDocument/2006/relationships/image" Target="../media/image322.png"/><Relationship Id="rId118" Type="http://schemas.openxmlformats.org/officeDocument/2006/relationships/image" Target="../media/image348.png"/><Relationship Id="rId139" Type="http://schemas.openxmlformats.org/officeDocument/2006/relationships/customXml" Target="../ink/ink285.xml"/><Relationship Id="rId80" Type="http://schemas.openxmlformats.org/officeDocument/2006/relationships/image" Target="../media/image330.png"/><Relationship Id="rId85" Type="http://schemas.openxmlformats.org/officeDocument/2006/relationships/customXml" Target="../ink/ink258.xml"/><Relationship Id="rId150" Type="http://schemas.openxmlformats.org/officeDocument/2006/relationships/image" Target="../media/image364.png"/><Relationship Id="rId155" Type="http://schemas.openxmlformats.org/officeDocument/2006/relationships/customXml" Target="../ink/ink293.xml"/><Relationship Id="rId12" Type="http://schemas.openxmlformats.org/officeDocument/2006/relationships/image" Target="../media/image297.png"/><Relationship Id="rId17" Type="http://schemas.openxmlformats.org/officeDocument/2006/relationships/customXml" Target="../ink/ink224.xml"/><Relationship Id="rId33" Type="http://schemas.openxmlformats.org/officeDocument/2006/relationships/customXml" Target="../ink/ink232.xml"/><Relationship Id="rId38" Type="http://schemas.openxmlformats.org/officeDocument/2006/relationships/image" Target="../media/image310.png"/><Relationship Id="rId59" Type="http://schemas.openxmlformats.org/officeDocument/2006/relationships/customXml" Target="../ink/ink245.xml"/><Relationship Id="rId103" Type="http://schemas.openxmlformats.org/officeDocument/2006/relationships/customXml" Target="../ink/ink267.xml"/><Relationship Id="rId108" Type="http://schemas.openxmlformats.org/officeDocument/2006/relationships/image" Target="../media/image343.png"/><Relationship Id="rId124" Type="http://schemas.openxmlformats.org/officeDocument/2006/relationships/image" Target="../media/image351.png"/><Relationship Id="rId129" Type="http://schemas.openxmlformats.org/officeDocument/2006/relationships/customXml" Target="../ink/ink280.xml"/><Relationship Id="rId54" Type="http://schemas.openxmlformats.org/officeDocument/2006/relationships/image" Target="../media/image317.png"/><Relationship Id="rId70" Type="http://schemas.openxmlformats.org/officeDocument/2006/relationships/image" Target="../media/image325.png"/><Relationship Id="rId75" Type="http://schemas.openxmlformats.org/officeDocument/2006/relationships/customXml" Target="../ink/ink253.xml"/><Relationship Id="rId91" Type="http://schemas.openxmlformats.org/officeDocument/2006/relationships/customXml" Target="../ink/ink261.xml"/><Relationship Id="rId96" Type="http://schemas.openxmlformats.org/officeDocument/2006/relationships/image" Target="../media/image337.png"/><Relationship Id="rId140" Type="http://schemas.openxmlformats.org/officeDocument/2006/relationships/image" Target="../media/image359.png"/><Relationship Id="rId145" Type="http://schemas.openxmlformats.org/officeDocument/2006/relationships/customXml" Target="../ink/ink28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4.png"/><Relationship Id="rId23" Type="http://schemas.openxmlformats.org/officeDocument/2006/relationships/customXml" Target="../ink/ink227.xml"/><Relationship Id="rId28" Type="http://schemas.openxmlformats.org/officeDocument/2006/relationships/image" Target="../media/image305.png"/><Relationship Id="rId49" Type="http://schemas.openxmlformats.org/officeDocument/2006/relationships/customXml" Target="../ink/ink240.xml"/><Relationship Id="rId114" Type="http://schemas.openxmlformats.org/officeDocument/2006/relationships/image" Target="../media/image346.png"/><Relationship Id="rId119" Type="http://schemas.openxmlformats.org/officeDocument/2006/relationships/customXml" Target="../ink/ink275.xml"/><Relationship Id="rId44" Type="http://schemas.openxmlformats.org/officeDocument/2006/relationships/image" Target="../media/image313.png"/><Relationship Id="rId60" Type="http://schemas.openxmlformats.org/officeDocument/2006/relationships/image" Target="../media/image320.png"/><Relationship Id="rId65" Type="http://schemas.openxmlformats.org/officeDocument/2006/relationships/customXml" Target="../ink/ink248.xml"/><Relationship Id="rId81" Type="http://schemas.openxmlformats.org/officeDocument/2006/relationships/customXml" Target="../ink/ink256.xml"/><Relationship Id="rId86" Type="http://schemas.openxmlformats.org/officeDocument/2006/relationships/image" Target="../media/image333.png"/><Relationship Id="rId130" Type="http://schemas.openxmlformats.org/officeDocument/2006/relationships/image" Target="../media/image354.png"/><Relationship Id="rId135" Type="http://schemas.openxmlformats.org/officeDocument/2006/relationships/customXml" Target="../ink/ink283.xml"/><Relationship Id="rId151" Type="http://schemas.openxmlformats.org/officeDocument/2006/relationships/customXml" Target="../ink/ink291.xml"/><Relationship Id="rId156" Type="http://schemas.openxmlformats.org/officeDocument/2006/relationships/image" Target="../media/image367.png"/><Relationship Id="rId13" Type="http://schemas.openxmlformats.org/officeDocument/2006/relationships/customXml" Target="../ink/ink222.xml"/><Relationship Id="rId18" Type="http://schemas.openxmlformats.org/officeDocument/2006/relationships/image" Target="../media/image300.png"/><Relationship Id="rId39" Type="http://schemas.openxmlformats.org/officeDocument/2006/relationships/customXml" Target="../ink/ink235.xml"/><Relationship Id="rId109" Type="http://schemas.openxmlformats.org/officeDocument/2006/relationships/customXml" Target="../ink/ink270.xml"/><Relationship Id="rId34" Type="http://schemas.openxmlformats.org/officeDocument/2006/relationships/image" Target="../media/image308.png"/><Relationship Id="rId50" Type="http://schemas.openxmlformats.org/officeDocument/2006/relationships/image" Target="../media/image315.png"/><Relationship Id="rId55" Type="http://schemas.openxmlformats.org/officeDocument/2006/relationships/customXml" Target="../ink/ink243.xml"/><Relationship Id="rId76" Type="http://schemas.openxmlformats.org/officeDocument/2006/relationships/image" Target="../media/image328.png"/><Relationship Id="rId97" Type="http://schemas.openxmlformats.org/officeDocument/2006/relationships/customXml" Target="../ink/ink264.xml"/><Relationship Id="rId104" Type="http://schemas.openxmlformats.org/officeDocument/2006/relationships/image" Target="../media/image341.png"/><Relationship Id="rId120" Type="http://schemas.openxmlformats.org/officeDocument/2006/relationships/image" Target="../media/image349.png"/><Relationship Id="rId125" Type="http://schemas.openxmlformats.org/officeDocument/2006/relationships/customXml" Target="../ink/ink278.xml"/><Relationship Id="rId141" Type="http://schemas.openxmlformats.org/officeDocument/2006/relationships/customXml" Target="../ink/ink286.xml"/><Relationship Id="rId146" Type="http://schemas.openxmlformats.org/officeDocument/2006/relationships/image" Target="../media/image362.png"/><Relationship Id="rId7" Type="http://schemas.openxmlformats.org/officeDocument/2006/relationships/customXml" Target="../ink/ink219.xml"/><Relationship Id="rId71" Type="http://schemas.openxmlformats.org/officeDocument/2006/relationships/customXml" Target="../ink/ink251.xml"/><Relationship Id="rId92" Type="http://schemas.openxmlformats.org/officeDocument/2006/relationships/image" Target="../media/image336.png"/><Relationship Id="rId2" Type="http://schemas.openxmlformats.org/officeDocument/2006/relationships/notesSlide" Target="../notesSlides/notesSlide35.xml"/><Relationship Id="rId29" Type="http://schemas.openxmlformats.org/officeDocument/2006/relationships/customXml" Target="../ink/ink230.xml"/><Relationship Id="rId24" Type="http://schemas.openxmlformats.org/officeDocument/2006/relationships/image" Target="../media/image303.png"/><Relationship Id="rId40" Type="http://schemas.openxmlformats.org/officeDocument/2006/relationships/image" Target="../media/image311.png"/><Relationship Id="rId45" Type="http://schemas.openxmlformats.org/officeDocument/2006/relationships/customXml" Target="../ink/ink238.xml"/><Relationship Id="rId66" Type="http://schemas.openxmlformats.org/officeDocument/2006/relationships/image" Target="../media/image323.png"/><Relationship Id="rId87" Type="http://schemas.openxmlformats.org/officeDocument/2006/relationships/customXml" Target="../ink/ink259.xml"/><Relationship Id="rId110" Type="http://schemas.openxmlformats.org/officeDocument/2006/relationships/image" Target="../media/image344.png"/><Relationship Id="rId115" Type="http://schemas.openxmlformats.org/officeDocument/2006/relationships/customXml" Target="../ink/ink273.xml"/><Relationship Id="rId131" Type="http://schemas.openxmlformats.org/officeDocument/2006/relationships/customXml" Target="../ink/ink281.xml"/><Relationship Id="rId136" Type="http://schemas.openxmlformats.org/officeDocument/2006/relationships/image" Target="../media/image357.png"/><Relationship Id="rId157" Type="http://schemas.openxmlformats.org/officeDocument/2006/relationships/customXml" Target="../ink/ink294.xml"/><Relationship Id="rId61" Type="http://schemas.openxmlformats.org/officeDocument/2006/relationships/customXml" Target="../ink/ink246.xml"/><Relationship Id="rId82" Type="http://schemas.openxmlformats.org/officeDocument/2006/relationships/image" Target="../media/image331.png"/><Relationship Id="rId152" Type="http://schemas.openxmlformats.org/officeDocument/2006/relationships/image" Target="../media/image365.png"/><Relationship Id="rId19" Type="http://schemas.openxmlformats.org/officeDocument/2006/relationships/customXml" Target="../ink/ink225.xml"/><Relationship Id="rId14" Type="http://schemas.openxmlformats.org/officeDocument/2006/relationships/image" Target="../media/image298.png"/><Relationship Id="rId30" Type="http://schemas.openxmlformats.org/officeDocument/2006/relationships/image" Target="../media/image306.png"/><Relationship Id="rId35" Type="http://schemas.openxmlformats.org/officeDocument/2006/relationships/customXml" Target="../ink/ink233.xml"/><Relationship Id="rId56" Type="http://schemas.openxmlformats.org/officeDocument/2006/relationships/image" Target="../media/image318.png"/><Relationship Id="rId77" Type="http://schemas.openxmlformats.org/officeDocument/2006/relationships/customXml" Target="../ink/ink254.xml"/><Relationship Id="rId100" Type="http://schemas.openxmlformats.org/officeDocument/2006/relationships/image" Target="../media/image339.png"/><Relationship Id="rId105" Type="http://schemas.openxmlformats.org/officeDocument/2006/relationships/customXml" Target="../ink/ink268.xml"/><Relationship Id="rId126" Type="http://schemas.openxmlformats.org/officeDocument/2006/relationships/image" Target="../media/image352.png"/><Relationship Id="rId147" Type="http://schemas.openxmlformats.org/officeDocument/2006/relationships/customXml" Target="../ink/ink289.xml"/><Relationship Id="rId8" Type="http://schemas.openxmlformats.org/officeDocument/2006/relationships/image" Target="../media/image295.png"/><Relationship Id="rId51" Type="http://schemas.openxmlformats.org/officeDocument/2006/relationships/customXml" Target="../ink/ink241.xml"/><Relationship Id="rId72" Type="http://schemas.openxmlformats.org/officeDocument/2006/relationships/image" Target="../media/image326.png"/><Relationship Id="rId93" Type="http://schemas.openxmlformats.org/officeDocument/2006/relationships/customXml" Target="../ink/ink262.xml"/><Relationship Id="rId98" Type="http://schemas.openxmlformats.org/officeDocument/2006/relationships/image" Target="../media/image338.png"/><Relationship Id="rId121" Type="http://schemas.openxmlformats.org/officeDocument/2006/relationships/customXml" Target="../ink/ink276.xml"/><Relationship Id="rId142" Type="http://schemas.openxmlformats.org/officeDocument/2006/relationships/image" Target="../media/image360.png"/><Relationship Id="rId3" Type="http://schemas.openxmlformats.org/officeDocument/2006/relationships/customXml" Target="../ink/ink217.xml"/><Relationship Id="rId25" Type="http://schemas.openxmlformats.org/officeDocument/2006/relationships/customXml" Target="../ink/ink228.xml"/><Relationship Id="rId46" Type="http://schemas.openxmlformats.org/officeDocument/2006/relationships/image" Target="../media/image314.png"/><Relationship Id="rId67" Type="http://schemas.openxmlformats.org/officeDocument/2006/relationships/customXml" Target="../ink/ink249.xml"/><Relationship Id="rId116" Type="http://schemas.openxmlformats.org/officeDocument/2006/relationships/image" Target="../media/image347.png"/><Relationship Id="rId137" Type="http://schemas.openxmlformats.org/officeDocument/2006/relationships/customXml" Target="../ink/ink284.xml"/><Relationship Id="rId158" Type="http://schemas.openxmlformats.org/officeDocument/2006/relationships/image" Target="../media/image368.png"/><Relationship Id="rId20" Type="http://schemas.openxmlformats.org/officeDocument/2006/relationships/image" Target="../media/image301.png"/><Relationship Id="rId41" Type="http://schemas.openxmlformats.org/officeDocument/2006/relationships/customXml" Target="../ink/ink236.xml"/><Relationship Id="rId62" Type="http://schemas.openxmlformats.org/officeDocument/2006/relationships/image" Target="../media/image321.png"/><Relationship Id="rId83" Type="http://schemas.openxmlformats.org/officeDocument/2006/relationships/customXml" Target="../ink/ink257.xml"/><Relationship Id="rId88" Type="http://schemas.openxmlformats.org/officeDocument/2006/relationships/image" Target="../media/image334.png"/><Relationship Id="rId111" Type="http://schemas.openxmlformats.org/officeDocument/2006/relationships/customXml" Target="../ink/ink271.xml"/><Relationship Id="rId132" Type="http://schemas.openxmlformats.org/officeDocument/2006/relationships/image" Target="../media/image355.png"/><Relationship Id="rId153" Type="http://schemas.openxmlformats.org/officeDocument/2006/relationships/customXml" Target="../ink/ink292.xml"/><Relationship Id="rId15" Type="http://schemas.openxmlformats.org/officeDocument/2006/relationships/customXml" Target="../ink/ink223.xml"/><Relationship Id="rId36" Type="http://schemas.openxmlformats.org/officeDocument/2006/relationships/image" Target="../media/image309.png"/><Relationship Id="rId57" Type="http://schemas.openxmlformats.org/officeDocument/2006/relationships/customXml" Target="../ink/ink244.xml"/><Relationship Id="rId106" Type="http://schemas.openxmlformats.org/officeDocument/2006/relationships/image" Target="../media/image342.png"/><Relationship Id="rId127" Type="http://schemas.openxmlformats.org/officeDocument/2006/relationships/customXml" Target="../ink/ink279.xml"/><Relationship Id="rId10" Type="http://schemas.openxmlformats.org/officeDocument/2006/relationships/image" Target="../media/image296.png"/><Relationship Id="rId31" Type="http://schemas.openxmlformats.org/officeDocument/2006/relationships/customXml" Target="../ink/ink231.xml"/><Relationship Id="rId52" Type="http://schemas.openxmlformats.org/officeDocument/2006/relationships/image" Target="../media/image316.png"/><Relationship Id="rId73" Type="http://schemas.openxmlformats.org/officeDocument/2006/relationships/customXml" Target="../ink/ink252.xml"/><Relationship Id="rId78" Type="http://schemas.openxmlformats.org/officeDocument/2006/relationships/image" Target="../media/image329.png"/><Relationship Id="rId94" Type="http://schemas.openxmlformats.org/officeDocument/2006/relationships/image" Target="../media/image2490.png"/><Relationship Id="rId99" Type="http://schemas.openxmlformats.org/officeDocument/2006/relationships/customXml" Target="../ink/ink265.xml"/><Relationship Id="rId101" Type="http://schemas.openxmlformats.org/officeDocument/2006/relationships/customXml" Target="../ink/ink266.xml"/><Relationship Id="rId122" Type="http://schemas.openxmlformats.org/officeDocument/2006/relationships/image" Target="../media/image350.png"/><Relationship Id="rId143" Type="http://schemas.openxmlformats.org/officeDocument/2006/relationships/customXml" Target="../ink/ink287.xml"/><Relationship Id="rId148" Type="http://schemas.openxmlformats.org/officeDocument/2006/relationships/image" Target="../media/image363.png"/><Relationship Id="rId4" Type="http://schemas.openxmlformats.org/officeDocument/2006/relationships/image" Target="../media/image293.png"/><Relationship Id="rId9" Type="http://schemas.openxmlformats.org/officeDocument/2006/relationships/customXml" Target="../ink/ink220.xml"/><Relationship Id="rId26" Type="http://schemas.openxmlformats.org/officeDocument/2006/relationships/image" Target="../media/image304.png"/><Relationship Id="rId47" Type="http://schemas.openxmlformats.org/officeDocument/2006/relationships/customXml" Target="../ink/ink239.xml"/><Relationship Id="rId68" Type="http://schemas.openxmlformats.org/officeDocument/2006/relationships/image" Target="../media/image324.png"/><Relationship Id="rId89" Type="http://schemas.openxmlformats.org/officeDocument/2006/relationships/customXml" Target="../ink/ink260.xml"/><Relationship Id="rId112" Type="http://schemas.openxmlformats.org/officeDocument/2006/relationships/image" Target="../media/image345.png"/><Relationship Id="rId133" Type="http://schemas.openxmlformats.org/officeDocument/2006/relationships/customXml" Target="../ink/ink282.xml"/><Relationship Id="rId154" Type="http://schemas.openxmlformats.org/officeDocument/2006/relationships/image" Target="../media/image366.png"/><Relationship Id="rId16" Type="http://schemas.openxmlformats.org/officeDocument/2006/relationships/image" Target="../media/image299.png"/><Relationship Id="rId37" Type="http://schemas.openxmlformats.org/officeDocument/2006/relationships/customXml" Target="../ink/ink234.xml"/><Relationship Id="rId58" Type="http://schemas.openxmlformats.org/officeDocument/2006/relationships/image" Target="../media/image319.png"/><Relationship Id="rId79" Type="http://schemas.openxmlformats.org/officeDocument/2006/relationships/customXml" Target="../ink/ink255.xml"/><Relationship Id="rId102" Type="http://schemas.openxmlformats.org/officeDocument/2006/relationships/image" Target="../media/image340.png"/><Relationship Id="rId123" Type="http://schemas.openxmlformats.org/officeDocument/2006/relationships/customXml" Target="../ink/ink277.xml"/><Relationship Id="rId144" Type="http://schemas.openxmlformats.org/officeDocument/2006/relationships/image" Target="../media/image361.png"/><Relationship Id="rId90" Type="http://schemas.openxmlformats.org/officeDocument/2006/relationships/image" Target="../media/image335.png"/><Relationship Id="rId27" Type="http://schemas.openxmlformats.org/officeDocument/2006/relationships/customXml" Target="../ink/ink229.xml"/><Relationship Id="rId48" Type="http://schemas.openxmlformats.org/officeDocument/2006/relationships/image" Target="../media/image950.png"/><Relationship Id="rId69" Type="http://schemas.openxmlformats.org/officeDocument/2006/relationships/customXml" Target="../ink/ink250.xml"/><Relationship Id="rId113" Type="http://schemas.openxmlformats.org/officeDocument/2006/relationships/customXml" Target="../ink/ink272.xml"/><Relationship Id="rId134" Type="http://schemas.openxmlformats.org/officeDocument/2006/relationships/image" Target="../media/image35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kiart.org/en/henry-moore/hands-ii-1973" TargetMode="Externa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9D419FB-DF5D-FBCB-5BC2-B37A418522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7"/>
          <a:stretch>
            <a:fillRect/>
          </a:stretch>
        </p:blipFill>
        <p:spPr>
          <a:xfrm>
            <a:off x="0" y="1610215"/>
            <a:ext cx="3368497" cy="483474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CA4632-EBD6-6C47-A5AE-0E4AC25DC9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96094" y="6456106"/>
            <a:ext cx="1597852" cy="2598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ea typeface="Calibri"/>
                <a:cs typeface="Calibri"/>
              </a:rPr>
              <a:t>Unit 1A Version 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A3D2E-8563-36A6-7416-45D735A2EA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Lesson 2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35BD3-6E89-821D-634D-03E8A27B62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 dirty="0"/>
              <a:t>Unit 1A</a:t>
            </a:r>
          </a:p>
          <a:p>
            <a:r>
              <a:rPr lang="en-US" dirty="0"/>
              <a:t>Art and Seeing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7F232E-0EEC-8F39-0D14-3BF00A974E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/>
              <a:t>Foreshortening and Contours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95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212F7-6A19-9B79-F53F-C0B7F7B93A7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 dirty="0">
                <a:ea typeface="Calibri"/>
              </a:rPr>
              <a:t>Drawing from Observation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EFD6C-DBC3-FB67-7DE8-4A912082F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61" y="1268413"/>
            <a:ext cx="7835478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6658E-C29B-1D21-C681-D797FE135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2153" y="1196912"/>
            <a:ext cx="4179691" cy="504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3A75D3-DE76-63C7-4725-384473530A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9" r="-11073"/>
          <a:stretch>
            <a:fillRect/>
          </a:stretch>
        </p:blipFill>
        <p:spPr>
          <a:xfrm>
            <a:off x="1840753" y="1239313"/>
            <a:ext cx="5462493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4D34C4-CA34-1EE6-52B4-5496925EC8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573" y="1268413"/>
            <a:ext cx="5042854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EF13FC-D6D4-F59D-36CD-E477121B2B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819" y="1281714"/>
            <a:ext cx="8044361" cy="50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0BACB7-8EC1-0C30-3AFA-1F6314C9FF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506" y="1281714"/>
            <a:ext cx="781799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C2BD1-B20C-8784-3141-7E4CAFA7A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0" y="1271854"/>
            <a:ext cx="7560000" cy="5040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F0ED5F-6E75-46ED-ECA0-CFEBEE4539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 dirty="0">
                <a:ea typeface="Calibri"/>
              </a:rPr>
              <a:t>Drawing from Observation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7466B38-188E-3633-4D74-172E2BA19C3F}"/>
                  </a:ext>
                </a:extLst>
              </p14:cNvPr>
              <p14:cNvContentPartPr/>
              <p14:nvPr/>
            </p14:nvContentPartPr>
            <p14:xfrm flipH="1">
              <a:off x="2476178" y="2398140"/>
              <a:ext cx="5135184" cy="2061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7466B38-188E-3633-4D74-172E2BA19C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467178" y="2389138"/>
                <a:ext cx="5152823" cy="2079363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699D578-BD9B-4731-7B6F-EEACF909B0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0" y="1286366"/>
            <a:ext cx="7559380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D9037-F292-9A16-4B60-9F6323939C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984" y="1578478"/>
            <a:ext cx="8064228" cy="4420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042860E-E267-0722-1330-0D43AE9FE826}"/>
                  </a:ext>
                </a:extLst>
              </p14:cNvPr>
              <p14:cNvContentPartPr/>
              <p14:nvPr/>
            </p14:nvContentPartPr>
            <p14:xfrm>
              <a:off x="585040" y="2472000"/>
              <a:ext cx="538200" cy="3240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042860E-E267-0722-1330-0D43AE9FE82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6034" y="2463000"/>
                <a:ext cx="555852" cy="325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B44AC6D-DC20-EB39-6F49-481D73DB33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00" y="1268413"/>
            <a:ext cx="8064000" cy="5040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B7DD3-5793-3570-6F87-8B0E08F5F453}"/>
              </a:ext>
            </a:extLst>
          </p:cNvPr>
          <p:cNvGrpSpPr/>
          <p:nvPr/>
        </p:nvGrpSpPr>
        <p:grpSpPr>
          <a:xfrm>
            <a:off x="681904" y="4624946"/>
            <a:ext cx="7816680" cy="1148400"/>
            <a:chOff x="681904" y="4624946"/>
            <a:chExt cx="7816680" cy="114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4BF3A99-1D49-2F4A-63B9-25D58BA77453}"/>
                    </a:ext>
                  </a:extLst>
                </p14:cNvPr>
                <p14:cNvContentPartPr/>
                <p14:nvPr/>
              </p14:nvContentPartPr>
              <p14:xfrm>
                <a:off x="681904" y="5377346"/>
                <a:ext cx="2091960" cy="245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4BF3A99-1D49-2F4A-63B9-25D58BA7745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9904" y="5233557"/>
                  <a:ext cx="2235600" cy="5330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5D7B551-6670-EA7A-935C-D8B6DE9F86CA}"/>
                    </a:ext>
                  </a:extLst>
                </p14:cNvPr>
                <p14:cNvContentPartPr/>
                <p14:nvPr/>
              </p14:nvContentPartPr>
              <p14:xfrm>
                <a:off x="2865664" y="4624946"/>
                <a:ext cx="5632920" cy="1148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5D7B551-6670-EA7A-935C-D8B6DE9F86C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29662" y="4552946"/>
                  <a:ext cx="5704565" cy="129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06F9AC-E566-F5FA-20F6-28F54E913397}"/>
              </a:ext>
            </a:extLst>
          </p:cNvPr>
          <p:cNvGrpSpPr/>
          <p:nvPr/>
        </p:nvGrpSpPr>
        <p:grpSpPr>
          <a:xfrm>
            <a:off x="737704" y="5161706"/>
            <a:ext cx="4556520" cy="424440"/>
            <a:chOff x="737704" y="5161706"/>
            <a:chExt cx="455652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830DC05-74CE-63ED-A983-CF414192E2D5}"/>
                    </a:ext>
                  </a:extLst>
                </p14:cNvPr>
                <p14:cNvContentPartPr/>
                <p14:nvPr/>
              </p14:nvContentPartPr>
              <p14:xfrm>
                <a:off x="737704" y="5161706"/>
                <a:ext cx="1882080" cy="178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830DC05-74CE-63ED-A983-CF414192E2D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01704" y="5089560"/>
                  <a:ext cx="1953720" cy="3221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9FBB1D1-8781-F8A8-DBA0-495B08303D77}"/>
                    </a:ext>
                  </a:extLst>
                </p14:cNvPr>
                <p14:cNvContentPartPr/>
                <p14:nvPr/>
              </p14:nvContentPartPr>
              <p14:xfrm>
                <a:off x="2683504" y="5244146"/>
                <a:ext cx="2610720" cy="3420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9FBB1D1-8781-F8A8-DBA0-495B08303D7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647504" y="5172146"/>
                  <a:ext cx="2682360" cy="48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A60AD9D-E162-40AD-8096-BD6EB49D2182}"/>
                  </a:ext>
                </a:extLst>
              </p14:cNvPr>
              <p14:cNvContentPartPr/>
              <p14:nvPr/>
            </p14:nvContentPartPr>
            <p14:xfrm>
              <a:off x="662824" y="4701986"/>
              <a:ext cx="2314800" cy="45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A60AD9D-E162-40AD-8096-BD6EB49D218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6818" y="4629986"/>
                <a:ext cx="2386451" cy="60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FC8E8D7-D9EB-2688-0D29-53C80BE42963}"/>
              </a:ext>
            </a:extLst>
          </p:cNvPr>
          <p:cNvGrpSpPr/>
          <p:nvPr/>
        </p:nvGrpSpPr>
        <p:grpSpPr>
          <a:xfrm>
            <a:off x="943563" y="2412335"/>
            <a:ext cx="7581649" cy="2545200"/>
            <a:chOff x="1060961" y="2344869"/>
            <a:chExt cx="7581649" cy="25452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EB0D0E-9B8F-A6B5-C291-CC0047AF7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570290" y="2344869"/>
              <a:ext cx="4072320" cy="2545200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89CE836-3985-ED91-7EC1-4B2743FA7770}"/>
                    </a:ext>
                  </a:extLst>
                </p14:cNvPr>
                <p14:cNvContentPartPr/>
                <p14:nvPr/>
              </p14:nvContentPartPr>
              <p14:xfrm flipH="1">
                <a:off x="1060961" y="2806303"/>
                <a:ext cx="3245086" cy="1302866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89CE836-3985-ED91-7EC1-4B2743FA777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 flipH="1">
                  <a:off x="1051962" y="2797303"/>
                  <a:ext cx="3262724" cy="1320506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6688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5C163-678E-42AF-047E-02A93832A69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Drawing from Observation</a:t>
            </a:r>
            <a:endParaRPr lang="en-CH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6591C6-793B-9128-6B43-48EF32465D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237" y="1268413"/>
            <a:ext cx="7327525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9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CD453A-5F6A-3DD3-684A-46346F0397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/>
          <a:lstStyle/>
          <a:p>
            <a:r>
              <a:rPr lang="en-GB"/>
              <a:t>A </a:t>
            </a:r>
            <a:r>
              <a:rPr lang="en-GB" b="1"/>
              <a:t>blind</a:t>
            </a:r>
            <a:r>
              <a:rPr lang="en-GB"/>
              <a:t> contour drawing is where you:</a:t>
            </a:r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6C10EE-4EBC-C7AA-2573-3C25F3589541}"/>
              </a:ext>
            </a:extLst>
          </p:cNvPr>
          <p:cNvSpPr txBox="1"/>
          <p:nvPr/>
        </p:nvSpPr>
        <p:spPr>
          <a:xfrm rot="345843">
            <a:off x="809514" y="3480001"/>
            <a:ext cx="1946787" cy="10278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chemeClr val="tx1"/>
                </a:solidFill>
                <a:latin typeface="Calibri"/>
                <a:cs typeface="Calibri"/>
              </a:rPr>
              <a:t>only look at the object</a:t>
            </a:r>
            <a:endParaRPr lang="en-GB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F613E-D2DC-4A25-A167-B9F328A6826A}"/>
              </a:ext>
            </a:extLst>
          </p:cNvPr>
          <p:cNvSpPr txBox="1"/>
          <p:nvPr/>
        </p:nvSpPr>
        <p:spPr>
          <a:xfrm>
            <a:off x="3600588" y="3666393"/>
            <a:ext cx="1946787" cy="11298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chemeClr val="tx1"/>
                </a:solidFill>
                <a:latin typeface="Calibri"/>
                <a:cs typeface="Calibri"/>
              </a:rPr>
              <a:t>only look at the page</a:t>
            </a:r>
            <a:endParaRPr lang="en-GB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E2BD6-2771-FC98-4F8D-A6314CB2E414}"/>
              </a:ext>
            </a:extLst>
          </p:cNvPr>
          <p:cNvSpPr txBox="1"/>
          <p:nvPr/>
        </p:nvSpPr>
        <p:spPr>
          <a:xfrm rot="21427021">
            <a:off x="6415128" y="3601388"/>
            <a:ext cx="1946787" cy="88867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 dirty="0">
                <a:solidFill>
                  <a:schemeClr val="tx1"/>
                </a:solidFill>
                <a:latin typeface="Calibri"/>
                <a:cs typeface="Calibri"/>
              </a:rPr>
              <a:t>close your eyes</a:t>
            </a:r>
            <a:endParaRPr lang="en-GB" i="0" dirty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B41F1F-7EBC-B5CC-20CD-55A4C1728FAD}"/>
              </a:ext>
            </a:extLst>
          </p:cNvPr>
          <p:cNvSpPr txBox="1"/>
          <p:nvPr/>
        </p:nvSpPr>
        <p:spPr>
          <a:xfrm>
            <a:off x="4291781" y="76691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EAD61B-066E-70AD-C14A-F56A220E50D2}"/>
              </a:ext>
            </a:extLst>
          </p:cNvPr>
          <p:cNvSpPr txBox="1"/>
          <p:nvPr/>
        </p:nvSpPr>
        <p:spPr>
          <a:xfrm>
            <a:off x="3436374" y="56043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EF3824A9-91A4-5EC6-43A2-82078A24E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/>
          <a:stretch/>
        </p:blipFill>
        <p:spPr>
          <a:xfrm>
            <a:off x="3330985" y="1917089"/>
            <a:ext cx="5340501" cy="389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2F734E-7D99-FC8D-0F98-35340C60E4B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0232" y="1372916"/>
            <a:ext cx="7323535" cy="49260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88B00-D7A5-261F-5ABB-AF9C5DDBEF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Drawing from Observation</a:t>
            </a:r>
          </a:p>
        </p:txBody>
      </p:sp>
    </p:spTree>
    <p:extLst>
      <p:ext uri="{BB962C8B-B14F-4D97-AF65-F5344CB8AC3E}">
        <p14:creationId xmlns:p14="http://schemas.microsoft.com/office/powerpoint/2010/main" val="3638001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child sitting at a desk with his hand up&#10;&#10;AI-generated content may be incorrect.">
            <a:extLst>
              <a:ext uri="{FF2B5EF4-FFF2-40B4-BE49-F238E27FC236}">
                <a16:creationId xmlns:a16="http://schemas.microsoft.com/office/drawing/2014/main" id="{96EC07F9-3D13-CAF4-593D-D29943C3060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6700" y="1304925"/>
            <a:ext cx="7290600" cy="50403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F6D79A-92F7-4B3C-28B8-59269C5CE0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Foreshortening</a:t>
            </a:r>
          </a:p>
        </p:txBody>
      </p:sp>
      <p:pic>
        <p:nvPicPr>
          <p:cNvPr id="6" name="Picture 5" descr="A drawing of a superhero&#10;&#10;AI-generated content may be incorrect.">
            <a:extLst>
              <a:ext uri="{FF2B5EF4-FFF2-40B4-BE49-F238E27FC236}">
                <a16:creationId xmlns:a16="http://schemas.microsoft.com/office/drawing/2014/main" id="{14ED4798-648B-0CFA-80E1-B3D947596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95" y="1304925"/>
            <a:ext cx="3360209" cy="504031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397B1BA-000F-EE83-9F75-94FB46AE9578}"/>
              </a:ext>
            </a:extLst>
          </p:cNvPr>
          <p:cNvSpPr/>
          <p:nvPr/>
        </p:nvSpPr>
        <p:spPr>
          <a:xfrm>
            <a:off x="2891895" y="1554480"/>
            <a:ext cx="2265321" cy="2270601"/>
          </a:xfrm>
          <a:prstGeom prst="ellipse">
            <a:avLst/>
          </a:prstGeom>
          <a:noFill/>
          <a:ln w="57150">
            <a:solidFill>
              <a:srgbClr val="FA9B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pic>
        <p:nvPicPr>
          <p:cNvPr id="9" name="Picture 8" descr="A drawing of a hand with a red line&#10;&#10;AI-generated content may be incorrect.">
            <a:extLst>
              <a:ext uri="{FF2B5EF4-FFF2-40B4-BE49-F238E27FC236}">
                <a16:creationId xmlns:a16="http://schemas.microsoft.com/office/drawing/2014/main" id="{FDB3D88B-991B-F776-DEB3-7F3E35206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30" y="1304924"/>
            <a:ext cx="6325099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9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7C47CC-738C-436B-F2D5-240FD85472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Foreshortening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6D84EC-DA0B-0223-8087-F898D8112D71}"/>
              </a:ext>
            </a:extLst>
          </p:cNvPr>
          <p:cNvGrpSpPr/>
          <p:nvPr/>
        </p:nvGrpSpPr>
        <p:grpSpPr>
          <a:xfrm>
            <a:off x="886438" y="1304925"/>
            <a:ext cx="7371123" cy="5081157"/>
            <a:chOff x="886438" y="1304925"/>
            <a:chExt cx="7371123" cy="5081157"/>
          </a:xfrm>
        </p:grpSpPr>
        <p:pic>
          <p:nvPicPr>
            <p:cNvPr id="9" name="Picture 8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FCE31EBE-E6EE-DD25-1D54-58D35A1D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" r="9617" b="45238"/>
            <a:stretch/>
          </p:blipFill>
          <p:spPr>
            <a:xfrm>
              <a:off x="886438" y="1304925"/>
              <a:ext cx="7371123" cy="48215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44C48B-7921-54B2-9F19-7AB1FC6C02A0}"/>
                </a:ext>
              </a:extLst>
            </p:cNvPr>
            <p:cNvSpPr txBox="1"/>
            <p:nvPr/>
          </p:nvSpPr>
          <p:spPr>
            <a:xfrm>
              <a:off x="2310501" y="5471682"/>
              <a:ext cx="1516352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GB" i="0">
                  <a:solidFill>
                    <a:schemeClr val="tx1"/>
                  </a:solidFill>
                  <a:latin typeface="Calibri"/>
                  <a:cs typeface="Calibri"/>
                </a:rPr>
                <a:t>Partner 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92EC8A-0C40-0089-EE85-D48186584A12}"/>
                </a:ext>
              </a:extLst>
            </p:cNvPr>
            <p:cNvSpPr txBox="1"/>
            <p:nvPr/>
          </p:nvSpPr>
          <p:spPr>
            <a:xfrm>
              <a:off x="5383486" y="5471682"/>
              <a:ext cx="1317441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>
                <a:spcBef>
                  <a:spcPts val="672"/>
                </a:spcBef>
              </a:pPr>
              <a:r>
                <a:rPr lang="en-GB" i="0">
                  <a:solidFill>
                    <a:schemeClr val="tx1"/>
                  </a:solidFill>
                  <a:latin typeface="Calibri"/>
                  <a:cs typeface="Calibri"/>
                </a:rPr>
                <a:t>Partner B</a:t>
              </a:r>
            </a:p>
          </p:txBody>
        </p:sp>
      </p:grpSp>
      <p:pic>
        <p:nvPicPr>
          <p:cNvPr id="19" name="Picture 18" descr="A green and orange cartoon characters&#10;&#10;AI-generated content may be incorrect.">
            <a:extLst>
              <a:ext uri="{FF2B5EF4-FFF2-40B4-BE49-F238E27FC236}">
                <a16:creationId xmlns:a16="http://schemas.microsoft.com/office/drawing/2014/main" id="{7D83566C-B138-BCFA-36FF-897640F211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676" y="1709275"/>
            <a:ext cx="6254537" cy="3665841"/>
          </a:xfrm>
          <a:prstGeom prst="rect">
            <a:avLst/>
          </a:prstGeom>
          <a:ln>
            <a:noFill/>
          </a:ln>
        </p:spPr>
      </p:pic>
      <p:pic>
        <p:nvPicPr>
          <p:cNvPr id="21" name="Picture 20" descr="A green and orange cartoon characters&#10;&#10;AI-generated content may be incorrect.">
            <a:extLst>
              <a:ext uri="{FF2B5EF4-FFF2-40B4-BE49-F238E27FC236}">
                <a16:creationId xmlns:a16="http://schemas.microsoft.com/office/drawing/2014/main" id="{E450F5B4-2A70-5910-524F-ACC79BCF54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7"/>
          <a:stretch>
            <a:fillRect/>
          </a:stretch>
        </p:blipFill>
        <p:spPr>
          <a:xfrm>
            <a:off x="1449946" y="1725328"/>
            <a:ext cx="6266852" cy="37703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2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30B43-6995-84D7-A9BD-523D797EB7D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2507" y="1318173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Foreshortening is: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5F3D9-19C6-D21E-86F8-A56C8A465491}"/>
              </a:ext>
            </a:extLst>
          </p:cNvPr>
          <p:cNvSpPr txBox="1"/>
          <p:nvPr/>
        </p:nvSpPr>
        <p:spPr>
          <a:xfrm rot="345843">
            <a:off x="719261" y="3417678"/>
            <a:ext cx="1946787" cy="10278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to draw things bigger than they are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DC981-8716-2DD1-877A-0406F15FE0C5}"/>
              </a:ext>
            </a:extLst>
          </p:cNvPr>
          <p:cNvSpPr txBox="1"/>
          <p:nvPr/>
        </p:nvSpPr>
        <p:spPr>
          <a:xfrm rot="21420000">
            <a:off x="6396585" y="3109524"/>
            <a:ext cx="1946787" cy="10278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To shorten shapes and lines so they look like they are closer.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0E7C0-73DD-FF09-2F5C-9788E585E5F7}"/>
              </a:ext>
            </a:extLst>
          </p:cNvPr>
          <p:cNvSpPr txBox="1"/>
          <p:nvPr/>
        </p:nvSpPr>
        <p:spPr>
          <a:xfrm>
            <a:off x="3594769" y="3516689"/>
            <a:ext cx="1946787" cy="102787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to draw things shorter than they are</a:t>
            </a:r>
            <a:endParaRPr lang="en-GB" sz="2800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4C265E-A1DC-D3CA-9366-24F3745A08DF}"/>
              </a:ext>
            </a:extLst>
          </p:cNvPr>
          <p:cNvSpPr/>
          <p:nvPr/>
        </p:nvSpPr>
        <p:spPr>
          <a:xfrm>
            <a:off x="318154" y="1808115"/>
            <a:ext cx="5615353" cy="4103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DF35B0-491F-3BB9-4DC0-13AFECB50C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/>
              <a:t>Foreshortening – Using Contour lines</a:t>
            </a:r>
          </a:p>
        </p:txBody>
      </p:sp>
      <p:pic>
        <p:nvPicPr>
          <p:cNvPr id="7" name="Picture 6" descr="A hand with rings on it&#10;&#10;AI-generated content may be incorrect.">
            <a:extLst>
              <a:ext uri="{FF2B5EF4-FFF2-40B4-BE49-F238E27FC236}">
                <a16:creationId xmlns:a16="http://schemas.microsoft.com/office/drawing/2014/main" id="{B6B77A80-3315-2C8C-D559-C4F483D56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588" y="1771652"/>
            <a:ext cx="5040315" cy="4106862"/>
          </a:xfrm>
          <a:prstGeom prst="rect">
            <a:avLst/>
          </a:prstGeom>
        </p:spPr>
      </p:pic>
      <p:pic>
        <p:nvPicPr>
          <p:cNvPr id="9" name="Picture 8" descr="A hand with rings on it&#10;&#10;AI-generated content may be incorrect.">
            <a:extLst>
              <a:ext uri="{FF2B5EF4-FFF2-40B4-BE49-F238E27FC236}">
                <a16:creationId xmlns:a16="http://schemas.microsoft.com/office/drawing/2014/main" id="{358C55EF-5E40-4598-D2C6-3872D0990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103313" y="1771647"/>
            <a:ext cx="5040318" cy="4106863"/>
          </a:xfrm>
          <a:prstGeom prst="rect">
            <a:avLst/>
          </a:prstGeom>
        </p:spPr>
      </p:pic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48E8B8C-63B9-5C29-D27E-7FA55A101AA0}"/>
              </a:ext>
            </a:extLst>
          </p:cNvPr>
          <p:cNvGrpSpPr/>
          <p:nvPr/>
        </p:nvGrpSpPr>
        <p:grpSpPr>
          <a:xfrm>
            <a:off x="6058983" y="2059333"/>
            <a:ext cx="2617920" cy="4043520"/>
            <a:chOff x="6058983" y="2059333"/>
            <a:chExt cx="2617920" cy="40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9F8FC35-236E-EFE9-3C6A-7DC4A2C9A313}"/>
                    </a:ext>
                  </a:extLst>
                </p14:cNvPr>
                <p14:cNvContentPartPr/>
                <p14:nvPr/>
              </p14:nvContentPartPr>
              <p14:xfrm>
                <a:off x="6071943" y="2793013"/>
                <a:ext cx="854640" cy="675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9F8FC35-236E-EFE9-3C6A-7DC4A2C9A31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62939" y="2784013"/>
                  <a:ext cx="872287" cy="69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14A7DCF-F781-188D-86B1-A0E209E373EF}"/>
                    </a:ext>
                  </a:extLst>
                </p14:cNvPr>
                <p14:cNvContentPartPr/>
                <p14:nvPr/>
              </p14:nvContentPartPr>
              <p14:xfrm>
                <a:off x="6058983" y="2956813"/>
                <a:ext cx="713880" cy="752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14A7DCF-F781-188D-86B1-A0E209E373E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49983" y="2947813"/>
                  <a:ext cx="731520" cy="77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35E6FA16-D696-F335-66CC-A121E09F0D5A}"/>
                    </a:ext>
                  </a:extLst>
                </p14:cNvPr>
                <p14:cNvContentPartPr/>
                <p14:nvPr/>
              </p14:nvContentPartPr>
              <p14:xfrm>
                <a:off x="8431023" y="4201693"/>
                <a:ext cx="245880" cy="27396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35E6FA16-D696-F335-66CC-A121E09F0D5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22023" y="4192693"/>
                  <a:ext cx="2635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75A2647-A2DE-CA36-A3DD-5769485EAB6C}"/>
                    </a:ext>
                  </a:extLst>
                </p14:cNvPr>
                <p14:cNvContentPartPr/>
                <p14:nvPr/>
              </p14:nvContentPartPr>
              <p14:xfrm>
                <a:off x="6964383" y="3596893"/>
                <a:ext cx="590760" cy="1396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75A2647-A2DE-CA36-A3DD-5769485EAB6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55383" y="3587916"/>
                  <a:ext cx="608400" cy="1572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3479956-EAD1-6169-FCFB-1B509D2CA6BD}"/>
                    </a:ext>
                  </a:extLst>
                </p14:cNvPr>
                <p14:cNvContentPartPr/>
                <p14:nvPr/>
              </p14:nvContentPartPr>
              <p14:xfrm>
                <a:off x="7132863" y="3328693"/>
                <a:ext cx="913320" cy="2206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3479956-EAD1-6169-FCFB-1B509D2CA6B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23863" y="3319693"/>
                  <a:ext cx="9309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17CAE43-BCDB-B5FB-5533-794C20804AAB}"/>
                    </a:ext>
                  </a:extLst>
                </p14:cNvPr>
                <p14:cNvContentPartPr/>
                <p14:nvPr/>
              </p14:nvContentPartPr>
              <p14:xfrm>
                <a:off x="7070943" y="3939253"/>
                <a:ext cx="242640" cy="327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17CAE43-BCDB-B5FB-5533-794C20804AA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61943" y="3930243"/>
                  <a:ext cx="260280" cy="3448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A3174171-DDCA-F35A-BC43-D8EA42148641}"/>
                    </a:ext>
                  </a:extLst>
                </p14:cNvPr>
                <p14:cNvContentPartPr/>
                <p14:nvPr/>
              </p14:nvContentPartPr>
              <p14:xfrm>
                <a:off x="6507183" y="2059333"/>
                <a:ext cx="799560" cy="11232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A3174171-DDCA-F35A-BC43-D8EA4214864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98183" y="2050336"/>
                  <a:ext cx="817200" cy="114083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580409C1-CFB0-7674-4C0D-6CB0BA663643}"/>
                </a:ext>
              </a:extLst>
            </p:cNvPr>
            <p:cNvGrpSpPr/>
            <p:nvPr/>
          </p:nvGrpSpPr>
          <p:grpSpPr>
            <a:xfrm>
              <a:off x="6356703" y="2100013"/>
              <a:ext cx="2140560" cy="4002840"/>
              <a:chOff x="6356703" y="2100013"/>
              <a:chExt cx="2140560" cy="400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78BB0FFC-0BF9-505A-669E-DFAB3B1B54C4}"/>
                      </a:ext>
                    </a:extLst>
                  </p14:cNvPr>
                  <p14:cNvContentPartPr/>
                  <p14:nvPr/>
                </p14:nvContentPartPr>
                <p14:xfrm>
                  <a:off x="7753503" y="2922253"/>
                  <a:ext cx="599760" cy="4042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8BB0FFC-0BF9-505A-669E-DFAB3B1B54C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744503" y="2913253"/>
                    <a:ext cx="617400" cy="42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929CFFAA-A7E6-24A1-3A19-61273DF52DF5}"/>
                      </a:ext>
                    </a:extLst>
                  </p14:cNvPr>
                  <p14:cNvContentPartPr/>
                  <p14:nvPr/>
                </p14:nvContentPartPr>
                <p14:xfrm>
                  <a:off x="7761423" y="3222493"/>
                  <a:ext cx="395640" cy="214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929CFFAA-A7E6-24A1-3A19-61273DF52DF5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752423" y="3213493"/>
                    <a:ext cx="41328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8271952E-E304-F7F5-E303-23A643EE75CC}"/>
                      </a:ext>
                    </a:extLst>
                  </p14:cNvPr>
                  <p14:cNvContentPartPr/>
                  <p14:nvPr/>
                </p14:nvContentPartPr>
                <p14:xfrm>
                  <a:off x="6557223" y="3715333"/>
                  <a:ext cx="726480" cy="51768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8271952E-E304-F7F5-E303-23A643EE75CC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548223" y="3706333"/>
                    <a:ext cx="744120" cy="53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F11A03DD-E1EC-C95D-2217-36F3362901D0}"/>
                      </a:ext>
                    </a:extLst>
                  </p14:cNvPr>
                  <p14:cNvContentPartPr/>
                  <p14:nvPr/>
                </p14:nvContentPartPr>
                <p14:xfrm>
                  <a:off x="6732543" y="4059133"/>
                  <a:ext cx="72000" cy="1656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F11A03DD-E1EC-C95D-2217-36F3362901D0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723543" y="4050133"/>
                    <a:ext cx="89640" cy="3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FB1FDD51-30FB-E373-E959-C2AD72688DEF}"/>
                      </a:ext>
                    </a:extLst>
                  </p14:cNvPr>
                  <p14:cNvContentPartPr/>
                  <p14:nvPr/>
                </p14:nvContentPartPr>
                <p14:xfrm>
                  <a:off x="7050783" y="3986773"/>
                  <a:ext cx="334440" cy="45000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FB1FDD51-30FB-E373-E959-C2AD72688DEF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041793" y="3977773"/>
                    <a:ext cx="352061" cy="46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E1BB69C-FF68-1395-90D4-246694CCD08A}"/>
                      </a:ext>
                    </a:extLst>
                  </p14:cNvPr>
                  <p14:cNvContentPartPr/>
                  <p14:nvPr/>
                </p14:nvContentPartPr>
                <p14:xfrm>
                  <a:off x="7311063" y="4058413"/>
                  <a:ext cx="218520" cy="42408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E1BB69C-FF68-1395-90D4-246694CCD08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302063" y="4049413"/>
                    <a:ext cx="236160" cy="44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E3380755-532C-C375-5EEA-6E0D09F4FD67}"/>
                      </a:ext>
                    </a:extLst>
                  </p14:cNvPr>
                  <p14:cNvContentPartPr/>
                  <p14:nvPr/>
                </p14:nvContentPartPr>
                <p14:xfrm>
                  <a:off x="7406103" y="3336973"/>
                  <a:ext cx="1009080" cy="126108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E3380755-532C-C375-5EEA-6E0D09F4FD67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397100" y="3327973"/>
                    <a:ext cx="1026726" cy="12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0075777F-BFEC-47AD-13AB-53088E2E3B48}"/>
                      </a:ext>
                    </a:extLst>
                  </p14:cNvPr>
                  <p14:cNvContentPartPr/>
                  <p14:nvPr/>
                </p14:nvContentPartPr>
                <p14:xfrm>
                  <a:off x="7331223" y="3388453"/>
                  <a:ext cx="950040" cy="2091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0075777F-BFEC-47AD-13AB-53088E2E3B4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322223" y="3379437"/>
                    <a:ext cx="967680" cy="2268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8142B0AB-F9F4-0713-3512-7AAC0D69F89A}"/>
                      </a:ext>
                    </a:extLst>
                  </p14:cNvPr>
                  <p14:cNvContentPartPr/>
                  <p14:nvPr/>
                </p14:nvContentPartPr>
                <p14:xfrm>
                  <a:off x="7586463" y="3603013"/>
                  <a:ext cx="84960" cy="1645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8142B0AB-F9F4-0713-3512-7AAC0D69F89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577463" y="3594013"/>
                    <a:ext cx="10260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1772D6A2-5F3F-ACBE-450A-F29CCAD0C47C}"/>
                      </a:ext>
                    </a:extLst>
                  </p14:cNvPr>
                  <p14:cNvContentPartPr/>
                  <p14:nvPr/>
                </p14:nvContentPartPr>
                <p14:xfrm>
                  <a:off x="7693743" y="3775093"/>
                  <a:ext cx="339840" cy="50472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1772D6A2-5F3F-ACBE-450A-F29CCAD0C47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684743" y="3766093"/>
                    <a:ext cx="357480" cy="52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DBECDB76-07DE-5AF1-6D2F-1561E0FC895F}"/>
                      </a:ext>
                    </a:extLst>
                  </p14:cNvPr>
                  <p14:cNvContentPartPr/>
                  <p14:nvPr/>
                </p14:nvContentPartPr>
                <p14:xfrm>
                  <a:off x="8017383" y="3889213"/>
                  <a:ext cx="281160" cy="12888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BECDB76-07DE-5AF1-6D2F-1561E0FC895F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08395" y="3880213"/>
                    <a:ext cx="298777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26" name="Ink 125">
                    <a:extLst>
                      <a:ext uri="{FF2B5EF4-FFF2-40B4-BE49-F238E27FC236}">
                        <a16:creationId xmlns:a16="http://schemas.microsoft.com/office/drawing/2014/main" id="{5B8FFEB9-2503-F941-AA93-70DF0806ECBA}"/>
                      </a:ext>
                    </a:extLst>
                  </p14:cNvPr>
                  <p14:cNvContentPartPr/>
                  <p14:nvPr/>
                </p14:nvContentPartPr>
                <p14:xfrm>
                  <a:off x="7848183" y="3637573"/>
                  <a:ext cx="300600" cy="189000"/>
                </p14:xfrm>
              </p:contentPart>
            </mc:Choice>
            <mc:Fallback xmlns="">
              <p:pic>
                <p:nvPicPr>
                  <p:cNvPr id="126" name="Ink 125">
                    <a:extLst>
                      <a:ext uri="{FF2B5EF4-FFF2-40B4-BE49-F238E27FC236}">
                        <a16:creationId xmlns:a16="http://schemas.microsoft.com/office/drawing/2014/main" id="{5B8FFEB9-2503-F941-AA93-70DF0806ECBA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839183" y="3628573"/>
                    <a:ext cx="318240" cy="20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BA6455E1-B7D9-C813-2C04-B075BE3DA415}"/>
                      </a:ext>
                    </a:extLst>
                  </p14:cNvPr>
                  <p14:cNvContentPartPr/>
                  <p14:nvPr/>
                </p14:nvContentPartPr>
                <p14:xfrm>
                  <a:off x="8160663" y="3647293"/>
                  <a:ext cx="175680" cy="3960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BA6455E1-B7D9-C813-2C04-B075BE3DA41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8151663" y="3638210"/>
                    <a:ext cx="193320" cy="57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30" name="Ink 129">
                    <a:extLst>
                      <a:ext uri="{FF2B5EF4-FFF2-40B4-BE49-F238E27FC236}">
                        <a16:creationId xmlns:a16="http://schemas.microsoft.com/office/drawing/2014/main" id="{9C81266F-2F8F-CF03-5C9B-BB591CA960F1}"/>
                      </a:ext>
                    </a:extLst>
                  </p14:cNvPr>
                  <p14:cNvContentPartPr/>
                  <p14:nvPr/>
                </p14:nvContentPartPr>
                <p14:xfrm>
                  <a:off x="8324103" y="3821533"/>
                  <a:ext cx="36360" cy="360"/>
                </p14:xfrm>
              </p:contentPart>
            </mc:Choice>
            <mc:Fallback xmlns="">
              <p:pic>
                <p:nvPicPr>
                  <p:cNvPr id="130" name="Ink 129">
                    <a:extLst>
                      <a:ext uri="{FF2B5EF4-FFF2-40B4-BE49-F238E27FC236}">
                        <a16:creationId xmlns:a16="http://schemas.microsoft.com/office/drawing/2014/main" id="{9C81266F-2F8F-CF03-5C9B-BB591CA960F1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315103" y="3812533"/>
                    <a:ext cx="54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33" name="Ink 132">
                    <a:extLst>
                      <a:ext uri="{FF2B5EF4-FFF2-40B4-BE49-F238E27FC236}">
                        <a16:creationId xmlns:a16="http://schemas.microsoft.com/office/drawing/2014/main" id="{B8BBA28C-9C94-039A-843E-10391BF6A086}"/>
                      </a:ext>
                    </a:extLst>
                  </p14:cNvPr>
                  <p14:cNvContentPartPr/>
                  <p14:nvPr/>
                </p14:nvContentPartPr>
                <p14:xfrm>
                  <a:off x="7539303" y="4617853"/>
                  <a:ext cx="957960" cy="1485000"/>
                </p14:xfrm>
              </p:contentPart>
            </mc:Choice>
            <mc:Fallback xmlns="">
              <p:pic>
                <p:nvPicPr>
                  <p:cNvPr id="133" name="Ink 132">
                    <a:extLst>
                      <a:ext uri="{FF2B5EF4-FFF2-40B4-BE49-F238E27FC236}">
                        <a16:creationId xmlns:a16="http://schemas.microsoft.com/office/drawing/2014/main" id="{B8BBA28C-9C94-039A-843E-10391BF6A0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530303" y="4608855"/>
                    <a:ext cx="975600" cy="1502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36" name="Ink 135">
                    <a:extLst>
                      <a:ext uri="{FF2B5EF4-FFF2-40B4-BE49-F238E27FC236}">
                        <a16:creationId xmlns:a16="http://schemas.microsoft.com/office/drawing/2014/main" id="{2FA4A89A-00E6-01F6-0F2E-B00531055306}"/>
                      </a:ext>
                    </a:extLst>
                  </p14:cNvPr>
                  <p14:cNvContentPartPr/>
                  <p14:nvPr/>
                </p14:nvContentPartPr>
                <p14:xfrm>
                  <a:off x="8459103" y="4321573"/>
                  <a:ext cx="360" cy="360"/>
                </p14:xfrm>
              </p:contentPart>
            </mc:Choice>
            <mc:Fallback xmlns="">
              <p:pic>
                <p:nvPicPr>
                  <p:cNvPr id="136" name="Ink 135">
                    <a:extLst>
                      <a:ext uri="{FF2B5EF4-FFF2-40B4-BE49-F238E27FC236}">
                        <a16:creationId xmlns:a16="http://schemas.microsoft.com/office/drawing/2014/main" id="{2FA4A89A-00E6-01F6-0F2E-B00531055306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450103" y="431257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159" name="Ink 158">
                    <a:extLst>
                      <a:ext uri="{FF2B5EF4-FFF2-40B4-BE49-F238E27FC236}">
                        <a16:creationId xmlns:a16="http://schemas.microsoft.com/office/drawing/2014/main" id="{C5647F33-67D7-1704-E91E-71FFBE57E2B7}"/>
                      </a:ext>
                    </a:extLst>
                  </p14:cNvPr>
                  <p14:cNvContentPartPr/>
                  <p14:nvPr/>
                </p14:nvContentPartPr>
                <p14:xfrm>
                  <a:off x="6433743" y="2249413"/>
                  <a:ext cx="531720" cy="990360"/>
                </p14:xfrm>
              </p:contentPart>
            </mc:Choice>
            <mc:Fallback xmlns="">
              <p:pic>
                <p:nvPicPr>
                  <p:cNvPr id="159" name="Ink 158">
                    <a:extLst>
                      <a:ext uri="{FF2B5EF4-FFF2-40B4-BE49-F238E27FC236}">
                        <a16:creationId xmlns:a16="http://schemas.microsoft.com/office/drawing/2014/main" id="{C5647F33-67D7-1704-E91E-71FFBE57E2B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424737" y="2240413"/>
                    <a:ext cx="549372" cy="10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160" name="Ink 159">
                    <a:extLst>
                      <a:ext uri="{FF2B5EF4-FFF2-40B4-BE49-F238E27FC236}">
                        <a16:creationId xmlns:a16="http://schemas.microsoft.com/office/drawing/2014/main" id="{C0F0DBC9-E489-3F53-C1C7-475717BFB5B9}"/>
                      </a:ext>
                    </a:extLst>
                  </p14:cNvPr>
                  <p14:cNvContentPartPr/>
                  <p14:nvPr/>
                </p14:nvContentPartPr>
                <p14:xfrm>
                  <a:off x="6502143" y="2100013"/>
                  <a:ext cx="29520" cy="36720"/>
                </p14:xfrm>
              </p:contentPart>
            </mc:Choice>
            <mc:Fallback xmlns="">
              <p:pic>
                <p:nvPicPr>
                  <p:cNvPr id="160" name="Ink 159">
                    <a:extLst>
                      <a:ext uri="{FF2B5EF4-FFF2-40B4-BE49-F238E27FC236}">
                        <a16:creationId xmlns:a16="http://schemas.microsoft.com/office/drawing/2014/main" id="{C0F0DBC9-E489-3F53-C1C7-475717BFB5B9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493143" y="2091013"/>
                    <a:ext cx="47160" cy="5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EA7E82DC-CCA3-955D-DDA0-DD1F2276B892}"/>
                      </a:ext>
                    </a:extLst>
                  </p14:cNvPr>
                  <p14:cNvContentPartPr/>
                  <p14:nvPr/>
                </p14:nvContentPartPr>
                <p14:xfrm>
                  <a:off x="6451743" y="2158693"/>
                  <a:ext cx="13320" cy="1173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EA7E82DC-CCA3-955D-DDA0-DD1F2276B89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2743" y="2149693"/>
                    <a:ext cx="3096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165" name="Ink 164">
                    <a:extLst>
                      <a:ext uri="{FF2B5EF4-FFF2-40B4-BE49-F238E27FC236}">
                        <a16:creationId xmlns:a16="http://schemas.microsoft.com/office/drawing/2014/main" id="{3E88F04C-E239-45AF-4EC7-C60782713611}"/>
                      </a:ext>
                    </a:extLst>
                  </p14:cNvPr>
                  <p14:cNvContentPartPr/>
                  <p14:nvPr/>
                </p14:nvContentPartPr>
                <p14:xfrm>
                  <a:off x="7129623" y="2165173"/>
                  <a:ext cx="582840" cy="931680"/>
                </p14:xfrm>
              </p:contentPart>
            </mc:Choice>
            <mc:Fallback xmlns="">
              <p:pic>
                <p:nvPicPr>
                  <p:cNvPr id="165" name="Ink 164">
                    <a:extLst>
                      <a:ext uri="{FF2B5EF4-FFF2-40B4-BE49-F238E27FC236}">
                        <a16:creationId xmlns:a16="http://schemas.microsoft.com/office/drawing/2014/main" id="{3E88F04C-E239-45AF-4EC7-C60782713611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120629" y="2156173"/>
                    <a:ext cx="600469" cy="94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170" name="Ink 169">
                    <a:extLst>
                      <a:ext uri="{FF2B5EF4-FFF2-40B4-BE49-F238E27FC236}">
                        <a16:creationId xmlns:a16="http://schemas.microsoft.com/office/drawing/2014/main" id="{CF86FD99-15E2-2214-B3EB-35ED607D44CD}"/>
                      </a:ext>
                    </a:extLst>
                  </p14:cNvPr>
                  <p14:cNvContentPartPr/>
                  <p14:nvPr/>
                </p14:nvContentPartPr>
                <p14:xfrm>
                  <a:off x="7693023" y="3091453"/>
                  <a:ext cx="91440" cy="49320"/>
                </p14:xfrm>
              </p:contentPart>
            </mc:Choice>
            <mc:Fallback xmlns="">
              <p:pic>
                <p:nvPicPr>
                  <p:cNvPr id="170" name="Ink 169">
                    <a:extLst>
                      <a:ext uri="{FF2B5EF4-FFF2-40B4-BE49-F238E27FC236}">
                        <a16:creationId xmlns:a16="http://schemas.microsoft.com/office/drawing/2014/main" id="{CF86FD99-15E2-2214-B3EB-35ED607D44CD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684023" y="3082453"/>
                    <a:ext cx="109080" cy="6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73" name="Ink 172">
                    <a:extLst>
                      <a:ext uri="{FF2B5EF4-FFF2-40B4-BE49-F238E27FC236}">
                        <a16:creationId xmlns:a16="http://schemas.microsoft.com/office/drawing/2014/main" id="{00E17C51-97F6-BC5B-190C-3D0C2D041DF8}"/>
                      </a:ext>
                    </a:extLst>
                  </p14:cNvPr>
                  <p14:cNvContentPartPr/>
                  <p14:nvPr/>
                </p14:nvContentPartPr>
                <p14:xfrm>
                  <a:off x="7335903" y="2814973"/>
                  <a:ext cx="285120" cy="60120"/>
                </p14:xfrm>
              </p:contentPart>
            </mc:Choice>
            <mc:Fallback xmlns="">
              <p:pic>
                <p:nvPicPr>
                  <p:cNvPr id="173" name="Ink 172">
                    <a:extLst>
                      <a:ext uri="{FF2B5EF4-FFF2-40B4-BE49-F238E27FC236}">
                        <a16:creationId xmlns:a16="http://schemas.microsoft.com/office/drawing/2014/main" id="{00E17C51-97F6-BC5B-190C-3D0C2D041DF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326914" y="2805973"/>
                    <a:ext cx="302738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99A180F9-6948-42E9-28AB-0536A92B8EB4}"/>
                      </a:ext>
                    </a:extLst>
                  </p14:cNvPr>
                  <p14:cNvContentPartPr/>
                  <p14:nvPr/>
                </p14:nvContentPartPr>
                <p14:xfrm>
                  <a:off x="7369383" y="2587453"/>
                  <a:ext cx="243000" cy="10944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99A180F9-6948-42E9-28AB-0536A92B8EB4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360383" y="2578453"/>
                    <a:ext cx="260640" cy="12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82094041-FCCB-A386-155D-2D8447FAC1A0}"/>
                      </a:ext>
                    </a:extLst>
                  </p14:cNvPr>
                  <p14:cNvContentPartPr/>
                  <p14:nvPr/>
                </p14:nvContentPartPr>
                <p14:xfrm>
                  <a:off x="6641823" y="2560093"/>
                  <a:ext cx="256680" cy="11340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82094041-FCCB-A386-155D-2D8447FAC1A0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632823" y="2551093"/>
                    <a:ext cx="2743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0FA0BA2E-DA17-277D-E4AC-1C32C8D206EC}"/>
                      </a:ext>
                    </a:extLst>
                  </p14:cNvPr>
                  <p14:cNvContentPartPr/>
                  <p14:nvPr/>
                </p14:nvContentPartPr>
                <p14:xfrm>
                  <a:off x="6841263" y="2736493"/>
                  <a:ext cx="211680" cy="16740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0FA0BA2E-DA17-277D-E4AC-1C32C8D206EC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832248" y="2727493"/>
                    <a:ext cx="22935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1EC24D5B-472A-4671-8C4E-833AAC9E9049}"/>
                      </a:ext>
                    </a:extLst>
                  </p14:cNvPr>
                  <p14:cNvContentPartPr/>
                  <p14:nvPr/>
                </p14:nvContentPartPr>
                <p14:xfrm>
                  <a:off x="6356703" y="3081373"/>
                  <a:ext cx="160200" cy="17604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1EC24D5B-472A-4671-8C4E-833AAC9E9049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347683" y="3072373"/>
                    <a:ext cx="17788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2191254E-6D53-056D-BAAD-5252865F7DB2}"/>
                      </a:ext>
                    </a:extLst>
                  </p14:cNvPr>
                  <p14:cNvContentPartPr/>
                  <p14:nvPr/>
                </p14:nvContentPartPr>
                <p14:xfrm>
                  <a:off x="6614103" y="3167773"/>
                  <a:ext cx="144720" cy="21348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2191254E-6D53-056D-BAAD-5252865F7DB2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605081" y="3158773"/>
                    <a:ext cx="162404" cy="23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D106F87B-CE66-FD60-DD52-6C3737A588DF}"/>
                      </a:ext>
                    </a:extLst>
                  </p14:cNvPr>
                  <p14:cNvContentPartPr/>
                  <p14:nvPr/>
                </p14:nvContentPartPr>
                <p14:xfrm>
                  <a:off x="7677903" y="4244893"/>
                  <a:ext cx="73080" cy="26928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D106F87B-CE66-FD60-DD52-6C3737A588DF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668903" y="4235893"/>
                    <a:ext cx="90720" cy="28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720D7503-267E-029B-CB0E-BD14BC7B5822}"/>
                      </a:ext>
                    </a:extLst>
                  </p14:cNvPr>
                  <p14:cNvContentPartPr/>
                  <p14:nvPr/>
                </p14:nvContentPartPr>
                <p14:xfrm>
                  <a:off x="7889943" y="4294213"/>
                  <a:ext cx="56160" cy="15408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720D7503-267E-029B-CB0E-BD14BC7B582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880943" y="4285192"/>
                    <a:ext cx="73800" cy="1717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93" name="Ink 192">
                    <a:extLst>
                      <a:ext uri="{FF2B5EF4-FFF2-40B4-BE49-F238E27FC236}">
                        <a16:creationId xmlns:a16="http://schemas.microsoft.com/office/drawing/2014/main" id="{2ACB63C0-123D-4507-2D27-D38FB0E5B02D}"/>
                      </a:ext>
                    </a:extLst>
                  </p14:cNvPr>
                  <p14:cNvContentPartPr/>
                  <p14:nvPr/>
                </p14:nvContentPartPr>
                <p14:xfrm>
                  <a:off x="7854663" y="4514173"/>
                  <a:ext cx="480600" cy="143640"/>
                </p14:xfrm>
              </p:contentPart>
            </mc:Choice>
            <mc:Fallback xmlns="">
              <p:pic>
                <p:nvPicPr>
                  <p:cNvPr id="193" name="Ink 192">
                    <a:extLst>
                      <a:ext uri="{FF2B5EF4-FFF2-40B4-BE49-F238E27FC236}">
                        <a16:creationId xmlns:a16="http://schemas.microsoft.com/office/drawing/2014/main" id="{2ACB63C0-123D-4507-2D27-D38FB0E5B02D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845656" y="4505195"/>
                    <a:ext cx="498253" cy="1612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96" name="Ink 195">
                    <a:extLst>
                      <a:ext uri="{FF2B5EF4-FFF2-40B4-BE49-F238E27FC236}">
                        <a16:creationId xmlns:a16="http://schemas.microsoft.com/office/drawing/2014/main" id="{6ACA1209-A31C-98A1-4E61-E81F33276B0B}"/>
                      </a:ext>
                    </a:extLst>
                  </p14:cNvPr>
                  <p14:cNvContentPartPr/>
                  <p14:nvPr/>
                </p14:nvContentPartPr>
                <p14:xfrm>
                  <a:off x="7784103" y="4700293"/>
                  <a:ext cx="227880" cy="8568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6ACA1209-A31C-98A1-4E61-E81F33276B0B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775103" y="4691255"/>
                    <a:ext cx="245520" cy="103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99" name="Ink 198">
                    <a:extLst>
                      <a:ext uri="{FF2B5EF4-FFF2-40B4-BE49-F238E27FC236}">
                        <a16:creationId xmlns:a16="http://schemas.microsoft.com/office/drawing/2014/main" id="{72ACAEDA-BB98-91C5-F41B-86FD0932F2E8}"/>
                      </a:ext>
                    </a:extLst>
                  </p14:cNvPr>
                  <p14:cNvContentPartPr/>
                  <p14:nvPr/>
                </p14:nvContentPartPr>
                <p14:xfrm>
                  <a:off x="8076783" y="4653133"/>
                  <a:ext cx="212760" cy="86760"/>
                </p14:xfrm>
              </p:contentPart>
            </mc:Choice>
            <mc:Fallback xmlns="">
              <p:pic>
                <p:nvPicPr>
                  <p:cNvPr id="199" name="Ink 198">
                    <a:extLst>
                      <a:ext uri="{FF2B5EF4-FFF2-40B4-BE49-F238E27FC236}">
                        <a16:creationId xmlns:a16="http://schemas.microsoft.com/office/drawing/2014/main" id="{72ACAEDA-BB98-91C5-F41B-86FD0932F2E8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067783" y="4644133"/>
                    <a:ext cx="230400" cy="104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FC4EFF00-CC01-0059-AB75-CB3BC4F6C0B4}"/>
              </a:ext>
            </a:extLst>
          </p:cNvPr>
          <p:cNvGrpSpPr/>
          <p:nvPr/>
        </p:nvGrpSpPr>
        <p:grpSpPr>
          <a:xfrm>
            <a:off x="1686783" y="1765213"/>
            <a:ext cx="2816280" cy="4186440"/>
            <a:chOff x="1686783" y="1765213"/>
            <a:chExt cx="2816280" cy="4186440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E9808846-F01A-8D8C-48AC-29AF7F244D7E}"/>
                </a:ext>
              </a:extLst>
            </p:cNvPr>
            <p:cNvGrpSpPr/>
            <p:nvPr/>
          </p:nvGrpSpPr>
          <p:grpSpPr>
            <a:xfrm>
              <a:off x="1686783" y="1765213"/>
              <a:ext cx="2816280" cy="4186440"/>
              <a:chOff x="1686783" y="1765213"/>
              <a:chExt cx="2816280" cy="418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D9ABF9F-D84A-EDB9-7C73-FF66A1098DFC}"/>
                      </a:ext>
                    </a:extLst>
                  </p14:cNvPr>
                  <p14:cNvContentPartPr/>
                  <p14:nvPr/>
                </p14:nvContentPartPr>
                <p14:xfrm>
                  <a:off x="3387783" y="1941973"/>
                  <a:ext cx="430200" cy="9043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D9ABF9F-D84A-EDB9-7C73-FF66A1098DFC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378783" y="1932969"/>
                    <a:ext cx="447840" cy="9219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76F7268C-D5CF-6FEE-927D-344AB6218094}"/>
                      </a:ext>
                    </a:extLst>
                  </p14:cNvPr>
                  <p14:cNvContentPartPr/>
                  <p14:nvPr/>
                </p14:nvContentPartPr>
                <p14:xfrm>
                  <a:off x="3430983" y="2246533"/>
                  <a:ext cx="163440" cy="435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76F7268C-D5CF-6FEE-927D-344AB6218094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421983" y="2237533"/>
                    <a:ext cx="18108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18B4E2DE-D1D9-6251-64E7-733504698C55}"/>
                      </a:ext>
                    </a:extLst>
                  </p14:cNvPr>
                  <p14:cNvContentPartPr/>
                  <p14:nvPr/>
                </p14:nvContentPartPr>
                <p14:xfrm>
                  <a:off x="3461943" y="2470453"/>
                  <a:ext cx="153360" cy="435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18B4E2DE-D1D9-6251-64E7-733504698C55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3452943" y="2461378"/>
                    <a:ext cx="171000" cy="613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34A757F-422A-AFC9-6786-5012CF6C075D}"/>
                      </a:ext>
                    </a:extLst>
                  </p14:cNvPr>
                  <p14:cNvContentPartPr/>
                  <p14:nvPr/>
                </p14:nvContentPartPr>
                <p14:xfrm>
                  <a:off x="3477423" y="2743333"/>
                  <a:ext cx="202320" cy="8280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F34A757F-422A-AFC9-6786-5012CF6C075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468423" y="2734372"/>
                    <a:ext cx="219960" cy="1003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77E8803D-7A84-8F89-C3AD-1E4731723CB8}"/>
                      </a:ext>
                    </a:extLst>
                  </p14:cNvPr>
                  <p14:cNvContentPartPr/>
                  <p14:nvPr/>
                </p14:nvContentPartPr>
                <p14:xfrm>
                  <a:off x="3396783" y="2279293"/>
                  <a:ext cx="90000" cy="5803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77E8803D-7A84-8F89-C3AD-1E4731723CB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387747" y="2270293"/>
                    <a:ext cx="107711" cy="59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0B6FA78B-D775-AB42-BB1A-EFBC6F620F02}"/>
                      </a:ext>
                    </a:extLst>
                  </p14:cNvPr>
                  <p14:cNvContentPartPr/>
                  <p14:nvPr/>
                </p14:nvContentPartPr>
                <p14:xfrm>
                  <a:off x="1686783" y="1765213"/>
                  <a:ext cx="1809720" cy="2360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0B6FA78B-D775-AB42-BB1A-EFBC6F620F02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677783" y="1756213"/>
                    <a:ext cx="1827360" cy="237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53F9C3C0-B814-1CEE-8225-B4B264263C1F}"/>
                      </a:ext>
                    </a:extLst>
                  </p14:cNvPr>
                  <p14:cNvContentPartPr/>
                  <p14:nvPr/>
                </p14:nvContentPartPr>
                <p14:xfrm>
                  <a:off x="2286543" y="3957253"/>
                  <a:ext cx="360" cy="360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53F9C3C0-B814-1CEE-8225-B4B264263C1F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277543" y="3949071"/>
                    <a:ext cx="18000" cy="19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F745B35F-DA1A-3704-12C3-6741AE0DC146}"/>
                      </a:ext>
                    </a:extLst>
                  </p14:cNvPr>
                  <p14:cNvContentPartPr/>
                  <p14:nvPr/>
                </p14:nvContentPartPr>
                <p14:xfrm>
                  <a:off x="1827903" y="3950413"/>
                  <a:ext cx="2406600" cy="6253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F745B35F-DA1A-3704-12C3-6741AE0DC146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818903" y="3941413"/>
                    <a:ext cx="2424240" cy="64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99E25707-76A4-B5EF-B5D2-EF6E6793DA36}"/>
                      </a:ext>
                    </a:extLst>
                  </p14:cNvPr>
                  <p14:cNvContentPartPr/>
                  <p14:nvPr/>
                </p14:nvContentPartPr>
                <p14:xfrm>
                  <a:off x="4035423" y="3927013"/>
                  <a:ext cx="257040" cy="86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99E25707-76A4-B5EF-B5D2-EF6E6793DA36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026436" y="3918013"/>
                    <a:ext cx="274655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CB2CB75-9526-3E3E-3ECB-DAAA7422E892}"/>
                      </a:ext>
                    </a:extLst>
                  </p14:cNvPr>
                  <p14:cNvContentPartPr/>
                  <p14:nvPr/>
                </p14:nvContentPartPr>
                <p14:xfrm>
                  <a:off x="4268703" y="3972733"/>
                  <a:ext cx="30240" cy="171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CB2CB75-9526-3E3E-3ECB-DAAA7422E892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259703" y="3963752"/>
                    <a:ext cx="47880" cy="1886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9C8F05A7-0807-0F45-E378-24CEE0C9CFAA}"/>
                      </a:ext>
                    </a:extLst>
                  </p14:cNvPr>
                  <p14:cNvContentPartPr/>
                  <p14:nvPr/>
                </p14:nvContentPartPr>
                <p14:xfrm>
                  <a:off x="4307583" y="4143013"/>
                  <a:ext cx="195480" cy="2034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9C8F05A7-0807-0F45-E378-24CEE0C9CFAA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298566" y="4134013"/>
                    <a:ext cx="213153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75822D66-8A70-6E6E-B31D-1A775AF3E9FC}"/>
                      </a:ext>
                    </a:extLst>
                  </p14:cNvPr>
                  <p14:cNvContentPartPr/>
                  <p14:nvPr/>
                </p14:nvContentPartPr>
                <p14:xfrm>
                  <a:off x="3464823" y="4598773"/>
                  <a:ext cx="941400" cy="13528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75822D66-8A70-6E6E-B31D-1A775AF3E9FC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3455823" y="4589773"/>
                    <a:ext cx="959040" cy="137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8832D87-249B-51CD-8069-078ED572F743}"/>
                      </a:ext>
                    </a:extLst>
                  </p14:cNvPr>
                  <p14:cNvContentPartPr/>
                  <p14:nvPr/>
                </p14:nvContentPartPr>
                <p14:xfrm>
                  <a:off x="2926263" y="3520933"/>
                  <a:ext cx="868320" cy="42696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C8832D87-249B-51CD-8069-078ED572F743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917263" y="3511941"/>
                    <a:ext cx="885960" cy="4445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8A1742B6-52AF-9190-980C-970D8A921429}"/>
                      </a:ext>
                    </a:extLst>
                  </p14:cNvPr>
                  <p14:cNvContentPartPr/>
                  <p14:nvPr/>
                </p14:nvContentPartPr>
                <p14:xfrm>
                  <a:off x="3215703" y="3319333"/>
                  <a:ext cx="226440" cy="342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8A1742B6-52AF-9190-980C-970D8A921429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206717" y="3310324"/>
                    <a:ext cx="244052" cy="3600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DEFCE014-7A62-1EEA-ECDD-16FF00103286}"/>
                      </a:ext>
                    </a:extLst>
                  </p14:cNvPr>
                  <p14:cNvContentPartPr/>
                  <p14:nvPr/>
                </p14:nvContentPartPr>
                <p14:xfrm>
                  <a:off x="2856063" y="3370453"/>
                  <a:ext cx="775800" cy="6804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DEFCE014-7A62-1EEA-ECDD-16FF00103286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847063" y="3361453"/>
                    <a:ext cx="793440" cy="8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E792A20F-1C9B-BD9D-66FB-34D2F6EB2B33}"/>
                      </a:ext>
                    </a:extLst>
                  </p14:cNvPr>
                  <p14:cNvContentPartPr/>
                  <p14:nvPr/>
                </p14:nvContentPartPr>
                <p14:xfrm>
                  <a:off x="2906103" y="3096493"/>
                  <a:ext cx="1056240" cy="8676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E792A20F-1C9B-BD9D-66FB-34D2F6EB2B33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897103" y="3087493"/>
                    <a:ext cx="107388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3C9B036B-B023-F48B-01CF-7A9FAA18B545}"/>
                      </a:ext>
                    </a:extLst>
                  </p14:cNvPr>
                  <p14:cNvContentPartPr/>
                  <p14:nvPr/>
                </p14:nvContentPartPr>
                <p14:xfrm>
                  <a:off x="3833463" y="2838733"/>
                  <a:ext cx="472680" cy="1091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3C9B036B-B023-F48B-01CF-7A9FAA18B54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824463" y="2829733"/>
                    <a:ext cx="490320" cy="11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77F61BC-9461-EA69-D5D3-01BEB89FE473}"/>
                      </a:ext>
                    </a:extLst>
                  </p14:cNvPr>
                  <p14:cNvContentPartPr/>
                  <p14:nvPr/>
                </p14:nvContentPartPr>
                <p14:xfrm>
                  <a:off x="2972343" y="2485933"/>
                  <a:ext cx="167760" cy="316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77F61BC-9461-EA69-D5D3-01BEB89FE47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963362" y="2477034"/>
                    <a:ext cx="185362" cy="491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1B83841C-FFB5-0765-644C-10295B2ECB54}"/>
                      </a:ext>
                    </a:extLst>
                  </p14:cNvPr>
                  <p14:cNvContentPartPr/>
                  <p14:nvPr/>
                </p14:nvContentPartPr>
                <p14:xfrm>
                  <a:off x="2935623" y="2369293"/>
                  <a:ext cx="117720" cy="964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B83841C-FFB5-0765-644C-10295B2ECB54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926623" y="2360293"/>
                    <a:ext cx="135360" cy="11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FC25784C-6568-5610-7AEA-39BA458D84A9}"/>
                      </a:ext>
                    </a:extLst>
                  </p14:cNvPr>
                  <p14:cNvContentPartPr/>
                  <p14:nvPr/>
                </p14:nvContentPartPr>
                <p14:xfrm>
                  <a:off x="2788383" y="2105053"/>
                  <a:ext cx="117720" cy="975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FC25784C-6568-5610-7AEA-39BA458D84A9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779383" y="2096086"/>
                    <a:ext cx="135360" cy="115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676E1F19-5022-426E-B426-98CBA57F5CEF}"/>
                      </a:ext>
                    </a:extLst>
                  </p14:cNvPr>
                  <p14:cNvContentPartPr/>
                  <p14:nvPr/>
                </p14:nvContentPartPr>
                <p14:xfrm>
                  <a:off x="2277903" y="2116933"/>
                  <a:ext cx="150120" cy="18576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676E1F19-5022-426E-B426-98CBA57F5CEF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268903" y="2107933"/>
                    <a:ext cx="16776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8401F1BC-3568-1DC9-17AC-72712EC0850C}"/>
                      </a:ext>
                    </a:extLst>
                  </p14:cNvPr>
                  <p14:cNvContentPartPr/>
                  <p14:nvPr/>
                </p14:nvContentPartPr>
                <p14:xfrm>
                  <a:off x="2464383" y="2460013"/>
                  <a:ext cx="189360" cy="13932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8401F1BC-3568-1DC9-17AC-72712EC0850C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455383" y="2451013"/>
                    <a:ext cx="20700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41350CBA-EDDA-46FD-179C-43875E25DD90}"/>
                      </a:ext>
                    </a:extLst>
                  </p14:cNvPr>
                  <p14:cNvContentPartPr/>
                  <p14:nvPr/>
                </p14:nvContentPartPr>
                <p14:xfrm>
                  <a:off x="2127783" y="2778253"/>
                  <a:ext cx="145080" cy="18360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41350CBA-EDDA-46FD-179C-43875E25DD9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118783" y="2769271"/>
                    <a:ext cx="162720" cy="2012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2AF18163-CF78-D382-365A-6E77DBB22D1B}"/>
                      </a:ext>
                    </a:extLst>
                  </p14:cNvPr>
                  <p14:cNvContentPartPr/>
                  <p14:nvPr/>
                </p14:nvContentPartPr>
                <p14:xfrm>
                  <a:off x="1911783" y="2606533"/>
                  <a:ext cx="96120" cy="13500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2AF18163-CF78-D382-365A-6E77DBB22D1B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1902783" y="2597533"/>
                    <a:ext cx="11376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B0722CF0-57BC-FAE7-74D3-8F6E48DA9449}"/>
                      </a:ext>
                    </a:extLst>
                  </p14:cNvPr>
                  <p14:cNvContentPartPr/>
                  <p14:nvPr/>
                </p14:nvContentPartPr>
                <p14:xfrm>
                  <a:off x="2474463" y="3160213"/>
                  <a:ext cx="84960" cy="13068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B0722CF0-57BC-FAE7-74D3-8F6E48DA9449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465501" y="3151213"/>
                    <a:ext cx="102526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2DC1501E-8288-5B30-0B5E-81F12A31B463}"/>
                      </a:ext>
                    </a:extLst>
                  </p14:cNvPr>
                  <p14:cNvContentPartPr/>
                  <p14:nvPr/>
                </p14:nvContentPartPr>
                <p14:xfrm>
                  <a:off x="2739783" y="3884173"/>
                  <a:ext cx="385200" cy="9504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2DC1501E-8288-5B30-0B5E-81F12A31B463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730783" y="3875173"/>
                    <a:ext cx="40284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8A2B0B2F-17DD-ECE7-019A-3F025EA786CC}"/>
                      </a:ext>
                    </a:extLst>
                  </p14:cNvPr>
                  <p14:cNvContentPartPr/>
                  <p14:nvPr/>
                </p14:nvContentPartPr>
                <p14:xfrm>
                  <a:off x="2725383" y="4014133"/>
                  <a:ext cx="229320" cy="41112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8A2B0B2F-17DD-ECE7-019A-3F025EA786CC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716383" y="4005133"/>
                    <a:ext cx="246960" cy="42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FFDBBFC0-5F5F-1248-0346-4C147DA939C6}"/>
                      </a:ext>
                    </a:extLst>
                  </p14:cNvPr>
                  <p14:cNvContentPartPr/>
                  <p14:nvPr/>
                </p14:nvContentPartPr>
                <p14:xfrm>
                  <a:off x="2704503" y="3621013"/>
                  <a:ext cx="78480" cy="14076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FFDBBFC0-5F5F-1248-0346-4C147DA939C6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2695503" y="3612013"/>
                    <a:ext cx="96120" cy="15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49E0E2D5-973D-1635-BCC6-2C4662D2D0F8}"/>
                      </a:ext>
                    </a:extLst>
                  </p14:cNvPr>
                  <p14:cNvContentPartPr/>
                  <p14:nvPr/>
                </p14:nvContentPartPr>
                <p14:xfrm>
                  <a:off x="2605143" y="3483493"/>
                  <a:ext cx="218520" cy="10980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49E0E2D5-973D-1635-BCC6-2C4662D2D0F8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596158" y="3474493"/>
                    <a:ext cx="236131" cy="12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AB790F89-F268-AFB7-06A4-5580126C5748}"/>
                      </a:ext>
                    </a:extLst>
                  </p14:cNvPr>
                  <p14:cNvContentPartPr/>
                  <p14:nvPr/>
                </p14:nvContentPartPr>
                <p14:xfrm>
                  <a:off x="3899343" y="3744493"/>
                  <a:ext cx="233640" cy="10872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AB790F89-F268-AFB7-06A4-5580126C5748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890343" y="3735493"/>
                    <a:ext cx="25128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F5211198-1DA9-63D7-24A3-B64897B99D09}"/>
                      </a:ext>
                    </a:extLst>
                  </p14:cNvPr>
                  <p14:cNvContentPartPr/>
                  <p14:nvPr/>
                </p14:nvContentPartPr>
                <p14:xfrm>
                  <a:off x="3769023" y="3833053"/>
                  <a:ext cx="124200" cy="4032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F5211198-1DA9-63D7-24A3-B64897B99D09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760023" y="3824053"/>
                    <a:ext cx="14184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D023649-982D-63BA-95E2-446432DB6BB1}"/>
                      </a:ext>
                    </a:extLst>
                  </p14:cNvPr>
                  <p14:cNvContentPartPr/>
                  <p14:nvPr/>
                </p14:nvContentPartPr>
                <p14:xfrm>
                  <a:off x="4016343" y="3692653"/>
                  <a:ext cx="219240" cy="3312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D023649-982D-63BA-95E2-446432DB6BB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007343" y="3683653"/>
                    <a:ext cx="23688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149" name="Ink 148">
                    <a:extLst>
                      <a:ext uri="{FF2B5EF4-FFF2-40B4-BE49-F238E27FC236}">
                        <a16:creationId xmlns:a16="http://schemas.microsoft.com/office/drawing/2014/main" id="{F651C815-7D65-37FA-6FF6-B332632F818C}"/>
                      </a:ext>
                    </a:extLst>
                  </p14:cNvPr>
                  <p14:cNvContentPartPr/>
                  <p14:nvPr/>
                </p14:nvContentPartPr>
                <p14:xfrm>
                  <a:off x="2486343" y="3974533"/>
                  <a:ext cx="27000" cy="329400"/>
                </p14:xfrm>
              </p:contentPart>
            </mc:Choice>
            <mc:Fallback xmlns="">
              <p:pic>
                <p:nvPicPr>
                  <p:cNvPr id="149" name="Ink 148">
                    <a:extLst>
                      <a:ext uri="{FF2B5EF4-FFF2-40B4-BE49-F238E27FC236}">
                        <a16:creationId xmlns:a16="http://schemas.microsoft.com/office/drawing/2014/main" id="{F651C815-7D65-37FA-6FF6-B332632F818C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477343" y="3965543"/>
                    <a:ext cx="44640" cy="34702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152" name="Ink 151">
                    <a:extLst>
                      <a:ext uri="{FF2B5EF4-FFF2-40B4-BE49-F238E27FC236}">
                        <a16:creationId xmlns:a16="http://schemas.microsoft.com/office/drawing/2014/main" id="{062604E5-19B3-0D9E-2B27-16FB884DE1CB}"/>
                      </a:ext>
                    </a:extLst>
                  </p14:cNvPr>
                  <p14:cNvContentPartPr/>
                  <p14:nvPr/>
                </p14:nvContentPartPr>
                <p14:xfrm>
                  <a:off x="2543223" y="3944293"/>
                  <a:ext cx="28440" cy="361440"/>
                </p14:xfrm>
              </p:contentPart>
            </mc:Choice>
            <mc:Fallback xmlns="">
              <p:pic>
                <p:nvPicPr>
                  <p:cNvPr id="152" name="Ink 151">
                    <a:extLst>
                      <a:ext uri="{FF2B5EF4-FFF2-40B4-BE49-F238E27FC236}">
                        <a16:creationId xmlns:a16="http://schemas.microsoft.com/office/drawing/2014/main" id="{062604E5-19B3-0D9E-2B27-16FB884DE1CB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2534223" y="3935284"/>
                    <a:ext cx="46080" cy="379098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139050AB-AB29-89A1-C700-64B0D650CC0F}"/>
                </a:ext>
              </a:extLst>
            </p:cNvPr>
            <p:cNvGrpSpPr/>
            <p:nvPr/>
          </p:nvGrpSpPr>
          <p:grpSpPr>
            <a:xfrm>
              <a:off x="2712063" y="2803813"/>
              <a:ext cx="242640" cy="153360"/>
              <a:chOff x="2712063" y="2803813"/>
              <a:chExt cx="242640" cy="15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155" name="Ink 154">
                    <a:extLst>
                      <a:ext uri="{FF2B5EF4-FFF2-40B4-BE49-F238E27FC236}">
                        <a16:creationId xmlns:a16="http://schemas.microsoft.com/office/drawing/2014/main" id="{C943C0C3-C1C0-95E4-1E49-C20A37A17A81}"/>
                      </a:ext>
                    </a:extLst>
                  </p14:cNvPr>
                  <p14:cNvContentPartPr/>
                  <p14:nvPr/>
                </p14:nvContentPartPr>
                <p14:xfrm>
                  <a:off x="2712063" y="2803813"/>
                  <a:ext cx="208800" cy="96840"/>
                </p14:xfrm>
              </p:contentPart>
            </mc:Choice>
            <mc:Fallback xmlns="">
              <p:pic>
                <p:nvPicPr>
                  <p:cNvPr id="155" name="Ink 154">
                    <a:extLst>
                      <a:ext uri="{FF2B5EF4-FFF2-40B4-BE49-F238E27FC236}">
                        <a16:creationId xmlns:a16="http://schemas.microsoft.com/office/drawing/2014/main" id="{C943C0C3-C1C0-95E4-1E49-C20A37A17A81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2703063" y="2794813"/>
                    <a:ext cx="22644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156" name="Ink 155">
                    <a:extLst>
                      <a:ext uri="{FF2B5EF4-FFF2-40B4-BE49-F238E27FC236}">
                        <a16:creationId xmlns:a16="http://schemas.microsoft.com/office/drawing/2014/main" id="{7FD0E2A6-9BAC-7184-308F-55378F4AAB08}"/>
                      </a:ext>
                    </a:extLst>
                  </p14:cNvPr>
                  <p14:cNvContentPartPr/>
                  <p14:nvPr/>
                </p14:nvContentPartPr>
                <p14:xfrm>
                  <a:off x="2745903" y="2827213"/>
                  <a:ext cx="208800" cy="129960"/>
                </p14:xfrm>
              </p:contentPart>
            </mc:Choice>
            <mc:Fallback xmlns="">
              <p:pic>
                <p:nvPicPr>
                  <p:cNvPr id="156" name="Ink 155">
                    <a:extLst>
                      <a:ext uri="{FF2B5EF4-FFF2-40B4-BE49-F238E27FC236}">
                        <a16:creationId xmlns:a16="http://schemas.microsoft.com/office/drawing/2014/main" id="{7FD0E2A6-9BAC-7184-308F-55378F4AAB08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2736903" y="2818188"/>
                    <a:ext cx="226440" cy="147649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B2019DB7-7CC1-095E-1FFB-BE643D554917}"/>
                </a:ext>
              </a:extLst>
            </p:cNvPr>
            <p:cNvGrpSpPr/>
            <p:nvPr/>
          </p:nvGrpSpPr>
          <p:grpSpPr>
            <a:xfrm>
              <a:off x="3627183" y="4432453"/>
              <a:ext cx="664560" cy="278640"/>
              <a:chOff x="3627183" y="4432453"/>
              <a:chExt cx="664560" cy="278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202" name="Ink 201">
                    <a:extLst>
                      <a:ext uri="{FF2B5EF4-FFF2-40B4-BE49-F238E27FC236}">
                        <a16:creationId xmlns:a16="http://schemas.microsoft.com/office/drawing/2014/main" id="{B967306F-CC30-DE0A-7590-2A084AE97D05}"/>
                      </a:ext>
                    </a:extLst>
                  </p14:cNvPr>
                  <p14:cNvContentPartPr/>
                  <p14:nvPr/>
                </p14:nvContentPartPr>
                <p14:xfrm>
                  <a:off x="3627183" y="4432453"/>
                  <a:ext cx="664560" cy="206640"/>
                </p14:xfrm>
              </p:contentPart>
            </mc:Choice>
            <mc:Fallback xmlns="">
              <p:pic>
                <p:nvPicPr>
                  <p:cNvPr id="202" name="Ink 201">
                    <a:extLst>
                      <a:ext uri="{FF2B5EF4-FFF2-40B4-BE49-F238E27FC236}">
                        <a16:creationId xmlns:a16="http://schemas.microsoft.com/office/drawing/2014/main" id="{B967306F-CC30-DE0A-7590-2A084AE97D05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618183" y="4423453"/>
                    <a:ext cx="68220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203" name="Ink 202">
                    <a:extLst>
                      <a:ext uri="{FF2B5EF4-FFF2-40B4-BE49-F238E27FC236}">
                        <a16:creationId xmlns:a16="http://schemas.microsoft.com/office/drawing/2014/main" id="{A3677E7F-CC9F-C672-1D06-3528AF221D08}"/>
                      </a:ext>
                    </a:extLst>
                  </p14:cNvPr>
                  <p14:cNvContentPartPr/>
                  <p14:nvPr/>
                </p14:nvContentPartPr>
                <p14:xfrm>
                  <a:off x="3738423" y="4599853"/>
                  <a:ext cx="266400" cy="111240"/>
                </p14:xfrm>
              </p:contentPart>
            </mc:Choice>
            <mc:Fallback xmlns="">
              <p:pic>
                <p:nvPicPr>
                  <p:cNvPr id="203" name="Ink 202">
                    <a:extLst>
                      <a:ext uri="{FF2B5EF4-FFF2-40B4-BE49-F238E27FC236}">
                        <a16:creationId xmlns:a16="http://schemas.microsoft.com/office/drawing/2014/main" id="{A3677E7F-CC9F-C672-1D06-3528AF221D08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729423" y="4590882"/>
                    <a:ext cx="284040" cy="128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206" name="Ink 205">
                    <a:extLst>
                      <a:ext uri="{FF2B5EF4-FFF2-40B4-BE49-F238E27FC236}">
                        <a16:creationId xmlns:a16="http://schemas.microsoft.com/office/drawing/2014/main" id="{093D7071-D41D-5D5B-6F0C-C8EDD573CC9D}"/>
                      </a:ext>
                    </a:extLst>
                  </p14:cNvPr>
                  <p14:cNvContentPartPr/>
                  <p14:nvPr/>
                </p14:nvContentPartPr>
                <p14:xfrm>
                  <a:off x="4145583" y="4622173"/>
                  <a:ext cx="33120" cy="23760"/>
                </p14:xfrm>
              </p:contentPart>
            </mc:Choice>
            <mc:Fallback xmlns="">
              <p:pic>
                <p:nvPicPr>
                  <p:cNvPr id="206" name="Ink 205">
                    <a:extLst>
                      <a:ext uri="{FF2B5EF4-FFF2-40B4-BE49-F238E27FC236}">
                        <a16:creationId xmlns:a16="http://schemas.microsoft.com/office/drawing/2014/main" id="{093D7071-D41D-5D5B-6F0C-C8EDD573CC9D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136583" y="4613173"/>
                    <a:ext cx="50760" cy="41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12" name="Picture 211" descr="A person's arm with their hand out&#10;&#10;AI-generated content may be incorrect.">
            <a:extLst>
              <a:ext uri="{FF2B5EF4-FFF2-40B4-BE49-F238E27FC236}">
                <a16:creationId xmlns:a16="http://schemas.microsoft.com/office/drawing/2014/main" id="{C0362A99-1984-94DD-5C32-77D1E5B9726C}"/>
              </a:ext>
            </a:extLst>
          </p:cNvPr>
          <p:cNvPicPr>
            <a:picLocks noChangeAspect="1"/>
          </p:cNvPicPr>
          <p:nvPr/>
        </p:nvPicPr>
        <p:blipFill>
          <a:blip r:embed="rId163" cstate="print">
            <a:extLst>
              <a:ext uri="{BEBA8EAE-BF5A-486C-A8C5-ECC9F3942E4B}">
                <a14:imgProps xmlns:a14="http://schemas.microsoft.com/office/drawing/2010/main">
                  <a14:imgLayer r:embed="rId16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51871" y="2241566"/>
            <a:ext cx="4170986" cy="3395373"/>
          </a:xfrm>
          <a:prstGeom prst="rect">
            <a:avLst/>
          </a:prstGeom>
        </p:spPr>
      </p:pic>
      <p:pic>
        <p:nvPicPr>
          <p:cNvPr id="214" name="Picture 213" descr="A person's hand with a ring on their finger&#10;&#10;AI-generated content may be incorrect.">
            <a:extLst>
              <a:ext uri="{FF2B5EF4-FFF2-40B4-BE49-F238E27FC236}">
                <a16:creationId xmlns:a16="http://schemas.microsoft.com/office/drawing/2014/main" id="{76924D1A-C6BA-7A00-ADCA-79DE1C912732}"/>
              </a:ext>
            </a:extLst>
          </p:cNvPr>
          <p:cNvPicPr>
            <a:picLocks noChangeAspect="1"/>
          </p:cNvPicPr>
          <p:nvPr/>
        </p:nvPicPr>
        <p:blipFill>
          <a:blip r:embed="rId165" cstate="print">
            <a:extLst>
              <a:ext uri="{BEBA8EAE-BF5A-486C-A8C5-ECC9F3942E4B}">
                <a14:imgProps xmlns:a14="http://schemas.microsoft.com/office/drawing/2010/main">
                  <a14:imgLayer r:embed="rId16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596421" y="2234355"/>
            <a:ext cx="4102681" cy="340258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B5068130-B24A-B15B-3A0A-1A4E9BF3C5B0}"/>
                  </a:ext>
                </a:extLst>
              </p14:cNvPr>
              <p14:cNvContentPartPr/>
              <p14:nvPr/>
            </p14:nvContentPartPr>
            <p14:xfrm>
              <a:off x="437943" y="3338962"/>
              <a:ext cx="3920400" cy="84024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B5068130-B24A-B15B-3A0A-1A4E9BF3C5B0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428943" y="3329962"/>
                <a:ext cx="3938040" cy="85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6" name="Group 225">
            <a:extLst>
              <a:ext uri="{FF2B5EF4-FFF2-40B4-BE49-F238E27FC236}">
                <a16:creationId xmlns:a16="http://schemas.microsoft.com/office/drawing/2014/main" id="{A971B629-7F23-012D-E0A8-A0EBF4AC9727}"/>
              </a:ext>
            </a:extLst>
          </p:cNvPr>
          <p:cNvGrpSpPr/>
          <p:nvPr/>
        </p:nvGrpSpPr>
        <p:grpSpPr>
          <a:xfrm>
            <a:off x="4606743" y="2271202"/>
            <a:ext cx="3121560" cy="2726280"/>
            <a:chOff x="4606743" y="2271202"/>
            <a:chExt cx="3121560" cy="272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4C1759CC-F0A4-B0E2-CDCE-1B6910DE944E}"/>
                    </a:ext>
                  </a:extLst>
                </p14:cNvPr>
                <p14:cNvContentPartPr/>
                <p14:nvPr/>
              </p14:nvContentPartPr>
              <p14:xfrm>
                <a:off x="4606743" y="3538402"/>
                <a:ext cx="1620360" cy="7671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4C1759CC-F0A4-B0E2-CDCE-1B6910DE944E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4597743" y="3529402"/>
                  <a:ext cx="1638000" cy="78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9FC805B6-D3D2-E4B3-43FC-40850BA3EF04}"/>
                    </a:ext>
                  </a:extLst>
                </p14:cNvPr>
                <p14:cNvContentPartPr/>
                <p14:nvPr/>
              </p14:nvContentPartPr>
              <p14:xfrm>
                <a:off x="6142503" y="2271202"/>
                <a:ext cx="1585800" cy="16826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9FC805B6-D3D2-E4B3-43FC-40850BA3EF0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133503" y="2262202"/>
                  <a:ext cx="1603440" cy="170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DDD73F9-6612-7CCC-9650-F165DE0B3373}"/>
                    </a:ext>
                  </a:extLst>
                </p14:cNvPr>
                <p14:cNvContentPartPr/>
                <p14:nvPr/>
              </p14:nvContentPartPr>
              <p14:xfrm>
                <a:off x="4606743" y="3934402"/>
                <a:ext cx="1893960" cy="10630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DDD73F9-6612-7CCC-9650-F165DE0B3373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4597743" y="3925402"/>
                  <a:ext cx="1911600" cy="10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A2EC454-DE07-FEC0-261F-9E5F27DDB7B7}"/>
              </a:ext>
            </a:extLst>
          </p:cNvPr>
          <p:cNvGrpSpPr/>
          <p:nvPr/>
        </p:nvGrpSpPr>
        <p:grpSpPr>
          <a:xfrm>
            <a:off x="662144" y="2416809"/>
            <a:ext cx="6985196" cy="2562963"/>
            <a:chOff x="662144" y="2416809"/>
            <a:chExt cx="6985196" cy="256296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E742206-4798-17E5-3F25-B7DDD7A92830}"/>
                    </a:ext>
                  </a:extLst>
                </p14:cNvPr>
                <p14:cNvContentPartPr/>
                <p14:nvPr/>
              </p14:nvContentPartPr>
              <p14:xfrm>
                <a:off x="1308559" y="3511153"/>
                <a:ext cx="165327" cy="501352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E742206-4798-17E5-3F25-B7DDD7A9283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290628" y="3493171"/>
                  <a:ext cx="200831" cy="5369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E81AC98-7D90-514A-730C-210FF4F4FD05}"/>
                    </a:ext>
                  </a:extLst>
                </p14:cNvPr>
                <p14:cNvContentPartPr/>
                <p14:nvPr/>
              </p14:nvContentPartPr>
              <p14:xfrm>
                <a:off x="3184573" y="3516380"/>
                <a:ext cx="152292" cy="412978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E81AC98-7D90-514A-730C-210FF4F4FD0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166614" y="3498393"/>
                  <a:ext cx="187851" cy="4485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4ABB7A1-C3C6-414A-E058-B6CCE7DEEF69}"/>
                    </a:ext>
                  </a:extLst>
                </p14:cNvPr>
                <p14:cNvContentPartPr/>
                <p14:nvPr/>
              </p14:nvContentPartPr>
              <p14:xfrm>
                <a:off x="3989349" y="3802173"/>
                <a:ext cx="284156" cy="77259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4ABB7A1-C3C6-414A-E058-B6CCE7DEEF6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971364" y="3784289"/>
                  <a:ext cx="319765" cy="1126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3699D27-342D-90DD-D5DB-71E6306F155D}"/>
                    </a:ext>
                  </a:extLst>
                </p14:cNvPr>
                <p14:cNvContentPartPr/>
                <p14:nvPr/>
              </p14:nvContentPartPr>
              <p14:xfrm>
                <a:off x="3847388" y="3987998"/>
                <a:ext cx="306782" cy="99361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3699D27-342D-90DD-D5DB-71E6306F155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3829405" y="3970063"/>
                  <a:ext cx="342387" cy="1348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90A5584-B1E4-5D4A-E159-A8AD2D11D1FD}"/>
                    </a:ext>
                  </a:extLst>
                </p14:cNvPr>
                <p14:cNvContentPartPr/>
                <p14:nvPr/>
              </p14:nvContentPartPr>
              <p14:xfrm>
                <a:off x="3364695" y="3424730"/>
                <a:ext cx="445560" cy="305247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90A5584-B1E4-5D4A-E159-A8AD2D11D1F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346714" y="3406753"/>
                  <a:ext cx="481162" cy="3408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02F71B6-9CA8-BF93-9B47-4C2D5F5AFF58}"/>
                    </a:ext>
                  </a:extLst>
                </p14:cNvPr>
                <p14:cNvContentPartPr/>
                <p14:nvPr/>
              </p14:nvContentPartPr>
              <p14:xfrm>
                <a:off x="3721330" y="3776207"/>
                <a:ext cx="157940" cy="220764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02F71B6-9CA8-BF93-9B47-4C2D5F5AFF58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703382" y="3758259"/>
                  <a:ext cx="193477" cy="256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131B992-13C7-0141-FD3E-BA1D53F84453}"/>
                    </a:ext>
                  </a:extLst>
                </p14:cNvPr>
                <p14:cNvContentPartPr/>
                <p14:nvPr/>
              </p14:nvContentPartPr>
              <p14:xfrm>
                <a:off x="3345199" y="3903143"/>
                <a:ext cx="46644" cy="122142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131B992-13C7-0141-FD3E-BA1D53F8445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327259" y="3885181"/>
                  <a:ext cx="82165" cy="1577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E0905D4-F3F0-5F9E-7287-4CFE45E62A36}"/>
                    </a:ext>
                  </a:extLst>
                </p14:cNvPr>
                <p14:cNvContentPartPr/>
                <p14:nvPr/>
              </p14:nvContentPartPr>
              <p14:xfrm>
                <a:off x="3459496" y="3915297"/>
                <a:ext cx="29135" cy="95082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E0905D4-F3F0-5F9E-7287-4CFE45E62A3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441731" y="3897424"/>
                  <a:ext cx="64310" cy="1304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8D92E1C-9CE7-76DE-BD43-168CE8E58CEA}"/>
                    </a:ext>
                  </a:extLst>
                </p14:cNvPr>
                <p14:cNvContentPartPr/>
                <p14:nvPr/>
              </p14:nvContentPartPr>
              <p14:xfrm>
                <a:off x="3936696" y="3931217"/>
                <a:ext cx="353821" cy="83788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8D92E1C-9CE7-76DE-BD43-168CE8E58CE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918717" y="3913314"/>
                  <a:ext cx="389419" cy="1192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1E4832D-E8E4-40AB-EB59-E0E0C524A796}"/>
                    </a:ext>
                  </a:extLst>
                </p14:cNvPr>
                <p14:cNvContentPartPr/>
                <p14:nvPr/>
              </p14:nvContentPartPr>
              <p14:xfrm>
                <a:off x="3823779" y="4037597"/>
                <a:ext cx="48068" cy="78422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1E4832D-E8E4-40AB-EB59-E0E0C524A79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805976" y="4019610"/>
                  <a:ext cx="83318" cy="1140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B502D64-BDDE-59D0-7383-B3A5AD96DDE2}"/>
                    </a:ext>
                  </a:extLst>
                </p14:cNvPr>
                <p14:cNvContentPartPr/>
                <p14:nvPr/>
              </p14:nvContentPartPr>
              <p14:xfrm>
                <a:off x="3934768" y="4059531"/>
                <a:ext cx="33865" cy="48124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B502D64-BDDE-59D0-7383-B3A5AD96DDE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916944" y="4041574"/>
                  <a:ext cx="69156" cy="836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B30C7CC-6B8A-EADC-3AA3-BA6EB01B596A}"/>
                    </a:ext>
                  </a:extLst>
                </p14:cNvPr>
                <p14:cNvContentPartPr/>
                <p14:nvPr/>
              </p14:nvContentPartPr>
              <p14:xfrm>
                <a:off x="4111445" y="3757970"/>
                <a:ext cx="31283" cy="87805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B30C7CC-6B8A-EADC-3AA3-BA6EB01B596A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093671" y="3740051"/>
                  <a:ext cx="66476" cy="123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4D9B416-3860-38E9-6F6C-E1E35FE648CA}"/>
                    </a:ext>
                  </a:extLst>
                </p14:cNvPr>
                <p14:cNvContentPartPr/>
                <p14:nvPr/>
              </p14:nvContentPartPr>
              <p14:xfrm>
                <a:off x="4130525" y="3955892"/>
                <a:ext cx="26520" cy="354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4D9B416-3860-38E9-6F6C-E1E35FE648CA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112845" y="3937983"/>
                  <a:ext cx="61526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6349CF3-0E70-BD18-A66A-648F57ABAB2A}"/>
                    </a:ext>
                  </a:extLst>
                </p14:cNvPr>
                <p14:cNvContentPartPr/>
                <p14:nvPr/>
              </p14:nvContentPartPr>
              <p14:xfrm>
                <a:off x="4159840" y="3902468"/>
                <a:ext cx="11151" cy="11151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6349CF3-0E70-BD18-A66A-648F57ABAB2A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973990" y="3877125"/>
                  <a:ext cx="379134" cy="613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93D24EF-6FD6-A3E0-178D-72337F74C2C4}"/>
                    </a:ext>
                  </a:extLst>
                </p14:cNvPr>
                <p14:cNvContentPartPr/>
                <p14:nvPr/>
              </p14:nvContentPartPr>
              <p14:xfrm>
                <a:off x="4098639" y="4031149"/>
                <a:ext cx="25318" cy="55772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93D24EF-6FD6-A3E0-178D-72337F74C2C4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081057" y="4013273"/>
                  <a:ext cx="60130" cy="911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376B19D-9352-3FC5-F173-D3BEE26665A0}"/>
                    </a:ext>
                  </a:extLst>
                </p14:cNvPr>
                <p14:cNvContentPartPr/>
                <p14:nvPr/>
              </p14:nvContentPartPr>
              <p14:xfrm>
                <a:off x="4056473" y="4145116"/>
                <a:ext cx="11151" cy="11151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376B19D-9352-3FC5-F173-D3BEE26665A0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498923" y="3587566"/>
                  <a:ext cx="1115100" cy="1115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5073A56-E144-7884-10AE-BC173C01B8C3}"/>
                    </a:ext>
                  </a:extLst>
                </p14:cNvPr>
                <p14:cNvContentPartPr/>
                <p14:nvPr/>
              </p14:nvContentPartPr>
              <p14:xfrm>
                <a:off x="662144" y="3444463"/>
                <a:ext cx="118964" cy="547557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5073A56-E144-7884-10AE-BC173C01B8C3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44174" y="3426475"/>
                  <a:ext cx="154545" cy="5831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37E5E82-1136-6A3D-D4E0-28BEC89FAA0D}"/>
                    </a:ext>
                  </a:extLst>
                </p14:cNvPr>
                <p14:cNvContentPartPr/>
                <p14:nvPr/>
              </p14:nvContentPartPr>
              <p14:xfrm>
                <a:off x="1964226" y="3803426"/>
                <a:ext cx="806046" cy="140138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7E5E82-1136-6A3D-D4E0-28BEC89FAA0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946234" y="3785460"/>
                  <a:ext cx="841670" cy="1757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89D10C5-9416-4E87-D0D5-52048EA59574}"/>
                    </a:ext>
                  </a:extLst>
                </p14:cNvPr>
                <p14:cNvContentPartPr/>
                <p14:nvPr/>
              </p14:nvContentPartPr>
              <p14:xfrm>
                <a:off x="2991767" y="3610643"/>
                <a:ext cx="64674" cy="317822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89D10C5-9416-4E87-D0D5-52048EA59574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2973901" y="3592646"/>
                  <a:ext cx="100048" cy="3534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550CCD2-FB4A-FA16-CC36-BB845D83E95D}"/>
                    </a:ext>
                  </a:extLst>
                </p14:cNvPr>
                <p14:cNvContentPartPr/>
                <p14:nvPr/>
              </p14:nvContentPartPr>
              <p14:xfrm>
                <a:off x="3154561" y="3576361"/>
                <a:ext cx="49554" cy="210446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550CCD2-FB4A-FA16-CC36-BB845D83E95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136736" y="3558405"/>
                  <a:ext cx="84848" cy="2459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45FC47C-E626-AEEF-CCA8-D154D3130731}"/>
                    </a:ext>
                  </a:extLst>
                </p14:cNvPr>
                <p14:cNvContentPartPr/>
                <p14:nvPr/>
              </p14:nvContentPartPr>
              <p14:xfrm>
                <a:off x="5272127" y="4269991"/>
                <a:ext cx="229481" cy="655406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45FC47C-E626-AEEF-CCA8-D154D313073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5254143" y="4252005"/>
                  <a:ext cx="265090" cy="6910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09BAFE1-51CA-FEB8-1FA1-21B07A4213AA}"/>
                    </a:ext>
                  </a:extLst>
                </p14:cNvPr>
                <p14:cNvContentPartPr/>
                <p14:nvPr/>
              </p14:nvContentPartPr>
              <p14:xfrm>
                <a:off x="6178540" y="3632074"/>
                <a:ext cx="33598" cy="239714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09BAFE1-51CA-FEB8-1FA1-21B07A4213A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160857" y="3614104"/>
                  <a:ext cx="68611" cy="2752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A162B44-A5AD-5E72-3560-62FDDD693E6C}"/>
                    </a:ext>
                  </a:extLst>
                </p14:cNvPr>
                <p14:cNvContentPartPr/>
                <p14:nvPr/>
              </p14:nvContentPartPr>
              <p14:xfrm>
                <a:off x="5928542" y="3859018"/>
                <a:ext cx="385185" cy="370187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A162B44-A5AD-5E72-3560-62FDDD693E6C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5910560" y="3841030"/>
                  <a:ext cx="420790" cy="405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15112C1-7A8E-AF2C-DCEB-722E3D814461}"/>
                    </a:ext>
                  </a:extLst>
                </p14:cNvPr>
                <p14:cNvContentPartPr/>
                <p14:nvPr/>
              </p14:nvContentPartPr>
              <p14:xfrm>
                <a:off x="5671004" y="4231321"/>
                <a:ext cx="11151" cy="11151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15112C1-7A8E-AF2C-DCEB-722E3D814461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113454" y="3673771"/>
                  <a:ext cx="1115100" cy="11151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B527ABF-66B3-2E4D-E6CB-0D102FF5E06C}"/>
                    </a:ext>
                  </a:extLst>
                </p14:cNvPr>
                <p14:cNvContentPartPr/>
                <p14:nvPr/>
              </p14:nvContentPartPr>
              <p14:xfrm>
                <a:off x="5664957" y="4209245"/>
                <a:ext cx="503302" cy="348285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B527ABF-66B3-2E4D-E6CB-0D102FF5E06C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646969" y="4191255"/>
                  <a:ext cx="538918" cy="3839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C2DBCED-F267-AC04-DC65-DDC129C66143}"/>
                    </a:ext>
                  </a:extLst>
                </p14:cNvPr>
                <p14:cNvContentPartPr/>
                <p14:nvPr/>
              </p14:nvContentPartPr>
              <p14:xfrm>
                <a:off x="4845429" y="4170251"/>
                <a:ext cx="68250" cy="411939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C2DBCED-F267-AC04-DC65-DDC129C6614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827563" y="4152278"/>
                  <a:ext cx="103626" cy="4475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0902901-2B2B-D6AB-3007-9F404692B1D8}"/>
                    </a:ext>
                  </a:extLst>
                </p14:cNvPr>
                <p14:cNvContentPartPr/>
                <p14:nvPr/>
              </p14:nvContentPartPr>
              <p14:xfrm>
                <a:off x="4664737" y="4655982"/>
                <a:ext cx="611523" cy="287824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0902901-2B2B-D6AB-3007-9F404692B1D8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646740" y="4637993"/>
                  <a:ext cx="647156" cy="3234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88790D9-3A66-7218-62A6-84937DF3FD12}"/>
                    </a:ext>
                  </a:extLst>
                </p14:cNvPr>
                <p14:cNvContentPartPr/>
                <p14:nvPr/>
              </p14:nvContentPartPr>
              <p14:xfrm>
                <a:off x="6389517" y="2855906"/>
                <a:ext cx="300183" cy="626837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88790D9-3A66-7218-62A6-84937DF3FD1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371542" y="2837914"/>
                  <a:ext cx="335774" cy="6624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A31F9D7-D443-5DB5-97BD-39C03C456CB4}"/>
                    </a:ext>
                  </a:extLst>
                </p14:cNvPr>
                <p14:cNvContentPartPr/>
                <p14:nvPr/>
              </p14:nvContentPartPr>
              <p14:xfrm>
                <a:off x="6919462" y="2713099"/>
                <a:ext cx="86537" cy="193751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A31F9D7-D443-5DB5-97BD-39C03C456CB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901582" y="2695126"/>
                  <a:ext cx="121939" cy="2293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49F4EBF-8271-B701-7D90-DC508B4263F2}"/>
                    </a:ext>
                  </a:extLst>
                </p14:cNvPr>
                <p14:cNvContentPartPr/>
                <p14:nvPr/>
              </p14:nvContentPartPr>
              <p14:xfrm>
                <a:off x="7317029" y="2480449"/>
                <a:ext cx="30013" cy="520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49F4EBF-8271-B701-7D90-DC508B4263F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299164" y="2462511"/>
                  <a:ext cx="65385" cy="875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9190AF0-68BD-71F3-B7A6-F207EB1CD5C9}"/>
                    </a:ext>
                  </a:extLst>
                </p14:cNvPr>
                <p14:cNvContentPartPr/>
                <p14:nvPr/>
              </p14:nvContentPartPr>
              <p14:xfrm>
                <a:off x="7000962" y="2535945"/>
                <a:ext cx="422973" cy="366551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9190AF0-68BD-71F3-B7A6-F207EB1CD5C9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82978" y="2517959"/>
                  <a:ext cx="458580" cy="4021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B279A7E-C075-EF9F-C3BC-EFA80AD898EF}"/>
                    </a:ext>
                  </a:extLst>
                </p14:cNvPr>
                <p14:cNvContentPartPr/>
                <p14:nvPr/>
              </p14:nvContentPartPr>
              <p14:xfrm>
                <a:off x="7590844" y="2480624"/>
                <a:ext cx="14020" cy="11151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B279A7E-C075-EF9F-C3BC-EFA80AD898EF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573319" y="2449649"/>
                  <a:ext cx="48720" cy="724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6AB045F-AC1D-DF0D-67C8-B75AD43935A0}"/>
                    </a:ext>
                  </a:extLst>
                </p14:cNvPr>
                <p14:cNvContentPartPr/>
                <p14:nvPr/>
              </p14:nvContentPartPr>
              <p14:xfrm>
                <a:off x="7459386" y="2416809"/>
                <a:ext cx="187954" cy="125058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6AB045F-AC1D-DF0D-67C8-B75AD43935A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41417" y="2398841"/>
                  <a:ext cx="223532" cy="1606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9B96454-F747-3F51-FC3A-C4129745E151}"/>
                    </a:ext>
                  </a:extLst>
                </p14:cNvPr>
                <p14:cNvContentPartPr/>
                <p14:nvPr/>
              </p14:nvContentPartPr>
              <p14:xfrm>
                <a:off x="7046724" y="2722116"/>
                <a:ext cx="531081" cy="382086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9B96454-F747-3F51-FC3A-C4129745E15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028746" y="2704144"/>
                  <a:ext cx="566678" cy="4176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0394C42-21F5-3E67-4AFF-F64946A99BD9}"/>
                    </a:ext>
                  </a:extLst>
                </p14:cNvPr>
                <p14:cNvContentPartPr/>
                <p14:nvPr/>
              </p14:nvContentPartPr>
              <p14:xfrm>
                <a:off x="6469710" y="2556939"/>
                <a:ext cx="239699" cy="61717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0394C42-21F5-3E67-4AFF-F64946A99BD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451742" y="2539102"/>
                  <a:ext cx="275277" cy="970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6886DBB-C186-AA06-092E-974C233F6BFB}"/>
                    </a:ext>
                  </a:extLst>
                </p14:cNvPr>
                <p14:cNvContentPartPr/>
                <p14:nvPr/>
              </p14:nvContentPartPr>
              <p14:xfrm>
                <a:off x="6378758" y="2843770"/>
                <a:ext cx="249565" cy="33865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6886DBB-C186-AA06-092E-974C233F6BF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360804" y="2825946"/>
                  <a:ext cx="285115" cy="691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87FD93D4-4D45-C90A-286F-A3DD7D0E8DF1}"/>
                    </a:ext>
                  </a:extLst>
                </p14:cNvPr>
                <p14:cNvContentPartPr/>
                <p14:nvPr/>
              </p14:nvContentPartPr>
              <p14:xfrm>
                <a:off x="6443314" y="2977593"/>
                <a:ext cx="133052" cy="45369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87FD93D4-4D45-C90A-286F-A3DD7D0E8DF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425334" y="2959604"/>
                  <a:ext cx="168652" cy="489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EDE00B2-5951-0337-D5D8-84FA1267AD79}"/>
                    </a:ext>
                  </a:extLst>
                </p14:cNvPr>
                <p14:cNvContentPartPr/>
                <p14:nvPr/>
              </p14:nvContentPartPr>
              <p14:xfrm>
                <a:off x="6684923" y="3553928"/>
                <a:ext cx="103762" cy="166208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EDE00B2-5951-0337-D5D8-84FA1267AD79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666971" y="3535979"/>
                  <a:ext cx="139307" cy="2017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1434E18B-9B81-51FE-9AFB-74ADF5D7B91A}"/>
                    </a:ext>
                  </a:extLst>
                </p14:cNvPr>
                <p14:cNvContentPartPr/>
                <p14:nvPr/>
              </p14:nvContentPartPr>
              <p14:xfrm>
                <a:off x="6805034" y="3334781"/>
                <a:ext cx="165012" cy="342044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1434E18B-9B81-51FE-9AFB-74ADF5D7B91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787059" y="3316798"/>
                  <a:ext cx="200603" cy="3776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E08F6029-86C5-99DA-2875-2B7161DD3C93}"/>
                    </a:ext>
                  </a:extLst>
                </p14:cNvPr>
                <p14:cNvContentPartPr/>
                <p14:nvPr/>
              </p14:nvContentPartPr>
              <p14:xfrm>
                <a:off x="6998424" y="3295272"/>
                <a:ext cx="82585" cy="179921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E08F6029-86C5-99DA-2875-2B7161DD3C9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980471" y="3277316"/>
                  <a:ext cx="118132" cy="2154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1184069-45E7-E62B-0582-3FBDABCCA1F5}"/>
                    </a:ext>
                  </a:extLst>
                </p14:cNvPr>
                <p14:cNvContentPartPr/>
                <p14:nvPr/>
              </p14:nvContentPartPr>
              <p14:xfrm>
                <a:off x="6999611" y="3074705"/>
                <a:ext cx="379902" cy="226665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1184069-45E7-E62B-0582-3FBDABCCA1F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981623" y="3056744"/>
                  <a:ext cx="415518" cy="262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AD5AA76-1430-9987-734A-8FD0AB0BF133}"/>
                    </a:ext>
                  </a:extLst>
                </p14:cNvPr>
                <p14:cNvContentPartPr/>
                <p14:nvPr/>
              </p14:nvContentPartPr>
              <p14:xfrm>
                <a:off x="6917824" y="3133753"/>
                <a:ext cx="54083" cy="125971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AD5AA76-1430-9987-734A-8FD0AB0BF133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900034" y="3115808"/>
                  <a:ext cx="89308" cy="161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82EB745-6333-0FF4-9B26-CD2069796F0A}"/>
                    </a:ext>
                  </a:extLst>
                </p14:cNvPr>
                <p14:cNvContentPartPr/>
                <p14:nvPr/>
              </p14:nvContentPartPr>
              <p14:xfrm>
                <a:off x="7313849" y="2860462"/>
                <a:ext cx="26112" cy="6019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82EB745-6333-0FF4-9B26-CD2069796F0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296206" y="2842548"/>
                  <a:ext cx="61046" cy="956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064603E-758B-B3C0-D4AB-5452B7F5490B}"/>
                    </a:ext>
                  </a:extLst>
                </p14:cNvPr>
                <p14:cNvContentPartPr/>
                <p14:nvPr/>
              </p14:nvContentPartPr>
              <p14:xfrm>
                <a:off x="6793259" y="2877065"/>
                <a:ext cx="169114" cy="3571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064603E-758B-B3C0-D4AB-5452B7F5490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775306" y="2859080"/>
                  <a:ext cx="204660" cy="3927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8AF59E6-0E00-0D0E-4CE9-90652520CA52}"/>
                    </a:ext>
                  </a:extLst>
                </p14:cNvPr>
                <p14:cNvContentPartPr/>
                <p14:nvPr/>
              </p14:nvContentPartPr>
              <p14:xfrm>
                <a:off x="6400015" y="3666616"/>
                <a:ext cx="219359" cy="220565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8AF59E6-0E00-0D0E-4CE9-90652520CA5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382035" y="3648655"/>
                  <a:ext cx="254960" cy="2561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A7CEFB5-203A-33D3-353C-3D0C104BE267}"/>
                    </a:ext>
                  </a:extLst>
                </p14:cNvPr>
                <p14:cNvContentPartPr/>
                <p14:nvPr/>
              </p14:nvContentPartPr>
              <p14:xfrm>
                <a:off x="6614851" y="3737923"/>
                <a:ext cx="195557" cy="105333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A7CEFB5-203A-33D3-353C-3D0C104BE26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596877" y="3719948"/>
                  <a:ext cx="231145" cy="1409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02D8CF6-8935-BAFD-39D2-274C148AE02B}"/>
                    </a:ext>
                  </a:extLst>
                </p14:cNvPr>
                <p14:cNvContentPartPr/>
                <p14:nvPr/>
              </p14:nvContentPartPr>
              <p14:xfrm>
                <a:off x="6766699" y="3743151"/>
                <a:ext cx="110150" cy="30482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02D8CF6-8935-BAFD-39D2-274C148AE02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48759" y="3725429"/>
                  <a:ext cx="145671" cy="655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F221CAD-776D-136F-21ED-2FAB5CCEE0B9}"/>
                    </a:ext>
                  </a:extLst>
                </p14:cNvPr>
                <p14:cNvContentPartPr/>
                <p14:nvPr/>
              </p14:nvContentPartPr>
              <p14:xfrm>
                <a:off x="5465665" y="4935416"/>
                <a:ext cx="80113" cy="44356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F221CAD-776D-136F-21ED-2FAB5CCEE0B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447702" y="4917531"/>
                  <a:ext cx="115679" cy="79769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439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8D297-6AE5-1B52-3818-0E21B8FBEC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4925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Compare the lines and shapes by drawing the contour lines. 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C05A6-ACC8-466C-B601-899F06D43E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Drawing Using Foreshortening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6FE9C9-B3B6-BE40-5D98-FF2739E03715}"/>
              </a:ext>
            </a:extLst>
          </p:cNvPr>
          <p:cNvGrpSpPr/>
          <p:nvPr/>
        </p:nvGrpSpPr>
        <p:grpSpPr>
          <a:xfrm>
            <a:off x="920005" y="1864756"/>
            <a:ext cx="7150410" cy="4293874"/>
            <a:chOff x="920005" y="1864756"/>
            <a:chExt cx="7150410" cy="4293874"/>
          </a:xfrm>
        </p:grpSpPr>
        <p:pic>
          <p:nvPicPr>
            <p:cNvPr id="8" name="Picture 7" descr="A hand with rings on it&#10;&#10;AI-generated content may be incorrect.">
              <a:extLst>
                <a:ext uri="{FF2B5EF4-FFF2-40B4-BE49-F238E27FC236}">
                  <a16:creationId xmlns:a16="http://schemas.microsoft.com/office/drawing/2014/main" id="{5C4FCC05-8147-D740-881A-E2764E5E6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523258" y="2261510"/>
              <a:ext cx="4293867" cy="3500373"/>
            </a:xfrm>
            <a:prstGeom prst="rect">
              <a:avLst/>
            </a:prstGeom>
          </p:spPr>
        </p:pic>
        <p:pic>
          <p:nvPicPr>
            <p:cNvPr id="10" name="Picture 9" descr="A hand with rings on it&#10;&#10;AI-generated content may be incorrect.">
              <a:extLst>
                <a:ext uri="{FF2B5EF4-FFF2-40B4-BE49-F238E27FC236}">
                  <a16:creationId xmlns:a16="http://schemas.microsoft.com/office/drawing/2014/main" id="{4570D6A5-50CC-B45A-C857-242E31C90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200000">
              <a:off x="4173293" y="2261504"/>
              <a:ext cx="4293870" cy="350037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B1D9773-204D-745D-E929-DF6F5224C1FA}"/>
              </a:ext>
            </a:extLst>
          </p:cNvPr>
          <p:cNvGrpSpPr/>
          <p:nvPr/>
        </p:nvGrpSpPr>
        <p:grpSpPr>
          <a:xfrm>
            <a:off x="5805752" y="2467547"/>
            <a:ext cx="2264664" cy="3506058"/>
            <a:chOff x="6058983" y="2059333"/>
            <a:chExt cx="2617920" cy="40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852A00D-9B70-CAD4-57FB-8501D6E5D059}"/>
                    </a:ext>
                  </a:extLst>
                </p14:cNvPr>
                <p14:cNvContentPartPr/>
                <p14:nvPr/>
              </p14:nvContentPartPr>
              <p14:xfrm>
                <a:off x="6071943" y="2793013"/>
                <a:ext cx="854640" cy="675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852A00D-9B70-CAD4-57FB-8501D6E5D0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61536" y="2782635"/>
                  <a:ext cx="875038" cy="695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63519A4-122F-F10A-3DD2-8CAFBC88D16C}"/>
                    </a:ext>
                  </a:extLst>
                </p14:cNvPr>
                <p14:cNvContentPartPr/>
                <p14:nvPr/>
              </p14:nvContentPartPr>
              <p14:xfrm>
                <a:off x="6058983" y="2956813"/>
                <a:ext cx="713880" cy="752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3519A4-122F-F10A-3DD2-8CAFBC88D16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48577" y="2946433"/>
                  <a:ext cx="734277" cy="7731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BC50C1C-830C-2BE2-BCEF-CB5BC78A1F2A}"/>
                    </a:ext>
                  </a:extLst>
                </p14:cNvPr>
                <p14:cNvContentPartPr/>
                <p14:nvPr/>
              </p14:nvContentPartPr>
              <p14:xfrm>
                <a:off x="8431023" y="4201693"/>
                <a:ext cx="245880" cy="273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BC50C1C-830C-2BE2-BCEF-CB5BC78A1F2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420622" y="4191316"/>
                  <a:ext cx="266266" cy="2942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66DE461-F21B-8112-431A-1CD936B366D1}"/>
                    </a:ext>
                  </a:extLst>
                </p14:cNvPr>
                <p14:cNvContentPartPr/>
                <p14:nvPr/>
              </p14:nvContentPartPr>
              <p14:xfrm>
                <a:off x="6964383" y="3596893"/>
                <a:ext cx="590760" cy="139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66DE461-F21B-8112-431A-1CD936B366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953982" y="3586531"/>
                  <a:ext cx="611145" cy="1599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9BADA6B-22E5-A179-F80D-744F1CECE81A}"/>
                    </a:ext>
                  </a:extLst>
                </p14:cNvPr>
                <p14:cNvContentPartPr/>
                <p14:nvPr/>
              </p14:nvContentPartPr>
              <p14:xfrm>
                <a:off x="7132863" y="3328693"/>
                <a:ext cx="913320" cy="220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9BADA6B-22E5-A179-F80D-744F1CECE81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22461" y="3318323"/>
                  <a:ext cx="933708" cy="2410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A4DA61D-822B-FDC7-714B-165CEB654FCF}"/>
                    </a:ext>
                  </a:extLst>
                </p14:cNvPr>
                <p14:cNvContentPartPr/>
                <p14:nvPr/>
              </p14:nvContentPartPr>
              <p14:xfrm>
                <a:off x="7070943" y="3939253"/>
                <a:ext cx="242640" cy="327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A4DA61D-822B-FDC7-714B-165CEB654FC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060538" y="3928871"/>
                  <a:ext cx="263033" cy="3475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F59CE5D-CCDF-6CE6-A768-A16861050C8D}"/>
                    </a:ext>
                  </a:extLst>
                </p14:cNvPr>
                <p14:cNvContentPartPr/>
                <p14:nvPr/>
              </p14:nvContentPartPr>
              <p14:xfrm>
                <a:off x="6507183" y="2059333"/>
                <a:ext cx="799560" cy="1123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F59CE5D-CCDF-6CE6-A768-A16861050C8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96783" y="2048956"/>
                  <a:ext cx="819944" cy="114353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AA71DA7-ACFC-F0FE-061A-0380BABBD1F0}"/>
                </a:ext>
              </a:extLst>
            </p:cNvPr>
            <p:cNvGrpSpPr/>
            <p:nvPr/>
          </p:nvGrpSpPr>
          <p:grpSpPr>
            <a:xfrm>
              <a:off x="6356703" y="2100013"/>
              <a:ext cx="2140560" cy="4002840"/>
              <a:chOff x="6356703" y="2100013"/>
              <a:chExt cx="2140560" cy="400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12AB2797-33D0-C46E-1A50-697D5812CC67}"/>
                      </a:ext>
                    </a:extLst>
                  </p14:cNvPr>
                  <p14:cNvContentPartPr/>
                  <p14:nvPr/>
                </p14:nvContentPartPr>
                <p14:xfrm>
                  <a:off x="7753503" y="2922253"/>
                  <a:ext cx="599760" cy="4042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12AB2797-33D0-C46E-1A50-697D5812CC67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743098" y="2911876"/>
                    <a:ext cx="620154" cy="424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F71E19BE-9954-109E-3EE7-4A7FFAFB1498}"/>
                      </a:ext>
                    </a:extLst>
                  </p14:cNvPr>
                  <p14:cNvContentPartPr/>
                  <p14:nvPr/>
                </p14:nvContentPartPr>
                <p14:xfrm>
                  <a:off x="7761423" y="3222493"/>
                  <a:ext cx="395640" cy="21420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F71E19BE-9954-109E-3EE7-4A7FFAFB1498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751022" y="3212115"/>
                    <a:ext cx="416025" cy="2345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E9EF01CC-DF6A-E41C-B032-D484C4D0A86E}"/>
                      </a:ext>
                    </a:extLst>
                  </p14:cNvPr>
                  <p14:cNvContentPartPr/>
                  <p14:nvPr/>
                </p14:nvContentPartPr>
                <p14:xfrm>
                  <a:off x="6557223" y="3715333"/>
                  <a:ext cx="726480" cy="5176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E9EF01CC-DF6A-E41C-B032-D484C4D0A86E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546821" y="3704954"/>
                    <a:ext cx="746868" cy="5380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4A96AD76-2086-C01E-C23C-859D3D8E89B6}"/>
                      </a:ext>
                    </a:extLst>
                  </p14:cNvPr>
                  <p14:cNvContentPartPr/>
                  <p14:nvPr/>
                </p14:nvContentPartPr>
                <p14:xfrm>
                  <a:off x="6732543" y="4059133"/>
                  <a:ext cx="72000" cy="165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4A96AD76-2086-C01E-C23C-859D3D8E89B6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722198" y="4048783"/>
                    <a:ext cx="92276" cy="36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64C8EDC-8636-8C9D-A73F-D042AEF05D2C}"/>
                      </a:ext>
                    </a:extLst>
                  </p14:cNvPr>
                  <p14:cNvContentPartPr/>
                  <p14:nvPr/>
                </p14:nvContentPartPr>
                <p14:xfrm>
                  <a:off x="7050783" y="3986773"/>
                  <a:ext cx="334440" cy="4500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64C8EDC-8636-8C9D-A73F-D042AEF05D2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040397" y="3976395"/>
                    <a:ext cx="354797" cy="470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A4C5553F-5CC2-6165-F3F2-65119E1CFA5E}"/>
                      </a:ext>
                    </a:extLst>
                  </p14:cNvPr>
                  <p14:cNvContentPartPr/>
                  <p14:nvPr/>
                </p14:nvContentPartPr>
                <p14:xfrm>
                  <a:off x="7311063" y="4058413"/>
                  <a:ext cx="218520" cy="4240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A4C5553F-5CC2-6165-F3F2-65119E1CFA5E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300657" y="4048029"/>
                    <a:ext cx="238915" cy="4444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126C66F4-9F74-08C1-B68A-7C8E6815027F}"/>
                      </a:ext>
                    </a:extLst>
                  </p14:cNvPr>
                  <p14:cNvContentPartPr/>
                  <p14:nvPr/>
                </p14:nvContentPartPr>
                <p14:xfrm>
                  <a:off x="7406103" y="3336973"/>
                  <a:ext cx="1009080" cy="12610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126C66F4-9F74-08C1-B68A-7C8E6815027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395696" y="3326595"/>
                    <a:ext cx="1029478" cy="12814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32FF653-57CF-C0F2-1F18-B8DEEE0E0ABE}"/>
                      </a:ext>
                    </a:extLst>
                  </p14:cNvPr>
                  <p14:cNvContentPartPr/>
                  <p14:nvPr/>
                </p14:nvContentPartPr>
                <p14:xfrm>
                  <a:off x="7331223" y="3388453"/>
                  <a:ext cx="950040" cy="209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432FF653-57CF-C0F2-1F18-B8DEEE0E0ABE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320820" y="3378057"/>
                    <a:ext cx="970431" cy="229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CABCF8EB-CF3D-DF16-DCF7-E595570BE88A}"/>
                      </a:ext>
                    </a:extLst>
                  </p14:cNvPr>
                  <p14:cNvContentPartPr/>
                  <p14:nvPr/>
                </p14:nvContentPartPr>
                <p14:xfrm>
                  <a:off x="7586463" y="3603013"/>
                  <a:ext cx="84960" cy="1645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CABCF8EB-CF3D-DF16-DCF7-E595570BE88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576051" y="3592653"/>
                    <a:ext cx="105367" cy="184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448115C-1FD1-36C8-812E-2BFDFB51A252}"/>
                      </a:ext>
                    </a:extLst>
                  </p14:cNvPr>
                  <p14:cNvContentPartPr/>
                  <p14:nvPr/>
                </p14:nvContentPartPr>
                <p14:xfrm>
                  <a:off x="7693743" y="3775093"/>
                  <a:ext cx="339840" cy="5047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448115C-1FD1-36C8-812E-2BFDFB51A252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683344" y="3764716"/>
                    <a:ext cx="360222" cy="5250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87FD85B8-F117-E262-83C4-E852C5E7C2E7}"/>
                      </a:ext>
                    </a:extLst>
                  </p14:cNvPr>
                  <p14:cNvContentPartPr/>
                  <p14:nvPr/>
                </p14:nvContentPartPr>
                <p14:xfrm>
                  <a:off x="8017383" y="3889213"/>
                  <a:ext cx="281160" cy="128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87FD85B8-F117-E262-83C4-E852C5E7C2E7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06985" y="3878819"/>
                    <a:ext cx="301540" cy="1492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9A0A3DDF-B4D6-EE8F-5EE2-53B34CC2DEA4}"/>
                      </a:ext>
                    </a:extLst>
                  </p14:cNvPr>
                  <p14:cNvContentPartPr/>
                  <p14:nvPr/>
                </p14:nvContentPartPr>
                <p14:xfrm>
                  <a:off x="7848183" y="3637573"/>
                  <a:ext cx="300600" cy="1890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9A0A3DDF-B4D6-EE8F-5EE2-53B34CC2DEA4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837774" y="3627211"/>
                    <a:ext cx="321001" cy="2093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39B0B0D0-2D5C-575E-F672-A1C09BFA650B}"/>
                      </a:ext>
                    </a:extLst>
                  </p14:cNvPr>
                  <p14:cNvContentPartPr/>
                  <p14:nvPr/>
                </p14:nvContentPartPr>
                <p14:xfrm>
                  <a:off x="8160663" y="3647293"/>
                  <a:ext cx="175680" cy="39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39B0B0D0-2D5C-575E-F672-A1C09BFA650B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8150280" y="3636872"/>
                    <a:ext cx="196031" cy="60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C3046FBE-6869-CA35-D391-29CD7561525D}"/>
                      </a:ext>
                    </a:extLst>
                  </p14:cNvPr>
                  <p14:cNvContentPartPr/>
                  <p14:nvPr/>
                </p14:nvContentPartPr>
                <p14:xfrm>
                  <a:off x="8324103" y="3821533"/>
                  <a:ext cx="36360" cy="36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C3046FBE-6869-CA35-D391-29CD7561525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313773" y="3812533"/>
                    <a:ext cx="56606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BAC23F88-2935-BC39-893A-D975CFCEBA80}"/>
                      </a:ext>
                    </a:extLst>
                  </p14:cNvPr>
                  <p14:cNvContentPartPr/>
                  <p14:nvPr/>
                </p14:nvContentPartPr>
                <p14:xfrm>
                  <a:off x="7539303" y="4617853"/>
                  <a:ext cx="957960" cy="14850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BAC23F88-2935-BC39-893A-D975CFCEBA80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528899" y="4607477"/>
                    <a:ext cx="978351" cy="15053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1297398D-E1B9-4BCD-E770-F7E8869B34A8}"/>
                      </a:ext>
                    </a:extLst>
                  </p14:cNvPr>
                  <p14:cNvContentPartPr/>
                  <p14:nvPr/>
                </p14:nvContentPartPr>
                <p14:xfrm>
                  <a:off x="8459103" y="4321573"/>
                  <a:ext cx="360" cy="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1297398D-E1B9-4BCD-E770-F7E8869B34A8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450103" y="431257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30D81023-AC66-831A-87DF-E65A67F04EE6}"/>
                      </a:ext>
                    </a:extLst>
                  </p14:cNvPr>
                  <p14:cNvContentPartPr/>
                  <p14:nvPr/>
                </p14:nvContentPartPr>
                <p14:xfrm>
                  <a:off x="6433743" y="2249413"/>
                  <a:ext cx="531720" cy="990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30D81023-AC66-831A-87DF-E65A67F04EE6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423333" y="2239032"/>
                    <a:ext cx="552123" cy="10107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D89B46D7-76B6-052E-1312-7BC1FDCBF29D}"/>
                      </a:ext>
                    </a:extLst>
                  </p14:cNvPr>
                  <p14:cNvContentPartPr/>
                  <p14:nvPr/>
                </p14:nvContentPartPr>
                <p14:xfrm>
                  <a:off x="6502143" y="2100013"/>
                  <a:ext cx="29520" cy="367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D89B46D7-76B6-052E-1312-7BC1FDCBF29D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491749" y="2089581"/>
                    <a:ext cx="49893" cy="571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012EBCE4-34A0-49B1-ED11-6F5EA20DE6ED}"/>
                      </a:ext>
                    </a:extLst>
                  </p14:cNvPr>
                  <p14:cNvContentPartPr/>
                  <p14:nvPr/>
                </p14:nvContentPartPr>
                <p14:xfrm>
                  <a:off x="6451743" y="2158693"/>
                  <a:ext cx="13320" cy="1173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012EBCE4-34A0-49B1-ED11-6F5EA20DE6ED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441337" y="2148326"/>
                    <a:ext cx="33716" cy="13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B6FA3864-238A-81E6-7105-7E0B85C61E36}"/>
                      </a:ext>
                    </a:extLst>
                  </p14:cNvPr>
                  <p14:cNvContentPartPr/>
                  <p14:nvPr/>
                </p14:nvContentPartPr>
                <p14:xfrm>
                  <a:off x="7129623" y="2165173"/>
                  <a:ext cx="582840" cy="93168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B6FA3864-238A-81E6-7105-7E0B85C61E3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119230" y="2154793"/>
                    <a:ext cx="603210" cy="9520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369B3F66-DA63-03E5-BE5B-FAA6FF048645}"/>
                      </a:ext>
                    </a:extLst>
                  </p14:cNvPr>
                  <p14:cNvContentPartPr/>
                  <p14:nvPr/>
                </p14:nvContentPartPr>
                <p14:xfrm>
                  <a:off x="7693023" y="3091453"/>
                  <a:ext cx="91440" cy="493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369B3F66-DA63-03E5-BE5B-FAA6FF048645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682632" y="3081092"/>
                    <a:ext cx="111806" cy="69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EE08C51E-B004-FC4E-EC60-A6467666F573}"/>
                      </a:ext>
                    </a:extLst>
                  </p14:cNvPr>
                  <p14:cNvContentPartPr/>
                  <p14:nvPr/>
                </p14:nvContentPartPr>
                <p14:xfrm>
                  <a:off x="7335903" y="2814973"/>
                  <a:ext cx="285120" cy="60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EE08C51E-B004-FC4E-EC60-A6467666F573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7325527" y="2804607"/>
                    <a:ext cx="305456" cy="80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2753339F-C9C1-AA61-E7AF-B628C9DAE183}"/>
                      </a:ext>
                    </a:extLst>
                  </p14:cNvPr>
                  <p14:cNvContentPartPr/>
                  <p14:nvPr/>
                </p14:nvContentPartPr>
                <p14:xfrm>
                  <a:off x="7369383" y="2587453"/>
                  <a:ext cx="243000" cy="1094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2753339F-C9C1-AA61-E7AF-B628C9DAE183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7358981" y="2577089"/>
                    <a:ext cx="263389" cy="1297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927A0C4-D580-B779-62E1-733440F37355}"/>
                      </a:ext>
                    </a:extLst>
                  </p14:cNvPr>
                  <p14:cNvContentPartPr/>
                  <p14:nvPr/>
                </p14:nvContentPartPr>
                <p14:xfrm>
                  <a:off x="6641823" y="2560093"/>
                  <a:ext cx="256680" cy="1134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927A0C4-D580-B779-62E1-733440F37355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631423" y="2549708"/>
                    <a:ext cx="277065" cy="133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8B3003D4-B1BF-3418-B5B3-8CF53A7CA802}"/>
                      </a:ext>
                    </a:extLst>
                  </p14:cNvPr>
                  <p14:cNvContentPartPr/>
                  <p14:nvPr/>
                </p14:nvContentPartPr>
                <p14:xfrm>
                  <a:off x="6841263" y="2736493"/>
                  <a:ext cx="211680" cy="16740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8B3003D4-B1BF-3418-B5B3-8CF53A7CA802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830846" y="2726108"/>
                    <a:ext cx="232098" cy="1877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D92F9DF-C7B6-50E7-AC1A-0D55331DD1FC}"/>
                      </a:ext>
                    </a:extLst>
                  </p14:cNvPr>
                  <p14:cNvContentPartPr/>
                  <p14:nvPr/>
                </p14:nvContentPartPr>
                <p14:xfrm>
                  <a:off x="6356703" y="3081373"/>
                  <a:ext cx="160200" cy="1760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CD92F9DF-C7B6-50E7-AC1A-0D55331DD1FC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346273" y="3070993"/>
                    <a:ext cx="180642" cy="196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99DAE32F-FD52-38B6-E1D0-BA09F285EB05}"/>
                      </a:ext>
                    </a:extLst>
                  </p14:cNvPr>
                  <p14:cNvContentPartPr/>
                  <p14:nvPr/>
                </p14:nvContentPartPr>
                <p14:xfrm>
                  <a:off x="6614103" y="3167773"/>
                  <a:ext cx="144720" cy="21348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99DAE32F-FD52-38B6-E1D0-BA09F285EB0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603676" y="3157410"/>
                    <a:ext cx="165156" cy="2337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DC5ADC46-4E60-11BC-7E9F-C3C601EA6BCB}"/>
                      </a:ext>
                    </a:extLst>
                  </p14:cNvPr>
                  <p14:cNvContentPartPr/>
                  <p14:nvPr/>
                </p14:nvContentPartPr>
                <p14:xfrm>
                  <a:off x="7677903" y="4244893"/>
                  <a:ext cx="73080" cy="2692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DC5ADC46-4E60-11BC-7E9F-C3C601EA6BCB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667463" y="4234504"/>
                    <a:ext cx="93542" cy="289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91205D88-514C-FA2D-75D0-61EA07F86B5A}"/>
                      </a:ext>
                    </a:extLst>
                  </p14:cNvPr>
                  <p14:cNvContentPartPr/>
                  <p14:nvPr/>
                </p14:nvContentPartPr>
                <p14:xfrm>
                  <a:off x="7889943" y="4294213"/>
                  <a:ext cx="56160" cy="1540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91205D88-514C-FA2D-75D0-61EA07F86B5A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879543" y="4283802"/>
                    <a:ext cx="76544" cy="1744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1275749-B871-C2CF-8848-483E1B964572}"/>
                      </a:ext>
                    </a:extLst>
                  </p14:cNvPr>
                  <p14:cNvContentPartPr/>
                  <p14:nvPr/>
                </p14:nvContentPartPr>
                <p14:xfrm>
                  <a:off x="7854663" y="4514173"/>
                  <a:ext cx="480600" cy="143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1275749-B871-C2CF-8848-483E1B964572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7844251" y="4503824"/>
                    <a:ext cx="501007" cy="1639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6E531BA9-8BD4-238A-5981-AE23597BA041}"/>
                      </a:ext>
                    </a:extLst>
                  </p14:cNvPr>
                  <p14:cNvContentPartPr/>
                  <p14:nvPr/>
                </p14:nvContentPartPr>
                <p14:xfrm>
                  <a:off x="7784103" y="4700293"/>
                  <a:ext cx="227880" cy="856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6E531BA9-8BD4-238A-5981-AE23597BA041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7773707" y="4689895"/>
                    <a:ext cx="248256" cy="1060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49583DD-372D-B77B-3887-CDD72FFD72F0}"/>
                      </a:ext>
                    </a:extLst>
                  </p14:cNvPr>
                  <p14:cNvContentPartPr/>
                  <p14:nvPr/>
                </p14:nvContentPartPr>
                <p14:xfrm>
                  <a:off x="8076783" y="4653133"/>
                  <a:ext cx="212760" cy="867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49583DD-372D-B77B-3887-CDD72FFD72F0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8066374" y="4642755"/>
                    <a:ext cx="233162" cy="107101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105E604-249D-B375-7C0F-C9E03D5C03C6}"/>
              </a:ext>
            </a:extLst>
          </p:cNvPr>
          <p:cNvGrpSpPr/>
          <p:nvPr/>
        </p:nvGrpSpPr>
        <p:grpSpPr>
          <a:xfrm>
            <a:off x="1899878" y="2180911"/>
            <a:ext cx="2428142" cy="3661089"/>
            <a:chOff x="1686783" y="1765213"/>
            <a:chExt cx="2816280" cy="418644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9A23B90-52CE-6D87-8162-912881C9CF2C}"/>
                </a:ext>
              </a:extLst>
            </p:cNvPr>
            <p:cNvGrpSpPr/>
            <p:nvPr/>
          </p:nvGrpSpPr>
          <p:grpSpPr>
            <a:xfrm>
              <a:off x="1686783" y="1765213"/>
              <a:ext cx="2816280" cy="4186440"/>
              <a:chOff x="1686783" y="1765213"/>
              <a:chExt cx="2816280" cy="418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C4429EE7-53A3-CBE6-9E51-B4094FAAAB87}"/>
                      </a:ext>
                    </a:extLst>
                  </p14:cNvPr>
                  <p14:cNvContentPartPr/>
                  <p14:nvPr/>
                </p14:nvContentPartPr>
                <p14:xfrm>
                  <a:off x="3387783" y="1941973"/>
                  <a:ext cx="430200" cy="9043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C4429EE7-53A3-CBE6-9E51-B4094FAAAB87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377351" y="1931678"/>
                    <a:ext cx="450646" cy="9244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D66577A4-F4C5-D94B-A56E-9DA1A50CBA87}"/>
                      </a:ext>
                    </a:extLst>
                  </p14:cNvPr>
                  <p14:cNvContentPartPr/>
                  <p14:nvPr/>
                </p14:nvContentPartPr>
                <p14:xfrm>
                  <a:off x="3430983" y="2246533"/>
                  <a:ext cx="163440" cy="435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D66577A4-F4C5-D94B-A56E-9DA1A50CBA87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420533" y="2236259"/>
                    <a:ext cx="183922" cy="636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6B5979A8-8747-2E4D-9B84-AE5F2AD5AE48}"/>
                      </a:ext>
                    </a:extLst>
                  </p14:cNvPr>
                  <p14:cNvContentPartPr/>
                  <p14:nvPr/>
                </p14:nvContentPartPr>
                <p14:xfrm>
                  <a:off x="3461943" y="2470453"/>
                  <a:ext cx="153360" cy="435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6B5979A8-8747-2E4D-9B84-AE5F2AD5AE48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3451525" y="2460082"/>
                    <a:ext cx="173780" cy="63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B5BB5A39-B789-7360-1371-4502C1E3C7B5}"/>
                      </a:ext>
                    </a:extLst>
                  </p14:cNvPr>
                  <p14:cNvContentPartPr/>
                  <p14:nvPr/>
                </p14:nvContentPartPr>
                <p14:xfrm>
                  <a:off x="3477423" y="2743333"/>
                  <a:ext cx="202320" cy="828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B5BB5A39-B789-7360-1371-4502C1E3C7B5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466994" y="2733085"/>
                    <a:ext cx="222761" cy="1028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8959D3FD-5F80-D347-A712-C69447BAE12B}"/>
                      </a:ext>
                    </a:extLst>
                  </p14:cNvPr>
                  <p14:cNvContentPartPr/>
                  <p14:nvPr/>
                </p14:nvContentPartPr>
                <p14:xfrm>
                  <a:off x="3396783" y="2279293"/>
                  <a:ext cx="90000" cy="5803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8959D3FD-5F80-D347-A712-C69447BAE12B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386318" y="2269004"/>
                    <a:ext cx="110512" cy="6004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AAD93C90-CB7A-39A6-3109-EEDE04164522}"/>
                      </a:ext>
                    </a:extLst>
                  </p14:cNvPr>
                  <p14:cNvContentPartPr/>
                  <p14:nvPr/>
                </p14:nvContentPartPr>
                <p14:xfrm>
                  <a:off x="1686783" y="1765213"/>
                  <a:ext cx="1809720" cy="23608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AAD93C90-CB7A-39A6-3109-EEDE04164522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676344" y="1754921"/>
                    <a:ext cx="1830181" cy="23810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8D419A04-E9C5-1188-C6CE-56FB756C6E40}"/>
                      </a:ext>
                    </a:extLst>
                  </p14:cNvPr>
                  <p14:cNvContentPartPr/>
                  <p14:nvPr/>
                </p14:nvContentPartPr>
                <p14:xfrm>
                  <a:off x="2286543" y="3957253"/>
                  <a:ext cx="360" cy="360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8D419A04-E9C5-1188-C6CE-56FB756C6E40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277543" y="3947253"/>
                    <a:ext cx="18000" cy="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AE958C85-8FC3-9597-9AA5-45F88C3F22A3}"/>
                      </a:ext>
                    </a:extLst>
                  </p14:cNvPr>
                  <p14:cNvContentPartPr/>
                  <p14:nvPr/>
                </p14:nvContentPartPr>
                <p14:xfrm>
                  <a:off x="1827903" y="3950413"/>
                  <a:ext cx="2406600" cy="62532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AE958C85-8FC3-9597-9AA5-45F88C3F22A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817465" y="3940121"/>
                    <a:ext cx="2427059" cy="6454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FAB7E4F-FE2C-48AF-BC5D-1D9A4711D2A1}"/>
                      </a:ext>
                    </a:extLst>
                  </p14:cNvPr>
                  <p14:cNvContentPartPr/>
                  <p14:nvPr/>
                </p14:nvContentPartPr>
                <p14:xfrm>
                  <a:off x="4035423" y="3927013"/>
                  <a:ext cx="257040" cy="864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FFAB7E4F-FE2C-48AF-BC5D-1D9A4711D2A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024991" y="3916727"/>
                    <a:ext cx="277486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072A7B7D-5CB5-595D-E139-43F34FEE519B}"/>
                      </a:ext>
                    </a:extLst>
                  </p14:cNvPr>
                  <p14:cNvContentPartPr/>
                  <p14:nvPr/>
                </p14:nvContentPartPr>
                <p14:xfrm>
                  <a:off x="4268703" y="3972733"/>
                  <a:ext cx="30240" cy="1710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072A7B7D-5CB5-595D-E139-43F34FEE519B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258203" y="3962457"/>
                    <a:ext cx="50820" cy="1911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8F7656BD-1F21-E3EF-368E-60C57A01AFC9}"/>
                      </a:ext>
                    </a:extLst>
                  </p14:cNvPr>
                  <p14:cNvContentPartPr/>
                  <p14:nvPr/>
                </p14:nvContentPartPr>
                <p14:xfrm>
                  <a:off x="4307583" y="4143013"/>
                  <a:ext cx="195480" cy="2034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8F7656BD-1F21-E3EF-368E-60C57A01AFC9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297118" y="4132719"/>
                    <a:ext cx="215991" cy="2235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B4D15AD8-421A-DDD4-715E-4C268509DFF5}"/>
                      </a:ext>
                    </a:extLst>
                  </p14:cNvPr>
                  <p14:cNvContentPartPr/>
                  <p14:nvPr/>
                </p14:nvContentPartPr>
                <p14:xfrm>
                  <a:off x="3464823" y="4598773"/>
                  <a:ext cx="941400" cy="135288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B4D15AD8-421A-DDD4-715E-4C268509DFF5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3454386" y="4588480"/>
                    <a:ext cx="961856" cy="1373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42E0434E-537C-5519-D9CE-DB08BCDFF8AB}"/>
                      </a:ext>
                    </a:extLst>
                  </p14:cNvPr>
                  <p14:cNvContentPartPr/>
                  <p14:nvPr/>
                </p14:nvContentPartPr>
                <p14:xfrm>
                  <a:off x="2926263" y="3520933"/>
                  <a:ext cx="868320" cy="42696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42E0434E-537C-5519-D9CE-DB08BCDFF8AB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915821" y="3510650"/>
                    <a:ext cx="888785" cy="4471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8760C6D5-25A9-0FC9-41EE-7AF5F9A80332}"/>
                      </a:ext>
                    </a:extLst>
                  </p14:cNvPr>
                  <p14:cNvContentPartPr/>
                  <p14:nvPr/>
                </p14:nvContentPartPr>
                <p14:xfrm>
                  <a:off x="3215703" y="3319333"/>
                  <a:ext cx="226440" cy="34236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8760C6D5-25A9-0FC9-41EE-7AF5F9A80332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205278" y="3309033"/>
                    <a:ext cx="246874" cy="3625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C92B2BF8-4858-C38B-EF71-FD4593776076}"/>
                      </a:ext>
                    </a:extLst>
                  </p14:cNvPr>
                  <p14:cNvContentPartPr/>
                  <p14:nvPr/>
                </p14:nvContentPartPr>
                <p14:xfrm>
                  <a:off x="2856063" y="3370453"/>
                  <a:ext cx="775800" cy="6804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C92B2BF8-4858-C38B-EF71-FD4593776076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2845624" y="3360144"/>
                    <a:ext cx="796260" cy="88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DDB6D776-9813-B52E-07ED-580EFA93606D}"/>
                      </a:ext>
                    </a:extLst>
                  </p14:cNvPr>
                  <p14:cNvContentPartPr/>
                  <p14:nvPr/>
                </p14:nvContentPartPr>
                <p14:xfrm>
                  <a:off x="2906103" y="3096493"/>
                  <a:ext cx="1056240" cy="8676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DDB6D776-9813-B52E-07ED-580EFA93606D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895666" y="3086213"/>
                    <a:ext cx="1076697" cy="106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9B4CDBFC-68AB-05B8-14A0-8CFD8CD5AC44}"/>
                      </a:ext>
                    </a:extLst>
                  </p14:cNvPr>
                  <p14:cNvContentPartPr/>
                  <p14:nvPr/>
                </p14:nvContentPartPr>
                <p14:xfrm>
                  <a:off x="3833463" y="2838733"/>
                  <a:ext cx="472680" cy="109188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9B4CDBFC-68AB-05B8-14A0-8CFD8CD5AC44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823024" y="2828444"/>
                    <a:ext cx="493141" cy="11120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A7657BAE-9ECD-2C27-C160-0D603E19E4DA}"/>
                      </a:ext>
                    </a:extLst>
                  </p14:cNvPr>
                  <p14:cNvContentPartPr/>
                  <p14:nvPr/>
                </p14:nvContentPartPr>
                <p14:xfrm>
                  <a:off x="2972343" y="2485933"/>
                  <a:ext cx="167760" cy="316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A7657BAE-9ECD-2C27-C160-0D603E19E4DA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961936" y="2475779"/>
                    <a:ext cx="188158" cy="515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086D033A-9889-1BB0-71D9-6F79253EF3F0}"/>
                      </a:ext>
                    </a:extLst>
                  </p14:cNvPr>
                  <p14:cNvContentPartPr/>
                  <p14:nvPr/>
                </p14:nvContentPartPr>
                <p14:xfrm>
                  <a:off x="2935623" y="2369293"/>
                  <a:ext cx="117720" cy="9648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086D033A-9889-1BB0-71D9-6F79253EF3F0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925187" y="2358985"/>
                    <a:ext cx="138175" cy="1166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9A1D45E3-2FFC-4326-ED28-53E787831493}"/>
                      </a:ext>
                    </a:extLst>
                  </p14:cNvPr>
                  <p14:cNvContentPartPr/>
                  <p14:nvPr/>
                </p14:nvContentPartPr>
                <p14:xfrm>
                  <a:off x="2788383" y="2105053"/>
                  <a:ext cx="117720" cy="9756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9A1D45E3-2FFC-4326-ED28-53E787831493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777947" y="2094805"/>
                    <a:ext cx="138175" cy="117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4E1CD1EA-E90D-3A1D-CDD8-459E321929D5}"/>
                      </a:ext>
                    </a:extLst>
                  </p14:cNvPr>
                  <p14:cNvContentPartPr/>
                  <p14:nvPr/>
                </p14:nvContentPartPr>
                <p14:xfrm>
                  <a:off x="2277903" y="2116933"/>
                  <a:ext cx="150120" cy="18576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4E1CD1EA-E90D-3A1D-CDD8-459E321929D5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267478" y="2106636"/>
                    <a:ext cx="170553" cy="2059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0C7D3B18-B1D8-2940-573C-E60F38045BA3}"/>
                      </a:ext>
                    </a:extLst>
                  </p14:cNvPr>
                  <p14:cNvContentPartPr/>
                  <p14:nvPr/>
                </p14:nvContentPartPr>
                <p14:xfrm>
                  <a:off x="2464383" y="2460013"/>
                  <a:ext cx="189360" cy="13932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0C7D3B18-B1D8-2940-573C-E60F38045BA3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453956" y="2449708"/>
                    <a:ext cx="209798" cy="1595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368FEB63-A0B8-69F4-B11B-B484884E1527}"/>
                      </a:ext>
                    </a:extLst>
                  </p14:cNvPr>
                  <p14:cNvContentPartPr/>
                  <p14:nvPr/>
                </p14:nvContentPartPr>
                <p14:xfrm>
                  <a:off x="2127783" y="2778253"/>
                  <a:ext cx="145080" cy="18360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368FEB63-A0B8-69F4-B11B-B484884E1527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117331" y="2767985"/>
                    <a:ext cx="165567" cy="2037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EB18AABC-F1B8-F625-0714-2FB071C17583}"/>
                      </a:ext>
                    </a:extLst>
                  </p14:cNvPr>
                  <p14:cNvContentPartPr/>
                  <p14:nvPr/>
                </p14:nvContentPartPr>
                <p14:xfrm>
                  <a:off x="1911783" y="2606533"/>
                  <a:ext cx="96120" cy="13500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EB18AABC-F1B8-F625-0714-2FB071C17583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1901335" y="2596243"/>
                    <a:ext cx="116598" cy="155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B835BCCD-EBDA-119A-5EE8-B0AFE309360C}"/>
                      </a:ext>
                    </a:extLst>
                  </p14:cNvPr>
                  <p14:cNvContentPartPr/>
                  <p14:nvPr/>
                </p14:nvContentPartPr>
                <p14:xfrm>
                  <a:off x="2474463" y="3160213"/>
                  <a:ext cx="84960" cy="13068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B835BCCD-EBDA-119A-5EE8-B0AFE309360C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464102" y="3149939"/>
                    <a:ext cx="105268" cy="1508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29A2C4E7-7843-B7C2-1E5C-55C3F5CCB00D}"/>
                      </a:ext>
                    </a:extLst>
                  </p14:cNvPr>
                  <p14:cNvContentPartPr/>
                  <p14:nvPr/>
                </p14:nvContentPartPr>
                <p14:xfrm>
                  <a:off x="2739783" y="3884173"/>
                  <a:ext cx="385200" cy="9504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29A2C4E7-7843-B7C2-1E5C-55C3F5CCB00D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729350" y="3873887"/>
                    <a:ext cx="405649" cy="11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CF66E59E-0065-A29A-256A-A26605DE8766}"/>
                      </a:ext>
                    </a:extLst>
                  </p14:cNvPr>
                  <p14:cNvContentPartPr/>
                  <p14:nvPr/>
                </p14:nvContentPartPr>
                <p14:xfrm>
                  <a:off x="2725383" y="4014133"/>
                  <a:ext cx="229320" cy="41112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CF66E59E-0065-A29A-256A-A26605DE8766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714940" y="4003845"/>
                    <a:ext cx="249788" cy="4312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3E24209C-2D49-5DAD-5B87-CC8211F48403}"/>
                      </a:ext>
                    </a:extLst>
                  </p14:cNvPr>
                  <p14:cNvContentPartPr/>
                  <p14:nvPr/>
                </p14:nvContentPartPr>
                <p14:xfrm>
                  <a:off x="2704503" y="3621013"/>
                  <a:ext cx="78480" cy="14076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3E24209C-2D49-5DAD-5B87-CC8211F48403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2694067" y="3610724"/>
                    <a:ext cx="98935" cy="1609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9D188BF5-CBA9-1F3A-A903-9E3052F8275B}"/>
                      </a:ext>
                    </a:extLst>
                  </p14:cNvPr>
                  <p14:cNvContentPartPr/>
                  <p14:nvPr/>
                </p14:nvContentPartPr>
                <p14:xfrm>
                  <a:off x="2605143" y="3483493"/>
                  <a:ext cx="218520" cy="10980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9D188BF5-CBA9-1F3A-A903-9E3052F8275B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594737" y="3473212"/>
                    <a:ext cx="238915" cy="1299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09FFCA7E-D1E3-681E-6404-D1C67C50599A}"/>
                      </a:ext>
                    </a:extLst>
                  </p14:cNvPr>
                  <p14:cNvContentPartPr/>
                  <p14:nvPr/>
                </p14:nvContentPartPr>
                <p14:xfrm>
                  <a:off x="3899343" y="3744493"/>
                  <a:ext cx="233640" cy="1087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09FFCA7E-D1E3-681E-6404-D1C67C50599A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888913" y="3734198"/>
                    <a:ext cx="254084" cy="1288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90862610-B5BF-7841-9F37-4A3F3557E277}"/>
                      </a:ext>
                    </a:extLst>
                  </p14:cNvPr>
                  <p14:cNvContentPartPr/>
                  <p14:nvPr/>
                </p14:nvContentPartPr>
                <p14:xfrm>
                  <a:off x="3769023" y="3833053"/>
                  <a:ext cx="124200" cy="4032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90862610-B5BF-7841-9F37-4A3F3557E277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758568" y="3822767"/>
                    <a:ext cx="144691" cy="6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DF502FA5-4CC1-2BA6-8431-DD22ADB4B5E1}"/>
                      </a:ext>
                    </a:extLst>
                  </p14:cNvPr>
                  <p14:cNvContentPartPr/>
                  <p14:nvPr/>
                </p14:nvContentPartPr>
                <p14:xfrm>
                  <a:off x="4016343" y="3692653"/>
                  <a:ext cx="219240" cy="3312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DF502FA5-4CC1-2BA6-8431-DD22ADB4B5E1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005903" y="3682431"/>
                    <a:ext cx="239702" cy="531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4C8A4070-935C-DF5B-FB4E-E4C67E308428}"/>
                      </a:ext>
                    </a:extLst>
                  </p14:cNvPr>
                  <p14:cNvContentPartPr/>
                  <p14:nvPr/>
                </p14:nvContentPartPr>
                <p14:xfrm>
                  <a:off x="2486343" y="3974533"/>
                  <a:ext cx="27000" cy="32940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4C8A4070-935C-DF5B-FB4E-E4C67E308428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475796" y="3964252"/>
                    <a:ext cx="47672" cy="3495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FC4CF0AF-A8AB-18A9-E031-52DA3944ABA2}"/>
                      </a:ext>
                    </a:extLst>
                  </p14:cNvPr>
                  <p14:cNvContentPartPr/>
                  <p14:nvPr/>
                </p14:nvContentPartPr>
                <p14:xfrm>
                  <a:off x="2543223" y="3944293"/>
                  <a:ext cx="28440" cy="361440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FC4CF0AF-A8AB-18A9-E031-52DA3944ABA2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2532767" y="3933990"/>
                    <a:ext cx="48934" cy="38163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604E236-ABBD-800B-DACD-F658688C6956}"/>
                </a:ext>
              </a:extLst>
            </p:cNvPr>
            <p:cNvGrpSpPr/>
            <p:nvPr/>
          </p:nvGrpSpPr>
          <p:grpSpPr>
            <a:xfrm>
              <a:off x="2712063" y="2803813"/>
              <a:ext cx="242640" cy="153360"/>
              <a:chOff x="2712063" y="2803813"/>
              <a:chExt cx="242640" cy="15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81C78B5C-2A76-5E10-2E67-7C04A9865D32}"/>
                      </a:ext>
                    </a:extLst>
                  </p14:cNvPr>
                  <p14:cNvContentPartPr/>
                  <p14:nvPr/>
                </p14:nvContentPartPr>
                <p14:xfrm>
                  <a:off x="2712063" y="2803813"/>
                  <a:ext cx="208800" cy="9684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1C78B5C-2A76-5E10-2E67-7C04A9865D32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2701623" y="2793511"/>
                    <a:ext cx="229262" cy="1170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33A1F6B1-1D12-E8F9-1DDF-D923163C4F92}"/>
                      </a:ext>
                    </a:extLst>
                  </p14:cNvPr>
                  <p14:cNvContentPartPr/>
                  <p14:nvPr/>
                </p14:nvContentPartPr>
                <p14:xfrm>
                  <a:off x="2745903" y="2827213"/>
                  <a:ext cx="208800" cy="1299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33A1F6B1-1D12-E8F9-1DDF-D923163C4F92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2735463" y="2816899"/>
                    <a:ext cx="229262" cy="1501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F364050-0C80-3CDB-C78B-06DB0B1EE58B}"/>
                </a:ext>
              </a:extLst>
            </p:cNvPr>
            <p:cNvGrpSpPr/>
            <p:nvPr/>
          </p:nvGrpSpPr>
          <p:grpSpPr>
            <a:xfrm>
              <a:off x="3627183" y="4432453"/>
              <a:ext cx="664560" cy="278640"/>
              <a:chOff x="3627183" y="4432453"/>
              <a:chExt cx="664560" cy="278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D07E2F1-500E-EBEC-0CC5-C49CF9B491C6}"/>
                      </a:ext>
                    </a:extLst>
                  </p14:cNvPr>
                  <p14:cNvContentPartPr/>
                  <p14:nvPr/>
                </p14:nvContentPartPr>
                <p14:xfrm>
                  <a:off x="3627183" y="4432453"/>
                  <a:ext cx="664560" cy="206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D07E2F1-500E-EBEC-0CC5-C49CF9B491C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616747" y="4422162"/>
                    <a:ext cx="685014" cy="2268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FC66A1F9-EF63-C712-6537-A4596D3196FB}"/>
                      </a:ext>
                    </a:extLst>
                  </p14:cNvPr>
                  <p14:cNvContentPartPr/>
                  <p14:nvPr/>
                </p14:nvContentPartPr>
                <p14:xfrm>
                  <a:off x="3738423" y="4599853"/>
                  <a:ext cx="266400" cy="11124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FC66A1F9-EF63-C712-6537-A4596D3196FB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727984" y="4589591"/>
                    <a:ext cx="286860" cy="1313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9470F82E-E901-CE73-1CA8-75C9786176B4}"/>
                      </a:ext>
                    </a:extLst>
                  </p14:cNvPr>
                  <p14:cNvContentPartPr/>
                  <p14:nvPr/>
                </p14:nvContentPartPr>
                <p14:xfrm>
                  <a:off x="4145583" y="4622173"/>
                  <a:ext cx="33120" cy="237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9470F82E-E901-CE73-1CA8-75C9786176B4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135102" y="4611752"/>
                    <a:ext cx="53663" cy="44185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2085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0FDA2C-C464-E815-7EF5-0DC5459A170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 b="1">
                <a:ea typeface="Calibri"/>
              </a:rPr>
              <a:t>Observation</a:t>
            </a:r>
            <a:r>
              <a:rPr lang="en-GB">
                <a:ea typeface="Calibri"/>
              </a:rPr>
              <a:t> in art helps artists to create artwork from what they see. </a:t>
            </a:r>
          </a:p>
        </p:txBody>
      </p:sp>
      <p:pic>
        <p:nvPicPr>
          <p:cNvPr id="10" name="Picture Placeholder 3" descr="A person drawing a picture of a person&#10;&#10;AI-generated content may be incorrect.">
            <a:extLst>
              <a:ext uri="{FF2B5EF4-FFF2-40B4-BE49-F238E27FC236}">
                <a16:creationId xmlns:a16="http://schemas.microsoft.com/office/drawing/2014/main" id="{BA020176-FBB1-6754-7D8B-BC266A6E8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5579" y="2066306"/>
            <a:ext cx="6272842" cy="406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66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872B1-A584-6247-244C-150DD9BDB82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lIns="91440" tIns="45720" rIns="91440" bIns="45720" anchor="t"/>
          <a:lstStyle/>
          <a:p>
            <a:r>
              <a:rPr lang="en-GB"/>
              <a:t>Drawing Using Foreshortening</a:t>
            </a:r>
            <a:endParaRPr lang="en-CH"/>
          </a:p>
        </p:txBody>
      </p:sp>
      <p:pic>
        <p:nvPicPr>
          <p:cNvPr id="4" name="Lesson 2 Demo V2 20240404">
            <a:hlinkClick r:id="" action="ppaction://media"/>
            <a:extLst>
              <a:ext uri="{FF2B5EF4-FFF2-40B4-BE49-F238E27FC236}">
                <a16:creationId xmlns:a16="http://schemas.microsoft.com/office/drawing/2014/main" id="{A0A10F0D-211F-A241-B1E8-A9DC4425BF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284" y="1306218"/>
            <a:ext cx="8213724" cy="462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608CA2-3CE0-C341-A0FB-17E0F71577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Draw crosshairs using a ruler, dividing your paper into four sections. </a:t>
            </a:r>
            <a:endParaRPr lang="en-CH"/>
          </a:p>
        </p:txBody>
      </p:sp>
      <p:pic>
        <p:nvPicPr>
          <p:cNvPr id="3" name="Picture 2" descr="Hands holding a ruler and pencil&#10;&#10;AI-generated content may be incorrect.">
            <a:extLst>
              <a:ext uri="{FF2B5EF4-FFF2-40B4-BE49-F238E27FC236}">
                <a16:creationId xmlns:a16="http://schemas.microsoft.com/office/drawing/2014/main" id="{C50EBF6C-AD16-1C05-9AE4-129546B1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48" y="2067350"/>
            <a:ext cx="6392504" cy="42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59A42-301C-2729-6625-7F1BF47DF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marker&#10;&#10;AI-generated content may be incorrect.">
            <a:extLst>
              <a:ext uri="{FF2B5EF4-FFF2-40B4-BE49-F238E27FC236}">
                <a16:creationId xmlns:a16="http://schemas.microsoft.com/office/drawing/2014/main" id="{A43DADB1-C140-294E-CEBC-930B1C367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48" y="2067350"/>
            <a:ext cx="6392504" cy="42517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15855-1119-C62F-13C8-A85C334410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dirty="0"/>
              <a:t>Rest your non-drawing hand on the table, behind the picture plane, with fingers pushing toward the back.</a:t>
            </a:r>
            <a:endParaRPr lang="en-GB" dirty="0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10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FE2D4-2DF0-0B96-CDAF-799FE4C3A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7AEFA6-D598-36FB-9550-E234CFB320F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dirty="0"/>
              <a:t>Close one eye to see. This is called monocular vision; you are only seeing one image. </a:t>
            </a:r>
            <a:endParaRPr lang="en-GB" dirty="0">
              <a:ea typeface="Calibri"/>
            </a:endParaRPr>
          </a:p>
        </p:txBody>
      </p:sp>
      <p:pic>
        <p:nvPicPr>
          <p:cNvPr id="3" name="Picture 2" descr="A close up of a person&amp;#39;s eyes&#10;&#10;AI-generated content may be incorrect.">
            <a:extLst>
              <a:ext uri="{FF2B5EF4-FFF2-40B4-BE49-F238E27FC236}">
                <a16:creationId xmlns:a16="http://schemas.microsoft.com/office/drawing/2014/main" id="{96C9137E-6B0D-DA11-E308-BF0399CD4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63" y="2067350"/>
            <a:ext cx="6716473" cy="352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21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86C00-B417-5A94-E4E2-D01E4A1C2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521E5-AADE-1C35-2432-E31E7543CDA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dirty="0"/>
              <a:t>Use the marker to trace the contour lines of your hand onto the plastic. Add lots of detail. </a:t>
            </a:r>
            <a:endParaRPr lang="en-GB" dirty="0">
              <a:ea typeface="Calibri"/>
            </a:endParaRPr>
          </a:p>
        </p:txBody>
      </p:sp>
      <p:pic>
        <p:nvPicPr>
          <p:cNvPr id="3" name="Picture 2" descr="A person drawing on a glass surface&#10;&#10;AI-generated content may be incorrect.">
            <a:extLst>
              <a:ext uri="{FF2B5EF4-FFF2-40B4-BE49-F238E27FC236}">
                <a16:creationId xmlns:a16="http://schemas.microsoft.com/office/drawing/2014/main" id="{10531CBA-2D89-E00A-CA49-0FA3B1333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48" y="2067350"/>
            <a:ext cx="6392504" cy="424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479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81CA4-465E-C138-9B41-817635852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0F3B36-73D6-E611-E9E8-EA63F245310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738664"/>
          </a:xfrm>
        </p:spPr>
        <p:txBody>
          <a:bodyPr lIns="0" tIns="0" rIns="0" bIns="0" anchor="t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n-GB" dirty="0"/>
              <a:t>Transfer the contour line drawing onto the paper, using cross hairs to help you place each line and shape. </a:t>
            </a:r>
            <a:endParaRPr lang="en-GB" dirty="0">
              <a:ea typeface="Calibri"/>
            </a:endParaRPr>
          </a:p>
        </p:txBody>
      </p:sp>
      <p:pic>
        <p:nvPicPr>
          <p:cNvPr id="4" name="Picture 3" descr="A person drawing a picture of a hand&#10;&#10;AI-generated content may be incorrect.">
            <a:extLst>
              <a:ext uri="{FF2B5EF4-FFF2-40B4-BE49-F238E27FC236}">
                <a16:creationId xmlns:a16="http://schemas.microsoft.com/office/drawing/2014/main" id="{73F7496D-A3DD-E482-F571-632AA2D6C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48" y="2067350"/>
            <a:ext cx="6392504" cy="42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85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7F44A-879A-77D7-A600-5AA089388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1A06B9-C0F6-FFAC-06A0-5AC950B1AC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5025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US"/>
              <a:t>A contour line is:</a:t>
            </a:r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6B9C2-6FFA-BAC0-FBD1-E2E9A75E4015}"/>
              </a:ext>
            </a:extLst>
          </p:cNvPr>
          <p:cNvSpPr txBox="1"/>
          <p:nvPr/>
        </p:nvSpPr>
        <p:spPr>
          <a:xfrm>
            <a:off x="3598606" y="3429000"/>
            <a:ext cx="1946787" cy="17403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shading within a form showing light and dark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9EE3F-70FA-38B9-CB35-190C58B79BC5}"/>
              </a:ext>
            </a:extLst>
          </p:cNvPr>
          <p:cNvSpPr txBox="1"/>
          <p:nvPr/>
        </p:nvSpPr>
        <p:spPr>
          <a:xfrm rot="296548">
            <a:off x="841773" y="3151515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outline of a form, including interior structure</a:t>
            </a:r>
            <a:endParaRPr lang="en-GB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4CC53-51F3-B3D2-2014-24EF9DD9A863}"/>
              </a:ext>
            </a:extLst>
          </p:cNvPr>
          <p:cNvSpPr txBox="1"/>
          <p:nvPr/>
        </p:nvSpPr>
        <p:spPr>
          <a:xfrm rot="21435741">
            <a:off x="6366243" y="3286102"/>
            <a:ext cx="1946787" cy="7019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GB" i="0">
                <a:solidFill>
                  <a:schemeClr val="tx1"/>
                </a:solidFill>
                <a:latin typeface="Calibri"/>
                <a:cs typeface="Calibri"/>
              </a:rPr>
              <a:t>the lines around the outside of a form</a:t>
            </a:r>
          </a:p>
        </p:txBody>
      </p:sp>
      <p:pic>
        <p:nvPicPr>
          <p:cNvPr id="5" name="Picture 4" descr="A white background with black and white clouds&#10;&#10;AI-generated content may be incorrect.">
            <a:extLst>
              <a:ext uri="{FF2B5EF4-FFF2-40B4-BE49-F238E27FC236}">
                <a16:creationId xmlns:a16="http://schemas.microsoft.com/office/drawing/2014/main" id="{CA9E25CE-9A93-5BD6-975E-72A713E24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5"/>
          <a:stretch/>
        </p:blipFill>
        <p:spPr>
          <a:xfrm>
            <a:off x="3388510" y="1715184"/>
            <a:ext cx="5602014" cy="397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BB121-F140-230F-914C-631AC6F444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39771" y="333485"/>
            <a:ext cx="6856570" cy="676275"/>
          </a:xfrm>
        </p:spPr>
        <p:txBody>
          <a:bodyPr lIns="91440" tIns="45720" rIns="91440" bIns="45720" anchor="t"/>
          <a:lstStyle/>
          <a:p>
            <a:r>
              <a:rPr lang="en-GB"/>
              <a:t>Drawing Using Foreshortening</a:t>
            </a:r>
          </a:p>
        </p:txBody>
      </p:sp>
      <p:pic>
        <p:nvPicPr>
          <p:cNvPr id="5" name="Picture 4" descr="A person drawing a picture of a hand&#10;&#10;AI-generated content may be incorrect.">
            <a:extLst>
              <a:ext uri="{FF2B5EF4-FFF2-40B4-BE49-F238E27FC236}">
                <a16:creationId xmlns:a16="http://schemas.microsoft.com/office/drawing/2014/main" id="{7C572C4F-3B7F-6D60-1646-627FEA15C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82" y="1268413"/>
            <a:ext cx="7896036" cy="50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9E345147-5ACB-19F0-4C05-025BBDCAB4CE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ts val="672"/>
              </a:spcBef>
            </a:pPr>
            <a:r>
              <a:rPr lang="en-US" b="1" i="0">
                <a:solidFill>
                  <a:srgbClr val="177F99"/>
                </a:solidFill>
                <a:latin typeface="+mj-lt"/>
                <a:ea typeface="Calibri" panose="020F0502020204030204"/>
                <a:cs typeface="Calibri"/>
              </a:rPr>
              <a:t>Foreshorten: </a:t>
            </a:r>
            <a:r>
              <a:rPr lang="en-US" i="0">
                <a:solidFill>
                  <a:srgbClr val="181818"/>
                </a:solidFill>
                <a:latin typeface="+mj-lt"/>
                <a:ea typeface="Calibri" panose="020F0502020204030204"/>
                <a:cs typeface="Calibri"/>
              </a:rPr>
              <a:t> to shorten a detail in a drawing or painting so that it looks like it is closer.</a:t>
            </a: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r>
              <a:rPr lang="en-AU" b="1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Form</a:t>
            </a:r>
            <a:r>
              <a:rPr lang="en-AU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:</a:t>
            </a: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how something looks in 3D. It has height, width and depth. It’s different from a shape, which is flat and only has height and width. </a:t>
            </a:r>
            <a:endParaRPr lang="en-US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6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B444C-BCDD-B785-C0B0-8FD314270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FBCD33D3-B5EF-7EFE-D7E3-675DF245CEB6}"/>
              </a:ext>
            </a:extLst>
          </p:cNvPr>
          <p:cNvSpPr txBox="1"/>
          <p:nvPr/>
        </p:nvSpPr>
        <p:spPr>
          <a:xfrm>
            <a:off x="1438894" y="2074312"/>
            <a:ext cx="5878297" cy="84221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0">
              <a:spcBef>
                <a:spcPts val="672"/>
              </a:spcBef>
            </a:pPr>
            <a:r>
              <a:rPr lang="en-AU" b="1" i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Contour line:</a:t>
            </a: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the outline of a form, including interior structure, without shading.</a:t>
            </a:r>
          </a:p>
          <a:p>
            <a:pPr lvl="0">
              <a:spcBef>
                <a:spcPts val="672"/>
              </a:spcBef>
            </a:pPr>
            <a:endParaRPr lang="en-AU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lvl="0">
              <a:spcBef>
                <a:spcPts val="672"/>
              </a:spcBef>
            </a:pPr>
            <a:r>
              <a:rPr lang="en-US" b="1" i="0">
                <a:solidFill>
                  <a:srgbClr val="177F99"/>
                </a:solidFill>
                <a:latin typeface="Calibri" panose="020F0502020204030204"/>
                <a:ea typeface="Calibri" panose="020F0502020204030204"/>
                <a:cs typeface="Calibri"/>
              </a:rPr>
              <a:t>Picture Plane: </a:t>
            </a:r>
            <a:r>
              <a:rPr lang="en-US" i="0">
                <a:solidFill>
                  <a:srgbClr val="181818"/>
                </a:solidFill>
                <a:latin typeface="Calibri" panose="020F0502020204030204"/>
                <a:ea typeface="Calibri" panose="020F0502020204030204"/>
                <a:cs typeface="Calibri"/>
              </a:rPr>
              <a:t> similar to a window, an artist uses this to focus on what they are studying. </a:t>
            </a:r>
          </a:p>
          <a:p>
            <a:endParaRPr lang="en-AU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endParaRPr lang="en-AU" b="1" i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sz="2250" i="0">
              <a:solidFill>
                <a:schemeClr val="tx1"/>
              </a:solidFill>
              <a:latin typeface="+mj-lt"/>
              <a:ea typeface="Calibri"/>
              <a:cs typeface="Calibri"/>
            </a:endParaRPr>
          </a:p>
          <a:p>
            <a:pPr>
              <a:spcBef>
                <a:spcPts val="672"/>
              </a:spcBef>
            </a:pPr>
            <a:endParaRPr lang="en-US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  <a:p>
            <a:pPr>
              <a:spcBef>
                <a:spcPts val="672"/>
              </a:spcBef>
            </a:pPr>
            <a:endParaRPr lang="en-GB" i="0">
              <a:solidFill>
                <a:schemeClr val="tx1"/>
              </a:solidFill>
              <a:latin typeface="+mj-lt"/>
              <a:ea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213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drawing of a person&#10;&#10;AI-generated content may be incorrect.">
            <a:extLst>
              <a:ext uri="{FF2B5EF4-FFF2-40B4-BE49-F238E27FC236}">
                <a16:creationId xmlns:a16="http://schemas.microsoft.com/office/drawing/2014/main" id="{ADD94F30-3CE4-2C08-840E-D2BCECF4D64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"/>
          <a:stretch>
            <a:fillRect/>
          </a:stretch>
        </p:blipFill>
        <p:spPr>
          <a:xfrm>
            <a:off x="1435383" y="2066453"/>
            <a:ext cx="6271805" cy="4056836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7F6623-3269-213B-78B2-80AB6B0C3A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04925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An </a:t>
            </a:r>
            <a:r>
              <a:rPr lang="en-GB" b="1">
                <a:ea typeface="Calibri"/>
              </a:rPr>
              <a:t>outline </a:t>
            </a:r>
            <a:r>
              <a:rPr lang="en-GB">
                <a:ea typeface="Calibri"/>
              </a:rPr>
              <a:t>uses</a:t>
            </a:r>
            <a:r>
              <a:rPr lang="en-GB" b="1">
                <a:ea typeface="Calibri"/>
              </a:rPr>
              <a:t> shapes </a:t>
            </a:r>
            <a:r>
              <a:rPr lang="en-GB">
                <a:ea typeface="Calibri"/>
              </a:rPr>
              <a:t>and </a:t>
            </a:r>
            <a:r>
              <a:rPr lang="en-GB" b="1">
                <a:ea typeface="Calibri"/>
              </a:rPr>
              <a:t>lines </a:t>
            </a:r>
            <a:r>
              <a:rPr lang="en-GB">
                <a:ea typeface="Calibri"/>
              </a:rPr>
              <a:t>to show an object. </a:t>
            </a:r>
          </a:p>
        </p:txBody>
      </p:sp>
    </p:spTree>
    <p:extLst>
      <p:ext uri="{BB962C8B-B14F-4D97-AF65-F5344CB8AC3E}">
        <p14:creationId xmlns:p14="http://schemas.microsoft.com/office/powerpoint/2010/main" val="1258021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709F22-1AB3-C29D-89C6-9A7CD0717FC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US">
                <a:ea typeface="Calibri"/>
              </a:rPr>
              <a:t>Reflect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F710A-249B-DD1A-96BE-67FEC22B6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36" y="1273600"/>
            <a:ext cx="7551694" cy="50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F406C-C41B-04AD-461F-4F0D013FF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123" y="1268413"/>
            <a:ext cx="7771919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A132F-6DE7-37F7-68C1-E81B19B726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958" y="1278787"/>
            <a:ext cx="779666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0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B76C1CA8-4CE3-B4D6-AF64-2DCA83014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711" b="11761"/>
          <a:stretch/>
        </p:blipFill>
        <p:spPr>
          <a:xfrm>
            <a:off x="444488" y="1312748"/>
            <a:ext cx="8228897" cy="4995977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922731-A44C-9C2A-7AE7-291A6BFC63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29428" y="2188460"/>
            <a:ext cx="5987692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AU"/>
              <a:t>This area of the drawing was difficult. I had to observe very closely because …</a:t>
            </a:r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A16096-05D9-FC4E-3E81-0E530ED6AA5E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>
                <a:solidFill>
                  <a:srgbClr val="177F99"/>
                </a:solidFill>
                <a:latin typeface="Ink Free"/>
              </a:rPr>
              <a:t>I was using foreshortening.</a:t>
            </a:r>
          </a:p>
        </p:txBody>
      </p:sp>
    </p:spTree>
    <p:extLst>
      <p:ext uri="{BB962C8B-B14F-4D97-AF65-F5344CB8AC3E}">
        <p14:creationId xmlns:p14="http://schemas.microsoft.com/office/powerpoint/2010/main" val="299122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6268E-1108-372C-1CA1-02406862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silver chains&#10;&#10;AI-generated content may be incorrect.">
            <a:extLst>
              <a:ext uri="{FF2B5EF4-FFF2-40B4-BE49-F238E27FC236}">
                <a16:creationId xmlns:a16="http://schemas.microsoft.com/office/drawing/2014/main" id="{F166FB83-BD59-ED5A-A6BE-9BE6FCD81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" t="3711" b="11761"/>
          <a:stretch/>
        </p:blipFill>
        <p:spPr>
          <a:xfrm>
            <a:off x="446793" y="1312747"/>
            <a:ext cx="8228896" cy="4995977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B9F6ABB-6BAD-6750-67BB-898E70912CC2}"/>
              </a:ext>
            </a:extLst>
          </p:cNvPr>
          <p:cNvSpPr txBox="1">
            <a:spLocks/>
          </p:cNvSpPr>
          <p:nvPr/>
        </p:nvSpPr>
        <p:spPr>
          <a:xfrm>
            <a:off x="1768113" y="2190126"/>
            <a:ext cx="5893923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i="0"/>
              <a:t>Here is a part of my drawing where my foreshortening is strongest because …</a:t>
            </a:r>
            <a:endParaRPr lang="en-GB" i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B93E3-3308-5D80-4A82-00C3A9D25BB1}"/>
              </a:ext>
            </a:extLst>
          </p:cNvPr>
          <p:cNvSpPr txBox="1">
            <a:spLocks/>
          </p:cNvSpPr>
          <p:nvPr/>
        </p:nvSpPr>
        <p:spPr>
          <a:xfrm>
            <a:off x="1674343" y="3559878"/>
            <a:ext cx="5987692" cy="80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0">
                <a:solidFill>
                  <a:srgbClr val="177F99"/>
                </a:solidFill>
                <a:latin typeface="Ink Free"/>
              </a:rPr>
              <a:t>The contour lines change size, and make it look like the fingers are reaching off the paper. </a:t>
            </a:r>
          </a:p>
        </p:txBody>
      </p:sp>
    </p:spTree>
    <p:extLst>
      <p:ext uri="{BB962C8B-B14F-4D97-AF65-F5344CB8AC3E}">
        <p14:creationId xmlns:p14="http://schemas.microsoft.com/office/powerpoint/2010/main" val="141724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E3E324-E764-D307-F763-91C0C0B03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654" y="1268413"/>
            <a:ext cx="7556691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2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3821-A8AF-7585-5A6C-D43DB38CA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ls looking at a piece of paper&#10;&#10;AI-generated content may be incorrect.">
            <a:extLst>
              <a:ext uri="{FF2B5EF4-FFF2-40B4-BE49-F238E27FC236}">
                <a16:creationId xmlns:a16="http://schemas.microsoft.com/office/drawing/2014/main" id="{78608C75-901E-0BA4-41AC-D5F9AC7A6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72" y="1294039"/>
            <a:ext cx="6391940" cy="5000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06020-AD0F-B9E6-ACD9-20886BF9655D}"/>
              </a:ext>
            </a:extLst>
          </p:cNvPr>
          <p:cNvSpPr txBox="1"/>
          <p:nvPr/>
        </p:nvSpPr>
        <p:spPr>
          <a:xfrm>
            <a:off x="4114800" y="297521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549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A4B3ED9-B0A0-E4F9-0D29-AD4249392013}"/>
              </a:ext>
            </a:extLst>
          </p:cNvPr>
          <p:cNvSpPr txBox="1"/>
          <p:nvPr/>
        </p:nvSpPr>
        <p:spPr>
          <a:xfrm>
            <a:off x="395286" y="1304925"/>
            <a:ext cx="8353425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9525"/>
            <a:r>
              <a:rPr lang="en-US" b="1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Contour lines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show the form and include interior outlines.</a:t>
            </a:r>
            <a:r>
              <a:rPr lang="en-US" sz="2400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b="1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Foreshortening </a:t>
            </a:r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makes parts of form appear closer by changing the size.</a:t>
            </a:r>
            <a:endParaRPr lang="en-US" sz="2400" i="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DC776E7-FBF1-15C6-D493-35D6F086AC22}"/>
              </a:ext>
            </a:extLst>
          </p:cNvPr>
          <p:cNvGrpSpPr/>
          <p:nvPr/>
        </p:nvGrpSpPr>
        <p:grpSpPr>
          <a:xfrm>
            <a:off x="4426125" y="2326030"/>
            <a:ext cx="2694120" cy="4031079"/>
            <a:chOff x="6058983" y="2059333"/>
            <a:chExt cx="2617920" cy="404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7B0085-3855-719E-5DC1-B367633FBC5A}"/>
                    </a:ext>
                  </a:extLst>
                </p14:cNvPr>
                <p14:cNvContentPartPr/>
                <p14:nvPr/>
              </p14:nvContentPartPr>
              <p14:xfrm>
                <a:off x="6071943" y="2793013"/>
                <a:ext cx="854640" cy="675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F7B0085-3855-719E-5DC1-B367633FBC5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063194" y="2783984"/>
                  <a:ext cx="871789" cy="6926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6F757ED-10E3-9380-C46A-E2BB2C126753}"/>
                    </a:ext>
                  </a:extLst>
                </p14:cNvPr>
                <p14:cNvContentPartPr/>
                <p14:nvPr/>
              </p14:nvContentPartPr>
              <p14:xfrm>
                <a:off x="6058983" y="2956813"/>
                <a:ext cx="713880" cy="752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6F757ED-10E3-9380-C46A-E2BB2C12675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50234" y="2947783"/>
                  <a:ext cx="731027" cy="7704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78EF23D-F501-D6EA-6795-E3BBDE79051B}"/>
                    </a:ext>
                  </a:extLst>
                </p14:cNvPr>
                <p14:cNvContentPartPr/>
                <p14:nvPr/>
              </p14:nvContentPartPr>
              <p14:xfrm>
                <a:off x="8431023" y="4201693"/>
                <a:ext cx="245880" cy="273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78EF23D-F501-D6EA-6795-E3BBDE7905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422267" y="4192657"/>
                  <a:ext cx="263043" cy="2916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FAC17F9-4CF1-8A57-F53B-40AE602170E7}"/>
                    </a:ext>
                  </a:extLst>
                </p14:cNvPr>
                <p14:cNvContentPartPr/>
                <p14:nvPr/>
              </p14:nvContentPartPr>
              <p14:xfrm>
                <a:off x="6964383" y="3596893"/>
                <a:ext cx="590760" cy="139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FAC17F9-4CF1-8A57-F53B-40AE602170E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55639" y="3587870"/>
                  <a:ext cx="607899" cy="1573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4FE85B1-AD30-82AD-B5FC-0EC103B4E97D}"/>
                    </a:ext>
                  </a:extLst>
                </p14:cNvPr>
                <p14:cNvContentPartPr/>
                <p14:nvPr/>
              </p14:nvContentPartPr>
              <p14:xfrm>
                <a:off x="7132863" y="3328693"/>
                <a:ext cx="913320" cy="220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4FE85B1-AD30-82AD-B5FC-0EC103B4E97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124118" y="3319664"/>
                  <a:ext cx="930460" cy="2383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B369EA3-FB71-E09F-99E8-021D87B6466D}"/>
                    </a:ext>
                  </a:extLst>
                </p14:cNvPr>
                <p14:cNvContentPartPr/>
                <p14:nvPr/>
              </p14:nvContentPartPr>
              <p14:xfrm>
                <a:off x="7070943" y="3939253"/>
                <a:ext cx="242640" cy="327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B369EA3-FB71-E09F-99E8-021D87B6466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62202" y="3930223"/>
                  <a:ext cx="259772" cy="3449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2D1C5F2-8F40-BB71-12E5-EFEF6AC130B9}"/>
                    </a:ext>
                  </a:extLst>
                </p14:cNvPr>
                <p14:cNvContentPartPr/>
                <p14:nvPr/>
              </p14:nvContentPartPr>
              <p14:xfrm>
                <a:off x="6507183" y="2059333"/>
                <a:ext cx="799560" cy="1123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2D1C5F2-8F40-BB71-12E5-EFEF6AC130B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98439" y="2050307"/>
                  <a:ext cx="816698" cy="1140891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F9E7E72-330C-EB6F-DD64-9E007B192376}"/>
                </a:ext>
              </a:extLst>
            </p:cNvPr>
            <p:cNvGrpSpPr/>
            <p:nvPr/>
          </p:nvGrpSpPr>
          <p:grpSpPr>
            <a:xfrm>
              <a:off x="6356703" y="2100013"/>
              <a:ext cx="2140560" cy="4002840"/>
              <a:chOff x="6356703" y="2100013"/>
              <a:chExt cx="2140560" cy="400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DFB44E68-00CC-1CB2-4522-593EC6E5F251}"/>
                      </a:ext>
                    </a:extLst>
                  </p14:cNvPr>
                  <p14:cNvContentPartPr/>
                  <p14:nvPr/>
                </p14:nvContentPartPr>
                <p14:xfrm>
                  <a:off x="7753503" y="2922253"/>
                  <a:ext cx="599760" cy="4042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DFB44E68-00CC-1CB2-4522-593EC6E5F251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744755" y="2913229"/>
                    <a:ext cx="616906" cy="4219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64CD0D0-2215-3AB7-0474-4A7368F8BCD4}"/>
                      </a:ext>
                    </a:extLst>
                  </p14:cNvPr>
                  <p14:cNvContentPartPr/>
                  <p14:nvPr/>
                </p14:nvContentPartPr>
                <p14:xfrm>
                  <a:off x="7761423" y="3222493"/>
                  <a:ext cx="395640" cy="2142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64CD0D0-2215-3AB7-0474-4A7368F8BCD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752678" y="3213478"/>
                    <a:ext cx="412781" cy="231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B9800525-19C0-1AA0-5CAC-F20ABB6473BD}"/>
                      </a:ext>
                    </a:extLst>
                  </p14:cNvPr>
                  <p14:cNvContentPartPr/>
                  <p14:nvPr/>
                </p14:nvContentPartPr>
                <p14:xfrm>
                  <a:off x="6557223" y="3715333"/>
                  <a:ext cx="726480" cy="5176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B9800525-19C0-1AA0-5CAC-F20ABB6473B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548474" y="3706308"/>
                    <a:ext cx="743627" cy="5353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880562D1-1074-4D4C-089D-69680EA98C11}"/>
                      </a:ext>
                    </a:extLst>
                  </p14:cNvPr>
                  <p14:cNvContentPartPr/>
                  <p14:nvPr/>
                </p14:nvContentPartPr>
                <p14:xfrm>
                  <a:off x="6732543" y="4059133"/>
                  <a:ext cx="72000" cy="165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880562D1-1074-4D4C-089D-69680EA98C11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723805" y="4050133"/>
                    <a:ext cx="89126" cy="3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E54EE862-6E46-0D53-65EC-1417CD8E39EA}"/>
                      </a:ext>
                    </a:extLst>
                  </p14:cNvPr>
                  <p14:cNvContentPartPr/>
                  <p14:nvPr/>
                </p14:nvContentPartPr>
                <p14:xfrm>
                  <a:off x="7050783" y="3986773"/>
                  <a:ext cx="334440" cy="45000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E54EE862-6E46-0D53-65EC-1417CD8E39EA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042046" y="3977744"/>
                    <a:ext cx="351564" cy="4676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E3C8D3D-153B-A791-C65A-EEDB34D3A6DF}"/>
                      </a:ext>
                    </a:extLst>
                  </p14:cNvPr>
                  <p14:cNvContentPartPr/>
                  <p14:nvPr/>
                </p14:nvContentPartPr>
                <p14:xfrm>
                  <a:off x="7311063" y="4058413"/>
                  <a:ext cx="218520" cy="4240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E3C8D3D-153B-A791-C65A-EEDB34D3A6D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302308" y="4049382"/>
                    <a:ext cx="235679" cy="4417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D2B7DEAF-80E2-AD24-4086-340C11E097D1}"/>
                      </a:ext>
                    </a:extLst>
                  </p14:cNvPr>
                  <p14:cNvContentPartPr/>
                  <p14:nvPr/>
                </p14:nvContentPartPr>
                <p14:xfrm>
                  <a:off x="7406103" y="3336973"/>
                  <a:ext cx="1009080" cy="12610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D2B7DEAF-80E2-AD24-4086-340C11E097D1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397353" y="3327945"/>
                    <a:ext cx="1026231" cy="12787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C324F5E3-3268-ADF5-A8AF-572C23A3EF25}"/>
                      </a:ext>
                    </a:extLst>
                  </p14:cNvPr>
                  <p14:cNvContentPartPr/>
                  <p14:nvPr/>
                </p14:nvContentPartPr>
                <p14:xfrm>
                  <a:off x="7331223" y="3388453"/>
                  <a:ext cx="950040" cy="2091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C324F5E3-3268-ADF5-A8AF-572C23A3EF25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7322475" y="3379406"/>
                    <a:ext cx="967186" cy="2268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39D0CE8F-0087-5023-7F27-C09ABEEBD0E4}"/>
                      </a:ext>
                    </a:extLst>
                  </p14:cNvPr>
                  <p14:cNvContentPartPr/>
                  <p14:nvPr/>
                </p14:nvContentPartPr>
                <p14:xfrm>
                  <a:off x="7586463" y="3603013"/>
                  <a:ext cx="84960" cy="1645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9D0CE8F-0087-5023-7F27-C09ABEEBD0E4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7577686" y="3593993"/>
                    <a:ext cx="102163" cy="1821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F7F0647-C6EF-6975-A1AE-DC1EBC76192F}"/>
                      </a:ext>
                    </a:extLst>
                  </p14:cNvPr>
                  <p14:cNvContentPartPr/>
                  <p14:nvPr/>
                </p14:nvContentPartPr>
                <p14:xfrm>
                  <a:off x="7693743" y="3775093"/>
                  <a:ext cx="339840" cy="5047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BF7F0647-C6EF-6975-A1AE-DC1EBC76192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684993" y="3766067"/>
                    <a:ext cx="356989" cy="522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18B2F3AC-420B-B1A2-AD36-212FE1A8FEBD}"/>
                      </a:ext>
                    </a:extLst>
                  </p14:cNvPr>
                  <p14:cNvContentPartPr/>
                  <p14:nvPr/>
                </p14:nvContentPartPr>
                <p14:xfrm>
                  <a:off x="8017383" y="3889213"/>
                  <a:ext cx="281160" cy="1288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18B2F3AC-420B-B1A2-AD36-212FE1A8FEBD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8008640" y="3880188"/>
                    <a:ext cx="298295" cy="146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D7959216-B268-A093-BFA2-71976A27E318}"/>
                      </a:ext>
                    </a:extLst>
                  </p14:cNvPr>
                  <p14:cNvContentPartPr/>
                  <p14:nvPr/>
                </p14:nvContentPartPr>
                <p14:xfrm>
                  <a:off x="7848183" y="3637573"/>
                  <a:ext cx="300600" cy="189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D7959216-B268-A093-BFA2-71976A27E318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839434" y="3628556"/>
                    <a:ext cx="317747" cy="206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A0D4FDE6-AC8B-9699-ADFF-3345A08C0A6D}"/>
                      </a:ext>
                    </a:extLst>
                  </p14:cNvPr>
                  <p14:cNvContentPartPr/>
                  <p14:nvPr/>
                </p14:nvContentPartPr>
                <p14:xfrm>
                  <a:off x="8160663" y="3647293"/>
                  <a:ext cx="175680" cy="396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A0D4FDE6-AC8B-9699-ADFF-3345A08C0A6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151931" y="3638210"/>
                    <a:ext cx="192794" cy="57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6A8205B9-CB16-7C7B-538A-D49806420D65}"/>
                      </a:ext>
                    </a:extLst>
                  </p14:cNvPr>
                  <p14:cNvContentPartPr/>
                  <p14:nvPr/>
                </p14:nvContentPartPr>
                <p14:xfrm>
                  <a:off x="8324103" y="3821533"/>
                  <a:ext cx="36360" cy="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6A8205B9-CB16-7C7B-538A-D49806420D65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315363" y="3812533"/>
                    <a:ext cx="53491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E90F426-99A2-8959-E043-F15CBFFC4DEA}"/>
                      </a:ext>
                    </a:extLst>
                  </p14:cNvPr>
                  <p14:cNvContentPartPr/>
                  <p14:nvPr/>
                </p14:nvContentPartPr>
                <p14:xfrm>
                  <a:off x="7539303" y="4617853"/>
                  <a:ext cx="957960" cy="14850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E90F426-99A2-8959-E043-F15CBFFC4DE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530556" y="4608827"/>
                    <a:ext cx="975104" cy="15026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80029F59-3F5E-57CD-64D0-3D89104CD305}"/>
                      </a:ext>
                    </a:extLst>
                  </p14:cNvPr>
                  <p14:cNvContentPartPr/>
                  <p14:nvPr/>
                </p14:nvContentPartPr>
                <p14:xfrm>
                  <a:off x="8459103" y="4321573"/>
                  <a:ext cx="36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80029F59-3F5E-57CD-64D0-3D89104CD30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50103" y="431257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EB8D9CA-7444-5C25-8084-85CCC144C41A}"/>
                      </a:ext>
                    </a:extLst>
                  </p14:cNvPr>
                  <p14:cNvContentPartPr/>
                  <p14:nvPr/>
                </p14:nvContentPartPr>
                <p14:xfrm>
                  <a:off x="6433743" y="2249413"/>
                  <a:ext cx="531720" cy="99036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EB8D9CA-7444-5C25-8084-85CCC144C41A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424992" y="2240387"/>
                    <a:ext cx="548872" cy="10080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BF23F49-E7E3-E909-BBC1-CD147BE3E023}"/>
                      </a:ext>
                    </a:extLst>
                  </p14:cNvPr>
                  <p14:cNvContentPartPr/>
                  <p14:nvPr/>
                </p14:nvContentPartPr>
                <p14:xfrm>
                  <a:off x="6502143" y="2100013"/>
                  <a:ext cx="29520" cy="367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BF23F49-E7E3-E909-BBC1-CD147BE3E023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493357" y="2090924"/>
                    <a:ext cx="46740" cy="54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454FDCCE-0D21-E013-7507-2BD0A432E3D4}"/>
                      </a:ext>
                    </a:extLst>
                  </p14:cNvPr>
                  <p14:cNvContentPartPr/>
                  <p14:nvPr/>
                </p14:nvContentPartPr>
                <p14:xfrm>
                  <a:off x="6451743" y="2158693"/>
                  <a:ext cx="13320" cy="117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454FDCCE-0D21-E013-7507-2BD0A432E3D4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442980" y="2149665"/>
                    <a:ext cx="30496" cy="13505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E91A3ADF-FA24-1F87-7581-D6A7306508FA}"/>
                      </a:ext>
                    </a:extLst>
                  </p14:cNvPr>
                  <p14:cNvContentPartPr/>
                  <p14:nvPr/>
                </p14:nvContentPartPr>
                <p14:xfrm>
                  <a:off x="7129623" y="2165173"/>
                  <a:ext cx="582840" cy="9316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E91A3ADF-FA24-1F87-7581-D6A7306508FA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120882" y="2156145"/>
                    <a:ext cx="599972" cy="9493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1CDE9E77-A5DC-E54D-4E30-A0D6A9C874AC}"/>
                      </a:ext>
                    </a:extLst>
                  </p14:cNvPr>
                  <p14:cNvContentPartPr/>
                  <p14:nvPr/>
                </p14:nvContentPartPr>
                <p14:xfrm>
                  <a:off x="7693023" y="3091453"/>
                  <a:ext cx="91440" cy="493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1CDE9E77-A5DC-E54D-4E30-A0D6A9C874AC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684264" y="3082387"/>
                    <a:ext cx="108607" cy="670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79F7D161-76AD-A9A1-5AC9-719023926AE9}"/>
                      </a:ext>
                    </a:extLst>
                  </p14:cNvPr>
                  <p14:cNvContentPartPr/>
                  <p14:nvPr/>
                </p14:nvContentPartPr>
                <p14:xfrm>
                  <a:off x="7335903" y="2814973"/>
                  <a:ext cx="285120" cy="601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79F7D161-76AD-A9A1-5AC9-719023926AE9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327168" y="2805973"/>
                    <a:ext cx="302241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D5B54F6F-354C-0F3C-E6B9-6BB5FE6B8134}"/>
                      </a:ext>
                    </a:extLst>
                  </p14:cNvPr>
                  <p14:cNvContentPartPr/>
                  <p14:nvPr/>
                </p14:nvContentPartPr>
                <p14:xfrm>
                  <a:off x="7369383" y="2587453"/>
                  <a:ext cx="243000" cy="10944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D5B54F6F-354C-0F3C-E6B9-6BB5FE6B8134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7360642" y="2578423"/>
                    <a:ext cx="260132" cy="127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3548A3C6-945E-BC58-8CC0-6C03E6031ED9}"/>
                      </a:ext>
                    </a:extLst>
                  </p14:cNvPr>
                  <p14:cNvContentPartPr/>
                  <p14:nvPr/>
                </p14:nvContentPartPr>
                <p14:xfrm>
                  <a:off x="6641823" y="2560093"/>
                  <a:ext cx="256680" cy="1134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3548A3C6-945E-BC58-8CC0-6C03E6031ED9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633080" y="2551064"/>
                    <a:ext cx="273815" cy="1310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6711A99-420D-2B7A-2B11-01A36F691246}"/>
                      </a:ext>
                    </a:extLst>
                  </p14:cNvPr>
                  <p14:cNvContentPartPr/>
                  <p14:nvPr/>
                </p14:nvContentPartPr>
                <p14:xfrm>
                  <a:off x="6841263" y="2736493"/>
                  <a:ext cx="211680" cy="1674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6711A99-420D-2B7A-2B11-01A36F691246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832501" y="2727474"/>
                    <a:ext cx="228853" cy="1850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04A8266A-9D2A-899B-50CD-35B151F65180}"/>
                      </a:ext>
                    </a:extLst>
                  </p14:cNvPr>
                  <p14:cNvContentPartPr/>
                  <p14:nvPr/>
                </p14:nvContentPartPr>
                <p14:xfrm>
                  <a:off x="6356703" y="3081373"/>
                  <a:ext cx="160200" cy="1760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04A8266A-9D2A-899B-50CD-35B151F65180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347920" y="3072355"/>
                    <a:ext cx="177414" cy="1937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CEE8239E-502E-42FF-3E38-602DA217F6B2}"/>
                      </a:ext>
                    </a:extLst>
                  </p14:cNvPr>
                  <p14:cNvContentPartPr/>
                  <p14:nvPr/>
                </p14:nvContentPartPr>
                <p14:xfrm>
                  <a:off x="6614103" y="3167773"/>
                  <a:ext cx="144720" cy="213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CEE8239E-502E-42FF-3E38-602DA217F6B2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605343" y="3158743"/>
                    <a:ext cx="161890" cy="2311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8BBE991B-03F6-F7F8-44BF-4928C9B28DD3}"/>
                      </a:ext>
                    </a:extLst>
                  </p14:cNvPr>
                  <p14:cNvContentPartPr/>
                  <p14:nvPr/>
                </p14:nvContentPartPr>
                <p14:xfrm>
                  <a:off x="7677903" y="4244893"/>
                  <a:ext cx="73080" cy="26928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8BBE991B-03F6-F7F8-44BF-4928C9B28DD3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7669119" y="4235857"/>
                    <a:ext cx="90296" cy="2869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66874373-B974-C9EB-B738-7E44FE494FAF}"/>
                      </a:ext>
                    </a:extLst>
                  </p14:cNvPr>
                  <p14:cNvContentPartPr/>
                  <p14:nvPr/>
                </p14:nvContentPartPr>
                <p14:xfrm>
                  <a:off x="7889943" y="4294213"/>
                  <a:ext cx="56160" cy="15408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66874373-B974-C9EB-B738-7E44FE494FAF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7881168" y="4285171"/>
                    <a:ext cx="73359" cy="171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B8D5B50-9FB9-6B6E-8B7D-8F83AEC78619}"/>
                      </a:ext>
                    </a:extLst>
                  </p14:cNvPr>
                  <p14:cNvContentPartPr/>
                  <p14:nvPr/>
                </p14:nvContentPartPr>
                <p14:xfrm>
                  <a:off x="7854663" y="4514173"/>
                  <a:ext cx="480600" cy="1436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B8D5B50-9FB9-6B6E-8B7D-8F83AEC78619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7845912" y="4505150"/>
                    <a:ext cx="497752" cy="1613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4DAD4FE6-4451-A61C-22BB-55C185862252}"/>
                      </a:ext>
                    </a:extLst>
                  </p14:cNvPr>
                  <p14:cNvContentPartPr/>
                  <p14:nvPr/>
                </p14:nvContentPartPr>
                <p14:xfrm>
                  <a:off x="7784103" y="4700293"/>
                  <a:ext cx="227880" cy="8568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4DAD4FE6-4451-A61C-22BB-55C185862252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775365" y="4691255"/>
                    <a:ext cx="245006" cy="1033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B55D8966-044D-B20E-053D-A2D34BF76573}"/>
                      </a:ext>
                    </a:extLst>
                  </p14:cNvPr>
                  <p14:cNvContentPartPr/>
                  <p14:nvPr/>
                </p14:nvContentPartPr>
                <p14:xfrm>
                  <a:off x="8076783" y="4653133"/>
                  <a:ext cx="212760" cy="867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B55D8966-044D-B20E-053D-A2D34BF76573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8068035" y="4644095"/>
                    <a:ext cx="229907" cy="104474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6C5A3BC-DA14-9AB9-33E0-3A2E0F9328B3}"/>
              </a:ext>
            </a:extLst>
          </p:cNvPr>
          <p:cNvGrpSpPr/>
          <p:nvPr/>
        </p:nvGrpSpPr>
        <p:grpSpPr>
          <a:xfrm>
            <a:off x="2094998" y="2793134"/>
            <a:ext cx="2478824" cy="3568288"/>
            <a:chOff x="1686783" y="1765213"/>
            <a:chExt cx="2816280" cy="4186440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25CA3D4-6F25-6CB9-60C3-4069CFB7199F}"/>
                </a:ext>
              </a:extLst>
            </p:cNvPr>
            <p:cNvGrpSpPr/>
            <p:nvPr/>
          </p:nvGrpSpPr>
          <p:grpSpPr>
            <a:xfrm>
              <a:off x="1686783" y="1765213"/>
              <a:ext cx="2816280" cy="4186440"/>
              <a:chOff x="1686783" y="1765213"/>
              <a:chExt cx="2816280" cy="418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97EE2B05-D2D0-42C2-FD0A-FC9D168DFD77}"/>
                      </a:ext>
                    </a:extLst>
                  </p14:cNvPr>
                  <p14:cNvContentPartPr/>
                  <p14:nvPr/>
                </p14:nvContentPartPr>
                <p14:xfrm>
                  <a:off x="3387783" y="1941973"/>
                  <a:ext cx="430200" cy="90432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97EE2B05-D2D0-42C2-FD0A-FC9D168DFD77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3377560" y="1931409"/>
                    <a:ext cx="450238" cy="9250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C28A9B3D-E506-0107-37FE-2AF4F62DC3FE}"/>
                      </a:ext>
                    </a:extLst>
                  </p14:cNvPr>
                  <p14:cNvContentPartPr/>
                  <p14:nvPr/>
                </p14:nvContentPartPr>
                <p14:xfrm>
                  <a:off x="3430983" y="2246533"/>
                  <a:ext cx="163440" cy="435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C28A9B3D-E506-0107-37FE-2AF4F62DC3FE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3420742" y="2236062"/>
                    <a:ext cx="183512" cy="640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C023ACFE-D2C1-7BA9-0B52-A8044B21426E}"/>
                      </a:ext>
                    </a:extLst>
                  </p14:cNvPr>
                  <p14:cNvContentPartPr/>
                  <p14:nvPr/>
                </p14:nvContentPartPr>
                <p14:xfrm>
                  <a:off x="3461943" y="2470453"/>
                  <a:ext cx="153360" cy="435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C023ACFE-D2C1-7BA9-0B52-A8044B21426E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3451719" y="2459880"/>
                    <a:ext cx="173399" cy="642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51103A89-4ACC-6B51-DD9E-6A0BB372C8C5}"/>
                      </a:ext>
                    </a:extLst>
                  </p14:cNvPr>
                  <p14:cNvContentPartPr/>
                  <p14:nvPr/>
                </p14:nvContentPartPr>
                <p14:xfrm>
                  <a:off x="3477423" y="2743333"/>
                  <a:ext cx="202320" cy="8280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51103A89-4ACC-6B51-DD9E-6A0BB372C8C5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3467205" y="2732825"/>
                    <a:ext cx="222348" cy="1033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809FD212-ED1D-8520-FF7C-9E2E04D42B8B}"/>
                      </a:ext>
                    </a:extLst>
                  </p14:cNvPr>
                  <p14:cNvContentPartPr/>
                  <p14:nvPr/>
                </p14:nvContentPartPr>
                <p14:xfrm>
                  <a:off x="3396783" y="2279293"/>
                  <a:ext cx="90000" cy="58032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809FD212-ED1D-8520-FF7C-9E2E04D42B8B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3386509" y="2268734"/>
                    <a:ext cx="110137" cy="601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BF11D813-A77C-D904-F1D1-8E46A66C100C}"/>
                      </a:ext>
                    </a:extLst>
                  </p14:cNvPr>
                  <p14:cNvContentPartPr/>
                  <p14:nvPr/>
                </p14:nvContentPartPr>
                <p14:xfrm>
                  <a:off x="1686783" y="1765213"/>
                  <a:ext cx="1809720" cy="236088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BF11D813-A77C-D904-F1D1-8E46A66C100C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1676559" y="1754655"/>
                    <a:ext cx="1829760" cy="238157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D8068D34-B1C6-0024-48EF-D5A2803EE1E2}"/>
                      </a:ext>
                    </a:extLst>
                  </p14:cNvPr>
                  <p14:cNvContentPartPr/>
                  <p14:nvPr/>
                </p14:nvContentPartPr>
                <p14:xfrm>
                  <a:off x="2286543" y="3957253"/>
                  <a:ext cx="360" cy="36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D8068D34-B1C6-0024-48EF-D5A2803EE1E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2277543" y="3947253"/>
                    <a:ext cx="18000" cy="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0927C37D-CDF3-E4D2-6B44-EF42FFCE9BCC}"/>
                      </a:ext>
                    </a:extLst>
                  </p14:cNvPr>
                  <p14:cNvContentPartPr/>
                  <p14:nvPr/>
                </p14:nvContentPartPr>
                <p14:xfrm>
                  <a:off x="1827903" y="3950413"/>
                  <a:ext cx="2406600" cy="62532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0927C37D-CDF3-E4D2-6B44-EF42FFCE9BC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817678" y="3939857"/>
                    <a:ext cx="2426641" cy="6460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B387B69A-6E6C-2B4C-E53C-710A347A2A93}"/>
                      </a:ext>
                    </a:extLst>
                  </p14:cNvPr>
                  <p14:cNvContentPartPr/>
                  <p14:nvPr/>
                </p14:nvContentPartPr>
                <p14:xfrm>
                  <a:off x="4035423" y="3927013"/>
                  <a:ext cx="257040" cy="86400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B387B69A-6E6C-2B4C-E53C-710A347A2A93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4025207" y="3916425"/>
                    <a:ext cx="277064" cy="1071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F19943DC-25DC-CBF6-C871-63BD9E70B072}"/>
                      </a:ext>
                    </a:extLst>
                  </p14:cNvPr>
                  <p14:cNvContentPartPr/>
                  <p14:nvPr/>
                </p14:nvContentPartPr>
                <p14:xfrm>
                  <a:off x="4268703" y="3972733"/>
                  <a:ext cx="30240" cy="1710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F19943DC-25DC-CBF6-C871-63BD9E70B072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4258487" y="3962203"/>
                    <a:ext cx="50264" cy="1916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31DE3BA1-2823-9C81-9309-C292A3459012}"/>
                      </a:ext>
                    </a:extLst>
                  </p14:cNvPr>
                  <p14:cNvContentPartPr/>
                  <p14:nvPr/>
                </p14:nvContentPartPr>
                <p14:xfrm>
                  <a:off x="4307583" y="4143013"/>
                  <a:ext cx="195480" cy="20340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31DE3BA1-2823-9C81-9309-C292A3459012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297338" y="4132463"/>
                    <a:ext cx="215561" cy="2240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7AB3CEE9-9860-B489-5FA2-CB1867D08264}"/>
                      </a:ext>
                    </a:extLst>
                  </p14:cNvPr>
                  <p14:cNvContentPartPr/>
                  <p14:nvPr/>
                </p14:nvContentPartPr>
                <p14:xfrm>
                  <a:off x="3464823" y="4598773"/>
                  <a:ext cx="941400" cy="135288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7AB3CEE9-9860-B489-5FA2-CB1867D0826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3454599" y="4588214"/>
                    <a:ext cx="961438" cy="1373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CE50835A-E15B-6193-F9ED-6EF8E475F773}"/>
                      </a:ext>
                    </a:extLst>
                  </p14:cNvPr>
                  <p14:cNvContentPartPr/>
                  <p14:nvPr/>
                </p14:nvContentPartPr>
                <p14:xfrm>
                  <a:off x="2926263" y="3520933"/>
                  <a:ext cx="868320" cy="42696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E50835A-E15B-6193-F9ED-6EF8E475F773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916038" y="3510386"/>
                    <a:ext cx="888361" cy="4476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1473327F-E9F7-1602-2E08-C3E9EA8A48C6}"/>
                      </a:ext>
                    </a:extLst>
                  </p14:cNvPr>
                  <p14:cNvContentPartPr/>
                  <p14:nvPr/>
                </p14:nvContentPartPr>
                <p14:xfrm>
                  <a:off x="3215703" y="3319333"/>
                  <a:ext cx="226440" cy="34236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1473327F-E9F7-1602-2E08-C3E9EA8A48C6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3205503" y="3308766"/>
                    <a:ext cx="246432" cy="3630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1549DAD6-EF29-7EB6-13BA-52DECD84AD60}"/>
                      </a:ext>
                    </a:extLst>
                  </p14:cNvPr>
                  <p14:cNvContentPartPr/>
                  <p14:nvPr/>
                </p14:nvContentPartPr>
                <p14:xfrm>
                  <a:off x="2856063" y="3370453"/>
                  <a:ext cx="775800" cy="6804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1549DAD6-EF29-7EB6-13BA-52DECD84AD60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2845839" y="3359888"/>
                    <a:ext cx="795839" cy="887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FA4763BC-A6A5-5AD0-B4EF-DA41AF2BE457}"/>
                      </a:ext>
                    </a:extLst>
                  </p14:cNvPr>
                  <p14:cNvContentPartPr/>
                  <p14:nvPr/>
                </p14:nvContentPartPr>
                <p14:xfrm>
                  <a:off x="2906103" y="3096493"/>
                  <a:ext cx="1056240" cy="867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FA4763BC-A6A5-5AD0-B4EF-DA41AF2BE457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2895880" y="3085913"/>
                    <a:ext cx="1076277" cy="1074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1EA3F96D-75DB-C1DA-EF93-113E2157A9E4}"/>
                      </a:ext>
                    </a:extLst>
                  </p14:cNvPr>
                  <p14:cNvContentPartPr/>
                  <p14:nvPr/>
                </p14:nvContentPartPr>
                <p14:xfrm>
                  <a:off x="3833463" y="2838733"/>
                  <a:ext cx="472680" cy="109188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1EA3F96D-75DB-C1DA-EF93-113E2157A9E4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823241" y="2828173"/>
                    <a:ext cx="492716" cy="11125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7E76C58A-36C2-C761-DAB4-1EA3DDBCD912}"/>
                      </a:ext>
                    </a:extLst>
                  </p14:cNvPr>
                  <p14:cNvContentPartPr/>
                  <p14:nvPr/>
                </p14:nvContentPartPr>
                <p14:xfrm>
                  <a:off x="2972343" y="2485933"/>
                  <a:ext cx="167760" cy="3168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7E76C58A-36C2-C761-DAB4-1EA3DDBCD912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2962139" y="2475512"/>
                    <a:ext cx="187761" cy="52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D6EFB51B-6472-5DFA-CCCC-73F854BDE5F9}"/>
                      </a:ext>
                    </a:extLst>
                  </p14:cNvPr>
                  <p14:cNvContentPartPr/>
                  <p14:nvPr/>
                </p14:nvContentPartPr>
                <p14:xfrm>
                  <a:off x="2935623" y="2369293"/>
                  <a:ext cx="117720" cy="964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D6EFB51B-6472-5DFA-CCCC-73F854BDE5F9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925404" y="2358714"/>
                    <a:ext cx="137749" cy="1172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F2E6FCAF-B383-EE37-22C5-9D89016D95A3}"/>
                      </a:ext>
                    </a:extLst>
                  </p14:cNvPr>
                  <p14:cNvContentPartPr/>
                  <p14:nvPr/>
                </p14:nvContentPartPr>
                <p14:xfrm>
                  <a:off x="2788383" y="2105053"/>
                  <a:ext cx="117720" cy="975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F2E6FCAF-B383-EE37-22C5-9D89016D95A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778164" y="2094540"/>
                    <a:ext cx="137749" cy="1181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8464D4DB-7CEE-1258-7DDD-E527614A77B0}"/>
                      </a:ext>
                    </a:extLst>
                  </p14:cNvPr>
                  <p14:cNvContentPartPr/>
                  <p14:nvPr/>
                </p14:nvContentPartPr>
                <p14:xfrm>
                  <a:off x="2277903" y="2116933"/>
                  <a:ext cx="150120" cy="18576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8464D4DB-7CEE-1258-7DDD-E527614A77B0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267677" y="2106378"/>
                    <a:ext cx="170163" cy="2064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F32E25EA-DE82-890D-2D6B-F8C594EA29B8}"/>
                      </a:ext>
                    </a:extLst>
                  </p14:cNvPr>
                  <p14:cNvContentPartPr/>
                  <p14:nvPr/>
                </p14:nvContentPartPr>
                <p14:xfrm>
                  <a:off x="2464383" y="2460013"/>
                  <a:ext cx="189360" cy="13932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F32E25EA-DE82-890D-2D6B-F8C594EA29B8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454158" y="2449458"/>
                    <a:ext cx="209400" cy="1600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6D4BC0E8-0EE6-475F-E853-5279C252E3D4}"/>
                      </a:ext>
                    </a:extLst>
                  </p14:cNvPr>
                  <p14:cNvContentPartPr/>
                  <p14:nvPr/>
                </p14:nvContentPartPr>
                <p14:xfrm>
                  <a:off x="2127783" y="2778253"/>
                  <a:ext cx="145080" cy="183600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6D4BC0E8-0EE6-475F-E853-5279C252E3D4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117537" y="2767701"/>
                    <a:ext cx="165162" cy="2042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8877CD00-6184-011D-C9F9-91F74BDAACBC}"/>
                      </a:ext>
                    </a:extLst>
                  </p14:cNvPr>
                  <p14:cNvContentPartPr/>
                  <p14:nvPr/>
                </p14:nvContentPartPr>
                <p14:xfrm>
                  <a:off x="1911783" y="2606533"/>
                  <a:ext cx="96120" cy="135000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8877CD00-6184-011D-C9F9-91F74BDAACBC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1901557" y="2595986"/>
                    <a:ext cx="116162" cy="1556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FB5740C6-BFE5-6EA8-3649-5BAF9FB58E4B}"/>
                      </a:ext>
                    </a:extLst>
                  </p14:cNvPr>
                  <p14:cNvContentPartPr/>
                  <p14:nvPr/>
                </p14:nvContentPartPr>
                <p14:xfrm>
                  <a:off x="2474463" y="3160213"/>
                  <a:ext cx="84960" cy="130680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FB5740C6-BFE5-6EA8-3649-5BAF9FB58E4B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464300" y="3149674"/>
                    <a:ext cx="104879" cy="1513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BC3D0606-9843-52D2-547A-3D9B224BD2E2}"/>
                      </a:ext>
                    </a:extLst>
                  </p14:cNvPr>
                  <p14:cNvContentPartPr/>
                  <p14:nvPr/>
                </p14:nvContentPartPr>
                <p14:xfrm>
                  <a:off x="2739783" y="3884173"/>
                  <a:ext cx="385200" cy="9504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BC3D0606-9843-52D2-547A-3D9B224BD2E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729560" y="3873613"/>
                    <a:ext cx="405237" cy="1157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64F5960E-0F85-1D52-EFE2-9574DC0707A5}"/>
                      </a:ext>
                    </a:extLst>
                  </p14:cNvPr>
                  <p14:cNvContentPartPr/>
                  <p14:nvPr/>
                </p14:nvContentPartPr>
                <p14:xfrm>
                  <a:off x="2725383" y="4014133"/>
                  <a:ext cx="229320" cy="411120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64F5960E-0F85-1D52-EFE2-9574DC0707A5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715164" y="4003581"/>
                    <a:ext cx="249350" cy="431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246E83AC-36A0-941E-C4A9-05B4E3BEB153}"/>
                      </a:ext>
                    </a:extLst>
                  </p14:cNvPr>
                  <p14:cNvContentPartPr/>
                  <p14:nvPr/>
                </p14:nvContentPartPr>
                <p14:xfrm>
                  <a:off x="2704503" y="3621013"/>
                  <a:ext cx="78480" cy="14076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246E83AC-36A0-941E-C4A9-05B4E3BEB153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694284" y="3610477"/>
                    <a:ext cx="98509" cy="16141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270A6D8F-92D2-8602-E54D-D593DDBA04FB}"/>
                      </a:ext>
                    </a:extLst>
                  </p14:cNvPr>
                  <p14:cNvContentPartPr/>
                  <p14:nvPr/>
                </p14:nvContentPartPr>
                <p14:xfrm>
                  <a:off x="2605143" y="3483493"/>
                  <a:ext cx="218520" cy="109800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270A6D8F-92D2-8602-E54D-D593DDBA04FB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594951" y="3472935"/>
                    <a:ext cx="238497" cy="1304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B0CA4764-2F39-97A0-855A-655947885B81}"/>
                      </a:ext>
                    </a:extLst>
                  </p14:cNvPr>
                  <p14:cNvContentPartPr/>
                  <p14:nvPr/>
                </p14:nvContentPartPr>
                <p14:xfrm>
                  <a:off x="3899343" y="3744493"/>
                  <a:ext cx="233640" cy="108720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B0CA4764-2F39-97A0-855A-655947885B81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889114" y="3733958"/>
                    <a:ext cx="253690" cy="1293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811F2A70-143C-4A92-843D-FD3E53B98710}"/>
                      </a:ext>
                    </a:extLst>
                  </p14:cNvPr>
                  <p14:cNvContentPartPr/>
                  <p14:nvPr/>
                </p14:nvContentPartPr>
                <p14:xfrm>
                  <a:off x="3769023" y="3833053"/>
                  <a:ext cx="124200" cy="4032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811F2A70-143C-4A92-843D-FD3E53B98710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758809" y="3822442"/>
                    <a:ext cx="144219" cy="6111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C4695C05-B3D6-DAAF-4931-7560E3B4D38F}"/>
                      </a:ext>
                    </a:extLst>
                  </p14:cNvPr>
                  <p14:cNvContentPartPr/>
                  <p14:nvPr/>
                </p14:nvContentPartPr>
                <p14:xfrm>
                  <a:off x="4016343" y="3692653"/>
                  <a:ext cx="219240" cy="33120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C4695C05-B3D6-DAAF-4931-7560E3B4D38F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006117" y="3682172"/>
                    <a:ext cx="239282" cy="536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228C1AD7-B70C-38BA-C142-FE37BB94956B}"/>
                      </a:ext>
                    </a:extLst>
                  </p14:cNvPr>
                  <p14:cNvContentPartPr/>
                  <p14:nvPr/>
                </p14:nvContentPartPr>
                <p14:xfrm>
                  <a:off x="2486343" y="3974533"/>
                  <a:ext cx="27000" cy="329400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228C1AD7-B70C-38BA-C142-FE37BB94956B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2476116" y="3963989"/>
                    <a:ext cx="47045" cy="3500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82CCCDFF-0D61-B993-214D-270E9FA7B077}"/>
                      </a:ext>
                    </a:extLst>
                  </p14:cNvPr>
                  <p14:cNvContentPartPr/>
                  <p14:nvPr/>
                </p14:nvContentPartPr>
                <p14:xfrm>
                  <a:off x="2543223" y="3944293"/>
                  <a:ext cx="28440" cy="361440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82CCCDFF-0D61-B993-214D-270E9FA7B077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2533066" y="3933725"/>
                    <a:ext cx="48348" cy="38215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E9F6689-F3CE-291A-1395-A21F4015F696}"/>
                </a:ext>
              </a:extLst>
            </p:cNvPr>
            <p:cNvGrpSpPr/>
            <p:nvPr/>
          </p:nvGrpSpPr>
          <p:grpSpPr>
            <a:xfrm>
              <a:off x="2712063" y="2803813"/>
              <a:ext cx="242640" cy="153360"/>
              <a:chOff x="2712063" y="2803813"/>
              <a:chExt cx="242640" cy="15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0447AD88-C3E9-78B1-3CA4-7481D33A3CBD}"/>
                      </a:ext>
                    </a:extLst>
                  </p14:cNvPr>
                  <p14:cNvContentPartPr/>
                  <p14:nvPr/>
                </p14:nvContentPartPr>
                <p14:xfrm>
                  <a:off x="2712063" y="2803813"/>
                  <a:ext cx="208800" cy="9684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0447AD88-C3E9-78B1-3CA4-7481D33A3CBD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701848" y="2793241"/>
                    <a:ext cx="228822" cy="1175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3D1B5040-C93C-D2E9-552F-A88CA413F490}"/>
                      </a:ext>
                    </a:extLst>
                  </p14:cNvPr>
                  <p14:cNvContentPartPr/>
                  <p14:nvPr/>
                </p14:nvContentPartPr>
                <p14:xfrm>
                  <a:off x="2745903" y="2827213"/>
                  <a:ext cx="208800" cy="1299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3D1B5040-C93C-D2E9-552F-A88CA413F490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2735688" y="2816630"/>
                    <a:ext cx="228822" cy="15070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3272A68-2CE1-AD55-48AB-5E60A3A6ED4B}"/>
                </a:ext>
              </a:extLst>
            </p:cNvPr>
            <p:cNvGrpSpPr/>
            <p:nvPr/>
          </p:nvGrpSpPr>
          <p:grpSpPr>
            <a:xfrm>
              <a:off x="3627183" y="4432453"/>
              <a:ext cx="664560" cy="278640"/>
              <a:chOff x="3627183" y="4432453"/>
              <a:chExt cx="664560" cy="278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1F55F414-D864-2677-9D66-810F3376A903}"/>
                      </a:ext>
                    </a:extLst>
                  </p14:cNvPr>
                  <p14:cNvContentPartPr/>
                  <p14:nvPr/>
                </p14:nvContentPartPr>
                <p14:xfrm>
                  <a:off x="3627183" y="4432453"/>
                  <a:ext cx="664560" cy="2066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1F55F414-D864-2677-9D66-810F3376A903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616959" y="4421889"/>
                    <a:ext cx="684599" cy="2273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EAC3B2B4-9292-5C11-0837-EEC898615D3B}"/>
                      </a:ext>
                    </a:extLst>
                  </p14:cNvPr>
                  <p14:cNvContentPartPr/>
                  <p14:nvPr/>
                </p14:nvContentPartPr>
                <p14:xfrm>
                  <a:off x="3738423" y="4599853"/>
                  <a:ext cx="266400" cy="1112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EAC3B2B4-9292-5C11-0837-EEC898615D3B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3728193" y="4589319"/>
                    <a:ext cx="286452" cy="1318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9A56B814-688E-C576-BB19-AD4043D8959D}"/>
                      </a:ext>
                    </a:extLst>
                  </p14:cNvPr>
                  <p14:cNvContentPartPr/>
                  <p14:nvPr/>
                </p14:nvContentPartPr>
                <p14:xfrm>
                  <a:off x="4145583" y="4622173"/>
                  <a:ext cx="33120" cy="237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9A56B814-688E-C576-BB19-AD4043D8959D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4135361" y="4611566"/>
                    <a:ext cx="53156" cy="4455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919949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27FFBA-04CF-E6FC-4FD4-9AD7F285D630}"/>
              </a:ext>
            </a:extLst>
          </p:cNvPr>
          <p:cNvSpPr txBox="1"/>
          <p:nvPr/>
        </p:nvSpPr>
        <p:spPr>
          <a:xfrm>
            <a:off x="431799" y="1304925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9525" indent="0">
              <a:tabLst/>
            </a:pPr>
            <a:r>
              <a:rPr lang="en-US" sz="240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what part of your work today did you discover something new about yourself or your skills?</a:t>
            </a:r>
          </a:p>
        </p:txBody>
      </p:sp>
    </p:spTree>
    <p:extLst>
      <p:ext uri="{BB962C8B-B14F-4D97-AF65-F5344CB8AC3E}">
        <p14:creationId xmlns:p14="http://schemas.microsoft.com/office/powerpoint/2010/main" val="1222348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8629885-DE61-39DC-4388-52939D0147F1}"/>
              </a:ext>
            </a:extLst>
          </p:cNvPr>
          <p:cNvSpPr txBox="1"/>
          <p:nvPr/>
        </p:nvSpPr>
        <p:spPr>
          <a:xfrm>
            <a:off x="431800" y="1304925"/>
            <a:ext cx="8353425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9525"/>
            <a:r>
              <a:rPr lang="en-US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In the next lesson, we will learn how artists use space and observation to capture form. </a:t>
            </a:r>
            <a:endParaRPr lang="en-US" sz="2400" i="0">
              <a:solidFill>
                <a:schemeClr val="tx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3" name="Picture 2" descr="Close-up of a drawing of a hand&#10;&#10;AI-generated content may be incorrect.">
            <a:extLst>
              <a:ext uri="{FF2B5EF4-FFF2-40B4-BE49-F238E27FC236}">
                <a16:creationId xmlns:a16="http://schemas.microsoft.com/office/drawing/2014/main" id="{A3D213A9-C429-7899-B709-6B4184381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242" y="2139757"/>
            <a:ext cx="3449516" cy="417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10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DBCAA-981C-48DF-C161-7BC3B7417E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268413"/>
            <a:ext cx="8234363" cy="59093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altLang="ko-KR">
                <a:latin typeface="Calibri"/>
                <a:ea typeface="맑은 고딕"/>
              </a:rPr>
              <a:t>Lesson</a:t>
            </a:r>
            <a:r>
              <a:rPr lang="en-GB" altLang="ko-KR">
                <a:solidFill>
                  <a:srgbClr val="181818"/>
                </a:solidFill>
                <a:latin typeface="Calibri"/>
                <a:ea typeface="맑은 고딕"/>
              </a:rPr>
              <a:t> 2 Slide 37 Photo: Hands II (1973) by Henry Moore, via </a:t>
            </a:r>
            <a:r>
              <a:rPr lang="en-GB" altLang="ko-KR" err="1">
                <a:solidFill>
                  <a:srgbClr val="181818"/>
                </a:solidFill>
                <a:latin typeface="Calibri"/>
                <a:ea typeface="맑은 고딕"/>
              </a:rPr>
              <a:t>WikiArt</a:t>
            </a:r>
            <a:r>
              <a:rPr lang="en-GB" altLang="ko-KR">
                <a:solidFill>
                  <a:srgbClr val="181818"/>
                </a:solidFill>
                <a:latin typeface="Calibri"/>
                <a:ea typeface="맑은 고딕"/>
              </a:rPr>
              <a:t>, © The Henry Moore Foundation. Used under Fair Use for educational and non-commercial purposes</a:t>
            </a:r>
            <a:r>
              <a:rPr lang="en-US" altLang="ko-KR">
                <a:solidFill>
                  <a:srgbClr val="181818"/>
                </a:solidFill>
                <a:latin typeface="Calibri"/>
                <a:ea typeface="맑은 고딕"/>
              </a:rPr>
              <a:t>.</a:t>
            </a:r>
            <a:r>
              <a:rPr lang="en-US" altLang="ko-KR">
                <a:latin typeface="Calibri"/>
                <a:ea typeface="맑은 고딕"/>
              </a:rPr>
              <a:t> </a:t>
            </a:r>
            <a:r>
              <a:rPr lang="en-US">
                <a:latin typeface="Calibri"/>
                <a:ea typeface="Calibri"/>
                <a:hlinkClick r:id="rId2"/>
              </a:rPr>
              <a:t>https://www.wikiart.org/en/henry-moore/hands-ii-1973</a:t>
            </a:r>
            <a:endParaRPr lang="en-US" altLang="ko-KR">
              <a:ea typeface="맑은 고딕"/>
            </a:endParaRPr>
          </a:p>
          <a:p>
            <a:endParaRPr lang="en-US"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991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78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390BBA-6A2A-B4BC-FA5C-4EF2D9B0914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325906"/>
            <a:ext cx="8237538" cy="369332"/>
          </a:xfrm>
        </p:spPr>
        <p:txBody>
          <a:bodyPr lIns="0" tIns="0" rIns="0" bIns="0" anchor="t">
            <a:spAutoFit/>
          </a:bodyPr>
          <a:lstStyle/>
          <a:p>
            <a:r>
              <a:rPr lang="en-GB">
                <a:ea typeface="Calibri"/>
              </a:rPr>
              <a:t>An example of an outline is:</a:t>
            </a:r>
            <a:endParaRPr lang="en-GB"/>
          </a:p>
        </p:txBody>
      </p:sp>
      <p:pic>
        <p:nvPicPr>
          <p:cNvPr id="4" name="Picture 3" descr="A hand holding a pen&#10;&#10;AI-generated content may be incorrect.">
            <a:extLst>
              <a:ext uri="{FF2B5EF4-FFF2-40B4-BE49-F238E27FC236}">
                <a16:creationId xmlns:a16="http://schemas.microsoft.com/office/drawing/2014/main" id="{729FC74A-EE0B-A520-2556-C8B7DEB160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80000">
            <a:off x="1041867" y="3533777"/>
            <a:ext cx="1631192" cy="1794294"/>
          </a:xfrm>
          <a:prstGeom prst="rect">
            <a:avLst/>
          </a:prstGeom>
        </p:spPr>
      </p:pic>
      <p:pic>
        <p:nvPicPr>
          <p:cNvPr id="5" name="Picture 4" descr="A person sitting on a bench by a body of water&#10;&#10;AI-generated content may be incorrect.">
            <a:extLst>
              <a:ext uri="{FF2B5EF4-FFF2-40B4-BE49-F238E27FC236}">
                <a16:creationId xmlns:a16="http://schemas.microsoft.com/office/drawing/2014/main" id="{65989F15-F9C3-F416-9116-8B998DD5D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65"/>
          <a:stretch>
            <a:fillRect/>
          </a:stretch>
        </p:blipFill>
        <p:spPr>
          <a:xfrm>
            <a:off x="3836531" y="3714741"/>
            <a:ext cx="1667253" cy="1817353"/>
          </a:xfrm>
          <a:prstGeom prst="rect">
            <a:avLst/>
          </a:prstGeom>
        </p:spPr>
      </p:pic>
      <p:pic>
        <p:nvPicPr>
          <p:cNvPr id="6" name="Picture 5" descr="A person in a wheelchair drawing on a canvas&#10;&#10;AI-generated content may be incorrect.">
            <a:extLst>
              <a:ext uri="{FF2B5EF4-FFF2-40B4-BE49-F238E27FC236}">
                <a16:creationId xmlns:a16="http://schemas.microsoft.com/office/drawing/2014/main" id="{AF37FE7E-0190-27B6-E19C-0665816027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420000">
            <a:off x="6574423" y="3626604"/>
            <a:ext cx="1598362" cy="18099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CBFA0AC-8DF1-DC59-595F-5C2F9AA74099}"/>
              </a:ext>
            </a:extLst>
          </p:cNvPr>
          <p:cNvSpPr/>
          <p:nvPr/>
        </p:nvSpPr>
        <p:spPr>
          <a:xfrm>
            <a:off x="3296701" y="1828863"/>
            <a:ext cx="5511673" cy="447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1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E05F7-2852-3DC9-4732-8F1698F2C28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304925"/>
            <a:ext cx="8237538" cy="738664"/>
          </a:xfrm>
        </p:spPr>
        <p:txBody>
          <a:bodyPr lIns="0" tIns="0" rIns="0" bIns="0" anchor="t">
            <a:spAutoFit/>
          </a:bodyPr>
          <a:lstStyle/>
          <a:p>
            <a:r>
              <a:rPr lang="en-GB"/>
              <a:t>In this lesson, we will learn how to use foreshortening and contour lines.</a:t>
            </a:r>
            <a:endParaRPr lang="en-GB">
              <a:ea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EF7D2-C3B4-7855-8543-DC697A3B7485}"/>
              </a:ext>
            </a:extLst>
          </p:cNvPr>
          <p:cNvSpPr txBox="1"/>
          <p:nvPr/>
        </p:nvSpPr>
        <p:spPr>
          <a:xfrm>
            <a:off x="859536" y="65105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5" name="Picture Placeholder 6" descr="A person drawing a picture of a hand&#10;&#10;AI-generated content may be incorrect.">
            <a:extLst>
              <a:ext uri="{FF2B5EF4-FFF2-40B4-BE49-F238E27FC236}">
                <a16:creationId xmlns:a16="http://schemas.microsoft.com/office/drawing/2014/main" id="{CFC2903E-CC2F-1A67-B595-7C3DFB86F51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510" y="2066655"/>
            <a:ext cx="6280842" cy="4051319"/>
          </a:xfrm>
        </p:spPr>
      </p:pic>
    </p:spTree>
    <p:extLst>
      <p:ext uri="{BB962C8B-B14F-4D97-AF65-F5344CB8AC3E}">
        <p14:creationId xmlns:p14="http://schemas.microsoft.com/office/powerpoint/2010/main" val="208136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6D81E-647B-F1EA-157F-50F7B22EEDF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800" y="1268413"/>
            <a:ext cx="8237538" cy="1698927"/>
          </a:xfrm>
        </p:spPr>
        <p:txBody>
          <a:bodyPr lIns="0" tIns="0" rIns="0" bIns="0" anchor="t">
            <a:spAutoFit/>
          </a:bodyPr>
          <a:lstStyle/>
          <a:p>
            <a:r>
              <a:rPr lang="en-AU"/>
              <a:t>You will be successful when you can: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use </a:t>
            </a:r>
            <a:r>
              <a:rPr lang="en-AU">
                <a:solidFill>
                  <a:schemeClr val="tx1"/>
                </a:solidFill>
              </a:rPr>
              <a:t>a picture plane as a tool to support your drawing </a:t>
            </a:r>
            <a:r>
              <a:rPr lang="en-AU"/>
              <a:t> </a:t>
            </a:r>
            <a:endParaRPr lang="en-AU">
              <a:ea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draw</a:t>
            </a:r>
            <a:r>
              <a:rPr lang="en-AU"/>
              <a:t> contour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>
                <a:solidFill>
                  <a:schemeClr val="accent1"/>
                </a:solidFill>
              </a:rPr>
              <a:t>use</a:t>
            </a:r>
            <a:r>
              <a:rPr lang="en-AU">
                <a:ea typeface="Calibri"/>
              </a:rPr>
              <a:t> foreshortening. </a:t>
            </a:r>
          </a:p>
        </p:txBody>
      </p:sp>
    </p:spTree>
    <p:extLst>
      <p:ext uri="{BB962C8B-B14F-4D97-AF65-F5344CB8AC3E}">
        <p14:creationId xmlns:p14="http://schemas.microsoft.com/office/powerpoint/2010/main" val="83222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7959AB-8762-9162-3A99-E9F374E88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3" y="1268725"/>
            <a:ext cx="7559074" cy="50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D9F81B-3650-9D28-7A03-08522925ED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63" y="1268725"/>
            <a:ext cx="7559394" cy="50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64F1E9-F3FC-8A55-F283-9DEECC305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37" y="1268413"/>
            <a:ext cx="7560000" cy="50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01F406-CC83-1D26-BEBF-C643B37BE3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24" y="1884388"/>
            <a:ext cx="8258552" cy="33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3BF27-9D5F-A440-7D1F-7014FBD3BA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8" y="1669600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foreshorten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5BA9D-052B-2537-81C7-E7C045C43C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11347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form</a:t>
            </a:r>
            <a:endParaRPr lang="en-GB">
              <a:ea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6D2B1-AEB6-FB48-FC51-81CBACC0C50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213" y="4011613"/>
            <a:ext cx="2894012" cy="2215991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/>
              <a:t>How something looks in 3D. It has height, width and depth. It is different from a shape that only has height and width.  </a:t>
            </a:r>
            <a:endParaRPr lang="en-GB">
              <a:ea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12810-93A9-6944-AB75-9831C07F49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213" y="1666875"/>
            <a:ext cx="2894012" cy="1477328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/>
              <a:t>To shorten a detail in a drawing or painting so that it looks like it is closer.</a:t>
            </a:r>
            <a:endParaRPr lang="en-GB"/>
          </a:p>
        </p:txBody>
      </p:sp>
      <p:pic>
        <p:nvPicPr>
          <p:cNvPr id="6" name="Picture 5" descr="A drawing of a hand&#10;&#10;AI-generated content may be incorrect.">
            <a:extLst>
              <a:ext uri="{FF2B5EF4-FFF2-40B4-BE49-F238E27FC236}">
                <a16:creationId xmlns:a16="http://schemas.microsoft.com/office/drawing/2014/main" id="{D625201D-B5BA-E2A1-1612-F0B1D3906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41" y="1669133"/>
            <a:ext cx="2727927" cy="2167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A34942-63BE-8D96-ED03-F16B39A324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5222" y="4011233"/>
            <a:ext cx="2733508" cy="21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2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02080-B46A-28A2-8A36-669F4D44A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9F8654-19BF-424D-34C8-BF2397B678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/>
              <a:t>contour line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DA573-60B0-0826-1C03-77F2B469E23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1628" y="4011347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ea typeface="Calibri"/>
              </a:rPr>
              <a:t>picture plane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DCCD8-A1A8-7F46-DED9-434BC008871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62061" y="4011347"/>
            <a:ext cx="2893710" cy="1477328"/>
          </a:xfrm>
        </p:spPr>
        <p:txBody>
          <a:bodyPr/>
          <a:lstStyle/>
          <a:p>
            <a:r>
              <a:rPr lang="en-GB"/>
              <a:t>Similar to a window, an artist uses this to focus on what they are studying.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A82A96-6B30-7253-B720-31C0CD29967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62061" y="1667266"/>
            <a:ext cx="2893710" cy="1477328"/>
          </a:xfrm>
        </p:spPr>
        <p:txBody>
          <a:bodyPr/>
          <a:lstStyle/>
          <a:p>
            <a:r>
              <a:rPr lang="en-GB">
                <a:ea typeface="Calibri"/>
              </a:rPr>
              <a:t>The outline of a form, including interior structure, without shading.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16BB1-9B11-A9F5-9D86-2255FBDFE9B6}"/>
              </a:ext>
            </a:extLst>
          </p:cNvPr>
          <p:cNvSpPr txBox="1"/>
          <p:nvPr/>
        </p:nvSpPr>
        <p:spPr>
          <a:xfrm>
            <a:off x="1769806" y="185829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Picture 8" descr="A hand with a pencil drawing on paper&#10;&#10;AI-generated content may be incorrect.">
            <a:extLst>
              <a:ext uri="{FF2B5EF4-FFF2-40B4-BE49-F238E27FC236}">
                <a16:creationId xmlns:a16="http://schemas.microsoft.com/office/drawing/2014/main" id="{67FADCB5-DCD8-161A-125B-27C6D647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45" y="1667266"/>
            <a:ext cx="2919223" cy="2223020"/>
          </a:xfrm>
          <a:prstGeom prst="rect">
            <a:avLst/>
          </a:prstGeom>
        </p:spPr>
      </p:pic>
      <p:pic>
        <p:nvPicPr>
          <p:cNvPr id="10" name="Picture 9" descr="A person drawing on a glass surface&#10;&#10;AI-generated content may be incorrect.">
            <a:extLst>
              <a:ext uri="{FF2B5EF4-FFF2-40B4-BE49-F238E27FC236}">
                <a16:creationId xmlns:a16="http://schemas.microsoft.com/office/drawing/2014/main" id="{C8B89B8B-796B-A8A6-F6B9-1A5E8E899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45" y="4147641"/>
            <a:ext cx="2919542" cy="19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3KN27SNVY5CS-90160594-425486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https://ggsaus.sharepoint.com/sites/Curriculum/_layouts/15/DocIdRedir.aspx?ID=3KN27SNVY5CS-90160594-425486</Url>
      <Description>3KN27SNVY5CS-90160594-425486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f315eb64-a02b-4bd5-a84c-38ab918c4ccd"/>
    <ds:schemaRef ds:uri="http://schemas.microsoft.com/sharepoint/v3/field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63ea73a-d7e6-4e3a-bf41-d78273581467"/>
  </ds:schemaRefs>
</ds:datastoreItem>
</file>

<file path=customXml/itemProps4.xml><?xml version="1.0" encoding="utf-8"?>
<ds:datastoreItem xmlns:ds="http://schemas.openxmlformats.org/officeDocument/2006/customXml" ds:itemID="{9FC7A98E-A2E8-4CC8-9F5B-41EEC071F339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1</TotalTime>
  <Words>632</Words>
  <Application>Microsoft Office PowerPoint</Application>
  <PresentationFormat>On-screen Show (4:3)</PresentationFormat>
  <Paragraphs>71</Paragraphs>
  <Slides>39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맑은 고딕</vt:lpstr>
      <vt:lpstr>Arial</vt:lpstr>
      <vt:lpstr>Calibr</vt:lpstr>
      <vt:lpstr>Calibri</vt:lpstr>
      <vt:lpstr>Calibri Light</vt:lpstr>
      <vt:lpstr>Gotham-Light</vt:lpstr>
      <vt:lpstr>Ink Free</vt:lpstr>
      <vt:lpstr>Segoe UI</vt:lpstr>
      <vt:lpstr>GGSA_Curriculum_PPT_Theme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30</cp:revision>
  <cp:lastPrinted>2025-06-19T08:26:03Z</cp:lastPrinted>
  <dcterms:created xsi:type="dcterms:W3CDTF">2017-09-25T17:46:47Z</dcterms:created>
  <dcterms:modified xsi:type="dcterms:W3CDTF">2025-10-16T08:12:31Z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e324e80f-de3c-466a-817b-1d867b5e66a2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