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12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notesSlides/notesSlide13.xml" ContentType="application/vnd.openxmlformats-officedocument.presentationml.notesSlide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notesSlides/notesSlide14.xml" ContentType="application/vnd.openxmlformats-officedocument.presentationml.notesSlide+xml"/>
  <Override PartName="/ppt/ink/ink156.xml" ContentType="application/inkml+xml"/>
  <Override PartName="/ppt/ink/ink157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242" r:id="rId6"/>
  </p:sldMasterIdLst>
  <p:notesMasterIdLst>
    <p:notesMasterId r:id="rId41"/>
  </p:notesMasterIdLst>
  <p:handoutMasterIdLst>
    <p:handoutMasterId r:id="rId42"/>
  </p:handoutMasterIdLst>
  <p:sldIdLst>
    <p:sldId id="1940" r:id="rId7"/>
    <p:sldId id="261" r:id="rId8"/>
    <p:sldId id="1941" r:id="rId9"/>
    <p:sldId id="263" r:id="rId10"/>
    <p:sldId id="1942" r:id="rId11"/>
    <p:sldId id="1964" r:id="rId12"/>
    <p:sldId id="1889" r:id="rId13"/>
    <p:sldId id="1965" r:id="rId14"/>
    <p:sldId id="1945" r:id="rId15"/>
    <p:sldId id="1900" r:id="rId16"/>
    <p:sldId id="1966" r:id="rId17"/>
    <p:sldId id="1967" r:id="rId18"/>
    <p:sldId id="1968" r:id="rId19"/>
    <p:sldId id="1969" r:id="rId20"/>
    <p:sldId id="1953" r:id="rId21"/>
    <p:sldId id="1954" r:id="rId22"/>
    <p:sldId id="1971" r:id="rId23"/>
    <p:sldId id="1972" r:id="rId24"/>
    <p:sldId id="1973" r:id="rId25"/>
    <p:sldId id="1974" r:id="rId26"/>
    <p:sldId id="1915" r:id="rId27"/>
    <p:sldId id="279" r:id="rId28"/>
    <p:sldId id="1959" r:id="rId29"/>
    <p:sldId id="1975" r:id="rId30"/>
    <p:sldId id="1919" r:id="rId31"/>
    <p:sldId id="1961" r:id="rId32"/>
    <p:sldId id="1962" r:id="rId33"/>
    <p:sldId id="1963" r:id="rId34"/>
    <p:sldId id="1902" r:id="rId35"/>
    <p:sldId id="1970" r:id="rId36"/>
    <p:sldId id="286" r:id="rId37"/>
    <p:sldId id="287" r:id="rId38"/>
    <p:sldId id="1976" r:id="rId39"/>
    <p:sldId id="295" r:id="rId40"/>
  </p:sldIdLst>
  <p:sldSz cx="9144000" cy="6858000" type="screen4x3"/>
  <p:notesSz cx="7019925" cy="9305925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40"/>
            <p14:sldId id="261"/>
            <p14:sldId id="1941"/>
            <p14:sldId id="263"/>
            <p14:sldId id="1942"/>
            <p14:sldId id="1964"/>
            <p14:sldId id="1889"/>
            <p14:sldId id="1965"/>
            <p14:sldId id="1945"/>
            <p14:sldId id="1900"/>
            <p14:sldId id="1966"/>
            <p14:sldId id="1967"/>
            <p14:sldId id="1968"/>
            <p14:sldId id="1969"/>
            <p14:sldId id="1953"/>
            <p14:sldId id="1954"/>
            <p14:sldId id="1971"/>
            <p14:sldId id="1972"/>
            <p14:sldId id="1973"/>
            <p14:sldId id="1974"/>
            <p14:sldId id="1915"/>
            <p14:sldId id="279"/>
            <p14:sldId id="1959"/>
            <p14:sldId id="1975"/>
            <p14:sldId id="1919"/>
            <p14:sldId id="1961"/>
            <p14:sldId id="1962"/>
            <p14:sldId id="1963"/>
            <p14:sldId id="1902"/>
            <p14:sldId id="1970"/>
            <p14:sldId id="286"/>
            <p14:sldId id="287"/>
            <p14:sldId id="1976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52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" userId="S::srive@goodtogreatschools.org.au::891173ba-4b43-41f1-bd85-b99557e25871" providerId="AD"/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65C"/>
    <a:srgbClr val="177F99"/>
    <a:srgbClr val="0DBF95"/>
    <a:srgbClr val="0B9977"/>
    <a:srgbClr val="12B7C4"/>
    <a:srgbClr val="0F9EA9"/>
    <a:srgbClr val="0FA2AD"/>
    <a:srgbClr val="0E97A2"/>
    <a:srgbClr val="12BBC8"/>
    <a:srgbClr val="008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E0B5E7-622C-46B2-A392-079DEA05FE88}" v="2" dt="2025-10-16T08:24:03.3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4"/>
    <p:restoredTop sz="80234" autoAdjust="0"/>
  </p:normalViewPr>
  <p:slideViewPr>
    <p:cSldViewPr snapToGrid="0">
      <p:cViewPr varScale="1">
        <p:scale>
          <a:sx n="73" d="100"/>
          <a:sy n="73" d="100"/>
        </p:scale>
        <p:origin x="1962" y="318"/>
      </p:cViewPr>
      <p:guideLst>
        <p:guide orient="horz" pos="527"/>
        <p:guide pos="272"/>
        <p:guide orient="horz" pos="3952"/>
        <p:guide orient="horz" pos="799"/>
        <p:guide pos="2880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Hodgson Brown" userId="S::shodgsonbrown@goodtogreatschools.org.au::55abe0ab-6bea-4dc8-9867-e8721f5c6272" providerId="AD" clId="Web-{B712E96E-72CA-1D1D-AD22-5A1BF4FF12AC}"/>
    <pc:docChg chg="modSld">
      <pc:chgData name="Sara Hodgson Brown" userId="S::shodgsonbrown@goodtogreatschools.org.au::55abe0ab-6bea-4dc8-9867-e8721f5c6272" providerId="AD" clId="Web-{B712E96E-72CA-1D1D-AD22-5A1BF4FF12AC}" dt="2025-06-04T13:14:20.868" v="5" actId="1076"/>
      <pc:docMkLst>
        <pc:docMk/>
      </pc:docMkLst>
      <pc:sldChg chg="modSp">
        <pc:chgData name="Sara Hodgson Brown" userId="S::shodgsonbrown@goodtogreatschools.org.au::55abe0ab-6bea-4dc8-9867-e8721f5c6272" providerId="AD" clId="Web-{B712E96E-72CA-1D1D-AD22-5A1BF4FF12AC}" dt="2025-06-04T13:14:10.664" v="3" actId="1076"/>
        <pc:sldMkLst>
          <pc:docMk/>
          <pc:sldMk cId="3966885724" sldId="1944"/>
        </pc:sldMkLst>
      </pc:sldChg>
      <pc:sldChg chg="modSp">
        <pc:chgData name="Sara Hodgson Brown" userId="S::shodgsonbrown@goodtogreatschools.org.au::55abe0ab-6bea-4dc8-9867-e8721f5c6272" providerId="AD" clId="Web-{B712E96E-72CA-1D1D-AD22-5A1BF4FF12AC}" dt="2025-06-04T13:14:20.868" v="5" actId="1076"/>
        <pc:sldMkLst>
          <pc:docMk/>
          <pc:sldMk cId="692891819" sldId="1945"/>
        </pc:sldMkLst>
      </pc:sldChg>
    </pc:docChg>
  </pc:docChgLst>
  <pc:docChgLst>
    <pc:chgData name="Sara Hodgson Brown" userId="55abe0ab-6bea-4dc8-9867-e8721f5c6272" providerId="ADAL" clId="{7F4A7C89-CDE0-464D-A3A4-F0BB912F737E}"/>
    <pc:docChg chg="undo custSel addSld delSld modSld sldOrd modSection">
      <pc:chgData name="Sara Hodgson Brown" userId="55abe0ab-6bea-4dc8-9867-e8721f5c6272" providerId="ADAL" clId="{7F4A7C89-CDE0-464D-A3A4-F0BB912F737E}" dt="2025-06-10T13:09:58.866" v="855" actId="20577"/>
      <pc:docMkLst>
        <pc:docMk/>
      </pc:docMkLst>
      <pc:sldChg chg="delSp mod">
        <pc:chgData name="Sara Hodgson Brown" userId="55abe0ab-6bea-4dc8-9867-e8721f5c6272" providerId="ADAL" clId="{7F4A7C89-CDE0-464D-A3A4-F0BB912F737E}" dt="2025-06-09T14:24:33.625" v="394" actId="478"/>
        <pc:sldMkLst>
          <pc:docMk/>
          <pc:sldMk cId="2081362450" sldId="261"/>
        </pc:sldMkLst>
      </pc:sldChg>
      <pc:sldChg chg="addSp delSp modSp mod delAnim modAnim modNotesTx">
        <pc:chgData name="Sara Hodgson Brown" userId="55abe0ab-6bea-4dc8-9867-e8721f5c6272" providerId="ADAL" clId="{7F4A7C89-CDE0-464D-A3A4-F0BB912F737E}" dt="2025-06-09T12:56:42.827" v="118" actId="114"/>
        <pc:sldMkLst>
          <pc:docMk/>
          <pc:sldMk cId="3549752040" sldId="263"/>
        </pc:sldMkLst>
      </pc:sldChg>
      <pc:sldChg chg="modSp mod">
        <pc:chgData name="Sara Hodgson Brown" userId="55abe0ab-6bea-4dc8-9867-e8721f5c6272" providerId="ADAL" clId="{7F4A7C89-CDE0-464D-A3A4-F0BB912F737E}" dt="2025-06-09T14:36:39.116" v="457" actId="1076"/>
        <pc:sldMkLst>
          <pc:docMk/>
          <pc:sldMk cId="40559466" sldId="279"/>
        </pc:sldMkLst>
      </pc:sldChg>
      <pc:sldChg chg="add del modNotesTx">
        <pc:chgData name="Sara Hodgson Brown" userId="55abe0ab-6bea-4dc8-9867-e8721f5c6272" providerId="ADAL" clId="{7F4A7C89-CDE0-464D-A3A4-F0BB912F737E}" dt="2025-06-10T13:07:15.826" v="758" actId="47"/>
        <pc:sldMkLst>
          <pc:docMk/>
          <pc:sldMk cId="2585670367" sldId="1899"/>
        </pc:sldMkLst>
      </pc:sldChg>
      <pc:sldChg chg="modSp mod">
        <pc:chgData name="Sara Hodgson Brown" userId="55abe0ab-6bea-4dc8-9867-e8721f5c6272" providerId="ADAL" clId="{7F4A7C89-CDE0-464D-A3A4-F0BB912F737E}" dt="2025-06-09T14:28:52.175" v="402" actId="14100"/>
        <pc:sldMkLst>
          <pc:docMk/>
          <pc:sldMk cId="3824809397" sldId="1900"/>
        </pc:sldMkLst>
      </pc:sldChg>
      <pc:sldChg chg="add">
        <pc:chgData name="Sara Hodgson Brown" userId="55abe0ab-6bea-4dc8-9867-e8721f5c6272" providerId="ADAL" clId="{7F4A7C89-CDE0-464D-A3A4-F0BB912F737E}" dt="2025-06-10T10:31:58.870" v="748"/>
        <pc:sldMkLst>
          <pc:docMk/>
          <pc:sldMk cId="805549066" sldId="1902"/>
        </pc:sldMkLst>
      </pc:sldChg>
      <pc:sldChg chg="addSp delSp modSp mod modNotesTx">
        <pc:chgData name="Sara Hodgson Brown" userId="55abe0ab-6bea-4dc8-9867-e8721f5c6272" providerId="ADAL" clId="{7F4A7C89-CDE0-464D-A3A4-F0BB912F737E}" dt="2025-06-09T14:42:45.218" v="530" actId="166"/>
        <pc:sldMkLst>
          <pc:docMk/>
          <pc:sldMk cId="2415902976" sldId="1915"/>
        </pc:sldMkLst>
      </pc:sldChg>
      <pc:sldChg chg="modNotesTx">
        <pc:chgData name="Sara Hodgson Brown" userId="55abe0ab-6bea-4dc8-9867-e8721f5c6272" providerId="ADAL" clId="{7F4A7C89-CDE0-464D-A3A4-F0BB912F737E}" dt="2025-06-10T13:09:58.866" v="855" actId="20577"/>
        <pc:sldMkLst>
          <pc:docMk/>
          <pc:sldMk cId="3690620153" sldId="1919"/>
        </pc:sldMkLst>
      </pc:sldChg>
      <pc:sldChg chg="addSp delSp mod modNotesTx">
        <pc:chgData name="Sara Hodgson Brown" userId="55abe0ab-6bea-4dc8-9867-e8721f5c6272" providerId="ADAL" clId="{7F4A7C89-CDE0-464D-A3A4-F0BB912F737E}" dt="2025-06-10T13:07:07.751" v="757" actId="20577"/>
        <pc:sldMkLst>
          <pc:docMk/>
          <pc:sldMk cId="1084918999" sldId="1937"/>
        </pc:sldMkLst>
      </pc:sldChg>
      <pc:sldChg chg="modSp mod">
        <pc:chgData name="Sara Hodgson Brown" userId="55abe0ab-6bea-4dc8-9867-e8721f5c6272" providerId="ADAL" clId="{7F4A7C89-CDE0-464D-A3A4-F0BB912F737E}" dt="2025-06-09T12:20:30.398" v="62" actId="18131"/>
        <pc:sldMkLst>
          <pc:docMk/>
          <pc:sldMk cId="3974953148" sldId="1940"/>
        </pc:sldMkLst>
      </pc:sldChg>
      <pc:sldChg chg="modSp mod">
        <pc:chgData name="Sara Hodgson Brown" userId="55abe0ab-6bea-4dc8-9867-e8721f5c6272" providerId="ADAL" clId="{7F4A7C89-CDE0-464D-A3A4-F0BB912F737E}" dt="2025-06-09T12:57:04.672" v="119" actId="1035"/>
        <pc:sldMkLst>
          <pc:docMk/>
          <pc:sldMk cId="2450950526" sldId="1943"/>
        </pc:sldMkLst>
      </pc:sldChg>
      <pc:sldChg chg="modSp mod">
        <pc:chgData name="Sara Hodgson Brown" userId="55abe0ab-6bea-4dc8-9867-e8721f5c6272" providerId="ADAL" clId="{7F4A7C89-CDE0-464D-A3A4-F0BB912F737E}" dt="2025-06-09T14:27:48.164" v="400" actId="1076"/>
        <pc:sldMkLst>
          <pc:docMk/>
          <pc:sldMk cId="3966885724" sldId="1944"/>
        </pc:sldMkLst>
      </pc:sldChg>
      <pc:sldChg chg="modAnim">
        <pc:chgData name="Sara Hodgson Brown" userId="55abe0ab-6bea-4dc8-9867-e8721f5c6272" providerId="ADAL" clId="{7F4A7C89-CDE0-464D-A3A4-F0BB912F737E}" dt="2025-06-09T14:28:27.871" v="401"/>
        <pc:sldMkLst>
          <pc:docMk/>
          <pc:sldMk cId="692891819" sldId="1945"/>
        </pc:sldMkLst>
      </pc:sldChg>
      <pc:sldChg chg="addSp delSp modSp mod modAnim modNotesTx">
        <pc:chgData name="Sara Hodgson Brown" userId="55abe0ab-6bea-4dc8-9867-e8721f5c6272" providerId="ADAL" clId="{7F4A7C89-CDE0-464D-A3A4-F0BB912F737E}" dt="2025-06-09T14:17:44.893" v="159"/>
        <pc:sldMkLst>
          <pc:docMk/>
          <pc:sldMk cId="751112771" sldId="1946"/>
        </pc:sldMkLst>
      </pc:sldChg>
      <pc:sldChg chg="modSp del ord modAnim modNotesTx">
        <pc:chgData name="Sara Hodgson Brown" userId="55abe0ab-6bea-4dc8-9867-e8721f5c6272" providerId="ADAL" clId="{7F4A7C89-CDE0-464D-A3A4-F0BB912F737E}" dt="2025-06-09T14:33:31.435" v="425" actId="47"/>
        <pc:sldMkLst>
          <pc:docMk/>
          <pc:sldMk cId="423844901" sldId="1947"/>
        </pc:sldMkLst>
      </pc:sldChg>
      <pc:sldChg chg="addSp delSp modSp add mod ord delAnim modAnim modNotesTx">
        <pc:chgData name="Sara Hodgson Brown" userId="55abe0ab-6bea-4dc8-9867-e8721f5c6272" providerId="ADAL" clId="{7F4A7C89-CDE0-464D-A3A4-F0BB912F737E}" dt="2025-06-10T11:04:59.576" v="750" actId="20577"/>
        <pc:sldMkLst>
          <pc:docMk/>
          <pc:sldMk cId="901513569" sldId="1949"/>
        </pc:sldMkLst>
      </pc:sldChg>
      <pc:sldChg chg="modNotesTx">
        <pc:chgData name="Sara Hodgson Brown" userId="55abe0ab-6bea-4dc8-9867-e8721f5c6272" providerId="ADAL" clId="{7F4A7C89-CDE0-464D-A3A4-F0BB912F737E}" dt="2025-06-09T14:20:50.256" v="196" actId="20577"/>
        <pc:sldMkLst>
          <pc:docMk/>
          <pc:sldMk cId="1176722853" sldId="1951"/>
        </pc:sldMkLst>
      </pc:sldChg>
      <pc:sldChg chg="addSp delSp modSp mod">
        <pc:chgData name="Sara Hodgson Brown" userId="55abe0ab-6bea-4dc8-9867-e8721f5c6272" providerId="ADAL" clId="{7F4A7C89-CDE0-464D-A3A4-F0BB912F737E}" dt="2025-06-09T14:19:43.018" v="166" actId="1076"/>
        <pc:sldMkLst>
          <pc:docMk/>
          <pc:sldMk cId="2858647625" sldId="1952"/>
        </pc:sldMkLst>
      </pc:sldChg>
      <pc:sldChg chg="addSp modSp mod">
        <pc:chgData name="Sara Hodgson Brown" userId="55abe0ab-6bea-4dc8-9867-e8721f5c6272" providerId="ADAL" clId="{7F4A7C89-CDE0-464D-A3A4-F0BB912F737E}" dt="2025-06-09T14:20:05.421" v="187" actId="207"/>
        <pc:sldMkLst>
          <pc:docMk/>
          <pc:sldMk cId="329568932" sldId="1953"/>
        </pc:sldMkLst>
      </pc:sldChg>
    </pc:docChg>
  </pc:docChgLst>
  <pc:docChgLst>
    <pc:chgData name="Sara Hodgson Brown" userId="55abe0ab-6bea-4dc8-9867-e8721f5c6272" providerId="ADAL" clId="{59B98360-F31F-4B4D-A6D9-57FA47E0F536}"/>
    <pc:docChg chg="undo custSel addSld delSld modSld modMainMaster modSection">
      <pc:chgData name="Sara Hodgson Brown" userId="55abe0ab-6bea-4dc8-9867-e8721f5c6272" providerId="ADAL" clId="{59B98360-F31F-4B4D-A6D9-57FA47E0F536}" dt="2025-01-08T11:21:22.334" v="630" actId="207"/>
      <pc:docMkLst>
        <pc:docMk/>
      </pc:docMkLst>
      <pc:sldChg chg="del">
        <pc:chgData name="Sara Hodgson Brown" userId="55abe0ab-6bea-4dc8-9867-e8721f5c6272" providerId="ADAL" clId="{59B98360-F31F-4B4D-A6D9-57FA47E0F536}" dt="2024-12-16T13:43:45.628" v="126" actId="2696"/>
        <pc:sldMkLst>
          <pc:docMk/>
          <pc:sldMk cId="1415409003" sldId="258"/>
        </pc:sldMkLst>
      </pc:sldChg>
      <pc:sldChg chg="del">
        <pc:chgData name="Sara Hodgson Brown" userId="55abe0ab-6bea-4dc8-9867-e8721f5c6272" providerId="ADAL" clId="{59B98360-F31F-4B4D-A6D9-57FA47E0F536}" dt="2024-12-16T13:36:50.925" v="4" actId="2696"/>
        <pc:sldMkLst>
          <pc:docMk/>
          <pc:sldMk cId="2081362450" sldId="261"/>
        </pc:sldMkLst>
      </pc:sldChg>
      <pc:sldChg chg="modSp mod">
        <pc:chgData name="Sara Hodgson Brown" userId="55abe0ab-6bea-4dc8-9867-e8721f5c6272" providerId="ADAL" clId="{59B98360-F31F-4B4D-A6D9-57FA47E0F536}" dt="2024-12-16T13:40:49.171" v="125" actId="20577"/>
        <pc:sldMkLst>
          <pc:docMk/>
          <pc:sldMk cId="2805220324" sldId="262"/>
        </pc:sldMkLst>
      </pc:sldChg>
      <pc:sldChg chg="addSp delSp modSp mod modNotesTx">
        <pc:chgData name="Sara Hodgson Brown" userId="55abe0ab-6bea-4dc8-9867-e8721f5c6272" providerId="ADAL" clId="{59B98360-F31F-4B4D-A6D9-57FA47E0F536}" dt="2024-12-16T13:45:29.297" v="137" actId="113"/>
        <pc:sldMkLst>
          <pc:docMk/>
          <pc:sldMk cId="3549752040" sldId="263"/>
        </pc:sldMkLst>
      </pc:sldChg>
      <pc:sldChg chg="addSp delSp modSp mod modNotesTx">
        <pc:chgData name="Sara Hodgson Brown" userId="55abe0ab-6bea-4dc8-9867-e8721f5c6272" providerId="ADAL" clId="{59B98360-F31F-4B4D-A6D9-57FA47E0F536}" dt="2024-12-16T14:06:01.010" v="52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59B98360-F31F-4B4D-A6D9-57FA47E0F536}" dt="2024-12-16T13:29:03.229" v="0" actId="2696"/>
        <pc:sldMkLst>
          <pc:docMk/>
          <pc:sldMk cId="1403942853" sldId="296"/>
        </pc:sldMkLst>
      </pc:sldChg>
      <pc:sldChg chg="addSp modSp">
        <pc:chgData name="Sara Hodgson Brown" userId="55abe0ab-6bea-4dc8-9867-e8721f5c6272" providerId="ADAL" clId="{59B98360-F31F-4B4D-A6D9-57FA47E0F536}" dt="2024-12-16T13:34:47.666" v="3" actId="767"/>
        <pc:sldMkLst>
          <pc:docMk/>
          <pc:sldMk cId="1618295664" sldId="1879"/>
        </pc:sldMkLst>
      </pc:sldChg>
      <pc:sldChg chg="del">
        <pc:chgData name="Sara Hodgson Brown" userId="55abe0ab-6bea-4dc8-9867-e8721f5c6272" providerId="ADAL" clId="{59B98360-F31F-4B4D-A6D9-57FA47E0F536}" dt="2024-12-16T13:29:05.923" v="1" actId="2696"/>
        <pc:sldMkLst>
          <pc:docMk/>
          <pc:sldMk cId="4232339572" sldId="1883"/>
        </pc:sldMkLst>
      </pc:sldChg>
      <pc:sldChg chg="del">
        <pc:chgData name="Sara Hodgson Brown" userId="55abe0ab-6bea-4dc8-9867-e8721f5c6272" providerId="ADAL" clId="{59B98360-F31F-4B4D-A6D9-57FA47E0F536}" dt="2024-12-16T13:29:11.074" v="2" actId="2696"/>
        <pc:sldMkLst>
          <pc:docMk/>
          <pc:sldMk cId="612128115" sldId="1884"/>
        </pc:sldMkLst>
      </pc:sldChg>
      <pc:sldChg chg="add modNotesTx">
        <pc:chgData name="Sara Hodgson Brown" userId="55abe0ab-6bea-4dc8-9867-e8721f5c6272" providerId="ADAL" clId="{59B98360-F31F-4B4D-A6D9-57FA47E0F536}" dt="2024-12-16T14:01:56.092" v="324" actId="20577"/>
        <pc:sldMkLst>
          <pc:docMk/>
          <pc:sldMk cId="382553785" sldId="1886"/>
        </pc:sldMkLst>
      </pc:sldChg>
    </pc:docChg>
  </pc:docChgLst>
  <pc:docChgLst>
    <pc:chgData name="Silea Rive" userId="891173ba-4b43-41f1-bd85-b99557e25871" providerId="ADAL" clId="{AF0E0187-B8D9-BC41-95D9-68B4DF28CACB}"/>
    <pc:docChg chg="modSld">
      <pc:chgData name="Silea Rive" userId="891173ba-4b43-41f1-bd85-b99557e25871" providerId="ADAL" clId="{AF0E0187-B8D9-BC41-95D9-68B4DF28CACB}" dt="2025-06-09T17:03:03.394" v="2" actId="20577"/>
      <pc:docMkLst>
        <pc:docMk/>
      </pc:docMkLst>
    </pc:docChg>
  </pc:docChgLst>
  <pc:docChgLst>
    <pc:chgData name="Silea Rive" userId="S::srive@goodtogreatschools.org.au::891173ba-4b43-41f1-bd85-b99557e25871" providerId="AD" clId="Web-{A45AB9B8-781C-720B-0F18-E3F041942257}"/>
    <pc:docChg chg="modSld">
      <pc:chgData name="Silea Rive" userId="S::srive@goodtogreatschools.org.au::891173ba-4b43-41f1-bd85-b99557e25871" providerId="AD" clId="Web-{A45AB9B8-781C-720B-0F18-E3F041942257}" dt="2025-06-16T19:18:32.385" v="1"/>
      <pc:docMkLst>
        <pc:docMk/>
      </pc:docMkLst>
      <pc:sldChg chg="addSp delSp modSp">
        <pc:chgData name="Silea Rive" userId="S::srive@goodtogreatschools.org.au::891173ba-4b43-41f1-bd85-b99557e25871" providerId="AD" clId="Web-{A45AB9B8-781C-720B-0F18-E3F041942257}" dt="2025-06-16T19:18:32.385" v="1"/>
        <pc:sldMkLst>
          <pc:docMk/>
          <pc:sldMk cId="329568932" sldId="1953"/>
        </pc:sldMkLst>
      </pc:sldChg>
    </pc:docChg>
  </pc:docChgLst>
  <pc:docChgLst>
    <pc:chgData name="Silea Rive" userId="S::srive@goodtogreatschools.org.au::891173ba-4b43-41f1-bd85-b99557e25871" providerId="AD" clId="Web-{EFF19C7A-E871-3516-99E2-81C5CFEF218F}"/>
    <pc:docChg chg="addSld delSld modSld modSection">
      <pc:chgData name="Silea Rive" userId="S::srive@goodtogreatschools.org.au::891173ba-4b43-41f1-bd85-b99557e25871" providerId="AD" clId="Web-{EFF19C7A-E871-3516-99E2-81C5CFEF218F}" dt="2025-06-17T06:41:06.337" v="16"/>
      <pc:docMkLst>
        <pc:docMk/>
      </pc:docMkLst>
      <pc:sldChg chg="del">
        <pc:chgData name="Silea Rive" userId="S::srive@goodtogreatschools.org.au::891173ba-4b43-41f1-bd85-b99557e25871" providerId="AD" clId="Web-{EFF19C7A-E871-3516-99E2-81C5CFEF218F}" dt="2025-06-17T06:40:09.788" v="1"/>
        <pc:sldMkLst>
          <pc:docMk/>
          <pc:sldMk cId="1084918999" sldId="1937"/>
        </pc:sldMkLst>
      </pc:sldChg>
      <pc:sldChg chg="add modNotes">
        <pc:chgData name="Silea Rive" userId="S::srive@goodtogreatschools.org.au::891173ba-4b43-41f1-bd85-b99557e25871" providerId="AD" clId="Web-{EFF19C7A-E871-3516-99E2-81C5CFEF218F}" dt="2025-06-17T06:41:06.337" v="16"/>
        <pc:sldMkLst>
          <pc:docMk/>
          <pc:sldMk cId="1277592921" sldId="1963"/>
        </pc:sldMkLst>
      </pc:sldChg>
    </pc:docChg>
  </pc:docChgLst>
  <pc:docChgLst>
    <pc:chgData name="Sara Hodgson Brown" userId="S::shodgsonbrown@goodtogreatschools.org.au::55abe0ab-6bea-4dc8-9867-e8721f5c6272" providerId="AD" clId="Web-{DE19B627-50DD-FD09-71D0-D4086B739D32}"/>
    <pc:docChg chg="modSld">
      <pc:chgData name="Sara Hodgson Brown" userId="S::shodgsonbrown@goodtogreatschools.org.au::55abe0ab-6bea-4dc8-9867-e8721f5c6272" providerId="AD" clId="Web-{DE19B627-50DD-FD09-71D0-D4086B739D32}" dt="2025-03-17T11:00:23.721" v="13" actId="1076"/>
      <pc:docMkLst>
        <pc:docMk/>
      </pc:docMkLst>
    </pc:docChg>
  </pc:docChgLst>
  <pc:docChgLst>
    <pc:chgData name="Chantal Rae" userId="a1db561e-73a2-489d-a119-0f73c1c2f06f" providerId="ADAL" clId="{9FFFFDB6-FF36-461D-BE61-16CFA96A8170}"/>
    <pc:docChg chg="custSel delSld modSld sldOrd">
      <pc:chgData name="Chantal Rae" userId="a1db561e-73a2-489d-a119-0f73c1c2f06f" providerId="ADAL" clId="{9FFFFDB6-FF36-461D-BE61-16CFA96A8170}" dt="2024-04-30T05:38:20.173" v="19" actId="47"/>
      <pc:docMkLst>
        <pc:docMk/>
      </pc:docMkLst>
      <pc:sldChg chg="delSp mod">
        <pc:chgData name="Chantal Rae" userId="a1db561e-73a2-489d-a119-0f73c1c2f06f" providerId="ADAL" clId="{9FFFFDB6-FF36-461D-BE61-16CFA96A8170}" dt="2024-04-24T03:46:16.476" v="0" actId="478"/>
        <pc:sldMkLst>
          <pc:docMk/>
          <pc:sldMk cId="2476209255" sldId="600"/>
        </pc:sldMkLst>
      </pc:sldChg>
      <pc:sldChg chg="modSp mod">
        <pc:chgData name="Chantal Rae" userId="a1db561e-73a2-489d-a119-0f73c1c2f06f" providerId="ADAL" clId="{9FFFFDB6-FF36-461D-BE61-16CFA96A8170}" dt="2024-04-24T03:48:37.686" v="16" actId="13926"/>
        <pc:sldMkLst>
          <pc:docMk/>
          <pc:sldMk cId="2828639446" sldId="1670"/>
        </pc:sldMkLst>
      </pc:sldChg>
      <pc:sldChg chg="ord">
        <pc:chgData name="Chantal Rae" userId="a1db561e-73a2-489d-a119-0f73c1c2f06f" providerId="ADAL" clId="{9FFFFDB6-FF36-461D-BE61-16CFA96A8170}" dt="2024-04-24T03:52:31.458" v="18"/>
        <pc:sldMkLst>
          <pc:docMk/>
          <pc:sldMk cId="1413607929" sldId="1774"/>
        </pc:sldMkLst>
      </pc:sldChg>
      <pc:sldChg chg="del">
        <pc:chgData name="Chantal Rae" userId="a1db561e-73a2-489d-a119-0f73c1c2f06f" providerId="ADAL" clId="{9FFFFDB6-FF36-461D-BE61-16CFA96A8170}" dt="2024-04-30T05:38:20.173" v="19" actId="47"/>
        <pc:sldMkLst>
          <pc:docMk/>
          <pc:sldMk cId="3702212576" sldId="1775"/>
        </pc:sldMkLst>
      </pc:sldChg>
    </pc:docChg>
  </pc:docChgLst>
  <pc:docChgLst>
    <pc:chgData name="Silea Rive" userId="S::srive@goodtogreatschools.org.au::891173ba-4b43-41f1-bd85-b99557e25871" providerId="AD" clId="Web-{3886A0C0-2294-7871-FA22-A3DFF2D87045}"/>
    <pc:docChg chg="modSld">
      <pc:chgData name="Silea Rive" userId="S::srive@goodtogreatschools.org.au::891173ba-4b43-41f1-bd85-b99557e25871" providerId="AD" clId="Web-{3886A0C0-2294-7871-FA22-A3DFF2D87045}" dt="2025-07-04T08:46:25.590" v="1" actId="1076"/>
      <pc:docMkLst>
        <pc:docMk/>
      </pc:docMkLst>
    </pc:docChg>
  </pc:docChgLst>
  <pc:docChgLst>
    <pc:chgData name="Sara Hodgson Brown" userId="S::shodgsonbrown@goodtogreatschools.org.au::55abe0ab-6bea-4dc8-9867-e8721f5c6272" providerId="AD" clId="Web-{5A0F8C48-09DE-4CF4-8567-617D7A82229B}"/>
    <pc:docChg chg="modSld">
      <pc:chgData name="Sara Hodgson Brown" userId="S::shodgsonbrown@goodtogreatschools.org.au::55abe0ab-6bea-4dc8-9867-e8721f5c6272" providerId="AD" clId="Web-{5A0F8C48-09DE-4CF4-8567-617D7A82229B}" dt="2025-06-06T14:05:35.330" v="4"/>
      <pc:docMkLst>
        <pc:docMk/>
      </pc:docMkLst>
      <pc:sldChg chg="modNotes">
        <pc:chgData name="Sara Hodgson Brown" userId="S::shodgsonbrown@goodtogreatschools.org.au::55abe0ab-6bea-4dc8-9867-e8721f5c6272" providerId="AD" clId="Web-{5A0F8C48-09DE-4CF4-8567-617D7A82229B}" dt="2025-06-06T14:05:35.330" v="4"/>
        <pc:sldMkLst>
          <pc:docMk/>
          <pc:sldMk cId="229650241" sldId="1948"/>
        </pc:sldMkLst>
      </pc:sldChg>
    </pc:docChg>
  </pc:docChgLst>
  <pc:docChgLst>
    <pc:chgData name="Bernard Fernando" userId="b283a9a7-e571-4974-a0d3-6db1e4666c62" providerId="ADAL" clId="{3151AA9E-2D7C-4BAE-92FA-9D0498E5656B}"/>
    <pc:docChg chg="undo custSel modMainMaster">
      <pc:chgData name="Bernard Fernando" userId="b283a9a7-e571-4974-a0d3-6db1e4666c62" providerId="ADAL" clId="{3151AA9E-2D7C-4BAE-92FA-9D0498E5656B}" dt="2024-08-21T03:33:36.067" v="4"/>
      <pc:docMkLst>
        <pc:docMk/>
      </pc:docMkLst>
    </pc:docChg>
  </pc:docChgLst>
  <pc:docChgLst>
    <pc:chgData name="Shirley Serban" userId="7f207fc8-03d1-48c7-9795-2440acc08cbb" providerId="ADAL" clId="{DE728B3B-1AB8-E647-A7CA-FBE4BC8A9483}"/>
    <pc:docChg chg="custSel addSld modSld">
      <pc:chgData name="Shirley Serban" userId="7f207fc8-03d1-48c7-9795-2440acc08cbb" providerId="ADAL" clId="{DE728B3B-1AB8-E647-A7CA-FBE4BC8A9483}" dt="2024-11-15T03:04:08.198" v="20" actId="12"/>
      <pc:docMkLst>
        <pc:docMk/>
      </pc:docMkLst>
      <pc:sldChg chg="modSp mod">
        <pc:chgData name="Shirley Serban" userId="7f207fc8-03d1-48c7-9795-2440acc08cbb" providerId="ADAL" clId="{DE728B3B-1AB8-E647-A7CA-FBE4BC8A9483}" dt="2024-11-15T03:04:08.198" v="20" actId="12"/>
        <pc:sldMkLst>
          <pc:docMk/>
          <pc:sldMk cId="3559894617" sldId="261"/>
        </pc:sldMkLst>
      </pc:sldChg>
      <pc:sldChg chg="delSp modSp add mod modNotesTx">
        <pc:chgData name="Shirley Serban" userId="7f207fc8-03d1-48c7-9795-2440acc08cbb" providerId="ADAL" clId="{DE728B3B-1AB8-E647-A7CA-FBE4BC8A9483}" dt="2024-11-06T00:00:52.782" v="16" actId="20577"/>
        <pc:sldMkLst>
          <pc:docMk/>
          <pc:sldMk cId="2456305115" sldId="298"/>
        </pc:sldMkLst>
      </pc:sldChg>
    </pc:docChg>
  </pc:docChgLst>
  <pc:docChgLst>
    <pc:chgData name="Chantal Rae" userId="a1db561e-73a2-489d-a119-0f73c1c2f06f" providerId="ADAL" clId="{BA7AC429-5858-4677-A531-AE90B5890CA9}"/>
    <pc:docChg chg="modSld sldOrd">
      <pc:chgData name="Chantal Rae" userId="a1db561e-73a2-489d-a119-0f73c1c2f06f" providerId="ADAL" clId="{BA7AC429-5858-4677-A531-AE90B5890CA9}" dt="2024-12-11T07:25:48.210" v="1"/>
      <pc:docMkLst>
        <pc:docMk/>
      </pc:docMkLst>
      <pc:sldChg chg="ord">
        <pc:chgData name="Chantal Rae" userId="a1db561e-73a2-489d-a119-0f73c1c2f06f" providerId="ADAL" clId="{BA7AC429-5858-4677-A531-AE90B5890CA9}" dt="2024-12-11T07:25:48.210" v="1"/>
        <pc:sldMkLst>
          <pc:docMk/>
          <pc:sldMk cId="2390463862" sldId="259"/>
        </pc:sldMkLst>
      </pc:sldChg>
    </pc:docChg>
  </pc:docChgLst>
  <pc:docChgLst>
    <pc:chgData name="Jane Emperado" userId="f11f2e2c-abe5-457b-8efd-db449d0a0879" providerId="ADAL" clId="{E7924DDF-C659-4AEA-9ED7-34D08F36CCFB}"/>
    <pc:docChg chg="undo custSel modSld modMainMaster">
      <pc:chgData name="Jane Emperado" userId="f11f2e2c-abe5-457b-8efd-db449d0a0879" providerId="ADAL" clId="{E7924DDF-C659-4AEA-9ED7-34D08F36CCFB}" dt="2024-06-24T02:42:11.925" v="58" actId="1036"/>
      <pc:docMkLst>
        <pc:docMk/>
      </pc:docMkLst>
      <pc:sldChg chg="delSp mod">
        <pc:chgData name="Jane Emperado" userId="f11f2e2c-abe5-457b-8efd-db449d0a0879" providerId="ADAL" clId="{E7924DDF-C659-4AEA-9ED7-34D08F36CCFB}" dt="2024-06-24T02:38:51.068" v="0" actId="21"/>
        <pc:sldMkLst>
          <pc:docMk/>
          <pc:sldMk cId="1224721711" sldId="282"/>
        </pc:sldMkLst>
      </pc:sldChg>
    </pc:docChg>
  </pc:docChgLst>
  <pc:docChgLst>
    <pc:chgData name="Sara Hodgson Brown" userId="S::shodgsonbrown@goodtogreatschools.org.au::55abe0ab-6bea-4dc8-9867-e8721f5c6272" providerId="AD" clId="Web-{06749ACE-3636-1BB5-4A94-CDAF6B35755A}"/>
    <pc:docChg chg="addSld delSld modSld modSection">
      <pc:chgData name="Sara Hodgson Brown" userId="S::shodgsonbrown@goodtogreatschools.org.au::55abe0ab-6bea-4dc8-9867-e8721f5c6272" providerId="AD" clId="Web-{06749ACE-3636-1BB5-4A94-CDAF6B35755A}" dt="2025-04-14T11:27:52.763" v="129" actId="20577"/>
      <pc:docMkLst>
        <pc:docMk/>
      </pc:docMkLst>
      <pc:sldChg chg="modNotes">
        <pc:chgData name="Sara Hodgson Brown" userId="S::shodgsonbrown@goodtogreatschools.org.au::55abe0ab-6bea-4dc8-9867-e8721f5c6272" providerId="AD" clId="Web-{06749ACE-3636-1BB5-4A94-CDAF6B35755A}" dt="2025-04-14T11:12:33.234" v="26"/>
        <pc:sldMkLst>
          <pc:docMk/>
          <pc:sldMk cId="2718982043" sldId="1899"/>
        </pc:sldMkLst>
      </pc:sldChg>
      <pc:sldChg chg="del">
        <pc:chgData name="Sara Hodgson Brown" userId="S::shodgsonbrown@goodtogreatschools.org.au::55abe0ab-6bea-4dc8-9867-e8721f5c6272" providerId="AD" clId="Web-{06749ACE-3636-1BB5-4A94-CDAF6B35755A}" dt="2025-04-14T11:25:51.614" v="85"/>
        <pc:sldMkLst>
          <pc:docMk/>
          <pc:sldMk cId="2001428429" sldId="1920"/>
        </pc:sldMkLst>
      </pc:sldChg>
      <pc:sldChg chg="add del replId modNotes">
        <pc:chgData name="Sara Hodgson Brown" userId="S::shodgsonbrown@goodtogreatschools.org.au::55abe0ab-6bea-4dc8-9867-e8721f5c6272" providerId="AD" clId="Web-{06749ACE-3636-1BB5-4A94-CDAF6B35755A}" dt="2025-04-14T11:27:22.448" v="119"/>
        <pc:sldMkLst>
          <pc:docMk/>
          <pc:sldMk cId="4177208299" sldId="1936"/>
        </pc:sldMkLst>
      </pc:sldChg>
      <pc:sldChg chg="delSp modSp add replId delAnim modNotes">
        <pc:chgData name="Sara Hodgson Brown" userId="S::shodgsonbrown@goodtogreatschools.org.au::55abe0ab-6bea-4dc8-9867-e8721f5c6272" providerId="AD" clId="Web-{06749ACE-3636-1BB5-4A94-CDAF6B35755A}" dt="2025-04-14T11:27:52.763" v="129" actId="20577"/>
        <pc:sldMkLst>
          <pc:docMk/>
          <pc:sldMk cId="1084918999" sldId="1937"/>
        </pc:sldMkLst>
      </pc:sldChg>
    </pc:docChg>
  </pc:docChgLst>
  <pc:docChgLst>
    <pc:chgData name="Chantal Rae" userId="a1db561e-73a2-489d-a119-0f73c1c2f06f" providerId="ADAL" clId="{D136691F-8C11-4FD2-8EE3-47C4FEE3FFB0}"/>
    <pc:docChg chg="modSld">
      <pc:chgData name="Chantal Rae" userId="a1db561e-73a2-489d-a119-0f73c1c2f06f" providerId="ADAL" clId="{D136691F-8C11-4FD2-8EE3-47C4FEE3FFB0}" dt="2023-11-20T05:50:04.882" v="21" actId="20577"/>
      <pc:docMkLst>
        <pc:docMk/>
      </pc:docMkLst>
      <pc:sldChg chg="modSp mod addCm">
        <pc:chgData name="Chantal Rae" userId="a1db561e-73a2-489d-a119-0f73c1c2f06f" providerId="ADAL" clId="{D136691F-8C11-4FD2-8EE3-47C4FEE3FFB0}" dt="2023-11-20T05:50:04.882" v="21" actId="20577"/>
        <pc:sldMkLst>
          <pc:docMk/>
          <pc:sldMk cId="3684464366" sldId="1673"/>
        </pc:sldMkLst>
      </pc:sldChg>
      <pc:sldChg chg="delSp modSp mod">
        <pc:chgData name="Chantal Rae" userId="a1db561e-73a2-489d-a119-0f73c1c2f06f" providerId="ADAL" clId="{D136691F-8C11-4FD2-8EE3-47C4FEE3FFB0}" dt="2023-11-20T05:50:02.141" v="20"/>
        <pc:sldMkLst>
          <pc:docMk/>
          <pc:sldMk cId="1875021238" sldId="1708"/>
        </pc:sldMkLst>
      </pc:sldChg>
    </pc:docChg>
  </pc:docChgLst>
  <pc:docChgLst>
    <pc:chgData name="Sara Hodgson Brown" userId="S::shodgsonbrown@goodtogreatschools.org.au::55abe0ab-6bea-4dc8-9867-e8721f5c6272" providerId="AD" clId="Web-{820937D0-1933-06EB-A4C9-1399D9415905}"/>
    <pc:docChg chg="addSld delSld modSld modSection">
      <pc:chgData name="Sara Hodgson Brown" userId="S::shodgsonbrown@goodtogreatschools.org.au::55abe0ab-6bea-4dc8-9867-e8721f5c6272" providerId="AD" clId="Web-{820937D0-1933-06EB-A4C9-1399D9415905}" dt="2025-06-02T11:58:25.440" v="22"/>
      <pc:docMkLst>
        <pc:docMk/>
      </pc:docMkLst>
      <pc:sldChg chg="add">
        <pc:chgData name="Sara Hodgson Brown" userId="S::shodgsonbrown@goodtogreatschools.org.au::55abe0ab-6bea-4dc8-9867-e8721f5c6272" providerId="AD" clId="Web-{820937D0-1933-06EB-A4C9-1399D9415905}" dt="2025-06-02T11:58:22.487" v="21"/>
        <pc:sldMkLst>
          <pc:docMk/>
          <pc:sldMk cId="4152788124" sldId="295"/>
        </pc:sldMkLst>
      </pc:sldChg>
      <pc:sldChg chg="del">
        <pc:chgData name="Sara Hodgson Brown" userId="S::shodgsonbrown@goodtogreatschools.org.au::55abe0ab-6bea-4dc8-9867-e8721f5c6272" providerId="AD" clId="Web-{820937D0-1933-06EB-A4C9-1399D9415905}" dt="2025-06-02T11:58:25.440" v="22"/>
        <pc:sldMkLst>
          <pc:docMk/>
          <pc:sldMk cId="2219211668" sldId="1893"/>
        </pc:sldMkLst>
      </pc:sldChg>
      <pc:sldChg chg="del">
        <pc:chgData name="Sara Hodgson Brown" userId="S::shodgsonbrown@goodtogreatschools.org.au::55abe0ab-6bea-4dc8-9867-e8721f5c6272" providerId="AD" clId="Web-{820937D0-1933-06EB-A4C9-1399D9415905}" dt="2025-06-02T11:57:57.423" v="20"/>
        <pc:sldMkLst>
          <pc:docMk/>
          <pc:sldMk cId="2543034228" sldId="1896"/>
        </pc:sldMkLst>
      </pc:sldChg>
      <pc:sldChg chg="modSp add">
        <pc:chgData name="Sara Hodgson Brown" userId="S::shodgsonbrown@goodtogreatschools.org.au::55abe0ab-6bea-4dc8-9867-e8721f5c6272" providerId="AD" clId="Web-{820937D0-1933-06EB-A4C9-1399D9415905}" dt="2025-06-02T11:57:26.641" v="19" actId="1076"/>
        <pc:sldMkLst>
          <pc:docMk/>
          <pc:sldMk cId="3974953148" sldId="1940"/>
        </pc:sldMkLst>
      </pc:sldChg>
      <pc:sldMasterChg chg="addSldLayout">
        <pc:chgData name="Sara Hodgson Brown" userId="S::shodgsonbrown@goodtogreatschools.org.au::55abe0ab-6bea-4dc8-9867-e8721f5c6272" providerId="AD" clId="Web-{820937D0-1933-06EB-A4C9-1399D9415905}" dt="2025-06-02T11:58:22.487" v="21"/>
        <pc:sldMasterMkLst>
          <pc:docMk/>
          <pc:sldMasterMk cId="2142349000" sldId="2147486213"/>
        </pc:sldMasterMkLst>
        <pc:sldLayoutChg chg="add replId">
          <pc:chgData name="Sara Hodgson Brown" userId="S::shodgsonbrown@goodtogreatschools.org.au::55abe0ab-6bea-4dc8-9867-e8721f5c6272" providerId="AD" clId="Web-{820937D0-1933-06EB-A4C9-1399D9415905}" dt="2025-06-02T11:58:22.487" v="21"/>
          <pc:sldLayoutMkLst>
            <pc:docMk/>
            <pc:sldMasterMk cId="2142349000" sldId="2147486213"/>
            <pc:sldLayoutMk cId="2542541471" sldId="2147486336"/>
          </pc:sldLayoutMkLst>
        </pc:sldLayoutChg>
      </pc:sldMasterChg>
      <pc:sldMasterChg chg="addSldLayout">
        <pc:chgData name="Sara Hodgson Brown" userId="S::shodgsonbrown@goodtogreatschools.org.au::55abe0ab-6bea-4dc8-9867-e8721f5c6272" providerId="AD" clId="Web-{820937D0-1933-06EB-A4C9-1399D9415905}" dt="2025-06-02T11:56:46.046" v="0"/>
        <pc:sldMasterMkLst>
          <pc:docMk/>
          <pc:sldMasterMk cId="1949279857" sldId="2147486242"/>
        </pc:sldMasterMkLst>
        <pc:sldLayoutChg chg="add">
          <pc:chgData name="Sara Hodgson Brown" userId="S::shodgsonbrown@goodtogreatschools.org.au::55abe0ab-6bea-4dc8-9867-e8721f5c6272" providerId="AD" clId="Web-{820937D0-1933-06EB-A4C9-1399D9415905}" dt="2025-06-02T11:56:46.046" v="0"/>
          <pc:sldLayoutMkLst>
            <pc:docMk/>
            <pc:sldMasterMk cId="1949279857" sldId="2147486242"/>
            <pc:sldLayoutMk cId="758874579" sldId="2147486335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56384B19-AE67-1887-396D-6139A03854B4}"/>
    <pc:docChg chg="modSld">
      <pc:chgData name="Silea Rive" userId="S::srive@goodtogreatschools.org.au::891173ba-4b43-41f1-bd85-b99557e25871" providerId="AD" clId="Web-{56384B19-AE67-1887-396D-6139A03854B4}" dt="2025-08-11T07:36:46.490" v="63"/>
      <pc:docMkLst>
        <pc:docMk/>
      </pc:docMkLst>
      <pc:sldChg chg="modNotes">
        <pc:chgData name="Silea Rive" userId="S::srive@goodtogreatschools.org.au::891173ba-4b43-41f1-bd85-b99557e25871" providerId="AD" clId="Web-{56384B19-AE67-1887-396D-6139A03854B4}" dt="2025-08-11T07:28:05.349" v="17"/>
        <pc:sldMkLst>
          <pc:docMk/>
          <pc:sldMk cId="692891819" sldId="1945"/>
        </pc:sldMkLst>
      </pc:sldChg>
      <pc:sldChg chg="modSp modNotes">
        <pc:chgData name="Silea Rive" userId="S::srive@goodtogreatschools.org.au::891173ba-4b43-41f1-bd85-b99557e25871" providerId="AD" clId="Web-{56384B19-AE67-1887-396D-6139A03854B4}" dt="2025-08-11T07:36:46.490" v="63"/>
        <pc:sldMkLst>
          <pc:docMk/>
          <pc:sldMk cId="2991223305" sldId="1961"/>
        </pc:sldMkLst>
      </pc:sldChg>
      <pc:sldChg chg="modSp">
        <pc:chgData name="Silea Rive" userId="S::srive@goodtogreatschools.org.au::891173ba-4b43-41f1-bd85-b99557e25871" providerId="AD" clId="Web-{56384B19-AE67-1887-396D-6139A03854B4}" dt="2025-08-11T07:36:42.068" v="60" actId="20577"/>
        <pc:sldMkLst>
          <pc:docMk/>
          <pc:sldMk cId="1417246062" sldId="1962"/>
        </pc:sldMkLst>
      </pc:sldChg>
      <pc:sldChg chg="modSp">
        <pc:chgData name="Silea Rive" userId="S::srive@goodtogreatschools.org.au::891173ba-4b43-41f1-bd85-b99557e25871" providerId="AD" clId="Web-{56384B19-AE67-1887-396D-6139A03854B4}" dt="2025-08-11T07:29:52.022" v="21" actId="20577"/>
        <pc:sldMkLst>
          <pc:docMk/>
          <pc:sldMk cId="943840363" sldId="1968"/>
        </pc:sldMkLst>
      </pc:sldChg>
      <pc:sldChg chg="modSp modNotes">
        <pc:chgData name="Silea Rive" userId="S::srive@goodtogreatschools.org.au::891173ba-4b43-41f1-bd85-b99557e25871" providerId="AD" clId="Web-{56384B19-AE67-1887-396D-6139A03854B4}" dt="2025-08-11T07:31:39.226" v="30"/>
        <pc:sldMkLst>
          <pc:docMk/>
          <pc:sldMk cId="853086421" sldId="1972"/>
        </pc:sldMkLst>
      </pc:sldChg>
      <pc:sldChg chg="modSp modNotes">
        <pc:chgData name="Silea Rive" userId="S::srive@goodtogreatschools.org.au::891173ba-4b43-41f1-bd85-b99557e25871" providerId="AD" clId="Web-{56384B19-AE67-1887-396D-6139A03854B4}" dt="2025-08-11T07:32:28.245" v="58" actId="20577"/>
        <pc:sldMkLst>
          <pc:docMk/>
          <pc:sldMk cId="3752104358" sldId="1973"/>
        </pc:sldMkLst>
      </pc:sldChg>
    </pc:docChg>
  </pc:docChgLst>
  <pc:docChgLst>
    <pc:chgData name="Silea Rive" userId="S::srive@goodtogreatschools.org.au::891173ba-4b43-41f1-bd85-b99557e25871" providerId="AD" clId="Web-{C2565732-0F1D-C3EE-6B97-A87CE1F73E98}"/>
    <pc:docChg chg="modSld">
      <pc:chgData name="Silea Rive" userId="S::srive@goodtogreatschools.org.au::891173ba-4b43-41f1-bd85-b99557e25871" providerId="AD" clId="Web-{C2565732-0F1D-C3EE-6B97-A87CE1F73E98}" dt="2025-08-25T05:52:54.240" v="13"/>
      <pc:docMkLst>
        <pc:docMk/>
      </pc:docMkLst>
      <pc:sldChg chg="modNotes">
        <pc:chgData name="Silea Rive" userId="S::srive@goodtogreatschools.org.au::891173ba-4b43-41f1-bd85-b99557e25871" providerId="AD" clId="Web-{C2565732-0F1D-C3EE-6B97-A87CE1F73E98}" dt="2025-08-25T05:52:54.240" v="13"/>
        <pc:sldMkLst>
          <pc:docMk/>
          <pc:sldMk cId="4192564678" sldId="1966"/>
        </pc:sldMkLst>
      </pc:sldChg>
    </pc:docChg>
  </pc:docChgLst>
  <pc:docChgLst>
    <pc:chgData name="Sara Hodgson Brown" userId="S::shodgsonbrown@goodtogreatschools.org.au::55abe0ab-6bea-4dc8-9867-e8721f5c6272" providerId="AD" clId="Web-{3FE3AAC9-E118-4416-FC6D-B5310171FE20}"/>
    <pc:docChg chg="modSld sldOrd">
      <pc:chgData name="Sara Hodgson Brown" userId="S::shodgsonbrown@goodtogreatschools.org.au::55abe0ab-6bea-4dc8-9867-e8721f5c6272" providerId="AD" clId="Web-{3FE3AAC9-E118-4416-FC6D-B5310171FE20}" dt="2024-12-13T13:50:35.865" v="10" actId="20577"/>
      <pc:docMkLst>
        <pc:docMk/>
      </pc:docMkLst>
      <pc:sldChg chg="ord">
        <pc:chgData name="Sara Hodgson Brown" userId="S::shodgsonbrown@goodtogreatschools.org.au::55abe0ab-6bea-4dc8-9867-e8721f5c6272" providerId="AD" clId="Web-{3FE3AAC9-E118-4416-FC6D-B5310171FE20}" dt="2024-12-13T13:48:36.047" v="0"/>
        <pc:sldMkLst>
          <pc:docMk/>
          <pc:sldMk cId="2991223305" sldId="281"/>
        </pc:sldMkLst>
      </pc:sldChg>
      <pc:sldChg chg="modSp">
        <pc:chgData name="Sara Hodgson Brown" userId="S::shodgsonbrown@goodtogreatschools.org.au::55abe0ab-6bea-4dc8-9867-e8721f5c6272" providerId="AD" clId="Web-{3FE3AAC9-E118-4416-FC6D-B5310171FE20}" dt="2024-12-13T13:50:35.865" v="10" actId="20577"/>
        <pc:sldMkLst>
          <pc:docMk/>
          <pc:sldMk cId="502196074" sldId="1877"/>
        </pc:sldMkLst>
      </pc:sldChg>
    </pc:docChg>
  </pc:docChgLst>
  <pc:docChgLst>
    <pc:chgData name="Silea Rive" userId="S::srive@goodtogreatschools.org.au::891173ba-4b43-41f1-bd85-b99557e25871" providerId="AD" clId="Web-{44AC7817-8B2B-D9FF-6A84-F2544EC99833}"/>
    <pc:docChg chg="delSld modSld modSection">
      <pc:chgData name="Silea Rive" userId="S::srive@goodtogreatschools.org.au::891173ba-4b43-41f1-bd85-b99557e25871" providerId="AD" clId="Web-{44AC7817-8B2B-D9FF-6A84-F2544EC99833}" dt="2025-08-06T11:31:01.056" v="401" actId="1076"/>
      <pc:docMkLst>
        <pc:docMk/>
      </pc:docMkLst>
      <pc:sldChg chg="modNotes">
        <pc:chgData name="Silea Rive" userId="S::srive@goodtogreatschools.org.au::891173ba-4b43-41f1-bd85-b99557e25871" providerId="AD" clId="Web-{44AC7817-8B2B-D9FF-6A84-F2544EC99833}" dt="2025-08-06T11:30:42.072" v="398"/>
        <pc:sldMkLst>
          <pc:docMk/>
          <pc:sldMk cId="3549752040" sldId="263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3:23.398" v="186"/>
        <pc:sldMkLst>
          <pc:docMk/>
          <pc:sldMk cId="1222348303" sldId="286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3:28.757" v="196"/>
        <pc:sldMkLst>
          <pc:docMk/>
          <pc:sldMk cId="957731022" sldId="287"/>
        </pc:sldMkLst>
      </pc:sldChg>
      <pc:sldChg chg="modSp modNotes">
        <pc:chgData name="Silea Rive" userId="S::srive@goodtogreatschools.org.au::891173ba-4b43-41f1-bd85-b99557e25871" providerId="AD" clId="Web-{44AC7817-8B2B-D9FF-6A84-F2544EC99833}" dt="2025-08-06T11:19:25.209" v="37"/>
        <pc:sldMkLst>
          <pc:docMk/>
          <pc:sldMk cId="3824809397" sldId="1900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3:13.648" v="183"/>
        <pc:sldMkLst>
          <pc:docMk/>
          <pc:sldMk cId="805549066" sldId="1902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19:34.412" v="39"/>
        <pc:sldMkLst>
          <pc:docMk/>
          <pc:sldMk cId="2415902976" sldId="1915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1:22.382" v="130"/>
        <pc:sldMkLst>
          <pc:docMk/>
          <pc:sldMk cId="3690620153" sldId="1919"/>
        </pc:sldMkLst>
      </pc:sldChg>
      <pc:sldChg chg="modSp modNotes">
        <pc:chgData name="Silea Rive" userId="S::srive@goodtogreatschools.org.au::891173ba-4b43-41f1-bd85-b99557e25871" providerId="AD" clId="Web-{44AC7817-8B2B-D9FF-6A84-F2544EC99833}" dt="2025-08-06T11:28:21.712" v="248" actId="20577"/>
        <pc:sldMkLst>
          <pc:docMk/>
          <pc:sldMk cId="3974953148" sldId="1940"/>
        </pc:sldMkLst>
      </pc:sldChg>
      <pc:sldChg chg="modSp modNotes">
        <pc:chgData name="Silea Rive" userId="S::srive@goodtogreatschools.org.au::891173ba-4b43-41f1-bd85-b99557e25871" providerId="AD" clId="Web-{44AC7817-8B2B-D9FF-6A84-F2544EC99833}" dt="2025-08-06T11:30:14.650" v="382"/>
        <pc:sldMkLst>
          <pc:docMk/>
          <pc:sldMk cId="832222262" sldId="1941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4:47.867" v="212"/>
        <pc:sldMkLst>
          <pc:docMk/>
          <pc:sldMk cId="3256525751" sldId="1942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19:52.053" v="54"/>
        <pc:sldMkLst>
          <pc:docMk/>
          <pc:sldMk cId="329568932" sldId="1953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0:24.788" v="101"/>
        <pc:sldMkLst>
          <pc:docMk/>
          <pc:sldMk cId="11215142" sldId="1954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1:09.522" v="127"/>
        <pc:sldMkLst>
          <pc:docMk/>
          <pc:sldMk cId="2411661837" sldId="1959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2:07.366" v="156"/>
        <pc:sldMkLst>
          <pc:docMk/>
          <pc:sldMk cId="2991223305" sldId="1961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2:53.445" v="177"/>
        <pc:sldMkLst>
          <pc:docMk/>
          <pc:sldMk cId="1417246062" sldId="1962"/>
        </pc:sldMkLst>
      </pc:sldChg>
      <pc:sldChg chg="modNotes">
        <pc:chgData name="Silea Rive" userId="S::srive@goodtogreatschools.org.au::891173ba-4b43-41f1-bd85-b99557e25871" providerId="AD" clId="Web-{44AC7817-8B2B-D9FF-6A84-F2544EC99833}" dt="2025-08-06T11:23:07.257" v="180"/>
        <pc:sldMkLst>
          <pc:docMk/>
          <pc:sldMk cId="1277592921" sldId="1963"/>
        </pc:sldMkLst>
      </pc:sldChg>
      <pc:sldChg chg="del modNotes">
        <pc:chgData name="Silea Rive" userId="S::srive@goodtogreatschools.org.au::891173ba-4b43-41f1-bd85-b99557e25871" providerId="AD" clId="Web-{44AC7817-8B2B-D9FF-6A84-F2544EC99833}" dt="2025-08-06T11:28:22.977" v="249"/>
        <pc:sldMkLst>
          <pc:docMk/>
          <pc:sldMk cId="4276977949" sldId="1964"/>
        </pc:sldMkLst>
      </pc:sldChg>
      <pc:sldChg chg="del">
        <pc:chgData name="Silea Rive" userId="S::srive@goodtogreatschools.org.au::891173ba-4b43-41f1-bd85-b99557e25871" providerId="AD" clId="Web-{44AC7817-8B2B-D9FF-6A84-F2544EC99833}" dt="2025-08-06T11:28:23.587" v="250"/>
        <pc:sldMkLst>
          <pc:docMk/>
          <pc:sldMk cId="2563581751" sldId="1966"/>
        </pc:sldMkLst>
      </pc:sldChg>
      <pc:sldChg chg="del modNotes">
        <pc:chgData name="Silea Rive" userId="S::srive@goodtogreatschools.org.au::891173ba-4b43-41f1-bd85-b99557e25871" providerId="AD" clId="Web-{44AC7817-8B2B-D9FF-6A84-F2544EC99833}" dt="2025-08-06T11:28:24.337" v="251"/>
        <pc:sldMkLst>
          <pc:docMk/>
          <pc:sldMk cId="3991442878" sldId="1967"/>
        </pc:sldMkLst>
      </pc:sldChg>
    </pc:docChg>
  </pc:docChgLst>
  <pc:docChgLst>
    <pc:chgData name="Sam Montgomery" userId="S::smontgomery@goodtogreatschools.org.au::20cb40b5-e532-43af-b9d6-1e516ca86ce9" providerId="AD" clId="Web-{7F6C01E7-A975-B4E8-BF66-D44A50F13244}"/>
    <pc:docChg chg="modSld">
      <pc:chgData name="Sam Montgomery" userId="S::smontgomery@goodtogreatschools.org.au::20cb40b5-e532-43af-b9d6-1e516ca86ce9" providerId="AD" clId="Web-{7F6C01E7-A975-B4E8-BF66-D44A50F13244}" dt="2023-06-06T01:50:10.738" v="10" actId="20577"/>
      <pc:docMkLst>
        <pc:docMk/>
      </pc:docMkLst>
      <pc:sldChg chg="modSp">
        <pc:chgData name="Sam Montgomery" userId="S::smontgomery@goodtogreatschools.org.au::20cb40b5-e532-43af-b9d6-1e516ca86ce9" providerId="AD" clId="Web-{7F6C01E7-A975-B4E8-BF66-D44A50F13244}" dt="2023-06-06T01:50:10.738" v="10" actId="20577"/>
        <pc:sldMkLst>
          <pc:docMk/>
          <pc:sldMk cId="2828639446" sldId="1670"/>
        </pc:sldMkLst>
      </pc:sldChg>
    </pc:docChg>
  </pc:docChgLst>
  <pc:docChgLst>
    <pc:chgData name="Sara Hodgson Brown" userId="55abe0ab-6bea-4dc8-9867-e8721f5c6272" providerId="ADAL" clId="{B5272EAC-AA7C-2A46-9C22-F84ED86C147D}"/>
    <pc:docChg chg="undo custSel addSld delSld modSld sldOrd modSection">
      <pc:chgData name="Sara Hodgson Brown" userId="55abe0ab-6bea-4dc8-9867-e8721f5c6272" providerId="ADAL" clId="{B5272EAC-AA7C-2A46-9C22-F84ED86C147D}" dt="2025-06-05T11:26:58.291" v="6294" actId="2696"/>
      <pc:docMkLst>
        <pc:docMk/>
      </pc:docMkLst>
      <pc:sldChg chg="addSp delSp modSp mod modNotesTx">
        <pc:chgData name="Sara Hodgson Brown" userId="55abe0ab-6bea-4dc8-9867-e8721f5c6272" providerId="ADAL" clId="{B5272EAC-AA7C-2A46-9C22-F84ED86C147D}" dt="2025-06-05T09:25:30.252" v="6238" actId="1076"/>
        <pc:sldMkLst>
          <pc:docMk/>
          <pc:sldMk cId="2081362450" sldId="261"/>
        </pc:sldMkLst>
      </pc:sldChg>
      <pc:sldChg chg="del">
        <pc:chgData name="Sara Hodgson Brown" userId="55abe0ab-6bea-4dc8-9867-e8721f5c6272" providerId="ADAL" clId="{B5272EAC-AA7C-2A46-9C22-F84ED86C147D}" dt="2025-06-03T08:50:24.044" v="6" actId="2696"/>
        <pc:sldMkLst>
          <pc:docMk/>
          <pc:sldMk cId="2805220324" sldId="262"/>
        </pc:sldMkLst>
      </pc:sldChg>
      <pc:sldChg chg="addSp delSp modSp mod delAnim modAnim modNotesTx">
        <pc:chgData name="Sara Hodgson Brown" userId="55abe0ab-6bea-4dc8-9867-e8721f5c6272" providerId="ADAL" clId="{B5272EAC-AA7C-2A46-9C22-F84ED86C147D}" dt="2025-06-03T10:15:27.076" v="349" actId="20577"/>
        <pc:sldMkLst>
          <pc:docMk/>
          <pc:sldMk cId="3549752040" sldId="263"/>
        </pc:sldMkLst>
      </pc:sldChg>
      <pc:sldChg chg="del">
        <pc:chgData name="Sara Hodgson Brown" userId="55abe0ab-6bea-4dc8-9867-e8721f5c6272" providerId="ADAL" clId="{B5272EAC-AA7C-2A46-9C22-F84ED86C147D}" dt="2025-06-05T11:26:58.291" v="6294" actId="2696"/>
        <pc:sldMkLst>
          <pc:docMk/>
          <pc:sldMk cId="4093921776" sldId="264"/>
        </pc:sldMkLst>
      </pc:sldChg>
      <pc:sldChg chg="addSp delSp modSp mod modNotesTx">
        <pc:chgData name="Sara Hodgson Brown" userId="55abe0ab-6bea-4dc8-9867-e8721f5c6272" providerId="ADAL" clId="{B5272EAC-AA7C-2A46-9C22-F84ED86C147D}" dt="2025-06-05T09:14:31.935" v="6224" actId="1076"/>
        <pc:sldMkLst>
          <pc:docMk/>
          <pc:sldMk cId="40559466" sldId="279"/>
        </pc:sldMkLst>
      </pc:sldChg>
      <pc:sldChg chg="del">
        <pc:chgData name="Sara Hodgson Brown" userId="55abe0ab-6bea-4dc8-9867-e8721f5c6272" providerId="ADAL" clId="{B5272EAC-AA7C-2A46-9C22-F84ED86C147D}" dt="2025-06-05T09:15:12.228" v="6225" actId="2696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B5272EAC-AA7C-2A46-9C22-F84ED86C147D}" dt="2025-06-05T09:18:01.674" v="6228" actId="2696"/>
        <pc:sldMkLst>
          <pc:docMk/>
          <pc:sldMk cId="2991223305" sldId="281"/>
        </pc:sldMkLst>
      </pc:sldChg>
      <pc:sldChg chg="del">
        <pc:chgData name="Sara Hodgson Brown" userId="55abe0ab-6bea-4dc8-9867-e8721f5c6272" providerId="ADAL" clId="{B5272EAC-AA7C-2A46-9C22-F84ED86C147D}" dt="2025-06-05T09:18:03.664" v="6230" actId="2696"/>
        <pc:sldMkLst>
          <pc:docMk/>
          <pc:sldMk cId="1277592921" sldId="284"/>
        </pc:sldMkLst>
      </pc:sldChg>
      <pc:sldChg chg="addSp delSp modSp mod delAnim modNotesTx">
        <pc:chgData name="Sara Hodgson Brown" userId="55abe0ab-6bea-4dc8-9867-e8721f5c6272" providerId="ADAL" clId="{B5272EAC-AA7C-2A46-9C22-F84ED86C147D}" dt="2025-06-05T09:28:19.858" v="6255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B5272EAC-AA7C-2A46-9C22-F84ED86C147D}" dt="2025-06-05T09:29:10.814" v="6258" actId="20577"/>
        <pc:sldMkLst>
          <pc:docMk/>
          <pc:sldMk cId="1222348303" sldId="286"/>
        </pc:sldMkLst>
      </pc:sldChg>
      <pc:sldChg chg="addSp delSp modSp mod modNotesTx">
        <pc:chgData name="Sara Hodgson Brown" userId="55abe0ab-6bea-4dc8-9867-e8721f5c6272" providerId="ADAL" clId="{B5272EAC-AA7C-2A46-9C22-F84ED86C147D}" dt="2025-06-05T09:30:47.492" v="6291" actId="20577"/>
        <pc:sldMkLst>
          <pc:docMk/>
          <pc:sldMk cId="957731022" sldId="287"/>
        </pc:sldMkLst>
      </pc:sldChg>
      <pc:sldChg chg="del">
        <pc:chgData name="Sara Hodgson Brown" userId="55abe0ab-6bea-4dc8-9867-e8721f5c6272" providerId="ADAL" clId="{B5272EAC-AA7C-2A46-9C22-F84ED86C147D}" dt="2025-06-03T11:30:53.551" v="503" actId="2696"/>
        <pc:sldMkLst>
          <pc:docMk/>
          <pc:sldMk cId="382553785" sldId="1886"/>
        </pc:sldMkLst>
      </pc:sldChg>
      <pc:sldChg chg="addSp delSp modSp mod delAnim modAnim modNotesTx">
        <pc:chgData name="Sara Hodgson Brown" userId="55abe0ab-6bea-4dc8-9867-e8721f5c6272" providerId="ADAL" clId="{B5272EAC-AA7C-2A46-9C22-F84ED86C147D}" dt="2025-06-04T09:19:03.618" v="1387" actId="20577"/>
        <pc:sldMkLst>
          <pc:docMk/>
          <pc:sldMk cId="2829967818" sldId="1889"/>
        </pc:sldMkLst>
      </pc:sldChg>
      <pc:sldChg chg="del">
        <pc:chgData name="Sara Hodgson Brown" userId="55abe0ab-6bea-4dc8-9867-e8721f5c6272" providerId="ADAL" clId="{B5272EAC-AA7C-2A46-9C22-F84ED86C147D}" dt="2025-06-03T11:30:53.567" v="504" actId="2696"/>
        <pc:sldMkLst>
          <pc:docMk/>
          <pc:sldMk cId="1106475152" sldId="1897"/>
        </pc:sldMkLst>
      </pc:sldChg>
      <pc:sldChg chg="del">
        <pc:chgData name="Sara Hodgson Brown" userId="55abe0ab-6bea-4dc8-9867-e8721f5c6272" providerId="ADAL" clId="{B5272EAC-AA7C-2A46-9C22-F84ED86C147D}" dt="2025-06-04T10:47:15.133" v="2801" actId="2696"/>
        <pc:sldMkLst>
          <pc:docMk/>
          <pc:sldMk cId="2718982043" sldId="1899"/>
        </pc:sldMkLst>
      </pc:sldChg>
      <pc:sldChg chg="modSp mod modNotesTx">
        <pc:chgData name="Sara Hodgson Brown" userId="55abe0ab-6bea-4dc8-9867-e8721f5c6272" providerId="ADAL" clId="{B5272EAC-AA7C-2A46-9C22-F84ED86C147D}" dt="2025-06-04T11:17:16.729" v="3061" actId="20577"/>
        <pc:sldMkLst>
          <pc:docMk/>
          <pc:sldMk cId="3824809397" sldId="1900"/>
        </pc:sldMkLst>
      </pc:sldChg>
      <pc:sldChg chg="del">
        <pc:chgData name="Sara Hodgson Brown" userId="55abe0ab-6bea-4dc8-9867-e8721f5c6272" providerId="ADAL" clId="{B5272EAC-AA7C-2A46-9C22-F84ED86C147D}" dt="2025-06-04T12:57:35.043" v="4034" actId="2696"/>
        <pc:sldMkLst>
          <pc:docMk/>
          <pc:sldMk cId="1164636633" sldId="1901"/>
        </pc:sldMkLst>
      </pc:sldChg>
      <pc:sldChg chg="del">
        <pc:chgData name="Sara Hodgson Brown" userId="55abe0ab-6bea-4dc8-9867-e8721f5c6272" providerId="ADAL" clId="{B5272EAC-AA7C-2A46-9C22-F84ED86C147D}" dt="2025-06-04T12:57:39.936" v="4037" actId="2696"/>
        <pc:sldMkLst>
          <pc:docMk/>
          <pc:sldMk cId="3981477553" sldId="1902"/>
        </pc:sldMkLst>
      </pc:sldChg>
      <pc:sldChg chg="del">
        <pc:chgData name="Sara Hodgson Brown" userId="55abe0ab-6bea-4dc8-9867-e8721f5c6272" providerId="ADAL" clId="{B5272EAC-AA7C-2A46-9C22-F84ED86C147D}" dt="2025-06-04T12:57:41.648" v="4038" actId="2696"/>
        <pc:sldMkLst>
          <pc:docMk/>
          <pc:sldMk cId="3528114627" sldId="1903"/>
        </pc:sldMkLst>
      </pc:sldChg>
      <pc:sldChg chg="addSp modSp mod modAnim modNotesTx">
        <pc:chgData name="Sara Hodgson Brown" userId="55abe0ab-6bea-4dc8-9867-e8721f5c6272" providerId="ADAL" clId="{B5272EAC-AA7C-2A46-9C22-F84ED86C147D}" dt="2025-06-05T08:47:31.736" v="5531" actId="20577"/>
        <pc:sldMkLst>
          <pc:docMk/>
          <pc:sldMk cId="742659264" sldId="1904"/>
        </pc:sldMkLst>
      </pc:sldChg>
      <pc:sldChg chg="del">
        <pc:chgData name="Sara Hodgson Brown" userId="55abe0ab-6bea-4dc8-9867-e8721f5c6272" providerId="ADAL" clId="{B5272EAC-AA7C-2A46-9C22-F84ED86C147D}" dt="2025-06-04T14:25:39.089" v="5021" actId="2696"/>
        <pc:sldMkLst>
          <pc:docMk/>
          <pc:sldMk cId="2840365660" sldId="1906"/>
        </pc:sldMkLst>
      </pc:sldChg>
      <pc:sldChg chg="del">
        <pc:chgData name="Sara Hodgson Brown" userId="55abe0ab-6bea-4dc8-9867-e8721f5c6272" providerId="ADAL" clId="{B5272EAC-AA7C-2A46-9C22-F84ED86C147D}" dt="2025-06-04T14:25:40.647" v="5022" actId="2696"/>
        <pc:sldMkLst>
          <pc:docMk/>
          <pc:sldMk cId="1267333402" sldId="1908"/>
        </pc:sldMkLst>
      </pc:sldChg>
      <pc:sldChg chg="del">
        <pc:chgData name="Sara Hodgson Brown" userId="55abe0ab-6bea-4dc8-9867-e8721f5c6272" providerId="ADAL" clId="{B5272EAC-AA7C-2A46-9C22-F84ED86C147D}" dt="2025-06-04T14:25:45.269" v="5024" actId="2696"/>
        <pc:sldMkLst>
          <pc:docMk/>
          <pc:sldMk cId="514429941" sldId="1909"/>
        </pc:sldMkLst>
      </pc:sldChg>
      <pc:sldChg chg="del">
        <pc:chgData name="Sara Hodgson Brown" userId="55abe0ab-6bea-4dc8-9867-e8721f5c6272" providerId="ADAL" clId="{B5272EAC-AA7C-2A46-9C22-F84ED86C147D}" dt="2025-06-04T14:25:48.173" v="5025" actId="2696"/>
        <pc:sldMkLst>
          <pc:docMk/>
          <pc:sldMk cId="1566538474" sldId="1910"/>
        </pc:sldMkLst>
      </pc:sldChg>
      <pc:sldChg chg="del">
        <pc:chgData name="Sara Hodgson Brown" userId="55abe0ab-6bea-4dc8-9867-e8721f5c6272" providerId="ADAL" clId="{B5272EAC-AA7C-2A46-9C22-F84ED86C147D}" dt="2025-06-04T14:25:53.343" v="5029" actId="2696"/>
        <pc:sldMkLst>
          <pc:docMk/>
          <pc:sldMk cId="475934867" sldId="1911"/>
        </pc:sldMkLst>
      </pc:sldChg>
      <pc:sldChg chg="del">
        <pc:chgData name="Sara Hodgson Brown" userId="55abe0ab-6bea-4dc8-9867-e8721f5c6272" providerId="ADAL" clId="{B5272EAC-AA7C-2A46-9C22-F84ED86C147D}" dt="2025-06-04T14:25:59.605" v="5035" actId="2696"/>
        <pc:sldMkLst>
          <pc:docMk/>
          <pc:sldMk cId="3612333324" sldId="1912"/>
        </pc:sldMkLst>
      </pc:sldChg>
      <pc:sldChg chg="del">
        <pc:chgData name="Sara Hodgson Brown" userId="55abe0ab-6bea-4dc8-9867-e8721f5c6272" providerId="ADAL" clId="{B5272EAC-AA7C-2A46-9C22-F84ED86C147D}" dt="2025-06-05T09:15:13.323" v="6226" actId="2696"/>
        <pc:sldMkLst>
          <pc:docMk/>
          <pc:sldMk cId="977617970" sldId="1916"/>
        </pc:sldMkLst>
      </pc:sldChg>
      <pc:sldChg chg="del">
        <pc:chgData name="Sara Hodgson Brown" userId="55abe0ab-6bea-4dc8-9867-e8721f5c6272" providerId="ADAL" clId="{B5272EAC-AA7C-2A46-9C22-F84ED86C147D}" dt="2025-06-05T09:18:00.226" v="6227" actId="2696"/>
        <pc:sldMkLst>
          <pc:docMk/>
          <pc:sldMk cId="4184600274" sldId="1917"/>
        </pc:sldMkLst>
      </pc:sldChg>
      <pc:sldChg chg="del">
        <pc:chgData name="Sara Hodgson Brown" userId="55abe0ab-6bea-4dc8-9867-e8721f5c6272" providerId="ADAL" clId="{B5272EAC-AA7C-2A46-9C22-F84ED86C147D}" dt="2025-06-05T09:18:02.926" v="6229" actId="2696"/>
        <pc:sldMkLst>
          <pc:docMk/>
          <pc:sldMk cId="3842409786" sldId="1918"/>
        </pc:sldMkLst>
      </pc:sldChg>
      <pc:sldChg chg="modSp mod modNotesTx">
        <pc:chgData name="Sara Hodgson Brown" userId="55abe0ab-6bea-4dc8-9867-e8721f5c6272" providerId="ADAL" clId="{B5272EAC-AA7C-2A46-9C22-F84ED86C147D}" dt="2025-06-05T09:21:27.480" v="6234" actId="20577"/>
        <pc:sldMkLst>
          <pc:docMk/>
          <pc:sldMk cId="3690620153" sldId="1919"/>
        </pc:sldMkLst>
      </pc:sldChg>
      <pc:sldChg chg="modSp add modAnim modNotesTx">
        <pc:chgData name="Sara Hodgson Brown" userId="55abe0ab-6bea-4dc8-9867-e8721f5c6272" providerId="ADAL" clId="{B5272EAC-AA7C-2A46-9C22-F84ED86C147D}" dt="2025-06-03T11:42:45.472" v="1207"/>
        <pc:sldMkLst>
          <pc:docMk/>
          <pc:sldMk cId="6041022" sldId="1920"/>
        </pc:sldMkLst>
      </pc:sldChg>
      <pc:sldChg chg="del">
        <pc:chgData name="Sara Hodgson Brown" userId="55abe0ab-6bea-4dc8-9867-e8721f5c6272" providerId="ADAL" clId="{B5272EAC-AA7C-2A46-9C22-F84ED86C147D}" dt="2025-06-04T10:40:08.557" v="2663" actId="2696"/>
        <pc:sldMkLst>
          <pc:docMk/>
          <pc:sldMk cId="3864335684" sldId="1921"/>
        </pc:sldMkLst>
      </pc:sldChg>
      <pc:sldChg chg="del">
        <pc:chgData name="Sara Hodgson Brown" userId="55abe0ab-6bea-4dc8-9867-e8721f5c6272" providerId="ADAL" clId="{B5272EAC-AA7C-2A46-9C22-F84ED86C147D}" dt="2025-06-04T10:47:13.464" v="2799" actId="2696"/>
        <pc:sldMkLst>
          <pc:docMk/>
          <pc:sldMk cId="2584114072" sldId="1922"/>
        </pc:sldMkLst>
      </pc:sldChg>
      <pc:sldChg chg="del">
        <pc:chgData name="Sara Hodgson Brown" userId="55abe0ab-6bea-4dc8-9867-e8721f5c6272" providerId="ADAL" clId="{B5272EAC-AA7C-2A46-9C22-F84ED86C147D}" dt="2025-06-04T10:47:14.235" v="2800" actId="2696"/>
        <pc:sldMkLst>
          <pc:docMk/>
          <pc:sldMk cId="1698469185" sldId="1923"/>
        </pc:sldMkLst>
      </pc:sldChg>
      <pc:sldChg chg="del">
        <pc:chgData name="Sara Hodgson Brown" userId="55abe0ab-6bea-4dc8-9867-e8721f5c6272" providerId="ADAL" clId="{B5272EAC-AA7C-2A46-9C22-F84ED86C147D}" dt="2025-06-04T12:57:36.488" v="4035" actId="2696"/>
        <pc:sldMkLst>
          <pc:docMk/>
          <pc:sldMk cId="615969012" sldId="1924"/>
        </pc:sldMkLst>
      </pc:sldChg>
      <pc:sldChg chg="del">
        <pc:chgData name="Sara Hodgson Brown" userId="55abe0ab-6bea-4dc8-9867-e8721f5c6272" providerId="ADAL" clId="{B5272EAC-AA7C-2A46-9C22-F84ED86C147D}" dt="2025-06-04T12:57:38.382" v="4036" actId="2696"/>
        <pc:sldMkLst>
          <pc:docMk/>
          <pc:sldMk cId="1560819104" sldId="1925"/>
        </pc:sldMkLst>
      </pc:sldChg>
      <pc:sldChg chg="del">
        <pc:chgData name="Sara Hodgson Brown" userId="55abe0ab-6bea-4dc8-9867-e8721f5c6272" providerId="ADAL" clId="{B5272EAC-AA7C-2A46-9C22-F84ED86C147D}" dt="2025-06-04T14:25:49.198" v="5026" actId="2696"/>
        <pc:sldMkLst>
          <pc:docMk/>
          <pc:sldMk cId="3099097802" sldId="1927"/>
        </pc:sldMkLst>
      </pc:sldChg>
      <pc:sldChg chg="del">
        <pc:chgData name="Sara Hodgson Brown" userId="55abe0ab-6bea-4dc8-9867-e8721f5c6272" providerId="ADAL" clId="{B5272EAC-AA7C-2A46-9C22-F84ED86C147D}" dt="2025-06-04T14:25:54.495" v="5030" actId="2696"/>
        <pc:sldMkLst>
          <pc:docMk/>
          <pc:sldMk cId="4752139" sldId="1928"/>
        </pc:sldMkLst>
      </pc:sldChg>
      <pc:sldChg chg="del">
        <pc:chgData name="Sara Hodgson Brown" userId="55abe0ab-6bea-4dc8-9867-e8721f5c6272" providerId="ADAL" clId="{B5272EAC-AA7C-2A46-9C22-F84ED86C147D}" dt="2025-06-04T14:25:55.252" v="5031" actId="2696"/>
        <pc:sldMkLst>
          <pc:docMk/>
          <pc:sldMk cId="3514069029" sldId="1929"/>
        </pc:sldMkLst>
      </pc:sldChg>
      <pc:sldChg chg="del">
        <pc:chgData name="Sara Hodgson Brown" userId="55abe0ab-6bea-4dc8-9867-e8721f5c6272" providerId="ADAL" clId="{B5272EAC-AA7C-2A46-9C22-F84ED86C147D}" dt="2025-06-04T14:25:56.817" v="5032" actId="2696"/>
        <pc:sldMkLst>
          <pc:docMk/>
          <pc:sldMk cId="2766817640" sldId="1930"/>
        </pc:sldMkLst>
      </pc:sldChg>
      <pc:sldChg chg="del">
        <pc:chgData name="Sara Hodgson Brown" userId="55abe0ab-6bea-4dc8-9867-e8721f5c6272" providerId="ADAL" clId="{B5272EAC-AA7C-2A46-9C22-F84ED86C147D}" dt="2025-06-04T14:25:57.780" v="5033" actId="2696"/>
        <pc:sldMkLst>
          <pc:docMk/>
          <pc:sldMk cId="4249018086" sldId="1931"/>
        </pc:sldMkLst>
      </pc:sldChg>
      <pc:sldChg chg="del">
        <pc:chgData name="Sara Hodgson Brown" userId="55abe0ab-6bea-4dc8-9867-e8721f5c6272" providerId="ADAL" clId="{B5272EAC-AA7C-2A46-9C22-F84ED86C147D}" dt="2025-06-04T14:25:58.899" v="5034" actId="2696"/>
        <pc:sldMkLst>
          <pc:docMk/>
          <pc:sldMk cId="1022318619" sldId="1932"/>
        </pc:sldMkLst>
      </pc:sldChg>
      <pc:sldChg chg="del">
        <pc:chgData name="Sara Hodgson Brown" userId="55abe0ab-6bea-4dc8-9867-e8721f5c6272" providerId="ADAL" clId="{B5272EAC-AA7C-2A46-9C22-F84ED86C147D}" dt="2025-06-04T14:25:50.431" v="5027" actId="2696"/>
        <pc:sldMkLst>
          <pc:docMk/>
          <pc:sldMk cId="4141906986" sldId="1934"/>
        </pc:sldMkLst>
      </pc:sldChg>
      <pc:sldChg chg="del">
        <pc:chgData name="Sara Hodgson Brown" userId="55abe0ab-6bea-4dc8-9867-e8721f5c6272" providerId="ADAL" clId="{B5272EAC-AA7C-2A46-9C22-F84ED86C147D}" dt="2025-06-04T14:25:51.397" v="5028" actId="2696"/>
        <pc:sldMkLst>
          <pc:docMk/>
          <pc:sldMk cId="3921952045" sldId="1935"/>
        </pc:sldMkLst>
      </pc:sldChg>
      <pc:sldChg chg="del">
        <pc:chgData name="Sara Hodgson Brown" userId="55abe0ab-6bea-4dc8-9867-e8721f5c6272" providerId="ADAL" clId="{B5272EAC-AA7C-2A46-9C22-F84ED86C147D}" dt="2025-06-04T14:25:42.461" v="5023" actId="2696"/>
        <pc:sldMkLst>
          <pc:docMk/>
          <pc:sldMk cId="548575364" sldId="1939"/>
        </pc:sldMkLst>
      </pc:sldChg>
      <pc:sldChg chg="modSp add mod modNotesTx">
        <pc:chgData name="Sara Hodgson Brown" userId="55abe0ab-6bea-4dc8-9867-e8721f5c6272" providerId="ADAL" clId="{B5272EAC-AA7C-2A46-9C22-F84ED86C147D}" dt="2025-06-05T09:25:22.103" v="6237" actId="1076"/>
        <pc:sldMkLst>
          <pc:docMk/>
          <pc:sldMk cId="832222262" sldId="1941"/>
        </pc:sldMkLst>
      </pc:sldChg>
      <pc:sldChg chg="add">
        <pc:chgData name="Sara Hodgson Brown" userId="55abe0ab-6bea-4dc8-9867-e8721f5c6272" providerId="ADAL" clId="{B5272EAC-AA7C-2A46-9C22-F84ED86C147D}" dt="2025-06-03T11:30:47.895" v="502"/>
        <pc:sldMkLst>
          <pc:docMk/>
          <pc:sldMk cId="3256525751" sldId="1942"/>
        </pc:sldMkLst>
      </pc:sldChg>
      <pc:sldChg chg="addSp delSp modSp add mod delAnim modAnim modNotesTx">
        <pc:chgData name="Sara Hodgson Brown" userId="55abe0ab-6bea-4dc8-9867-e8721f5c6272" providerId="ADAL" clId="{B5272EAC-AA7C-2A46-9C22-F84ED86C147D}" dt="2025-06-05T11:26:49.725" v="6293"/>
        <pc:sldMkLst>
          <pc:docMk/>
          <pc:sldMk cId="2450950526" sldId="1943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4T10:40:54" v="2711" actId="20577"/>
        <pc:sldMkLst>
          <pc:docMk/>
          <pc:sldMk cId="3966885724" sldId="1944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4T14:07:28.231" v="4403" actId="313"/>
        <pc:sldMkLst>
          <pc:docMk/>
          <pc:sldMk cId="692891819" sldId="1945"/>
        </pc:sldMkLst>
      </pc:sldChg>
      <pc:sldChg chg="addSp delSp modSp new mod addAnim delAnim modAnim modNotesTx">
        <pc:chgData name="Sara Hodgson Brown" userId="55abe0ab-6bea-4dc8-9867-e8721f5c6272" providerId="ADAL" clId="{B5272EAC-AA7C-2A46-9C22-F84ED86C147D}" dt="2025-06-04T14:08:02.934" v="4405" actId="20577"/>
        <pc:sldMkLst>
          <pc:docMk/>
          <pc:sldMk cId="751112771" sldId="1946"/>
        </pc:sldMkLst>
      </pc:sldChg>
      <pc:sldChg chg="addSp delSp modSp add mod ord delAnim modAnim modNotesTx">
        <pc:chgData name="Sara Hodgson Brown" userId="55abe0ab-6bea-4dc8-9867-e8721f5c6272" providerId="ADAL" clId="{B5272EAC-AA7C-2A46-9C22-F84ED86C147D}" dt="2025-06-04T12:37:22.978" v="3780" actId="20578"/>
        <pc:sldMkLst>
          <pc:docMk/>
          <pc:sldMk cId="423844901" sldId="1947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5T08:47:09.281" v="5455" actId="20577"/>
        <pc:sldMkLst>
          <pc:docMk/>
          <pc:sldMk cId="229650241" sldId="1948"/>
        </pc:sldMkLst>
      </pc:sldChg>
      <pc:sldChg chg="addSp delSp modSp new del mod modNotesTx">
        <pc:chgData name="Sara Hodgson Brown" userId="55abe0ab-6bea-4dc8-9867-e8721f5c6272" providerId="ADAL" clId="{B5272EAC-AA7C-2A46-9C22-F84ED86C147D}" dt="2025-06-05T09:07:10.983" v="5871" actId="2696"/>
        <pc:sldMkLst>
          <pc:docMk/>
          <pc:sldMk cId="780112776" sldId="1950"/>
        </pc:sldMkLst>
      </pc:sldChg>
      <pc:sldChg chg="addSp delSp modSp new mod modNotesTx">
        <pc:chgData name="Sara Hodgson Brown" userId="55abe0ab-6bea-4dc8-9867-e8721f5c6272" providerId="ADAL" clId="{B5272EAC-AA7C-2A46-9C22-F84ED86C147D}" dt="2025-06-05T09:11:40.404" v="6171" actId="20577"/>
        <pc:sldMkLst>
          <pc:docMk/>
          <pc:sldMk cId="1176722853" sldId="1951"/>
        </pc:sldMkLst>
      </pc:sldChg>
      <pc:sldChg chg="addSp delSp modSp add mod">
        <pc:chgData name="Sara Hodgson Brown" userId="55abe0ab-6bea-4dc8-9867-e8721f5c6272" providerId="ADAL" clId="{B5272EAC-AA7C-2A46-9C22-F84ED86C147D}" dt="2025-06-05T09:00:23.026" v="5831" actId="732"/>
        <pc:sldMkLst>
          <pc:docMk/>
          <pc:sldMk cId="2858647625" sldId="1952"/>
        </pc:sldMkLst>
      </pc:sldChg>
      <pc:sldChg chg="modSp new mod modNotesTx">
        <pc:chgData name="Sara Hodgson Brown" userId="55abe0ab-6bea-4dc8-9867-e8721f5c6272" providerId="ADAL" clId="{B5272EAC-AA7C-2A46-9C22-F84ED86C147D}" dt="2025-06-05T09:02:15.318" v="5862"/>
        <pc:sldMkLst>
          <pc:docMk/>
          <pc:sldMk cId="329568932" sldId="1953"/>
        </pc:sldMkLst>
      </pc:sldChg>
      <pc:sldChg chg="new del">
        <pc:chgData name="Sara Hodgson Brown" userId="55abe0ab-6bea-4dc8-9867-e8721f5c6272" providerId="ADAL" clId="{B5272EAC-AA7C-2A46-9C22-F84ED86C147D}" dt="2025-06-05T09:01:58.765" v="5848" actId="2696"/>
        <pc:sldMkLst>
          <pc:docMk/>
          <pc:sldMk cId="499030118" sldId="1953"/>
        </pc:sldMkLst>
      </pc:sldChg>
      <pc:sldChg chg="delSp modSp new del mod">
        <pc:chgData name="Sara Hodgson Brown" userId="55abe0ab-6bea-4dc8-9867-e8721f5c6272" providerId="ADAL" clId="{B5272EAC-AA7C-2A46-9C22-F84ED86C147D}" dt="2025-06-05T09:01:27.044" v="5846" actId="2696"/>
        <pc:sldMkLst>
          <pc:docMk/>
          <pc:sldMk cId="1961606633" sldId="1953"/>
        </pc:sldMkLst>
      </pc:sldChg>
      <pc:sldChg chg="modSp new mod modNotesTx">
        <pc:chgData name="Sara Hodgson Brown" userId="55abe0ab-6bea-4dc8-9867-e8721f5c6272" providerId="ADAL" clId="{B5272EAC-AA7C-2A46-9C22-F84ED86C147D}" dt="2025-06-05T09:08:25.163" v="5941" actId="20577"/>
        <pc:sldMkLst>
          <pc:docMk/>
          <pc:sldMk cId="11215142" sldId="1954"/>
        </pc:sldMkLst>
      </pc:sldChg>
    </pc:docChg>
  </pc:docChgLst>
  <pc:docChgLst>
    <pc:chgData name="Chantal Rae" userId="a1db561e-73a2-489d-a119-0f73c1c2f06f" providerId="ADAL" clId="{E1B6A9DA-EFE7-46A7-80AA-4EBA7933B7F1}"/>
    <pc:docChg chg="undo custSel modSld sldOrd">
      <pc:chgData name="Chantal Rae" userId="a1db561e-73a2-489d-a119-0f73c1c2f06f" providerId="ADAL" clId="{E1B6A9DA-EFE7-46A7-80AA-4EBA7933B7F1}" dt="2025-03-24T07:30:20.295" v="185" actId="20577"/>
      <pc:docMkLst>
        <pc:docMk/>
      </pc:docMkLst>
      <pc:sldChg chg="modNotesTx">
        <pc:chgData name="Chantal Rae" userId="a1db561e-73a2-489d-a119-0f73c1c2f06f" providerId="ADAL" clId="{E1B6A9DA-EFE7-46A7-80AA-4EBA7933B7F1}" dt="2025-03-24T02:53:55.087" v="2" actId="113"/>
        <pc:sldMkLst>
          <pc:docMk/>
          <pc:sldMk cId="2081362450" sldId="261"/>
        </pc:sldMkLst>
      </pc:sldChg>
      <pc:sldChg chg="delSp modSp mod ord modNotesTx">
        <pc:chgData name="Chantal Rae" userId="a1db561e-73a2-489d-a119-0f73c1c2f06f" providerId="ADAL" clId="{E1B6A9DA-EFE7-46A7-80AA-4EBA7933B7F1}" dt="2025-03-24T07:15:13.325" v="62" actId="20577"/>
        <pc:sldMkLst>
          <pc:docMk/>
          <pc:sldMk cId="2805220324" sldId="262"/>
        </pc:sldMkLst>
      </pc:sldChg>
      <pc:sldChg chg="addSp delSp modSp mod modNotesTx">
        <pc:chgData name="Chantal Rae" userId="a1db561e-73a2-489d-a119-0f73c1c2f06f" providerId="ADAL" clId="{E1B6A9DA-EFE7-46A7-80AA-4EBA7933B7F1}" dt="2025-03-24T07:22:08.569" v="84" actId="20577"/>
        <pc:sldMkLst>
          <pc:docMk/>
          <pc:sldMk cId="3549752040" sldId="263"/>
        </pc:sldMkLst>
      </pc:sldChg>
      <pc:sldChg chg="modNotesTx">
        <pc:chgData name="Chantal Rae" userId="a1db561e-73a2-489d-a119-0f73c1c2f06f" providerId="ADAL" clId="{E1B6A9DA-EFE7-46A7-80AA-4EBA7933B7F1}" dt="2025-03-24T03:08:55.214" v="16" actId="20577"/>
        <pc:sldMkLst>
          <pc:docMk/>
          <pc:sldMk cId="4093921776" sldId="264"/>
        </pc:sldMkLst>
      </pc:sldChg>
      <pc:sldChg chg="modSp mod">
        <pc:chgData name="Chantal Rae" userId="a1db561e-73a2-489d-a119-0f73c1c2f06f" providerId="ADAL" clId="{E1B6A9DA-EFE7-46A7-80AA-4EBA7933B7F1}" dt="2025-03-24T07:30:20.295" v="185" actId="20577"/>
        <pc:sldMkLst>
          <pc:docMk/>
          <pc:sldMk cId="3919949645" sldId="285"/>
        </pc:sldMkLst>
      </pc:sldChg>
      <pc:sldChg chg="modSp mod">
        <pc:chgData name="Chantal Rae" userId="a1db561e-73a2-489d-a119-0f73c1c2f06f" providerId="ADAL" clId="{E1B6A9DA-EFE7-46A7-80AA-4EBA7933B7F1}" dt="2025-03-24T03:10:53.039" v="33" actId="255"/>
        <pc:sldMkLst>
          <pc:docMk/>
          <pc:sldMk cId="382553785" sldId="1886"/>
        </pc:sldMkLst>
      </pc:sldChg>
      <pc:sldChg chg="modNotesTx">
        <pc:chgData name="Chantal Rae" userId="a1db561e-73a2-489d-a119-0f73c1c2f06f" providerId="ADAL" clId="{E1B6A9DA-EFE7-46A7-80AA-4EBA7933B7F1}" dt="2025-03-24T07:26:00.221" v="98" actId="20577"/>
        <pc:sldMkLst>
          <pc:docMk/>
          <pc:sldMk cId="4137957429" sldId="1898"/>
        </pc:sldMkLst>
      </pc:sldChg>
      <pc:sldChg chg="modNotesTx">
        <pc:chgData name="Chantal Rae" userId="a1db561e-73a2-489d-a119-0f73c1c2f06f" providerId="ADAL" clId="{E1B6A9DA-EFE7-46A7-80AA-4EBA7933B7F1}" dt="2025-03-24T07:27:03.979" v="105" actId="5793"/>
        <pc:sldMkLst>
          <pc:docMk/>
          <pc:sldMk cId="3981477553" sldId="1902"/>
        </pc:sldMkLst>
      </pc:sldChg>
    </pc:docChg>
  </pc:docChgLst>
  <pc:docChgLst>
    <pc:chgData name="Silea Rive" userId="S::srive@goodtogreatschools.org.au::891173ba-4b43-41f1-bd85-b99557e25871" providerId="AD" clId="Web-{350912DB-8760-52D5-9F43-5878D6814E27}"/>
    <pc:docChg chg="addSld delSld modSld modSection">
      <pc:chgData name="Silea Rive" userId="S::srive@goodtogreatschools.org.au::891173ba-4b43-41f1-bd85-b99557e25871" providerId="AD" clId="Web-{350912DB-8760-52D5-9F43-5878D6814E27}" dt="2025-08-06T09:13:37.255" v="70" actId="20577"/>
      <pc:docMkLst>
        <pc:docMk/>
      </pc:docMkLst>
      <pc:sldChg chg="delSp delAnim">
        <pc:chgData name="Silea Rive" userId="S::srive@goodtogreatschools.org.au::891173ba-4b43-41f1-bd85-b99557e25871" providerId="AD" clId="Web-{350912DB-8760-52D5-9F43-5878D6814E27}" dt="2025-08-06T09:12:57.237" v="46"/>
        <pc:sldMkLst>
          <pc:docMk/>
          <pc:sldMk cId="2829967818" sldId="1889"/>
        </pc:sldMkLst>
      </pc:sldChg>
      <pc:sldChg chg="delSp modSp">
        <pc:chgData name="Silea Rive" userId="S::srive@goodtogreatschools.org.au::891173ba-4b43-41f1-bd85-b99557e25871" providerId="AD" clId="Web-{350912DB-8760-52D5-9F43-5878D6814E27}" dt="2025-08-06T09:13:37.255" v="70" actId="20577"/>
        <pc:sldMkLst>
          <pc:docMk/>
          <pc:sldMk cId="3824809397" sldId="1900"/>
        </pc:sldMkLst>
      </pc:sldChg>
      <pc:sldChg chg="del">
        <pc:chgData name="Silea Rive" userId="S::srive@goodtogreatschools.org.au::891173ba-4b43-41f1-bd85-b99557e25871" providerId="AD" clId="Web-{350912DB-8760-52D5-9F43-5878D6814E27}" dt="2025-08-06T09:12:52.534" v="40"/>
        <pc:sldMkLst>
          <pc:docMk/>
          <pc:sldMk cId="6041022" sldId="1920"/>
        </pc:sldMkLst>
      </pc:sldChg>
      <pc:sldChg chg="modSp">
        <pc:chgData name="Silea Rive" userId="S::srive@goodtogreatschools.org.au::891173ba-4b43-41f1-bd85-b99557e25871" providerId="AD" clId="Web-{350912DB-8760-52D5-9F43-5878D6814E27}" dt="2025-08-06T09:12:15.501" v="21" actId="20577"/>
        <pc:sldMkLst>
          <pc:docMk/>
          <pc:sldMk cId="832222262" sldId="1941"/>
        </pc:sldMkLst>
      </pc:sldChg>
      <pc:sldChg chg="addSp delSp modSp mod modClrScheme delAnim chgLayout">
        <pc:chgData name="Silea Rive" userId="S::srive@goodtogreatschools.org.au::891173ba-4b43-41f1-bd85-b99557e25871" providerId="AD" clId="Web-{350912DB-8760-52D5-9F43-5878D6814E27}" dt="2025-08-06T09:12:44.768" v="39"/>
        <pc:sldMkLst>
          <pc:docMk/>
          <pc:sldMk cId="3256525751" sldId="1942"/>
        </pc:sldMkLst>
      </pc:sldChg>
      <pc:sldChg chg="delSp del delAnim">
        <pc:chgData name="Silea Rive" userId="S::srive@goodtogreatschools.org.au::891173ba-4b43-41f1-bd85-b99557e25871" providerId="AD" clId="Web-{350912DB-8760-52D5-9F43-5878D6814E27}" dt="2025-08-06T09:13:18.848" v="57"/>
        <pc:sldMkLst>
          <pc:docMk/>
          <pc:sldMk cId="3966885724" sldId="1944"/>
        </pc:sldMkLst>
      </pc:sldChg>
      <pc:sldChg chg="delSp delAnim">
        <pc:chgData name="Silea Rive" userId="S::srive@goodtogreatschools.org.au::891173ba-4b43-41f1-bd85-b99557e25871" providerId="AD" clId="Web-{350912DB-8760-52D5-9F43-5878D6814E27}" dt="2025-08-06T09:13:10.253" v="56"/>
        <pc:sldMkLst>
          <pc:docMk/>
          <pc:sldMk cId="692891819" sldId="1945"/>
        </pc:sldMkLst>
      </pc:sldChg>
      <pc:sldChg chg="delSp modSp new mod modClrScheme chgLayout">
        <pc:chgData name="Silea Rive" userId="S::srive@goodtogreatschools.org.au::891173ba-4b43-41f1-bd85-b99557e25871" providerId="AD" clId="Web-{350912DB-8760-52D5-9F43-5878D6814E27}" dt="2025-08-06T09:11:39.640" v="11"/>
        <pc:sldMkLst>
          <pc:docMk/>
          <pc:sldMk cId="4276977949" sldId="1964"/>
        </pc:sldMkLst>
      </pc:sldChg>
      <pc:sldChg chg="new">
        <pc:chgData name="Silea Rive" userId="S::srive@goodtogreatschools.org.au::891173ba-4b43-41f1-bd85-b99557e25871" providerId="AD" clId="Web-{350912DB-8760-52D5-9F43-5878D6814E27}" dt="2025-08-06T09:11:50.062" v="12"/>
        <pc:sldMkLst>
          <pc:docMk/>
          <pc:sldMk cId="3352210322" sldId="1965"/>
        </pc:sldMkLst>
      </pc:sldChg>
      <pc:sldChg chg="new">
        <pc:chgData name="Silea Rive" userId="S::srive@goodtogreatschools.org.au::891173ba-4b43-41f1-bd85-b99557e25871" providerId="AD" clId="Web-{350912DB-8760-52D5-9F43-5878D6814E27}" dt="2025-08-06T09:11:54.437" v="13"/>
        <pc:sldMkLst>
          <pc:docMk/>
          <pc:sldMk cId="2563581751" sldId="1966"/>
        </pc:sldMkLst>
      </pc:sldChg>
      <pc:sldChg chg="delSp modSp new mod modClrScheme chgLayout">
        <pc:chgData name="Silea Rive" userId="S::srive@goodtogreatschools.org.au::891173ba-4b43-41f1-bd85-b99557e25871" providerId="AD" clId="Web-{350912DB-8760-52D5-9F43-5878D6814E27}" dt="2025-08-06T09:12:02.031" v="15"/>
        <pc:sldMkLst>
          <pc:docMk/>
          <pc:sldMk cId="3991442878" sldId="1967"/>
        </pc:sldMkLst>
      </pc:sldChg>
    </pc:docChg>
  </pc:docChgLst>
  <pc:docChgLst>
    <pc:chgData name="Abbas Kassem" userId="b5422da9-d130-411e-8a14-2c174765e2f3" providerId="ADAL" clId="{0FF1BD85-47EF-294E-8D7B-9BA840D6BB84}"/>
    <pc:docChg chg="undo custSel addSld delSld modSld sldOrd modMainMaster">
      <pc:chgData name="Abbas Kassem" userId="b5422da9-d130-411e-8a14-2c174765e2f3" providerId="ADAL" clId="{0FF1BD85-47EF-294E-8D7B-9BA840D6BB84}" dt="2024-04-23T22:46:18.914" v="898" actId="478"/>
      <pc:docMkLst>
        <pc:docMk/>
      </pc:docMkLst>
      <pc:sldChg chg="addSp delSp modSp del mod">
        <pc:chgData name="Abbas Kassem" userId="b5422da9-d130-411e-8a14-2c174765e2f3" providerId="ADAL" clId="{0FF1BD85-47EF-294E-8D7B-9BA840D6BB84}" dt="2024-04-23T05:43:56.650" v="5" actId="2696"/>
        <pc:sldMkLst>
          <pc:docMk/>
          <pc:sldMk cId="3664517324" sldId="266"/>
        </pc:sldMkLst>
      </pc:sldChg>
      <pc:sldChg chg="addSp delSp modSp mod">
        <pc:chgData name="Abbas Kassem" userId="b5422da9-d130-411e-8a14-2c174765e2f3" providerId="ADAL" clId="{0FF1BD85-47EF-294E-8D7B-9BA840D6BB84}" dt="2024-04-23T06:39:13.966" v="367" actId="1076"/>
        <pc:sldMkLst>
          <pc:docMk/>
          <pc:sldMk cId="3213303684" sldId="350"/>
        </pc:sldMkLst>
      </pc:sldChg>
      <pc:sldChg chg="modSp mod">
        <pc:chgData name="Abbas Kassem" userId="b5422da9-d130-411e-8a14-2c174765e2f3" providerId="ADAL" clId="{0FF1BD85-47EF-294E-8D7B-9BA840D6BB84}" dt="2024-04-23T06:40:34.280" v="438" actId="207"/>
        <pc:sldMkLst>
          <pc:docMk/>
          <pc:sldMk cId="2545225003" sldId="351"/>
        </pc:sldMkLst>
      </pc:sldChg>
      <pc:sldChg chg="modSp mod">
        <pc:chgData name="Abbas Kassem" userId="b5422da9-d130-411e-8a14-2c174765e2f3" providerId="ADAL" clId="{0FF1BD85-47EF-294E-8D7B-9BA840D6BB84}" dt="2024-04-23T06:41:59.641" v="600" actId="20577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0FF1BD85-47EF-294E-8D7B-9BA840D6BB84}" dt="2024-04-23T06:42:24.070" v="659" actId="5793"/>
        <pc:sldMkLst>
          <pc:docMk/>
          <pc:sldMk cId="2994849640" sldId="590"/>
        </pc:sldMkLst>
      </pc:sldChg>
      <pc:sldChg chg="modSp mod">
        <pc:chgData name="Abbas Kassem" userId="b5422da9-d130-411e-8a14-2c174765e2f3" providerId="ADAL" clId="{0FF1BD85-47EF-294E-8D7B-9BA840D6BB84}" dt="2024-04-23T22:39:59.996" v="709" actId="5793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0FF1BD85-47EF-294E-8D7B-9BA840D6BB84}" dt="2024-04-23T05:52:20.045" v="27" actId="2696"/>
        <pc:sldMkLst>
          <pc:docMk/>
          <pc:sldMk cId="4224382411" sldId="1026"/>
        </pc:sldMkLst>
      </pc:sldChg>
      <pc:sldChg chg="delSp modSp mod">
        <pc:chgData name="Abbas Kassem" userId="b5422da9-d130-411e-8a14-2c174765e2f3" providerId="ADAL" clId="{0FF1BD85-47EF-294E-8D7B-9BA840D6BB84}" dt="2024-04-23T06:42:11.019" v="622" actId="20577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0FF1BD85-47EF-294E-8D7B-9BA840D6BB84}" dt="2024-04-23T22:39:33.250" v="702" actId="1036"/>
        <pc:sldMkLst>
          <pc:docMk/>
          <pc:sldMk cId="1600594350" sldId="1653"/>
        </pc:sldMkLst>
      </pc:sldChg>
      <pc:sldChg chg="modSp mod ord">
        <pc:chgData name="Abbas Kassem" userId="b5422da9-d130-411e-8a14-2c174765e2f3" providerId="ADAL" clId="{0FF1BD85-47EF-294E-8D7B-9BA840D6BB84}" dt="2024-04-23T22:44:55.510" v="888" actId="20578"/>
        <pc:sldMkLst>
          <pc:docMk/>
          <pc:sldMk cId="2828639446" sldId="1670"/>
        </pc:sldMkLst>
      </pc:sldChg>
      <pc:sldChg chg="del">
        <pc:chgData name="Abbas Kassem" userId="b5422da9-d130-411e-8a14-2c174765e2f3" providerId="ADAL" clId="{0FF1BD85-47EF-294E-8D7B-9BA840D6BB84}" dt="2024-04-23T05:29:43.287" v="2" actId="2696"/>
        <pc:sldMkLst>
          <pc:docMk/>
          <pc:sldMk cId="3684464366" sldId="1673"/>
        </pc:sldMkLst>
      </pc:sldChg>
      <pc:sldChg chg="addSp delSp modSp mod">
        <pc:chgData name="Abbas Kassem" userId="b5422da9-d130-411e-8a14-2c174765e2f3" providerId="ADAL" clId="{0FF1BD85-47EF-294E-8D7B-9BA840D6BB84}" dt="2024-04-23T22:39:28.300" v="694" actId="1036"/>
        <pc:sldMkLst>
          <pc:docMk/>
          <pc:sldMk cId="1875021238" sldId="1708"/>
        </pc:sldMkLst>
      </pc:sldChg>
      <pc:sldChg chg="modSp mod">
        <pc:chgData name="Abbas Kassem" userId="b5422da9-d130-411e-8a14-2c174765e2f3" providerId="ADAL" clId="{0FF1BD85-47EF-294E-8D7B-9BA840D6BB84}" dt="2024-04-23T22:42:24.215" v="758" actId="20577"/>
        <pc:sldMkLst>
          <pc:docMk/>
          <pc:sldMk cId="3097061799" sldId="1722"/>
        </pc:sldMkLst>
      </pc:sldChg>
      <pc:sldChg chg="addSp delSp modSp mod">
        <pc:chgData name="Abbas Kassem" userId="b5422da9-d130-411e-8a14-2c174765e2f3" providerId="ADAL" clId="{0FF1BD85-47EF-294E-8D7B-9BA840D6BB84}" dt="2024-04-23T22:42:11.047" v="745" actId="478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0FF1BD85-47EF-294E-8D7B-9BA840D6BB84}" dt="2024-04-23T22:43:31.001" v="825" actId="20577"/>
        <pc:sldMkLst>
          <pc:docMk/>
          <pc:sldMk cId="1014256085" sldId="1749"/>
        </pc:sldMkLst>
      </pc:sldChg>
      <pc:sldChg chg="del">
        <pc:chgData name="Abbas Kassem" userId="b5422da9-d130-411e-8a14-2c174765e2f3" providerId="ADAL" clId="{0FF1BD85-47EF-294E-8D7B-9BA840D6BB84}" dt="2024-04-23T05:52:12.524" v="24" actId="2696"/>
        <pc:sldMkLst>
          <pc:docMk/>
          <pc:sldMk cId="1445852690" sldId="1750"/>
        </pc:sldMkLst>
      </pc:sldChg>
      <pc:sldChg chg="del">
        <pc:chgData name="Abbas Kassem" userId="b5422da9-d130-411e-8a14-2c174765e2f3" providerId="ADAL" clId="{0FF1BD85-47EF-294E-8D7B-9BA840D6BB84}" dt="2024-04-23T05:52:14.932" v="25" actId="2696"/>
        <pc:sldMkLst>
          <pc:docMk/>
          <pc:sldMk cId="2858127339" sldId="1751"/>
        </pc:sldMkLst>
      </pc:sldChg>
      <pc:sldChg chg="del">
        <pc:chgData name="Abbas Kassem" userId="b5422da9-d130-411e-8a14-2c174765e2f3" providerId="ADAL" clId="{0FF1BD85-47EF-294E-8D7B-9BA840D6BB84}" dt="2024-04-23T05:52:15.930" v="26" actId="2696"/>
        <pc:sldMkLst>
          <pc:docMk/>
          <pc:sldMk cId="357322277" sldId="1752"/>
        </pc:sldMkLst>
      </pc:sldChg>
      <pc:sldChg chg="addSp modSp add mod">
        <pc:chgData name="Abbas Kassem" userId="b5422da9-d130-411e-8a14-2c174765e2f3" providerId="ADAL" clId="{0FF1BD85-47EF-294E-8D7B-9BA840D6BB84}" dt="2024-04-23T22:39:23.328" v="687" actId="1036"/>
        <pc:sldMkLst>
          <pc:docMk/>
          <pc:sldMk cId="452981664" sldId="1753"/>
        </pc:sldMkLst>
      </pc:sldChg>
      <pc:sldChg chg="modSp add del mod ord">
        <pc:chgData name="Abbas Kassem" userId="b5422da9-d130-411e-8a14-2c174765e2f3" providerId="ADAL" clId="{0FF1BD85-47EF-294E-8D7B-9BA840D6BB84}" dt="2024-04-23T22:38:53.768" v="663" actId="2696"/>
        <pc:sldMkLst>
          <pc:docMk/>
          <pc:sldMk cId="2124869309" sldId="1772"/>
        </pc:sldMkLst>
      </pc:sldChg>
      <pc:sldChg chg="modSp add mod">
        <pc:chgData name="Abbas Kassem" userId="b5422da9-d130-411e-8a14-2c174765e2f3" providerId="ADAL" clId="{0FF1BD85-47EF-294E-8D7B-9BA840D6BB84}" dt="2024-04-23T22:39:05.407" v="679" actId="20577"/>
        <pc:sldMkLst>
          <pc:docMk/>
          <pc:sldMk cId="928093462" sldId="1773"/>
        </pc:sldMkLst>
      </pc:sldChg>
      <pc:sldChg chg="add del">
        <pc:chgData name="Abbas Kassem" userId="b5422da9-d130-411e-8a14-2c174765e2f3" providerId="ADAL" clId="{0FF1BD85-47EF-294E-8D7B-9BA840D6BB84}" dt="2024-04-23T22:38:42.723" v="661"/>
        <pc:sldMkLst>
          <pc:docMk/>
          <pc:sldMk cId="2355140861" sldId="1773"/>
        </pc:sldMkLst>
      </pc:sldChg>
      <pc:sldChg chg="modSp add mod">
        <pc:chgData name="Abbas Kassem" userId="b5422da9-d130-411e-8a14-2c174765e2f3" providerId="ADAL" clId="{0FF1BD85-47EF-294E-8D7B-9BA840D6BB84}" dt="2024-04-23T22:42:36.548" v="772" actId="20577"/>
        <pc:sldMkLst>
          <pc:docMk/>
          <pc:sldMk cId="1413607929" sldId="1774"/>
        </pc:sldMkLst>
      </pc:sldChg>
      <pc:sldChg chg="modSp add mod">
        <pc:chgData name="Abbas Kassem" userId="b5422da9-d130-411e-8a14-2c174765e2f3" providerId="ADAL" clId="{0FF1BD85-47EF-294E-8D7B-9BA840D6BB84}" dt="2024-04-23T22:42:48.508" v="780" actId="20577"/>
        <pc:sldMkLst>
          <pc:docMk/>
          <pc:sldMk cId="3702212576" sldId="1775"/>
        </pc:sldMkLst>
      </pc:sldChg>
      <pc:sldChg chg="modSp add mod">
        <pc:chgData name="Abbas Kassem" userId="b5422da9-d130-411e-8a14-2c174765e2f3" providerId="ADAL" clId="{0FF1BD85-47EF-294E-8D7B-9BA840D6BB84}" dt="2024-04-23T22:43:01.061" v="790" actId="20577"/>
        <pc:sldMkLst>
          <pc:docMk/>
          <pc:sldMk cId="3858183350" sldId="1776"/>
        </pc:sldMkLst>
      </pc:sldChg>
      <pc:sldChg chg="modSp add mod">
        <pc:chgData name="Abbas Kassem" userId="b5422da9-d130-411e-8a14-2c174765e2f3" providerId="ADAL" clId="{0FF1BD85-47EF-294E-8D7B-9BA840D6BB84}" dt="2024-04-23T22:43:07.891" v="798" actId="20577"/>
        <pc:sldMkLst>
          <pc:docMk/>
          <pc:sldMk cId="2297157566" sldId="1777"/>
        </pc:sldMkLst>
      </pc:sldChg>
      <pc:sldChg chg="modSp add mod">
        <pc:chgData name="Abbas Kassem" userId="b5422da9-d130-411e-8a14-2c174765e2f3" providerId="ADAL" clId="{0FF1BD85-47EF-294E-8D7B-9BA840D6BB84}" dt="2024-04-23T22:43:13.099" v="805" actId="20577"/>
        <pc:sldMkLst>
          <pc:docMk/>
          <pc:sldMk cId="3894141782" sldId="1778"/>
        </pc:sldMkLst>
      </pc:sldChg>
      <pc:sldChg chg="modSp add mod">
        <pc:chgData name="Abbas Kassem" userId="b5422da9-d130-411e-8a14-2c174765e2f3" providerId="ADAL" clId="{0FF1BD85-47EF-294E-8D7B-9BA840D6BB84}" dt="2024-04-23T22:43:18.324" v="807" actId="20577"/>
        <pc:sldMkLst>
          <pc:docMk/>
          <pc:sldMk cId="4195066246" sldId="1779"/>
        </pc:sldMkLst>
      </pc:sldChg>
      <pc:sldChg chg="modSp add mod">
        <pc:chgData name="Abbas Kassem" userId="b5422da9-d130-411e-8a14-2c174765e2f3" providerId="ADAL" clId="{0FF1BD85-47EF-294E-8D7B-9BA840D6BB84}" dt="2024-04-23T22:43:45.981" v="835" actId="20577"/>
        <pc:sldMkLst>
          <pc:docMk/>
          <pc:sldMk cId="2593862395" sldId="1780"/>
        </pc:sldMkLst>
      </pc:sldChg>
      <pc:sldChg chg="modSp add mod">
        <pc:chgData name="Abbas Kassem" userId="b5422da9-d130-411e-8a14-2c174765e2f3" providerId="ADAL" clId="{0FF1BD85-47EF-294E-8D7B-9BA840D6BB84}" dt="2024-04-23T22:43:55.285" v="854" actId="20577"/>
        <pc:sldMkLst>
          <pc:docMk/>
          <pc:sldMk cId="1346632553" sldId="1781"/>
        </pc:sldMkLst>
      </pc:sldChg>
      <pc:sldChg chg="modSp add mod">
        <pc:chgData name="Abbas Kassem" userId="b5422da9-d130-411e-8a14-2c174765e2f3" providerId="ADAL" clId="{0FF1BD85-47EF-294E-8D7B-9BA840D6BB84}" dt="2024-04-23T22:44:07.149" v="856" actId="20577"/>
        <pc:sldMkLst>
          <pc:docMk/>
          <pc:sldMk cId="2604149346" sldId="1782"/>
        </pc:sldMkLst>
      </pc:sldChg>
      <pc:sldChg chg="modSp add mod">
        <pc:chgData name="Abbas Kassem" userId="b5422da9-d130-411e-8a14-2c174765e2f3" providerId="ADAL" clId="{0FF1BD85-47EF-294E-8D7B-9BA840D6BB84}" dt="2024-04-23T22:44:27.368" v="872" actId="20577"/>
        <pc:sldMkLst>
          <pc:docMk/>
          <pc:sldMk cId="3828614129" sldId="1783"/>
        </pc:sldMkLst>
      </pc:sldChg>
      <pc:sldChg chg="modSp add mod">
        <pc:chgData name="Abbas Kassem" userId="b5422da9-d130-411e-8a14-2c174765e2f3" providerId="ADAL" clId="{0FF1BD85-47EF-294E-8D7B-9BA840D6BB84}" dt="2024-04-23T22:44:41.690" v="879" actId="20577"/>
        <pc:sldMkLst>
          <pc:docMk/>
          <pc:sldMk cId="661254123" sldId="1784"/>
        </pc:sldMkLst>
      </pc:sldChg>
      <pc:sldChg chg="modSp add mod">
        <pc:chgData name="Abbas Kassem" userId="b5422da9-d130-411e-8a14-2c174765e2f3" providerId="ADAL" clId="{0FF1BD85-47EF-294E-8D7B-9BA840D6BB84}" dt="2024-04-23T22:44:47.441" v="887" actId="20577"/>
        <pc:sldMkLst>
          <pc:docMk/>
          <pc:sldMk cId="174548853" sldId="1785"/>
        </pc:sldMkLst>
      </pc:sldChg>
      <pc:sldChg chg="addSp delSp modSp add mod">
        <pc:chgData name="Abbas Kassem" userId="b5422da9-d130-411e-8a14-2c174765e2f3" providerId="ADAL" clId="{0FF1BD85-47EF-294E-8D7B-9BA840D6BB84}" dt="2024-04-23T22:46:18.914" v="898" actId="478"/>
        <pc:sldMkLst>
          <pc:docMk/>
          <pc:sldMk cId="2466462266" sldId="1786"/>
        </pc:sldMkLst>
      </pc:sldChg>
      <pc:sldMasterChg chg="modSp mod modSldLayout">
        <pc:chgData name="Abbas Kassem" userId="b5422da9-d130-411e-8a14-2c174765e2f3" providerId="ADAL" clId="{0FF1BD85-47EF-294E-8D7B-9BA840D6BB84}" dt="2024-04-23T05:59:50.873" v="219"/>
        <pc:sldMasterMkLst>
          <pc:docMk/>
          <pc:sldMasterMk cId="2142349000" sldId="2147486213"/>
        </pc:sldMasterMkLst>
        <pc:sldLayoutChg chg="addSp delSp modSp mod">
          <pc:chgData name="Abbas Kassem" userId="b5422da9-d130-411e-8a14-2c174765e2f3" providerId="ADAL" clId="{0FF1BD85-47EF-294E-8D7B-9BA840D6BB84}" dt="2024-04-23T05:59:09.851" v="188"/>
          <pc:sldLayoutMkLst>
            <pc:docMk/>
            <pc:sldMasterMk cId="2142349000" sldId="2147486213"/>
            <pc:sldLayoutMk cId="2256574191" sldId="214748621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11.319" v="189"/>
          <pc:sldLayoutMkLst>
            <pc:docMk/>
            <pc:sldMasterMk cId="2142349000" sldId="2147486213"/>
            <pc:sldLayoutMk cId="3408793107" sldId="214748621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17.806" v="195" actId="1036"/>
          <pc:sldLayoutMkLst>
            <pc:docMk/>
            <pc:sldMasterMk cId="2142349000" sldId="2147486213"/>
            <pc:sldLayoutMk cId="3545478924" sldId="214748622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0.433" v="196"/>
          <pc:sldLayoutMkLst>
            <pc:docMk/>
            <pc:sldMasterMk cId="2142349000" sldId="2147486213"/>
            <pc:sldLayoutMk cId="763376827" sldId="214748622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2.107" v="197"/>
          <pc:sldLayoutMkLst>
            <pc:docMk/>
            <pc:sldMasterMk cId="2142349000" sldId="2147486213"/>
            <pc:sldLayoutMk cId="1532417305" sldId="214748623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3.358" v="198"/>
          <pc:sldLayoutMkLst>
            <pc:docMk/>
            <pc:sldMasterMk cId="2142349000" sldId="2147486213"/>
            <pc:sldLayoutMk cId="1632541466" sldId="2147486231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5.931" v="200"/>
          <pc:sldLayoutMkLst>
            <pc:docMk/>
            <pc:sldMasterMk cId="2142349000" sldId="2147486213"/>
            <pc:sldLayoutMk cId="905465500" sldId="214748623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7.113" v="201"/>
          <pc:sldLayoutMkLst>
            <pc:docMk/>
            <pc:sldMasterMk cId="2142349000" sldId="2147486213"/>
            <pc:sldLayoutMk cId="876568546" sldId="214748623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8.224" v="202"/>
          <pc:sldLayoutMkLst>
            <pc:docMk/>
            <pc:sldMasterMk cId="2142349000" sldId="2147486213"/>
            <pc:sldLayoutMk cId="2820621079" sldId="214748623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04.014" v="187" actId="1076"/>
          <pc:sldLayoutMkLst>
            <pc:docMk/>
            <pc:sldMasterMk cId="2142349000" sldId="2147486213"/>
            <pc:sldLayoutMk cId="1191239313" sldId="214748623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9.548" v="203"/>
          <pc:sldLayoutMkLst>
            <pc:docMk/>
            <pc:sldMasterMk cId="2142349000" sldId="2147486213"/>
            <pc:sldLayoutMk cId="537284870" sldId="214748623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0.710" v="204"/>
          <pc:sldLayoutMkLst>
            <pc:docMk/>
            <pc:sldMasterMk cId="2142349000" sldId="2147486213"/>
            <pc:sldLayoutMk cId="4217313896" sldId="214748624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1.998" v="205"/>
          <pc:sldLayoutMkLst>
            <pc:docMk/>
            <pc:sldMasterMk cId="2142349000" sldId="2147486213"/>
            <pc:sldLayoutMk cId="1896615438" sldId="2147486241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4.995" v="207"/>
          <pc:sldLayoutMkLst>
            <pc:docMk/>
            <pc:sldMasterMk cId="2142349000" sldId="2147486213"/>
            <pc:sldLayoutMk cId="162852091" sldId="214748624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6.388" v="208"/>
          <pc:sldLayoutMkLst>
            <pc:docMk/>
            <pc:sldMasterMk cId="2142349000" sldId="2147486213"/>
            <pc:sldLayoutMk cId="2141611850" sldId="214748624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7.650" v="209"/>
          <pc:sldLayoutMkLst>
            <pc:docMk/>
            <pc:sldMasterMk cId="2142349000" sldId="2147486213"/>
            <pc:sldLayoutMk cId="2430126469" sldId="2147486244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8.950" v="210"/>
          <pc:sldLayoutMkLst>
            <pc:docMk/>
            <pc:sldMasterMk cId="2142349000" sldId="2147486213"/>
            <pc:sldLayoutMk cId="1567463369" sldId="214748624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2.936" v="213"/>
          <pc:sldLayoutMkLst>
            <pc:docMk/>
            <pc:sldMasterMk cId="2142349000" sldId="2147486213"/>
            <pc:sldLayoutMk cId="1040608214" sldId="214748624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4.102" v="214"/>
          <pc:sldLayoutMkLst>
            <pc:docMk/>
            <pc:sldMasterMk cId="2142349000" sldId="2147486213"/>
            <pc:sldLayoutMk cId="3112516770" sldId="214748624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5.561" v="215"/>
          <pc:sldLayoutMkLst>
            <pc:docMk/>
            <pc:sldMasterMk cId="2142349000" sldId="2147486213"/>
            <pc:sldLayoutMk cId="621919296" sldId="214748624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8.188" v="217"/>
          <pc:sldLayoutMkLst>
            <pc:docMk/>
            <pc:sldMasterMk cId="2142349000" sldId="2147486213"/>
            <pc:sldLayoutMk cId="1821981783" sldId="214748625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1.519" v="212"/>
          <pc:sldLayoutMkLst>
            <pc:docMk/>
            <pc:sldMasterMk cId="2142349000" sldId="2147486213"/>
            <pc:sldLayoutMk cId="2598311182" sldId="2147486251"/>
          </pc:sldLayoutMkLst>
        </pc:sldLayoutChg>
        <pc:sldLayoutChg chg="addSp delSp mod">
          <pc:chgData name="Abbas Kassem" userId="b5422da9-d130-411e-8a14-2c174765e2f3" providerId="ADAL" clId="{0FF1BD85-47EF-294E-8D7B-9BA840D6BB84}" dt="2024-04-23T05:29:59.267" v="4" actId="478"/>
          <pc:sldLayoutMkLst>
            <pc:docMk/>
            <pc:sldMasterMk cId="2142349000" sldId="2147486213"/>
            <pc:sldLayoutMk cId="1573683159" sldId="214748625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9.561" v="218"/>
          <pc:sldLayoutMkLst>
            <pc:docMk/>
            <pc:sldMasterMk cId="2142349000" sldId="2147486213"/>
            <pc:sldLayoutMk cId="1084225233" sldId="214748625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0.087" v="211"/>
          <pc:sldLayoutMkLst>
            <pc:docMk/>
            <pc:sldMasterMk cId="2142349000" sldId="2147486213"/>
            <pc:sldLayoutMk cId="278159055" sldId="2147486254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3.682" v="206"/>
          <pc:sldLayoutMkLst>
            <pc:docMk/>
            <pc:sldMasterMk cId="2142349000" sldId="2147486213"/>
            <pc:sldLayoutMk cId="2095474864" sldId="2147486255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4.661" v="199"/>
          <pc:sldLayoutMkLst>
            <pc:docMk/>
            <pc:sldMasterMk cId="2142349000" sldId="2147486213"/>
            <pc:sldLayoutMk cId="2724205479" sldId="214748625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6.899" v="216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50.873" v="219"/>
          <pc:sldLayoutMkLst>
            <pc:docMk/>
            <pc:sldMasterMk cId="2142349000" sldId="2147486213"/>
            <pc:sldLayoutMk cId="1377619292" sldId="2147486285"/>
          </pc:sldLayoutMkLst>
        </pc:sldLayoutChg>
      </pc:sldMasterChg>
      <pc:sldMasterChg chg="delSldLayout modSldLayout">
        <pc:chgData name="Abbas Kassem" userId="b5422da9-d130-411e-8a14-2c174765e2f3" providerId="ADAL" clId="{0FF1BD85-47EF-294E-8D7B-9BA840D6BB84}" dt="2024-04-23T22:38:53.781" v="664" actId="2696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0FF1BD85-47EF-294E-8D7B-9BA840D6BB84}" dt="2024-04-23T06:01:01.879" v="222" actId="2057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0FF1BD85-47EF-294E-8D7B-9BA840D6BB84}" dt="2024-04-23T05:43:56.653" v="6" actId="2696"/>
          <pc:sldLayoutMkLst>
            <pc:docMk/>
            <pc:sldMasterMk cId="3327745774" sldId="2147486259"/>
            <pc:sldLayoutMk cId="1876591836" sldId="2147486290"/>
          </pc:sldLayoutMkLst>
        </pc:sldLayoutChg>
        <pc:sldLayoutChg chg="delSp del mod">
          <pc:chgData name="Abbas Kassem" userId="b5422da9-d130-411e-8a14-2c174765e2f3" providerId="ADAL" clId="{0FF1BD85-47EF-294E-8D7B-9BA840D6BB84}" dt="2024-04-23T22:38:53.781" v="664" actId="2696"/>
          <pc:sldLayoutMkLst>
            <pc:docMk/>
            <pc:sldMasterMk cId="3327745774" sldId="2147486259"/>
            <pc:sldLayoutMk cId="3189494985" sldId="2147486290"/>
          </pc:sldLayoutMkLst>
        </pc:sldLayoutChg>
      </pc:sldMasterChg>
      <pc:sldMasterChg chg="addSp modSp">
        <pc:chgData name="Abbas Kassem" userId="b5422da9-d130-411e-8a14-2c174765e2f3" providerId="ADAL" clId="{0FF1BD85-47EF-294E-8D7B-9BA840D6BB84}" dt="2024-04-23T06:00:43.014" v="220"/>
        <pc:sldMasterMkLst>
          <pc:docMk/>
          <pc:sldMasterMk cId="1752791126" sldId="2147486286"/>
        </pc:sldMasterMkLst>
      </pc:sldMasterChg>
    </pc:docChg>
  </pc:docChgLst>
  <pc:docChgLst>
    <pc:chgData name="Silea Rive" userId="S::srive@goodtogreatschools.org.au::891173ba-4b43-41f1-bd85-b99557e25871" providerId="AD" clId="Web-{C1BF4B89-9919-F504-009F-874FE3F34730}"/>
    <pc:docChg chg="modSld">
      <pc:chgData name="Silea Rive" userId="S::srive@goodtogreatschools.org.au::891173ba-4b43-41f1-bd85-b99557e25871" providerId="AD" clId="Web-{C1BF4B89-9919-F504-009F-874FE3F34730}" dt="2025-06-26T07:34:08.177" v="5" actId="20577"/>
      <pc:docMkLst>
        <pc:docMk/>
      </pc:docMkLst>
      <pc:sldChg chg="modSp modNotes">
        <pc:chgData name="Silea Rive" userId="S::srive@goodtogreatschools.org.au::891173ba-4b43-41f1-bd85-b99557e25871" providerId="AD" clId="Web-{C1BF4B89-9919-F504-009F-874FE3F34730}" dt="2025-06-26T07:34:08.177" v="5" actId="20577"/>
        <pc:sldMkLst>
          <pc:docMk/>
          <pc:sldMk cId="3417479931" sldId="1958"/>
        </pc:sldMkLst>
      </pc:sldChg>
    </pc:docChg>
  </pc:docChgLst>
  <pc:docChgLst>
    <pc:chgData name="Sharee Grant" userId="84723ae9-8937-49fe-b3a8-c16578ab2b1d" providerId="ADAL" clId="{AA7A5EC1-A640-4537-9DF9-4AA993AD4303}"/>
    <pc:docChg chg="undo custSel modSld modMainMaster replTag">
      <pc:chgData name="Sharee Grant" userId="84723ae9-8937-49fe-b3a8-c16578ab2b1d" providerId="ADAL" clId="{AA7A5EC1-A640-4537-9DF9-4AA993AD4303}" dt="2023-08-10T02:13:02.273" v="214" actId="20577"/>
      <pc:docMkLst>
        <pc:docMk/>
      </pc:docMkLst>
      <pc:sldChg chg="addSp delSp modSp mod modClrScheme replTag delTag chgLayout">
        <pc:chgData name="Sharee Grant" userId="84723ae9-8937-49fe-b3a8-c16578ab2b1d" providerId="ADAL" clId="{AA7A5EC1-A640-4537-9DF9-4AA993AD4303}" dt="2023-08-10T02:13:02.273" v="214" actId="20577"/>
        <pc:sldMkLst>
          <pc:docMk/>
          <pc:sldMk cId="649154963" sldId="268"/>
        </pc:sldMkLst>
      </pc:sldChg>
      <pc:sldMasterChg chg="modSldLayout">
        <pc:chgData name="Sharee Grant" userId="84723ae9-8937-49fe-b3a8-c16578ab2b1d" providerId="ADAL" clId="{AA7A5EC1-A640-4537-9DF9-4AA993AD4303}" dt="2023-08-10T02:10:29.661" v="23"/>
        <pc:sldMasterMkLst>
          <pc:docMk/>
          <pc:sldMasterMk cId="3327745774" sldId="2147486259"/>
        </pc:sldMasterMkLst>
        <pc:sldLayoutChg chg="replTag">
          <pc:chgData name="Sharee Grant" userId="84723ae9-8937-49fe-b3a8-c16578ab2b1d" providerId="ADAL" clId="{AA7A5EC1-A640-4537-9DF9-4AA993AD4303}" dt="2023-08-10T02:09:56.155" v="3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 replTag delTag">
          <pc:chgData name="Sharee Grant" userId="84723ae9-8937-49fe-b3a8-c16578ab2b1d" providerId="ADAL" clId="{AA7A5EC1-A640-4537-9DF9-4AA993AD4303}" dt="2023-08-10T02:10:29.661" v="23"/>
          <pc:sldLayoutMkLst>
            <pc:docMk/>
            <pc:sldMasterMk cId="3327745774" sldId="2147486259"/>
            <pc:sldLayoutMk cId="58431512" sldId="2147486284"/>
          </pc:sldLayoutMkLst>
        </pc:sldLayoutChg>
      </pc:sldMasterChg>
      <pc:sldMasterChg chg="replTag modSldLayout">
        <pc:chgData name="Sharee Grant" userId="84723ae9-8937-49fe-b3a8-c16578ab2b1d" providerId="ADAL" clId="{AA7A5EC1-A640-4537-9DF9-4AA993AD4303}" dt="2023-08-10T02:10:18.255" v="17" actId="207"/>
        <pc:sldMasterMkLst>
          <pc:docMk/>
          <pc:sldMasterMk cId="1752791126" sldId="2147486286"/>
        </pc:sldMasterMkLst>
        <pc:sldLayoutChg chg="modSp mod replTag delTag">
          <pc:chgData name="Sharee Grant" userId="84723ae9-8937-49fe-b3a8-c16578ab2b1d" providerId="ADAL" clId="{AA7A5EC1-A640-4537-9DF9-4AA993AD4303}" dt="2023-08-10T02:10:18.255" v="17" actId="207"/>
          <pc:sldLayoutMkLst>
            <pc:docMk/>
            <pc:sldMasterMk cId="1752791126" sldId="2147486286"/>
            <pc:sldLayoutMk cId="1245185468" sldId="2147486287"/>
          </pc:sldLayoutMkLst>
        </pc:sldLayoutChg>
        <pc:sldLayoutChg chg="replTag delTag">
          <pc:chgData name="Sharee Grant" userId="84723ae9-8937-49fe-b3a8-c16578ab2b1d" providerId="ADAL" clId="{AA7A5EC1-A640-4537-9DF9-4AA993AD4303}" dt="2023-08-10T02:10:06.720" v="12"/>
          <pc:sldLayoutMkLst>
            <pc:docMk/>
            <pc:sldMasterMk cId="1752791126" sldId="2147486286"/>
            <pc:sldLayoutMk cId="3852141057" sldId="2147486288"/>
          </pc:sldLayoutMkLst>
        </pc:sldLayoutChg>
      </pc:sldMasterChg>
    </pc:docChg>
  </pc:docChgLst>
  <pc:docChgLst>
    <pc:chgData name="Bernard Fernando" userId="b283a9a7-e571-4974-a0d3-6db1e4666c62" providerId="ADAL" clId="{AE2D2184-D5F8-4FC0-B315-92F8D3AF1340}"/>
    <pc:docChg chg="custSel modSld modMainMaster">
      <pc:chgData name="Bernard Fernando" userId="b283a9a7-e571-4974-a0d3-6db1e4666c62" providerId="ADAL" clId="{AE2D2184-D5F8-4FC0-B315-92F8D3AF1340}" dt="2025-01-27T18:12:33.335" v="4"/>
      <pc:docMkLst>
        <pc:docMk/>
      </pc:docMkLst>
      <pc:sldChg chg="addSp delSp modSp mod modClrScheme chgLayout">
        <pc:chgData name="Bernard Fernando" userId="b283a9a7-e571-4974-a0d3-6db1e4666c62" providerId="ADAL" clId="{AE2D2184-D5F8-4FC0-B315-92F8D3AF1340}" dt="2025-01-27T18:11:57.722" v="0" actId="700"/>
        <pc:sldMkLst>
          <pc:docMk/>
          <pc:sldMk cId="1467983104" sldId="1895"/>
        </pc:sldMkLst>
      </pc:sldChg>
      <pc:sldMasterChg chg="modSp mod">
        <pc:chgData name="Bernard Fernando" userId="b283a9a7-e571-4974-a0d3-6db1e4666c62" providerId="ADAL" clId="{AE2D2184-D5F8-4FC0-B315-92F8D3AF1340}" dt="2025-01-27T18:12:33.335" v="4"/>
        <pc:sldMasterMkLst>
          <pc:docMk/>
          <pc:sldMasterMk cId="2142349000" sldId="2147486213"/>
        </pc:sldMasterMkLst>
      </pc:sldMasterChg>
      <pc:sldMasterChg chg="modSldLayout">
        <pc:chgData name="Bernard Fernando" userId="b283a9a7-e571-4974-a0d3-6db1e4666c62" providerId="ADAL" clId="{AE2D2184-D5F8-4FC0-B315-92F8D3AF1340}" dt="2025-01-27T18:12:29.326" v="2"/>
        <pc:sldMasterMkLst>
          <pc:docMk/>
          <pc:sldMasterMk cId="1949279857" sldId="2147486242"/>
        </pc:sldMasterMkLst>
        <pc:sldLayoutChg chg="modSp mod">
          <pc:chgData name="Bernard Fernando" userId="b283a9a7-e571-4974-a0d3-6db1e4666c62" providerId="ADAL" clId="{AE2D2184-D5F8-4FC0-B315-92F8D3AF1340}" dt="2025-01-27T18:12:29.326" v="2"/>
          <pc:sldLayoutMkLst>
            <pc:docMk/>
            <pc:sldMasterMk cId="1949279857" sldId="2147486242"/>
            <pc:sldLayoutMk cId="4208675676" sldId="2147486320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942C028C-FDB1-FC88-9096-2779FCE46F47}"/>
    <pc:docChg chg="addSld delSld modSld modSection">
      <pc:chgData name="Silea Rive" userId="S::srive@goodtogreatschools.org.au::891173ba-4b43-41f1-bd85-b99557e25871" providerId="AD" clId="Web-{942C028C-FDB1-FC88-9096-2779FCE46F47}" dt="2025-06-17T06:15:51.649" v="70" actId="1076"/>
      <pc:docMkLst>
        <pc:docMk/>
      </pc:docMkLst>
      <pc:sldChg chg="del">
        <pc:chgData name="Silea Rive" userId="S::srive@goodtogreatschools.org.au::891173ba-4b43-41f1-bd85-b99557e25871" providerId="AD" clId="Web-{942C028C-FDB1-FC88-9096-2779FCE46F47}" dt="2025-06-17T06:09:52.700" v="1"/>
        <pc:sldMkLst>
          <pc:docMk/>
          <pc:sldMk cId="3468968221" sldId="1960"/>
        </pc:sldMkLst>
      </pc:sldChg>
      <pc:sldChg chg="modSp add">
        <pc:chgData name="Silea Rive" userId="S::srive@goodtogreatschools.org.au::891173ba-4b43-41f1-bd85-b99557e25871" providerId="AD" clId="Web-{942C028C-FDB1-FC88-9096-2779FCE46F47}" dt="2025-06-17T06:15:51.649" v="70" actId="1076"/>
        <pc:sldMkLst>
          <pc:docMk/>
          <pc:sldMk cId="2991223305" sldId="1961"/>
        </pc:sldMkLst>
      </pc:sldChg>
    </pc:docChg>
  </pc:docChgLst>
  <pc:docChgLst>
    <pc:chgData name="Chantal Rae" userId="a1db561e-73a2-489d-a119-0f73c1c2f06f" providerId="ADAL" clId="{1B7CCB33-D176-4456-AF9C-3A9CF49A751E}"/>
    <pc:docChg chg="modSld">
      <pc:chgData name="Chantal Rae" userId="a1db561e-73a2-489d-a119-0f73c1c2f06f" providerId="ADAL" clId="{1B7CCB33-D176-4456-AF9C-3A9CF49A751E}" dt="2025-06-30T02:16:42.365" v="1" actId="20577"/>
      <pc:docMkLst>
        <pc:docMk/>
      </pc:docMkLst>
    </pc:docChg>
  </pc:docChgLst>
  <pc:docChgLst>
    <pc:chgData name="Silea Rive" userId="S::srive@goodtogreatschools.org.au::891173ba-4b43-41f1-bd85-b99557e25871" providerId="AD" clId="Web-{2B4DC6D8-15C6-F2C2-7119-61561DF36CCF}"/>
    <pc:docChg chg="addSld delSld modSld modSection">
      <pc:chgData name="Silea Rive" userId="S::srive@goodtogreatschools.org.au::891173ba-4b43-41f1-bd85-b99557e25871" providerId="AD" clId="Web-{2B4DC6D8-15C6-F2C2-7119-61561DF36CCF}" dt="2025-06-19T06:05:46.799" v="3"/>
      <pc:docMkLst>
        <pc:docMk/>
      </pc:docMkLst>
      <pc:sldChg chg="addSp delSp addAnim">
        <pc:chgData name="Silea Rive" userId="S::srive@goodtogreatschools.org.au::891173ba-4b43-41f1-bd85-b99557e25871" providerId="AD" clId="Web-{2B4DC6D8-15C6-F2C2-7119-61561DF36CCF}" dt="2025-06-19T06:05:40.423" v="2"/>
        <pc:sldMkLst>
          <pc:docMk/>
          <pc:sldMk cId="329568932" sldId="1953"/>
        </pc:sldMkLst>
      </pc:sldChg>
      <pc:sldChg chg="add del">
        <pc:chgData name="Silea Rive" userId="S::srive@goodtogreatschools.org.au::891173ba-4b43-41f1-bd85-b99557e25871" providerId="AD" clId="Web-{2B4DC6D8-15C6-F2C2-7119-61561DF36CCF}" dt="2025-06-19T06:05:46.799" v="3"/>
        <pc:sldMkLst>
          <pc:docMk/>
          <pc:sldMk cId="3617100872" sldId="1964"/>
        </pc:sldMkLst>
      </pc:sldChg>
    </pc:docChg>
  </pc:docChgLst>
  <pc:docChgLst>
    <pc:chgData name="Shirley Serban" userId="S::sserban@goodtogreatschools.org.au::7f207fc8-03d1-48c7-9795-2440acc08cbb" providerId="AD" clId="Web-{6BB78463-AEE2-D076-1CAD-74BD9C2AC67D}"/>
    <pc:docChg chg="modSld">
      <pc:chgData name="Shirley Serban" userId="S::sserban@goodtogreatschools.org.au::7f207fc8-03d1-48c7-9795-2440acc08cbb" providerId="AD" clId="Web-{6BB78463-AEE2-D076-1CAD-74BD9C2AC67D}" dt="2024-11-14T22:12:15.557" v="1" actId="20577"/>
      <pc:docMkLst>
        <pc:docMk/>
      </pc:docMkLst>
      <pc:sldChg chg="modSp">
        <pc:chgData name="Shirley Serban" userId="S::sserban@goodtogreatschools.org.au::7f207fc8-03d1-48c7-9795-2440acc08cbb" providerId="AD" clId="Web-{6BB78463-AEE2-D076-1CAD-74BD9C2AC67D}" dt="2024-11-14T22:12:15.557" v="1" actId="20577"/>
        <pc:sldMkLst>
          <pc:docMk/>
          <pc:sldMk cId="3559894617" sldId="261"/>
        </pc:sldMkLst>
      </pc:sldChg>
    </pc:docChg>
  </pc:docChgLst>
  <pc:docChgLst>
    <pc:chgData name="Silea Rive" userId="S::srive@goodtogreatschools.org.au::891173ba-4b43-41f1-bd85-b99557e25871" providerId="AD" clId="Web-{4B7D8489-CCA7-45D4-B3F1-68AF01C8ED41}"/>
    <pc:docChg chg="modSld">
      <pc:chgData name="Silea Rive" userId="S::srive@goodtogreatschools.org.au::891173ba-4b43-41f1-bd85-b99557e25871" providerId="AD" clId="Web-{4B7D8489-CCA7-45D4-B3F1-68AF01C8ED41}" dt="2025-08-30T05:43:57.561" v="32"/>
      <pc:docMkLst>
        <pc:docMk/>
      </pc:docMkLst>
      <pc:sldChg chg="modNotes">
        <pc:chgData name="Silea Rive" userId="S::srive@goodtogreatschools.org.au::891173ba-4b43-41f1-bd85-b99557e25871" providerId="AD" clId="Web-{4B7D8489-CCA7-45D4-B3F1-68AF01C8ED41}" dt="2025-08-30T05:43:29.623" v="22"/>
        <pc:sldMkLst>
          <pc:docMk/>
          <pc:sldMk cId="40559466" sldId="279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53.905" v="31"/>
        <pc:sldMkLst>
          <pc:docMk/>
          <pc:sldMk cId="1222348303" sldId="286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48.233" v="29"/>
        <pc:sldMkLst>
          <pc:docMk/>
          <pc:sldMk cId="805549066" sldId="1902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28.091" v="21"/>
        <pc:sldMkLst>
          <pc:docMk/>
          <pc:sldMk cId="2415902976" sldId="1915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2:29.183" v="0"/>
        <pc:sldMkLst>
          <pc:docMk/>
          <pc:sldMk cId="3974953148" sldId="1940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2:33.292" v="2"/>
        <pc:sldMkLst>
          <pc:docMk/>
          <pc:sldMk cId="832222262" sldId="1941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33.045" v="23"/>
        <pc:sldMkLst>
          <pc:docMk/>
          <pc:sldMk cId="2411661837" sldId="1959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41.185" v="26"/>
        <pc:sldMkLst>
          <pc:docMk/>
          <pc:sldMk cId="2991223305" sldId="1961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43.920" v="27"/>
        <pc:sldMkLst>
          <pc:docMk/>
          <pc:sldMk cId="1417246062" sldId="1962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45.561" v="28"/>
        <pc:sldMkLst>
          <pc:docMk/>
          <pc:sldMk cId="1277592921" sldId="1963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2:41.355" v="5"/>
        <pc:sldMkLst>
          <pc:docMk/>
          <pc:sldMk cId="538927867" sldId="1964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2:47.449" v="7"/>
        <pc:sldMkLst>
          <pc:docMk/>
          <pc:sldMk cId="3439220446" sldId="1965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2:54.824" v="10"/>
        <pc:sldMkLst>
          <pc:docMk/>
          <pc:sldMk cId="4192564678" sldId="1966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2:58.012" v="11"/>
        <pc:sldMkLst>
          <pc:docMk/>
          <pc:sldMk cId="4038684518" sldId="1967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00.918" v="12"/>
        <pc:sldMkLst>
          <pc:docMk/>
          <pc:sldMk cId="943840363" sldId="1968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05.169" v="14"/>
        <pc:sldMkLst>
          <pc:docMk/>
          <pc:sldMk cId="3380157315" sldId="1969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51.811" v="30"/>
        <pc:sldMkLst>
          <pc:docMk/>
          <pc:sldMk cId="4148304893" sldId="1970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12.513" v="17"/>
        <pc:sldMkLst>
          <pc:docMk/>
          <pc:sldMk cId="4061910119" sldId="1971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18.185" v="18"/>
        <pc:sldMkLst>
          <pc:docMk/>
          <pc:sldMk cId="853086421" sldId="1972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23.388" v="19"/>
        <pc:sldMkLst>
          <pc:docMk/>
          <pc:sldMk cId="3752104358" sldId="1973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24.857" v="20"/>
        <pc:sldMkLst>
          <pc:docMk/>
          <pc:sldMk cId="3221340433" sldId="1974"/>
        </pc:sldMkLst>
      </pc:sldChg>
      <pc:sldChg chg="modNotes">
        <pc:chgData name="Silea Rive" userId="S::srive@goodtogreatschools.org.au::891173ba-4b43-41f1-bd85-b99557e25871" providerId="AD" clId="Web-{4B7D8489-CCA7-45D4-B3F1-68AF01C8ED41}" dt="2025-08-30T05:43:36.263" v="24"/>
        <pc:sldMkLst>
          <pc:docMk/>
          <pc:sldMk cId="2212660027" sldId="1975"/>
        </pc:sldMkLst>
      </pc:sldChg>
    </pc:docChg>
  </pc:docChgLst>
  <pc:docChgLst>
    <pc:chgData name="Sara Hodgson Brown" userId="S::shodgsonbrown@goodtogreatschools.org.au::55abe0ab-6bea-4dc8-9867-e8721f5c6272" providerId="AD" clId="Web-{DB4DB1DF-2792-B624-C105-4C18C039D0DE}"/>
    <pc:docChg chg="modSld">
      <pc:chgData name="Sara Hodgson Brown" userId="S::shodgsonbrown@goodtogreatschools.org.au::55abe0ab-6bea-4dc8-9867-e8721f5c6272" providerId="AD" clId="Web-{DB4DB1DF-2792-B624-C105-4C18C039D0DE}" dt="2025-03-23T13:40:22.648" v="25"/>
      <pc:docMkLst>
        <pc:docMk/>
      </pc:docMkLst>
      <pc:sldChg chg="modNotes">
        <pc:chgData name="Sara Hodgson Brown" userId="S::shodgsonbrown@goodtogreatschools.org.au::55abe0ab-6bea-4dc8-9867-e8721f5c6272" providerId="AD" clId="Web-{DB4DB1DF-2792-B624-C105-4C18C039D0DE}" dt="2025-03-23T13:36:41.645" v="1"/>
        <pc:sldMkLst>
          <pc:docMk/>
          <pc:sldMk cId="4093921776" sldId="264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7:38.523" v="5"/>
        <pc:sldMkLst>
          <pc:docMk/>
          <pc:sldMk cId="382553785" sldId="1886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8:22.073" v="12"/>
        <pc:sldMkLst>
          <pc:docMk/>
          <pc:sldMk cId="1106475152" sldId="1897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9:00.450" v="18"/>
        <pc:sldMkLst>
          <pc:docMk/>
          <pc:sldMk cId="2718982043" sldId="1899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40:22.648" v="25"/>
        <pc:sldMkLst>
          <pc:docMk/>
          <pc:sldMk cId="3842409786" sldId="1918"/>
        </pc:sldMkLst>
      </pc:sldChg>
    </pc:docChg>
  </pc:docChgLst>
  <pc:docChgLst>
    <pc:chgData name="Chantal Rae" userId="a1db561e-73a2-489d-a119-0f73c1c2f06f" providerId="ADAL" clId="{F5CAFA50-FE07-44AF-AA90-8F010C7E67BA}"/>
    <pc:docChg chg="undo custSel modMainMaster">
      <pc:chgData name="Chantal Rae" userId="a1db561e-73a2-489d-a119-0f73c1c2f06f" providerId="ADAL" clId="{F5CAFA50-FE07-44AF-AA90-8F010C7E67BA}" dt="2025-01-10T06:54:13.786" v="11" actId="14100"/>
      <pc:docMkLst>
        <pc:docMk/>
      </pc:docMkLst>
    </pc:docChg>
  </pc:docChgLst>
  <pc:docChgLst>
    <pc:chgData name="Sara Hodgson Brown" userId="S::shodgsonbrown@goodtogreatschools.org.au::55abe0ab-6bea-4dc8-9867-e8721f5c6272" providerId="AD" clId="Web-{1C88F2F6-DDAB-1034-D273-CC99AA78346C}"/>
    <pc:docChg chg="mod addSld modSld">
      <pc:chgData name="Sara Hodgson Brown" userId="S::shodgsonbrown@goodtogreatschools.org.au::55abe0ab-6bea-4dc8-9867-e8721f5c6272" providerId="AD" clId="Web-{1C88F2F6-DDAB-1034-D273-CC99AA78346C}" dt="2024-05-30T09:20:18.747" v="21"/>
      <pc:docMkLst>
        <pc:docMk/>
      </pc:docMkLst>
      <pc:sldChg chg="delSp modSp add addCm">
        <pc:chgData name="Sara Hodgson Brown" userId="S::shodgsonbrown@goodtogreatschools.org.au::55abe0ab-6bea-4dc8-9867-e8721f5c6272" providerId="AD" clId="Web-{1C88F2F6-DDAB-1034-D273-CC99AA78346C}" dt="2024-05-30T09:18:51.322" v="20" actId="20577"/>
        <pc:sldMkLst>
          <pc:docMk/>
          <pc:sldMk cId="4067663251" sldId="1818"/>
        </pc:sldMkLst>
      </pc:sldChg>
      <pc:sldChg chg="addSp delSp modSp add addAnim delAnim addCm">
        <pc:chgData name="Sara Hodgson Brown" userId="S::shodgsonbrown@goodtogreatschools.org.au::55abe0ab-6bea-4dc8-9867-e8721f5c6272" providerId="AD" clId="Web-{1C88F2F6-DDAB-1034-D273-CC99AA78346C}" dt="2024-05-30T08:45:39.839" v="17"/>
        <pc:sldMkLst>
          <pc:docMk/>
          <pc:sldMk cId="2731460725" sldId="1819"/>
        </pc:sldMkLst>
      </pc:sldChg>
      <pc:sldChg chg="modSp add addCm modCm">
        <pc:chgData name="Sara Hodgson Brown" userId="S::shodgsonbrown@goodtogreatschools.org.au::55abe0ab-6bea-4dc8-9867-e8721f5c6272" providerId="AD" clId="Web-{1C88F2F6-DDAB-1034-D273-CC99AA78346C}" dt="2024-05-30T09:20:18.747" v="21"/>
        <pc:sldMkLst>
          <pc:docMk/>
          <pc:sldMk cId="2279920447" sldId="1820"/>
        </pc:sldMkLst>
      </pc:sldChg>
    </pc:docChg>
  </pc:docChgLst>
  <pc:docChgLst>
    <pc:chgData name="Chantal Rae" userId="a1db561e-73a2-489d-a119-0f73c1c2f06f" providerId="ADAL" clId="{69B1F871-2D15-492F-8280-1F2440833FE4}"/>
    <pc:docChg chg="undo custSel addSld delSld modSld modSection">
      <pc:chgData name="Chantal Rae" userId="a1db561e-73a2-489d-a119-0f73c1c2f06f" providerId="ADAL" clId="{69B1F871-2D15-492F-8280-1F2440833FE4}" dt="2025-05-01T04:19:11.416" v="16" actId="47"/>
      <pc:docMkLst>
        <pc:docMk/>
      </pc:docMkLst>
      <pc:sldChg chg="modSp mod modNotesTx">
        <pc:chgData name="Chantal Rae" userId="a1db561e-73a2-489d-a119-0f73c1c2f06f" providerId="ADAL" clId="{69B1F871-2D15-492F-8280-1F2440833FE4}" dt="2025-04-29T09:22:19.202" v="12" actId="14100"/>
        <pc:sldMkLst>
          <pc:docMk/>
          <pc:sldMk cId="2991223305" sldId="281"/>
        </pc:sldMkLst>
      </pc:sldChg>
      <pc:sldChg chg="modNotesTx">
        <pc:chgData name="Chantal Rae" userId="a1db561e-73a2-489d-a119-0f73c1c2f06f" providerId="ADAL" clId="{69B1F871-2D15-492F-8280-1F2440833FE4}" dt="2025-04-29T04:59:39.917" v="1" actId="20577"/>
        <pc:sldMkLst>
          <pc:docMk/>
          <pc:sldMk cId="3528114627" sldId="1903"/>
        </pc:sldMkLst>
      </pc:sldChg>
      <pc:sldChg chg="del">
        <pc:chgData name="Chantal Rae" userId="a1db561e-73a2-489d-a119-0f73c1c2f06f" providerId="ADAL" clId="{69B1F871-2D15-492F-8280-1F2440833FE4}" dt="2025-05-01T04:19:11.416" v="16" actId="47"/>
        <pc:sldMkLst>
          <pc:docMk/>
          <pc:sldMk cId="4167918246" sldId="1907"/>
        </pc:sldMkLst>
      </pc:sldChg>
      <pc:sldChg chg="modNotesTx">
        <pc:chgData name="Chantal Rae" userId="a1db561e-73a2-489d-a119-0f73c1c2f06f" providerId="ADAL" clId="{69B1F871-2D15-492F-8280-1F2440833FE4}" dt="2025-04-29T05:03:19.533" v="2" actId="20577"/>
        <pc:sldMkLst>
          <pc:docMk/>
          <pc:sldMk cId="1566538474" sldId="1910"/>
        </pc:sldMkLst>
      </pc:sldChg>
      <pc:sldChg chg="modNotesTx">
        <pc:chgData name="Chantal Rae" userId="a1db561e-73a2-489d-a119-0f73c1c2f06f" providerId="ADAL" clId="{69B1F871-2D15-492F-8280-1F2440833FE4}" dt="2025-05-01T03:19:08.815" v="15" actId="20577"/>
        <pc:sldMkLst>
          <pc:docMk/>
          <pc:sldMk cId="3842409786" sldId="1918"/>
        </pc:sldMkLst>
      </pc:sldChg>
      <pc:sldChg chg="modAnim">
        <pc:chgData name="Chantal Rae" userId="a1db561e-73a2-489d-a119-0f73c1c2f06f" providerId="ADAL" clId="{69B1F871-2D15-492F-8280-1F2440833FE4}" dt="2025-04-29T09:11:46.401" v="10"/>
        <pc:sldMkLst>
          <pc:docMk/>
          <pc:sldMk cId="3864335684" sldId="1921"/>
        </pc:sldMkLst>
      </pc:sldChg>
      <pc:sldChg chg="add del">
        <pc:chgData name="Chantal Rae" userId="a1db561e-73a2-489d-a119-0f73c1c2f06f" providerId="ADAL" clId="{69B1F871-2D15-492F-8280-1F2440833FE4}" dt="2025-04-29T09:25:22.876" v="14" actId="47"/>
        <pc:sldMkLst>
          <pc:docMk/>
          <pc:sldMk cId="2004134211" sldId="1938"/>
        </pc:sldMkLst>
      </pc:sldChg>
    </pc:docChg>
  </pc:docChgLst>
  <pc:docChgLst>
    <pc:chgData name="Abbas Kassem" userId="b5422da9-d130-411e-8a14-2c174765e2f3" providerId="ADAL" clId="{9DC2F4B9-7753-274A-B3C1-F5ADC2154020}"/>
    <pc:docChg chg="undo redo custSel addSld delSld modSld delMainMaster modMainMaster">
      <pc:chgData name="Abbas Kassem" userId="b5422da9-d130-411e-8a14-2c174765e2f3" providerId="ADAL" clId="{9DC2F4B9-7753-274A-B3C1-F5ADC2154020}" dt="2024-05-30T01:08:10.609" v="626" actId="700"/>
      <pc:docMkLst>
        <pc:docMk/>
      </pc:docMkLst>
      <pc:sldChg chg="addSp delSp modSp mod chgLayout">
        <pc:chgData name="Abbas Kassem" userId="b5422da9-d130-411e-8a14-2c174765e2f3" providerId="ADAL" clId="{9DC2F4B9-7753-274A-B3C1-F5ADC2154020}" dt="2024-05-29T23:48:29.621" v="257" actId="6264"/>
        <pc:sldMkLst>
          <pc:docMk/>
          <pc:sldMk cId="3213303684" sldId="35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23:27.603" v="557" actId="1076"/>
        <pc:sldMkLst>
          <pc:docMk/>
          <pc:sldMk cId="2545225003" sldId="351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54.713" v="434" actId="478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9DC2F4B9-7753-274A-B3C1-F5ADC2154020}" dt="2024-05-30T00:10:32.976" v="428" actId="2696"/>
        <pc:sldMkLst>
          <pc:docMk/>
          <pc:sldMk cId="2994849640" sldId="59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1:35.954" v="271" actId="700"/>
        <pc:sldMkLst>
          <pc:docMk/>
          <pc:sldMk cId="2476209255" sldId="60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1:48.452" v="437" actId="478"/>
        <pc:sldMkLst>
          <pc:docMk/>
          <pc:sldMk cId="2469376710" sldId="10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40.315" v="251" actId="700"/>
        <pc:sldMkLst>
          <pc:docMk/>
          <pc:sldMk cId="1600594350" sldId="1653"/>
        </pc:sldMkLst>
      </pc:sldChg>
      <pc:sldChg chg="addSp delSp modSp del mod modClrScheme delAnim modAnim chgLayout">
        <pc:chgData name="Abbas Kassem" userId="b5422da9-d130-411e-8a14-2c174765e2f3" providerId="ADAL" clId="{9DC2F4B9-7753-274A-B3C1-F5ADC2154020}" dt="2024-05-30T00:33:04.884" v="619" actId="2696"/>
        <pc:sldMkLst>
          <pc:docMk/>
          <pc:sldMk cId="2828639446" sldId="167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14.882" v="248" actId="700"/>
        <pc:sldMkLst>
          <pc:docMk/>
          <pc:sldMk cId="1875021238" sldId="1708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37.250" v="291" actId="700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9DC2F4B9-7753-274A-B3C1-F5ADC2154020}" dt="2024-05-30T00:00:45.305" v="335" actId="2696"/>
        <pc:sldMkLst>
          <pc:docMk/>
          <pc:sldMk cId="420737355" sldId="1741"/>
        </pc:sldMkLst>
      </pc:sldChg>
      <pc:sldChg chg="del">
        <pc:chgData name="Abbas Kassem" userId="b5422da9-d130-411e-8a14-2c174765e2f3" providerId="ADAL" clId="{9DC2F4B9-7753-274A-B3C1-F5ADC2154020}" dt="2024-05-30T00:15:15.846" v="447" actId="2696"/>
        <pc:sldMkLst>
          <pc:docMk/>
          <pc:sldMk cId="1014256085" sldId="1749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6:58.756" v="246" actId="6264"/>
        <pc:sldMkLst>
          <pc:docMk/>
          <pc:sldMk cId="452981664" sldId="1753"/>
        </pc:sldMkLst>
      </pc:sldChg>
      <pc:sldChg chg="addSp delSp modSp mod chgLayout">
        <pc:chgData name="Abbas Kassem" userId="b5422da9-d130-411e-8a14-2c174765e2f3" providerId="ADAL" clId="{9DC2F4B9-7753-274A-B3C1-F5ADC2154020}" dt="2024-05-30T00:00:52.454" v="336" actId="6264"/>
        <pc:sldMkLst>
          <pc:docMk/>
          <pc:sldMk cId="2523779614" sldId="1765"/>
        </pc:sldMkLst>
      </pc:sldChg>
      <pc:sldChg chg="addSp delSp modSp mod chgLayout">
        <pc:chgData name="Abbas Kassem" userId="b5422da9-d130-411e-8a14-2c174765e2f3" providerId="ADAL" clId="{9DC2F4B9-7753-274A-B3C1-F5ADC2154020}" dt="2024-05-30T00:00:59.755" v="338" actId="6264"/>
        <pc:sldMkLst>
          <pc:docMk/>
          <pc:sldMk cId="2461042309" sldId="1766"/>
        </pc:sldMkLst>
      </pc:sldChg>
      <pc:sldChg chg="addSp delSp modSp mod chgLayout">
        <pc:chgData name="Abbas Kassem" userId="b5422da9-d130-411e-8a14-2c174765e2f3" providerId="ADAL" clId="{9DC2F4B9-7753-274A-B3C1-F5ADC2154020}" dt="2024-05-30T00:00:56.554" v="337" actId="6264"/>
        <pc:sldMkLst>
          <pc:docMk/>
          <pc:sldMk cId="2857770934" sldId="17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13.887" v="289" actId="20577"/>
        <pc:sldMkLst>
          <pc:docMk/>
          <pc:sldMk cId="1413607929" sldId="1774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48.138" v="293" actId="700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9DC2F4B9-7753-274A-B3C1-F5ADC2154020}" dt="2024-05-30T00:15:24.013" v="450" actId="2696"/>
        <pc:sldMkLst>
          <pc:docMk/>
          <pc:sldMk cId="2297157566" sldId="1777"/>
        </pc:sldMkLst>
      </pc:sldChg>
      <pc:sldChg chg="del">
        <pc:chgData name="Abbas Kassem" userId="b5422da9-d130-411e-8a14-2c174765e2f3" providerId="ADAL" clId="{9DC2F4B9-7753-274A-B3C1-F5ADC2154020}" dt="2024-05-30T00:15:21.037" v="449" actId="2696"/>
        <pc:sldMkLst>
          <pc:docMk/>
          <pc:sldMk cId="3894141782" sldId="1778"/>
        </pc:sldMkLst>
      </pc:sldChg>
      <pc:sldChg chg="del">
        <pc:chgData name="Abbas Kassem" userId="b5422da9-d130-411e-8a14-2c174765e2f3" providerId="ADAL" clId="{9DC2F4B9-7753-274A-B3C1-F5ADC2154020}" dt="2024-05-30T00:15:19.691" v="448" actId="2696"/>
        <pc:sldMkLst>
          <pc:docMk/>
          <pc:sldMk cId="4195066246" sldId="1779"/>
        </pc:sldMkLst>
      </pc:sldChg>
      <pc:sldChg chg="del">
        <pc:chgData name="Abbas Kassem" userId="b5422da9-d130-411e-8a14-2c174765e2f3" providerId="ADAL" clId="{9DC2F4B9-7753-274A-B3C1-F5ADC2154020}" dt="2024-05-30T00:15:06.187" v="446" actId="2696"/>
        <pc:sldMkLst>
          <pc:docMk/>
          <pc:sldMk cId="2593862395" sldId="1780"/>
        </pc:sldMkLst>
      </pc:sldChg>
      <pc:sldChg chg="del">
        <pc:chgData name="Abbas Kassem" userId="b5422da9-d130-411e-8a14-2c174765e2f3" providerId="ADAL" clId="{9DC2F4B9-7753-274A-B3C1-F5ADC2154020}" dt="2024-05-30T00:15:03.297" v="445" actId="2696"/>
        <pc:sldMkLst>
          <pc:docMk/>
          <pc:sldMk cId="1346632553" sldId="1781"/>
        </pc:sldMkLst>
      </pc:sldChg>
      <pc:sldChg chg="del">
        <pc:chgData name="Abbas Kassem" userId="b5422da9-d130-411e-8a14-2c174765e2f3" providerId="ADAL" clId="{9DC2F4B9-7753-274A-B3C1-F5ADC2154020}" dt="2024-05-30T00:15:01.221" v="444" actId="2696"/>
        <pc:sldMkLst>
          <pc:docMk/>
          <pc:sldMk cId="2604149346" sldId="1782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33:44.054" v="623" actId="6264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9DC2F4B9-7753-274A-B3C1-F5ADC2154020}" dt="2024-05-30T00:14:41.314" v="443" actId="2696"/>
        <pc:sldMkLst>
          <pc:docMk/>
          <pc:sldMk cId="661254123" sldId="1784"/>
        </pc:sldMkLst>
      </pc:sldChg>
      <pc:sldChg chg="del">
        <pc:chgData name="Abbas Kassem" userId="b5422da9-d130-411e-8a14-2c174765e2f3" providerId="ADAL" clId="{9DC2F4B9-7753-274A-B3C1-F5ADC2154020}" dt="2024-05-30T00:14:36.820" v="442" actId="2696"/>
        <pc:sldMkLst>
          <pc:docMk/>
          <pc:sldMk cId="174548853" sldId="1785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23.785" v="427" actId="6264"/>
        <pc:sldMkLst>
          <pc:docMk/>
          <pc:sldMk cId="2466462266" sldId="1786"/>
        </pc:sldMkLst>
      </pc:sldChg>
      <pc:sldChg chg="modSp mod">
        <pc:chgData name="Abbas Kassem" userId="b5422da9-d130-411e-8a14-2c174765e2f3" providerId="ADAL" clId="{9DC2F4B9-7753-274A-B3C1-F5ADC2154020}" dt="2024-05-30T00:30:18.797" v="608" actId="14100"/>
        <pc:sldMkLst>
          <pc:docMk/>
          <pc:sldMk cId="3831091944" sldId="1788"/>
        </pc:sldMkLst>
      </pc:sldChg>
      <pc:sldChg chg="addSp delSp modSp add mod modClrScheme chgLayout">
        <pc:chgData name="Abbas Kassem" userId="b5422da9-d130-411e-8a14-2c174765e2f3" providerId="ADAL" clId="{9DC2F4B9-7753-274A-B3C1-F5ADC2154020}" dt="2024-05-30T01:08:10.609" v="626" actId="700"/>
        <pc:sldMkLst>
          <pc:docMk/>
          <pc:sldMk cId="324857850" sldId="1789"/>
        </pc:sldMkLst>
      </pc:sldChg>
      <pc:sldChg chg="addSp delSp modSp add del mod modClrScheme chgLayout">
        <pc:chgData name="Abbas Kassem" userId="b5422da9-d130-411e-8a14-2c174765e2f3" providerId="ADAL" clId="{9DC2F4B9-7753-274A-B3C1-F5ADC2154020}" dt="2024-05-30T01:08:02.749" v="624" actId="2696"/>
        <pc:sldMkLst>
          <pc:docMk/>
          <pc:sldMk cId="3044802700" sldId="1789"/>
        </pc:sldMkLst>
      </pc:sldChg>
      <pc:sldChg chg="addSp delSp modSp add del mod chgLayout">
        <pc:chgData name="Abbas Kassem" userId="b5422da9-d130-411e-8a14-2c174765e2f3" providerId="ADAL" clId="{9DC2F4B9-7753-274A-B3C1-F5ADC2154020}" dt="2024-05-30T00:31:08.902" v="612" actId="2696"/>
        <pc:sldMkLst>
          <pc:docMk/>
          <pc:sldMk cId="4031154859" sldId="1789"/>
        </pc:sldMkLst>
      </pc:sldChg>
      <pc:sldMasterChg chg="del delSldLayout">
        <pc:chgData name="Abbas Kassem" userId="b5422da9-d130-411e-8a14-2c174765e2f3" providerId="ADAL" clId="{9DC2F4B9-7753-274A-B3C1-F5ADC2154020}" dt="2024-05-29T23:46:04.184" v="237" actId="2696"/>
        <pc:sldMasterMkLst>
          <pc:docMk/>
          <pc:sldMasterMk cId="1496940625" sldId="2147486272"/>
        </pc:sldMasterMkLst>
        <pc:sldLayoutChg chg="del">
          <pc:chgData name="Abbas Kassem" userId="b5422da9-d130-411e-8a14-2c174765e2f3" providerId="ADAL" clId="{9DC2F4B9-7753-274A-B3C1-F5ADC2154020}" dt="2024-05-29T23:46:04.170" v="226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del">
          <pc:chgData name="Abbas Kassem" userId="b5422da9-d130-411e-8a14-2c174765e2f3" providerId="ADAL" clId="{9DC2F4B9-7753-274A-B3C1-F5ADC2154020}" dt="2024-05-29T23:46:04.172" v="227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del">
          <pc:chgData name="Abbas Kassem" userId="b5422da9-d130-411e-8a14-2c174765e2f3" providerId="ADAL" clId="{9DC2F4B9-7753-274A-B3C1-F5ADC2154020}" dt="2024-05-29T23:46:04.174" v="228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del">
          <pc:chgData name="Abbas Kassem" userId="b5422da9-d130-411e-8a14-2c174765e2f3" providerId="ADAL" clId="{9DC2F4B9-7753-274A-B3C1-F5ADC2154020}" dt="2024-05-29T23:46:04.175" v="229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1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del">
          <pc:chgData name="Abbas Kassem" userId="b5422da9-d130-411e-8a14-2c174765e2f3" providerId="ADAL" clId="{9DC2F4B9-7753-274A-B3C1-F5ADC2154020}" dt="2024-05-29T23:46:04.178" v="232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del">
          <pc:chgData name="Abbas Kassem" userId="b5422da9-d130-411e-8a14-2c174765e2f3" providerId="ADAL" clId="{9DC2F4B9-7753-274A-B3C1-F5ADC2154020}" dt="2024-05-29T23:46:04.180" v="233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del">
          <pc:chgData name="Abbas Kassem" userId="b5422da9-d130-411e-8a14-2c174765e2f3" providerId="ADAL" clId="{9DC2F4B9-7753-274A-B3C1-F5ADC2154020}" dt="2024-05-29T23:46:04.181" v="234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del">
          <pc:chgData name="Abbas Kassem" userId="b5422da9-d130-411e-8a14-2c174765e2f3" providerId="ADAL" clId="{9DC2F4B9-7753-274A-B3C1-F5ADC2154020}" dt="2024-05-29T23:46:04.182" v="23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del">
          <pc:chgData name="Abbas Kassem" userId="b5422da9-d130-411e-8a14-2c174765e2f3" providerId="ADAL" clId="{9DC2F4B9-7753-274A-B3C1-F5ADC2154020}" dt="2024-05-29T23:46:04.183" v="236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del delSldLayout">
        <pc:chgData name="Abbas Kassem" userId="b5422da9-d130-411e-8a14-2c174765e2f3" providerId="ADAL" clId="{9DC2F4B9-7753-274A-B3C1-F5ADC2154020}" dt="2024-05-29T23:45:56.975" v="225" actId="2696"/>
        <pc:sldMasterMkLst>
          <pc:docMk/>
          <pc:sldMasterMk cId="1752791126" sldId="2147486286"/>
        </pc:sldMasterMkLst>
        <pc:sldLayoutChg chg="del">
          <pc:chgData name="Abbas Kassem" userId="b5422da9-d130-411e-8a14-2c174765e2f3" providerId="ADAL" clId="{9DC2F4B9-7753-274A-B3C1-F5ADC2154020}" dt="2024-05-29T23:45:56.974" v="224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del">
          <pc:chgData name="Abbas Kassem" userId="b5422da9-d130-411e-8a14-2c174765e2f3" providerId="ADAL" clId="{9DC2F4B9-7753-274A-B3C1-F5ADC2154020}" dt="2024-05-29T23:45:56.973" v="223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EC85D039-7801-587C-0CB4-C285FD1A0ED6}"/>
    <pc:docChg chg="addSld delSld modSld modSection">
      <pc:chgData name="Silea Rive" userId="S::srive@goodtogreatschools.org.au::891173ba-4b43-41f1-bd85-b99557e25871" providerId="AD" clId="Web-{EC85D039-7801-587C-0CB4-C285FD1A0ED6}" dt="2025-08-06T12:12:15.998" v="7" actId="20577"/>
      <pc:docMkLst>
        <pc:docMk/>
      </pc:docMkLst>
      <pc:sldChg chg="del">
        <pc:chgData name="Silea Rive" userId="S::srive@goodtogreatschools.org.au::891173ba-4b43-41f1-bd85-b99557e25871" providerId="AD" clId="Web-{EC85D039-7801-587C-0CB4-C285FD1A0ED6}" dt="2025-08-06T12:11:26.398" v="5"/>
        <pc:sldMkLst>
          <pc:docMk/>
          <pc:sldMk cId="3919949645" sldId="285"/>
        </pc:sldMkLst>
      </pc:sldChg>
      <pc:sldChg chg="addSp delSp modSp">
        <pc:chgData name="Silea Rive" userId="S::srive@goodtogreatschools.org.au::891173ba-4b43-41f1-bd85-b99557e25871" providerId="AD" clId="Web-{EC85D039-7801-587C-0CB4-C285FD1A0ED6}" dt="2025-08-06T12:11:12.772" v="3"/>
        <pc:sldMkLst>
          <pc:docMk/>
          <pc:sldMk cId="805549066" sldId="1902"/>
        </pc:sldMkLst>
      </pc:sldChg>
      <pc:sldChg chg="modSp add">
        <pc:chgData name="Silea Rive" userId="S::srive@goodtogreatschools.org.au::891173ba-4b43-41f1-bd85-b99557e25871" providerId="AD" clId="Web-{EC85D039-7801-587C-0CB4-C285FD1A0ED6}" dt="2025-08-06T12:12:15.998" v="7" actId="20577"/>
        <pc:sldMkLst>
          <pc:docMk/>
          <pc:sldMk cId="4148304893" sldId="1970"/>
        </pc:sldMkLst>
      </pc:sldChg>
    </pc:docChg>
  </pc:docChgLst>
  <pc:docChgLst>
    <pc:chgData clId="Web-{ECA33BBD-2CBF-7FFC-1C63-F15E286475B2}"/>
    <pc:docChg chg="delSld modSection">
      <pc:chgData name="" userId="" providerId="" clId="Web-{ECA33BBD-2CBF-7FFC-1C63-F15E286475B2}" dt="2025-01-03T10:01:31.553" v="0"/>
      <pc:docMkLst>
        <pc:docMk/>
      </pc:docMkLst>
      <pc:sldChg chg="del">
        <pc:chgData name="" userId="" providerId="" clId="Web-{ECA33BBD-2CBF-7FFC-1C63-F15E286475B2}" dt="2025-01-03T10:01:31.553" v="0"/>
        <pc:sldMkLst>
          <pc:docMk/>
          <pc:sldMk cId="3977772433" sldId="1882"/>
        </pc:sldMkLst>
      </pc:sldChg>
    </pc:docChg>
  </pc:docChgLst>
  <pc:docChgLst>
    <pc:chgData name="Sara Hodgson Brown" userId="55abe0ab-6bea-4dc8-9867-e8721f5c6272" providerId="ADAL" clId="{049F2D7A-EACB-49A2-9EC1-C5598E21BBEA}"/>
    <pc:docChg chg="undo custSel addSld delSld modSld modMainMaster modSection">
      <pc:chgData name="Sara Hodgson Brown" userId="55abe0ab-6bea-4dc8-9867-e8721f5c6272" providerId="ADAL" clId="{049F2D7A-EACB-49A2-9EC1-C5598E21BBEA}" dt="2025-05-01T10:39:53.656" v="2875" actId="478"/>
      <pc:docMkLst>
        <pc:docMk/>
      </pc:docMkLst>
      <pc:sldChg chg="addSp modSp mod modNotesTx">
        <pc:chgData name="Sara Hodgson Brown" userId="55abe0ab-6bea-4dc8-9867-e8721f5c6272" providerId="ADAL" clId="{049F2D7A-EACB-49A2-9EC1-C5598E21BBEA}" dt="2025-04-22T09:51:25.342" v="1789" actId="20577"/>
        <pc:sldMkLst>
          <pc:docMk/>
          <pc:sldMk cId="2805220324" sldId="262"/>
        </pc:sldMkLst>
      </pc:sldChg>
      <pc:sldChg chg="modSp mod modAnim modNotesTx">
        <pc:chgData name="Sara Hodgson Brown" userId="55abe0ab-6bea-4dc8-9867-e8721f5c6272" providerId="ADAL" clId="{049F2D7A-EACB-49A2-9EC1-C5598E21BBEA}" dt="2025-04-22T09:52:13.141" v="1790" actId="20577"/>
        <pc:sldMkLst>
          <pc:docMk/>
          <pc:sldMk cId="4093921776" sldId="264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9:11:41.682" v="2586" actId="21"/>
        <pc:sldMkLst>
          <pc:docMk/>
          <pc:sldMk cId="2786227322" sldId="280"/>
        </pc:sldMkLst>
      </pc:sldChg>
      <pc:sldChg chg="addSp delSp modSp mod modAnim">
        <pc:chgData name="Sara Hodgson Brown" userId="55abe0ab-6bea-4dc8-9867-e8721f5c6272" providerId="ADAL" clId="{049F2D7A-EACB-49A2-9EC1-C5598E21BBEA}" dt="2025-04-30T10:38:08.346" v="2832" actId="1038"/>
        <pc:sldMkLst>
          <pc:docMk/>
          <pc:sldMk cId="2991223305" sldId="281"/>
        </pc:sldMkLst>
      </pc:sldChg>
      <pc:sldChg chg="modNotesTx">
        <pc:chgData name="Sara Hodgson Brown" userId="55abe0ab-6bea-4dc8-9867-e8721f5c6272" providerId="ADAL" clId="{049F2D7A-EACB-49A2-9EC1-C5598E21BBEA}" dt="2025-04-22T10:18:38.696" v="1917" actId="20577"/>
        <pc:sldMkLst>
          <pc:docMk/>
          <pc:sldMk cId="1277592921" sldId="284"/>
        </pc:sldMkLst>
      </pc:sldChg>
      <pc:sldChg chg="addSp delSp modSp mod modAnim modNotesTx">
        <pc:chgData name="Sara Hodgson Brown" userId="55abe0ab-6bea-4dc8-9867-e8721f5c6272" providerId="ADAL" clId="{049F2D7A-EACB-49A2-9EC1-C5598E21BBEA}" dt="2025-04-30T08:41:32.827" v="2524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049F2D7A-EACB-49A2-9EC1-C5598E21BBEA}" dt="2025-04-22T10:20:13.305" v="1921" actId="20577"/>
        <pc:sldMkLst>
          <pc:docMk/>
          <pc:sldMk cId="1222348303" sldId="286"/>
        </pc:sldMkLst>
      </pc:sldChg>
      <pc:sldChg chg="modNotesTx">
        <pc:chgData name="Sara Hodgson Brown" userId="55abe0ab-6bea-4dc8-9867-e8721f5c6272" providerId="ADAL" clId="{049F2D7A-EACB-49A2-9EC1-C5598E21BBEA}" dt="2025-04-22T10:20:17.007" v="1922" actId="20577"/>
        <pc:sldMkLst>
          <pc:docMk/>
          <pc:sldMk cId="957731022" sldId="287"/>
        </pc:sldMkLst>
      </pc:sldChg>
      <pc:sldChg chg="addSp modSp mod modAnim modNotesTx">
        <pc:chgData name="Sara Hodgson Brown" userId="55abe0ab-6bea-4dc8-9867-e8721f5c6272" providerId="ADAL" clId="{049F2D7A-EACB-49A2-9EC1-C5598E21BBEA}" dt="2025-04-22T09:52:35.613" v="1791" actId="20577"/>
        <pc:sldMkLst>
          <pc:docMk/>
          <pc:sldMk cId="382553785" sldId="1886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8:40:48.228" v="2519" actId="1076"/>
        <pc:sldMkLst>
          <pc:docMk/>
          <pc:sldMk cId="2829967818" sldId="1889"/>
        </pc:sldMkLst>
      </pc:sldChg>
      <pc:sldChg chg="addSp delSp modSp del mod">
        <pc:chgData name="Sara Hodgson Brown" userId="55abe0ab-6bea-4dc8-9867-e8721f5c6272" providerId="ADAL" clId="{049F2D7A-EACB-49A2-9EC1-C5598E21BBEA}" dt="2025-04-01T11:40:13.598" v="794" actId="47"/>
        <pc:sldMkLst>
          <pc:docMk/>
          <pc:sldMk cId="1895338360" sldId="1890"/>
        </pc:sldMkLst>
      </pc:sldChg>
      <pc:sldChg chg="modNotesTx">
        <pc:chgData name="Sara Hodgson Brown" userId="55abe0ab-6bea-4dc8-9867-e8721f5c6272" providerId="ADAL" clId="{049F2D7A-EACB-49A2-9EC1-C5598E21BBEA}" dt="2025-04-22T09:50:43.268" v="1787" actId="20577"/>
        <pc:sldMkLst>
          <pc:docMk/>
          <pc:sldMk cId="2543034228" sldId="1896"/>
        </pc:sldMkLst>
      </pc:sldChg>
      <pc:sldChg chg="addSp modSp mod modAnim modNotesTx">
        <pc:chgData name="Sara Hodgson Brown" userId="55abe0ab-6bea-4dc8-9867-e8721f5c6272" providerId="ADAL" clId="{049F2D7A-EACB-49A2-9EC1-C5598E21BBEA}" dt="2025-04-22T09:52:54.983" v="1792" actId="20577"/>
        <pc:sldMkLst>
          <pc:docMk/>
          <pc:sldMk cId="1106475152" sldId="1897"/>
        </pc:sldMkLst>
      </pc:sldChg>
      <pc:sldChg chg="delSp modSp del mod delAnim">
        <pc:chgData name="Sara Hodgson Brown" userId="55abe0ab-6bea-4dc8-9867-e8721f5c6272" providerId="ADAL" clId="{049F2D7A-EACB-49A2-9EC1-C5598E21BBEA}" dt="2025-03-24T13:23:48.017" v="648" actId="47"/>
        <pc:sldMkLst>
          <pc:docMk/>
          <pc:sldMk cId="4137957429" sldId="1898"/>
        </pc:sldMkLst>
      </pc:sldChg>
      <pc:sldChg chg="modNotesTx">
        <pc:chgData name="Sara Hodgson Brown" userId="55abe0ab-6bea-4dc8-9867-e8721f5c6272" providerId="ADAL" clId="{049F2D7A-EACB-49A2-9EC1-C5598E21BBEA}" dt="2025-04-22T09:54:22.433" v="1797" actId="20577"/>
        <pc:sldMkLst>
          <pc:docMk/>
          <pc:sldMk cId="2718982043" sldId="1899"/>
        </pc:sldMkLst>
      </pc:sldChg>
      <pc:sldChg chg="modNotesTx">
        <pc:chgData name="Sara Hodgson Brown" userId="55abe0ab-6bea-4dc8-9867-e8721f5c6272" providerId="ADAL" clId="{049F2D7A-EACB-49A2-9EC1-C5598E21BBEA}" dt="2025-04-22T09:55:57.973" v="1804" actId="20577"/>
        <pc:sldMkLst>
          <pc:docMk/>
          <pc:sldMk cId="1164636633" sldId="1901"/>
        </pc:sldMkLst>
      </pc:sldChg>
      <pc:sldChg chg="addSp delSp modSp mod modAnim modNotesTx">
        <pc:chgData name="Sara Hodgson Brown" userId="55abe0ab-6bea-4dc8-9867-e8721f5c6272" providerId="ADAL" clId="{049F2D7A-EACB-49A2-9EC1-C5598E21BBEA}" dt="2025-04-22T10:02:56.127" v="1807" actId="20577"/>
        <pc:sldMkLst>
          <pc:docMk/>
          <pc:sldMk cId="3981477553" sldId="1902"/>
        </pc:sldMkLst>
      </pc:sldChg>
      <pc:sldChg chg="addSp delSp modSp mod modNotesTx">
        <pc:chgData name="Sara Hodgson Brown" userId="55abe0ab-6bea-4dc8-9867-e8721f5c6272" providerId="ADAL" clId="{049F2D7A-EACB-49A2-9EC1-C5598E21BBEA}" dt="2025-04-30T08:48:56.835" v="2530" actId="1076"/>
        <pc:sldMkLst>
          <pc:docMk/>
          <pc:sldMk cId="3528114627" sldId="1903"/>
        </pc:sldMkLst>
      </pc:sldChg>
      <pc:sldChg chg="addSp delSp modSp mod addAnim delAnim modNotesTx">
        <pc:chgData name="Sara Hodgson Brown" userId="55abe0ab-6bea-4dc8-9867-e8721f5c6272" providerId="ADAL" clId="{049F2D7A-EACB-49A2-9EC1-C5598E21BBEA}" dt="2025-04-22T10:09:44.385" v="1880" actId="20577"/>
        <pc:sldMkLst>
          <pc:docMk/>
          <pc:sldMk cId="742659264" sldId="1904"/>
        </pc:sldMkLst>
      </pc:sldChg>
      <pc:sldChg chg="addSp delSp modSp mod modAnim modNotesTx">
        <pc:chgData name="Sara Hodgson Brown" userId="55abe0ab-6bea-4dc8-9867-e8721f5c6272" providerId="ADAL" clId="{049F2D7A-EACB-49A2-9EC1-C5598E21BBEA}" dt="2025-04-22T11:03:57.556" v="2368" actId="1037"/>
        <pc:sldMkLst>
          <pc:docMk/>
          <pc:sldMk cId="2840365660" sldId="1906"/>
        </pc:sldMkLst>
      </pc:sldChg>
      <pc:sldChg chg="addSp delSp modSp mod addAnim delAnim modAnim modNotesTx">
        <pc:chgData name="Sara Hodgson Brown" userId="55abe0ab-6bea-4dc8-9867-e8721f5c6272" providerId="ADAL" clId="{049F2D7A-EACB-49A2-9EC1-C5598E21BBEA}" dt="2025-04-30T08:36:12.648" v="2453" actId="1036"/>
        <pc:sldMkLst>
          <pc:docMk/>
          <pc:sldMk cId="4167918246" sldId="1907"/>
        </pc:sldMkLst>
      </pc:sldChg>
      <pc:sldChg chg="addSp modSp mod modAnim modNotesTx">
        <pc:chgData name="Sara Hodgson Brown" userId="55abe0ab-6bea-4dc8-9867-e8721f5c6272" providerId="ADAL" clId="{049F2D7A-EACB-49A2-9EC1-C5598E21BBEA}" dt="2025-04-22T10:10:15.018" v="1882" actId="20577"/>
        <pc:sldMkLst>
          <pc:docMk/>
          <pc:sldMk cId="1267333402" sldId="1908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22T10:35:53.181" v="1970" actId="1076"/>
        <pc:sldMkLst>
          <pc:docMk/>
          <pc:sldMk cId="514429941" sldId="1909"/>
        </pc:sldMkLst>
      </pc:sldChg>
      <pc:sldChg chg="modSp mod modNotesTx">
        <pc:chgData name="Sara Hodgson Brown" userId="55abe0ab-6bea-4dc8-9867-e8721f5c6272" providerId="ADAL" clId="{049F2D7A-EACB-49A2-9EC1-C5598E21BBEA}" dt="2025-04-15T11:19:20.526" v="1461" actId="20577"/>
        <pc:sldMkLst>
          <pc:docMk/>
          <pc:sldMk cId="1566538474" sldId="1910"/>
        </pc:sldMkLst>
      </pc:sldChg>
      <pc:sldChg chg="addSp delSp modSp mod modClrScheme delAnim modAnim modCm chgLayout modNotesTx">
        <pc:chgData name="Sara Hodgson Brown" userId="55abe0ab-6bea-4dc8-9867-e8721f5c6272" providerId="ADAL" clId="{049F2D7A-EACB-49A2-9EC1-C5598E21BBEA}" dt="2025-04-22T10:42:55.078" v="2089"/>
        <pc:sldMkLst>
          <pc:docMk/>
          <pc:sldMk cId="475934867" sldId="19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049F2D7A-EACB-49A2-9EC1-C5598E21BBEA}" dt="2025-04-01T14:05:41.280" v="801" actId="20577"/>
              <pc2:cmMkLst xmlns:pc2="http://schemas.microsoft.com/office/powerpoint/2019/9/main/command">
                <pc:docMk/>
                <pc:sldMk cId="475934867" sldId="1911"/>
                <pc2:cmMk id="{6B390322-D399-4CCB-898B-7E8E8168C103}"/>
              </pc2:cmMkLst>
            </pc226:cmChg>
          </p:ext>
        </pc:extLst>
      </pc:sldChg>
      <pc:sldChg chg="addSp modSp mod modClrScheme chgLayout modNotesTx">
        <pc:chgData name="Sara Hodgson Brown" userId="55abe0ab-6bea-4dc8-9867-e8721f5c6272" providerId="ADAL" clId="{049F2D7A-EACB-49A2-9EC1-C5598E21BBEA}" dt="2025-04-22T10:15:40.852" v="1908" actId="20577"/>
        <pc:sldMkLst>
          <pc:docMk/>
          <pc:sldMk cId="3612333324" sldId="1912"/>
        </pc:sldMkLst>
      </pc:sldChg>
      <pc:sldChg chg="addSp modSp mod modAnim modNotesTx">
        <pc:chgData name="Sara Hodgson Brown" userId="55abe0ab-6bea-4dc8-9867-e8721f5c6272" providerId="ADAL" clId="{049F2D7A-EACB-49A2-9EC1-C5598E21BBEA}" dt="2025-04-22T10:47:20.229" v="2153" actId="1076"/>
        <pc:sldMkLst>
          <pc:docMk/>
          <pc:sldMk cId="2415902976" sldId="1915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9:11:49.208" v="2589"/>
        <pc:sldMkLst>
          <pc:docMk/>
          <pc:sldMk cId="977617970" sldId="1916"/>
        </pc:sldMkLst>
      </pc:sldChg>
      <pc:sldChg chg="modSp mod modAnim modNotesTx">
        <pc:chgData name="Sara Hodgson Brown" userId="55abe0ab-6bea-4dc8-9867-e8721f5c6272" providerId="ADAL" clId="{049F2D7A-EACB-49A2-9EC1-C5598E21BBEA}" dt="2025-04-22T10:17:28.194" v="1916" actId="20577"/>
        <pc:sldMkLst>
          <pc:docMk/>
          <pc:sldMk cId="4184600274" sldId="1917"/>
        </pc:sldMkLst>
      </pc:sldChg>
      <pc:sldChg chg="addSp delSp modSp mod modNotesTx">
        <pc:chgData name="Sara Hodgson Brown" userId="55abe0ab-6bea-4dc8-9867-e8721f5c6272" providerId="ADAL" clId="{049F2D7A-EACB-49A2-9EC1-C5598E21BBEA}" dt="2025-04-30T10:38:37.198" v="2850" actId="1038"/>
        <pc:sldMkLst>
          <pc:docMk/>
          <pc:sldMk cId="3842409786" sldId="1918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3:48.884" v="1794" actId="20577"/>
        <pc:sldMkLst>
          <pc:docMk/>
          <pc:sldMk cId="3864335684" sldId="1921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3:57.411" v="1795" actId="20577"/>
        <pc:sldMkLst>
          <pc:docMk/>
          <pc:sldMk cId="2584114072" sldId="1922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4:04.457" v="1796" actId="20577"/>
        <pc:sldMkLst>
          <pc:docMk/>
          <pc:sldMk cId="1698469185" sldId="1923"/>
        </pc:sldMkLst>
      </pc:sldChg>
      <pc:sldChg chg="modAnim modNotesTx">
        <pc:chgData name="Sara Hodgson Brown" userId="55abe0ab-6bea-4dc8-9867-e8721f5c6272" providerId="ADAL" clId="{049F2D7A-EACB-49A2-9EC1-C5598E21BBEA}" dt="2025-04-22T10:23:31.127" v="1928"/>
        <pc:sldMkLst>
          <pc:docMk/>
          <pc:sldMk cId="615969012" sldId="1924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22T10:31:41.339" v="1942" actId="478"/>
        <pc:sldMkLst>
          <pc:docMk/>
          <pc:sldMk cId="1560819104" sldId="1925"/>
        </pc:sldMkLst>
      </pc:sldChg>
      <pc:sldChg chg="add">
        <pc:chgData name="Sara Hodgson Brown" userId="55abe0ab-6bea-4dc8-9867-e8721f5c6272" providerId="ADAL" clId="{049F2D7A-EACB-49A2-9EC1-C5598E21BBEA}" dt="2025-04-01T10:47:59.478" v="652"/>
        <pc:sldMkLst>
          <pc:docMk/>
          <pc:sldMk cId="389493846" sldId="1926"/>
        </pc:sldMkLst>
      </pc:sldChg>
      <pc:sldChg chg="modSp mod modNotesTx">
        <pc:chgData name="Sara Hodgson Brown" userId="55abe0ab-6bea-4dc8-9867-e8721f5c6272" providerId="ADAL" clId="{049F2D7A-EACB-49A2-9EC1-C5598E21BBEA}" dt="2025-04-22T10:12:56.758" v="1885" actId="20577"/>
        <pc:sldMkLst>
          <pc:docMk/>
          <pc:sldMk cId="3099097802" sldId="1927"/>
        </pc:sldMkLst>
      </pc:sldChg>
      <pc:sldChg chg="addSp delSp modSp mod modClrScheme chgLayout modNotesTx">
        <pc:chgData name="Sara Hodgson Brown" userId="55abe0ab-6bea-4dc8-9867-e8721f5c6272" providerId="ADAL" clId="{049F2D7A-EACB-49A2-9EC1-C5598E21BBEA}" dt="2025-04-22T10:44:31.857" v="2098" actId="1038"/>
        <pc:sldMkLst>
          <pc:docMk/>
          <pc:sldMk cId="4752139" sldId="1928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38:54.640" v="2013" actId="167"/>
        <pc:sldMkLst>
          <pc:docMk/>
          <pc:sldMk cId="3514069029" sldId="1929"/>
        </pc:sldMkLst>
      </pc:sldChg>
      <pc:sldChg chg="addSp delSp modSp mod modClrScheme chgLayout modNotesTx">
        <pc:chgData name="Sara Hodgson Brown" userId="55abe0ab-6bea-4dc8-9867-e8721f5c6272" providerId="ADAL" clId="{049F2D7A-EACB-49A2-9EC1-C5598E21BBEA}" dt="2025-04-22T10:39:58.163" v="2058" actId="1038"/>
        <pc:sldMkLst>
          <pc:docMk/>
          <pc:sldMk cId="2766817640" sldId="1930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40:36.400" v="2063" actId="478"/>
        <pc:sldMkLst>
          <pc:docMk/>
          <pc:sldMk cId="4249018086" sldId="1931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45:25.200" v="2099" actId="1037"/>
        <pc:sldMkLst>
          <pc:docMk/>
          <pc:sldMk cId="1022318619" sldId="1932"/>
        </pc:sldMkLst>
      </pc:sldChg>
      <pc:sldChg chg="modSp mod modNotesTx">
        <pc:chgData name="Sara Hodgson Brown" userId="55abe0ab-6bea-4dc8-9867-e8721f5c6272" providerId="ADAL" clId="{049F2D7A-EACB-49A2-9EC1-C5598E21BBEA}" dt="2025-04-22T10:13:06.570" v="1886" actId="20577"/>
        <pc:sldMkLst>
          <pc:docMk/>
          <pc:sldMk cId="4141906986" sldId="1934"/>
        </pc:sldMkLst>
      </pc:sldChg>
      <pc:sldChg chg="modSp mod modNotesTx">
        <pc:chgData name="Sara Hodgson Brown" userId="55abe0ab-6bea-4dc8-9867-e8721f5c6272" providerId="ADAL" clId="{049F2D7A-EACB-49A2-9EC1-C5598E21BBEA}" dt="2025-04-22T10:13:11.451" v="1887" actId="20577"/>
        <pc:sldMkLst>
          <pc:docMk/>
          <pc:sldMk cId="3921952045" sldId="1935"/>
        </pc:sldMkLst>
      </pc:sldChg>
      <pc:sldChg chg="addSp delSp modSp mod modNotesTx">
        <pc:chgData name="Sara Hodgson Brown" userId="55abe0ab-6bea-4dc8-9867-e8721f5c6272" providerId="ADAL" clId="{049F2D7A-EACB-49A2-9EC1-C5598E21BBEA}" dt="2025-04-30T10:17:02.635" v="2670" actId="478"/>
        <pc:sldMkLst>
          <pc:docMk/>
          <pc:sldMk cId="1084918999" sldId="1937"/>
        </pc:sldMkLst>
      </pc:sldChg>
      <pc:sldChg chg="new del">
        <pc:chgData name="Sara Hodgson Brown" userId="55abe0ab-6bea-4dc8-9867-e8721f5c6272" providerId="ADAL" clId="{049F2D7A-EACB-49A2-9EC1-C5598E21BBEA}" dt="2025-04-15T11:18:02.585" v="1456" actId="47"/>
        <pc:sldMkLst>
          <pc:docMk/>
          <pc:sldMk cId="1175135554" sldId="1938"/>
        </pc:sldMkLst>
      </pc:sldChg>
      <pc:sldChg chg="new del">
        <pc:chgData name="Sara Hodgson Brown" userId="55abe0ab-6bea-4dc8-9867-e8721f5c6272" providerId="ADAL" clId="{049F2D7A-EACB-49A2-9EC1-C5598E21BBEA}" dt="2025-04-15T11:16:32.649" v="1449" actId="47"/>
        <pc:sldMkLst>
          <pc:docMk/>
          <pc:sldMk cId="1617381317" sldId="1939"/>
        </pc:sldMkLst>
      </pc:sldChg>
      <pc:sldChg chg="add del modNotesTx">
        <pc:chgData name="Sara Hodgson Brown" userId="55abe0ab-6bea-4dc8-9867-e8721f5c6272" providerId="ADAL" clId="{049F2D7A-EACB-49A2-9EC1-C5598E21BBEA}" dt="2025-04-15T11:18:01.503" v="1455" actId="47"/>
        <pc:sldMkLst>
          <pc:docMk/>
          <pc:sldMk cId="1220087678" sldId="1940"/>
        </pc:sldMkLst>
      </pc:sldChg>
      <pc:sldMasterChg chg="modSldLayout">
        <pc:chgData name="Sara Hodgson Brown" userId="55abe0ab-6bea-4dc8-9867-e8721f5c6272" providerId="ADAL" clId="{049F2D7A-EACB-49A2-9EC1-C5598E21BBEA}" dt="2025-04-17T06:40:39.154" v="1786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049F2D7A-EACB-49A2-9EC1-C5598E21BBEA}" dt="2025-04-17T06:40:39.154" v="1786" actId="207"/>
          <pc:sldLayoutMkLst>
            <pc:docMk/>
            <pc:sldMasterMk cId="1949279857" sldId="2147486242"/>
            <pc:sldLayoutMk cId="1098528524" sldId="2147486331"/>
          </pc:sldLayoutMkLst>
        </pc:sldLayoutChg>
      </pc:sldMasterChg>
    </pc:docChg>
  </pc:docChgLst>
  <pc:docChgLst>
    <pc:chgData name="Sara Reynolds" userId="69865588-b2e5-414a-9d2a-0cd2581b20ed" providerId="ADAL" clId="{1311B476-AC2F-4184-B76E-6AB3107DD7FE}"/>
    <pc:docChg chg="undo redo custSel addSld delSld modSld modMainMaster">
      <pc:chgData name="Sara Reynolds" userId="69865588-b2e5-414a-9d2a-0cd2581b20ed" providerId="ADAL" clId="{1311B476-AC2F-4184-B76E-6AB3107DD7FE}" dt="2023-06-06T01:09:29.876" v="302" actId="207"/>
      <pc:docMkLst>
        <pc:docMk/>
      </pc:docMkLst>
      <pc:sldChg chg="addSp delSp modSp mod">
        <pc:chgData name="Sara Reynolds" userId="69865588-b2e5-414a-9d2a-0cd2581b20ed" providerId="ADAL" clId="{1311B476-AC2F-4184-B76E-6AB3107DD7FE}" dt="2023-06-06T01:03:46.933" v="191" actId="20577"/>
        <pc:sldMkLst>
          <pc:docMk/>
          <pc:sldMk cId="649154963" sldId="268"/>
        </pc:sldMkLst>
      </pc:sldChg>
      <pc:sldChg chg="delSp modSp mod">
        <pc:chgData name="Sara Reynolds" userId="69865588-b2e5-414a-9d2a-0cd2581b20ed" providerId="ADAL" clId="{1311B476-AC2F-4184-B76E-6AB3107DD7FE}" dt="2023-06-06T01:01:37.588" v="120" actId="478"/>
        <pc:sldMkLst>
          <pc:docMk/>
          <pc:sldMk cId="3213303684" sldId="350"/>
        </pc:sldMkLst>
      </pc:sldChg>
      <pc:sldChg chg="modSp mod">
        <pc:chgData name="Sara Reynolds" userId="69865588-b2e5-414a-9d2a-0cd2581b20ed" providerId="ADAL" clId="{1311B476-AC2F-4184-B76E-6AB3107DD7FE}" dt="2023-06-06T01:01:40.731" v="121" actId="6549"/>
        <pc:sldMkLst>
          <pc:docMk/>
          <pc:sldMk cId="2545225003" sldId="351"/>
        </pc:sldMkLst>
      </pc:sldChg>
      <pc:sldChg chg="modSp mod">
        <pc:chgData name="Sara Reynolds" userId="69865588-b2e5-414a-9d2a-0cd2581b20ed" providerId="ADAL" clId="{1311B476-AC2F-4184-B76E-6AB3107DD7FE}" dt="2023-06-06T01:02:48.538" v="171" actId="6549"/>
        <pc:sldMkLst>
          <pc:docMk/>
          <pc:sldMk cId="1512787495" sldId="588"/>
        </pc:sldMkLst>
      </pc:sldChg>
      <pc:sldChg chg="modSp mod">
        <pc:chgData name="Sara Reynolds" userId="69865588-b2e5-414a-9d2a-0cd2581b20ed" providerId="ADAL" clId="{1311B476-AC2F-4184-B76E-6AB3107DD7FE}" dt="2023-06-06T01:02:57.289" v="180" actId="6549"/>
        <pc:sldMkLst>
          <pc:docMk/>
          <pc:sldMk cId="2994849640" sldId="590"/>
        </pc:sldMkLst>
      </pc:sldChg>
      <pc:sldChg chg="modSp mod">
        <pc:chgData name="Sara Reynolds" userId="69865588-b2e5-414a-9d2a-0cd2581b20ed" providerId="ADAL" clId="{1311B476-AC2F-4184-B76E-6AB3107DD7FE}" dt="2023-06-06T01:01:44.584" v="122" actId="6549"/>
        <pc:sldMkLst>
          <pc:docMk/>
          <pc:sldMk cId="2476209255" sldId="600"/>
        </pc:sldMkLst>
      </pc:sldChg>
      <pc:sldChg chg="modSp mod">
        <pc:chgData name="Sara Reynolds" userId="69865588-b2e5-414a-9d2a-0cd2581b20ed" providerId="ADAL" clId="{1311B476-AC2F-4184-B76E-6AB3107DD7FE}" dt="2023-06-06T01:08:30.776" v="257" actId="20577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1311B476-AC2F-4184-B76E-6AB3107DD7FE}" dt="2023-06-06T01:02:53.653" v="179" actId="20577"/>
        <pc:sldMkLst>
          <pc:docMk/>
          <pc:sldMk cId="2469376710" sldId="1067"/>
        </pc:sldMkLst>
      </pc:sldChg>
      <pc:sldChg chg="modSp mod">
        <pc:chgData name="Sara Reynolds" userId="69865588-b2e5-414a-9d2a-0cd2581b20ed" providerId="ADAL" clId="{1311B476-AC2F-4184-B76E-6AB3107DD7FE}" dt="2023-06-06T01:08:38.042" v="271" actId="5793"/>
        <pc:sldMkLst>
          <pc:docMk/>
          <pc:sldMk cId="3970767916" sldId="1515"/>
        </pc:sldMkLst>
      </pc:sldChg>
      <pc:sldChg chg="modSp mod">
        <pc:chgData name="Sara Reynolds" userId="69865588-b2e5-414a-9d2a-0cd2581b20ed" providerId="ADAL" clId="{1311B476-AC2F-4184-B76E-6AB3107DD7FE}" dt="2023-06-06T01:08:46.141" v="285" actId="20577"/>
        <pc:sldMkLst>
          <pc:docMk/>
          <pc:sldMk cId="235644187" sldId="1516"/>
        </pc:sldMkLst>
      </pc:sldChg>
      <pc:sldChg chg="delSp modSp mod">
        <pc:chgData name="Sara Reynolds" userId="69865588-b2e5-414a-9d2a-0cd2581b20ed" providerId="ADAL" clId="{1311B476-AC2F-4184-B76E-6AB3107DD7FE}" dt="2023-06-06T01:01:33.619" v="118"/>
        <pc:sldMkLst>
          <pc:docMk/>
          <pc:sldMk cId="1600594350" sldId="1653"/>
        </pc:sldMkLst>
      </pc:sldChg>
      <pc:sldChg chg="del">
        <pc:chgData name="Sara Reynolds" userId="69865588-b2e5-414a-9d2a-0cd2581b20ed" providerId="ADAL" clId="{1311B476-AC2F-4184-B76E-6AB3107DD7FE}" dt="2023-06-06T01:02:32.718" v="150" actId="47"/>
        <pc:sldMkLst>
          <pc:docMk/>
          <pc:sldMk cId="2035396527" sldId="1655"/>
        </pc:sldMkLst>
      </pc:sldChg>
      <pc:sldChg chg="delSp modSp mod">
        <pc:chgData name="Sara Reynolds" userId="69865588-b2e5-414a-9d2a-0cd2581b20ed" providerId="ADAL" clId="{1311B476-AC2F-4184-B76E-6AB3107DD7FE}" dt="2023-06-06T01:07:32.108" v="246" actId="20577"/>
        <pc:sldMkLst>
          <pc:docMk/>
          <pc:sldMk cId="2828639446" sldId="1670"/>
        </pc:sldMkLst>
      </pc:sldChg>
      <pc:sldChg chg="delSp modSp mod">
        <pc:chgData name="Sara Reynolds" userId="69865588-b2e5-414a-9d2a-0cd2581b20ed" providerId="ADAL" clId="{1311B476-AC2F-4184-B76E-6AB3107DD7FE}" dt="2023-06-06T01:01:27.859" v="111"/>
        <pc:sldMkLst>
          <pc:docMk/>
          <pc:sldMk cId="3684464366" sldId="1673"/>
        </pc:sldMkLst>
      </pc:sldChg>
      <pc:sldChg chg="del">
        <pc:chgData name="Sara Reynolds" userId="69865588-b2e5-414a-9d2a-0cd2581b20ed" providerId="ADAL" clId="{1311B476-AC2F-4184-B76E-6AB3107DD7FE}" dt="2023-06-06T01:01:59.392" v="127" actId="47"/>
        <pc:sldMkLst>
          <pc:docMk/>
          <pc:sldMk cId="4102106529" sldId="1679"/>
        </pc:sldMkLst>
      </pc:sldChg>
      <pc:sldChg chg="del">
        <pc:chgData name="Sara Reynolds" userId="69865588-b2e5-414a-9d2a-0cd2581b20ed" providerId="ADAL" clId="{1311B476-AC2F-4184-B76E-6AB3107DD7FE}" dt="2023-06-06T01:02:02.260" v="129" actId="47"/>
        <pc:sldMkLst>
          <pc:docMk/>
          <pc:sldMk cId="1932905606" sldId="1696"/>
        </pc:sldMkLst>
      </pc:sldChg>
      <pc:sldChg chg="delSp modSp mod">
        <pc:chgData name="Sara Reynolds" userId="69865588-b2e5-414a-9d2a-0cd2581b20ed" providerId="ADAL" clId="{1311B476-AC2F-4184-B76E-6AB3107DD7FE}" dt="2023-06-06T01:01:30.292" v="115"/>
        <pc:sldMkLst>
          <pc:docMk/>
          <pc:sldMk cId="1875021238" sldId="1708"/>
        </pc:sldMkLst>
      </pc:sldChg>
      <pc:sldChg chg="delSp modSp mod">
        <pc:chgData name="Sara Reynolds" userId="69865588-b2e5-414a-9d2a-0cd2581b20ed" providerId="ADAL" clId="{1311B476-AC2F-4184-B76E-6AB3107DD7FE}" dt="2023-06-06T01:01:51.888" v="125" actId="6549"/>
        <pc:sldMkLst>
          <pc:docMk/>
          <pc:sldMk cId="3097061799" sldId="1722"/>
        </pc:sldMkLst>
      </pc:sldChg>
      <pc:sldChg chg="del">
        <pc:chgData name="Sara Reynolds" userId="69865588-b2e5-414a-9d2a-0cd2581b20ed" providerId="ADAL" clId="{1311B476-AC2F-4184-B76E-6AB3107DD7FE}" dt="2023-06-06T01:01:55.905" v="126" actId="47"/>
        <pc:sldMkLst>
          <pc:docMk/>
          <pc:sldMk cId="1087875948" sldId="1726"/>
        </pc:sldMkLst>
      </pc:sldChg>
      <pc:sldChg chg="del">
        <pc:chgData name="Sara Reynolds" userId="69865588-b2e5-414a-9d2a-0cd2581b20ed" providerId="ADAL" clId="{1311B476-AC2F-4184-B76E-6AB3107DD7FE}" dt="2023-06-06T01:02:10.178" v="136" actId="47"/>
        <pc:sldMkLst>
          <pc:docMk/>
          <pc:sldMk cId="456660683" sldId="1728"/>
        </pc:sldMkLst>
      </pc:sldChg>
      <pc:sldChg chg="del">
        <pc:chgData name="Sara Reynolds" userId="69865588-b2e5-414a-9d2a-0cd2581b20ed" providerId="ADAL" clId="{1311B476-AC2F-4184-B76E-6AB3107DD7FE}" dt="2023-06-06T01:02:07.953" v="134" actId="47"/>
        <pc:sldMkLst>
          <pc:docMk/>
          <pc:sldMk cId="2153643748" sldId="1729"/>
        </pc:sldMkLst>
      </pc:sldChg>
      <pc:sldChg chg="del">
        <pc:chgData name="Sara Reynolds" userId="69865588-b2e5-414a-9d2a-0cd2581b20ed" providerId="ADAL" clId="{1311B476-AC2F-4184-B76E-6AB3107DD7FE}" dt="2023-06-06T01:02:13.669" v="139" actId="47"/>
        <pc:sldMkLst>
          <pc:docMk/>
          <pc:sldMk cId="2154018223" sldId="1732"/>
        </pc:sldMkLst>
      </pc:sldChg>
      <pc:sldChg chg="del">
        <pc:chgData name="Sara Reynolds" userId="69865588-b2e5-414a-9d2a-0cd2581b20ed" providerId="ADAL" clId="{1311B476-AC2F-4184-B76E-6AB3107DD7FE}" dt="2023-06-06T01:02:01.041" v="128" actId="47"/>
        <pc:sldMkLst>
          <pc:docMk/>
          <pc:sldMk cId="770373416" sldId="1737"/>
        </pc:sldMkLst>
      </pc:sldChg>
      <pc:sldChg chg="del">
        <pc:chgData name="Sara Reynolds" userId="69865588-b2e5-414a-9d2a-0cd2581b20ed" providerId="ADAL" clId="{1311B476-AC2F-4184-B76E-6AB3107DD7FE}" dt="2023-06-06T01:02:03.459" v="130" actId="47"/>
        <pc:sldMkLst>
          <pc:docMk/>
          <pc:sldMk cId="4124471507" sldId="1738"/>
        </pc:sldMkLst>
      </pc:sldChg>
      <pc:sldChg chg="del">
        <pc:chgData name="Sara Reynolds" userId="69865588-b2e5-414a-9d2a-0cd2581b20ed" providerId="ADAL" clId="{1311B476-AC2F-4184-B76E-6AB3107DD7FE}" dt="2023-06-06T01:02:17.041" v="142" actId="47"/>
        <pc:sldMkLst>
          <pc:docMk/>
          <pc:sldMk cId="4118560694" sldId="1739"/>
        </pc:sldMkLst>
      </pc:sldChg>
      <pc:sldChg chg="del">
        <pc:chgData name="Sara Reynolds" userId="69865588-b2e5-414a-9d2a-0cd2581b20ed" providerId="ADAL" clId="{1311B476-AC2F-4184-B76E-6AB3107DD7FE}" dt="2023-06-06T01:02:29.506" v="148" actId="47"/>
        <pc:sldMkLst>
          <pc:docMk/>
          <pc:sldMk cId="2798732244" sldId="1740"/>
        </pc:sldMkLst>
      </pc:sldChg>
      <pc:sldChg chg="delSp modSp mod">
        <pc:chgData name="Sara Reynolds" userId="69865588-b2e5-414a-9d2a-0cd2581b20ed" providerId="ADAL" clId="{1311B476-AC2F-4184-B76E-6AB3107DD7FE}" dt="2023-06-06T01:02:43.253" v="170" actId="20577"/>
        <pc:sldMkLst>
          <pc:docMk/>
          <pc:sldMk cId="420737355" sldId="1741"/>
        </pc:sldMkLst>
      </pc:sldChg>
      <pc:sldChg chg="del">
        <pc:chgData name="Sara Reynolds" userId="69865588-b2e5-414a-9d2a-0cd2581b20ed" providerId="ADAL" clId="{1311B476-AC2F-4184-B76E-6AB3107DD7FE}" dt="2023-06-06T01:02:05.811" v="132" actId="47"/>
        <pc:sldMkLst>
          <pc:docMk/>
          <pc:sldMk cId="2472984158" sldId="1742"/>
        </pc:sldMkLst>
      </pc:sldChg>
      <pc:sldChg chg="del">
        <pc:chgData name="Sara Reynolds" userId="69865588-b2e5-414a-9d2a-0cd2581b20ed" providerId="ADAL" clId="{1311B476-AC2F-4184-B76E-6AB3107DD7FE}" dt="2023-06-06T01:02:04.693" v="131" actId="47"/>
        <pc:sldMkLst>
          <pc:docMk/>
          <pc:sldMk cId="620300393" sldId="1743"/>
        </pc:sldMkLst>
      </pc:sldChg>
      <pc:sldChg chg="del">
        <pc:chgData name="Sara Reynolds" userId="69865588-b2e5-414a-9d2a-0cd2581b20ed" providerId="ADAL" clId="{1311B476-AC2F-4184-B76E-6AB3107DD7FE}" dt="2023-06-06T01:02:11.365" v="137" actId="47"/>
        <pc:sldMkLst>
          <pc:docMk/>
          <pc:sldMk cId="1866249949" sldId="1744"/>
        </pc:sldMkLst>
      </pc:sldChg>
      <pc:sldChg chg="del">
        <pc:chgData name="Sara Reynolds" userId="69865588-b2e5-414a-9d2a-0cd2581b20ed" providerId="ADAL" clId="{1311B476-AC2F-4184-B76E-6AB3107DD7FE}" dt="2023-06-06T01:02:09.186" v="135" actId="47"/>
        <pc:sldMkLst>
          <pc:docMk/>
          <pc:sldMk cId="3486866896" sldId="1746"/>
        </pc:sldMkLst>
      </pc:sldChg>
      <pc:sldChg chg="del">
        <pc:chgData name="Sara Reynolds" userId="69865588-b2e5-414a-9d2a-0cd2581b20ed" providerId="ADAL" clId="{1311B476-AC2F-4184-B76E-6AB3107DD7FE}" dt="2023-06-06T01:02:14.754" v="140" actId="47"/>
        <pc:sldMkLst>
          <pc:docMk/>
          <pc:sldMk cId="3225322282" sldId="1747"/>
        </pc:sldMkLst>
      </pc:sldChg>
      <pc:sldChg chg="del">
        <pc:chgData name="Sara Reynolds" userId="69865588-b2e5-414a-9d2a-0cd2581b20ed" providerId="ADAL" clId="{1311B476-AC2F-4184-B76E-6AB3107DD7FE}" dt="2023-06-06T01:02:06.902" v="133" actId="47"/>
        <pc:sldMkLst>
          <pc:docMk/>
          <pc:sldMk cId="206505932" sldId="1748"/>
        </pc:sldMkLst>
      </pc:sldChg>
      <pc:sldChg chg="delSp modSp mod">
        <pc:chgData name="Sara Reynolds" userId="69865588-b2e5-414a-9d2a-0cd2581b20ed" providerId="ADAL" clId="{1311B476-AC2F-4184-B76E-6AB3107DD7FE}" dt="2023-06-06T01:02:26.421" v="146" actId="6549"/>
        <pc:sldMkLst>
          <pc:docMk/>
          <pc:sldMk cId="1014256085" sldId="1749"/>
        </pc:sldMkLst>
      </pc:sldChg>
      <pc:sldChg chg="addSp modSp new mod">
        <pc:chgData name="Sara Reynolds" userId="69865588-b2e5-414a-9d2a-0cd2581b20ed" providerId="ADAL" clId="{1311B476-AC2F-4184-B76E-6AB3107DD7FE}" dt="2023-06-06T01:08:21.704" v="248" actId="207"/>
        <pc:sldMkLst>
          <pc:docMk/>
          <pc:sldMk cId="1445852690" sldId="1750"/>
        </pc:sldMkLst>
      </pc:sldChg>
      <pc:sldChg chg="del">
        <pc:chgData name="Sara Reynolds" userId="69865588-b2e5-414a-9d2a-0cd2581b20ed" providerId="ADAL" clId="{1311B476-AC2F-4184-B76E-6AB3107DD7FE}" dt="2023-06-06T01:02:31.233" v="149" actId="47"/>
        <pc:sldMkLst>
          <pc:docMk/>
          <pc:sldMk cId="1889034522" sldId="1750"/>
        </pc:sldMkLst>
      </pc:sldChg>
      <pc:sldChg chg="del">
        <pc:chgData name="Sara Reynolds" userId="69865588-b2e5-414a-9d2a-0cd2581b20ed" providerId="ADAL" clId="{1311B476-AC2F-4184-B76E-6AB3107DD7FE}" dt="2023-06-06T01:02:15.939" v="141" actId="47"/>
        <pc:sldMkLst>
          <pc:docMk/>
          <pc:sldMk cId="1375614287" sldId="1751"/>
        </pc:sldMkLst>
      </pc:sldChg>
      <pc:sldChg chg="modSp new mod">
        <pc:chgData name="Sara Reynolds" userId="69865588-b2e5-414a-9d2a-0cd2581b20ed" providerId="ADAL" clId="{1311B476-AC2F-4184-B76E-6AB3107DD7FE}" dt="2023-06-06T01:09:29.876" v="302" actId="207"/>
        <pc:sldMkLst>
          <pc:docMk/>
          <pc:sldMk cId="2858127339" sldId="1751"/>
        </pc:sldMkLst>
      </pc:sldChg>
      <pc:sldChg chg="del">
        <pc:chgData name="Sara Reynolds" userId="69865588-b2e5-414a-9d2a-0cd2581b20ed" providerId="ADAL" clId="{1311B476-AC2F-4184-B76E-6AB3107DD7FE}" dt="2023-06-06T01:02:28.003" v="147" actId="47"/>
        <pc:sldMkLst>
          <pc:docMk/>
          <pc:sldMk cId="2852383299" sldId="1752"/>
        </pc:sldMkLst>
      </pc:sldChg>
      <pc:sldChg chg="del">
        <pc:chgData name="Sara Reynolds" userId="69865588-b2e5-414a-9d2a-0cd2581b20ed" providerId="ADAL" clId="{1311B476-AC2F-4184-B76E-6AB3107DD7FE}" dt="2023-06-06T01:02:12.600" v="138" actId="47"/>
        <pc:sldMkLst>
          <pc:docMk/>
          <pc:sldMk cId="174747138" sldId="1753"/>
        </pc:sldMkLst>
      </pc:sldChg>
      <pc:sldMasterChg chg="modSldLayout">
        <pc:chgData name="Sara Reynolds" userId="69865588-b2e5-414a-9d2a-0cd2581b20ed" providerId="ADAL" clId="{1311B476-AC2F-4184-B76E-6AB3107DD7FE}" dt="2023-06-06T01:03:40.279" v="187" actId="6549"/>
        <pc:sldMasterMkLst>
          <pc:docMk/>
          <pc:sldMasterMk cId="3327745774" sldId="2147486259"/>
        </pc:sldMasterMkLst>
        <pc:sldLayoutChg chg="modSp mod">
          <pc:chgData name="Sara Reynolds" userId="69865588-b2e5-414a-9d2a-0cd2581b20ed" providerId="ADAL" clId="{1311B476-AC2F-4184-B76E-6AB3107DD7FE}" dt="2023-06-06T01:03:40.279" v="187" actId="6549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Sara Reynolds" userId="69865588-b2e5-414a-9d2a-0cd2581b20ed" providerId="ADAL" clId="{1311B476-AC2F-4184-B76E-6AB3107DD7FE}" dt="2023-06-06T01:03:13.574" v="184" actId="20577"/>
          <pc:sldLayoutMkLst>
            <pc:docMk/>
            <pc:sldMasterMk cId="3327745774" sldId="2147486259"/>
            <pc:sldLayoutMk cId="58431512" sldId="2147486284"/>
          </pc:sldLayoutMkLst>
        </pc:sldLayoutChg>
      </pc:sldMasterChg>
    </pc:docChg>
  </pc:docChgLst>
  <pc:docChgLst>
    <pc:chgData name="Cherel Romulo" userId="11dff6c0-5b1c-4bfb-b3d8-21dedc6be107" providerId="ADAL" clId="{35138723-A160-4BD7-98E3-27A3539B0973}"/>
    <pc:docChg chg="undo custSel addSld modSld">
      <pc:chgData name="Cherel Romulo" userId="11dff6c0-5b1c-4bfb-b3d8-21dedc6be107" providerId="ADAL" clId="{35138723-A160-4BD7-98E3-27A3539B0973}" dt="2025-03-27T10:23:57.487" v="1100" actId="2711"/>
      <pc:docMkLst>
        <pc:docMk/>
      </pc:docMkLst>
      <pc:sldChg chg="addSp delSp modSp mod">
        <pc:chgData name="Cherel Romulo" userId="11dff6c0-5b1c-4bfb-b3d8-21dedc6be107" providerId="ADAL" clId="{35138723-A160-4BD7-98E3-27A3539B0973}" dt="2025-03-21T09:58:18.976" v="44" actId="14100"/>
        <pc:sldMkLst>
          <pc:docMk/>
          <pc:sldMk cId="4093921776" sldId="264"/>
        </pc:sldMkLst>
      </pc:sldChg>
      <pc:sldChg chg="addSp delSp modSp mod delAnim modAnim">
        <pc:chgData name="Cherel Romulo" userId="11dff6c0-5b1c-4bfb-b3d8-21dedc6be107" providerId="ADAL" clId="{35138723-A160-4BD7-98E3-27A3539B0973}" dt="2025-03-27T10:23:57.487" v="1100" actId="2711"/>
        <pc:sldMkLst>
          <pc:docMk/>
          <pc:sldMk cId="40559466" sldId="279"/>
        </pc:sldMkLst>
      </pc:sldChg>
      <pc:sldChg chg="addSp delSp modSp mod addAnim delAnim modAnim">
        <pc:chgData name="Cherel Romulo" userId="11dff6c0-5b1c-4bfb-b3d8-21dedc6be107" providerId="ADAL" clId="{35138723-A160-4BD7-98E3-27A3539B0973}" dt="2025-03-24T06:15:38.228" v="500"/>
        <pc:sldMkLst>
          <pc:docMk/>
          <pc:sldMk cId="382553785" sldId="1886"/>
        </pc:sldMkLst>
      </pc:sldChg>
      <pc:sldChg chg="addSp delSp modSp mod delAnim modAnim">
        <pc:chgData name="Cherel Romulo" userId="11dff6c0-5b1c-4bfb-b3d8-21dedc6be107" providerId="ADAL" clId="{35138723-A160-4BD7-98E3-27A3539B0973}" dt="2025-03-24T12:59:41.121" v="880" actId="1076"/>
        <pc:sldMkLst>
          <pc:docMk/>
          <pc:sldMk cId="2829967818" sldId="1889"/>
        </pc:sldMkLst>
      </pc:sldChg>
      <pc:sldChg chg="addSp delSp modSp mod">
        <pc:chgData name="Cherel Romulo" userId="11dff6c0-5b1c-4bfb-b3d8-21dedc6be107" providerId="ADAL" clId="{35138723-A160-4BD7-98E3-27A3539B0973}" dt="2025-03-21T10:38:29.659" v="182" actId="18131"/>
        <pc:sldMkLst>
          <pc:docMk/>
          <pc:sldMk cId="2543034228" sldId="1896"/>
        </pc:sldMkLst>
      </pc:sldChg>
      <pc:sldChg chg="addSp delSp modSp mod delAnim modAnim">
        <pc:chgData name="Cherel Romulo" userId="11dff6c0-5b1c-4bfb-b3d8-21dedc6be107" providerId="ADAL" clId="{35138723-A160-4BD7-98E3-27A3539B0973}" dt="2025-03-24T06:16:02.341" v="504"/>
        <pc:sldMkLst>
          <pc:docMk/>
          <pc:sldMk cId="1106475152" sldId="1897"/>
        </pc:sldMkLst>
      </pc:sldChg>
      <pc:sldChg chg="addSp delSp modSp mod delAnim modAnim">
        <pc:chgData name="Cherel Romulo" userId="11dff6c0-5b1c-4bfb-b3d8-21dedc6be107" providerId="ADAL" clId="{35138723-A160-4BD7-98E3-27A3539B0973}" dt="2025-03-24T13:21:47.459" v="950" actId="1076"/>
        <pc:sldMkLst>
          <pc:docMk/>
          <pc:sldMk cId="4137957429" sldId="1898"/>
        </pc:sldMkLst>
      </pc:sldChg>
      <pc:sldChg chg="addSp delSp modSp mod delAnim modAnim">
        <pc:chgData name="Cherel Romulo" userId="11dff6c0-5b1c-4bfb-b3d8-21dedc6be107" providerId="ADAL" clId="{35138723-A160-4BD7-98E3-27A3539B0973}" dt="2025-03-24T08:29:06.114" v="737" actId="478"/>
        <pc:sldMkLst>
          <pc:docMk/>
          <pc:sldMk cId="2718982043" sldId="1899"/>
        </pc:sldMkLst>
      </pc:sldChg>
      <pc:sldChg chg="addSp delSp modSp mod delAnim modAnim modNotesTx">
        <pc:chgData name="Cherel Romulo" userId="11dff6c0-5b1c-4bfb-b3d8-21dedc6be107" providerId="ADAL" clId="{35138723-A160-4BD7-98E3-27A3539B0973}" dt="2025-03-25T01:35:42.480" v="1057" actId="20577"/>
        <pc:sldMkLst>
          <pc:docMk/>
          <pc:sldMk cId="1164636633" sldId="1901"/>
        </pc:sldMkLst>
      </pc:sldChg>
      <pc:sldChg chg="addSp delSp modSp mod delAnim modAnim">
        <pc:chgData name="Cherel Romulo" userId="11dff6c0-5b1c-4bfb-b3d8-21dedc6be107" providerId="ADAL" clId="{35138723-A160-4BD7-98E3-27A3539B0973}" dt="2025-03-24T13:12:55.262" v="921" actId="478"/>
        <pc:sldMkLst>
          <pc:docMk/>
          <pc:sldMk cId="3981477553" sldId="1902"/>
        </pc:sldMkLst>
      </pc:sldChg>
      <pc:sldChg chg="addSp delSp modSp mod delAnim modAnim">
        <pc:chgData name="Cherel Romulo" userId="11dff6c0-5b1c-4bfb-b3d8-21dedc6be107" providerId="ADAL" clId="{35138723-A160-4BD7-98E3-27A3539B0973}" dt="2025-03-24T13:13:23.123" v="926" actId="1076"/>
        <pc:sldMkLst>
          <pc:docMk/>
          <pc:sldMk cId="3528114627" sldId="1903"/>
        </pc:sldMkLst>
      </pc:sldChg>
      <pc:sldChg chg="addSp delSp modSp mod modAnim">
        <pc:chgData name="Cherel Romulo" userId="11dff6c0-5b1c-4bfb-b3d8-21dedc6be107" providerId="ADAL" clId="{35138723-A160-4BD7-98E3-27A3539B0973}" dt="2025-03-27T10:23:32.802" v="1096" actId="2711"/>
        <pc:sldMkLst>
          <pc:docMk/>
          <pc:sldMk cId="2840365660" sldId="1906"/>
        </pc:sldMkLst>
      </pc:sldChg>
      <pc:sldChg chg="modAnim">
        <pc:chgData name="Cherel Romulo" userId="11dff6c0-5b1c-4bfb-b3d8-21dedc6be107" providerId="ADAL" clId="{35138723-A160-4BD7-98E3-27A3539B0973}" dt="2025-03-24T06:25:22.654" v="505"/>
        <pc:sldMkLst>
          <pc:docMk/>
          <pc:sldMk cId="1267333402" sldId="1908"/>
        </pc:sldMkLst>
      </pc:sldChg>
      <pc:sldChg chg="addSp delSp modSp mod delAnim modAnim">
        <pc:chgData name="Cherel Romulo" userId="11dff6c0-5b1c-4bfb-b3d8-21dedc6be107" providerId="ADAL" clId="{35138723-A160-4BD7-98E3-27A3539B0973}" dt="2025-03-27T10:23:43.009" v="1098" actId="2711"/>
        <pc:sldMkLst>
          <pc:docMk/>
          <pc:sldMk cId="514429941" sldId="1909"/>
        </pc:sldMkLst>
      </pc:sldChg>
      <pc:sldChg chg="addSp delSp modSp mod delAnim modAnim">
        <pc:chgData name="Cherel Romulo" userId="11dff6c0-5b1c-4bfb-b3d8-21dedc6be107" providerId="ADAL" clId="{35138723-A160-4BD7-98E3-27A3539B0973}" dt="2025-03-24T05:59:22.509" v="399" actId="1076"/>
        <pc:sldMkLst>
          <pc:docMk/>
          <pc:sldMk cId="3690620153" sldId="1919"/>
        </pc:sldMkLst>
      </pc:sldChg>
      <pc:sldChg chg="modSp mod">
        <pc:chgData name="Cherel Romulo" userId="11dff6c0-5b1c-4bfb-b3d8-21dedc6be107" providerId="ADAL" clId="{35138723-A160-4BD7-98E3-27A3539B0973}" dt="2025-03-24T13:09:20.335" v="906" actId="1076"/>
        <pc:sldMkLst>
          <pc:docMk/>
          <pc:sldMk cId="1524143264" sldId="1921"/>
        </pc:sldMkLst>
      </pc:sldChg>
      <pc:sldChg chg="modAnim">
        <pc:chgData name="Cherel Romulo" userId="11dff6c0-5b1c-4bfb-b3d8-21dedc6be107" providerId="ADAL" clId="{35138723-A160-4BD7-98E3-27A3539B0973}" dt="2025-03-24T13:38:01.887" v="980"/>
        <pc:sldMkLst>
          <pc:docMk/>
          <pc:sldMk cId="1698469185" sldId="1923"/>
        </pc:sldMkLst>
      </pc:sldChg>
      <pc:sldChg chg="delSp modSp add mod delAnim modAnim modNotesTx">
        <pc:chgData name="Cherel Romulo" userId="11dff6c0-5b1c-4bfb-b3d8-21dedc6be107" providerId="ADAL" clId="{35138723-A160-4BD7-98E3-27A3539B0973}" dt="2025-03-25T01:35:37.354" v="1056" actId="6549"/>
        <pc:sldMkLst>
          <pc:docMk/>
          <pc:sldMk cId="615969012" sldId="1924"/>
        </pc:sldMkLst>
      </pc:sldChg>
      <pc:sldChg chg="addSp delSp modSp add mod addAnim delAnim modAnim modNotesTx">
        <pc:chgData name="Cherel Romulo" userId="11dff6c0-5b1c-4bfb-b3d8-21dedc6be107" providerId="ADAL" clId="{35138723-A160-4BD7-98E3-27A3539B0973}" dt="2025-03-25T01:35:52.070" v="1058" actId="6549"/>
        <pc:sldMkLst>
          <pc:docMk/>
          <pc:sldMk cId="1560819104" sldId="1925"/>
        </pc:sldMkLst>
      </pc:sldChg>
    </pc:docChg>
  </pc:docChgLst>
  <pc:docChgLst>
    <pc:chgData name="Justine Mendoza" userId="06713d7d-10ec-407a-a998-d54c6a9009e3" providerId="ADAL" clId="{856032A9-7E22-43FE-8273-46B7F82EEE36}"/>
    <pc:docChg chg="undo custSel addSld modSld modMainMaster modSection">
      <pc:chgData name="Justine Mendoza" userId="06713d7d-10ec-407a-a998-d54c6a9009e3" providerId="ADAL" clId="{856032A9-7E22-43FE-8273-46B7F82EEE36}" dt="2025-08-19T16:43:00.377" v="234" actId="20577"/>
      <pc:docMkLst>
        <pc:docMk/>
      </pc:docMkLst>
      <pc:sldChg chg="addSp delSp modSp mod modAnim">
        <pc:chgData name="Justine Mendoza" userId="06713d7d-10ec-407a-a998-d54c6a9009e3" providerId="ADAL" clId="{856032A9-7E22-43FE-8273-46B7F82EEE36}" dt="2025-08-17T22:09:47.238" v="154" actId="1076"/>
        <pc:sldMkLst>
          <pc:docMk/>
          <pc:sldMk cId="2829967818" sldId="1889"/>
        </pc:sldMkLst>
      </pc:sldChg>
      <pc:sldChg chg="addSp delSp modSp mod">
        <pc:chgData name="Justine Mendoza" userId="06713d7d-10ec-407a-a998-d54c6a9009e3" providerId="ADAL" clId="{856032A9-7E22-43FE-8273-46B7F82EEE36}" dt="2025-08-17T21:50:08.375" v="1" actId="18131"/>
        <pc:sldMkLst>
          <pc:docMk/>
          <pc:sldMk cId="3974953148" sldId="1940"/>
        </pc:sldMkLst>
      </pc:sldChg>
      <pc:sldChg chg="addSp modSp mod">
        <pc:chgData name="Justine Mendoza" userId="06713d7d-10ec-407a-a998-d54c6a9009e3" providerId="ADAL" clId="{856032A9-7E22-43FE-8273-46B7F82EEE36}" dt="2025-08-17T22:11:33.059" v="160" actId="1076"/>
        <pc:sldMkLst>
          <pc:docMk/>
          <pc:sldMk cId="3439220446" sldId="1965"/>
        </pc:sldMkLst>
      </pc:sldChg>
      <pc:sldChg chg="addSp modSp mod">
        <pc:chgData name="Justine Mendoza" userId="06713d7d-10ec-407a-a998-d54c6a9009e3" providerId="ADAL" clId="{856032A9-7E22-43FE-8273-46B7F82EEE36}" dt="2025-08-17T22:14:29.692" v="190" actId="1036"/>
        <pc:sldMkLst>
          <pc:docMk/>
          <pc:sldMk cId="4192564678" sldId="1966"/>
        </pc:sldMkLst>
      </pc:sldChg>
      <pc:sldChg chg="addSp modSp mod">
        <pc:chgData name="Justine Mendoza" userId="06713d7d-10ec-407a-a998-d54c6a9009e3" providerId="ADAL" clId="{856032A9-7E22-43FE-8273-46B7F82EEE36}" dt="2025-08-17T22:16:07.194" v="200" actId="1036"/>
        <pc:sldMkLst>
          <pc:docMk/>
          <pc:sldMk cId="4038684518" sldId="1967"/>
        </pc:sldMkLst>
      </pc:sldChg>
      <pc:sldChg chg="addSp modSp">
        <pc:chgData name="Justine Mendoza" userId="06713d7d-10ec-407a-a998-d54c6a9009e3" providerId="ADAL" clId="{856032A9-7E22-43FE-8273-46B7F82EEE36}" dt="2025-08-17T22:16:28.809" v="201"/>
        <pc:sldMkLst>
          <pc:docMk/>
          <pc:sldMk cId="943840363" sldId="1968"/>
        </pc:sldMkLst>
      </pc:sldChg>
      <pc:sldChg chg="modSp new mod">
        <pc:chgData name="Justine Mendoza" userId="06713d7d-10ec-407a-a998-d54c6a9009e3" providerId="ADAL" clId="{856032A9-7E22-43FE-8273-46B7F82EEE36}" dt="2025-08-19T16:43:00.377" v="234" actId="20577"/>
        <pc:sldMkLst>
          <pc:docMk/>
          <pc:sldMk cId="3046383358" sldId="1976"/>
        </pc:sldMkLst>
      </pc:sldChg>
      <pc:sldMasterChg chg="addSldLayout modSldLayout sldLayoutOrd">
        <pc:chgData name="Justine Mendoza" userId="06713d7d-10ec-407a-a998-d54c6a9009e3" providerId="ADAL" clId="{856032A9-7E22-43FE-8273-46B7F82EEE36}" dt="2025-08-19T16:42:01.214" v="222" actId="20578"/>
        <pc:sldMasterMkLst>
          <pc:docMk/>
          <pc:sldMasterMk cId="2142349000" sldId="2147486213"/>
        </pc:sldMasterMkLst>
        <pc:sldLayoutChg chg="modSp add mod ord modTransition">
          <pc:chgData name="Justine Mendoza" userId="06713d7d-10ec-407a-a998-d54c6a9009e3" providerId="ADAL" clId="{856032A9-7E22-43FE-8273-46B7F82EEE36}" dt="2025-08-19T16:42:01.214" v="222" actId="20578"/>
          <pc:sldLayoutMkLst>
            <pc:docMk/>
            <pc:sldMasterMk cId="2142349000" sldId="2147486213"/>
            <pc:sldLayoutMk cId="1448026268" sldId="2147486338"/>
          </pc:sldLayoutMkLst>
        </pc:sldLayoutChg>
      </pc:sldMasterChg>
    </pc:docChg>
  </pc:docChgLst>
  <pc:docChgLst>
    <pc:chgData name="Bernard Fernando" userId="b283a9a7-e571-4974-a0d3-6db1e4666c62" providerId="ADAL" clId="{A5CA0971-23E2-4718-A65C-285DE0CC826C}"/>
    <pc:docChg chg="modSld">
      <pc:chgData name="Bernard Fernando" userId="b283a9a7-e571-4974-a0d3-6db1e4666c62" providerId="ADAL" clId="{A5CA0971-23E2-4718-A65C-285DE0CC826C}" dt="2025-07-22T22:28:40.934" v="9" actId="1035"/>
      <pc:docMkLst>
        <pc:docMk/>
      </pc:docMkLst>
      <pc:sldChg chg="modSp mod">
        <pc:chgData name="Bernard Fernando" userId="b283a9a7-e571-4974-a0d3-6db1e4666c62" providerId="ADAL" clId="{A5CA0971-23E2-4718-A65C-285DE0CC826C}" dt="2025-07-22T22:28:40.934" v="9" actId="1035"/>
        <pc:sldMkLst>
          <pc:docMk/>
          <pc:sldMk cId="329568932" sldId="1953"/>
        </pc:sldMkLst>
      </pc:sldChg>
    </pc:docChg>
  </pc:docChgLst>
  <pc:docChgLst>
    <pc:chgData name="Silea Rive" userId="S::srive@goodtogreatschools.org.au::891173ba-4b43-41f1-bd85-b99557e25871" providerId="AD" clId="Web-{F0DF5503-F1D4-9A04-AA34-29007F65C284}"/>
    <pc:docChg chg="modSld">
      <pc:chgData name="Silea Rive" userId="S::srive@goodtogreatschools.org.au::891173ba-4b43-41f1-bd85-b99557e25871" providerId="AD" clId="Web-{F0DF5503-F1D4-9A04-AA34-29007F65C284}" dt="2025-08-07T07:27:33.949" v="922"/>
      <pc:docMkLst>
        <pc:docMk/>
      </pc:docMkLst>
      <pc:sldChg chg="addSp modSp addAnim modAnim modNotes">
        <pc:chgData name="Silea Rive" userId="S::srive@goodtogreatschools.org.au::891173ba-4b43-41f1-bd85-b99557e25871" providerId="AD" clId="Web-{F0DF5503-F1D4-9A04-AA34-29007F65C284}" dt="2025-08-07T07:23:52.320" v="742"/>
        <pc:sldMkLst>
          <pc:docMk/>
          <pc:sldMk cId="2829967818" sldId="1889"/>
        </pc:sldMkLst>
      </pc:sldChg>
      <pc:sldChg chg="modNotes">
        <pc:chgData name="Silea Rive" userId="S::srive@goodtogreatschools.org.au::891173ba-4b43-41f1-bd85-b99557e25871" providerId="AD" clId="Web-{F0DF5503-F1D4-9A04-AA34-29007F65C284}" dt="2025-08-07T07:09:21.663" v="35"/>
        <pc:sldMkLst>
          <pc:docMk/>
          <pc:sldMk cId="3974953148" sldId="1940"/>
        </pc:sldMkLst>
      </pc:sldChg>
      <pc:sldChg chg="modSp">
        <pc:chgData name="Silea Rive" userId="S::srive@goodtogreatschools.org.au::891173ba-4b43-41f1-bd85-b99557e25871" providerId="AD" clId="Web-{F0DF5503-F1D4-9A04-AA34-29007F65C284}" dt="2025-08-07T07:09:30.945" v="37" actId="20577"/>
        <pc:sldMkLst>
          <pc:docMk/>
          <pc:sldMk cId="832222262" sldId="1941"/>
        </pc:sldMkLst>
      </pc:sldChg>
      <pc:sldChg chg="addSp modSp addAnim modNotes">
        <pc:chgData name="Silea Rive" userId="S::srive@goodtogreatschools.org.au::891173ba-4b43-41f1-bd85-b99557e25871" providerId="AD" clId="Web-{F0DF5503-F1D4-9A04-AA34-29007F65C284}" dt="2025-08-07T07:12:28.439" v="184"/>
        <pc:sldMkLst>
          <pc:docMk/>
          <pc:sldMk cId="3256525751" sldId="1942"/>
        </pc:sldMkLst>
      </pc:sldChg>
      <pc:sldChg chg="addSp modSp addAnim modNotes">
        <pc:chgData name="Silea Rive" userId="S::srive@goodtogreatschools.org.au::891173ba-4b43-41f1-bd85-b99557e25871" providerId="AD" clId="Web-{F0DF5503-F1D4-9A04-AA34-29007F65C284}" dt="2025-08-07T07:16:41.263" v="428"/>
        <pc:sldMkLst>
          <pc:docMk/>
          <pc:sldMk cId="538927867" sldId="1964"/>
        </pc:sldMkLst>
      </pc:sldChg>
      <pc:sldChg chg="addSp delSp modSp modNotes">
        <pc:chgData name="Silea Rive" userId="S::srive@goodtogreatschools.org.au::891173ba-4b43-41f1-bd85-b99557e25871" providerId="AD" clId="Web-{F0DF5503-F1D4-9A04-AA34-29007F65C284}" dt="2025-08-07T07:27:33.949" v="922"/>
        <pc:sldMkLst>
          <pc:docMk/>
          <pc:sldMk cId="3439220446" sldId="1965"/>
        </pc:sldMkLst>
      </pc:sldChg>
    </pc:docChg>
  </pc:docChgLst>
  <pc:docChgLst>
    <pc:chgData name="Silea Rive" userId="S::srive@goodtogreatschools.org.au::891173ba-4b43-41f1-bd85-b99557e25871" providerId="AD" clId="Web-{B0975BF0-601B-40CC-1FA9-B321047EB3B6}"/>
    <pc:docChg chg="delSld modSld modSection">
      <pc:chgData name="Silea Rive" userId="S::srive@goodtogreatschools.org.au::891173ba-4b43-41f1-bd85-b99557e25871" providerId="AD" clId="Web-{B0975BF0-601B-40CC-1FA9-B321047EB3B6}" dt="2025-08-20T07:07:34.844" v="1" actId="1076"/>
      <pc:docMkLst>
        <pc:docMk/>
      </pc:docMkLst>
      <pc:sldChg chg="modSp">
        <pc:chgData name="Silea Rive" userId="S::srive@goodtogreatschools.org.au::891173ba-4b43-41f1-bd85-b99557e25871" providerId="AD" clId="Web-{B0975BF0-601B-40CC-1FA9-B321047EB3B6}" dt="2025-08-20T07:07:34.844" v="1" actId="1076"/>
        <pc:sldMkLst>
          <pc:docMk/>
          <pc:sldMk cId="4148304893" sldId="1970"/>
        </pc:sldMkLst>
      </pc:sldChg>
      <pc:sldChg chg="del">
        <pc:chgData name="Silea Rive" userId="S::srive@goodtogreatschools.org.au::891173ba-4b43-41f1-bd85-b99557e25871" providerId="AD" clId="Web-{B0975BF0-601B-40CC-1FA9-B321047EB3B6}" dt="2025-08-20T07:07:19.452" v="0"/>
        <pc:sldMkLst>
          <pc:docMk/>
          <pc:sldMk cId="254627982" sldId="1985"/>
        </pc:sldMkLst>
      </pc:sldChg>
    </pc:docChg>
  </pc:docChgLst>
  <pc:docChgLst>
    <pc:chgData name="Silea Rive" userId="S::srive@goodtogreatschools.org.au::891173ba-4b43-41f1-bd85-b99557e25871" providerId="AD" clId="Web-{27FB48CE-8729-0983-2BC5-673813EAF660}"/>
    <pc:docChg chg="modSld">
      <pc:chgData name="Silea Rive" userId="S::srive@goodtogreatschools.org.au::891173ba-4b43-41f1-bd85-b99557e25871" providerId="AD" clId="Web-{27FB48CE-8729-0983-2BC5-673813EAF660}" dt="2025-06-16T16:55:12.992" v="194" actId="1076"/>
      <pc:docMkLst>
        <pc:docMk/>
      </pc:docMkLst>
      <pc:sldChg chg="modSp modNotes">
        <pc:chgData name="Silea Rive" userId="S::srive@goodtogreatschools.org.au::891173ba-4b43-41f1-bd85-b99557e25871" providerId="AD" clId="Web-{27FB48CE-8729-0983-2BC5-673813EAF660}" dt="2025-06-16T16:51:50.574" v="186"/>
        <pc:sldMkLst>
          <pc:docMk/>
          <pc:sldMk cId="832222262" sldId="1941"/>
        </pc:sldMkLst>
      </pc:sldChg>
    </pc:docChg>
  </pc:docChgLst>
  <pc:docChgLst>
    <pc:chgData name="Silea Rive" userId="891173ba-4b43-41f1-bd85-b99557e25871" providerId="ADAL" clId="{209D8A6D-D85B-E849-ABB7-99E8476ADE76}"/>
    <pc:docChg chg="undo redo custSel addSld delSld modSld modMainMaster modSection">
      <pc:chgData name="Silea Rive" userId="891173ba-4b43-41f1-bd85-b99557e25871" providerId="ADAL" clId="{209D8A6D-D85B-E849-ABB7-99E8476ADE76}" dt="2025-08-18T13:44:16.455" v="12343" actId="478"/>
      <pc:docMkLst>
        <pc:docMk/>
      </pc:docMkLst>
      <pc:sldChg chg="addSp delSp modSp mod">
        <pc:chgData name="Silea Rive" userId="891173ba-4b43-41f1-bd85-b99557e25871" providerId="ADAL" clId="{209D8A6D-D85B-E849-ABB7-99E8476ADE76}" dt="2025-08-18T13:44:16.455" v="12343" actId="478"/>
        <pc:sldMkLst>
          <pc:docMk/>
          <pc:sldMk cId="2081362450" sldId="261"/>
        </pc:sldMkLst>
      </pc:sldChg>
      <pc:sldChg chg="modSp mod modAnim">
        <pc:chgData name="Silea Rive" userId="891173ba-4b43-41f1-bd85-b99557e25871" providerId="ADAL" clId="{209D8A6D-D85B-E849-ABB7-99E8476ADE76}" dt="2025-08-18T12:27:35.560" v="11124" actId="14100"/>
        <pc:sldMkLst>
          <pc:docMk/>
          <pc:sldMk cId="3549752040" sldId="263"/>
        </pc:sldMkLst>
      </pc:sldChg>
      <pc:sldChg chg="addSp delSp modSp mod modNotesTx">
        <pc:chgData name="Silea Rive" userId="891173ba-4b43-41f1-bd85-b99557e25871" providerId="ADAL" clId="{209D8A6D-D85B-E849-ABB7-99E8476ADE76}" dt="2025-08-07T11:28:18.690" v="8937" actId="20577"/>
        <pc:sldMkLst>
          <pc:docMk/>
          <pc:sldMk cId="40559466" sldId="279"/>
        </pc:sldMkLst>
      </pc:sldChg>
      <pc:sldChg chg="addSp delSp modSp mod">
        <pc:chgData name="Silea Rive" userId="891173ba-4b43-41f1-bd85-b99557e25871" providerId="ADAL" clId="{209D8A6D-D85B-E849-ABB7-99E8476ADE76}" dt="2025-08-06T11:13:59.605" v="163"/>
        <pc:sldMkLst>
          <pc:docMk/>
          <pc:sldMk cId="3919949645" sldId="285"/>
        </pc:sldMkLst>
      </pc:sldChg>
      <pc:sldChg chg="addSp modSp modAnim">
        <pc:chgData name="Silea Rive" userId="891173ba-4b43-41f1-bd85-b99557e25871" providerId="ADAL" clId="{209D8A6D-D85B-E849-ABB7-99E8476ADE76}" dt="2025-08-06T11:14:24.792" v="170"/>
        <pc:sldMkLst>
          <pc:docMk/>
          <pc:sldMk cId="1222348303" sldId="286"/>
        </pc:sldMkLst>
      </pc:sldChg>
      <pc:sldChg chg="addSp delSp modSp mod modNotesTx">
        <pc:chgData name="Silea Rive" userId="891173ba-4b43-41f1-bd85-b99557e25871" providerId="ADAL" clId="{209D8A6D-D85B-E849-ABB7-99E8476ADE76}" dt="2025-08-18T13:43:45.358" v="12333" actId="732"/>
        <pc:sldMkLst>
          <pc:docMk/>
          <pc:sldMk cId="957731022" sldId="287"/>
        </pc:sldMkLst>
      </pc:sldChg>
      <pc:sldChg chg="modSp mod modNotesTx">
        <pc:chgData name="Silea Rive" userId="891173ba-4b43-41f1-bd85-b99557e25871" providerId="ADAL" clId="{209D8A6D-D85B-E849-ABB7-99E8476ADE76}" dt="2025-08-18T12:30:26.537" v="11140" actId="732"/>
        <pc:sldMkLst>
          <pc:docMk/>
          <pc:sldMk cId="2829967818" sldId="1889"/>
        </pc:sldMkLst>
      </pc:sldChg>
      <pc:sldChg chg="addSp delSp modSp mod delAnim modAnim modNotesTx">
        <pc:chgData name="Silea Rive" userId="891173ba-4b43-41f1-bd85-b99557e25871" providerId="ADAL" clId="{209D8A6D-D85B-E849-ABB7-99E8476ADE76}" dt="2025-08-07T10:24:39.924" v="4423" actId="20577"/>
        <pc:sldMkLst>
          <pc:docMk/>
          <pc:sldMk cId="3824809397" sldId="1900"/>
        </pc:sldMkLst>
      </pc:sldChg>
      <pc:sldChg chg="modSp mod">
        <pc:chgData name="Silea Rive" userId="891173ba-4b43-41f1-bd85-b99557e25871" providerId="ADAL" clId="{209D8A6D-D85B-E849-ABB7-99E8476ADE76}" dt="2025-08-06T11:13:48.549" v="156" actId="14100"/>
        <pc:sldMkLst>
          <pc:docMk/>
          <pc:sldMk cId="805549066" sldId="1902"/>
        </pc:sldMkLst>
      </pc:sldChg>
      <pc:sldChg chg="addSp modSp mod modNotesTx">
        <pc:chgData name="Silea Rive" userId="891173ba-4b43-41f1-bd85-b99557e25871" providerId="ADAL" clId="{209D8A6D-D85B-E849-ABB7-99E8476ADE76}" dt="2025-08-07T11:26:53.793" v="8784" actId="1076"/>
        <pc:sldMkLst>
          <pc:docMk/>
          <pc:sldMk cId="2415902976" sldId="1915"/>
        </pc:sldMkLst>
      </pc:sldChg>
      <pc:sldChg chg="addSp delSp modSp mod">
        <pc:chgData name="Silea Rive" userId="891173ba-4b43-41f1-bd85-b99557e25871" providerId="ADAL" clId="{209D8A6D-D85B-E849-ABB7-99E8476ADE76}" dt="2025-08-06T11:34:13.490" v="196" actId="478"/>
        <pc:sldMkLst>
          <pc:docMk/>
          <pc:sldMk cId="3974953148" sldId="1940"/>
        </pc:sldMkLst>
      </pc:sldChg>
      <pc:sldChg chg="modSp mod">
        <pc:chgData name="Silea Rive" userId="891173ba-4b43-41f1-bd85-b99557e25871" providerId="ADAL" clId="{209D8A6D-D85B-E849-ABB7-99E8476ADE76}" dt="2025-08-06T11:12:34.261" v="136" actId="1036"/>
        <pc:sldMkLst>
          <pc:docMk/>
          <pc:sldMk cId="832222262" sldId="1941"/>
        </pc:sldMkLst>
      </pc:sldChg>
      <pc:sldChg chg="modSp modAnim modNotesTx">
        <pc:chgData name="Silea Rive" userId="891173ba-4b43-41f1-bd85-b99557e25871" providerId="ADAL" clId="{209D8A6D-D85B-E849-ABB7-99E8476ADE76}" dt="2025-08-07T11:31:24.233" v="9038" actId="20577"/>
        <pc:sldMkLst>
          <pc:docMk/>
          <pc:sldMk cId="3256525751" sldId="1942"/>
        </pc:sldMkLst>
      </pc:sldChg>
      <pc:sldChg chg="addSp delSp modSp mod modAnim modNotesTx">
        <pc:chgData name="Silea Rive" userId="891173ba-4b43-41f1-bd85-b99557e25871" providerId="ADAL" clId="{209D8A6D-D85B-E849-ABB7-99E8476ADE76}" dt="2025-08-18T12:53:54.531" v="11405" actId="20577"/>
        <pc:sldMkLst>
          <pc:docMk/>
          <pc:sldMk cId="692891819" sldId="1945"/>
        </pc:sldMkLst>
      </pc:sldChg>
      <pc:sldChg chg="addSp delSp modSp mod modClrScheme delAnim modAnim chgLayout modNotesTx">
        <pc:chgData name="Silea Rive" userId="891173ba-4b43-41f1-bd85-b99557e25871" providerId="ADAL" clId="{209D8A6D-D85B-E849-ABB7-99E8476ADE76}" dt="2025-08-07T12:07:39.415" v="11074"/>
        <pc:sldMkLst>
          <pc:docMk/>
          <pc:sldMk cId="329568932" sldId="1953"/>
        </pc:sldMkLst>
      </pc:sldChg>
      <pc:sldChg chg="addSp delSp modSp mod modNotesTx">
        <pc:chgData name="Silea Rive" userId="891173ba-4b43-41f1-bd85-b99557e25871" providerId="ADAL" clId="{209D8A6D-D85B-E849-ABB7-99E8476ADE76}" dt="2025-08-07T11:18:00.721" v="7877" actId="732"/>
        <pc:sldMkLst>
          <pc:docMk/>
          <pc:sldMk cId="11215142" sldId="1954"/>
        </pc:sldMkLst>
      </pc:sldChg>
      <pc:sldChg chg="del">
        <pc:chgData name="Silea Rive" userId="891173ba-4b43-41f1-bd85-b99557e25871" providerId="ADAL" clId="{209D8A6D-D85B-E849-ABB7-99E8476ADE76}" dt="2025-08-06T09:44:25.069" v="9" actId="2696"/>
        <pc:sldMkLst>
          <pc:docMk/>
          <pc:sldMk cId="324810896" sldId="1955"/>
        </pc:sldMkLst>
      </pc:sldChg>
      <pc:sldChg chg="del">
        <pc:chgData name="Silea Rive" userId="891173ba-4b43-41f1-bd85-b99557e25871" providerId="ADAL" clId="{209D8A6D-D85B-E849-ABB7-99E8476ADE76}" dt="2025-08-06T09:44:25.701" v="10" actId="2696"/>
        <pc:sldMkLst>
          <pc:docMk/>
          <pc:sldMk cId="2851421364" sldId="1956"/>
        </pc:sldMkLst>
      </pc:sldChg>
      <pc:sldChg chg="del">
        <pc:chgData name="Silea Rive" userId="891173ba-4b43-41f1-bd85-b99557e25871" providerId="ADAL" clId="{209D8A6D-D85B-E849-ABB7-99E8476ADE76}" dt="2025-08-06T09:44:26.505" v="11" actId="2696"/>
        <pc:sldMkLst>
          <pc:docMk/>
          <pc:sldMk cId="3417479931" sldId="1958"/>
        </pc:sldMkLst>
      </pc:sldChg>
      <pc:sldChg chg="addSp modSp mod modAnim modNotesTx">
        <pc:chgData name="Silea Rive" userId="891173ba-4b43-41f1-bd85-b99557e25871" providerId="ADAL" clId="{209D8A6D-D85B-E849-ABB7-99E8476ADE76}" dt="2025-08-07T11:38:00.663" v="9959"/>
        <pc:sldMkLst>
          <pc:docMk/>
          <pc:sldMk cId="2411661837" sldId="1959"/>
        </pc:sldMkLst>
      </pc:sldChg>
      <pc:sldChg chg="modSp mod modNotesTx">
        <pc:chgData name="Silea Rive" userId="891173ba-4b43-41f1-bd85-b99557e25871" providerId="ADAL" clId="{209D8A6D-D85B-E849-ABB7-99E8476ADE76}" dt="2025-08-07T11:40:55.425" v="10607" actId="20577"/>
        <pc:sldMkLst>
          <pc:docMk/>
          <pc:sldMk cId="2991223305" sldId="1961"/>
        </pc:sldMkLst>
      </pc:sldChg>
      <pc:sldChg chg="modSp mod modNotesTx">
        <pc:chgData name="Silea Rive" userId="891173ba-4b43-41f1-bd85-b99557e25871" providerId="ADAL" clId="{209D8A6D-D85B-E849-ABB7-99E8476ADE76}" dt="2025-08-07T11:42:55" v="11005" actId="20577"/>
        <pc:sldMkLst>
          <pc:docMk/>
          <pc:sldMk cId="1417246062" sldId="1962"/>
        </pc:sldMkLst>
      </pc:sldChg>
      <pc:sldChg chg="modSp modAnim modNotesTx">
        <pc:chgData name="Silea Rive" userId="891173ba-4b43-41f1-bd85-b99557e25871" providerId="ADAL" clId="{209D8A6D-D85B-E849-ABB7-99E8476ADE76}" dt="2025-08-07T11:37:24.140" v="9957" actId="20577"/>
        <pc:sldMkLst>
          <pc:docMk/>
          <pc:sldMk cId="538927867" sldId="1964"/>
        </pc:sldMkLst>
      </pc:sldChg>
      <pc:sldChg chg="modSp mod">
        <pc:chgData name="Silea Rive" userId="891173ba-4b43-41f1-bd85-b99557e25871" providerId="ADAL" clId="{209D8A6D-D85B-E849-ABB7-99E8476ADE76}" dt="2025-08-06T11:11:39.557" v="103" actId="14100"/>
        <pc:sldMkLst>
          <pc:docMk/>
          <pc:sldMk cId="4276977949" sldId="1964"/>
        </pc:sldMkLst>
      </pc:sldChg>
      <pc:sldChg chg="addSp delSp modSp del mod">
        <pc:chgData name="Silea Rive" userId="891173ba-4b43-41f1-bd85-b99557e25871" providerId="ADAL" clId="{209D8A6D-D85B-E849-ABB7-99E8476ADE76}" dt="2025-08-06T11:12:07.621" v="119" actId="2696"/>
        <pc:sldMkLst>
          <pc:docMk/>
          <pc:sldMk cId="3352210322" sldId="1965"/>
        </pc:sldMkLst>
      </pc:sldChg>
      <pc:sldChg chg="addSp delSp modSp mod delAnim modAnim modNotesTx">
        <pc:chgData name="Silea Rive" userId="891173ba-4b43-41f1-bd85-b99557e25871" providerId="ADAL" clId="{209D8A6D-D85B-E849-ABB7-99E8476ADE76}" dt="2025-08-18T12:51:41.079" v="11361" actId="1076"/>
        <pc:sldMkLst>
          <pc:docMk/>
          <pc:sldMk cId="3439220446" sldId="1965"/>
        </pc:sldMkLst>
      </pc:sldChg>
      <pc:sldChg chg="addSp delSp modSp mod">
        <pc:chgData name="Silea Rive" userId="891173ba-4b43-41f1-bd85-b99557e25871" providerId="ADAL" clId="{209D8A6D-D85B-E849-ABB7-99E8476ADE76}" dt="2025-08-06T11:12:16.011" v="125"/>
        <pc:sldMkLst>
          <pc:docMk/>
          <pc:sldMk cId="2563581751" sldId="1966"/>
        </pc:sldMkLst>
      </pc:sldChg>
      <pc:sldChg chg="addSp delSp modSp mod modAnim modNotesTx">
        <pc:chgData name="Silea Rive" userId="891173ba-4b43-41f1-bd85-b99557e25871" providerId="ADAL" clId="{209D8A6D-D85B-E849-ABB7-99E8476ADE76}" dt="2025-08-18T13:16:31.661" v="11654" actId="20577"/>
        <pc:sldMkLst>
          <pc:docMk/>
          <pc:sldMk cId="4192564678" sldId="1966"/>
        </pc:sldMkLst>
      </pc:sldChg>
      <pc:sldChg chg="modSp mod">
        <pc:chgData name="Silea Rive" userId="891173ba-4b43-41f1-bd85-b99557e25871" providerId="ADAL" clId="{209D8A6D-D85B-E849-ABB7-99E8476ADE76}" dt="2025-08-06T11:12:22.521" v="134" actId="1037"/>
        <pc:sldMkLst>
          <pc:docMk/>
          <pc:sldMk cId="3991442878" sldId="1967"/>
        </pc:sldMkLst>
      </pc:sldChg>
      <pc:sldChg chg="delSp modSp mod modNotesTx">
        <pc:chgData name="Silea Rive" userId="891173ba-4b43-41f1-bd85-b99557e25871" providerId="ADAL" clId="{209D8A6D-D85B-E849-ABB7-99E8476ADE76}" dt="2025-08-18T13:18:06.343" v="11835" actId="478"/>
        <pc:sldMkLst>
          <pc:docMk/>
          <pc:sldMk cId="4038684518" sldId="1967"/>
        </pc:sldMkLst>
      </pc:sldChg>
      <pc:sldChg chg="addSp delSp modSp mod modAnim modNotesTx">
        <pc:chgData name="Silea Rive" userId="891173ba-4b43-41f1-bd85-b99557e25871" providerId="ADAL" clId="{209D8A6D-D85B-E849-ABB7-99E8476ADE76}" dt="2025-08-18T13:39:48.063" v="12182" actId="20577"/>
        <pc:sldMkLst>
          <pc:docMk/>
          <pc:sldMk cId="943840363" sldId="1968"/>
        </pc:sldMkLst>
      </pc:sldChg>
      <pc:sldChg chg="addSp delSp modSp mod modNotesTx">
        <pc:chgData name="Silea Rive" userId="891173ba-4b43-41f1-bd85-b99557e25871" providerId="ADAL" clId="{209D8A6D-D85B-E849-ABB7-99E8476ADE76}" dt="2025-08-18T13:40:51.713" v="12210" actId="14100"/>
        <pc:sldMkLst>
          <pc:docMk/>
          <pc:sldMk cId="3380157315" sldId="1969"/>
        </pc:sldMkLst>
      </pc:sldChg>
      <pc:sldChg chg="addSp delSp modSp mod modNotesTx">
        <pc:chgData name="Silea Rive" userId="891173ba-4b43-41f1-bd85-b99557e25871" providerId="ADAL" clId="{209D8A6D-D85B-E849-ABB7-99E8476ADE76}" dt="2025-08-18T13:43:00.979" v="12327" actId="20577"/>
        <pc:sldMkLst>
          <pc:docMk/>
          <pc:sldMk cId="4148304893" sldId="1970"/>
        </pc:sldMkLst>
      </pc:sldChg>
      <pc:sldChg chg="addSp delSp modSp new mod modNotesTx">
        <pc:chgData name="Silea Rive" userId="891173ba-4b43-41f1-bd85-b99557e25871" providerId="ADAL" clId="{209D8A6D-D85B-E849-ABB7-99E8476ADE76}" dt="2025-08-07T11:20:02.930" v="8136" actId="478"/>
        <pc:sldMkLst>
          <pc:docMk/>
          <pc:sldMk cId="4061910119" sldId="1971"/>
        </pc:sldMkLst>
      </pc:sldChg>
      <pc:sldChg chg="addSp delSp modSp add mod modNotesTx">
        <pc:chgData name="Silea Rive" userId="891173ba-4b43-41f1-bd85-b99557e25871" providerId="ADAL" clId="{209D8A6D-D85B-E849-ABB7-99E8476ADE76}" dt="2025-08-07T11:23:19.250" v="8300" actId="167"/>
        <pc:sldMkLst>
          <pc:docMk/>
          <pc:sldMk cId="853086421" sldId="1972"/>
        </pc:sldMkLst>
      </pc:sldChg>
      <pc:sldChg chg="addSp delSp modSp add mod modNotesTx">
        <pc:chgData name="Silea Rive" userId="891173ba-4b43-41f1-bd85-b99557e25871" providerId="ADAL" clId="{209D8A6D-D85B-E849-ABB7-99E8476ADE76}" dt="2025-08-07T11:23:15.263" v="8299" actId="478"/>
        <pc:sldMkLst>
          <pc:docMk/>
          <pc:sldMk cId="3752104358" sldId="1973"/>
        </pc:sldMkLst>
      </pc:sldChg>
      <pc:sldChg chg="addSp delSp modSp add mod modNotesTx">
        <pc:chgData name="Silea Rive" userId="891173ba-4b43-41f1-bd85-b99557e25871" providerId="ADAL" clId="{209D8A6D-D85B-E849-ABB7-99E8476ADE76}" dt="2025-08-07T11:24:30.259" v="8547" actId="20577"/>
        <pc:sldMkLst>
          <pc:docMk/>
          <pc:sldMk cId="3221340433" sldId="1974"/>
        </pc:sldMkLst>
      </pc:sldChg>
      <pc:sldChg chg="modSp add mod modAnim modNotesTx">
        <pc:chgData name="Silea Rive" userId="891173ba-4b43-41f1-bd85-b99557e25871" providerId="ADAL" clId="{209D8A6D-D85B-E849-ABB7-99E8476ADE76}" dt="2025-08-07T11:37:58.557" v="9958"/>
        <pc:sldMkLst>
          <pc:docMk/>
          <pc:sldMk cId="2212660027" sldId="1975"/>
        </pc:sldMkLst>
      </pc:sldChg>
      <pc:sldMasterChg chg="modSldLayout">
        <pc:chgData name="Silea Rive" userId="891173ba-4b43-41f1-bd85-b99557e25871" providerId="ADAL" clId="{209D8A6D-D85B-E849-ABB7-99E8476ADE76}" dt="2025-08-06T11:15:32.752" v="178" actId="1076"/>
        <pc:sldMasterMkLst>
          <pc:docMk/>
          <pc:sldMasterMk cId="2142349000" sldId="2147486213"/>
        </pc:sldMasterMkLst>
        <pc:sldLayoutChg chg="addSp delSp modSp mod">
          <pc:chgData name="Silea Rive" userId="891173ba-4b43-41f1-bd85-b99557e25871" providerId="ADAL" clId="{209D8A6D-D85B-E849-ABB7-99E8476ADE76}" dt="2025-08-06T11:10:33.803" v="93"/>
          <pc:sldLayoutMkLst>
            <pc:docMk/>
            <pc:sldMasterMk cId="2142349000" sldId="2147486213"/>
            <pc:sldLayoutMk cId="1506473474" sldId="2147486217"/>
          </pc:sldLayoutMkLst>
        </pc:sldLayoutChg>
        <pc:sldLayoutChg chg="modSp mod">
          <pc:chgData name="Silea Rive" userId="891173ba-4b43-41f1-bd85-b99557e25871" providerId="ADAL" clId="{209D8A6D-D85B-E849-ABB7-99E8476ADE76}" dt="2025-08-06T11:11:09.214" v="97" actId="1076"/>
          <pc:sldLayoutMkLst>
            <pc:docMk/>
            <pc:sldMasterMk cId="2142349000" sldId="2147486213"/>
            <pc:sldLayoutMk cId="3448645769" sldId="2147486218"/>
          </pc:sldLayoutMkLst>
        </pc:sldLayoutChg>
        <pc:sldLayoutChg chg="addSp delSp modSp mod">
          <pc:chgData name="Silea Rive" userId="891173ba-4b43-41f1-bd85-b99557e25871" providerId="ADAL" clId="{209D8A6D-D85B-E849-ABB7-99E8476ADE76}" dt="2025-08-06T11:10:19.252" v="87"/>
          <pc:sldLayoutMkLst>
            <pc:docMk/>
            <pc:sldMasterMk cId="2142349000" sldId="2147486213"/>
            <pc:sldLayoutMk cId="3085053887" sldId="2147486263"/>
          </pc:sldLayoutMkLst>
        </pc:sldLayoutChg>
        <pc:sldLayoutChg chg="addSp delSp modSp mod delAnim modAnim">
          <pc:chgData name="Silea Rive" userId="891173ba-4b43-41f1-bd85-b99557e25871" providerId="ADAL" clId="{209D8A6D-D85B-E849-ABB7-99E8476ADE76}" dt="2025-08-06T11:15:32.752" v="178" actId="1076"/>
          <pc:sldLayoutMkLst>
            <pc:docMk/>
            <pc:sldMasterMk cId="2142349000" sldId="2147486213"/>
            <pc:sldLayoutMk cId="1397167107" sldId="2147486273"/>
          </pc:sldLayoutMkLst>
        </pc:sldLayoutChg>
      </pc:sldMasterChg>
    </pc:docChg>
  </pc:docChgLst>
  <pc:docChgLst>
    <pc:chgData name="Sara Hodgson Brown" userId="55abe0ab-6bea-4dc8-9867-e8721f5c6272" providerId="ADAL" clId="{8D688748-2846-DC4C-9B86-9E26CF5391F2}"/>
    <pc:docChg chg="custSel modMainMaster">
      <pc:chgData name="Sara Hodgson Brown" userId="55abe0ab-6bea-4dc8-9867-e8721f5c6272" providerId="ADAL" clId="{8D688748-2846-DC4C-9B86-9E26CF5391F2}" dt="2024-06-20T06:24:55.455" v="25" actId="20577"/>
      <pc:docMkLst>
        <pc:docMk/>
      </pc:docMkLst>
    </pc:docChg>
  </pc:docChgLst>
  <pc:docChgLst>
    <pc:chgData name="Silea Rive" userId="S::srive@goodtogreatschools.org.au::891173ba-4b43-41f1-bd85-b99557e25871" providerId="AD" clId="Web-{990A4025-03B1-D90C-863A-E6C5771056E0}"/>
    <pc:docChg chg="modSld sldOrd">
      <pc:chgData name="Silea Rive" userId="S::srive@goodtogreatschools.org.au::891173ba-4b43-41f1-bd85-b99557e25871" providerId="AD" clId="Web-{990A4025-03B1-D90C-863A-E6C5771056E0}" dt="2025-06-23T11:11:13.699" v="107"/>
      <pc:docMkLst>
        <pc:docMk/>
      </pc:docMkLst>
      <pc:sldChg chg="modSp ord modNotes">
        <pc:chgData name="Silea Rive" userId="S::srive@goodtogreatschools.org.au::891173ba-4b43-41f1-bd85-b99557e25871" providerId="AD" clId="Web-{990A4025-03B1-D90C-863A-E6C5771056E0}" dt="2025-06-23T11:03:07.734" v="103"/>
        <pc:sldMkLst>
          <pc:docMk/>
          <pc:sldMk cId="40559466" sldId="279"/>
        </pc:sldMkLst>
      </pc:sldChg>
      <pc:sldChg chg="modSp modNotes">
        <pc:chgData name="Silea Rive" userId="S::srive@goodtogreatschools.org.au::891173ba-4b43-41f1-bd85-b99557e25871" providerId="AD" clId="Web-{990A4025-03B1-D90C-863A-E6C5771056E0}" dt="2025-06-23T07:59:25.837" v="13"/>
        <pc:sldMkLst>
          <pc:docMk/>
          <pc:sldMk cId="2415902976" sldId="1915"/>
        </pc:sldMkLst>
      </pc:sldChg>
      <pc:sldChg chg="modNotes">
        <pc:chgData name="Silea Rive" userId="S::srive@goodtogreatschools.org.au::891173ba-4b43-41f1-bd85-b99557e25871" providerId="AD" clId="Web-{990A4025-03B1-D90C-863A-E6C5771056E0}" dt="2025-06-23T11:02:21.873" v="89"/>
        <pc:sldMkLst>
          <pc:docMk/>
          <pc:sldMk cId="11215142" sldId="1954"/>
        </pc:sldMkLst>
      </pc:sldChg>
      <pc:sldChg chg="modSp">
        <pc:chgData name="Silea Rive" userId="S::srive@goodtogreatschools.org.au::891173ba-4b43-41f1-bd85-b99557e25871" providerId="AD" clId="Web-{990A4025-03B1-D90C-863A-E6C5771056E0}" dt="2025-06-23T11:06:00.886" v="105" actId="20577"/>
        <pc:sldMkLst>
          <pc:docMk/>
          <pc:sldMk cId="2411661837" sldId="1959"/>
        </pc:sldMkLst>
      </pc:sldChg>
      <pc:sldChg chg="modNotes">
        <pc:chgData name="Silea Rive" userId="S::srive@goodtogreatschools.org.au::891173ba-4b43-41f1-bd85-b99557e25871" providerId="AD" clId="Web-{990A4025-03B1-D90C-863A-E6C5771056E0}" dt="2025-06-23T11:11:13.699" v="107"/>
        <pc:sldMkLst>
          <pc:docMk/>
          <pc:sldMk cId="1277592921" sldId="1963"/>
        </pc:sldMkLst>
      </pc:sldChg>
    </pc:docChg>
  </pc:docChgLst>
  <pc:docChgLst>
    <pc:chgData name="Sara Hodgson Brown" userId="S::shodgsonbrown@goodtogreatschools.org.au::55abe0ab-6bea-4dc8-9867-e8721f5c6272" providerId="AD" clId="Web-{C1F39DD9-57F8-B313-812B-8802708B0E4B}"/>
    <pc:docChg chg="modSld">
      <pc:chgData name="Sara Hodgson Brown" userId="S::shodgsonbrown@goodtogreatschools.org.au::55abe0ab-6bea-4dc8-9867-e8721f5c6272" providerId="AD" clId="Web-{C1F39DD9-57F8-B313-812B-8802708B0E4B}" dt="2025-03-31T12:58:56.580" v="1"/>
      <pc:docMkLst>
        <pc:docMk/>
      </pc:docMkLst>
      <pc:sldChg chg="modNotes">
        <pc:chgData name="Sara Hodgson Brown" userId="S::shodgsonbrown@goodtogreatschools.org.au::55abe0ab-6bea-4dc8-9867-e8721f5c6272" providerId="AD" clId="Web-{C1F39DD9-57F8-B313-812B-8802708B0E4B}" dt="2025-03-31T12:58:56.580" v="1"/>
        <pc:sldMkLst>
          <pc:docMk/>
          <pc:sldMk cId="2991223305" sldId="281"/>
        </pc:sldMkLst>
      </pc:sldChg>
    </pc:docChg>
  </pc:docChgLst>
  <pc:docChgLst>
    <pc:chgData name="Silea Rive" userId="S::srive@goodtogreatschools.org.au::891173ba-4b43-41f1-bd85-b99557e25871" providerId="AD" clId="Web-{AA67C21A-0199-5541-A948-8FBB1B45FD89}"/>
    <pc:docChg chg="modSld">
      <pc:chgData name="Silea Rive" userId="S::srive@goodtogreatschools.org.au::891173ba-4b43-41f1-bd85-b99557e25871" providerId="AD" clId="Web-{AA67C21A-0199-5541-A948-8FBB1B45FD89}" dt="2025-06-18T14:46:26.147" v="3" actId="688"/>
      <pc:docMkLst>
        <pc:docMk/>
      </pc:docMkLst>
    </pc:docChg>
  </pc:docChgLst>
  <pc:docChgLst>
    <pc:chgData name="Abbas Kassem" userId="b5422da9-d130-411e-8a14-2c174765e2f3" providerId="ADAL" clId="{E3E2CD13-EE3E-8148-84F3-CC1D5B6942C7}"/>
    <pc:docChg chg="custSel modSld modMainMaster">
      <pc:chgData name="Abbas Kassem" userId="b5422da9-d130-411e-8a14-2c174765e2f3" providerId="ADAL" clId="{E3E2CD13-EE3E-8148-84F3-CC1D5B6942C7}" dt="2024-06-30T23:17:29.609" v="17" actId="6264"/>
      <pc:docMkLst>
        <pc:docMk/>
      </pc:docMkLst>
      <pc:sldChg chg="addSp modSp mod chgLayout">
        <pc:chgData name="Abbas Kassem" userId="b5422da9-d130-411e-8a14-2c174765e2f3" providerId="ADAL" clId="{E3E2CD13-EE3E-8148-84F3-CC1D5B6942C7}" dt="2024-06-30T23:17:29.609" v="17" actId="6264"/>
        <pc:sldMkLst>
          <pc:docMk/>
          <pc:sldMk cId="1226646282" sldId="271"/>
        </pc:sldMkLst>
      </pc:sldChg>
    </pc:docChg>
  </pc:docChgLst>
  <pc:docChgLst>
    <pc:chgData name="Silea Rive" userId="S::srive@goodtogreatschools.org.au::891173ba-4b43-41f1-bd85-b99557e25871" providerId="AD" clId="Web-{ABFE173F-5698-B1C3-C7F6-4A2C847036F0}"/>
    <pc:docChg chg="modSld">
      <pc:chgData name="Silea Rive" userId="S::srive@goodtogreatschools.org.au::891173ba-4b43-41f1-bd85-b99557e25871" providerId="AD" clId="Web-{ABFE173F-5698-B1C3-C7F6-4A2C847036F0}" dt="2025-07-02T06:01:47.569" v="4" actId="1076"/>
      <pc:docMkLst>
        <pc:docMk/>
      </pc:docMkLst>
      <pc:sldChg chg="delSp modSp">
        <pc:chgData name="Silea Rive" userId="S::srive@goodtogreatschools.org.au::891173ba-4b43-41f1-bd85-b99557e25871" providerId="AD" clId="Web-{ABFE173F-5698-B1C3-C7F6-4A2C847036F0}" dt="2025-07-02T06:01:47.569" v="4" actId="1076"/>
        <pc:sldMkLst>
          <pc:docMk/>
          <pc:sldMk cId="3966885724" sldId="1944"/>
        </pc:sldMkLst>
      </pc:sldChg>
    </pc:docChg>
  </pc:docChgLst>
  <pc:docChgLst>
    <pc:chgData name="Sara Hodgson Brown" userId="55abe0ab-6bea-4dc8-9867-e8721f5c6272" providerId="ADAL" clId="{7DFD47EF-8AC1-49AB-912B-D64701E19061}"/>
    <pc:docChg chg="undo custSel addSld delSld modSld sldOrd modMainMaster addSection delSection modSection">
      <pc:chgData name="Sara Hodgson Brown" userId="55abe0ab-6bea-4dc8-9867-e8721f5c6272" providerId="ADAL" clId="{7DFD47EF-8AC1-49AB-912B-D64701E19061}" dt="2025-01-07T14:51:01.132" v="2253" actId="20578"/>
      <pc:docMkLst>
        <pc:docMk/>
      </pc:docMkLst>
      <pc:sldChg chg="new del">
        <pc:chgData name="Sara Hodgson Brown" userId="55abe0ab-6bea-4dc8-9867-e8721f5c6272" providerId="ADAL" clId="{7DFD47EF-8AC1-49AB-912B-D64701E19061}" dt="2024-12-11T13:05:31.495" v="984" actId="47"/>
        <pc:sldMkLst>
          <pc:docMk/>
          <pc:sldMk cId="1390577487" sldId="256"/>
        </pc:sldMkLst>
      </pc:sldChg>
      <pc:sldChg chg="del">
        <pc:chgData name="Sara Hodgson Brown" userId="55abe0ab-6bea-4dc8-9867-e8721f5c6272" providerId="ADAL" clId="{7DFD47EF-8AC1-49AB-912B-D64701E19061}" dt="2024-12-11T09:38:58.662" v="420" actId="47"/>
        <pc:sldMkLst>
          <pc:docMk/>
          <pc:sldMk cId="1663618004" sldId="256"/>
        </pc:sldMkLst>
      </pc:sldChg>
      <pc:sldChg chg="new">
        <pc:chgData name="Sara Hodgson Brown" userId="55abe0ab-6bea-4dc8-9867-e8721f5c6272" providerId="ADAL" clId="{7DFD47EF-8AC1-49AB-912B-D64701E19061}" dt="2024-12-11T09:39:37.489" v="422" actId="680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7DFD47EF-8AC1-49AB-912B-D64701E19061}" dt="2024-12-11T09:38:57.636" v="418" actId="47"/>
        <pc:sldMkLst>
          <pc:docMk/>
          <pc:sldMk cId="2404565117" sldId="257"/>
        </pc:sldMkLst>
      </pc:sldChg>
      <pc:sldChg chg="del">
        <pc:chgData name="Sara Hodgson Brown" userId="55abe0ab-6bea-4dc8-9867-e8721f5c6272" providerId="ADAL" clId="{7DFD47EF-8AC1-49AB-912B-D64701E19061}" dt="2024-12-11T09:38:57.358" v="417" actId="47"/>
        <pc:sldMkLst>
          <pc:docMk/>
          <pc:sldMk cId="907409833" sldId="258"/>
        </pc:sldMkLst>
      </pc:sldChg>
      <pc:sldChg chg="addSp delSp modSp new del mod chgLayout">
        <pc:chgData name="Sara Hodgson Brown" userId="55abe0ab-6bea-4dc8-9867-e8721f5c6272" providerId="ADAL" clId="{7DFD47EF-8AC1-49AB-912B-D64701E19061}" dt="2025-01-05T15:16:57.964" v="2045" actId="47"/>
        <pc:sldMkLst>
          <pc:docMk/>
          <pc:sldMk cId="1415409003" sldId="258"/>
        </pc:sldMkLst>
      </pc:sldChg>
      <pc:sldChg chg="addSp delSp modSp new del mod modClrScheme chgLayout">
        <pc:chgData name="Sara Hodgson Brown" userId="55abe0ab-6bea-4dc8-9867-e8721f5c6272" providerId="ADAL" clId="{7DFD47EF-8AC1-49AB-912B-D64701E19061}" dt="2024-12-11T09:40:23.209" v="426" actId="47"/>
        <pc:sldMkLst>
          <pc:docMk/>
          <pc:sldMk cId="3944665736" sldId="258"/>
        </pc:sldMkLst>
      </pc:sldChg>
      <pc:sldChg chg="del">
        <pc:chgData name="Sara Hodgson Brown" userId="55abe0ab-6bea-4dc8-9867-e8721f5c6272" providerId="ADAL" clId="{7DFD47EF-8AC1-49AB-912B-D64701E19061}" dt="2024-12-11T09:38:56.854" v="416" actId="47"/>
        <pc:sldMkLst>
          <pc:docMk/>
          <pc:sldMk cId="2390463862" sldId="259"/>
        </pc:sldMkLst>
      </pc:sldChg>
      <pc:sldChg chg="new">
        <pc:chgData name="Sara Hodgson Brown" userId="55abe0ab-6bea-4dc8-9867-e8721f5c6272" providerId="ADAL" clId="{7DFD47EF-8AC1-49AB-912B-D64701E19061}" dt="2024-12-11T09:41:38.177" v="428" actId="680"/>
        <pc:sldMkLst>
          <pc:docMk/>
          <pc:sldMk cId="3259018397" sldId="259"/>
        </pc:sldMkLst>
      </pc:sldChg>
      <pc:sldChg chg="addSp delSp modSp new mod">
        <pc:chgData name="Sara Hodgson Brown" userId="55abe0ab-6bea-4dc8-9867-e8721f5c6272" providerId="ADAL" clId="{7DFD47EF-8AC1-49AB-912B-D64701E19061}" dt="2025-01-06T09:08:07.407" v="2109" actId="21"/>
        <pc:sldMkLst>
          <pc:docMk/>
          <pc:sldMk cId="464979473" sldId="260"/>
        </pc:sldMkLst>
      </pc:sldChg>
      <pc:sldChg chg="del">
        <pc:chgData name="Sara Hodgson Brown" userId="55abe0ab-6bea-4dc8-9867-e8721f5c6272" providerId="ADAL" clId="{7DFD47EF-8AC1-49AB-912B-D64701E19061}" dt="2024-12-11T09:38:56.633" v="415" actId="47"/>
        <pc:sldMkLst>
          <pc:docMk/>
          <pc:sldMk cId="1314202843" sldId="260"/>
        </pc:sldMkLst>
      </pc:sldChg>
      <pc:sldChg chg="del">
        <pc:chgData name="Sara Hodgson Brown" userId="55abe0ab-6bea-4dc8-9867-e8721f5c6272" providerId="ADAL" clId="{7DFD47EF-8AC1-49AB-912B-D64701E19061}" dt="2024-12-11T09:38:56.444" v="414" actId="47"/>
        <pc:sldMkLst>
          <pc:docMk/>
          <pc:sldMk cId="3559894617" sldId="261"/>
        </pc:sldMkLst>
      </pc:sldChg>
      <pc:sldChg chg="del">
        <pc:chgData name="Sara Hodgson Brown" userId="55abe0ab-6bea-4dc8-9867-e8721f5c6272" providerId="ADAL" clId="{7DFD47EF-8AC1-49AB-912B-D64701E19061}" dt="2024-12-11T09:38:56.240" v="413" actId="47"/>
        <pc:sldMkLst>
          <pc:docMk/>
          <pc:sldMk cId="313700263" sldId="262"/>
        </pc:sldMkLst>
      </pc:sldChg>
      <pc:sldChg chg="new">
        <pc:chgData name="Sara Hodgson Brown" userId="55abe0ab-6bea-4dc8-9867-e8721f5c6272" providerId="ADAL" clId="{7DFD47EF-8AC1-49AB-912B-D64701E19061}" dt="2024-12-11T09:41:52.911" v="431" actId="680"/>
        <pc:sldMkLst>
          <pc:docMk/>
          <pc:sldMk cId="2805220324" sldId="262"/>
        </pc:sldMkLst>
      </pc:sldChg>
      <pc:sldChg chg="del">
        <pc:chgData name="Sara Hodgson Brown" userId="55abe0ab-6bea-4dc8-9867-e8721f5c6272" providerId="ADAL" clId="{7DFD47EF-8AC1-49AB-912B-D64701E19061}" dt="2024-12-11T09:13:54.788" v="18" actId="47"/>
        <pc:sldMkLst>
          <pc:docMk/>
          <pc:sldMk cId="2168582299" sldId="263"/>
        </pc:sldMkLst>
      </pc:sldChg>
      <pc:sldChg chg="del">
        <pc:chgData name="Sara Hodgson Brown" userId="55abe0ab-6bea-4dc8-9867-e8721f5c6272" providerId="ADAL" clId="{7DFD47EF-8AC1-49AB-912B-D64701E19061}" dt="2024-12-11T09:13:56.358" v="19" actId="47"/>
        <pc:sldMkLst>
          <pc:docMk/>
          <pc:sldMk cId="3105944596" sldId="264"/>
        </pc:sldMkLst>
      </pc:sldChg>
      <pc:sldChg chg="new">
        <pc:chgData name="Sara Hodgson Brown" userId="55abe0ab-6bea-4dc8-9867-e8721f5c6272" providerId="ADAL" clId="{7DFD47EF-8AC1-49AB-912B-D64701E19061}" dt="2024-12-11T09:41:59.624" v="433" actId="680"/>
        <pc:sldMkLst>
          <pc:docMk/>
          <pc:sldMk cId="4093921776" sldId="264"/>
        </pc:sldMkLst>
      </pc:sldChg>
      <pc:sldChg chg="new del">
        <pc:chgData name="Sara Hodgson Brown" userId="55abe0ab-6bea-4dc8-9867-e8721f5c6272" providerId="ADAL" clId="{7DFD47EF-8AC1-49AB-912B-D64701E19061}" dt="2024-12-11T09:42:03.434" v="435" actId="47"/>
        <pc:sldMkLst>
          <pc:docMk/>
          <pc:sldMk cId="1297540008" sldId="265"/>
        </pc:sldMkLst>
      </pc:sldChg>
      <pc:sldChg chg="new del">
        <pc:chgData name="Sara Hodgson Brown" userId="55abe0ab-6bea-4dc8-9867-e8721f5c6272" providerId="ADAL" clId="{7DFD47EF-8AC1-49AB-912B-D64701E19061}" dt="2024-12-30T11:38:01.106" v="1924" actId="47"/>
        <pc:sldMkLst>
          <pc:docMk/>
          <pc:sldMk cId="1461675923" sldId="265"/>
        </pc:sldMkLst>
      </pc:sldChg>
      <pc:sldChg chg="new">
        <pc:chgData name="Sara Hodgson Brown" userId="55abe0ab-6bea-4dc8-9867-e8721f5c6272" providerId="ADAL" clId="{7DFD47EF-8AC1-49AB-912B-D64701E19061}" dt="2024-12-11T09:42:11.848" v="437" actId="680"/>
        <pc:sldMkLst>
          <pc:docMk/>
          <pc:sldMk cId="3483866542" sldId="266"/>
        </pc:sldMkLst>
      </pc:sldChg>
      <pc:sldChg chg="new">
        <pc:chgData name="Sara Hodgson Brown" userId="55abe0ab-6bea-4dc8-9867-e8721f5c6272" providerId="ADAL" clId="{7DFD47EF-8AC1-49AB-912B-D64701E19061}" dt="2024-12-11T09:42:15.202" v="438" actId="680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7DFD47EF-8AC1-49AB-912B-D64701E19061}" dt="2024-12-11T09:14:18.184" v="22" actId="47"/>
        <pc:sldMkLst>
          <pc:docMk/>
          <pc:sldMk cId="12072110" sldId="268"/>
        </pc:sldMkLst>
      </pc:sldChg>
      <pc:sldChg chg="new">
        <pc:chgData name="Sara Hodgson Brown" userId="55abe0ab-6bea-4dc8-9867-e8721f5c6272" providerId="ADAL" clId="{7DFD47EF-8AC1-49AB-912B-D64701E19061}" dt="2024-12-11T09:42:21.331" v="439" actId="680"/>
        <pc:sldMkLst>
          <pc:docMk/>
          <pc:sldMk cId="2493801362" sldId="268"/>
        </pc:sldMkLst>
      </pc:sldChg>
      <pc:sldChg chg="new">
        <pc:chgData name="Sara Hodgson Brown" userId="55abe0ab-6bea-4dc8-9867-e8721f5c6272" providerId="ADAL" clId="{7DFD47EF-8AC1-49AB-912B-D64701E19061}" dt="2024-12-11T09:42:24.632" v="440" actId="680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7DFD47EF-8AC1-49AB-912B-D64701E19061}" dt="2024-12-11T09:14:19.726" v="23" actId="47"/>
        <pc:sldMkLst>
          <pc:docMk/>
          <pc:sldMk cId="3653764745" sldId="269"/>
        </pc:sldMkLst>
      </pc:sldChg>
      <pc:sldChg chg="new">
        <pc:chgData name="Sara Hodgson Brown" userId="55abe0ab-6bea-4dc8-9867-e8721f5c6272" providerId="ADAL" clId="{7DFD47EF-8AC1-49AB-912B-D64701E19061}" dt="2024-12-11T09:42:28.782" v="441" actId="680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7DFD47EF-8AC1-49AB-912B-D64701E19061}" dt="2024-12-11T09:14:20.888" v="24" actId="47"/>
        <pc:sldMkLst>
          <pc:docMk/>
          <pc:sldMk cId="4053317287" sldId="270"/>
        </pc:sldMkLst>
      </pc:sldChg>
      <pc:sldChg chg="del">
        <pc:chgData name="Sara Hodgson Brown" userId="55abe0ab-6bea-4dc8-9867-e8721f5c6272" providerId="ADAL" clId="{7DFD47EF-8AC1-49AB-912B-D64701E19061}" dt="2024-12-11T09:14:22.584" v="25" actId="47"/>
        <pc:sldMkLst>
          <pc:docMk/>
          <pc:sldMk cId="1226646282" sldId="271"/>
        </pc:sldMkLst>
      </pc:sldChg>
      <pc:sldChg chg="new">
        <pc:chgData name="Sara Hodgson Brown" userId="55abe0ab-6bea-4dc8-9867-e8721f5c6272" providerId="ADAL" clId="{7DFD47EF-8AC1-49AB-912B-D64701E19061}" dt="2024-12-11T09:42:32.206" v="442" actId="680"/>
        <pc:sldMkLst>
          <pc:docMk/>
          <pc:sldMk cId="1808167640" sldId="271"/>
        </pc:sldMkLst>
      </pc:sldChg>
      <pc:sldChg chg="new del">
        <pc:chgData name="Sara Hodgson Brown" userId="55abe0ab-6bea-4dc8-9867-e8721f5c6272" providerId="ADAL" clId="{7DFD47EF-8AC1-49AB-912B-D64701E19061}" dt="2025-01-02T09:16:26.108" v="1929" actId="47"/>
        <pc:sldMkLst>
          <pc:docMk/>
          <pc:sldMk cId="2106988802" sldId="272"/>
        </pc:sldMkLst>
      </pc:sldChg>
      <pc:sldChg chg="del">
        <pc:chgData name="Sara Hodgson Brown" userId="55abe0ab-6bea-4dc8-9867-e8721f5c6272" providerId="ADAL" clId="{7DFD47EF-8AC1-49AB-912B-D64701E19061}" dt="2024-12-11T09:14:25.934" v="26" actId="47"/>
        <pc:sldMkLst>
          <pc:docMk/>
          <pc:sldMk cId="2601560280" sldId="272"/>
        </pc:sldMkLst>
      </pc:sldChg>
      <pc:sldChg chg="add del">
        <pc:chgData name="Sara Hodgson Brown" userId="55abe0ab-6bea-4dc8-9867-e8721f5c6272" providerId="ADAL" clId="{7DFD47EF-8AC1-49AB-912B-D64701E19061}" dt="2024-12-11T09:15:32.843" v="29" actId="47"/>
        <pc:sldMkLst>
          <pc:docMk/>
          <pc:sldMk cId="377932196" sldId="273"/>
        </pc:sldMkLst>
      </pc:sldChg>
      <pc:sldChg chg="new del">
        <pc:chgData name="Sara Hodgson Brown" userId="55abe0ab-6bea-4dc8-9867-e8721f5c6272" providerId="ADAL" clId="{7DFD47EF-8AC1-49AB-912B-D64701E19061}" dt="2025-01-02T09:16:28.954" v="1930" actId="47"/>
        <pc:sldMkLst>
          <pc:docMk/>
          <pc:sldMk cId="4136745646" sldId="273"/>
        </pc:sldMkLst>
      </pc:sldChg>
      <pc:sldChg chg="new">
        <pc:chgData name="Sara Hodgson Brown" userId="55abe0ab-6bea-4dc8-9867-e8721f5c6272" providerId="ADAL" clId="{7DFD47EF-8AC1-49AB-912B-D64701E19061}" dt="2024-12-11T09:42:42.184" v="445" actId="680"/>
        <pc:sldMkLst>
          <pc:docMk/>
          <pc:sldMk cId="1435093245" sldId="274"/>
        </pc:sldMkLst>
      </pc:sldChg>
      <pc:sldChg chg="del">
        <pc:chgData name="Sara Hodgson Brown" userId="55abe0ab-6bea-4dc8-9867-e8721f5c6272" providerId="ADAL" clId="{7DFD47EF-8AC1-49AB-912B-D64701E19061}" dt="2024-12-11T09:15:34.446" v="30" actId="47"/>
        <pc:sldMkLst>
          <pc:docMk/>
          <pc:sldMk cId="3267634690" sldId="274"/>
        </pc:sldMkLst>
      </pc:sldChg>
      <pc:sldChg chg="del">
        <pc:chgData name="Sara Hodgson Brown" userId="55abe0ab-6bea-4dc8-9867-e8721f5c6272" providerId="ADAL" clId="{7DFD47EF-8AC1-49AB-912B-D64701E19061}" dt="2024-12-11T09:15:35.483" v="31" actId="47"/>
        <pc:sldMkLst>
          <pc:docMk/>
          <pc:sldMk cId="983441226" sldId="275"/>
        </pc:sldMkLst>
      </pc:sldChg>
      <pc:sldChg chg="new del">
        <pc:chgData name="Sara Hodgson Brown" userId="55abe0ab-6bea-4dc8-9867-e8721f5c6272" providerId="ADAL" clId="{7DFD47EF-8AC1-49AB-912B-D64701E19061}" dt="2025-01-07T13:40:21.301" v="2191" actId="47"/>
        <pc:sldMkLst>
          <pc:docMk/>
          <pc:sldMk cId="3978091542" sldId="275"/>
        </pc:sldMkLst>
      </pc:sldChg>
      <pc:sldChg chg="del">
        <pc:chgData name="Sara Hodgson Brown" userId="55abe0ab-6bea-4dc8-9867-e8721f5c6272" providerId="ADAL" clId="{7DFD47EF-8AC1-49AB-912B-D64701E19061}" dt="2024-12-11T09:15:36.205" v="32" actId="47"/>
        <pc:sldMkLst>
          <pc:docMk/>
          <pc:sldMk cId="520142420" sldId="276"/>
        </pc:sldMkLst>
      </pc:sldChg>
      <pc:sldChg chg="addSp delSp modSp new del mod chgLayout">
        <pc:chgData name="Sara Hodgson Brown" userId="55abe0ab-6bea-4dc8-9867-e8721f5c6272" providerId="ADAL" clId="{7DFD47EF-8AC1-49AB-912B-D64701E19061}" dt="2025-01-07T13:40:23.048" v="2192" actId="47"/>
        <pc:sldMkLst>
          <pc:docMk/>
          <pc:sldMk cId="3693335688" sldId="276"/>
        </pc:sldMkLst>
      </pc:sldChg>
      <pc:sldChg chg="addSp modSp new mod ord setBg">
        <pc:chgData name="Sara Hodgson Brown" userId="55abe0ab-6bea-4dc8-9867-e8721f5c6272" providerId="ADAL" clId="{7DFD47EF-8AC1-49AB-912B-D64701E19061}" dt="2024-12-11T14:24:09.099" v="1673" actId="20577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7DFD47EF-8AC1-49AB-912B-D64701E19061}" dt="2024-12-11T09:15:37.243" v="33" actId="47"/>
        <pc:sldMkLst>
          <pc:docMk/>
          <pc:sldMk cId="2670575080" sldId="277"/>
        </pc:sldMkLst>
      </pc:sldChg>
      <pc:sldChg chg="delSp new mod">
        <pc:chgData name="Sara Hodgson Brown" userId="55abe0ab-6bea-4dc8-9867-e8721f5c6272" providerId="ADAL" clId="{7DFD47EF-8AC1-49AB-912B-D64701E19061}" dt="2025-01-07T13:40:27.719" v="2193" actId="478"/>
        <pc:sldMkLst>
          <pc:docMk/>
          <pc:sldMk cId="793063824" sldId="278"/>
        </pc:sldMkLst>
      </pc:sldChg>
      <pc:sldChg chg="del">
        <pc:chgData name="Sara Hodgson Brown" userId="55abe0ab-6bea-4dc8-9867-e8721f5c6272" providerId="ADAL" clId="{7DFD47EF-8AC1-49AB-912B-D64701E19061}" dt="2024-12-11T09:15:38.734" v="34" actId="47"/>
        <pc:sldMkLst>
          <pc:docMk/>
          <pc:sldMk cId="3105621307" sldId="278"/>
        </pc:sldMkLst>
      </pc:sldChg>
      <pc:sldChg chg="del">
        <pc:chgData name="Sara Hodgson Brown" userId="55abe0ab-6bea-4dc8-9867-e8721f5c6272" providerId="ADAL" clId="{7DFD47EF-8AC1-49AB-912B-D64701E19061}" dt="2024-12-11T09:38:56.035" v="412" actId="47"/>
        <pc:sldMkLst>
          <pc:docMk/>
          <pc:sldMk cId="1500751946" sldId="279"/>
        </pc:sldMkLst>
      </pc:sldChg>
      <pc:sldChg chg="del">
        <pc:chgData name="Sara Hodgson Brown" userId="55abe0ab-6bea-4dc8-9867-e8721f5c6272" providerId="ADAL" clId="{7DFD47EF-8AC1-49AB-912B-D64701E19061}" dt="2024-12-11T09:15:43.710" v="35" actId="47"/>
        <pc:sldMkLst>
          <pc:docMk/>
          <pc:sldMk cId="810085325" sldId="280"/>
        </pc:sldMkLst>
      </pc:sldChg>
      <pc:sldChg chg="new">
        <pc:chgData name="Sara Hodgson Brown" userId="55abe0ab-6bea-4dc8-9867-e8721f5c6272" providerId="ADAL" clId="{7DFD47EF-8AC1-49AB-912B-D64701E19061}" dt="2024-12-11T12:15:27.163" v="823" actId="680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7DFD47EF-8AC1-49AB-912B-D64701E19061}" dt="2024-12-11T09:38:55.767" v="411" actId="47"/>
        <pc:sldMkLst>
          <pc:docMk/>
          <pc:sldMk cId="1412059186" sldId="281"/>
        </pc:sldMkLst>
      </pc:sldChg>
      <pc:sldChg chg="addSp delSp modSp new mod chgLayout">
        <pc:chgData name="Sara Hodgson Brown" userId="55abe0ab-6bea-4dc8-9867-e8721f5c6272" providerId="ADAL" clId="{7DFD47EF-8AC1-49AB-912B-D64701E19061}" dt="2025-01-05T15:14:46.640" v="2041" actId="6264"/>
        <pc:sldMkLst>
          <pc:docMk/>
          <pc:sldMk cId="2991223305" sldId="281"/>
        </pc:sldMkLst>
      </pc:sldChg>
      <pc:sldChg chg="new del">
        <pc:chgData name="Sara Hodgson Brown" userId="55abe0ab-6bea-4dc8-9867-e8721f5c6272" providerId="ADAL" clId="{7DFD47EF-8AC1-49AB-912B-D64701E19061}" dt="2024-12-11T14:11:28.924" v="1596" actId="47"/>
        <pc:sldMkLst>
          <pc:docMk/>
          <pc:sldMk cId="1681886489" sldId="282"/>
        </pc:sldMkLst>
      </pc:sldChg>
      <pc:sldChg chg="del">
        <pc:chgData name="Sara Hodgson Brown" userId="55abe0ab-6bea-4dc8-9867-e8721f5c6272" providerId="ADAL" clId="{7DFD47EF-8AC1-49AB-912B-D64701E19061}" dt="2024-12-11T09:38:49.998" v="410" actId="47"/>
        <pc:sldMkLst>
          <pc:docMk/>
          <pc:sldMk cId="3164448564" sldId="282"/>
        </pc:sldMkLst>
      </pc:sldChg>
      <pc:sldChg chg="del">
        <pc:chgData name="Sara Hodgson Brown" userId="55abe0ab-6bea-4dc8-9867-e8721f5c6272" providerId="ADAL" clId="{7DFD47EF-8AC1-49AB-912B-D64701E19061}" dt="2024-12-11T09:38:44.943" v="407" actId="47"/>
        <pc:sldMkLst>
          <pc:docMk/>
          <pc:sldMk cId="2103481235" sldId="283"/>
        </pc:sldMkLst>
      </pc:sldChg>
      <pc:sldChg chg="new del">
        <pc:chgData name="Sara Hodgson Brown" userId="55abe0ab-6bea-4dc8-9867-e8721f5c6272" providerId="ADAL" clId="{7DFD47EF-8AC1-49AB-912B-D64701E19061}" dt="2024-12-11T14:13:14.283" v="1610" actId="47"/>
        <pc:sldMkLst>
          <pc:docMk/>
          <pc:sldMk cId="3682317098" sldId="283"/>
        </pc:sldMkLst>
      </pc:sldChg>
      <pc:sldChg chg="addSp delSp modSp new mod chgLayout">
        <pc:chgData name="Sara Hodgson Brown" userId="55abe0ab-6bea-4dc8-9867-e8721f5c6272" providerId="ADAL" clId="{7DFD47EF-8AC1-49AB-912B-D64701E19061}" dt="2025-01-05T15:14:43.339" v="2040" actId="6264"/>
        <pc:sldMkLst>
          <pc:docMk/>
          <pc:sldMk cId="1277592921" sldId="284"/>
        </pc:sldMkLst>
      </pc:sldChg>
      <pc:sldChg chg="del">
        <pc:chgData name="Sara Hodgson Brown" userId="55abe0ab-6bea-4dc8-9867-e8721f5c6272" providerId="ADAL" clId="{7DFD47EF-8AC1-49AB-912B-D64701E19061}" dt="2024-12-11T09:38:46.514" v="408" actId="47"/>
        <pc:sldMkLst>
          <pc:docMk/>
          <pc:sldMk cId="2357670213" sldId="284"/>
        </pc:sldMkLst>
      </pc:sldChg>
      <pc:sldChg chg="del">
        <pc:chgData name="Sara Hodgson Brown" userId="55abe0ab-6bea-4dc8-9867-e8721f5c6272" providerId="ADAL" clId="{7DFD47EF-8AC1-49AB-912B-D64701E19061}" dt="2024-12-11T09:14:12.148" v="21" actId="47"/>
        <pc:sldMkLst>
          <pc:docMk/>
          <pc:sldMk cId="2377966482" sldId="285"/>
        </pc:sldMkLst>
      </pc:sldChg>
      <pc:sldChg chg="new">
        <pc:chgData name="Sara Hodgson Brown" userId="55abe0ab-6bea-4dc8-9867-e8721f5c6272" providerId="ADAL" clId="{7DFD47EF-8AC1-49AB-912B-D64701E19061}" dt="2024-12-11T12:15:56.985" v="828" actId="680"/>
        <pc:sldMkLst>
          <pc:docMk/>
          <pc:sldMk cId="3919949645" sldId="285"/>
        </pc:sldMkLst>
      </pc:sldChg>
      <pc:sldChg chg="del">
        <pc:chgData name="Sara Hodgson Brown" userId="55abe0ab-6bea-4dc8-9867-e8721f5c6272" providerId="ADAL" clId="{7DFD47EF-8AC1-49AB-912B-D64701E19061}" dt="2024-12-11T09:38:47.297" v="409" actId="47"/>
        <pc:sldMkLst>
          <pc:docMk/>
          <pc:sldMk cId="3879241143" sldId="286"/>
        </pc:sldMkLst>
      </pc:sldChg>
      <pc:sldChg chg="new">
        <pc:chgData name="Sara Hodgson Brown" userId="55abe0ab-6bea-4dc8-9867-e8721f5c6272" providerId="ADAL" clId="{7DFD47EF-8AC1-49AB-912B-D64701E19061}" dt="2024-12-11T12:16:10.258" v="831" actId="680"/>
        <pc:sldMkLst>
          <pc:docMk/>
          <pc:sldMk cId="1113756703" sldId="288"/>
        </pc:sldMkLst>
      </pc:sldChg>
      <pc:sldChg chg="new">
        <pc:chgData name="Sara Hodgson Brown" userId="55abe0ab-6bea-4dc8-9867-e8721f5c6272" providerId="ADAL" clId="{7DFD47EF-8AC1-49AB-912B-D64701E19061}" dt="2024-12-11T12:16:27.208" v="832" actId="680"/>
        <pc:sldMkLst>
          <pc:docMk/>
          <pc:sldMk cId="679130285" sldId="289"/>
        </pc:sldMkLst>
      </pc:sldChg>
      <pc:sldChg chg="new">
        <pc:chgData name="Sara Hodgson Brown" userId="55abe0ab-6bea-4dc8-9867-e8721f5c6272" providerId="ADAL" clId="{7DFD47EF-8AC1-49AB-912B-D64701E19061}" dt="2024-12-11T12:16:30.881" v="833" actId="680"/>
        <pc:sldMkLst>
          <pc:docMk/>
          <pc:sldMk cId="3554620382" sldId="290"/>
        </pc:sldMkLst>
      </pc:sldChg>
      <pc:sldChg chg="new">
        <pc:chgData name="Sara Hodgson Brown" userId="55abe0ab-6bea-4dc8-9867-e8721f5c6272" providerId="ADAL" clId="{7DFD47EF-8AC1-49AB-912B-D64701E19061}" dt="2024-12-11T12:16:33.774" v="834" actId="680"/>
        <pc:sldMkLst>
          <pc:docMk/>
          <pc:sldMk cId="2396197419" sldId="291"/>
        </pc:sldMkLst>
      </pc:sldChg>
      <pc:sldChg chg="new del">
        <pc:chgData name="Sara Hodgson Brown" userId="55abe0ab-6bea-4dc8-9867-e8721f5c6272" providerId="ADAL" clId="{7DFD47EF-8AC1-49AB-912B-D64701E19061}" dt="2024-12-11T14:19:27.724" v="1648" actId="47"/>
        <pc:sldMkLst>
          <pc:docMk/>
          <pc:sldMk cId="3876165298" sldId="292"/>
        </pc:sldMkLst>
      </pc:sldChg>
      <pc:sldChg chg="new del">
        <pc:chgData name="Sara Hodgson Brown" userId="55abe0ab-6bea-4dc8-9867-e8721f5c6272" providerId="ADAL" clId="{7DFD47EF-8AC1-49AB-912B-D64701E19061}" dt="2024-12-11T14:19:29.732" v="1649" actId="47"/>
        <pc:sldMkLst>
          <pc:docMk/>
          <pc:sldMk cId="757948565" sldId="293"/>
        </pc:sldMkLst>
      </pc:sldChg>
      <pc:sldChg chg="new del">
        <pc:chgData name="Sara Hodgson Brown" userId="55abe0ab-6bea-4dc8-9867-e8721f5c6272" providerId="ADAL" clId="{7DFD47EF-8AC1-49AB-912B-D64701E19061}" dt="2024-12-11T14:19:30.879" v="1650" actId="47"/>
        <pc:sldMkLst>
          <pc:docMk/>
          <pc:sldMk cId="3603853743" sldId="294"/>
        </pc:sldMkLst>
      </pc:sldChg>
      <pc:sldChg chg="new del">
        <pc:chgData name="Sara Hodgson Brown" userId="55abe0ab-6bea-4dc8-9867-e8721f5c6272" providerId="ADAL" clId="{7DFD47EF-8AC1-49AB-912B-D64701E19061}" dt="2025-01-07T13:57:21.268" v="2243" actId="47"/>
        <pc:sldMkLst>
          <pc:docMk/>
          <pc:sldMk cId="4152788124" sldId="295"/>
        </pc:sldMkLst>
      </pc:sldChg>
      <pc:sldChg chg="addSp delSp modSp new del mod ord chgLayout">
        <pc:chgData name="Sara Hodgson Brown" userId="55abe0ab-6bea-4dc8-9867-e8721f5c6272" providerId="ADAL" clId="{7DFD47EF-8AC1-49AB-912B-D64701E19061}" dt="2025-01-07T13:56:36.931" v="2242" actId="47"/>
        <pc:sldMkLst>
          <pc:docMk/>
          <pc:sldMk cId="1403942853" sldId="296"/>
        </pc:sldMkLst>
      </pc:sldChg>
      <pc:sldChg chg="new del">
        <pc:chgData name="Sara Hodgson Brown" userId="55abe0ab-6bea-4dc8-9867-e8721f5c6272" providerId="ADAL" clId="{7DFD47EF-8AC1-49AB-912B-D64701E19061}" dt="2024-12-11T13:10:30.199" v="1003" actId="47"/>
        <pc:sldMkLst>
          <pc:docMk/>
          <pc:sldMk cId="1151523618" sldId="297"/>
        </pc:sldMkLst>
      </pc:sldChg>
      <pc:sldChg chg="del">
        <pc:chgData name="Sara Hodgson Brown" userId="55abe0ab-6bea-4dc8-9867-e8721f5c6272" providerId="ADAL" clId="{7DFD47EF-8AC1-49AB-912B-D64701E19061}" dt="2024-12-11T09:13:58.902" v="20" actId="47"/>
        <pc:sldMkLst>
          <pc:docMk/>
          <pc:sldMk cId="2456305115" sldId="298"/>
        </pc:sldMkLst>
      </pc:sldChg>
      <pc:sldChg chg="add del">
        <pc:chgData name="Sara Hodgson Brown" userId="55abe0ab-6bea-4dc8-9867-e8721f5c6272" providerId="ADAL" clId="{7DFD47EF-8AC1-49AB-912B-D64701E19061}" dt="2024-12-11T09:38:58.176" v="419" actId="47"/>
        <pc:sldMkLst>
          <pc:docMk/>
          <pc:sldMk cId="2420751185" sldId="1758"/>
        </pc:sldMkLst>
      </pc:sldChg>
      <pc:sldChg chg="modSp add del mod">
        <pc:chgData name="Sara Hodgson Brown" userId="55abe0ab-6bea-4dc8-9867-e8721f5c6272" providerId="ADAL" clId="{7DFD47EF-8AC1-49AB-912B-D64701E19061}" dt="2025-01-05T15:12:32.563" v="2014" actId="47"/>
        <pc:sldMkLst>
          <pc:docMk/>
          <pc:sldMk cId="502196074" sldId="1877"/>
        </pc:sldMkLst>
      </pc:sldChg>
      <pc:sldChg chg="add del">
        <pc:chgData name="Sara Hodgson Brown" userId="55abe0ab-6bea-4dc8-9867-e8721f5c6272" providerId="ADAL" clId="{7DFD47EF-8AC1-49AB-912B-D64701E19061}" dt="2025-01-05T15:12:12.307" v="2013" actId="47"/>
        <pc:sldMkLst>
          <pc:docMk/>
          <pc:sldMk cId="292865011" sldId="1878"/>
        </pc:sldMkLst>
      </pc:sldChg>
      <pc:sldChg chg="new">
        <pc:chgData name="Sara Hodgson Brown" userId="55abe0ab-6bea-4dc8-9867-e8721f5c6272" providerId="ADAL" clId="{7DFD47EF-8AC1-49AB-912B-D64701E19061}" dt="2024-12-11T14:25:40.885" v="1674" actId="680"/>
        <pc:sldMkLst>
          <pc:docMk/>
          <pc:sldMk cId="1618295664" sldId="1879"/>
        </pc:sldMkLst>
      </pc:sldChg>
      <pc:sldChg chg="new del">
        <pc:chgData name="Sara Hodgson Brown" userId="55abe0ab-6bea-4dc8-9867-e8721f5c6272" providerId="ADAL" clId="{7DFD47EF-8AC1-49AB-912B-D64701E19061}" dt="2024-12-11T14:29:34.849" v="1688" actId="47"/>
        <pc:sldMkLst>
          <pc:docMk/>
          <pc:sldMk cId="772980559" sldId="1880"/>
        </pc:sldMkLst>
      </pc:sldChg>
      <pc:sldChg chg="new del">
        <pc:chgData name="Sara Hodgson Brown" userId="55abe0ab-6bea-4dc8-9867-e8721f5c6272" providerId="ADAL" clId="{7DFD47EF-8AC1-49AB-912B-D64701E19061}" dt="2024-12-11T14:28:03.506" v="1676" actId="47"/>
        <pc:sldMkLst>
          <pc:docMk/>
          <pc:sldMk cId="2461570771" sldId="1880"/>
        </pc:sldMkLst>
      </pc:sldChg>
      <pc:sldChg chg="new del">
        <pc:chgData name="Sara Hodgson Brown" userId="55abe0ab-6bea-4dc8-9867-e8721f5c6272" providerId="ADAL" clId="{7DFD47EF-8AC1-49AB-912B-D64701E19061}" dt="2024-12-11T14:29:34.064" v="1687" actId="47"/>
        <pc:sldMkLst>
          <pc:docMk/>
          <pc:sldMk cId="3898889806" sldId="1881"/>
        </pc:sldMkLst>
      </pc:sldChg>
      <pc:sldChg chg="new ord">
        <pc:chgData name="Sara Hodgson Brown" userId="55abe0ab-6bea-4dc8-9867-e8721f5c6272" providerId="ADAL" clId="{7DFD47EF-8AC1-49AB-912B-D64701E19061}" dt="2024-12-11T14:29:32.367" v="1686"/>
        <pc:sldMkLst>
          <pc:docMk/>
          <pc:sldMk cId="3977772433" sldId="1882"/>
        </pc:sldMkLst>
      </pc:sldChg>
      <pc:sldChg chg="new">
        <pc:chgData name="Sara Hodgson Brown" userId="55abe0ab-6bea-4dc8-9867-e8721f5c6272" providerId="ADAL" clId="{7DFD47EF-8AC1-49AB-912B-D64701E19061}" dt="2024-12-11T14:29:21.542" v="1680" actId="680"/>
        <pc:sldMkLst>
          <pc:docMk/>
          <pc:sldMk cId="4232339572" sldId="1883"/>
        </pc:sldMkLst>
      </pc:sldChg>
      <pc:sldChg chg="new">
        <pc:chgData name="Sara Hodgson Brown" userId="55abe0ab-6bea-4dc8-9867-e8721f5c6272" providerId="ADAL" clId="{7DFD47EF-8AC1-49AB-912B-D64701E19061}" dt="2024-12-11T14:29:23.756" v="1681" actId="680"/>
        <pc:sldMkLst>
          <pc:docMk/>
          <pc:sldMk cId="612128115" sldId="1884"/>
        </pc:sldMkLst>
      </pc:sldChg>
      <pc:sldChg chg="new">
        <pc:chgData name="Sara Hodgson Brown" userId="55abe0ab-6bea-4dc8-9867-e8721f5c6272" providerId="ADAL" clId="{7DFD47EF-8AC1-49AB-912B-D64701E19061}" dt="2024-12-11T14:29:26.082" v="1682" actId="680"/>
        <pc:sldMkLst>
          <pc:docMk/>
          <pc:sldMk cId="3535682528" sldId="1885"/>
        </pc:sldMkLst>
      </pc:sldChg>
      <pc:sldChg chg="new">
        <pc:chgData name="Sara Hodgson Brown" userId="55abe0ab-6bea-4dc8-9867-e8721f5c6272" providerId="ADAL" clId="{7DFD47EF-8AC1-49AB-912B-D64701E19061}" dt="2024-12-30T11:38:07.486" v="1925" actId="680"/>
        <pc:sldMkLst>
          <pc:docMk/>
          <pc:sldMk cId="3069989188" sldId="1887"/>
        </pc:sldMkLst>
      </pc:sldChg>
      <pc:sldChg chg="new">
        <pc:chgData name="Sara Hodgson Brown" userId="55abe0ab-6bea-4dc8-9867-e8721f5c6272" providerId="ADAL" clId="{7DFD47EF-8AC1-49AB-912B-D64701E19061}" dt="2024-12-30T11:38:10.936" v="1926" actId="680"/>
        <pc:sldMkLst>
          <pc:docMk/>
          <pc:sldMk cId="1483856487" sldId="1888"/>
        </pc:sldMkLst>
      </pc:sldChg>
      <pc:sldChg chg="new">
        <pc:chgData name="Sara Hodgson Brown" userId="55abe0ab-6bea-4dc8-9867-e8721f5c6272" providerId="ADAL" clId="{7DFD47EF-8AC1-49AB-912B-D64701E19061}" dt="2025-01-02T09:16:18.893" v="1928" actId="680"/>
        <pc:sldMkLst>
          <pc:docMk/>
          <pc:sldMk cId="1895338360" sldId="1890"/>
        </pc:sldMkLst>
      </pc:sldChg>
      <pc:sldChg chg="new">
        <pc:chgData name="Sara Hodgson Brown" userId="55abe0ab-6bea-4dc8-9867-e8721f5c6272" providerId="ADAL" clId="{7DFD47EF-8AC1-49AB-912B-D64701E19061}" dt="2025-01-07T13:41:19.370" v="2194" actId="680"/>
        <pc:sldMkLst>
          <pc:docMk/>
          <pc:sldMk cId="792587873" sldId="1891"/>
        </pc:sldMkLst>
      </pc:sldChg>
      <pc:sldChg chg="new del">
        <pc:chgData name="Sara Hodgson Brown" userId="55abe0ab-6bea-4dc8-9867-e8721f5c6272" providerId="ADAL" clId="{7DFD47EF-8AC1-49AB-912B-D64701E19061}" dt="2025-01-05T15:18:48.063" v="2047" actId="680"/>
        <pc:sldMkLst>
          <pc:docMk/>
          <pc:sldMk cId="1640821041" sldId="1891"/>
        </pc:sldMkLst>
      </pc:sldChg>
      <pc:sldChg chg="modSp new mod">
        <pc:chgData name="Sara Hodgson Brown" userId="55abe0ab-6bea-4dc8-9867-e8721f5c6272" providerId="ADAL" clId="{7DFD47EF-8AC1-49AB-912B-D64701E19061}" dt="2025-01-07T13:47:44.120" v="2197" actId="255"/>
        <pc:sldMkLst>
          <pc:docMk/>
          <pc:sldMk cId="3069066219" sldId="1892"/>
        </pc:sldMkLst>
      </pc:sldChg>
      <pc:sldChg chg="new">
        <pc:chgData name="Sara Hodgson Brown" userId="55abe0ab-6bea-4dc8-9867-e8721f5c6272" providerId="ADAL" clId="{7DFD47EF-8AC1-49AB-912B-D64701E19061}" dt="2025-01-07T13:57:52.040" v="2244" actId="680"/>
        <pc:sldMkLst>
          <pc:docMk/>
          <pc:sldMk cId="2219211668" sldId="1893"/>
        </pc:sldMkLst>
      </pc:sldChg>
      <pc:sldChg chg="modSp new mod">
        <pc:chgData name="Sara Hodgson Brown" userId="55abe0ab-6bea-4dc8-9867-e8721f5c6272" providerId="ADAL" clId="{7DFD47EF-8AC1-49AB-912B-D64701E19061}" dt="2025-01-07T14:24:02.920" v="2246"/>
        <pc:sldMkLst>
          <pc:docMk/>
          <pc:sldMk cId="974654858" sldId="1894"/>
        </pc:sldMkLst>
      </pc:sldChg>
      <pc:sldMasterChg chg="modSldLayout sldLayoutOrd">
        <pc:chgData name="Sara Hodgson Brown" userId="55abe0ab-6bea-4dc8-9867-e8721f5c6272" providerId="ADAL" clId="{7DFD47EF-8AC1-49AB-912B-D64701E19061}" dt="2025-01-07T14:51:01.132" v="2253" actId="20578"/>
        <pc:sldMasterMkLst>
          <pc:docMk/>
          <pc:sldMasterMk cId="1949279857" sldId="2147486242"/>
        </pc:sldMasterMkLst>
        <pc:sldLayoutChg chg="mod ord">
          <pc:chgData name="Sara Hodgson Brown" userId="55abe0ab-6bea-4dc8-9867-e8721f5c6272" providerId="ADAL" clId="{7DFD47EF-8AC1-49AB-912B-D64701E19061}" dt="2025-01-07T13:48:45.309" v="2202" actId="20578"/>
          <pc:sldLayoutMkLst>
            <pc:docMk/>
            <pc:sldMasterMk cId="1949279857" sldId="2147486242"/>
            <pc:sldLayoutMk cId="40745056" sldId="2147486284"/>
          </pc:sldLayoutMkLst>
        </pc:sldLayoutChg>
        <pc:sldLayoutChg chg="modSp mod">
          <pc:chgData name="Sara Hodgson Brown" userId="55abe0ab-6bea-4dc8-9867-e8721f5c6272" providerId="ADAL" clId="{7DFD47EF-8AC1-49AB-912B-D64701E19061}" dt="2025-01-07T13:51:26.836" v="2240" actId="207"/>
          <pc:sldLayoutMkLst>
            <pc:docMk/>
            <pc:sldMasterMk cId="1949279857" sldId="2147486242"/>
            <pc:sldLayoutMk cId="4176043842" sldId="2147486320"/>
          </pc:sldLayoutMkLst>
        </pc:sldLayoutChg>
        <pc:sldLayoutChg chg="ord">
          <pc:chgData name="Sara Hodgson Brown" userId="55abe0ab-6bea-4dc8-9867-e8721f5c6272" providerId="ADAL" clId="{7DFD47EF-8AC1-49AB-912B-D64701E19061}" dt="2025-01-07T14:50:59.357" v="2252" actId="20578"/>
          <pc:sldLayoutMkLst>
            <pc:docMk/>
            <pc:sldMasterMk cId="1949279857" sldId="2147486242"/>
            <pc:sldLayoutMk cId="237006704" sldId="2147486325"/>
          </pc:sldLayoutMkLst>
        </pc:sldLayoutChg>
        <pc:sldLayoutChg chg="ord">
          <pc:chgData name="Sara Hodgson Brown" userId="55abe0ab-6bea-4dc8-9867-e8721f5c6272" providerId="ADAL" clId="{7DFD47EF-8AC1-49AB-912B-D64701E19061}" dt="2025-01-07T14:51:01.132" v="2253" actId="20578"/>
          <pc:sldLayoutMkLst>
            <pc:docMk/>
            <pc:sldMasterMk cId="1949279857" sldId="2147486242"/>
            <pc:sldLayoutMk cId="3737027838" sldId="2147486326"/>
          </pc:sldLayoutMkLst>
        </pc:sldLayoutChg>
        <pc:sldLayoutChg chg="ord">
          <pc:chgData name="Sara Hodgson Brown" userId="55abe0ab-6bea-4dc8-9867-e8721f5c6272" providerId="ADAL" clId="{7DFD47EF-8AC1-49AB-912B-D64701E19061}" dt="2025-01-07T14:50:55.557" v="2251" actId="20578"/>
          <pc:sldLayoutMkLst>
            <pc:docMk/>
            <pc:sldMasterMk cId="1949279857" sldId="2147486242"/>
            <pc:sldLayoutMk cId="1476322680" sldId="2147486327"/>
          </pc:sldLayoutMkLst>
        </pc:sldLayoutChg>
      </pc:sldMasterChg>
    </pc:docChg>
  </pc:docChgLst>
  <pc:docChgLst>
    <pc:chgData name="Nathan Duff" userId="S::nduff@goodtogreatschools.org.au::5454dd5d-9811-49f6-92ba-8b7b8eb9777a" providerId="AD" clId="Web-{ACC6C593-74CB-FDA5-DCBF-48E5A118F22A}"/>
    <pc:docChg chg="modSld">
      <pc:chgData name="Nathan Duff" userId="S::nduff@goodtogreatschools.org.au::5454dd5d-9811-49f6-92ba-8b7b8eb9777a" providerId="AD" clId="Web-{ACC6C593-74CB-FDA5-DCBF-48E5A118F22A}" dt="2024-06-23T23:39:41.980" v="10" actId="1076"/>
      <pc:docMkLst>
        <pc:docMk/>
      </pc:docMkLst>
      <pc:sldChg chg="addSp delSp modSp">
        <pc:chgData name="Nathan Duff" userId="S::nduff@goodtogreatschools.org.au::5454dd5d-9811-49f6-92ba-8b7b8eb9777a" providerId="AD" clId="Web-{ACC6C593-74CB-FDA5-DCBF-48E5A118F22A}" dt="2024-06-23T23:39:41.980" v="10" actId="1076"/>
        <pc:sldMkLst>
          <pc:docMk/>
          <pc:sldMk cId="1224721711" sldId="282"/>
        </pc:sldMkLst>
      </pc:sldChg>
    </pc:docChg>
  </pc:docChgLst>
  <pc:docChgLst>
    <pc:chgData name="Abbas Kassem" userId="S::akassem@goodtogreatschools.org.au::b5422da9-d130-411e-8a14-2c174765e2f3" providerId="AD" clId="Web-{95CF7FB1-8604-4B2F-D0F5-0A264260EAE9}"/>
    <pc:docChg chg="modSld">
      <pc:chgData name="Abbas Kassem" userId="S::akassem@goodtogreatschools.org.au::b5422da9-d130-411e-8a14-2c174765e2f3" providerId="AD" clId="Web-{95CF7FB1-8604-4B2F-D0F5-0A264260EAE9}" dt="2024-04-28T23:48:59.786" v="0" actId="20577"/>
      <pc:docMkLst>
        <pc:docMk/>
      </pc:docMkLst>
      <pc:sldChg chg="modSp">
        <pc:chgData name="Abbas Kassem" userId="S::akassem@goodtogreatschools.org.au::b5422da9-d130-411e-8a14-2c174765e2f3" providerId="AD" clId="Web-{95CF7FB1-8604-4B2F-D0F5-0A264260EAE9}" dt="2024-04-28T23:48:59.786" v="0" actId="20577"/>
        <pc:sldMkLst>
          <pc:docMk/>
          <pc:sldMk cId="3831091944" sldId="1788"/>
        </pc:sldMkLst>
      </pc:sldChg>
    </pc:docChg>
  </pc:docChgLst>
  <pc:docChgLst>
    <pc:chgData name="Sara Hodgson Brown" userId="S::shodgsonbrown@goodtogreatschools.org.au::55abe0ab-6bea-4dc8-9867-e8721f5c6272" providerId="AD" clId="Web-{BD24156D-A68A-8BB7-0501-A46FD9291213}"/>
    <pc:docChg chg="modSld">
      <pc:chgData name="Sara Hodgson Brown" userId="S::shodgsonbrown@goodtogreatschools.org.au::55abe0ab-6bea-4dc8-9867-e8721f5c6272" providerId="AD" clId="Web-{BD24156D-A68A-8BB7-0501-A46FD9291213}" dt="2025-05-01T10:14:01.198" v="1" actId="1076"/>
      <pc:docMkLst>
        <pc:docMk/>
      </pc:docMkLst>
      <pc:sldChg chg="modSp">
        <pc:chgData name="Sara Hodgson Brown" userId="S::shodgsonbrown@goodtogreatschools.org.au::55abe0ab-6bea-4dc8-9867-e8721f5c6272" providerId="AD" clId="Web-{BD24156D-A68A-8BB7-0501-A46FD9291213}" dt="2025-05-01T10:14:01.198" v="1" actId="1076"/>
        <pc:sldMkLst>
          <pc:docMk/>
          <pc:sldMk cId="548575364" sldId="1939"/>
        </pc:sldMkLst>
      </pc:sldChg>
    </pc:docChg>
  </pc:docChgLst>
  <pc:docChgLst>
    <pc:chgData name="Silea Rive" userId="S::srive@goodtogreatschools.org.au::891173ba-4b43-41f1-bd85-b99557e25871" providerId="AD" clId="Web-{BF29E18F-5FA0-2DF7-9B33-C3A377A19B3C}"/>
    <pc:docChg chg="modSld">
      <pc:chgData name="Silea Rive" userId="S::srive@goodtogreatschools.org.au::891173ba-4b43-41f1-bd85-b99557e25871" providerId="AD" clId="Web-{BF29E18F-5FA0-2DF7-9B33-C3A377A19B3C}" dt="2025-06-23T11:59:32.298" v="0"/>
      <pc:docMkLst>
        <pc:docMk/>
      </pc:docMkLst>
      <pc:sldChg chg="delAnim">
        <pc:chgData name="Silea Rive" userId="S::srive@goodtogreatschools.org.au::891173ba-4b43-41f1-bd85-b99557e25871" providerId="AD" clId="Web-{BF29E18F-5FA0-2DF7-9B33-C3A377A19B3C}" dt="2025-06-23T11:59:32.298" v="0"/>
        <pc:sldMkLst>
          <pc:docMk/>
          <pc:sldMk cId="2411661837" sldId="1959"/>
        </pc:sldMkLst>
      </pc:sldChg>
    </pc:docChg>
  </pc:docChgLst>
  <pc:docChgLst>
    <pc:chgData name="Karin Van Voorhees" userId="1fce0afa-58cd-40cc-855e-63163bf988bf" providerId="ADAL" clId="{D12D7CC8-A5C0-5D3B-A67C-9CF841C1FDDC}"/>
    <pc:docChg chg="undo custSel modSld">
      <pc:chgData name="Karin Van Voorhees" userId="1fce0afa-58cd-40cc-855e-63163bf988bf" providerId="ADAL" clId="{D12D7CC8-A5C0-5D3B-A67C-9CF841C1FDDC}" dt="2025-08-21T14:36:03.712" v="3" actId="20577"/>
      <pc:docMkLst>
        <pc:docMk/>
      </pc:docMkLst>
      <pc:sldChg chg="modSp mod">
        <pc:chgData name="Karin Van Voorhees" userId="1fce0afa-58cd-40cc-855e-63163bf988bf" providerId="ADAL" clId="{D12D7CC8-A5C0-5D3B-A67C-9CF841C1FDDC}" dt="2025-08-21T14:35:54.605" v="2" actId="20577"/>
        <pc:sldMkLst>
          <pc:docMk/>
          <pc:sldMk cId="2991223305" sldId="1961"/>
        </pc:sldMkLst>
      </pc:sldChg>
      <pc:sldChg chg="modSp mod">
        <pc:chgData name="Karin Van Voorhees" userId="1fce0afa-58cd-40cc-855e-63163bf988bf" providerId="ADAL" clId="{D12D7CC8-A5C0-5D3B-A67C-9CF841C1FDDC}" dt="2025-08-21T14:36:03.712" v="3" actId="20577"/>
        <pc:sldMkLst>
          <pc:docMk/>
          <pc:sldMk cId="1417246062" sldId="1962"/>
        </pc:sldMkLst>
      </pc:sldChg>
    </pc:docChg>
  </pc:docChgLst>
  <pc:docChgLst>
    <pc:chgData name="Abbas Kassem" userId="b5422da9-d130-411e-8a14-2c174765e2f3" providerId="ADAL" clId="{6104F695-743F-0448-9EB0-05540458E969}"/>
    <pc:docChg chg="undo custSel addSld delSld modSld addMainMaster modMainMaster">
      <pc:chgData name="Abbas Kassem" userId="b5422da9-d130-411e-8a14-2c174765e2f3" providerId="ADAL" clId="{6104F695-743F-0448-9EB0-05540458E969}" dt="2024-06-28T05:52:07.644" v="765" actId="6264"/>
      <pc:docMkLst>
        <pc:docMk/>
      </pc:docMkLst>
      <pc:sldChg chg="addSp delSp modSp new mod chgLayout">
        <pc:chgData name="Abbas Kassem" userId="b5422da9-d130-411e-8a14-2c174765e2f3" providerId="ADAL" clId="{6104F695-743F-0448-9EB0-05540458E969}" dt="2024-06-28T05:52:07.644" v="765" actId="6264"/>
        <pc:sldMkLst>
          <pc:docMk/>
          <pc:sldMk cId="1663618004" sldId="256"/>
        </pc:sldMkLst>
      </pc:sldChg>
      <pc:sldChg chg="new del">
        <pc:chgData name="Abbas Kassem" userId="b5422da9-d130-411e-8a14-2c174765e2f3" providerId="ADAL" clId="{6104F695-743F-0448-9EB0-05540458E969}" dt="2024-06-19T23:40:59.958" v="194" actId="2696"/>
        <pc:sldMkLst>
          <pc:docMk/>
          <pc:sldMk cId="3011669602" sldId="256"/>
        </pc:sldMkLst>
      </pc:sldChg>
      <pc:sldChg chg="new">
        <pc:chgData name="Abbas Kassem" userId="b5422da9-d130-411e-8a14-2c174765e2f3" providerId="ADAL" clId="{6104F695-743F-0448-9EB0-05540458E969}" dt="2024-06-28T05:29:24.056" v="469" actId="680"/>
        <pc:sldMkLst>
          <pc:docMk/>
          <pc:sldMk cId="2404565117" sldId="25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617" v="348" actId="2696"/>
        <pc:sldMkLst>
          <pc:docMk/>
          <pc:sldMk cId="3119104630" sldId="25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29.845" v="471" actId="700"/>
        <pc:sldMkLst>
          <pc:docMk/>
          <pc:sldMk cId="907409833" sldId="25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68" v="346" actId="2696"/>
        <pc:sldMkLst>
          <pc:docMk/>
          <pc:sldMk cId="2107167194" sldId="25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2.919" v="473" actId="700"/>
        <pc:sldMkLst>
          <pc:docMk/>
          <pc:sldMk cId="2390463862" sldId="25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34" v="345" actId="2696"/>
        <pc:sldMkLst>
          <pc:docMk/>
          <pc:sldMk cId="4029256438" sldId="25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6.089" v="475" actId="700"/>
        <pc:sldMkLst>
          <pc:docMk/>
          <pc:sldMk cId="1314202843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03" v="344" actId="2696"/>
        <pc:sldMkLst>
          <pc:docMk/>
          <pc:sldMk cId="2020583358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75" v="343" actId="2696"/>
        <pc:sldMkLst>
          <pc:docMk/>
          <pc:sldMk cId="581275213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8.569" v="477" actId="700"/>
        <pc:sldMkLst>
          <pc:docMk/>
          <pc:sldMk cId="3559894617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1.580" v="479" actId="700"/>
        <pc:sldMkLst>
          <pc:docMk/>
          <pc:sldMk cId="313700263" sldId="26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18" v="342" actId="2696"/>
        <pc:sldMkLst>
          <pc:docMk/>
          <pc:sldMk cId="3232090324" sldId="26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6.016" v="481" actId="700"/>
        <pc:sldMkLst>
          <pc:docMk/>
          <pc:sldMk cId="2168582299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85" v="341" actId="2696"/>
        <pc:sldMkLst>
          <pc:docMk/>
          <pc:sldMk cId="2653173382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44" v="340" actId="2696"/>
        <pc:sldMkLst>
          <pc:docMk/>
          <pc:sldMk cId="1942095736" sldId="26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50.446" v="483" actId="700"/>
        <pc:sldMkLst>
          <pc:docMk/>
          <pc:sldMk cId="3105944596" sldId="264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11" v="339" actId="2696"/>
        <pc:sldMkLst>
          <pc:docMk/>
          <pc:sldMk cId="411987181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1.761" v="521" actId="2696"/>
        <pc:sldMkLst>
          <pc:docMk/>
          <pc:sldMk cId="2828817422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2.711" v="522" actId="2696"/>
        <pc:sldMkLst>
          <pc:docMk/>
          <pc:sldMk cId="2756979837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80" v="338" actId="2696"/>
        <pc:sldMkLst>
          <pc:docMk/>
          <pc:sldMk cId="2957253340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29.554" v="523" actId="2696"/>
        <pc:sldMkLst>
          <pc:docMk/>
          <pc:sldMk cId="181874853" sldId="26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53" v="337" actId="2696"/>
        <pc:sldMkLst>
          <pc:docMk/>
          <pc:sldMk cId="326498510" sldId="26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0.825" v="491" actId="700"/>
        <pc:sldMkLst>
          <pc:docMk/>
          <pc:sldMk cId="12072110" sldId="26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07" v="335" actId="2696"/>
        <pc:sldMkLst>
          <pc:docMk/>
          <pc:sldMk cId="1378357527" sldId="26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3.242" v="493" actId="700"/>
        <pc:sldMkLst>
          <pc:docMk/>
          <pc:sldMk cId="3653764745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148" v="334" actId="2696"/>
        <pc:sldMkLst>
          <pc:docMk/>
          <pc:sldMk cId="3907544224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724" v="333" actId="2696"/>
        <pc:sldMkLst>
          <pc:docMk/>
          <pc:sldMk cId="676941459" sldId="270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5.667" v="495" actId="700"/>
        <pc:sldMkLst>
          <pc:docMk/>
          <pc:sldMk cId="4053317287" sldId="270"/>
        </pc:sldMkLst>
      </pc:sldChg>
      <pc:sldChg chg="delSp new mod modClrScheme chgLayout">
        <pc:chgData name="Abbas Kassem" userId="b5422da9-d130-411e-8a14-2c174765e2f3" providerId="ADAL" clId="{6104F695-743F-0448-9EB0-05540458E969}" dt="2024-06-28T05:30:08.095" v="497" actId="700"/>
        <pc:sldMkLst>
          <pc:docMk/>
          <pc:sldMk cId="1226646282" sldId="27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513" v="332" actId="2696"/>
        <pc:sldMkLst>
          <pc:docMk/>
          <pc:sldMk cId="3572493045" sldId="27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10.499" v="499" actId="700"/>
        <pc:sldMkLst>
          <pc:docMk/>
          <pc:sldMk cId="2601560280" sldId="27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383" v="331" actId="2696"/>
        <pc:sldMkLst>
          <pc:docMk/>
          <pc:sldMk cId="4229219249" sldId="27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4.060" v="501" actId="700"/>
        <pc:sldMkLst>
          <pc:docMk/>
          <pc:sldMk cId="377932196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169" v="330" actId="2696"/>
        <pc:sldMkLst>
          <pc:docMk/>
          <pc:sldMk cId="3104962500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052" v="329" actId="2696"/>
        <pc:sldMkLst>
          <pc:docMk/>
          <pc:sldMk cId="3237475501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6.442" v="503" actId="700"/>
        <pc:sldMkLst>
          <pc:docMk/>
          <pc:sldMk cId="3267634690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8.999" v="505" actId="700"/>
        <pc:sldMkLst>
          <pc:docMk/>
          <pc:sldMk cId="983441226" sldId="27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850" v="327" actId="2696"/>
        <pc:sldMkLst>
          <pc:docMk/>
          <pc:sldMk cId="3991670197" sldId="27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2.360" v="507" actId="700"/>
        <pc:sldMkLst>
          <pc:docMk/>
          <pc:sldMk cId="520142420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734" v="326" actId="2696"/>
        <pc:sldMkLst>
          <pc:docMk/>
          <pc:sldMk cId="2750735645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626" v="325" actId="2696"/>
        <pc:sldMkLst>
          <pc:docMk/>
          <pc:sldMk cId="616812096" sldId="27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5.087" v="509" actId="700"/>
        <pc:sldMkLst>
          <pc:docMk/>
          <pc:sldMk cId="2670575080" sldId="27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521" v="324" actId="2696"/>
        <pc:sldMkLst>
          <pc:docMk/>
          <pc:sldMk cId="1052777949" sldId="27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8.264" v="511" actId="700"/>
        <pc:sldMkLst>
          <pc:docMk/>
          <pc:sldMk cId="3105621307" sldId="27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413" v="323" actId="2696"/>
        <pc:sldMkLst>
          <pc:docMk/>
          <pc:sldMk cId="700863007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31.090" v="513" actId="700"/>
        <pc:sldMkLst>
          <pc:docMk/>
          <pc:sldMk cId="1500751946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5:33.677" v="747" actId="12"/>
        <pc:sldMkLst>
          <pc:docMk/>
          <pc:sldMk cId="810085325" sldId="28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288" v="322" actId="2696"/>
        <pc:sldMkLst>
          <pc:docMk/>
          <pc:sldMk cId="2755681689" sldId="280"/>
        </pc:sldMkLst>
      </pc:sldChg>
      <pc:sldChg chg="addSp delSp modSp new del mod modClrScheme delCm modCm chgLayout">
        <pc:chgData name="Abbas Kassem" userId="b5422da9-d130-411e-8a14-2c174765e2f3" providerId="ADAL" clId="{6104F695-743F-0448-9EB0-05540458E969}" dt="2024-06-28T05:24:06.152" v="321" actId="2696"/>
        <pc:sldMkLst>
          <pc:docMk/>
          <pc:sldMk cId="178067769" sldId="28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38.685" v="517" actId="700"/>
        <pc:sldMkLst>
          <pc:docMk/>
          <pc:sldMk cId="1412059186" sldId="28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014" v="320" actId="2696"/>
        <pc:sldMkLst>
          <pc:docMk/>
          <pc:sldMk cId="1224721711" sldId="282"/>
        </pc:sldMkLst>
      </pc:sldChg>
      <pc:sldChg chg="delSp new mod modClrScheme chgLayout">
        <pc:chgData name="Abbas Kassem" userId="b5422da9-d130-411e-8a14-2c174765e2f3" providerId="ADAL" clId="{6104F695-743F-0448-9EB0-05540458E969}" dt="2024-06-28T05:30:42.503" v="519" actId="700"/>
        <pc:sldMkLst>
          <pc:docMk/>
          <pc:sldMk cId="3164448564" sldId="282"/>
        </pc:sldMkLst>
      </pc:sldChg>
      <pc:sldChg chg="new del">
        <pc:chgData name="Abbas Kassem" userId="b5422da9-d130-411e-8a14-2c174765e2f3" providerId="ADAL" clId="{6104F695-743F-0448-9EB0-05540458E969}" dt="2024-06-28T05:24:08.601" v="347" actId="2696"/>
        <pc:sldMkLst>
          <pc:docMk/>
          <pc:sldMk cId="1382371402" sldId="283"/>
        </pc:sldMkLst>
      </pc:sldChg>
      <pc:sldChg chg="delSp new mod modClrScheme chgLayout">
        <pc:chgData name="Abbas Kassem" userId="b5422da9-d130-411e-8a14-2c174765e2f3" providerId="ADAL" clId="{6104F695-743F-0448-9EB0-05540458E969}" dt="2024-06-28T05:35:53.915" v="526" actId="700"/>
        <pc:sldMkLst>
          <pc:docMk/>
          <pc:sldMk cId="2103481235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19T23:28:53.410" v="188" actId="2696"/>
        <pc:sldMkLst>
          <pc:docMk/>
          <pc:sldMk cId="3631219219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981" v="328" actId="2696"/>
        <pc:sldMkLst>
          <pc:docMk/>
          <pc:sldMk cId="1309583736" sldId="284"/>
        </pc:sldMkLst>
      </pc:sldChg>
      <pc:sldChg chg="addSp delSp modSp new mod">
        <pc:chgData name="Abbas Kassem" userId="b5422da9-d130-411e-8a14-2c174765e2f3" providerId="ADAL" clId="{6104F695-743F-0448-9EB0-05540458E969}" dt="2024-06-28T05:39:31.128" v="683" actId="478"/>
        <pc:sldMkLst>
          <pc:docMk/>
          <pc:sldMk cId="2357670213" sldId="284"/>
        </pc:sldMkLst>
      </pc:sldChg>
      <pc:sldChg chg="new mod modClrScheme chgLayout">
        <pc:chgData name="Abbas Kassem" userId="b5422da9-d130-411e-8a14-2c174765e2f3" providerId="ADAL" clId="{6104F695-743F-0448-9EB0-05540458E969}" dt="2024-06-28T05:36:15.255" v="530" actId="700"/>
        <pc:sldMkLst>
          <pc:docMk/>
          <pc:sldMk cId="2377966482" sldId="28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24" v="336" actId="2696"/>
        <pc:sldMkLst>
          <pc:docMk/>
          <pc:sldMk cId="2604295094" sldId="28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0:48.187" v="731"/>
        <pc:sldMkLst>
          <pc:docMk/>
          <pc:sldMk cId="3879241143" sldId="286"/>
        </pc:sldMkLst>
      </pc:sldChg>
      <pc:sldChg chg="del">
        <pc:chgData name="Abbas Kassem" userId="b5422da9-d130-411e-8a14-2c174765e2f3" providerId="ADAL" clId="{6104F695-743F-0448-9EB0-05540458E969}" dt="2024-06-19T23:24:43.675" v="92" actId="2696"/>
        <pc:sldMkLst>
          <pc:docMk/>
          <pc:sldMk cId="3213303684" sldId="350"/>
        </pc:sldMkLst>
      </pc:sldChg>
      <pc:sldChg chg="del">
        <pc:chgData name="Abbas Kassem" userId="b5422da9-d130-411e-8a14-2c174765e2f3" providerId="ADAL" clId="{6104F695-743F-0448-9EB0-05540458E969}" dt="2024-06-19T23:24:43.766" v="93" actId="2696"/>
        <pc:sldMkLst>
          <pc:docMk/>
          <pc:sldMk cId="2545225003" sldId="351"/>
        </pc:sldMkLst>
      </pc:sldChg>
      <pc:sldChg chg="del">
        <pc:chgData name="Abbas Kassem" userId="b5422da9-d130-411e-8a14-2c174765e2f3" providerId="ADAL" clId="{6104F695-743F-0448-9EB0-05540458E969}" dt="2024-06-19T23:24:45.072" v="104" actId="2696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6104F695-743F-0448-9EB0-05540458E969}" dt="2024-06-19T23:24:43.886" v="94" actId="2696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6104F695-743F-0448-9EB0-05540458E969}" dt="2024-06-19T23:24:45.104" v="105" actId="2696"/>
        <pc:sldMkLst>
          <pc:docMk/>
          <pc:sldMk cId="2469376710" sldId="1067"/>
        </pc:sldMkLst>
      </pc:sldChg>
      <pc:sldChg chg="del">
        <pc:chgData name="Abbas Kassem" userId="b5422da9-d130-411e-8a14-2c174765e2f3" providerId="ADAL" clId="{6104F695-743F-0448-9EB0-05540458E969}" dt="2024-06-19T23:24:43.467" v="91" actId="2696"/>
        <pc:sldMkLst>
          <pc:docMk/>
          <pc:sldMk cId="1600594350" sldId="1653"/>
        </pc:sldMkLst>
      </pc:sldChg>
      <pc:sldChg chg="del">
        <pc:chgData name="Abbas Kassem" userId="b5422da9-d130-411e-8a14-2c174765e2f3" providerId="ADAL" clId="{6104F695-743F-0448-9EB0-05540458E969}" dt="2024-06-19T23:24:43.346" v="90" actId="2696"/>
        <pc:sldMkLst>
          <pc:docMk/>
          <pc:sldMk cId="1875021238" sldId="1708"/>
        </pc:sldMkLst>
      </pc:sldChg>
      <pc:sldChg chg="del">
        <pc:chgData name="Abbas Kassem" userId="b5422da9-d130-411e-8a14-2c174765e2f3" providerId="ADAL" clId="{6104F695-743F-0448-9EB0-05540458E969}" dt="2024-06-19T23:24:44.121" v="96" actId="2696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6104F695-743F-0448-9EB0-05540458E969}" dt="2024-06-19T23:24:43.176" v="89" actId="2696"/>
        <pc:sldMkLst>
          <pc:docMk/>
          <pc:sldMk cId="452981664" sldId="1753"/>
        </pc:sldMkLst>
      </pc:sldChg>
      <pc:sldChg chg="del">
        <pc:chgData name="Abbas Kassem" userId="b5422da9-d130-411e-8a14-2c174765e2f3" providerId="ADAL" clId="{6104F695-743F-0448-9EB0-05540458E969}" dt="2024-05-30T22:47:54.122" v="39" actId="2696"/>
        <pc:sldMkLst>
          <pc:docMk/>
          <pc:sldMk cId="2523779614" sldId="1765"/>
        </pc:sldMkLst>
      </pc:sldChg>
      <pc:sldChg chg="addSp delSp modSp del mod modClrScheme chgLayout">
        <pc:chgData name="Abbas Kassem" userId="b5422da9-d130-411e-8a14-2c174765e2f3" providerId="ADAL" clId="{6104F695-743F-0448-9EB0-05540458E969}" dt="2024-06-19T23:24:44.938" v="103" actId="2696"/>
        <pc:sldMkLst>
          <pc:docMk/>
          <pc:sldMk cId="2461042309" sldId="1766"/>
        </pc:sldMkLst>
      </pc:sldChg>
      <pc:sldChg chg="addSp delSp modSp del mod chgLayout">
        <pc:chgData name="Abbas Kassem" userId="b5422da9-d130-411e-8a14-2c174765e2f3" providerId="ADAL" clId="{6104F695-743F-0448-9EB0-05540458E969}" dt="2024-06-19T23:24:44.604" v="100" actId="2696"/>
        <pc:sldMkLst>
          <pc:docMk/>
          <pc:sldMk cId="2857770934" sldId="1767"/>
        </pc:sldMkLst>
      </pc:sldChg>
      <pc:sldChg chg="del">
        <pc:chgData name="Abbas Kassem" userId="b5422da9-d130-411e-8a14-2c174765e2f3" providerId="ADAL" clId="{6104F695-743F-0448-9EB0-05540458E969}" dt="2024-06-19T23:24:44.029" v="95" actId="2696"/>
        <pc:sldMkLst>
          <pc:docMk/>
          <pc:sldMk cId="1413607929" sldId="1774"/>
        </pc:sldMkLst>
      </pc:sldChg>
      <pc:sldChg chg="del">
        <pc:chgData name="Abbas Kassem" userId="b5422da9-d130-411e-8a14-2c174765e2f3" providerId="ADAL" clId="{6104F695-743F-0448-9EB0-05540458E969}" dt="2024-06-19T23:24:44.229" v="97" actId="2696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6104F695-743F-0448-9EB0-05540458E969}" dt="2024-06-19T23:24:44.325" v="98" actId="2696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6104F695-743F-0448-9EB0-05540458E969}" dt="2024-06-19T23:24:45.285" v="106" actId="269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6104F695-743F-0448-9EB0-05540458E969}" dt="2024-06-19T23:24:42.822" v="87" actId="2696"/>
        <pc:sldMkLst>
          <pc:docMk/>
          <pc:sldMk cId="3831091944" sldId="1788"/>
        </pc:sldMkLst>
      </pc:sldChg>
      <pc:sldChg chg="del modAnim">
        <pc:chgData name="Abbas Kassem" userId="b5422da9-d130-411e-8a14-2c174765e2f3" providerId="ADAL" clId="{6104F695-743F-0448-9EB0-05540458E969}" dt="2024-06-19T23:24:44.442" v="99" actId="2696"/>
        <pc:sldMkLst>
          <pc:docMk/>
          <pc:sldMk cId="324857850" sldId="1789"/>
        </pc:sldMkLst>
      </pc:sldChg>
      <pc:sldChg chg="del">
        <pc:chgData name="Abbas Kassem" userId="b5422da9-d130-411e-8a14-2c174765e2f3" providerId="ADAL" clId="{6104F695-743F-0448-9EB0-05540458E969}" dt="2024-05-30T22:58:04.781" v="83" actId="2696"/>
        <pc:sldMkLst>
          <pc:docMk/>
          <pc:sldMk cId="4067663251" sldId="1818"/>
        </pc:sldMkLst>
      </pc:sldChg>
      <pc:sldChg chg="del">
        <pc:chgData name="Abbas Kassem" userId="b5422da9-d130-411e-8a14-2c174765e2f3" providerId="ADAL" clId="{6104F695-743F-0448-9EB0-05540458E969}" dt="2024-05-30T22:58:02.142" v="82" actId="2696"/>
        <pc:sldMkLst>
          <pc:docMk/>
          <pc:sldMk cId="2731460725" sldId="1819"/>
        </pc:sldMkLst>
      </pc:sldChg>
      <pc:sldChg chg="del">
        <pc:chgData name="Abbas Kassem" userId="b5422da9-d130-411e-8a14-2c174765e2f3" providerId="ADAL" clId="{6104F695-743F-0448-9EB0-05540458E969}" dt="2024-05-30T22:58:05.856" v="84" actId="2696"/>
        <pc:sldMkLst>
          <pc:docMk/>
          <pc:sldMk cId="2279920447" sldId="1820"/>
        </pc:sldMkLst>
      </pc:sldChg>
      <pc:sldChg chg="add del">
        <pc:chgData name="Abbas Kassem" userId="b5422da9-d130-411e-8a14-2c174765e2f3" providerId="ADAL" clId="{6104F695-743F-0448-9EB0-05540458E969}" dt="2024-06-19T23:24:44.782" v="101" actId="2696"/>
        <pc:sldMkLst>
          <pc:docMk/>
          <pc:sldMk cId="2779057769" sldId="1821"/>
        </pc:sldMkLst>
      </pc:sldChg>
      <pc:sldMasterChg chg="delSp mod addSldLayout delSldLayout modSldLayout">
        <pc:chgData name="Abbas Kassem" userId="b5422da9-d130-411e-8a14-2c174765e2f3" providerId="ADAL" clId="{6104F695-743F-0448-9EB0-05540458E969}" dt="2024-06-28T05:51:37.630" v="748" actId="14100"/>
        <pc:sldMasterMkLst>
          <pc:docMk/>
          <pc:sldMasterMk cId="2142349000" sldId="2147486213"/>
        </pc:sldMasterMkLst>
        <pc:sldLayoutChg chg="addSp modSp mod">
          <pc:chgData name="Abbas Kassem" userId="b5422da9-d130-411e-8a14-2c174765e2f3" providerId="ADAL" clId="{6104F695-743F-0448-9EB0-05540458E969}" dt="2024-06-28T05:51:37.630" v="748" actId="14100"/>
          <pc:sldLayoutMkLst>
            <pc:docMk/>
            <pc:sldMasterMk cId="2142349000" sldId="2147486213"/>
            <pc:sldLayoutMk cId="3960549796" sldId="2147486214"/>
          </pc:sldLayoutMkLst>
        </pc:sldLayoutChg>
        <pc:sldLayoutChg chg="del">
          <pc:chgData name="Abbas Kassem" userId="b5422da9-d130-411e-8a14-2c174765e2f3" providerId="ADAL" clId="{6104F695-743F-0448-9EB0-05540458E969}" dt="2024-06-19T23:25:08.668" v="108" actId="2696"/>
          <pc:sldLayoutMkLst>
            <pc:docMk/>
            <pc:sldMasterMk cId="2142349000" sldId="2147486213"/>
            <pc:sldLayoutMk cId="2256574191" sldId="2147486216"/>
          </pc:sldLayoutMkLst>
        </pc:sldLayoutChg>
        <pc:sldLayoutChg chg="del">
          <pc:chgData name="Abbas Kassem" userId="b5422da9-d130-411e-8a14-2c174765e2f3" providerId="ADAL" clId="{6104F695-743F-0448-9EB0-05540458E969}" dt="2024-06-19T23:25:09.283" v="110" actId="2696"/>
          <pc:sldLayoutMkLst>
            <pc:docMk/>
            <pc:sldMasterMk cId="2142349000" sldId="2147486213"/>
            <pc:sldLayoutMk cId="3408793107" sldId="2147486217"/>
          </pc:sldLayoutMkLst>
        </pc:sldLayoutChg>
        <pc:sldLayoutChg chg="del">
          <pc:chgData name="Abbas Kassem" userId="b5422da9-d130-411e-8a14-2c174765e2f3" providerId="ADAL" clId="{6104F695-743F-0448-9EB0-05540458E969}" dt="2024-06-28T05:35:36.238" v="524" actId="2696"/>
          <pc:sldLayoutMkLst>
            <pc:docMk/>
            <pc:sldMasterMk cId="2142349000" sldId="2147486213"/>
            <pc:sldLayoutMk cId="3381407161" sldId="2147486225"/>
          </pc:sldLayoutMkLst>
        </pc:sldLayoutChg>
        <pc:sldLayoutChg chg="modSp del">
          <pc:chgData name="Abbas Kassem" userId="b5422da9-d130-411e-8a14-2c174765e2f3" providerId="ADAL" clId="{6104F695-743F-0448-9EB0-05540458E969}" dt="2024-06-19T23:25:13.747" v="115" actId="2696"/>
          <pc:sldLayoutMkLst>
            <pc:docMk/>
            <pc:sldMasterMk cId="2142349000" sldId="2147486213"/>
            <pc:sldLayoutMk cId="3545478924" sldId="2147486228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756" v="117" actId="2696"/>
          <pc:sldLayoutMkLst>
            <pc:docMk/>
            <pc:sldMasterMk cId="2142349000" sldId="2147486213"/>
            <pc:sldLayoutMk cId="1632541466" sldId="2147486231"/>
          </pc:sldLayoutMkLst>
        </pc:sldLayoutChg>
        <pc:sldLayoutChg chg="del">
          <pc:chgData name="Abbas Kassem" userId="b5422da9-d130-411e-8a14-2c174765e2f3" providerId="ADAL" clId="{6104F695-743F-0448-9EB0-05540458E969}" dt="2024-06-19T23:25:20.121" v="125" actId="2696"/>
          <pc:sldLayoutMkLst>
            <pc:docMk/>
            <pc:sldMasterMk cId="2142349000" sldId="2147486213"/>
            <pc:sldLayoutMk cId="905465500" sldId="2147486232"/>
          </pc:sldLayoutMkLst>
        </pc:sldLayoutChg>
        <pc:sldLayoutChg chg="del">
          <pc:chgData name="Abbas Kassem" userId="b5422da9-d130-411e-8a14-2c174765e2f3" providerId="ADAL" clId="{6104F695-743F-0448-9EB0-05540458E969}" dt="2024-06-19T23:25:22.447" v="126" actId="2696"/>
          <pc:sldLayoutMkLst>
            <pc:docMk/>
            <pc:sldMasterMk cId="2142349000" sldId="2147486213"/>
            <pc:sldLayoutMk cId="876568546" sldId="2147486233"/>
          </pc:sldLayoutMkLst>
        </pc:sldLayoutChg>
        <pc:sldLayoutChg chg="modSp mod">
          <pc:chgData name="Abbas Kassem" userId="b5422da9-d130-411e-8a14-2c174765e2f3" providerId="ADAL" clId="{6104F695-743F-0448-9EB0-05540458E969}" dt="2024-06-28T05:44:21.344" v="737" actId="207"/>
          <pc:sldLayoutMkLst>
            <pc:docMk/>
            <pc:sldMasterMk cId="2142349000" sldId="2147486213"/>
            <pc:sldLayoutMk cId="3314270501" sldId="2147486237"/>
          </pc:sldLayoutMkLst>
        </pc:sldLayoutChg>
        <pc:sldLayoutChg chg="modSp mod">
          <pc:chgData name="Abbas Kassem" userId="b5422da9-d130-411e-8a14-2c174765e2f3" providerId="ADAL" clId="{6104F695-743F-0448-9EB0-05540458E969}" dt="2024-06-28T05:44:28.036" v="738" actId="207"/>
          <pc:sldLayoutMkLst>
            <pc:docMk/>
            <pc:sldMasterMk cId="2142349000" sldId="2147486213"/>
            <pc:sldLayoutMk cId="3873533443" sldId="2147486238"/>
          </pc:sldLayoutMkLst>
        </pc:sldLayoutChg>
        <pc:sldLayoutChg chg="delSp modSp mod">
          <pc:chgData name="Abbas Kassem" userId="b5422da9-d130-411e-8a14-2c174765e2f3" providerId="ADAL" clId="{6104F695-743F-0448-9EB0-05540458E969}" dt="2024-06-28T05:44:32.629" v="739" actId="207"/>
          <pc:sldLayoutMkLst>
            <pc:docMk/>
            <pc:sldMasterMk cId="2142349000" sldId="2147486213"/>
            <pc:sldLayoutMk cId="2757249440" sldId="2147486239"/>
          </pc:sldLayoutMkLst>
        </pc:sldLayoutChg>
        <pc:sldLayoutChg chg="modSp mod">
          <pc:chgData name="Abbas Kassem" userId="b5422da9-d130-411e-8a14-2c174765e2f3" providerId="ADAL" clId="{6104F695-743F-0448-9EB0-05540458E969}" dt="2024-06-28T05:44:35.802" v="740" actId="207"/>
          <pc:sldLayoutMkLst>
            <pc:docMk/>
            <pc:sldMasterMk cId="2142349000" sldId="2147486213"/>
            <pc:sldLayoutMk cId="1320770499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2.794" v="127" actId="2696"/>
          <pc:sldLayoutMkLst>
            <pc:docMk/>
            <pc:sldMasterMk cId="2142349000" sldId="2147486213"/>
            <pc:sldLayoutMk cId="4217313896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3.184" v="128" actId="2696"/>
          <pc:sldLayoutMkLst>
            <pc:docMk/>
            <pc:sldMasterMk cId="2142349000" sldId="2147486213"/>
            <pc:sldLayoutMk cId="1896615438" sldId="2147486241"/>
          </pc:sldLayoutMkLst>
        </pc:sldLayoutChg>
        <pc:sldLayoutChg chg="new del mod">
          <pc:chgData name="Abbas Kassem" userId="b5422da9-d130-411e-8a14-2c174765e2f3" providerId="ADAL" clId="{6104F695-743F-0448-9EB0-05540458E969}" dt="2024-06-28T05:27:43.103" v="455" actId="2696"/>
          <pc:sldLayoutMkLst>
            <pc:docMk/>
            <pc:sldMasterMk cId="2142349000" sldId="2147486213"/>
            <pc:sldLayoutMk cId="3192727149" sldId="2147486242"/>
          </pc:sldLayoutMkLst>
        </pc:sldLayoutChg>
        <pc:sldLayoutChg chg="del">
          <pc:chgData name="Abbas Kassem" userId="b5422da9-d130-411e-8a14-2c174765e2f3" providerId="ADAL" clId="{6104F695-743F-0448-9EB0-05540458E969}" dt="2024-06-19T23:25:23.545" v="129" actId="2696"/>
          <pc:sldLayoutMkLst>
            <pc:docMk/>
            <pc:sldMasterMk cId="2142349000" sldId="2147486213"/>
            <pc:sldLayoutMk cId="2141611850" sldId="2147486243"/>
          </pc:sldLayoutMkLst>
        </pc:sldLayoutChg>
        <pc:sldLayoutChg chg="del">
          <pc:chgData name="Abbas Kassem" userId="b5422da9-d130-411e-8a14-2c174765e2f3" providerId="ADAL" clId="{6104F695-743F-0448-9EB0-05540458E969}" dt="2024-06-19T23:25:24.353" v="130" actId="2696"/>
          <pc:sldLayoutMkLst>
            <pc:docMk/>
            <pc:sldMasterMk cId="2142349000" sldId="2147486213"/>
            <pc:sldLayoutMk cId="2430126469" sldId="2147486244"/>
          </pc:sldLayoutMkLst>
        </pc:sldLayoutChg>
        <pc:sldLayoutChg chg="del">
          <pc:chgData name="Abbas Kassem" userId="b5422da9-d130-411e-8a14-2c174765e2f3" providerId="ADAL" clId="{6104F695-743F-0448-9EB0-05540458E969}" dt="2024-06-19T23:25:24.662" v="131" actId="2696"/>
          <pc:sldLayoutMkLst>
            <pc:docMk/>
            <pc:sldMasterMk cId="2142349000" sldId="2147486213"/>
            <pc:sldLayoutMk cId="3112516770" sldId="2147486248"/>
          </pc:sldLayoutMkLst>
        </pc:sldLayoutChg>
        <pc:sldLayoutChg chg="del">
          <pc:chgData name="Abbas Kassem" userId="b5422da9-d130-411e-8a14-2c174765e2f3" providerId="ADAL" clId="{6104F695-743F-0448-9EB0-05540458E969}" dt="2024-06-19T23:25:26.631" v="133" actId="2696"/>
          <pc:sldLayoutMkLst>
            <pc:docMk/>
            <pc:sldMasterMk cId="2142349000" sldId="2147486213"/>
            <pc:sldLayoutMk cId="1821981783" sldId="2147486250"/>
          </pc:sldLayoutMkLst>
        </pc:sldLayoutChg>
        <pc:sldLayoutChg chg="del">
          <pc:chgData name="Abbas Kassem" userId="b5422da9-d130-411e-8a14-2c174765e2f3" providerId="ADAL" clId="{6104F695-743F-0448-9EB0-05540458E969}" dt="2024-06-19T23:25:25.007" v="132" actId="2696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modSp del mod">
          <pc:chgData name="Abbas Kassem" userId="b5422da9-d130-411e-8a14-2c174765e2f3" providerId="ADAL" clId="{6104F695-743F-0448-9EB0-05540458E969}" dt="2024-06-19T23:24:44.790" v="102" actId="2696"/>
          <pc:sldLayoutMkLst>
            <pc:docMk/>
            <pc:sldMasterMk cId="2142349000" sldId="2147486213"/>
            <pc:sldLayoutMk cId="81287354" sldId="2147486294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19T23:25:17.613" v="120" actId="2696"/>
          <pc:sldLayoutMkLst>
            <pc:docMk/>
            <pc:sldMasterMk cId="2142349000" sldId="2147486213"/>
            <pc:sldLayoutMk cId="2840333521" sldId="2147486295"/>
          </pc:sldLayoutMkLst>
        </pc:sldLayoutChg>
        <pc:sldLayoutChg chg="del">
          <pc:chgData name="Abbas Kassem" userId="b5422da9-d130-411e-8a14-2c174765e2f3" providerId="ADAL" clId="{6104F695-743F-0448-9EB0-05540458E969}" dt="2024-06-19T23:25:08.209" v="107" actId="2696"/>
          <pc:sldLayoutMkLst>
            <pc:docMk/>
            <pc:sldMasterMk cId="2142349000" sldId="2147486213"/>
            <pc:sldLayoutMk cId="60102458" sldId="2147486296"/>
          </pc:sldLayoutMkLst>
        </pc:sldLayoutChg>
        <pc:sldLayoutChg chg="del">
          <pc:chgData name="Abbas Kassem" userId="b5422da9-d130-411e-8a14-2c174765e2f3" providerId="ADAL" clId="{6104F695-743F-0448-9EB0-05540458E969}" dt="2024-06-19T23:25:08.967" v="109" actId="2696"/>
          <pc:sldLayoutMkLst>
            <pc:docMk/>
            <pc:sldMasterMk cId="2142349000" sldId="2147486213"/>
            <pc:sldLayoutMk cId="1049518013" sldId="2147486297"/>
          </pc:sldLayoutMkLst>
        </pc:sldLayoutChg>
        <pc:sldLayoutChg chg="del">
          <pc:chgData name="Abbas Kassem" userId="b5422da9-d130-411e-8a14-2c174765e2f3" providerId="ADAL" clId="{6104F695-743F-0448-9EB0-05540458E969}" dt="2024-06-19T23:25:11.278" v="111" actId="2696"/>
          <pc:sldLayoutMkLst>
            <pc:docMk/>
            <pc:sldMasterMk cId="2142349000" sldId="2147486213"/>
            <pc:sldLayoutMk cId="2966717227" sldId="2147486298"/>
          </pc:sldLayoutMkLst>
        </pc:sldLayoutChg>
        <pc:sldLayoutChg chg="del">
          <pc:chgData name="Abbas Kassem" userId="b5422da9-d130-411e-8a14-2c174765e2f3" providerId="ADAL" clId="{6104F695-743F-0448-9EB0-05540458E969}" dt="2024-06-19T23:25:11.580" v="112" actId="2696"/>
          <pc:sldLayoutMkLst>
            <pc:docMk/>
            <pc:sldMasterMk cId="2142349000" sldId="2147486213"/>
            <pc:sldLayoutMk cId="1723382429" sldId="2147486299"/>
          </pc:sldLayoutMkLst>
        </pc:sldLayoutChg>
        <pc:sldLayoutChg chg="del">
          <pc:chgData name="Abbas Kassem" userId="b5422da9-d130-411e-8a14-2c174765e2f3" providerId="ADAL" clId="{6104F695-743F-0448-9EB0-05540458E969}" dt="2024-06-19T23:25:11.999" v="113" actId="2696"/>
          <pc:sldLayoutMkLst>
            <pc:docMk/>
            <pc:sldMasterMk cId="2142349000" sldId="2147486213"/>
            <pc:sldLayoutMk cId="1408837946" sldId="2147486300"/>
          </pc:sldLayoutMkLst>
        </pc:sldLayoutChg>
        <pc:sldLayoutChg chg="del modAnim">
          <pc:chgData name="Abbas Kassem" userId="b5422da9-d130-411e-8a14-2c174765e2f3" providerId="ADAL" clId="{6104F695-743F-0448-9EB0-05540458E969}" dt="2024-06-19T23:25:12.957" v="114" actId="2696"/>
          <pc:sldLayoutMkLst>
            <pc:docMk/>
            <pc:sldMasterMk cId="2142349000" sldId="2147486213"/>
            <pc:sldLayoutMk cId="2124527540" sldId="2147486301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319" v="116" actId="2696"/>
          <pc:sldLayoutMkLst>
            <pc:docMk/>
            <pc:sldMasterMk cId="2142349000" sldId="2147486213"/>
            <pc:sldLayoutMk cId="1071257622" sldId="2147486302"/>
          </pc:sldLayoutMkLst>
        </pc:sldLayoutChg>
        <pc:sldLayoutChg chg="modSp del">
          <pc:chgData name="Abbas Kassem" userId="b5422da9-d130-411e-8a14-2c174765e2f3" providerId="ADAL" clId="{6104F695-743F-0448-9EB0-05540458E969}" dt="2024-06-19T23:25:15.074" v="118" actId="2696"/>
          <pc:sldLayoutMkLst>
            <pc:docMk/>
            <pc:sldMasterMk cId="2142349000" sldId="2147486213"/>
            <pc:sldLayoutMk cId="2569831872" sldId="2147486303"/>
          </pc:sldLayoutMkLst>
        </pc:sldLayoutChg>
        <pc:sldLayoutChg chg="del">
          <pc:chgData name="Abbas Kassem" userId="b5422da9-d130-411e-8a14-2c174765e2f3" providerId="ADAL" clId="{6104F695-743F-0448-9EB0-05540458E969}" dt="2024-06-19T23:24:42.833" v="88" actId="2696"/>
          <pc:sldLayoutMkLst>
            <pc:docMk/>
            <pc:sldMasterMk cId="2142349000" sldId="2147486213"/>
            <pc:sldLayoutMk cId="3870868349" sldId="2147486304"/>
          </pc:sldLayoutMkLst>
        </pc:sldLayoutChg>
        <pc:sldLayoutChg chg="del">
          <pc:chgData name="Abbas Kassem" userId="b5422da9-d130-411e-8a14-2c174765e2f3" providerId="ADAL" clId="{6104F695-743F-0448-9EB0-05540458E969}" dt="2024-06-19T23:25:19.062" v="122" actId="2696"/>
          <pc:sldLayoutMkLst>
            <pc:docMk/>
            <pc:sldMasterMk cId="2142349000" sldId="2147486213"/>
            <pc:sldLayoutMk cId="900908246" sldId="2147486305"/>
          </pc:sldLayoutMkLst>
        </pc:sldLayoutChg>
        <pc:sldLayoutChg chg="del">
          <pc:chgData name="Abbas Kassem" userId="b5422da9-d130-411e-8a14-2c174765e2f3" providerId="ADAL" clId="{6104F695-743F-0448-9EB0-05540458E969}" dt="2024-06-19T23:25:19.303" v="123" actId="2696"/>
          <pc:sldLayoutMkLst>
            <pc:docMk/>
            <pc:sldMasterMk cId="2142349000" sldId="2147486213"/>
            <pc:sldLayoutMk cId="464161530" sldId="2147486306"/>
          </pc:sldLayoutMkLst>
        </pc:sldLayoutChg>
        <pc:sldLayoutChg chg="del">
          <pc:chgData name="Abbas Kassem" userId="b5422da9-d130-411e-8a14-2c174765e2f3" providerId="ADAL" clId="{6104F695-743F-0448-9EB0-05540458E969}" dt="2024-06-19T23:25:19.504" v="124" actId="2696"/>
          <pc:sldLayoutMkLst>
            <pc:docMk/>
            <pc:sldMasterMk cId="2142349000" sldId="2147486213"/>
            <pc:sldLayoutMk cId="1945511871" sldId="2147486307"/>
          </pc:sldLayoutMkLst>
        </pc:sldLayoutChg>
        <pc:sldLayoutChg chg="modSp del mod">
          <pc:chgData name="Abbas Kassem" userId="b5422da9-d130-411e-8a14-2c174765e2f3" providerId="ADAL" clId="{6104F695-743F-0448-9EB0-05540458E969}" dt="2024-06-19T23:25:15.835" v="119" actId="2696"/>
          <pc:sldLayoutMkLst>
            <pc:docMk/>
            <pc:sldMasterMk cId="2142349000" sldId="2147486213"/>
            <pc:sldLayoutMk cId="2527112358" sldId="2147486308"/>
          </pc:sldLayoutMkLst>
        </pc:sldLayoutChg>
        <pc:sldLayoutChg chg="del">
          <pc:chgData name="Abbas Kassem" userId="b5422da9-d130-411e-8a14-2c174765e2f3" providerId="ADAL" clId="{6104F695-743F-0448-9EB0-05540458E969}" dt="2024-05-30T22:58:20.511" v="85" actId="2696"/>
          <pc:sldLayoutMkLst>
            <pc:docMk/>
            <pc:sldMasterMk cId="2142349000" sldId="2147486213"/>
            <pc:sldLayoutMk cId="2483425245" sldId="2147486309"/>
          </pc:sldLayoutMkLst>
        </pc:sldLayoutChg>
        <pc:sldLayoutChg chg="delSp add del mod modTransition">
          <pc:chgData name="Abbas Kassem" userId="b5422da9-d130-411e-8a14-2c174765e2f3" providerId="ADAL" clId="{6104F695-743F-0448-9EB0-05540458E969}" dt="2024-06-19T23:25:17.927" v="121" actId="2696"/>
          <pc:sldLayoutMkLst>
            <pc:docMk/>
            <pc:sldMasterMk cId="2142349000" sldId="2147486213"/>
            <pc:sldLayoutMk cId="3219283496" sldId="2147486310"/>
          </pc:sldLayoutMkLst>
        </pc:sldLayoutChg>
        <pc:sldLayoutChg chg="del">
          <pc:chgData name="Abbas Kassem" userId="b5422da9-d130-411e-8a14-2c174765e2f3" providerId="ADAL" clId="{6104F695-743F-0448-9EB0-05540458E969}" dt="2024-06-19T23:41:15.282" v="196" actId="2696"/>
          <pc:sldLayoutMkLst>
            <pc:docMk/>
            <pc:sldMasterMk cId="2142349000" sldId="2147486213"/>
            <pc:sldLayoutMk cId="1544664372" sldId="214748631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681" v="350" actId="2696"/>
          <pc:sldLayoutMkLst>
            <pc:docMk/>
            <pc:sldMasterMk cId="2142349000" sldId="2147486213"/>
            <pc:sldLayoutMk cId="3431503481" sldId="214748631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858" v="351" actId="2696"/>
          <pc:sldLayoutMkLst>
            <pc:docMk/>
            <pc:sldMasterMk cId="2142349000" sldId="2147486213"/>
            <pc:sldLayoutMk cId="706938856" sldId="214748631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018" v="352" actId="2696"/>
          <pc:sldLayoutMkLst>
            <pc:docMk/>
            <pc:sldMasterMk cId="2142349000" sldId="2147486213"/>
            <pc:sldLayoutMk cId="2446652812" sldId="214748631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186" v="353" actId="2696"/>
          <pc:sldLayoutMkLst>
            <pc:docMk/>
            <pc:sldMasterMk cId="2142349000" sldId="2147486213"/>
            <pc:sldLayoutMk cId="3987790434" sldId="214748631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457" v="354" actId="2696"/>
          <pc:sldLayoutMkLst>
            <pc:docMk/>
            <pc:sldMasterMk cId="2142349000" sldId="2147486213"/>
            <pc:sldLayoutMk cId="2081255331" sldId="214748631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617" v="355" actId="2696"/>
          <pc:sldLayoutMkLst>
            <pc:docMk/>
            <pc:sldMasterMk cId="2142349000" sldId="2147486213"/>
            <pc:sldLayoutMk cId="776934758" sldId="214748631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736" v="356" actId="2696"/>
          <pc:sldLayoutMkLst>
            <pc:docMk/>
            <pc:sldMasterMk cId="2142349000" sldId="2147486213"/>
            <pc:sldLayoutMk cId="801799233" sldId="214748631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837" v="357" actId="2696"/>
          <pc:sldLayoutMkLst>
            <pc:docMk/>
            <pc:sldMasterMk cId="2142349000" sldId="2147486213"/>
            <pc:sldLayoutMk cId="2126181132" sldId="2147486319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955" v="358" actId="2696"/>
          <pc:sldLayoutMkLst>
            <pc:docMk/>
            <pc:sldMasterMk cId="2142349000" sldId="2147486213"/>
            <pc:sldLayoutMk cId="322409899" sldId="2147486320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051" v="359" actId="2696"/>
          <pc:sldLayoutMkLst>
            <pc:docMk/>
            <pc:sldMasterMk cId="2142349000" sldId="2147486213"/>
            <pc:sldLayoutMk cId="832934330" sldId="214748632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191" v="360" actId="2696"/>
          <pc:sldLayoutMkLst>
            <pc:docMk/>
            <pc:sldMasterMk cId="2142349000" sldId="2147486213"/>
            <pc:sldLayoutMk cId="3160894480" sldId="214748632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455" v="362" actId="2696"/>
          <pc:sldLayoutMkLst>
            <pc:docMk/>
            <pc:sldMasterMk cId="2142349000" sldId="2147486213"/>
            <pc:sldLayoutMk cId="552588001" sldId="214748632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570" v="363" actId="2696"/>
          <pc:sldLayoutMkLst>
            <pc:docMk/>
            <pc:sldMasterMk cId="2142349000" sldId="2147486213"/>
            <pc:sldLayoutMk cId="1203901924" sldId="214748632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770" v="364" actId="2696"/>
          <pc:sldLayoutMkLst>
            <pc:docMk/>
            <pc:sldMasterMk cId="2142349000" sldId="2147486213"/>
            <pc:sldLayoutMk cId="3968279166" sldId="214748632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914" v="365" actId="2696"/>
          <pc:sldLayoutMkLst>
            <pc:docMk/>
            <pc:sldMasterMk cId="2142349000" sldId="2147486213"/>
            <pc:sldLayoutMk cId="1383815059" sldId="214748632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078" v="366" actId="2696"/>
          <pc:sldLayoutMkLst>
            <pc:docMk/>
            <pc:sldMasterMk cId="2142349000" sldId="2147486213"/>
            <pc:sldLayoutMk cId="2621055999" sldId="214748632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222" v="367" actId="2696"/>
          <pc:sldLayoutMkLst>
            <pc:docMk/>
            <pc:sldMasterMk cId="2142349000" sldId="2147486213"/>
            <pc:sldLayoutMk cId="3511548872" sldId="214748632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350" v="368" actId="2696"/>
          <pc:sldLayoutMkLst>
            <pc:docMk/>
            <pc:sldMasterMk cId="2142349000" sldId="2147486213"/>
            <pc:sldLayoutMk cId="97985312" sldId="2147486329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702" v="370" actId="2696"/>
          <pc:sldLayoutMkLst>
            <pc:docMk/>
            <pc:sldMasterMk cId="2142349000" sldId="2147486213"/>
            <pc:sldLayoutMk cId="1860064805" sldId="2147486330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855" v="371" actId="2696"/>
          <pc:sldLayoutMkLst>
            <pc:docMk/>
            <pc:sldMasterMk cId="2142349000" sldId="2147486213"/>
            <pc:sldLayoutMk cId="3889317922" sldId="2147486331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8.350" v="372" actId="2696"/>
          <pc:sldLayoutMkLst>
            <pc:docMk/>
            <pc:sldMasterMk cId="2142349000" sldId="2147486213"/>
            <pc:sldLayoutMk cId="2327061576" sldId="214748633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621" v="373" actId="2696"/>
          <pc:sldLayoutMkLst>
            <pc:docMk/>
            <pc:sldMasterMk cId="2142349000" sldId="2147486213"/>
            <pc:sldLayoutMk cId="2147982413" sldId="214748633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774" v="374" actId="2696"/>
          <pc:sldLayoutMkLst>
            <pc:docMk/>
            <pc:sldMasterMk cId="2142349000" sldId="2147486213"/>
            <pc:sldLayoutMk cId="1850343170" sldId="214748633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912" v="375" actId="2696"/>
          <pc:sldLayoutMkLst>
            <pc:docMk/>
            <pc:sldMasterMk cId="2142349000" sldId="2147486213"/>
            <pc:sldLayoutMk cId="1914953160" sldId="2147486335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9.059" v="376" actId="2696"/>
          <pc:sldLayoutMkLst>
            <pc:docMk/>
            <pc:sldMasterMk cId="2142349000" sldId="2147486213"/>
            <pc:sldLayoutMk cId="542448073" sldId="214748633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9.210" v="377" actId="2696"/>
          <pc:sldLayoutMkLst>
            <pc:docMk/>
            <pc:sldMasterMk cId="2142349000" sldId="2147486213"/>
            <pc:sldLayoutMk cId="2368871204" sldId="2147486337"/>
          </pc:sldLayoutMkLst>
        </pc:sldLayoutChg>
        <pc:sldLayoutChg chg="addSp delSp modSp add del mod">
          <pc:chgData name="Abbas Kassem" userId="b5422da9-d130-411e-8a14-2c174765e2f3" providerId="ADAL" clId="{6104F695-743F-0448-9EB0-05540458E969}" dt="2024-06-28T05:24:30.339" v="408" actId="2696"/>
          <pc:sldLayoutMkLst>
            <pc:docMk/>
            <pc:sldMasterMk cId="2142349000" sldId="2147486213"/>
            <pc:sldLayoutMk cId="3366496737" sldId="2147486338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4.272" v="349" actId="2696"/>
          <pc:sldLayoutMkLst>
            <pc:docMk/>
            <pc:sldMasterMk cId="2142349000" sldId="2147486213"/>
            <pc:sldLayoutMk cId="4285590482" sldId="2147486339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6.320" v="361" actId="2696"/>
          <pc:sldLayoutMkLst>
            <pc:docMk/>
            <pc:sldMasterMk cId="2142349000" sldId="2147486213"/>
            <pc:sldLayoutMk cId="1511326054" sldId="2147486340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7.556" v="369" actId="2696"/>
          <pc:sldLayoutMkLst>
            <pc:docMk/>
            <pc:sldMasterMk cId="2142349000" sldId="2147486213"/>
            <pc:sldLayoutMk cId="1317521345" sldId="2147486341"/>
          </pc:sldLayoutMkLst>
        </pc:sldLayoutChg>
        <pc:sldLayoutChg chg="add del">
          <pc:chgData name="Abbas Kassem" userId="b5422da9-d130-411e-8a14-2c174765e2f3" providerId="ADAL" clId="{6104F695-743F-0448-9EB0-05540458E969}" dt="2024-06-28T05:24:50.770" v="436" actId="2696"/>
          <pc:sldLayoutMkLst>
            <pc:docMk/>
            <pc:sldMasterMk cId="2142349000" sldId="2147486213"/>
            <pc:sldLayoutMk cId="1333330120" sldId="2147486342"/>
          </pc:sldLayoutMkLst>
        </pc:sldLayoutChg>
        <pc:sldLayoutChg chg="add del">
          <pc:chgData name="Abbas Kassem" userId="b5422da9-d130-411e-8a14-2c174765e2f3" providerId="ADAL" clId="{6104F695-743F-0448-9EB0-05540458E969}" dt="2024-06-28T05:24:50.736" v="435" actId="2696"/>
          <pc:sldLayoutMkLst>
            <pc:docMk/>
            <pc:sldMasterMk cId="2142349000" sldId="2147486213"/>
            <pc:sldLayoutMk cId="319237502" sldId="2147486343"/>
          </pc:sldLayoutMkLst>
        </pc:sldLayoutChg>
        <pc:sldLayoutChg chg="add del">
          <pc:chgData name="Abbas Kassem" userId="b5422da9-d130-411e-8a14-2c174765e2f3" providerId="ADAL" clId="{6104F695-743F-0448-9EB0-05540458E969}" dt="2024-06-28T05:24:50.705" v="434" actId="2696"/>
          <pc:sldLayoutMkLst>
            <pc:docMk/>
            <pc:sldMasterMk cId="2142349000" sldId="2147486213"/>
            <pc:sldLayoutMk cId="1706245645" sldId="2147486344"/>
          </pc:sldLayoutMkLst>
        </pc:sldLayoutChg>
        <pc:sldLayoutChg chg="add del">
          <pc:chgData name="Abbas Kassem" userId="b5422da9-d130-411e-8a14-2c174765e2f3" providerId="ADAL" clId="{6104F695-743F-0448-9EB0-05540458E969}" dt="2024-06-28T05:24:50.668" v="433" actId="2696"/>
          <pc:sldLayoutMkLst>
            <pc:docMk/>
            <pc:sldMasterMk cId="2142349000" sldId="2147486213"/>
            <pc:sldLayoutMk cId="2278324819" sldId="2147486345"/>
          </pc:sldLayoutMkLst>
        </pc:sldLayoutChg>
        <pc:sldLayoutChg chg="add del">
          <pc:chgData name="Abbas Kassem" userId="b5422da9-d130-411e-8a14-2c174765e2f3" providerId="ADAL" clId="{6104F695-743F-0448-9EB0-05540458E969}" dt="2024-06-28T05:24:50.635" v="432" actId="2696"/>
          <pc:sldLayoutMkLst>
            <pc:docMk/>
            <pc:sldMasterMk cId="2142349000" sldId="2147486213"/>
            <pc:sldLayoutMk cId="466600494" sldId="2147486346"/>
          </pc:sldLayoutMkLst>
        </pc:sldLayoutChg>
        <pc:sldLayoutChg chg="add del">
          <pc:chgData name="Abbas Kassem" userId="b5422da9-d130-411e-8a14-2c174765e2f3" providerId="ADAL" clId="{6104F695-743F-0448-9EB0-05540458E969}" dt="2024-06-28T05:24:50.602" v="431" actId="2696"/>
          <pc:sldLayoutMkLst>
            <pc:docMk/>
            <pc:sldMasterMk cId="2142349000" sldId="2147486213"/>
            <pc:sldLayoutMk cId="1117515243" sldId="2147486347"/>
          </pc:sldLayoutMkLst>
        </pc:sldLayoutChg>
        <pc:sldLayoutChg chg="add del">
          <pc:chgData name="Abbas Kassem" userId="b5422da9-d130-411e-8a14-2c174765e2f3" providerId="ADAL" clId="{6104F695-743F-0448-9EB0-05540458E969}" dt="2024-06-28T05:24:50.569" v="430" actId="2696"/>
          <pc:sldLayoutMkLst>
            <pc:docMk/>
            <pc:sldMasterMk cId="2142349000" sldId="2147486213"/>
            <pc:sldLayoutMk cId="2177543339" sldId="2147486348"/>
          </pc:sldLayoutMkLst>
        </pc:sldLayoutChg>
        <pc:sldLayoutChg chg="add del">
          <pc:chgData name="Abbas Kassem" userId="b5422da9-d130-411e-8a14-2c174765e2f3" providerId="ADAL" clId="{6104F695-743F-0448-9EB0-05540458E969}" dt="2024-06-28T05:24:50.537" v="429" actId="2696"/>
          <pc:sldLayoutMkLst>
            <pc:docMk/>
            <pc:sldMasterMk cId="2142349000" sldId="2147486213"/>
            <pc:sldLayoutMk cId="1068826437" sldId="2147486349"/>
          </pc:sldLayoutMkLst>
        </pc:sldLayoutChg>
        <pc:sldLayoutChg chg="add del">
          <pc:chgData name="Abbas Kassem" userId="b5422da9-d130-411e-8a14-2c174765e2f3" providerId="ADAL" clId="{6104F695-743F-0448-9EB0-05540458E969}" dt="2024-06-28T05:24:50.502" v="428" actId="2696"/>
          <pc:sldLayoutMkLst>
            <pc:docMk/>
            <pc:sldMasterMk cId="2142349000" sldId="2147486213"/>
            <pc:sldLayoutMk cId="890304904" sldId="2147486350"/>
          </pc:sldLayoutMkLst>
        </pc:sldLayoutChg>
        <pc:sldLayoutChg chg="add del">
          <pc:chgData name="Abbas Kassem" userId="b5422da9-d130-411e-8a14-2c174765e2f3" providerId="ADAL" clId="{6104F695-743F-0448-9EB0-05540458E969}" dt="2024-06-28T05:24:50.468" v="427" actId="2696"/>
          <pc:sldLayoutMkLst>
            <pc:docMk/>
            <pc:sldMasterMk cId="2142349000" sldId="2147486213"/>
            <pc:sldLayoutMk cId="2866519979" sldId="2147486351"/>
          </pc:sldLayoutMkLst>
        </pc:sldLayoutChg>
        <pc:sldLayoutChg chg="add del">
          <pc:chgData name="Abbas Kassem" userId="b5422da9-d130-411e-8a14-2c174765e2f3" providerId="ADAL" clId="{6104F695-743F-0448-9EB0-05540458E969}" dt="2024-06-28T05:24:50.436" v="426" actId="2696"/>
          <pc:sldLayoutMkLst>
            <pc:docMk/>
            <pc:sldMasterMk cId="2142349000" sldId="2147486213"/>
            <pc:sldLayoutMk cId="3070052099" sldId="2147486352"/>
          </pc:sldLayoutMkLst>
        </pc:sldLayoutChg>
        <pc:sldLayoutChg chg="add del">
          <pc:chgData name="Abbas Kassem" userId="b5422da9-d130-411e-8a14-2c174765e2f3" providerId="ADAL" clId="{6104F695-743F-0448-9EB0-05540458E969}" dt="2024-06-28T05:24:50.402" v="425" actId="2696"/>
          <pc:sldLayoutMkLst>
            <pc:docMk/>
            <pc:sldMasterMk cId="2142349000" sldId="2147486213"/>
            <pc:sldLayoutMk cId="3015443461" sldId="2147486353"/>
          </pc:sldLayoutMkLst>
        </pc:sldLayoutChg>
        <pc:sldLayoutChg chg="add del">
          <pc:chgData name="Abbas Kassem" userId="b5422da9-d130-411e-8a14-2c174765e2f3" providerId="ADAL" clId="{6104F695-743F-0448-9EB0-05540458E969}" dt="2024-06-28T05:24:50.368" v="424" actId="2696"/>
          <pc:sldLayoutMkLst>
            <pc:docMk/>
            <pc:sldMasterMk cId="2142349000" sldId="2147486213"/>
            <pc:sldLayoutMk cId="3434021082" sldId="2147486354"/>
          </pc:sldLayoutMkLst>
        </pc:sldLayoutChg>
        <pc:sldLayoutChg chg="add del">
          <pc:chgData name="Abbas Kassem" userId="b5422da9-d130-411e-8a14-2c174765e2f3" providerId="ADAL" clId="{6104F695-743F-0448-9EB0-05540458E969}" dt="2024-06-28T05:24:50.335" v="423" actId="2696"/>
          <pc:sldLayoutMkLst>
            <pc:docMk/>
            <pc:sldMasterMk cId="2142349000" sldId="2147486213"/>
            <pc:sldLayoutMk cId="3506194689" sldId="2147486355"/>
          </pc:sldLayoutMkLst>
        </pc:sldLayoutChg>
        <pc:sldLayoutChg chg="del">
          <pc:chgData name="Abbas Kassem" userId="b5422da9-d130-411e-8a14-2c174765e2f3" providerId="ADAL" clId="{6104F695-743F-0448-9EB0-05540458E969}" dt="2024-06-28T05:24:50.302" v="422" actId="2696"/>
          <pc:sldLayoutMkLst>
            <pc:docMk/>
            <pc:sldMasterMk cId="2142349000" sldId="2147486213"/>
            <pc:sldLayoutMk cId="1751551585" sldId="2147486356"/>
          </pc:sldLayoutMkLst>
        </pc:sldLayoutChg>
        <pc:sldLayoutChg chg="del">
          <pc:chgData name="Abbas Kassem" userId="b5422da9-d130-411e-8a14-2c174765e2f3" providerId="ADAL" clId="{6104F695-743F-0448-9EB0-05540458E969}" dt="2024-06-28T05:24:50.268" v="421" actId="2696"/>
          <pc:sldLayoutMkLst>
            <pc:docMk/>
            <pc:sldMasterMk cId="2142349000" sldId="2147486213"/>
            <pc:sldLayoutMk cId="2184388213" sldId="2147486357"/>
          </pc:sldLayoutMkLst>
        </pc:sldLayoutChg>
        <pc:sldLayoutChg chg="del">
          <pc:chgData name="Abbas Kassem" userId="b5422da9-d130-411e-8a14-2c174765e2f3" providerId="ADAL" clId="{6104F695-743F-0448-9EB0-05540458E969}" dt="2024-06-28T05:24:50.237" v="420" actId="2696"/>
          <pc:sldLayoutMkLst>
            <pc:docMk/>
            <pc:sldMasterMk cId="2142349000" sldId="2147486213"/>
            <pc:sldLayoutMk cId="1070278570" sldId="2147486358"/>
          </pc:sldLayoutMkLst>
        </pc:sldLayoutChg>
        <pc:sldLayoutChg chg="del">
          <pc:chgData name="Abbas Kassem" userId="b5422da9-d130-411e-8a14-2c174765e2f3" providerId="ADAL" clId="{6104F695-743F-0448-9EB0-05540458E969}" dt="2024-06-28T05:24:50.205" v="419" actId="2696"/>
          <pc:sldLayoutMkLst>
            <pc:docMk/>
            <pc:sldMasterMk cId="2142349000" sldId="2147486213"/>
            <pc:sldLayoutMk cId="1623137097" sldId="2147486359"/>
          </pc:sldLayoutMkLst>
        </pc:sldLayoutChg>
        <pc:sldLayoutChg chg="del">
          <pc:chgData name="Abbas Kassem" userId="b5422da9-d130-411e-8a14-2c174765e2f3" providerId="ADAL" clId="{6104F695-743F-0448-9EB0-05540458E969}" dt="2024-06-28T05:24:50.169" v="418" actId="2696"/>
          <pc:sldLayoutMkLst>
            <pc:docMk/>
            <pc:sldMasterMk cId="2142349000" sldId="2147486213"/>
            <pc:sldLayoutMk cId="1065671459" sldId="2147486360"/>
          </pc:sldLayoutMkLst>
        </pc:sldLayoutChg>
        <pc:sldLayoutChg chg="del">
          <pc:chgData name="Abbas Kassem" userId="b5422da9-d130-411e-8a14-2c174765e2f3" providerId="ADAL" clId="{6104F695-743F-0448-9EB0-05540458E969}" dt="2024-06-28T05:24:50.135" v="417" actId="2696"/>
          <pc:sldLayoutMkLst>
            <pc:docMk/>
            <pc:sldMasterMk cId="2142349000" sldId="2147486213"/>
            <pc:sldLayoutMk cId="3967145135" sldId="2147486361"/>
          </pc:sldLayoutMkLst>
        </pc:sldLayoutChg>
        <pc:sldLayoutChg chg="del">
          <pc:chgData name="Abbas Kassem" userId="b5422da9-d130-411e-8a14-2c174765e2f3" providerId="ADAL" clId="{6104F695-743F-0448-9EB0-05540458E969}" dt="2024-06-28T05:24:50.102" v="416" actId="2696"/>
          <pc:sldLayoutMkLst>
            <pc:docMk/>
            <pc:sldMasterMk cId="2142349000" sldId="2147486213"/>
            <pc:sldLayoutMk cId="1020332662" sldId="2147486362"/>
          </pc:sldLayoutMkLst>
        </pc:sldLayoutChg>
        <pc:sldLayoutChg chg="del">
          <pc:chgData name="Abbas Kassem" userId="b5422da9-d130-411e-8a14-2c174765e2f3" providerId="ADAL" clId="{6104F695-743F-0448-9EB0-05540458E969}" dt="2024-06-28T05:24:50.070" v="415" actId="2696"/>
          <pc:sldLayoutMkLst>
            <pc:docMk/>
            <pc:sldMasterMk cId="2142349000" sldId="2147486213"/>
            <pc:sldLayoutMk cId="3216498609" sldId="2147486363"/>
          </pc:sldLayoutMkLst>
        </pc:sldLayoutChg>
        <pc:sldLayoutChg chg="del">
          <pc:chgData name="Abbas Kassem" userId="b5422da9-d130-411e-8a14-2c174765e2f3" providerId="ADAL" clId="{6104F695-743F-0448-9EB0-05540458E969}" dt="2024-06-28T05:24:50.035" v="414" actId="2696"/>
          <pc:sldLayoutMkLst>
            <pc:docMk/>
            <pc:sldMasterMk cId="2142349000" sldId="2147486213"/>
            <pc:sldLayoutMk cId="258517573" sldId="2147486364"/>
          </pc:sldLayoutMkLst>
        </pc:sldLayoutChg>
        <pc:sldLayoutChg chg="del">
          <pc:chgData name="Abbas Kassem" userId="b5422da9-d130-411e-8a14-2c174765e2f3" providerId="ADAL" clId="{6104F695-743F-0448-9EB0-05540458E969}" dt="2024-06-28T05:24:50.001" v="413" actId="2696"/>
          <pc:sldLayoutMkLst>
            <pc:docMk/>
            <pc:sldMasterMk cId="2142349000" sldId="2147486213"/>
            <pc:sldLayoutMk cId="4040617732" sldId="2147486365"/>
          </pc:sldLayoutMkLst>
        </pc:sldLayoutChg>
        <pc:sldLayoutChg chg="del">
          <pc:chgData name="Abbas Kassem" userId="b5422da9-d130-411e-8a14-2c174765e2f3" providerId="ADAL" clId="{6104F695-743F-0448-9EB0-05540458E969}" dt="2024-06-28T05:24:49.968" v="412" actId="2696"/>
          <pc:sldLayoutMkLst>
            <pc:docMk/>
            <pc:sldMasterMk cId="2142349000" sldId="2147486213"/>
            <pc:sldLayoutMk cId="3542143998" sldId="2147486366"/>
          </pc:sldLayoutMkLst>
        </pc:sldLayoutChg>
        <pc:sldLayoutChg chg="del">
          <pc:chgData name="Abbas Kassem" userId="b5422da9-d130-411e-8a14-2c174765e2f3" providerId="ADAL" clId="{6104F695-743F-0448-9EB0-05540458E969}" dt="2024-06-28T05:24:49.950" v="411" actId="2696"/>
          <pc:sldLayoutMkLst>
            <pc:docMk/>
            <pc:sldMasterMk cId="2142349000" sldId="2147486213"/>
            <pc:sldLayoutMk cId="2649838374" sldId="2147486367"/>
          </pc:sldLayoutMkLst>
        </pc:sldLayoutChg>
        <pc:sldLayoutChg chg="del">
          <pc:chgData name="Abbas Kassem" userId="b5422da9-d130-411e-8a14-2c174765e2f3" providerId="ADAL" clId="{6104F695-743F-0448-9EB0-05540458E969}" dt="2024-06-28T05:24:49.899" v="410" actId="2696"/>
          <pc:sldLayoutMkLst>
            <pc:docMk/>
            <pc:sldMasterMk cId="2142349000" sldId="2147486213"/>
            <pc:sldLayoutMk cId="3869885477" sldId="2147486368"/>
          </pc:sldLayoutMkLst>
        </pc:sldLayoutChg>
        <pc:sldLayoutChg chg="del">
          <pc:chgData name="Abbas Kassem" userId="b5422da9-d130-411e-8a14-2c174765e2f3" providerId="ADAL" clId="{6104F695-743F-0448-9EB0-05540458E969}" dt="2024-06-28T05:24:49.600" v="409" actId="2696"/>
          <pc:sldLayoutMkLst>
            <pc:docMk/>
            <pc:sldMasterMk cId="2142349000" sldId="2147486213"/>
            <pc:sldLayoutMk cId="4249843262" sldId="2147486369"/>
          </pc:sldLayoutMkLst>
        </pc:sldLayoutChg>
      </pc:sldMasterChg>
      <pc:sldMasterChg chg="new mod addSldLayout delSldLayout modSldLayout">
        <pc:chgData name="Abbas Kassem" userId="b5422da9-d130-411e-8a14-2c174765e2f3" providerId="ADAL" clId="{6104F695-743F-0448-9EB0-05540458E969}" dt="2024-06-28T05:41:42.979" v="735" actId="14100"/>
        <pc:sldMasterMkLst>
          <pc:docMk/>
          <pc:sldMasterMk cId="1949279857" sldId="2147486242"/>
        </pc:sldMasterMkLst>
        <pc:sldLayoutChg chg="new del replId">
          <pc:chgData name="Abbas Kassem" userId="b5422da9-d130-411e-8a14-2c174765e2f3" providerId="ADAL" clId="{6104F695-743F-0448-9EB0-05540458E969}" dt="2024-06-28T05:27:52.520" v="467" actId="2696"/>
          <pc:sldLayoutMkLst>
            <pc:docMk/>
            <pc:sldMasterMk cId="1949279857" sldId="2147486242"/>
            <pc:sldLayoutMk cId="703659384" sldId="2147486243"/>
          </pc:sldLayoutMkLst>
        </pc:sldLayoutChg>
        <pc:sldLayoutChg chg="modSp mod">
          <pc:chgData name="Abbas Kassem" userId="b5422da9-d130-411e-8a14-2c174765e2f3" providerId="ADAL" clId="{6104F695-743F-0448-9EB0-05540458E969}" dt="2024-06-28T05:41:22.991" v="732" actId="14100"/>
          <pc:sldLayoutMkLst>
            <pc:docMk/>
            <pc:sldMasterMk cId="1949279857" sldId="2147486242"/>
            <pc:sldLayoutMk cId="1965729630" sldId="2147486243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1.060" v="466" actId="2696"/>
          <pc:sldLayoutMkLst>
            <pc:docMk/>
            <pc:sldMasterMk cId="1949279857" sldId="2147486242"/>
            <pc:sldLayoutMk cId="1457433484" sldId="2147486244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518" v="465" actId="2696"/>
          <pc:sldLayoutMkLst>
            <pc:docMk/>
            <pc:sldMasterMk cId="1949279857" sldId="2147486242"/>
            <pc:sldLayoutMk cId="1720608747" sldId="2147486245"/>
          </pc:sldLayoutMkLst>
        </pc:sldLayoutChg>
        <pc:sldLayoutChg chg="addSp delSp modSp mod">
          <pc:chgData name="Abbas Kassem" userId="b5422da9-d130-411e-8a14-2c174765e2f3" providerId="ADAL" clId="{6104F695-743F-0448-9EB0-05540458E969}" dt="2024-06-28T05:41:42.979" v="735" actId="14100"/>
          <pc:sldLayoutMkLst>
            <pc:docMk/>
            <pc:sldMasterMk cId="1949279857" sldId="2147486242"/>
            <pc:sldLayoutMk cId="1745528124" sldId="2147486245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314" v="464" actId="2696"/>
          <pc:sldLayoutMkLst>
            <pc:docMk/>
            <pc:sldMasterMk cId="1949279857" sldId="2147486242"/>
            <pc:sldLayoutMk cId="540439240" sldId="2147486246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554" v="457" actId="2696"/>
          <pc:sldLayoutMkLst>
            <pc:docMk/>
            <pc:sldMasterMk cId="1949279857" sldId="2147486242"/>
            <pc:sldLayoutMk cId="251860961" sldId="2147486247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906" v="458" actId="2696"/>
          <pc:sldLayoutMkLst>
            <pc:docMk/>
            <pc:sldMasterMk cId="1949279857" sldId="2147486242"/>
            <pc:sldLayoutMk cId="195783062" sldId="2147486248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595" v="459" actId="2696"/>
          <pc:sldLayoutMkLst>
            <pc:docMk/>
            <pc:sldMasterMk cId="1949279857" sldId="2147486242"/>
            <pc:sldLayoutMk cId="56991802" sldId="2147486249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760" v="460" actId="2696"/>
          <pc:sldLayoutMkLst>
            <pc:docMk/>
            <pc:sldMasterMk cId="1949279857" sldId="2147486242"/>
            <pc:sldLayoutMk cId="3965043111" sldId="2147486250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902" v="461" actId="2696"/>
          <pc:sldLayoutMkLst>
            <pc:docMk/>
            <pc:sldMasterMk cId="1949279857" sldId="2147486242"/>
            <pc:sldLayoutMk cId="2519834465" sldId="2147486251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045" v="462" actId="2696"/>
          <pc:sldLayoutMkLst>
            <pc:docMk/>
            <pc:sldMasterMk cId="1949279857" sldId="2147486242"/>
            <pc:sldLayoutMk cId="826833300" sldId="2147486252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186" v="463" actId="2696"/>
          <pc:sldLayoutMkLst>
            <pc:docMk/>
            <pc:sldMasterMk cId="1949279857" sldId="2147486242"/>
            <pc:sldLayoutMk cId="4013631321" sldId="2147486253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A4716E27-D8B1-6F1A-C9E0-2A080FF3E0DB}"/>
    <pc:docChg chg="modSld">
      <pc:chgData name="Sara Hodgson Brown" userId="S::shodgsonbrown@goodtogreatschools.org.au::55abe0ab-6bea-4dc8-9867-e8721f5c6272" providerId="AD" clId="Web-{A4716E27-D8B1-6F1A-C9E0-2A080FF3E0DB}" dt="2025-04-14T13:59:24.122" v="150" actId="1076"/>
      <pc:docMkLst>
        <pc:docMk/>
      </pc:docMkLst>
      <pc:sldChg chg="modNotes">
        <pc:chgData name="Sara Hodgson Brown" userId="S::shodgsonbrown@goodtogreatschools.org.au::55abe0ab-6bea-4dc8-9867-e8721f5c6272" providerId="AD" clId="Web-{A4716E27-D8B1-6F1A-C9E0-2A080FF3E0DB}" dt="2025-04-14T13:41:01.668" v="148"/>
        <pc:sldMkLst>
          <pc:docMk/>
          <pc:sldMk cId="2543034228" sldId="1896"/>
        </pc:sldMkLst>
      </pc:sldChg>
      <pc:sldChg chg="modSp">
        <pc:chgData name="Sara Hodgson Brown" userId="S::shodgsonbrown@goodtogreatschools.org.au::55abe0ab-6bea-4dc8-9867-e8721f5c6272" providerId="AD" clId="Web-{A4716E27-D8B1-6F1A-C9E0-2A080FF3E0DB}" dt="2025-04-14T13:59:24.122" v="150" actId="1076"/>
        <pc:sldMkLst>
          <pc:docMk/>
          <pc:sldMk cId="1560819104" sldId="1925"/>
        </pc:sldMkLst>
      </pc:sldChg>
    </pc:docChg>
  </pc:docChgLst>
  <pc:docChgLst>
    <pc:chgData name="Sara Hodgson Brown" userId="S::shodgsonbrown@goodtogreatschools.org.au::55abe0ab-6bea-4dc8-9867-e8721f5c6272" providerId="AD" clId="Web-{24B81D0E-B9DB-77BB-74F0-9C3B5B766A7B}"/>
    <pc:docChg chg="modSld">
      <pc:chgData name="Sara Hodgson Brown" userId="S::shodgsonbrown@goodtogreatschools.org.au::55abe0ab-6bea-4dc8-9867-e8721f5c6272" providerId="AD" clId="Web-{24B81D0E-B9DB-77BB-74F0-9C3B5B766A7B}" dt="2025-04-11T07:57:19.601" v="0" actId="20577"/>
      <pc:docMkLst>
        <pc:docMk/>
      </pc:docMkLst>
      <pc:sldChg chg="modSp">
        <pc:chgData name="Sara Hodgson Brown" userId="S::shodgsonbrown@goodtogreatschools.org.au::55abe0ab-6bea-4dc8-9867-e8721f5c6272" providerId="AD" clId="Web-{24B81D0E-B9DB-77BB-74F0-9C3B5B766A7B}" dt="2025-04-11T07:57:19.601" v="0" actId="20577"/>
        <pc:sldMkLst>
          <pc:docMk/>
          <pc:sldMk cId="2543034228" sldId="1896"/>
        </pc:sldMkLst>
      </pc:sldChg>
    </pc:docChg>
  </pc:docChgLst>
  <pc:docChgLst>
    <pc:chgData name="Sara Reynolds" userId="69865588-b2e5-414a-9d2a-0cd2581b20ed" providerId="ADAL" clId="{D40A006D-0CF1-4921-954B-3143E0A30F06}"/>
    <pc:docChg chg="custSel addSld delSld modSld">
      <pc:chgData name="Sara Reynolds" userId="69865588-b2e5-414a-9d2a-0cd2581b20ed" providerId="ADAL" clId="{D40A006D-0CF1-4921-954B-3143E0A30F06}" dt="2023-06-22T22:35:42.072" v="335" actId="20577"/>
      <pc:docMkLst>
        <pc:docMk/>
      </pc:docMkLst>
      <pc:sldChg chg="modSp mod">
        <pc:chgData name="Sara Reynolds" userId="69865588-b2e5-414a-9d2a-0cd2581b20ed" providerId="ADAL" clId="{D40A006D-0CF1-4921-954B-3143E0A30F06}" dt="2023-06-22T22:35:42.072" v="335" actId="20577"/>
        <pc:sldMkLst>
          <pc:docMk/>
          <pc:sldMk cId="3213303684" sldId="350"/>
        </pc:sldMkLst>
      </pc:sldChg>
      <pc:sldChg chg="addSp modSp mod">
        <pc:chgData name="Sara Reynolds" userId="69865588-b2e5-414a-9d2a-0cd2581b20ed" providerId="ADAL" clId="{D40A006D-0CF1-4921-954B-3143E0A30F06}" dt="2023-06-22T22:35:09.143" v="253" actId="20577"/>
        <pc:sldMkLst>
          <pc:docMk/>
          <pc:sldMk cId="2545225003" sldId="351"/>
        </pc:sldMkLst>
      </pc:sldChg>
      <pc:sldChg chg="del">
        <pc:chgData name="Sara Reynolds" userId="69865588-b2e5-414a-9d2a-0cd2581b20ed" providerId="ADAL" clId="{D40A006D-0CF1-4921-954B-3143E0A30F06}" dt="2023-06-22T22:32:47.501" v="72" actId="47"/>
        <pc:sldMkLst>
          <pc:docMk/>
          <pc:sldMk cId="3801699582" sldId="988"/>
        </pc:sldMkLst>
      </pc:sldChg>
      <pc:sldChg chg="addSp delSp modSp mod">
        <pc:chgData name="Sara Reynolds" userId="69865588-b2e5-414a-9d2a-0cd2581b20ed" providerId="ADAL" clId="{D40A006D-0CF1-4921-954B-3143E0A30F06}" dt="2023-06-22T22:32:44.208" v="71" actId="11529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D40A006D-0CF1-4921-954B-3143E0A30F06}" dt="2023-06-22T22:33:01.765" v="77" actId="1076"/>
        <pc:sldMkLst>
          <pc:docMk/>
          <pc:sldMk cId="2469376710" sldId="1067"/>
        </pc:sldMkLst>
      </pc:sldChg>
      <pc:sldChg chg="del">
        <pc:chgData name="Sara Reynolds" userId="69865588-b2e5-414a-9d2a-0cd2581b20ed" providerId="ADAL" clId="{D40A006D-0CF1-4921-954B-3143E0A30F06}" dt="2023-06-22T22:32:48.675" v="73" actId="47"/>
        <pc:sldMkLst>
          <pc:docMk/>
          <pc:sldMk cId="3970767916" sldId="1515"/>
        </pc:sldMkLst>
      </pc:sldChg>
      <pc:sldChg chg="del">
        <pc:chgData name="Sara Reynolds" userId="69865588-b2e5-414a-9d2a-0cd2581b20ed" providerId="ADAL" clId="{D40A006D-0CF1-4921-954B-3143E0A30F06}" dt="2023-06-22T22:32:49.715" v="74" actId="47"/>
        <pc:sldMkLst>
          <pc:docMk/>
          <pc:sldMk cId="235644187" sldId="1516"/>
        </pc:sldMkLst>
      </pc:sldChg>
      <pc:sldChg chg="modSp new mod">
        <pc:chgData name="Sara Reynolds" userId="69865588-b2e5-414a-9d2a-0cd2581b20ed" providerId="ADAL" clId="{D40A006D-0CF1-4921-954B-3143E0A30F06}" dt="2023-06-08T01:53:40.866" v="12" actId="20577"/>
        <pc:sldMkLst>
          <pc:docMk/>
          <pc:sldMk cId="357322277" sldId="1752"/>
        </pc:sldMkLst>
      </pc:sldChg>
    </pc:docChg>
  </pc:docChgLst>
  <pc:docChgLst>
    <pc:chgData name="Silea Rive" userId="891173ba-4b43-41f1-bd85-b99557e25871" providerId="ADAL" clId="{C30825FF-4F8E-5E34-90FE-E2CEB8924BEA}"/>
    <pc:docChg chg="undo custSel addSld delSld modSld modSection">
      <pc:chgData name="Silea Rive" userId="891173ba-4b43-41f1-bd85-b99557e25871" providerId="ADAL" clId="{C30825FF-4F8E-5E34-90FE-E2CEB8924BEA}" dt="2025-08-25T13:17:52.834" v="1373" actId="20577"/>
      <pc:docMkLst>
        <pc:docMk/>
      </pc:docMkLst>
      <pc:sldChg chg="modSp mod">
        <pc:chgData name="Silea Rive" userId="891173ba-4b43-41f1-bd85-b99557e25871" providerId="ADAL" clId="{C30825FF-4F8E-5E34-90FE-E2CEB8924BEA}" dt="2025-08-21T05:43:59.585" v="245" actId="14100"/>
        <pc:sldMkLst>
          <pc:docMk/>
          <pc:sldMk cId="2081362450" sldId="261"/>
        </pc:sldMkLst>
      </pc:sldChg>
      <pc:sldChg chg="modSp mod">
        <pc:chgData name="Silea Rive" userId="891173ba-4b43-41f1-bd85-b99557e25871" providerId="ADAL" clId="{C30825FF-4F8E-5E34-90FE-E2CEB8924BEA}" dt="2025-08-21T05:43:53.848" v="244" actId="14100"/>
        <pc:sldMkLst>
          <pc:docMk/>
          <pc:sldMk cId="3549752040" sldId="263"/>
        </pc:sldMkLst>
      </pc:sldChg>
      <pc:sldChg chg="modSp modNotesTx">
        <pc:chgData name="Silea Rive" userId="891173ba-4b43-41f1-bd85-b99557e25871" providerId="ADAL" clId="{C30825FF-4F8E-5E34-90FE-E2CEB8924BEA}" dt="2025-08-21T06:22:42.493" v="1105" actId="20577"/>
        <pc:sldMkLst>
          <pc:docMk/>
          <pc:sldMk cId="40559466" sldId="279"/>
        </pc:sldMkLst>
      </pc:sldChg>
      <pc:sldChg chg="modSp mod">
        <pc:chgData name="Silea Rive" userId="891173ba-4b43-41f1-bd85-b99557e25871" providerId="ADAL" clId="{C30825FF-4F8E-5E34-90FE-E2CEB8924BEA}" dt="2025-08-19T06:20:48.257" v="2" actId="1036"/>
        <pc:sldMkLst>
          <pc:docMk/>
          <pc:sldMk cId="2829967818" sldId="1889"/>
        </pc:sldMkLst>
      </pc:sldChg>
      <pc:sldChg chg="modSp mod">
        <pc:chgData name="Silea Rive" userId="891173ba-4b43-41f1-bd85-b99557e25871" providerId="ADAL" clId="{C30825FF-4F8E-5E34-90FE-E2CEB8924BEA}" dt="2025-08-21T06:02:38.315" v="689" actId="1076"/>
        <pc:sldMkLst>
          <pc:docMk/>
          <pc:sldMk cId="3824809397" sldId="1900"/>
        </pc:sldMkLst>
      </pc:sldChg>
      <pc:sldChg chg="modSp mod">
        <pc:chgData name="Silea Rive" userId="891173ba-4b43-41f1-bd85-b99557e25871" providerId="ADAL" clId="{C30825FF-4F8E-5E34-90FE-E2CEB8924BEA}" dt="2025-08-21T05:48:31.572" v="367" actId="14100"/>
        <pc:sldMkLst>
          <pc:docMk/>
          <pc:sldMk cId="805549066" sldId="1902"/>
        </pc:sldMkLst>
      </pc:sldChg>
      <pc:sldChg chg="modSp mod">
        <pc:chgData name="Silea Rive" userId="891173ba-4b43-41f1-bd85-b99557e25871" providerId="ADAL" clId="{C30825FF-4F8E-5E34-90FE-E2CEB8924BEA}" dt="2025-08-21T05:48:18.397" v="366" actId="1038"/>
        <pc:sldMkLst>
          <pc:docMk/>
          <pc:sldMk cId="3690620153" sldId="1919"/>
        </pc:sldMkLst>
      </pc:sldChg>
      <pc:sldChg chg="modSp mod">
        <pc:chgData name="Silea Rive" userId="891173ba-4b43-41f1-bd85-b99557e25871" providerId="ADAL" clId="{C30825FF-4F8E-5E34-90FE-E2CEB8924BEA}" dt="2025-08-21T06:36:43.229" v="1301" actId="14826"/>
        <pc:sldMkLst>
          <pc:docMk/>
          <pc:sldMk cId="3974953148" sldId="1940"/>
        </pc:sldMkLst>
      </pc:sldChg>
      <pc:sldChg chg="modAnim">
        <pc:chgData name="Silea Rive" userId="891173ba-4b43-41f1-bd85-b99557e25871" providerId="ADAL" clId="{C30825FF-4F8E-5E34-90FE-E2CEB8924BEA}" dt="2025-08-21T05:43:09.038" v="240"/>
        <pc:sldMkLst>
          <pc:docMk/>
          <pc:sldMk cId="3256525751" sldId="1942"/>
        </pc:sldMkLst>
      </pc:sldChg>
      <pc:sldChg chg="modNotesTx">
        <pc:chgData name="Silea Rive" userId="891173ba-4b43-41f1-bd85-b99557e25871" providerId="ADAL" clId="{C30825FF-4F8E-5E34-90FE-E2CEB8924BEA}" dt="2025-08-25T13:17:52.834" v="1373" actId="20577"/>
        <pc:sldMkLst>
          <pc:docMk/>
          <pc:sldMk cId="692891819" sldId="1945"/>
        </pc:sldMkLst>
      </pc:sldChg>
      <pc:sldChg chg="modSp mod">
        <pc:chgData name="Silea Rive" userId="891173ba-4b43-41f1-bd85-b99557e25871" providerId="ADAL" clId="{C30825FF-4F8E-5E34-90FE-E2CEB8924BEA}" dt="2025-08-21T06:21:32.668" v="1040" actId="1035"/>
        <pc:sldMkLst>
          <pc:docMk/>
          <pc:sldMk cId="329568932" sldId="1953"/>
        </pc:sldMkLst>
      </pc:sldChg>
      <pc:sldChg chg="modSp">
        <pc:chgData name="Silea Rive" userId="891173ba-4b43-41f1-bd85-b99557e25871" providerId="ADAL" clId="{C30825FF-4F8E-5E34-90FE-E2CEB8924BEA}" dt="2025-08-21T05:44:27.852" v="248" actId="732"/>
        <pc:sldMkLst>
          <pc:docMk/>
          <pc:sldMk cId="11215142" sldId="1954"/>
        </pc:sldMkLst>
      </pc:sldChg>
      <pc:sldChg chg="modSp mod modAnim modNotesTx">
        <pc:chgData name="Silea Rive" userId="891173ba-4b43-41f1-bd85-b99557e25871" providerId="ADAL" clId="{C30825FF-4F8E-5E34-90FE-E2CEB8924BEA}" dt="2025-08-21T05:47:46.196" v="361" actId="14100"/>
        <pc:sldMkLst>
          <pc:docMk/>
          <pc:sldMk cId="2991223305" sldId="1961"/>
        </pc:sldMkLst>
      </pc:sldChg>
      <pc:sldChg chg="modSp mod modNotesTx">
        <pc:chgData name="Silea Rive" userId="891173ba-4b43-41f1-bd85-b99557e25871" providerId="ADAL" clId="{C30825FF-4F8E-5E34-90FE-E2CEB8924BEA}" dt="2025-08-21T06:23:39.144" v="1129" actId="20577"/>
        <pc:sldMkLst>
          <pc:docMk/>
          <pc:sldMk cId="1417246062" sldId="1962"/>
        </pc:sldMkLst>
      </pc:sldChg>
      <pc:sldChg chg="modSp mod">
        <pc:chgData name="Silea Rive" userId="891173ba-4b43-41f1-bd85-b99557e25871" providerId="ADAL" clId="{C30825FF-4F8E-5E34-90FE-E2CEB8924BEA}" dt="2025-08-21T05:48:34.236" v="368" actId="14100"/>
        <pc:sldMkLst>
          <pc:docMk/>
          <pc:sldMk cId="1277592921" sldId="1963"/>
        </pc:sldMkLst>
      </pc:sldChg>
      <pc:sldChg chg="modNotesTx">
        <pc:chgData name="Silea Rive" userId="891173ba-4b43-41f1-bd85-b99557e25871" providerId="ADAL" clId="{C30825FF-4F8E-5E34-90FE-E2CEB8924BEA}" dt="2025-08-21T06:01:24.828" v="687" actId="20577"/>
        <pc:sldMkLst>
          <pc:docMk/>
          <pc:sldMk cId="3439220446" sldId="1965"/>
        </pc:sldMkLst>
      </pc:sldChg>
      <pc:sldChg chg="addSp delSp modSp mod delAnim modAnim modNotesTx">
        <pc:chgData name="Silea Rive" userId="891173ba-4b43-41f1-bd85-b99557e25871" providerId="ADAL" clId="{C30825FF-4F8E-5E34-90FE-E2CEB8924BEA}" dt="2025-08-25T09:01:39.931" v="1302" actId="14100"/>
        <pc:sldMkLst>
          <pc:docMk/>
          <pc:sldMk cId="4192564678" sldId="1966"/>
        </pc:sldMkLst>
      </pc:sldChg>
      <pc:sldChg chg="addSp delSp modSp mod modAnim modNotesTx">
        <pc:chgData name="Silea Rive" userId="891173ba-4b43-41f1-bd85-b99557e25871" providerId="ADAL" clId="{C30825FF-4F8E-5E34-90FE-E2CEB8924BEA}" dt="2025-08-21T06:18:50.830" v="997"/>
        <pc:sldMkLst>
          <pc:docMk/>
          <pc:sldMk cId="4038684518" sldId="1967"/>
        </pc:sldMkLst>
      </pc:sldChg>
      <pc:sldChg chg="addSp delSp modSp mod">
        <pc:chgData name="Silea Rive" userId="891173ba-4b43-41f1-bd85-b99557e25871" providerId="ADAL" clId="{C30825FF-4F8E-5E34-90FE-E2CEB8924BEA}" dt="2025-08-21T06:21:21.879" v="1036" actId="1076"/>
        <pc:sldMkLst>
          <pc:docMk/>
          <pc:sldMk cId="3380157315" sldId="1969"/>
        </pc:sldMkLst>
      </pc:sldChg>
      <pc:sldChg chg="addSp delSp modSp mod modNotesTx">
        <pc:chgData name="Silea Rive" userId="891173ba-4b43-41f1-bd85-b99557e25871" providerId="ADAL" clId="{C30825FF-4F8E-5E34-90FE-E2CEB8924BEA}" dt="2025-08-21T06:24:32.648" v="1299" actId="20577"/>
        <pc:sldMkLst>
          <pc:docMk/>
          <pc:sldMk cId="4148304893" sldId="1970"/>
        </pc:sldMkLst>
      </pc:sldChg>
      <pc:sldChg chg="modSp">
        <pc:chgData name="Silea Rive" userId="891173ba-4b43-41f1-bd85-b99557e25871" providerId="ADAL" clId="{C30825FF-4F8E-5E34-90FE-E2CEB8924BEA}" dt="2025-08-21T05:44:36.332" v="250" actId="732"/>
        <pc:sldMkLst>
          <pc:docMk/>
          <pc:sldMk cId="4061910119" sldId="1971"/>
        </pc:sldMkLst>
      </pc:sldChg>
      <pc:sldChg chg="modSp">
        <pc:chgData name="Silea Rive" userId="891173ba-4b43-41f1-bd85-b99557e25871" providerId="ADAL" clId="{C30825FF-4F8E-5E34-90FE-E2CEB8924BEA}" dt="2025-08-21T05:44:49.616" v="253" actId="732"/>
        <pc:sldMkLst>
          <pc:docMk/>
          <pc:sldMk cId="853086421" sldId="1972"/>
        </pc:sldMkLst>
      </pc:sldChg>
      <pc:sldChg chg="modSp">
        <pc:chgData name="Silea Rive" userId="891173ba-4b43-41f1-bd85-b99557e25871" providerId="ADAL" clId="{C30825FF-4F8E-5E34-90FE-E2CEB8924BEA}" dt="2025-08-21T05:44:57.166" v="255" actId="732"/>
        <pc:sldMkLst>
          <pc:docMk/>
          <pc:sldMk cId="3752104358" sldId="1973"/>
        </pc:sldMkLst>
      </pc:sldChg>
      <pc:sldChg chg="modSp">
        <pc:chgData name="Silea Rive" userId="891173ba-4b43-41f1-bd85-b99557e25871" providerId="ADAL" clId="{C30825FF-4F8E-5E34-90FE-E2CEB8924BEA}" dt="2025-08-21T05:45:09.441" v="257" actId="732"/>
        <pc:sldMkLst>
          <pc:docMk/>
          <pc:sldMk cId="3221340433" sldId="1974"/>
        </pc:sldMkLst>
      </pc:sldChg>
      <pc:sldChg chg="modSp mod">
        <pc:chgData name="Silea Rive" userId="891173ba-4b43-41f1-bd85-b99557e25871" providerId="ADAL" clId="{C30825FF-4F8E-5E34-90FE-E2CEB8924BEA}" dt="2025-08-21T05:49:04.180" v="371" actId="20577"/>
        <pc:sldMkLst>
          <pc:docMk/>
          <pc:sldMk cId="3046383358" sldId="1976"/>
        </pc:sldMkLst>
      </pc:sldChg>
      <pc:sldChg chg="del">
        <pc:chgData name="Silea Rive" userId="891173ba-4b43-41f1-bd85-b99557e25871" providerId="ADAL" clId="{C30825FF-4F8E-5E34-90FE-E2CEB8924BEA}" dt="2025-08-21T06:30:38.032" v="1300" actId="2696"/>
        <pc:sldMkLst>
          <pc:docMk/>
          <pc:sldMk cId="2357350301" sldId="1977"/>
        </pc:sldMkLst>
      </pc:sldChg>
      <pc:sldChg chg="add">
        <pc:chgData name="Silea Rive" userId="891173ba-4b43-41f1-bd85-b99557e25871" providerId="ADAL" clId="{C30825FF-4F8E-5E34-90FE-E2CEB8924BEA}" dt="2025-08-19T06:36:30.667" v="13"/>
        <pc:sldMkLst>
          <pc:docMk/>
          <pc:sldMk cId="254627982" sldId="1985"/>
        </pc:sldMkLst>
      </pc:sldChg>
    </pc:docChg>
  </pc:docChgLst>
  <pc:docChgLst>
    <pc:chgData name="Sara Hodgson Brown" userId="S::shodgsonbrown@goodtogreatschools.org.au::55abe0ab-6bea-4dc8-9867-e8721f5c6272" providerId="AD" clId="Web-{60027FF8-E181-A64D-11BB-D953C62DE8B9}"/>
    <pc:docChg chg="modSld">
      <pc:chgData name="Sara Hodgson Brown" userId="S::shodgsonbrown@goodtogreatschools.org.au::55abe0ab-6bea-4dc8-9867-e8721f5c6272" providerId="AD" clId="Web-{60027FF8-E181-A64D-11BB-D953C62DE8B9}" dt="2025-04-09T10:04:23.420" v="0"/>
      <pc:docMkLst>
        <pc:docMk/>
      </pc:docMkLst>
      <pc:sldChg chg="modSp">
        <pc:chgData name="Sara Hodgson Brown" userId="S::shodgsonbrown@goodtogreatschools.org.au::55abe0ab-6bea-4dc8-9867-e8721f5c6272" providerId="AD" clId="Web-{60027FF8-E181-A64D-11BB-D953C62DE8B9}" dt="2025-04-09T10:04:23.420" v="0"/>
        <pc:sldMkLst>
          <pc:docMk/>
          <pc:sldMk cId="4184600274" sldId="1917"/>
        </pc:sldMkLst>
      </pc:sldChg>
    </pc:docChg>
  </pc:docChgLst>
  <pc:docChgLst>
    <pc:chgData name="Silea Rive" userId="S::srive@goodtogreatschools.org.au::891173ba-4b43-41f1-bd85-b99557e25871" providerId="AD" clId="Web-{3B095559-756E-763F-DA91-3ACAE61DC360}"/>
    <pc:docChg chg="addSld modSld modSection">
      <pc:chgData name="Silea Rive" userId="S::srive@goodtogreatschools.org.au::891173ba-4b43-41f1-bd85-b99557e25871" providerId="AD" clId="Web-{3B095559-756E-763F-DA91-3ACAE61DC360}" dt="2025-08-06T12:04:41.513" v="165"/>
      <pc:docMkLst>
        <pc:docMk/>
      </pc:docMkLst>
      <pc:sldChg chg="modSp modNotes">
        <pc:chgData name="Silea Rive" userId="S::srive@goodtogreatschools.org.au::891173ba-4b43-41f1-bd85-b99557e25871" providerId="AD" clId="Web-{3B095559-756E-763F-DA91-3ACAE61DC360}" dt="2025-08-06T11:44:43.430" v="67"/>
        <pc:sldMkLst>
          <pc:docMk/>
          <pc:sldMk cId="3256525751" sldId="1942"/>
        </pc:sldMkLst>
      </pc:sldChg>
      <pc:sldChg chg="addSp">
        <pc:chgData name="Silea Rive" userId="S::srive@goodtogreatschools.org.au::891173ba-4b43-41f1-bd85-b99557e25871" providerId="AD" clId="Web-{3B095559-756E-763F-DA91-3ACAE61DC360}" dt="2025-08-06T12:04:41.513" v="165"/>
        <pc:sldMkLst>
          <pc:docMk/>
          <pc:sldMk cId="692891819" sldId="1945"/>
        </pc:sldMkLst>
      </pc:sldChg>
      <pc:sldChg chg="addSp delSp modSp add replId modNotes">
        <pc:chgData name="Silea Rive" userId="S::srive@goodtogreatschools.org.au::891173ba-4b43-41f1-bd85-b99557e25871" providerId="AD" clId="Web-{3B095559-756E-763F-DA91-3ACAE61DC360}" dt="2025-08-06T11:46:34.621" v="108"/>
        <pc:sldMkLst>
          <pc:docMk/>
          <pc:sldMk cId="538927867" sldId="1964"/>
        </pc:sldMkLst>
      </pc:sldChg>
      <pc:sldChg chg="addSp modSp add replId">
        <pc:chgData name="Silea Rive" userId="S::srive@goodtogreatschools.org.au::891173ba-4b43-41f1-bd85-b99557e25871" providerId="AD" clId="Web-{3B095559-756E-763F-DA91-3ACAE61DC360}" dt="2025-08-06T12:04:38.576" v="164" actId="20577"/>
        <pc:sldMkLst>
          <pc:docMk/>
          <pc:sldMk cId="3439220446" sldId="1965"/>
        </pc:sldMkLst>
      </pc:sldChg>
      <pc:sldChg chg="addSp delSp modSp new mod modClrScheme chgLayout">
        <pc:chgData name="Silea Rive" userId="S::srive@goodtogreatschools.org.au::891173ba-4b43-41f1-bd85-b99557e25871" providerId="AD" clId="Web-{3B095559-756E-763F-DA91-3ACAE61DC360}" dt="2025-08-06T12:00:38.411" v="142"/>
        <pc:sldMkLst>
          <pc:docMk/>
          <pc:sldMk cId="4192564678" sldId="1966"/>
        </pc:sldMkLst>
      </pc:sldChg>
      <pc:sldChg chg="addSp modSp new">
        <pc:chgData name="Silea Rive" userId="S::srive@goodtogreatschools.org.au::891173ba-4b43-41f1-bd85-b99557e25871" providerId="AD" clId="Web-{3B095559-756E-763F-DA91-3ACAE61DC360}" dt="2025-08-06T12:04:28.747" v="157" actId="20577"/>
        <pc:sldMkLst>
          <pc:docMk/>
          <pc:sldMk cId="4038684518" sldId="1967"/>
        </pc:sldMkLst>
      </pc:sldChg>
      <pc:sldChg chg="addSp modSp new mod modClrScheme chgLayout">
        <pc:chgData name="Silea Rive" userId="S::srive@goodtogreatschools.org.au::891173ba-4b43-41f1-bd85-b99557e25871" providerId="AD" clId="Web-{3B095559-756E-763F-DA91-3ACAE61DC360}" dt="2025-08-06T12:04:30.544" v="158"/>
        <pc:sldMkLst>
          <pc:docMk/>
          <pc:sldMk cId="943840363" sldId="1968"/>
        </pc:sldMkLst>
      </pc:sldChg>
      <pc:sldChg chg="add replId">
        <pc:chgData name="Silea Rive" userId="S::srive@goodtogreatschools.org.au::891173ba-4b43-41f1-bd85-b99557e25871" providerId="AD" clId="Web-{3B095559-756E-763F-DA91-3ACAE61DC360}" dt="2025-08-06T12:04:14.137" v="146"/>
        <pc:sldMkLst>
          <pc:docMk/>
          <pc:sldMk cId="3380157315" sldId="1969"/>
        </pc:sldMkLst>
      </pc:sldChg>
    </pc:docChg>
  </pc:docChgLst>
  <pc:docChgLst>
    <pc:chgData name="Bernard Fernando" userId="b283a9a7-e571-4974-a0d3-6db1e4666c62" providerId="ADAL" clId="{D5FC919A-78B3-483E-BF13-56E0B189DA51}"/>
    <pc:docChg chg="custSel addSld delSld modSld modSection">
      <pc:chgData name="Bernard Fernando" userId="b283a9a7-e571-4974-a0d3-6db1e4666c62" providerId="ADAL" clId="{D5FC919A-78B3-483E-BF13-56E0B189DA51}" dt="2025-02-25T01:01:02.596" v="3" actId="47"/>
      <pc:docMkLst>
        <pc:docMk/>
      </pc:docMkLst>
      <pc:sldChg chg="del">
        <pc:chgData name="Bernard Fernando" userId="b283a9a7-e571-4974-a0d3-6db1e4666c62" providerId="ADAL" clId="{D5FC919A-78B3-483E-BF13-56E0B189DA51}" dt="2025-02-25T01:01:02.596" v="3" actId="47"/>
        <pc:sldMkLst>
          <pc:docMk/>
          <pc:sldMk cId="1467983104" sldId="1895"/>
        </pc:sldMkLst>
      </pc:sldChg>
      <pc:sldChg chg="addSp delSp modSp new mod modClrScheme chgLayout">
        <pc:chgData name="Bernard Fernando" userId="b283a9a7-e571-4974-a0d3-6db1e4666c62" providerId="ADAL" clId="{D5FC919A-78B3-483E-BF13-56E0B189DA51}" dt="2025-02-25T01:00:55.180" v="2" actId="27636"/>
        <pc:sldMkLst>
          <pc:docMk/>
          <pc:sldMk cId="2543034228" sldId="1896"/>
        </pc:sldMkLst>
      </pc:sldChg>
    </pc:docChg>
  </pc:docChgLst>
  <pc:docChgLst>
    <pc:chgData name="Bernard Fernando" userId="b283a9a7-e571-4974-a0d3-6db1e4666c62" providerId="ADAL" clId="{9EB9D84A-C379-40F4-A66C-497DBA68951B}"/>
    <pc:docChg chg="undo custSel modSld modMainMaster">
      <pc:chgData name="Bernard Fernando" userId="b283a9a7-e571-4974-a0d3-6db1e4666c62" providerId="ADAL" clId="{9EB9D84A-C379-40F4-A66C-497DBA68951B}" dt="2025-09-03T20:09:52.584" v="132" actId="1035"/>
      <pc:docMkLst>
        <pc:docMk/>
      </pc:docMkLst>
      <pc:sldChg chg="modSp mod">
        <pc:chgData name="Bernard Fernando" userId="b283a9a7-e571-4974-a0d3-6db1e4666c62" providerId="ADAL" clId="{9EB9D84A-C379-40F4-A66C-497DBA68951B}" dt="2025-09-03T20:07:03.472" v="78" actId="1035"/>
        <pc:sldMkLst>
          <pc:docMk/>
          <pc:sldMk cId="1222348303" sldId="286"/>
        </pc:sldMkLst>
      </pc:sldChg>
      <pc:sldChg chg="modSp mod">
        <pc:chgData name="Bernard Fernando" userId="b283a9a7-e571-4974-a0d3-6db1e4666c62" providerId="ADAL" clId="{9EB9D84A-C379-40F4-A66C-497DBA68951B}" dt="2025-09-03T20:07:16.921" v="96" actId="1035"/>
        <pc:sldMkLst>
          <pc:docMk/>
          <pc:sldMk cId="957731022" sldId="287"/>
        </pc:sldMkLst>
      </pc:sldChg>
      <pc:sldChg chg="modSp mod">
        <pc:chgData name="Bernard Fernando" userId="b283a9a7-e571-4974-a0d3-6db1e4666c62" providerId="ADAL" clId="{9EB9D84A-C379-40F4-A66C-497DBA68951B}" dt="2025-09-03T20:09:28.736" v="105" actId="1035"/>
        <pc:sldMkLst>
          <pc:docMk/>
          <pc:sldMk cId="11215142" sldId="1954"/>
        </pc:sldMkLst>
      </pc:sldChg>
      <pc:sldChg chg="modSp mod">
        <pc:chgData name="Bernard Fernando" userId="b283a9a7-e571-4974-a0d3-6db1e4666c62" providerId="ADAL" clId="{9EB9D84A-C379-40F4-A66C-497DBA68951B}" dt="2025-09-03T20:05:29.969" v="37" actId="1035"/>
        <pc:sldMkLst>
          <pc:docMk/>
          <pc:sldMk cId="538927867" sldId="1964"/>
        </pc:sldMkLst>
      </pc:sldChg>
      <pc:sldChg chg="modSp mod">
        <pc:chgData name="Bernard Fernando" userId="b283a9a7-e571-4974-a0d3-6db1e4666c62" providerId="ADAL" clId="{9EB9D84A-C379-40F4-A66C-497DBA68951B}" dt="2025-09-03T20:09:33.776" v="111" actId="1035"/>
        <pc:sldMkLst>
          <pc:docMk/>
          <pc:sldMk cId="4061910119" sldId="1971"/>
        </pc:sldMkLst>
      </pc:sldChg>
      <pc:sldChg chg="modSp mod">
        <pc:chgData name="Bernard Fernando" userId="b283a9a7-e571-4974-a0d3-6db1e4666c62" providerId="ADAL" clId="{9EB9D84A-C379-40F4-A66C-497DBA68951B}" dt="2025-09-03T20:09:39.136" v="116" actId="1035"/>
        <pc:sldMkLst>
          <pc:docMk/>
          <pc:sldMk cId="853086421" sldId="1972"/>
        </pc:sldMkLst>
      </pc:sldChg>
      <pc:sldChg chg="modSp mod">
        <pc:chgData name="Bernard Fernando" userId="b283a9a7-e571-4974-a0d3-6db1e4666c62" providerId="ADAL" clId="{9EB9D84A-C379-40F4-A66C-497DBA68951B}" dt="2025-09-03T20:09:46.545" v="125" actId="6549"/>
        <pc:sldMkLst>
          <pc:docMk/>
          <pc:sldMk cId="3752104358" sldId="1973"/>
        </pc:sldMkLst>
      </pc:sldChg>
      <pc:sldChg chg="modSp mod">
        <pc:chgData name="Bernard Fernando" userId="b283a9a7-e571-4974-a0d3-6db1e4666c62" providerId="ADAL" clId="{9EB9D84A-C379-40F4-A66C-497DBA68951B}" dt="2025-09-03T20:09:52.584" v="132" actId="1035"/>
        <pc:sldMkLst>
          <pc:docMk/>
          <pc:sldMk cId="3221340433" sldId="1974"/>
        </pc:sldMkLst>
      </pc:sldChg>
      <pc:sldMasterChg chg="modSldLayout">
        <pc:chgData name="Bernard Fernando" userId="b283a9a7-e571-4974-a0d3-6db1e4666c62" providerId="ADAL" clId="{9EB9D84A-C379-40F4-A66C-497DBA68951B}" dt="2025-09-03T20:06:39.544" v="58" actId="1036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9EB9D84A-C379-40F4-A66C-497DBA68951B}" dt="2025-09-03T20:04:30.549" v="2" actId="14100"/>
          <pc:sldLayoutMkLst>
            <pc:docMk/>
            <pc:sldMasterMk cId="2142349000" sldId="2147486213"/>
            <pc:sldLayoutMk cId="3505652360" sldId="2147486250"/>
          </pc:sldLayoutMkLst>
        </pc:sldLayoutChg>
        <pc:sldLayoutChg chg="modSp mod">
          <pc:chgData name="Bernard Fernando" userId="b283a9a7-e571-4974-a0d3-6db1e4666c62" providerId="ADAL" clId="{9EB9D84A-C379-40F4-A66C-497DBA68951B}" dt="2025-09-03T20:06:39.544" v="58" actId="1036"/>
          <pc:sldLayoutMkLst>
            <pc:docMk/>
            <pc:sldMasterMk cId="2142349000" sldId="2147486213"/>
            <pc:sldLayoutMk cId="3533410887" sldId="2147486265"/>
          </pc:sldLayoutMkLst>
        </pc:sldLayoutChg>
      </pc:sldMasterChg>
    </pc:docChg>
  </pc:docChgLst>
  <pc:docChgLst>
    <pc:chgData name="Elizabeth Piaquadio" userId="52767243-7565-4b68-b9c1-5d2bede989b0" providerId="ADAL" clId="{80C45FF2-5121-D64E-902F-13AD3C90BEA9}"/>
    <pc:docChg chg="undo custSel addSld delSld modSld modSection">
      <pc:chgData name="Elizabeth Piaquadio" userId="52767243-7565-4b68-b9c1-5d2bede989b0" providerId="ADAL" clId="{80C45FF2-5121-D64E-902F-13AD3C90BEA9}" dt="2025-05-01T03:53:44.756" v="427" actId="688"/>
      <pc:docMkLst>
        <pc:docMk/>
      </pc:docMkLst>
      <pc:sldChg chg="addSp delSp modSp add del mod delAnim modAnim modNotesTx">
        <pc:chgData name="Elizabeth Piaquadio" userId="52767243-7565-4b68-b9c1-5d2bede989b0" providerId="ADAL" clId="{80C45FF2-5121-D64E-902F-13AD3C90BEA9}" dt="2025-05-01T03:51:36.466" v="385" actId="2696"/>
        <pc:sldMkLst>
          <pc:docMk/>
          <pc:sldMk cId="3460126321" sldId="1938"/>
        </pc:sldMkLst>
      </pc:sldChg>
      <pc:sldChg chg="addSp delSp modSp add mod delAnim modAnim">
        <pc:chgData name="Elizabeth Piaquadio" userId="52767243-7565-4b68-b9c1-5d2bede989b0" providerId="ADAL" clId="{80C45FF2-5121-D64E-902F-13AD3C90BEA9}" dt="2025-05-01T03:53:44.756" v="427" actId="688"/>
        <pc:sldMkLst>
          <pc:docMk/>
          <pc:sldMk cId="548575364" sldId="1939"/>
        </pc:sldMkLst>
      </pc:sldChg>
    </pc:docChg>
  </pc:docChgLst>
  <pc:docChgLst>
    <pc:chgData name="Chantal Rae" userId="a1db561e-73a2-489d-a119-0f73c1c2f06f" providerId="ADAL" clId="{60EF4FBD-6B42-4B4B-9A32-54009C249FC1}"/>
    <pc:docChg chg="undo custSel modSld modMainMaster">
      <pc:chgData name="Chantal Rae" userId="a1db561e-73a2-489d-a119-0f73c1c2f06f" providerId="ADAL" clId="{60EF4FBD-6B42-4B4B-9A32-54009C249FC1}" dt="2024-07-16T04:50:46.415" v="60" actId="12"/>
      <pc:docMkLst>
        <pc:docMk/>
      </pc:docMkLst>
      <pc:sldChg chg="addSp delSp modSp mod modClrScheme chgLayout">
        <pc:chgData name="Chantal Rae" userId="a1db561e-73a2-489d-a119-0f73c1c2f06f" providerId="ADAL" clId="{60EF4FBD-6B42-4B4B-9A32-54009C249FC1}" dt="2024-07-16T04:46:03.639" v="25" actId="700"/>
        <pc:sldMkLst>
          <pc:docMk/>
          <pc:sldMk cId="2404565117" sldId="257"/>
        </pc:sldMkLst>
      </pc:sldChg>
      <pc:sldChg chg="modSp mod">
        <pc:chgData name="Chantal Rae" userId="a1db561e-73a2-489d-a119-0f73c1c2f06f" providerId="ADAL" clId="{60EF4FBD-6B42-4B4B-9A32-54009C249FC1}" dt="2024-07-16T04:48:29.136" v="33" actId="948"/>
        <pc:sldMkLst>
          <pc:docMk/>
          <pc:sldMk cId="907409833" sldId="258"/>
        </pc:sldMkLst>
      </pc:sldChg>
      <pc:sldChg chg="addSp delSp modSp mod">
        <pc:chgData name="Chantal Rae" userId="a1db561e-73a2-489d-a119-0f73c1c2f06f" providerId="ADAL" clId="{60EF4FBD-6B42-4B4B-9A32-54009C249FC1}" dt="2024-07-16T04:48:37.513" v="35"/>
        <pc:sldMkLst>
          <pc:docMk/>
          <pc:sldMk cId="2390463862" sldId="259"/>
        </pc:sldMkLst>
      </pc:sldChg>
      <pc:sldChg chg="addSp delSp modSp mod">
        <pc:chgData name="Chantal Rae" userId="a1db561e-73a2-489d-a119-0f73c1c2f06f" providerId="ADAL" clId="{60EF4FBD-6B42-4B4B-9A32-54009C249FC1}" dt="2024-07-16T04:48:41.879" v="37"/>
        <pc:sldMkLst>
          <pc:docMk/>
          <pc:sldMk cId="1314202843" sldId="260"/>
        </pc:sldMkLst>
      </pc:sldChg>
      <pc:sldChg chg="modSp mod">
        <pc:chgData name="Chantal Rae" userId="a1db561e-73a2-489d-a119-0f73c1c2f06f" providerId="ADAL" clId="{60EF4FBD-6B42-4B4B-9A32-54009C249FC1}" dt="2024-07-16T04:46:48.430" v="27"/>
        <pc:sldMkLst>
          <pc:docMk/>
          <pc:sldMk cId="3559894617" sldId="261"/>
        </pc:sldMkLst>
      </pc:sldChg>
      <pc:sldChg chg="delSp mod">
        <pc:chgData name="Chantal Rae" userId="a1db561e-73a2-489d-a119-0f73c1c2f06f" providerId="ADAL" clId="{60EF4FBD-6B42-4B4B-9A32-54009C249FC1}" dt="2024-07-16T04:48:46.144" v="38" actId="478"/>
        <pc:sldMkLst>
          <pc:docMk/>
          <pc:sldMk cId="313700263" sldId="262"/>
        </pc:sldMkLst>
      </pc:sldChg>
      <pc:sldChg chg="modSp mod">
        <pc:chgData name="Chantal Rae" userId="a1db561e-73a2-489d-a119-0f73c1c2f06f" providerId="ADAL" clId="{60EF4FBD-6B42-4B4B-9A32-54009C249FC1}" dt="2024-07-16T04:49:32.287" v="44" actId="12"/>
        <pc:sldMkLst>
          <pc:docMk/>
          <pc:sldMk cId="2168582299" sldId="263"/>
        </pc:sldMkLst>
      </pc:sldChg>
      <pc:sldChg chg="addSp delSp modSp mod">
        <pc:chgData name="Chantal Rae" userId="a1db561e-73a2-489d-a119-0f73c1c2f06f" providerId="ADAL" clId="{60EF4FBD-6B42-4B4B-9A32-54009C249FC1}" dt="2024-07-16T04:49:25.007" v="43" actId="948"/>
        <pc:sldMkLst>
          <pc:docMk/>
          <pc:sldMk cId="3105944596" sldId="264"/>
        </pc:sldMkLst>
      </pc:sldChg>
      <pc:sldChg chg="addSp delSp modSp mod">
        <pc:chgData name="Chantal Rae" userId="a1db561e-73a2-489d-a119-0f73c1c2f06f" providerId="ADAL" clId="{60EF4FBD-6B42-4B4B-9A32-54009C249FC1}" dt="2024-07-16T04:49:38.645" v="46"/>
        <pc:sldMkLst>
          <pc:docMk/>
          <pc:sldMk cId="12072110" sldId="268"/>
        </pc:sldMkLst>
      </pc:sldChg>
      <pc:sldChg chg="modSp mod">
        <pc:chgData name="Chantal Rae" userId="a1db561e-73a2-489d-a119-0f73c1c2f06f" providerId="ADAL" clId="{60EF4FBD-6B42-4B4B-9A32-54009C249FC1}" dt="2024-07-16T04:49:51.401" v="47" actId="948"/>
        <pc:sldMkLst>
          <pc:docMk/>
          <pc:sldMk cId="3653764745" sldId="269"/>
        </pc:sldMkLst>
      </pc:sldChg>
      <pc:sldChg chg="addSp delSp modSp mod">
        <pc:chgData name="Chantal Rae" userId="a1db561e-73a2-489d-a119-0f73c1c2f06f" providerId="ADAL" clId="{60EF4FBD-6B42-4B4B-9A32-54009C249FC1}" dt="2024-07-16T04:49:57.631" v="49"/>
        <pc:sldMkLst>
          <pc:docMk/>
          <pc:sldMk cId="4053317287" sldId="270"/>
        </pc:sldMkLst>
      </pc:sldChg>
      <pc:sldChg chg="addSp delSp modSp mod">
        <pc:chgData name="Chantal Rae" userId="a1db561e-73a2-489d-a119-0f73c1c2f06f" providerId="ADAL" clId="{60EF4FBD-6B42-4B4B-9A32-54009C249FC1}" dt="2024-07-16T04:50:02.568" v="51"/>
        <pc:sldMkLst>
          <pc:docMk/>
          <pc:sldMk cId="2601560280" sldId="272"/>
        </pc:sldMkLst>
      </pc:sldChg>
      <pc:sldChg chg="addSp delSp modSp mod">
        <pc:chgData name="Chantal Rae" userId="a1db561e-73a2-489d-a119-0f73c1c2f06f" providerId="ADAL" clId="{60EF4FBD-6B42-4B4B-9A32-54009C249FC1}" dt="2024-07-16T04:50:17.776" v="53"/>
        <pc:sldMkLst>
          <pc:docMk/>
          <pc:sldMk cId="3105621307" sldId="278"/>
        </pc:sldMkLst>
      </pc:sldChg>
      <pc:sldChg chg="addSp delSp modSp mod">
        <pc:chgData name="Chantal Rae" userId="a1db561e-73a2-489d-a119-0f73c1c2f06f" providerId="ADAL" clId="{60EF4FBD-6B42-4B4B-9A32-54009C249FC1}" dt="2024-07-16T04:50:21.752" v="55"/>
        <pc:sldMkLst>
          <pc:docMk/>
          <pc:sldMk cId="1500751946" sldId="279"/>
        </pc:sldMkLst>
      </pc:sldChg>
      <pc:sldChg chg="modSp mod">
        <pc:chgData name="Chantal Rae" userId="a1db561e-73a2-489d-a119-0f73c1c2f06f" providerId="ADAL" clId="{60EF4FBD-6B42-4B4B-9A32-54009C249FC1}" dt="2024-07-16T04:50:46.415" v="60" actId="12"/>
        <pc:sldMkLst>
          <pc:docMk/>
          <pc:sldMk cId="810085325" sldId="280"/>
        </pc:sldMkLst>
      </pc:sldChg>
      <pc:sldChg chg="addSp delSp modSp mod">
        <pc:chgData name="Chantal Rae" userId="a1db561e-73a2-489d-a119-0f73c1c2f06f" providerId="ADAL" clId="{60EF4FBD-6B42-4B4B-9A32-54009C249FC1}" dt="2024-07-16T04:50:36.030" v="58"/>
        <pc:sldMkLst>
          <pc:docMk/>
          <pc:sldMk cId="1412059186" sldId="281"/>
        </pc:sldMkLst>
      </pc:sldChg>
      <pc:sldChg chg="modSp mod">
        <pc:chgData name="Chantal Rae" userId="a1db561e-73a2-489d-a119-0f73c1c2f06f" providerId="ADAL" clId="{60EF4FBD-6B42-4B4B-9A32-54009C249FC1}" dt="2024-07-10T06:07:56.875" v="16" actId="2711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0EF4FBD-6B42-4B4B-9A32-54009C249FC1}" dt="2024-07-16T04:43:54.555" v="19"/>
        <pc:sldMasterMkLst>
          <pc:docMk/>
          <pc:sldMasterMk cId="435784274" sldId="2147486248"/>
        </pc:sldMasterMkLst>
        <pc:sldLayoutChg chg="setBg">
          <pc:chgData name="Chantal Rae" userId="a1db561e-73a2-489d-a119-0f73c1c2f06f" providerId="ADAL" clId="{60EF4FBD-6B42-4B4B-9A32-54009C249FC1}" dt="2024-07-16T04:43:54.555" v="19"/>
          <pc:sldLayoutMkLst>
            <pc:docMk/>
            <pc:sldMasterMk cId="435784274" sldId="2147486248"/>
            <pc:sldLayoutMk cId="3542523504" sldId="2147486276"/>
          </pc:sldLayoutMkLst>
        </pc:sldLayoutChg>
      </pc:sldMasterChg>
      <pc:sldMasterChg chg="modSldLayout">
        <pc:chgData name="Chantal Rae" userId="a1db561e-73a2-489d-a119-0f73c1c2f06f" providerId="ADAL" clId="{60EF4FBD-6B42-4B4B-9A32-54009C249FC1}" dt="2024-07-16T04:43:43.813" v="18"/>
        <pc:sldMasterMkLst>
          <pc:docMk/>
          <pc:sldMasterMk cId="674772621" sldId="2147486248"/>
        </pc:sldMasterMkLst>
        <pc:sldLayoutChg chg="setBg">
          <pc:chgData name="Chantal Rae" userId="a1db561e-73a2-489d-a119-0f73c1c2f06f" providerId="ADAL" clId="{60EF4FBD-6B42-4B4B-9A32-54009C249FC1}" dt="2024-07-16T04:43:43.813" v="18"/>
          <pc:sldLayoutMkLst>
            <pc:docMk/>
            <pc:sldMasterMk cId="674772621" sldId="2147486248"/>
            <pc:sldLayoutMk cId="3733857658" sldId="2147486276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8F9EF429-A871-3CCB-DAB3-43C43E5B16C6}"/>
    <pc:docChg chg="modSld">
      <pc:chgData name="Sara Hodgson Brown" userId="S::shodgsonbrown@goodtogreatschools.org.au::55abe0ab-6bea-4dc8-9867-e8721f5c6272" providerId="AD" clId="Web-{8F9EF429-A871-3CCB-DAB3-43C43E5B16C6}" dt="2024-05-03T10:05:55.454" v="90"/>
      <pc:docMkLst>
        <pc:docMk/>
      </pc:docMkLst>
      <pc:sldChg chg="addSp delSp modSp">
        <pc:chgData name="Sara Hodgson Brown" userId="S::shodgsonbrown@goodtogreatschools.org.au::55abe0ab-6bea-4dc8-9867-e8721f5c6272" providerId="AD" clId="Web-{8F9EF429-A871-3CCB-DAB3-43C43E5B16C6}" dt="2024-05-03T10:05:55.454" v="90"/>
        <pc:sldMkLst>
          <pc:docMk/>
          <pc:sldMk cId="2857770934" sldId="1767"/>
        </pc:sldMkLst>
      </pc:sldChg>
    </pc:docChg>
  </pc:docChgLst>
  <pc:docChgLst>
    <pc:chgData name="Silea Rive" userId="S::srive@goodtogreatschools.org.au::891173ba-4b43-41f1-bd85-b99557e25871" providerId="AD" clId="Web-{4DD57E9D-E396-6C8D-4467-C70B17800294}"/>
    <pc:docChg chg="modSld">
      <pc:chgData name="Silea Rive" userId="S::srive@goodtogreatschools.org.au::891173ba-4b43-41f1-bd85-b99557e25871" providerId="AD" clId="Web-{4DD57E9D-E396-6C8D-4467-C70B17800294}" dt="2025-04-01T14:10:41.764" v="0" actId="1076"/>
      <pc:docMkLst>
        <pc:docMk/>
      </pc:docMkLst>
      <pc:sldChg chg="modSp">
        <pc:chgData name="Silea Rive" userId="S::srive@goodtogreatschools.org.au::891173ba-4b43-41f1-bd85-b99557e25871" providerId="AD" clId="Web-{4DD57E9D-E396-6C8D-4467-C70B17800294}" dt="2025-04-01T14:10:41.764" v="0" actId="1076"/>
        <pc:sldMkLst>
          <pc:docMk/>
          <pc:sldMk cId="2543034228" sldId="1896"/>
        </pc:sldMkLst>
      </pc:sldChg>
    </pc:docChg>
  </pc:docChgLst>
  <pc:docChgLst>
    <pc:chgData name="Tara Tyrrell" userId="67dc6626-2ece-4dc7-ac5a-9add06ec429c" providerId="ADAL" clId="{FB5096FC-3A6E-4B0D-9212-EF627A81E84E}"/>
    <pc:docChg chg="modSld modMainMaster">
      <pc:chgData name="Tara Tyrrell" userId="67dc6626-2ece-4dc7-ac5a-9add06ec429c" providerId="ADAL" clId="{FB5096FC-3A6E-4B0D-9212-EF627A81E84E}" dt="2024-11-05T03:48:48.720" v="147" actId="1035"/>
      <pc:docMkLst>
        <pc:docMk/>
      </pc:docMkLst>
      <pc:sldChg chg="modSp mod">
        <pc:chgData name="Tara Tyrrell" userId="67dc6626-2ece-4dc7-ac5a-9add06ec429c" providerId="ADAL" clId="{FB5096FC-3A6E-4B0D-9212-EF627A81E84E}" dt="2024-11-05T03:44:58.165" v="23" actId="1038"/>
        <pc:sldMkLst>
          <pc:docMk/>
          <pc:sldMk cId="1663618004" sldId="256"/>
        </pc:sldMkLst>
      </pc:sldChg>
    </pc:docChg>
  </pc:docChgLst>
  <pc:docChgLst>
    <pc:chgData name="Sara Hodgson Brown" userId="S::shodgsonbrown@goodtogreatschools.org.au::55abe0ab-6bea-4dc8-9867-e8721f5c6272" providerId="AD" clId="Web-{A4DC8EDC-5A65-A7BB-9C4F-1683F5EEED33}"/>
    <pc:docChg chg="modSld">
      <pc:chgData name="Sara Hodgson Brown" userId="S::shodgsonbrown@goodtogreatschools.org.au::55abe0ab-6bea-4dc8-9867-e8721f5c6272" providerId="AD" clId="Web-{A4DC8EDC-5A65-A7BB-9C4F-1683F5EEED33}" dt="2025-03-24T09:47:28.957" v="5" actId="1076"/>
      <pc:docMkLst>
        <pc:docMk/>
      </pc:docMkLst>
    </pc:docChg>
  </pc:docChgLst>
  <pc:docChgLst>
    <pc:chgData name="Silea Rive" userId="891173ba-4b43-41f1-bd85-b99557e25871" providerId="ADAL" clId="{33541F4B-F8B8-B543-AECB-10C2A026F9F6}"/>
    <pc:docChg chg="undo custSel addSld delSld modSld sldOrd modMainMaster modSection">
      <pc:chgData name="Silea Rive" userId="891173ba-4b43-41f1-bd85-b99557e25871" providerId="ADAL" clId="{33541F4B-F8B8-B543-AECB-10C2A026F9F6}" dt="2025-07-01T09:23:58.521" v="11949" actId="700"/>
      <pc:docMkLst>
        <pc:docMk/>
      </pc:docMkLst>
      <pc:sldChg chg="addSp delSp modSp mod modNotesTx">
        <pc:chgData name="Silea Rive" userId="891173ba-4b43-41f1-bd85-b99557e25871" providerId="ADAL" clId="{33541F4B-F8B8-B543-AECB-10C2A026F9F6}" dt="2025-06-17T07:41:49.110" v="9597" actId="20577"/>
        <pc:sldMkLst>
          <pc:docMk/>
          <pc:sldMk cId="3919949645" sldId="285"/>
        </pc:sldMkLst>
      </pc:sldChg>
      <pc:sldChg chg="addSp delSp modSp mod">
        <pc:chgData name="Silea Rive" userId="891173ba-4b43-41f1-bd85-b99557e25871" providerId="ADAL" clId="{33541F4B-F8B8-B543-AECB-10C2A026F9F6}" dt="2025-06-17T07:16:43.988" v="9596" actId="478"/>
        <pc:sldMkLst>
          <pc:docMk/>
          <pc:sldMk cId="1222348303" sldId="286"/>
        </pc:sldMkLst>
      </pc:sldChg>
      <pc:sldChg chg="addSp delSp modSp mod modNotesTx">
        <pc:chgData name="Silea Rive" userId="891173ba-4b43-41f1-bd85-b99557e25871" providerId="ADAL" clId="{33541F4B-F8B8-B543-AECB-10C2A026F9F6}" dt="2025-06-18T15:40:56.086" v="11555" actId="478"/>
        <pc:sldMkLst>
          <pc:docMk/>
          <pc:sldMk cId="957731022" sldId="287"/>
        </pc:sldMkLst>
      </pc:sldChg>
      <pc:sldChg chg="mod modClrScheme chgLayout">
        <pc:chgData name="Silea Rive" userId="891173ba-4b43-41f1-bd85-b99557e25871" providerId="ADAL" clId="{33541F4B-F8B8-B543-AECB-10C2A026F9F6}" dt="2025-06-16T16:59:48.965" v="6" actId="700"/>
        <pc:sldMkLst>
          <pc:docMk/>
          <pc:sldMk cId="4152788124" sldId="295"/>
        </pc:sldMkLst>
      </pc:sldChg>
      <pc:sldChg chg="modSp mod ord modNotesTx">
        <pc:chgData name="Silea Rive" userId="891173ba-4b43-41f1-bd85-b99557e25871" providerId="ADAL" clId="{33541F4B-F8B8-B543-AECB-10C2A026F9F6}" dt="2025-06-18T15:42:59.650" v="11815" actId="20577"/>
        <pc:sldMkLst>
          <pc:docMk/>
          <pc:sldMk cId="805549066" sldId="1902"/>
        </pc:sldMkLst>
      </pc:sldChg>
      <pc:sldChg chg="del">
        <pc:chgData name="Silea Rive" userId="891173ba-4b43-41f1-bd85-b99557e25871" providerId="ADAL" clId="{33541F4B-F8B8-B543-AECB-10C2A026F9F6}" dt="2025-06-16T19:05:31.030" v="4703" actId="2696"/>
        <pc:sldMkLst>
          <pc:docMk/>
          <pc:sldMk cId="742659264" sldId="1904"/>
        </pc:sldMkLst>
      </pc:sldChg>
      <pc:sldChg chg="addSp delSp modSp mod delAnim modAnim modNotesTx">
        <pc:chgData name="Silea Rive" userId="891173ba-4b43-41f1-bd85-b99557e25871" providerId="ADAL" clId="{33541F4B-F8B8-B543-AECB-10C2A026F9F6}" dt="2025-06-18T15:03:22.781" v="10799" actId="20577"/>
        <pc:sldMkLst>
          <pc:docMk/>
          <pc:sldMk cId="6041022" sldId="1920"/>
        </pc:sldMkLst>
      </pc:sldChg>
      <pc:sldChg chg="addSp delSp modSp mod modClrScheme delAnim modAnim modCm chgLayout modNotesTx">
        <pc:chgData name="Silea Rive" userId="891173ba-4b43-41f1-bd85-b99557e25871" providerId="ADAL" clId="{33541F4B-F8B8-B543-AECB-10C2A026F9F6}" dt="2025-06-17T06:38:34.265" v="8812" actId="478"/>
        <pc:sldMkLst>
          <pc:docMk/>
          <pc:sldMk cId="1084918999" sldId="19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lea Rive" userId="891173ba-4b43-41f1-bd85-b99557e25871" providerId="ADAL" clId="{33541F4B-F8B8-B543-AECB-10C2A026F9F6}" dt="2025-06-16T20:02:21.491" v="6864" actId="20577"/>
              <pc2:cmMkLst xmlns:pc2="http://schemas.microsoft.com/office/powerpoint/2019/9/main/command">
                <pc:docMk/>
                <pc:sldMk cId="1084918999" sldId="1937"/>
                <pc2:cmMk id="{1EAFEA05-3E4A-0E44-9E7A-C15DAD245080}"/>
              </pc2:cmMkLst>
            </pc226:cmChg>
          </p:ext>
        </pc:extLst>
      </pc:sldChg>
      <pc:sldChg chg="modSp mod modNotesTx">
        <pc:chgData name="Silea Rive" userId="891173ba-4b43-41f1-bd85-b99557e25871" providerId="ADAL" clId="{33541F4B-F8B8-B543-AECB-10C2A026F9F6}" dt="2025-06-18T14:50:29.042" v="9818" actId="20577"/>
        <pc:sldMkLst>
          <pc:docMk/>
          <pc:sldMk cId="832222262" sldId="1941"/>
        </pc:sldMkLst>
      </pc:sldChg>
      <pc:sldChg chg="del">
        <pc:chgData name="Silea Rive" userId="891173ba-4b43-41f1-bd85-b99557e25871" providerId="ADAL" clId="{33541F4B-F8B8-B543-AECB-10C2A026F9F6}" dt="2025-06-16T17:59:40.539" v="349" actId="2696"/>
        <pc:sldMkLst>
          <pc:docMk/>
          <pc:sldMk cId="2450950526" sldId="1943"/>
        </pc:sldMkLst>
      </pc:sldChg>
      <pc:sldChg chg="del">
        <pc:chgData name="Silea Rive" userId="891173ba-4b43-41f1-bd85-b99557e25871" providerId="ADAL" clId="{33541F4B-F8B8-B543-AECB-10C2A026F9F6}" dt="2025-06-16T19:05:28.126" v="4701" actId="2696"/>
        <pc:sldMkLst>
          <pc:docMk/>
          <pc:sldMk cId="751112771" sldId="1946"/>
        </pc:sldMkLst>
      </pc:sldChg>
      <pc:sldChg chg="del">
        <pc:chgData name="Silea Rive" userId="891173ba-4b43-41f1-bd85-b99557e25871" providerId="ADAL" clId="{33541F4B-F8B8-B543-AECB-10C2A026F9F6}" dt="2025-06-16T19:05:28.994" v="4702" actId="2696"/>
        <pc:sldMkLst>
          <pc:docMk/>
          <pc:sldMk cId="229650241" sldId="1948"/>
        </pc:sldMkLst>
      </pc:sldChg>
      <pc:sldChg chg="addSp delSp modSp del mod modAnim">
        <pc:chgData name="Silea Rive" userId="891173ba-4b43-41f1-bd85-b99557e25871" providerId="ADAL" clId="{33541F4B-F8B8-B543-AECB-10C2A026F9F6}" dt="2025-06-16T19:05:35.841" v="4705" actId="2696"/>
        <pc:sldMkLst>
          <pc:docMk/>
          <pc:sldMk cId="901513569" sldId="1949"/>
        </pc:sldMkLst>
      </pc:sldChg>
      <pc:sldChg chg="del">
        <pc:chgData name="Silea Rive" userId="891173ba-4b43-41f1-bd85-b99557e25871" providerId="ADAL" clId="{33541F4B-F8B8-B543-AECB-10C2A026F9F6}" dt="2025-06-16T19:32:24.922" v="5602" actId="2696"/>
        <pc:sldMkLst>
          <pc:docMk/>
          <pc:sldMk cId="1176722853" sldId="1951"/>
        </pc:sldMkLst>
      </pc:sldChg>
      <pc:sldChg chg="del">
        <pc:chgData name="Silea Rive" userId="891173ba-4b43-41f1-bd85-b99557e25871" providerId="ADAL" clId="{33541F4B-F8B8-B543-AECB-10C2A026F9F6}" dt="2025-06-16T19:05:31.850" v="4704" actId="2696"/>
        <pc:sldMkLst>
          <pc:docMk/>
          <pc:sldMk cId="2858647625" sldId="1952"/>
        </pc:sldMkLst>
      </pc:sldChg>
      <pc:sldChg chg="addSp delSp modSp mod modNotesTx">
        <pc:chgData name="Silea Rive" userId="891173ba-4b43-41f1-bd85-b99557e25871" providerId="ADAL" clId="{33541F4B-F8B8-B543-AECB-10C2A026F9F6}" dt="2025-06-16T19:29:46.007" v="5299" actId="478"/>
        <pc:sldMkLst>
          <pc:docMk/>
          <pc:sldMk cId="11215142" sldId="1954"/>
        </pc:sldMkLst>
      </pc:sldChg>
      <pc:sldChg chg="addSp delSp modSp add mod modNotesTx">
        <pc:chgData name="Silea Rive" userId="891173ba-4b43-41f1-bd85-b99557e25871" providerId="ADAL" clId="{33541F4B-F8B8-B543-AECB-10C2A026F9F6}" dt="2025-07-01T09:23:02.890" v="11942" actId="11"/>
        <pc:sldMkLst>
          <pc:docMk/>
          <pc:sldMk cId="324810896" sldId="1955"/>
        </pc:sldMkLst>
      </pc:sldChg>
      <pc:sldChg chg="addSp delSp modSp add mod modNotesTx">
        <pc:chgData name="Silea Rive" userId="891173ba-4b43-41f1-bd85-b99557e25871" providerId="ADAL" clId="{33541F4B-F8B8-B543-AECB-10C2A026F9F6}" dt="2025-07-01T09:23:09.623" v="11943" actId="11"/>
        <pc:sldMkLst>
          <pc:docMk/>
          <pc:sldMk cId="2851421364" sldId="1956"/>
        </pc:sldMkLst>
      </pc:sldChg>
      <pc:sldChg chg="new del">
        <pc:chgData name="Silea Rive" userId="891173ba-4b43-41f1-bd85-b99557e25871" providerId="ADAL" clId="{33541F4B-F8B8-B543-AECB-10C2A026F9F6}" dt="2025-06-16T19:30:37.756" v="5312" actId="2696"/>
        <pc:sldMkLst>
          <pc:docMk/>
          <pc:sldMk cId="3076008820" sldId="1957"/>
        </pc:sldMkLst>
      </pc:sldChg>
      <pc:sldChg chg="modSp add mod modNotesTx">
        <pc:chgData name="Silea Rive" userId="891173ba-4b43-41f1-bd85-b99557e25871" providerId="ADAL" clId="{33541F4B-F8B8-B543-AECB-10C2A026F9F6}" dt="2025-07-01T09:23:22.741" v="11948" actId="11"/>
        <pc:sldMkLst>
          <pc:docMk/>
          <pc:sldMk cId="3417479931" sldId="1958"/>
        </pc:sldMkLst>
      </pc:sldChg>
      <pc:sldChg chg="addSp delSp modSp new mod modClrScheme modAnim chgLayout modNotesTx">
        <pc:chgData name="Silea Rive" userId="891173ba-4b43-41f1-bd85-b99557e25871" providerId="ADAL" clId="{33541F4B-F8B8-B543-AECB-10C2A026F9F6}" dt="2025-06-16T19:45:57.766" v="6169" actId="20577"/>
        <pc:sldMkLst>
          <pc:docMk/>
          <pc:sldMk cId="2411661837" sldId="1959"/>
        </pc:sldMkLst>
      </pc:sldChg>
      <pc:sldChg chg="addSp delSp modSp new mod modAnim">
        <pc:chgData name="Silea Rive" userId="891173ba-4b43-41f1-bd85-b99557e25871" providerId="ADAL" clId="{33541F4B-F8B8-B543-AECB-10C2A026F9F6}" dt="2025-06-16T20:04:42.244" v="6909" actId="478"/>
        <pc:sldMkLst>
          <pc:docMk/>
          <pc:sldMk cId="3468968221" sldId="1960"/>
        </pc:sldMkLst>
      </pc:sldChg>
      <pc:sldChg chg="addSp delSp modSp mod modClrScheme delAnim modAnim chgLayout modNotesTx">
        <pc:chgData name="Silea Rive" userId="891173ba-4b43-41f1-bd85-b99557e25871" providerId="ADAL" clId="{33541F4B-F8B8-B543-AECB-10C2A026F9F6}" dt="2025-06-18T15:34:10.251" v="11455" actId="20577"/>
        <pc:sldMkLst>
          <pc:docMk/>
          <pc:sldMk cId="2991223305" sldId="1961"/>
        </pc:sldMkLst>
      </pc:sldChg>
      <pc:sldChg chg="addSp delSp modSp add mod modClrScheme delAnim modAnim chgLayout modNotesTx">
        <pc:chgData name="Silea Rive" userId="891173ba-4b43-41f1-bd85-b99557e25871" providerId="ADAL" clId="{33541F4B-F8B8-B543-AECB-10C2A026F9F6}" dt="2025-06-18T15:34:24.131" v="11457" actId="20577"/>
        <pc:sldMkLst>
          <pc:docMk/>
          <pc:sldMk cId="1417246062" sldId="1962"/>
        </pc:sldMkLst>
      </pc:sldChg>
      <pc:sldChg chg="addSp delSp modSp mod modNotesTx">
        <pc:chgData name="Silea Rive" userId="891173ba-4b43-41f1-bd85-b99557e25871" providerId="ADAL" clId="{33541F4B-F8B8-B543-AECB-10C2A026F9F6}" dt="2025-06-18T15:33:26.129" v="11402" actId="20577"/>
        <pc:sldMkLst>
          <pc:docMk/>
          <pc:sldMk cId="1277592921" sldId="1963"/>
        </pc:sldMkLst>
      </pc:sldChg>
      <pc:sldChg chg="modSp add del mod">
        <pc:chgData name="Silea Rive" userId="891173ba-4b43-41f1-bd85-b99557e25871" providerId="ADAL" clId="{33541F4B-F8B8-B543-AECB-10C2A026F9F6}" dt="2025-06-17T06:47:13.688" v="9163"/>
        <pc:sldMkLst>
          <pc:docMk/>
          <pc:sldMk cId="822031323" sldId="1964"/>
        </pc:sldMkLst>
      </pc:sldChg>
      <pc:sldChg chg="add del">
        <pc:chgData name="Silea Rive" userId="891173ba-4b43-41f1-bd85-b99557e25871" providerId="ADAL" clId="{33541F4B-F8B8-B543-AECB-10C2A026F9F6}" dt="2025-06-17T06:47:19.290" v="9165"/>
        <pc:sldMkLst>
          <pc:docMk/>
          <pc:sldMk cId="870842935" sldId="1964"/>
        </pc:sldMkLst>
      </pc:sldChg>
      <pc:sldChg chg="addSp delSp modSp new del mod modClrScheme chgLayout">
        <pc:chgData name="Silea Rive" userId="891173ba-4b43-41f1-bd85-b99557e25871" providerId="ADAL" clId="{33541F4B-F8B8-B543-AECB-10C2A026F9F6}" dt="2025-06-25T08:49:25.222" v="11941" actId="2696"/>
        <pc:sldMkLst>
          <pc:docMk/>
          <pc:sldMk cId="3971177871" sldId="1964"/>
        </pc:sldMkLst>
      </pc:sldChg>
      <pc:sldMasterChg chg="modSldLayout">
        <pc:chgData name="Silea Rive" userId="891173ba-4b43-41f1-bd85-b99557e25871" providerId="ADAL" clId="{33541F4B-F8B8-B543-AECB-10C2A026F9F6}" dt="2025-06-16T16:59:12.069" v="2" actId="207"/>
        <pc:sldMasterMkLst>
          <pc:docMk/>
          <pc:sldMasterMk cId="1949279857" sldId="2147486242"/>
        </pc:sldMasterMkLst>
        <pc:sldLayoutChg chg="modSp mod">
          <pc:chgData name="Silea Rive" userId="891173ba-4b43-41f1-bd85-b99557e25871" providerId="ADAL" clId="{33541F4B-F8B8-B543-AECB-10C2A026F9F6}" dt="2025-06-16T16:59:12.069" v="2" actId="207"/>
          <pc:sldLayoutMkLst>
            <pc:docMk/>
            <pc:sldMasterMk cId="1949279857" sldId="2147486242"/>
            <pc:sldLayoutMk cId="4208675676" sldId="2147486320"/>
          </pc:sldLayoutMkLst>
        </pc:sldLayoutChg>
        <pc:sldLayoutChg chg="modSp mod">
          <pc:chgData name="Silea Rive" userId="891173ba-4b43-41f1-bd85-b99557e25871" providerId="ADAL" clId="{33541F4B-F8B8-B543-AECB-10C2A026F9F6}" dt="2025-06-16T16:59:04" v="1" actId="207"/>
          <pc:sldLayoutMkLst>
            <pc:docMk/>
            <pc:sldMasterMk cId="1949279857" sldId="2147486242"/>
            <pc:sldLayoutMk cId="774910032" sldId="2147486333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662E3B38-E7D0-5182-B352-5C526D9D69D1}"/>
    <pc:docChg chg="modSld">
      <pc:chgData name="Silea Rive" userId="S::srive@goodtogreatschools.org.au::891173ba-4b43-41f1-bd85-b99557e25871" providerId="AD" clId="Web-{662E3B38-E7D0-5182-B352-5C526D9D69D1}" dt="2025-06-18T15:40:07.016" v="16"/>
      <pc:docMkLst>
        <pc:docMk/>
      </pc:docMkLst>
      <pc:sldChg chg="addSp delSp modSp">
        <pc:chgData name="Silea Rive" userId="S::srive@goodtogreatschools.org.au::891173ba-4b43-41f1-bd85-b99557e25871" providerId="AD" clId="Web-{662E3B38-E7D0-5182-B352-5C526D9D69D1}" dt="2025-06-18T15:40:07.016" v="16"/>
        <pc:sldMkLst>
          <pc:docMk/>
          <pc:sldMk cId="957731022" sldId="287"/>
        </pc:sldMkLst>
      </pc:sldChg>
    </pc:docChg>
  </pc:docChgLst>
  <pc:docChgLst>
    <pc:chgData name="Abbas Kassem" userId="S::akassem@goodtogreatschools.org.au::b5422da9-d130-411e-8a14-2c174765e2f3" providerId="AD" clId="Web-{9CFEFCAF-D0C0-C88A-27E0-FC41224FAF74}"/>
    <pc:docChg chg="modSld">
      <pc:chgData name="Abbas Kassem" userId="S::akassem@goodtogreatschools.org.au::b5422da9-d130-411e-8a14-2c174765e2f3" providerId="AD" clId="Web-{9CFEFCAF-D0C0-C88A-27E0-FC41224FAF74}" dt="2024-04-29T06:39:13.471" v="1"/>
      <pc:docMkLst>
        <pc:docMk/>
      </pc:docMkLst>
      <pc:sldChg chg="addSp delSp">
        <pc:chgData name="Abbas Kassem" userId="S::akassem@goodtogreatschools.org.au::b5422da9-d130-411e-8a14-2c174765e2f3" providerId="AD" clId="Web-{9CFEFCAF-D0C0-C88A-27E0-FC41224FAF74}" dt="2024-04-29T06:39:13.471" v="1"/>
        <pc:sldMkLst>
          <pc:docMk/>
          <pc:sldMk cId="2523779614" sldId="1765"/>
        </pc:sldMkLst>
      </pc:sldChg>
    </pc:docChg>
  </pc:docChgLst>
  <pc:docChgLst>
    <pc:chgData name="Silea Rive" userId="S::srive@goodtogreatschools.org.au::891173ba-4b43-41f1-bd85-b99557e25871" providerId="AD" clId="Web-{D98FAA70-5AF6-9A10-F03D-B0BC87F2F60E}"/>
    <pc:docChg chg="modSld">
      <pc:chgData name="Silea Rive" userId="S::srive@goodtogreatschools.org.au::891173ba-4b43-41f1-bd85-b99557e25871" providerId="AD" clId="Web-{D98FAA70-5AF6-9A10-F03D-B0BC87F2F60E}" dt="2025-06-19T06:55:42.086" v="18"/>
      <pc:docMkLst>
        <pc:docMk/>
      </pc:docMkLst>
      <pc:sldChg chg="modNotes">
        <pc:chgData name="Silea Rive" userId="S::srive@goodtogreatschools.org.au::891173ba-4b43-41f1-bd85-b99557e25871" providerId="AD" clId="Web-{D98FAA70-5AF6-9A10-F03D-B0BC87F2F60E}" dt="2025-06-19T06:55:42.086" v="18"/>
        <pc:sldMkLst>
          <pc:docMk/>
          <pc:sldMk cId="3256525751" sldId="1942"/>
        </pc:sldMkLst>
      </pc:sldChg>
    </pc:docChg>
  </pc:docChgLst>
  <pc:docChgLst>
    <pc:chgData name="Silea Rive" userId="S::srive@goodtogreatschools.org.au::891173ba-4b43-41f1-bd85-b99557e25871" providerId="AD" clId="Web-{18C8FF47-57EC-DC13-79B9-ACCEF1961F0E}"/>
    <pc:docChg chg="modSld">
      <pc:chgData name="Silea Rive" userId="S::srive@goodtogreatschools.org.au::891173ba-4b43-41f1-bd85-b99557e25871" providerId="AD" clId="Web-{18C8FF47-57EC-DC13-79B9-ACCEF1961F0E}" dt="2025-06-19T05:59:49.997" v="114"/>
      <pc:docMkLst>
        <pc:docMk/>
      </pc:docMkLst>
      <pc:sldChg chg="addSp delSp addAnim modNotes">
        <pc:chgData name="Silea Rive" userId="S::srive@goodtogreatschools.org.au::891173ba-4b43-41f1-bd85-b99557e25871" providerId="AD" clId="Web-{18C8FF47-57EC-DC13-79B9-ACCEF1961F0E}" dt="2025-06-19T05:59:49.997" v="114"/>
        <pc:sldMkLst>
          <pc:docMk/>
          <pc:sldMk cId="692891819" sldId="1945"/>
        </pc:sldMkLst>
      </pc:sldChg>
    </pc:docChg>
  </pc:docChgLst>
  <pc:docChgLst>
    <pc:chgData name="Silea Rive" userId="S::srive@goodtogreatschools.org.au::891173ba-4b43-41f1-bd85-b99557e25871" providerId="AD" clId="Web-{FA7FCA4B-3068-F151-6777-73845F152B38}"/>
    <pc:docChg chg="modSld">
      <pc:chgData name="Silea Rive" userId="S::srive@goodtogreatschools.org.au::891173ba-4b43-41f1-bd85-b99557e25871" providerId="AD" clId="Web-{FA7FCA4B-3068-F151-6777-73845F152B38}" dt="2025-07-01T09:21:38.172" v="46" actId="20577"/>
      <pc:docMkLst>
        <pc:docMk/>
      </pc:docMkLst>
      <pc:sldChg chg="modSp">
        <pc:chgData name="Silea Rive" userId="S::srive@goodtogreatschools.org.au::891173ba-4b43-41f1-bd85-b99557e25871" providerId="AD" clId="Web-{FA7FCA4B-3068-F151-6777-73845F152B38}" dt="2025-07-01T09:18:57.527" v="10" actId="1076"/>
        <pc:sldMkLst>
          <pc:docMk/>
          <pc:sldMk cId="3824809397" sldId="1900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0:15.092" v="27" actId="14100"/>
        <pc:sldMkLst>
          <pc:docMk/>
          <pc:sldMk cId="2415902976" sldId="1915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1:08.297" v="44" actId="20577"/>
        <pc:sldMkLst>
          <pc:docMk/>
          <pc:sldMk cId="11215142" sldId="1954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0:57.515" v="42" actId="20577"/>
        <pc:sldMkLst>
          <pc:docMk/>
          <pc:sldMk cId="324810896" sldId="1955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0:47.780" v="37" actId="20577"/>
        <pc:sldMkLst>
          <pc:docMk/>
          <pc:sldMk cId="2851421364" sldId="1956"/>
        </pc:sldMkLst>
      </pc:sldChg>
      <pc:sldChg chg="modSp">
        <pc:chgData name="Silea Rive" userId="S::srive@goodtogreatschools.org.au::891173ba-4b43-41f1-bd85-b99557e25871" providerId="AD" clId="Web-{FA7FCA4B-3068-F151-6777-73845F152B38}" dt="2025-07-01T09:21:38.172" v="46" actId="20577"/>
        <pc:sldMkLst>
          <pc:docMk/>
          <pc:sldMk cId="3417479931" sldId="1958"/>
        </pc:sldMkLst>
      </pc:sldChg>
    </pc:docChg>
  </pc:docChgLst>
  <pc:docChgLst>
    <pc:chgData name="Sara Hodgson Brown" userId="S::shodgsonbrown@goodtogreatschools.org.au::55abe0ab-6bea-4dc8-9867-e8721f5c6272" providerId="AD" clId="Web-{1674DCDF-EE68-9C89-057E-123DCB71DB15}"/>
    <pc:docChg chg="modSld">
      <pc:chgData name="Sara Hodgson Brown" userId="S::shodgsonbrown@goodtogreatschools.org.au::55abe0ab-6bea-4dc8-9867-e8721f5c6272" providerId="AD" clId="Web-{1674DCDF-EE68-9C89-057E-123DCB71DB15}" dt="2025-03-18T08:54:40.413" v="62" actId="1076"/>
      <pc:docMkLst>
        <pc:docMk/>
      </pc:docMkLst>
    </pc:docChg>
  </pc:docChgLst>
  <pc:docChgLst>
    <pc:chgData name="Shirley Serban" userId="7f207fc8-03d1-48c7-9795-2440acc08cbb" providerId="ADAL" clId="{0B9F08B3-CCF1-8C49-AC45-9AC6CD432456}"/>
    <pc:docChg chg="modSld">
      <pc:chgData name="Shirley Serban" userId="7f207fc8-03d1-48c7-9795-2440acc08cbb" providerId="ADAL" clId="{0B9F08B3-CCF1-8C49-AC45-9AC6CD432456}" dt="2025-06-24T21:03:13.894" v="6" actId="20577"/>
      <pc:docMkLst>
        <pc:docMk/>
      </pc:docMkLst>
      <pc:sldChg chg="modNotesTx">
        <pc:chgData name="Shirley Serban" userId="7f207fc8-03d1-48c7-9795-2440acc08cbb" providerId="ADAL" clId="{0B9F08B3-CCF1-8C49-AC45-9AC6CD432456}" dt="2025-06-24T21:03:13.894" v="6" actId="20577"/>
        <pc:sldMkLst>
          <pc:docMk/>
          <pc:sldMk cId="3966885724" sldId="1944"/>
        </pc:sldMkLst>
      </pc:sldChg>
    </pc:docChg>
  </pc:docChgLst>
  <pc:docChgLst>
    <pc:chgData name="Tara Tyrrell" userId="67dc6626-2ece-4dc7-ac5a-9add06ec429c" providerId="ADAL" clId="{21705715-9D61-4C24-9AA5-AFDC9790C0CA}"/>
    <pc:docChg chg="modSld modMainMaster">
      <pc:chgData name="Tara Tyrrell" userId="67dc6626-2ece-4dc7-ac5a-9add06ec429c" providerId="ADAL" clId="{21705715-9D61-4C24-9AA5-AFDC9790C0CA}" dt="2025-04-09T20:40:33.892" v="64" actId="20577"/>
      <pc:docMkLst>
        <pc:docMk/>
      </pc:docMkLst>
      <pc:sldChg chg="modSp mod">
        <pc:chgData name="Tara Tyrrell" userId="67dc6626-2ece-4dc7-ac5a-9add06ec429c" providerId="ADAL" clId="{21705715-9D61-4C24-9AA5-AFDC9790C0CA}" dt="2025-04-09T20:20:35.257" v="0" actId="404"/>
        <pc:sldMkLst>
          <pc:docMk/>
          <pc:sldMk cId="3549752040" sldId="263"/>
        </pc:sldMkLst>
      </pc:sldChg>
      <pc:sldChg chg="modSp mod">
        <pc:chgData name="Tara Tyrrell" userId="67dc6626-2ece-4dc7-ac5a-9add06ec429c" providerId="ADAL" clId="{21705715-9D61-4C24-9AA5-AFDC9790C0CA}" dt="2025-04-09T20:35:13.653" v="58" actId="14100"/>
        <pc:sldMkLst>
          <pc:docMk/>
          <pc:sldMk cId="1106475152" sldId="1897"/>
        </pc:sldMkLst>
      </pc:sldChg>
      <pc:sldChg chg="modSp mod">
        <pc:chgData name="Tara Tyrrell" userId="67dc6626-2ece-4dc7-ac5a-9add06ec429c" providerId="ADAL" clId="{21705715-9D61-4C24-9AA5-AFDC9790C0CA}" dt="2025-04-09T20:25:48.892" v="46" actId="1035"/>
        <pc:sldMkLst>
          <pc:docMk/>
          <pc:sldMk cId="2718982043" sldId="1899"/>
        </pc:sldMkLst>
      </pc:sldChg>
      <pc:sldChg chg="modSp mod">
        <pc:chgData name="Tara Tyrrell" userId="67dc6626-2ece-4dc7-ac5a-9add06ec429c" providerId="ADAL" clId="{21705715-9D61-4C24-9AA5-AFDC9790C0CA}" dt="2025-04-09T20:37:13.856" v="59" actId="20577"/>
        <pc:sldMkLst>
          <pc:docMk/>
          <pc:sldMk cId="3824809397" sldId="1900"/>
        </pc:sldMkLst>
      </pc:sldChg>
      <pc:sldChg chg="modSp mod">
        <pc:chgData name="Tara Tyrrell" userId="67dc6626-2ece-4dc7-ac5a-9add06ec429c" providerId="ADAL" clId="{21705715-9D61-4C24-9AA5-AFDC9790C0CA}" dt="2025-04-09T20:38:54.321" v="60" actId="20577"/>
        <pc:sldMkLst>
          <pc:docMk/>
          <pc:sldMk cId="742659264" sldId="1904"/>
        </pc:sldMkLst>
      </pc:sldChg>
      <pc:sldChg chg="modSp mod">
        <pc:chgData name="Tara Tyrrell" userId="67dc6626-2ece-4dc7-ac5a-9add06ec429c" providerId="ADAL" clId="{21705715-9D61-4C24-9AA5-AFDC9790C0CA}" dt="2025-04-09T20:39:51.975" v="63" actId="166"/>
        <pc:sldMkLst>
          <pc:docMk/>
          <pc:sldMk cId="2415902976" sldId="1915"/>
        </pc:sldMkLst>
      </pc:sldChg>
      <pc:sldChg chg="modSp">
        <pc:chgData name="Tara Tyrrell" userId="67dc6626-2ece-4dc7-ac5a-9add06ec429c" providerId="ADAL" clId="{21705715-9D61-4C24-9AA5-AFDC9790C0CA}" dt="2025-04-09T20:40:33.892" v="64" actId="20577"/>
        <pc:sldMkLst>
          <pc:docMk/>
          <pc:sldMk cId="977617970" sldId="1916"/>
        </pc:sldMkLst>
      </pc:sldChg>
      <pc:sldChg chg="modSp mod">
        <pc:chgData name="Tara Tyrrell" userId="67dc6626-2ece-4dc7-ac5a-9add06ec429c" providerId="ADAL" clId="{21705715-9D61-4C24-9AA5-AFDC9790C0CA}" dt="2025-04-09T20:25:24.493" v="25" actId="1035"/>
        <pc:sldMkLst>
          <pc:docMk/>
          <pc:sldMk cId="3864335684" sldId="1921"/>
        </pc:sldMkLst>
      </pc:sldChg>
      <pc:sldChg chg="modSp mod">
        <pc:chgData name="Tara Tyrrell" userId="67dc6626-2ece-4dc7-ac5a-9add06ec429c" providerId="ADAL" clId="{21705715-9D61-4C24-9AA5-AFDC9790C0CA}" dt="2025-04-09T20:25:31.517" v="31" actId="1035"/>
        <pc:sldMkLst>
          <pc:docMk/>
          <pc:sldMk cId="2584114072" sldId="1922"/>
        </pc:sldMkLst>
      </pc:sldChg>
      <pc:sldChg chg="modSp mod">
        <pc:chgData name="Tara Tyrrell" userId="67dc6626-2ece-4dc7-ac5a-9add06ec429c" providerId="ADAL" clId="{21705715-9D61-4C24-9AA5-AFDC9790C0CA}" dt="2025-04-09T20:25:42.408" v="40" actId="1037"/>
        <pc:sldMkLst>
          <pc:docMk/>
          <pc:sldMk cId="1698469185" sldId="1923"/>
        </pc:sldMkLst>
      </pc:sldChg>
      <pc:sldMasterChg chg="modSldLayout">
        <pc:chgData name="Tara Tyrrell" userId="67dc6626-2ece-4dc7-ac5a-9add06ec429c" providerId="ADAL" clId="{21705715-9D61-4C24-9AA5-AFDC9790C0CA}" dt="2025-04-09T20:32:37.405" v="47" actId="14100"/>
        <pc:sldMasterMkLst>
          <pc:docMk/>
          <pc:sldMasterMk cId="2142349000" sldId="2147486213"/>
        </pc:sldMasterMkLst>
        <pc:sldLayoutChg chg="modSp mod">
          <pc:chgData name="Tara Tyrrell" userId="67dc6626-2ece-4dc7-ac5a-9add06ec429c" providerId="ADAL" clId="{21705715-9D61-4C24-9AA5-AFDC9790C0CA}" dt="2025-04-09T20:32:37.405" v="47" actId="14100"/>
          <pc:sldLayoutMkLst>
            <pc:docMk/>
            <pc:sldMasterMk cId="2142349000" sldId="2147486213"/>
            <pc:sldLayoutMk cId="3533410887" sldId="2147486265"/>
          </pc:sldLayoutMkLst>
        </pc:sldLayoutChg>
      </pc:sldMasterChg>
    </pc:docChg>
  </pc:docChgLst>
  <pc:docChgLst>
    <pc:chgData name="Chantal Rae" userId="a1db561e-73a2-489d-a119-0f73c1c2f06f" providerId="ADAL" clId="{14F2483F-5975-42CA-AEE0-8E980C6316AA}"/>
    <pc:docChg chg="undo custSel addSld delSld modSld sldOrd">
      <pc:chgData name="Chantal Rae" userId="a1db561e-73a2-489d-a119-0f73c1c2f06f" providerId="ADAL" clId="{14F2483F-5975-42CA-AEE0-8E980C6316AA}" dt="2023-11-06T06:36:16.247" v="168" actId="20577"/>
      <pc:docMkLst>
        <pc:docMk/>
      </pc:docMkLst>
      <pc:sldChg chg="modSp mod">
        <pc:chgData name="Chantal Rae" userId="a1db561e-73a2-489d-a119-0f73c1c2f06f" providerId="ADAL" clId="{14F2483F-5975-42CA-AEE0-8E980C6316AA}" dt="2023-11-06T06:20:11.677" v="22" actId="20577"/>
        <pc:sldMkLst>
          <pc:docMk/>
          <pc:sldMk cId="3213303684" sldId="350"/>
        </pc:sldMkLst>
      </pc:sldChg>
      <pc:sldChg chg="addSp delSp mod">
        <pc:chgData name="Chantal Rae" userId="a1db561e-73a2-489d-a119-0f73c1c2f06f" providerId="ADAL" clId="{14F2483F-5975-42CA-AEE0-8E980C6316AA}" dt="2023-11-06T06:21:12.271" v="24" actId="478"/>
        <pc:sldMkLst>
          <pc:docMk/>
          <pc:sldMk cId="2545225003" sldId="351"/>
        </pc:sldMkLst>
      </pc:sldChg>
      <pc:sldChg chg="ord">
        <pc:chgData name="Chantal Rae" userId="a1db561e-73a2-489d-a119-0f73c1c2f06f" providerId="ADAL" clId="{14F2483F-5975-42CA-AEE0-8E980C6316AA}" dt="2023-11-06T06:33:35.763" v="100"/>
        <pc:sldMkLst>
          <pc:docMk/>
          <pc:sldMk cId="2994849640" sldId="590"/>
        </pc:sldMkLst>
      </pc:sldChg>
      <pc:sldChg chg="addSp delSp modSp mod">
        <pc:chgData name="Chantal Rae" userId="a1db561e-73a2-489d-a119-0f73c1c2f06f" providerId="ADAL" clId="{14F2483F-5975-42CA-AEE0-8E980C6316AA}" dt="2023-11-06T06:30:19.177" v="94" actId="1035"/>
        <pc:sldMkLst>
          <pc:docMk/>
          <pc:sldMk cId="4224382411" sldId="1026"/>
        </pc:sldMkLst>
      </pc:sldChg>
      <pc:sldChg chg="ord">
        <pc:chgData name="Chantal Rae" userId="a1db561e-73a2-489d-a119-0f73c1c2f06f" providerId="ADAL" clId="{14F2483F-5975-42CA-AEE0-8E980C6316AA}" dt="2023-11-06T06:33:33.004" v="98"/>
        <pc:sldMkLst>
          <pc:docMk/>
          <pc:sldMk cId="2469376710" sldId="1067"/>
        </pc:sldMkLst>
      </pc:sldChg>
      <pc:sldChg chg="addSp modSp">
        <pc:chgData name="Chantal Rae" userId="a1db561e-73a2-489d-a119-0f73c1c2f06f" providerId="ADAL" clId="{14F2483F-5975-42CA-AEE0-8E980C6316AA}" dt="2023-11-06T06:34:46.057" v="125"/>
        <pc:sldMkLst>
          <pc:docMk/>
          <pc:sldMk cId="1600594350" sldId="1653"/>
        </pc:sldMkLst>
      </pc:sldChg>
      <pc:sldChg chg="addSp delSp modSp mod">
        <pc:chgData name="Chantal Rae" userId="a1db561e-73a2-489d-a119-0f73c1c2f06f" providerId="ADAL" clId="{14F2483F-5975-42CA-AEE0-8E980C6316AA}" dt="2023-11-06T06:34:40.677" v="123" actId="21"/>
        <pc:sldMkLst>
          <pc:docMk/>
          <pc:sldMk cId="3684464366" sldId="1673"/>
        </pc:sldMkLst>
      </pc:sldChg>
      <pc:sldChg chg="addSp modSp">
        <pc:chgData name="Chantal Rae" userId="a1db561e-73a2-489d-a119-0f73c1c2f06f" providerId="ADAL" clId="{14F2483F-5975-42CA-AEE0-8E980C6316AA}" dt="2023-11-06T06:34:44.493" v="124"/>
        <pc:sldMkLst>
          <pc:docMk/>
          <pc:sldMk cId="1875021238" sldId="1708"/>
        </pc:sldMkLst>
      </pc:sldChg>
      <pc:sldChg chg="addSp modSp mod">
        <pc:chgData name="Chantal Rae" userId="a1db561e-73a2-489d-a119-0f73c1c2f06f" providerId="ADAL" clId="{14F2483F-5975-42CA-AEE0-8E980C6316AA}" dt="2023-11-06T06:36:16.247" v="168" actId="20577"/>
        <pc:sldMkLst>
          <pc:docMk/>
          <pc:sldMk cId="1445852690" sldId="1750"/>
        </pc:sldMkLst>
      </pc:sldChg>
      <pc:sldChg chg="modSp mod">
        <pc:chgData name="Chantal Rae" userId="a1db561e-73a2-489d-a119-0f73c1c2f06f" providerId="ADAL" clId="{14F2483F-5975-42CA-AEE0-8E980C6316AA}" dt="2023-11-06T06:25:18.939" v="52" actId="13926"/>
        <pc:sldMkLst>
          <pc:docMk/>
          <pc:sldMk cId="2858127339" sldId="1751"/>
        </pc:sldMkLst>
      </pc:sldChg>
      <pc:sldChg chg="modSp mod">
        <pc:chgData name="Chantal Rae" userId="a1db561e-73a2-489d-a119-0f73c1c2f06f" providerId="ADAL" clId="{14F2483F-5975-42CA-AEE0-8E980C6316AA}" dt="2023-11-06T06:25:08.905" v="38" actId="13926"/>
        <pc:sldMkLst>
          <pc:docMk/>
          <pc:sldMk cId="357322277" sldId="1752"/>
        </pc:sldMkLst>
      </pc:sldChg>
      <pc:sldChg chg="modSp add del mod">
        <pc:chgData name="Chantal Rae" userId="a1db561e-73a2-489d-a119-0f73c1c2f06f" providerId="ADAL" clId="{14F2483F-5975-42CA-AEE0-8E980C6316AA}" dt="2023-11-06T06:33:17.728" v="95" actId="47"/>
        <pc:sldMkLst>
          <pc:docMk/>
          <pc:sldMk cId="3381690444" sldId="1753"/>
        </pc:sldMkLst>
      </pc:sldChg>
      <pc:sldChg chg="modSp add del mod">
        <pc:chgData name="Chantal Rae" userId="a1db561e-73a2-489d-a119-0f73c1c2f06f" providerId="ADAL" clId="{14F2483F-5975-42CA-AEE0-8E980C6316AA}" dt="2023-11-06T06:33:21.942" v="96" actId="47"/>
        <pc:sldMkLst>
          <pc:docMk/>
          <pc:sldMk cId="2516719368" sldId="1754"/>
        </pc:sldMkLst>
      </pc:sldChg>
    </pc:docChg>
  </pc:docChgLst>
  <pc:docChgLst>
    <pc:chgData name="Silea Rive" userId="S::srive@goodtogreatschools.org.au::891173ba-4b43-41f1-bd85-b99557e25871" providerId="AD" clId="Web-{F16E13FE-AB46-12B7-3255-42E17F7C7BF3}"/>
    <pc:docChg chg="modSld">
      <pc:chgData name="Silea Rive" userId="S::srive@goodtogreatschools.org.au::891173ba-4b43-41f1-bd85-b99557e25871" providerId="AD" clId="Web-{F16E13FE-AB46-12B7-3255-42E17F7C7BF3}" dt="2025-06-16T19:42:33.173" v="89"/>
      <pc:docMkLst>
        <pc:docMk/>
      </pc:docMkLst>
      <pc:sldChg chg="addSp delSp modSp">
        <pc:chgData name="Silea Rive" userId="S::srive@goodtogreatschools.org.au::891173ba-4b43-41f1-bd85-b99557e25871" providerId="AD" clId="Web-{F16E13FE-AB46-12B7-3255-42E17F7C7BF3}" dt="2025-06-16T19:20:53.339" v="1"/>
        <pc:sldMkLst>
          <pc:docMk/>
          <pc:sldMk cId="329568932" sldId="1953"/>
        </pc:sldMkLst>
      </pc:sldChg>
      <pc:sldChg chg="addSp delSp modSp">
        <pc:chgData name="Silea Rive" userId="S::srive@goodtogreatschools.org.au::891173ba-4b43-41f1-bd85-b99557e25871" providerId="AD" clId="Web-{F16E13FE-AB46-12B7-3255-42E17F7C7BF3}" dt="2025-06-16T19:23:51.650" v="6" actId="1076"/>
        <pc:sldMkLst>
          <pc:docMk/>
          <pc:sldMk cId="11215142" sldId="1954"/>
        </pc:sldMkLst>
      </pc:sldChg>
      <pc:sldChg chg="addSp delSp modSp addAnim">
        <pc:chgData name="Silea Rive" userId="S::srive@goodtogreatschools.org.au::891173ba-4b43-41f1-bd85-b99557e25871" providerId="AD" clId="Web-{F16E13FE-AB46-12B7-3255-42E17F7C7BF3}" dt="2025-06-16T19:42:33.173" v="89"/>
        <pc:sldMkLst>
          <pc:docMk/>
          <pc:sldMk cId="2411661837" sldId="1959"/>
        </pc:sldMkLst>
      </pc:sldChg>
    </pc:docChg>
  </pc:docChgLst>
  <pc:docChgLst>
    <pc:chgData name="Abbas Kassem" userId="b5422da9-d130-411e-8a14-2c174765e2f3" providerId="ADAL" clId="{EF2E7F16-C695-FC4D-B33A-42767A58678D}"/>
    <pc:docChg chg="undo custSel addSld delSld modSld modMainMaster">
      <pc:chgData name="Abbas Kassem" userId="b5422da9-d130-411e-8a14-2c174765e2f3" providerId="ADAL" clId="{EF2E7F16-C695-FC4D-B33A-42767A58678D}" dt="2024-04-23T22:54:33.940" v="63" actId="20577"/>
      <pc:docMkLst>
        <pc:docMk/>
      </pc:docMkLst>
      <pc:sldChg chg="del">
        <pc:chgData name="Abbas Kassem" userId="b5422da9-d130-411e-8a14-2c174765e2f3" providerId="ADAL" clId="{EF2E7F16-C695-FC4D-B33A-42767A58678D}" dt="2024-04-23T22:49:22.113" v="1" actId="2696"/>
        <pc:sldMkLst>
          <pc:docMk/>
          <pc:sldMk cId="928093462" sldId="1773"/>
        </pc:sldMkLst>
      </pc:sldChg>
      <pc:sldChg chg="addSp delSp modSp add mod">
        <pc:chgData name="Abbas Kassem" userId="b5422da9-d130-411e-8a14-2c174765e2f3" providerId="ADAL" clId="{EF2E7F16-C695-FC4D-B33A-42767A58678D}" dt="2024-04-23T22:54:33.940" v="63" actId="20577"/>
        <pc:sldMkLst>
          <pc:docMk/>
          <pc:sldMk cId="2355140861" sldId="1787"/>
        </pc:sldMkLst>
      </pc:sldChg>
      <pc:sldMasterChg chg="delSldLayout modSldLayout">
        <pc:chgData name="Abbas Kassem" userId="b5422da9-d130-411e-8a14-2c174765e2f3" providerId="ADAL" clId="{EF2E7F16-C695-FC4D-B33A-42767A58678D}" dt="2024-04-23T22:52:02.316" v="38" actId="207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EF2E7F16-C695-FC4D-B33A-42767A58678D}" dt="2024-04-23T22:52:02.316" v="38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F2E7F16-C695-FC4D-B33A-42767A58678D}" dt="2024-04-23T22:49:22.115" v="2" actId="2696"/>
          <pc:sldLayoutMkLst>
            <pc:docMk/>
            <pc:sldMasterMk cId="3327745774" sldId="2147486259"/>
            <pc:sldLayoutMk cId="1297428234" sldId="2147486291"/>
          </pc:sldLayoutMkLst>
        </pc:sldLayoutChg>
        <pc:sldLayoutChg chg="modSp mod">
          <pc:chgData name="Abbas Kassem" userId="b5422da9-d130-411e-8a14-2c174765e2f3" providerId="ADAL" clId="{EF2E7F16-C695-FC4D-B33A-42767A58678D}" dt="2024-04-23T22:50:09.262" v="3" actId="207"/>
          <pc:sldLayoutMkLst>
            <pc:docMk/>
            <pc:sldMasterMk cId="3327745774" sldId="2147486259"/>
            <pc:sldLayoutMk cId="2986043252" sldId="2147486292"/>
          </pc:sldLayoutMkLst>
        </pc:sldLayoutChg>
      </pc:sldMasterChg>
    </pc:docChg>
  </pc:docChgLst>
  <pc:docChgLst>
    <pc:chgData name="Chantal Rae" userId="a1db561e-73a2-489d-a119-0f73c1c2f06f" providerId="ADAL" clId="{61FACB4E-0661-4FD2-9B8C-034DFFD4D524}"/>
    <pc:docChg chg="custSel modSld modMainMaster">
      <pc:chgData name="Chantal Rae" userId="a1db561e-73a2-489d-a119-0f73c1c2f06f" providerId="ADAL" clId="{61FACB4E-0661-4FD2-9B8C-034DFFD4D524}" dt="2024-10-31T08:42:17.536" v="7" actId="113"/>
      <pc:docMkLst>
        <pc:docMk/>
      </pc:docMkLst>
      <pc:sldChg chg="modSp mod">
        <pc:chgData name="Chantal Rae" userId="a1db561e-73a2-489d-a119-0f73c1c2f06f" providerId="ADAL" clId="{61FACB4E-0661-4FD2-9B8C-034DFFD4D524}" dt="2024-10-31T08:42:17.536" v="7" actId="113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1FACB4E-0661-4FD2-9B8C-034DFFD4D524}" dt="2024-10-31T08:42:02.683" v="6"/>
        <pc:sldMasterMkLst>
          <pc:docMk/>
          <pc:sldMasterMk cId="1949279857" sldId="2147486242"/>
        </pc:sldMasterMkLst>
        <pc:sldLayoutChg chg="addSp delSp modSp mod">
          <pc:chgData name="Chantal Rae" userId="a1db561e-73a2-489d-a119-0f73c1c2f06f" providerId="ADAL" clId="{61FACB4E-0661-4FD2-9B8C-034DFFD4D524}" dt="2024-10-31T08:41:39.706" v="1"/>
          <pc:sldLayoutMkLst>
            <pc:docMk/>
            <pc:sldMasterMk cId="1949279857" sldId="2147486242"/>
            <pc:sldLayoutMk cId="1965729630" sldId="2147486243"/>
          </pc:sldLayoutMkLst>
        </pc:sldLayoutChg>
        <pc:sldLayoutChg chg="modSp mod">
          <pc:chgData name="Chantal Rae" userId="a1db561e-73a2-489d-a119-0f73c1c2f06f" providerId="ADAL" clId="{61FACB4E-0661-4FD2-9B8C-034DFFD4D524}" dt="2024-10-31T08:41:58.523" v="5"/>
          <pc:sldLayoutMkLst>
            <pc:docMk/>
            <pc:sldMasterMk cId="1949279857" sldId="2147486242"/>
            <pc:sldLayoutMk cId="2547779372" sldId="2147486244"/>
          </pc:sldLayoutMkLst>
        </pc:sldLayoutChg>
        <pc:sldLayoutChg chg="addSp delSp modSp mod">
          <pc:chgData name="Chantal Rae" userId="a1db561e-73a2-489d-a119-0f73c1c2f06f" providerId="ADAL" clId="{61FACB4E-0661-4FD2-9B8C-034DFFD4D524}" dt="2024-10-31T08:41:42.913" v="3"/>
          <pc:sldLayoutMkLst>
            <pc:docMk/>
            <pc:sldMasterMk cId="1949279857" sldId="2147486242"/>
            <pc:sldLayoutMk cId="1745528124" sldId="2147486245"/>
          </pc:sldLayoutMkLst>
        </pc:sldLayoutChg>
        <pc:sldLayoutChg chg="modSp mod">
          <pc:chgData name="Chantal Rae" userId="a1db561e-73a2-489d-a119-0f73c1c2f06f" providerId="ADAL" clId="{61FACB4E-0661-4FD2-9B8C-034DFFD4D524}" dt="2024-10-31T08:42:02.683" v="6"/>
          <pc:sldLayoutMkLst>
            <pc:docMk/>
            <pc:sldMasterMk cId="1949279857" sldId="2147486242"/>
            <pc:sldLayoutMk cId="3978699125" sldId="2147486246"/>
          </pc:sldLayoutMkLst>
        </pc:sldLayoutChg>
      </pc:sldMasterChg>
    </pc:docChg>
  </pc:docChgLst>
  <pc:docChgLst>
    <pc:chgData name="Chantal Rae" userId="a1db561e-73a2-489d-a119-0f73c1c2f06f" providerId="ADAL" clId="{42E6B456-88F4-4C95-BBAE-D3E1B2DE15F2}"/>
    <pc:docChg chg="undo custSel modSld">
      <pc:chgData name="Chantal Rae" userId="a1db561e-73a2-489d-a119-0f73c1c2f06f" providerId="ADAL" clId="{42E6B456-88F4-4C95-BBAE-D3E1B2DE15F2}" dt="2024-04-15T07:56:31.545" v="59" actId="20577"/>
      <pc:docMkLst>
        <pc:docMk/>
      </pc:docMkLst>
      <pc:sldChg chg="modSp mod">
        <pc:chgData name="Chantal Rae" userId="a1db561e-73a2-489d-a119-0f73c1c2f06f" providerId="ADAL" clId="{42E6B456-88F4-4C95-BBAE-D3E1B2DE15F2}" dt="2024-04-15T07:56:31.545" v="59" actId="20577"/>
        <pc:sldMkLst>
          <pc:docMk/>
          <pc:sldMk cId="3097061799" sldId="1722"/>
        </pc:sldMkLst>
      </pc:sldChg>
    </pc:docChg>
  </pc:docChgLst>
  <pc:docChgLst>
    <pc:chgData name="Sara Hodgson Brown" userId="55abe0ab-6bea-4dc8-9867-e8721f5c6272" providerId="ADAL" clId="{E7B36A2E-FC3F-4260-AB0A-719472A9E139}"/>
    <pc:docChg chg="addSld delSld modMainMaster modSection">
      <pc:chgData name="Sara Hodgson Brown" userId="55abe0ab-6bea-4dc8-9867-e8721f5c6272" providerId="ADAL" clId="{E7B36A2E-FC3F-4260-AB0A-719472A9E139}" dt="2025-01-24T16:36:31.658" v="4" actId="47"/>
      <pc:docMkLst>
        <pc:docMk/>
      </pc:docMkLst>
      <pc:sldChg chg="del">
        <pc:chgData name="Sara Hodgson Brown" userId="55abe0ab-6bea-4dc8-9867-e8721f5c6272" providerId="ADAL" clId="{E7B36A2E-FC3F-4260-AB0A-719472A9E139}" dt="2025-01-24T16:36:31.658" v="4" actId="47"/>
        <pc:sldMkLst>
          <pc:docMk/>
          <pc:sldMk cId="974654858" sldId="1894"/>
        </pc:sldMkLst>
      </pc:sldChg>
      <pc:sldChg chg="new">
        <pc:chgData name="Sara Hodgson Brown" userId="55abe0ab-6bea-4dc8-9867-e8721f5c6272" providerId="ADAL" clId="{E7B36A2E-FC3F-4260-AB0A-719472A9E139}" dt="2025-01-24T16:35:27.004" v="0" actId="680"/>
        <pc:sldMkLst>
          <pc:docMk/>
          <pc:sldMk cId="1467983104" sldId="1895"/>
        </pc:sldMkLst>
      </pc:sldChg>
      <pc:sldMasterChg chg="modSldLayout">
        <pc:chgData name="Sara Hodgson Brown" userId="55abe0ab-6bea-4dc8-9867-e8721f5c6272" providerId="ADAL" clId="{E7B36A2E-FC3F-4260-AB0A-719472A9E139}" dt="2025-01-24T16:36:18.587" v="3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E7B36A2E-FC3F-4260-AB0A-719472A9E139}" dt="2025-01-24T16:36:18.587" v="3" actId="207"/>
          <pc:sldLayoutMkLst>
            <pc:docMk/>
            <pc:sldMasterMk cId="1949279857" sldId="2147486242"/>
            <pc:sldLayoutMk cId="4208675676" sldId="2147486320"/>
          </pc:sldLayoutMkLst>
        </pc:sldLayoutChg>
        <pc:sldLayoutChg chg="modSp mod">
          <pc:chgData name="Sara Hodgson Brown" userId="55abe0ab-6bea-4dc8-9867-e8721f5c6272" providerId="ADAL" clId="{E7B36A2E-FC3F-4260-AB0A-719472A9E139}" dt="2025-01-24T16:35:50.007" v="1" actId="207"/>
          <pc:sldLayoutMkLst>
            <pc:docMk/>
            <pc:sldMasterMk cId="1949279857" sldId="2147486242"/>
            <pc:sldLayoutMk cId="2601379337" sldId="2147486322"/>
          </pc:sldLayoutMkLst>
        </pc:sldLayoutChg>
      </pc:sldMasterChg>
    </pc:docChg>
  </pc:docChgLst>
  <pc:docChgLst>
    <pc:chgData name="Justine Mendoza" userId="06713d7d-10ec-407a-a998-d54c6a9009e3" providerId="ADAL" clId="{0FFF6448-7E28-4A82-84E5-C33502C2286E}"/>
    <pc:docChg chg="undo custSel modSld">
      <pc:chgData name="Justine Mendoza" userId="06713d7d-10ec-407a-a998-d54c6a9009e3" providerId="ADAL" clId="{0FFF6448-7E28-4A82-84E5-C33502C2286E}" dt="2025-06-23T17:14:05.846" v="184" actId="1037"/>
      <pc:docMkLst>
        <pc:docMk/>
      </pc:docMkLst>
      <pc:sldChg chg="modSp">
        <pc:chgData name="Justine Mendoza" userId="06713d7d-10ec-407a-a998-d54c6a9009e3" providerId="ADAL" clId="{0FFF6448-7E28-4A82-84E5-C33502C2286E}" dt="2025-06-23T16:44:57.550" v="2" actId="14826"/>
        <pc:sldMkLst>
          <pc:docMk/>
          <pc:sldMk cId="2081362450" sldId="261"/>
        </pc:sldMkLst>
      </pc:sldChg>
      <pc:sldChg chg="modSp mod modAnim">
        <pc:chgData name="Justine Mendoza" userId="06713d7d-10ec-407a-a998-d54c6a9009e3" providerId="ADAL" clId="{0FFF6448-7E28-4A82-84E5-C33502C2286E}" dt="2025-06-23T17:05:01.168" v="160" actId="1076"/>
        <pc:sldMkLst>
          <pc:docMk/>
          <pc:sldMk cId="3690620153" sldId="1919"/>
        </pc:sldMkLst>
      </pc:sldChg>
      <pc:sldChg chg="modSp">
        <pc:chgData name="Justine Mendoza" userId="06713d7d-10ec-407a-a998-d54c6a9009e3" providerId="ADAL" clId="{0FFF6448-7E28-4A82-84E5-C33502C2286E}" dt="2025-06-23T16:50:30.883" v="38" actId="14826"/>
        <pc:sldMkLst>
          <pc:docMk/>
          <pc:sldMk cId="6041022" sldId="1920"/>
        </pc:sldMkLst>
      </pc:sldChg>
      <pc:sldChg chg="modSp mod">
        <pc:chgData name="Justine Mendoza" userId="06713d7d-10ec-407a-a998-d54c6a9009e3" providerId="ADAL" clId="{0FFF6448-7E28-4A82-84E5-C33502C2286E}" dt="2025-06-23T17:02:47.211" v="137" actId="1035"/>
        <pc:sldMkLst>
          <pc:docMk/>
          <pc:sldMk cId="3966885724" sldId="1944"/>
        </pc:sldMkLst>
      </pc:sldChg>
    </pc:docChg>
  </pc:docChgLst>
  <pc:docChgLst>
    <pc:chgData name="Abbas Kassem" userId="S::akassem@goodtogreatschools.org.au::b5422da9-d130-411e-8a14-2c174765e2f3" providerId="AD" clId="Web-{E8345944-3EB5-4F2C-ABDA-895890B8FBBB}"/>
    <pc:docChg chg="modSld">
      <pc:chgData name="Abbas Kassem" userId="S::akassem@goodtogreatschools.org.au::b5422da9-d130-411e-8a14-2c174765e2f3" providerId="AD" clId="Web-{E8345944-3EB5-4F2C-ABDA-895890B8FBBB}" dt="2023-07-26T00:36:26.333" v="7"/>
      <pc:docMkLst>
        <pc:docMk/>
      </pc:docMkLst>
      <pc:sldChg chg="modSp">
        <pc:chgData name="Abbas Kassem" userId="S::akassem@goodtogreatschools.org.au::b5422da9-d130-411e-8a14-2c174765e2f3" providerId="AD" clId="Web-{E8345944-3EB5-4F2C-ABDA-895890B8FBBB}" dt="2023-07-26T00:35:43.158" v="0" actId="1076"/>
        <pc:sldMkLst>
          <pc:docMk/>
          <pc:sldMk cId="649154963" sldId="268"/>
        </pc:sldMkLst>
      </pc:sldChg>
      <pc:sldChg chg="delSp modSp">
        <pc:chgData name="Abbas Kassem" userId="S::akassem@goodtogreatschools.org.au::b5422da9-d130-411e-8a14-2c174765e2f3" providerId="AD" clId="Web-{E8345944-3EB5-4F2C-ABDA-895890B8FBBB}" dt="2023-07-26T00:36:26.333" v="7"/>
        <pc:sldMkLst>
          <pc:docMk/>
          <pc:sldMk cId="3213303684" sldId="350"/>
        </pc:sldMkLst>
      </pc:sldChg>
    </pc:docChg>
  </pc:docChgLst>
  <pc:docChgLst>
    <pc:chgData name="Tara Tyrrell" userId="67dc6626-2ece-4dc7-ac5a-9add06ec429c" providerId="ADAL" clId="{D7C2A14C-F1D7-4BF4-8949-BC15D50F0987}"/>
    <pc:docChg chg="undo custSel modSld modMainMaster">
      <pc:chgData name="Tara Tyrrell" userId="67dc6626-2ece-4dc7-ac5a-9add06ec429c" providerId="ADAL" clId="{D7C2A14C-F1D7-4BF4-8949-BC15D50F0987}" dt="2024-12-30T13:51:01.267" v="354" actId="1037"/>
      <pc:docMkLst>
        <pc:docMk/>
      </pc:docMkLst>
      <pc:sldChg chg="modSp mod">
        <pc:chgData name="Tara Tyrrell" userId="67dc6626-2ece-4dc7-ac5a-9add06ec429c" providerId="ADAL" clId="{D7C2A14C-F1D7-4BF4-8949-BC15D50F0987}" dt="2024-12-30T13:31:40.595" v="6" actId="1037"/>
        <pc:sldMkLst>
          <pc:docMk/>
          <pc:sldMk cId="1415409003" sldId="258"/>
        </pc:sldMkLst>
      </pc:sldChg>
      <pc:sldChg chg="modSp mod">
        <pc:chgData name="Tara Tyrrell" userId="67dc6626-2ece-4dc7-ac5a-9add06ec429c" providerId="ADAL" clId="{D7C2A14C-F1D7-4BF4-8949-BC15D50F0987}" dt="2024-12-30T13:50:45.895" v="346" actId="14100"/>
        <pc:sldMkLst>
          <pc:docMk/>
          <pc:sldMk cId="1040751840" sldId="277"/>
        </pc:sldMkLst>
      </pc:sldChg>
      <pc:sldChg chg="modSp mod">
        <pc:chgData name="Tara Tyrrell" userId="67dc6626-2ece-4dc7-ac5a-9add06ec429c" providerId="ADAL" clId="{D7C2A14C-F1D7-4BF4-8949-BC15D50F0987}" dt="2024-12-30T13:45:16.075" v="282" actId="1036"/>
        <pc:sldMkLst>
          <pc:docMk/>
          <pc:sldMk cId="2991223305" sldId="281"/>
        </pc:sldMkLst>
      </pc:sldChg>
      <pc:sldChg chg="modSp mod">
        <pc:chgData name="Tara Tyrrell" userId="67dc6626-2ece-4dc7-ac5a-9add06ec429c" providerId="ADAL" clId="{D7C2A14C-F1D7-4BF4-8949-BC15D50F0987}" dt="2024-12-30T13:46:03.318" v="302" actId="1038"/>
        <pc:sldMkLst>
          <pc:docMk/>
          <pc:sldMk cId="1277592921" sldId="284"/>
        </pc:sldMkLst>
      </pc:sldChg>
      <pc:sldChg chg="modSp mod">
        <pc:chgData name="Tara Tyrrell" userId="67dc6626-2ece-4dc7-ac5a-9add06ec429c" providerId="ADAL" clId="{D7C2A14C-F1D7-4BF4-8949-BC15D50F0987}" dt="2024-12-30T13:45:22.971" v="283" actId="20577"/>
        <pc:sldMkLst>
          <pc:docMk/>
          <pc:sldMk cId="502196074" sldId="1877"/>
        </pc:sldMkLst>
      </pc:sldChg>
      <pc:sldChg chg="modSp mod">
        <pc:chgData name="Tara Tyrrell" userId="67dc6626-2ece-4dc7-ac5a-9add06ec429c" providerId="ADAL" clId="{D7C2A14C-F1D7-4BF4-8949-BC15D50F0987}" dt="2024-12-30T13:45:32.550" v="284" actId="20577"/>
        <pc:sldMkLst>
          <pc:docMk/>
          <pc:sldMk cId="292865011" sldId="1878"/>
        </pc:sldMkLst>
      </pc:sldChg>
    </pc:docChg>
  </pc:docChgLst>
  <pc:docChgLst>
    <pc:chgData name="Silea Rive" userId="S::srive@goodtogreatschools.org.au::891173ba-4b43-41f1-bd85-b99557e25871" providerId="AD" clId="Web-{7F3D8091-7BB5-B8D2-07C3-116CA7CFCB5C}"/>
    <pc:docChg chg="modSld">
      <pc:chgData name="Silea Rive" userId="S::srive@goodtogreatschools.org.au::891173ba-4b43-41f1-bd85-b99557e25871" providerId="AD" clId="Web-{7F3D8091-7BB5-B8D2-07C3-116CA7CFCB5C}" dt="2025-06-27T12:06:57.044" v="36"/>
      <pc:docMkLst>
        <pc:docMk/>
      </pc:docMkLst>
      <pc:sldChg chg="modNotes">
        <pc:chgData name="Silea Rive" userId="S::srive@goodtogreatschools.org.au::891173ba-4b43-41f1-bd85-b99557e25871" providerId="AD" clId="Web-{7F3D8091-7BB5-B8D2-07C3-116CA7CFCB5C}" dt="2025-06-27T12:06:56.935" v="34"/>
        <pc:sldMkLst>
          <pc:docMk/>
          <pc:sldMk cId="3919949645" sldId="285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950" v="35"/>
        <pc:sldMkLst>
          <pc:docMk/>
          <pc:sldMk cId="1222348303" sldId="286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7.044" v="36"/>
        <pc:sldMkLst>
          <pc:docMk/>
          <pc:sldMk cId="957731022" sldId="287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841" v="32"/>
        <pc:sldMkLst>
          <pc:docMk/>
          <pc:sldMk cId="805549066" sldId="1902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06.541" v="8"/>
        <pc:sldMkLst>
          <pc:docMk/>
          <pc:sldMk cId="6041022" sldId="1920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5:50.805" v="3"/>
        <pc:sldMkLst>
          <pc:docMk/>
          <pc:sldMk cId="832222262" sldId="1941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07.025" v="12"/>
        <pc:sldMkLst>
          <pc:docMk/>
          <pc:sldMk cId="3966885724" sldId="1944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33.105" v="21"/>
        <pc:sldMkLst>
          <pc:docMk/>
          <pc:sldMk cId="324810896" sldId="1955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33.152" v="23"/>
        <pc:sldMkLst>
          <pc:docMk/>
          <pc:sldMk cId="2851421364" sldId="1956"/>
        </pc:sldMkLst>
      </pc:sldChg>
      <pc:sldChg chg="modSp modNotes">
        <pc:chgData name="Silea Rive" userId="S::srive@goodtogreatschools.org.au::891173ba-4b43-41f1-bd85-b99557e25871" providerId="AD" clId="Web-{7F3D8091-7BB5-B8D2-07C3-116CA7CFCB5C}" dt="2025-06-27T12:06:33.183" v="24"/>
        <pc:sldMkLst>
          <pc:docMk/>
          <pc:sldMk cId="3417479931" sldId="1958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33.371" v="27"/>
        <pc:sldMkLst>
          <pc:docMk/>
          <pc:sldMk cId="2411661837" sldId="1959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606" v="29"/>
        <pc:sldMkLst>
          <pc:docMk/>
          <pc:sldMk cId="2991223305" sldId="1961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716" v="30"/>
        <pc:sldMkLst>
          <pc:docMk/>
          <pc:sldMk cId="1417246062" sldId="1962"/>
        </pc:sldMkLst>
      </pc:sldChg>
      <pc:sldChg chg="modNotes">
        <pc:chgData name="Silea Rive" userId="S::srive@goodtogreatschools.org.au::891173ba-4b43-41f1-bd85-b99557e25871" providerId="AD" clId="Web-{7F3D8091-7BB5-B8D2-07C3-116CA7CFCB5C}" dt="2025-06-27T12:06:56.778" v="31"/>
        <pc:sldMkLst>
          <pc:docMk/>
          <pc:sldMk cId="1277592921" sldId="1963"/>
        </pc:sldMkLst>
      </pc:sldChg>
    </pc:docChg>
  </pc:docChgLst>
  <pc:docChgLst>
    <pc:chgData name="Sara Hodgson Brown" userId="S::shodgsonbrown@goodtogreatschools.org.au::55abe0ab-6bea-4dc8-9867-e8721f5c6272" providerId="AD" clId="Web-{1349EEE0-6EEE-35E2-2F3C-48CDB11628FA}"/>
    <pc:docChg chg="modSld">
      <pc:chgData name="Sara Hodgson Brown" userId="S::shodgsonbrown@goodtogreatschools.org.au::55abe0ab-6bea-4dc8-9867-e8721f5c6272" providerId="AD" clId="Web-{1349EEE0-6EEE-35E2-2F3C-48CDB11628FA}" dt="2025-05-07T13:22:45.114" v="3" actId="20577"/>
      <pc:docMkLst>
        <pc:docMk/>
      </pc:docMkLst>
      <pc:sldChg chg="modSp">
        <pc:chgData name="Sara Hodgson Brown" userId="S::shodgsonbrown@goodtogreatschools.org.au::55abe0ab-6bea-4dc8-9867-e8721f5c6272" providerId="AD" clId="Web-{1349EEE0-6EEE-35E2-2F3C-48CDB11628FA}" dt="2025-05-07T13:22:45.114" v="3" actId="20577"/>
        <pc:sldMkLst>
          <pc:docMk/>
          <pc:sldMk cId="2543034228" sldId="1896"/>
        </pc:sldMkLst>
      </pc:sldChg>
    </pc:docChg>
  </pc:docChgLst>
  <pc:docChgLst>
    <pc:chgData name="Sara Hodgson Brown" userId="55abe0ab-6bea-4dc8-9867-e8721f5c6272" providerId="ADAL" clId="{8CBD885E-48E9-4F4B-BE77-2CAD56F8DEE9}"/>
    <pc:docChg chg="undo redo custSel addSld delSld modSld sldOrd modMainMaster modSection">
      <pc:chgData name="Sara Hodgson Brown" userId="55abe0ab-6bea-4dc8-9867-e8721f5c6272" providerId="ADAL" clId="{8CBD885E-48E9-4F4B-BE77-2CAD56F8DEE9}" dt="2025-04-15T14:01:16.454" v="9977" actId="20577"/>
      <pc:docMkLst>
        <pc:docMk/>
      </pc:docMkLst>
      <pc:sldChg chg="del">
        <pc:chgData name="Sara Hodgson Brown" userId="55abe0ab-6bea-4dc8-9867-e8721f5c6272" providerId="ADAL" clId="{8CBD885E-48E9-4F4B-BE77-2CAD56F8DEE9}" dt="2025-03-10T10:32:18.103" v="28" actId="2696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8CBD885E-48E9-4F4B-BE77-2CAD56F8DEE9}" dt="2025-03-10T10:32:19.697" v="29" actId="2696"/>
        <pc:sldMkLst>
          <pc:docMk/>
          <pc:sldMk cId="3259018397" sldId="259"/>
        </pc:sldMkLst>
      </pc:sldChg>
      <pc:sldChg chg="del">
        <pc:chgData name="Sara Hodgson Brown" userId="55abe0ab-6bea-4dc8-9867-e8721f5c6272" providerId="ADAL" clId="{8CBD885E-48E9-4F4B-BE77-2CAD56F8DEE9}" dt="2025-03-10T10:32:20.828" v="30" actId="2696"/>
        <pc:sldMkLst>
          <pc:docMk/>
          <pc:sldMk cId="464979473" sldId="260"/>
        </pc:sldMkLst>
      </pc:sldChg>
      <pc:sldChg chg="modSp mod modAnim modNotesTx">
        <pc:chgData name="Sara Hodgson Brown" userId="55abe0ab-6bea-4dc8-9867-e8721f5c6272" providerId="ADAL" clId="{8CBD885E-48E9-4F4B-BE77-2CAD56F8DEE9}" dt="2025-03-24T10:42:37.749" v="4607" actId="113"/>
        <pc:sldMkLst>
          <pc:docMk/>
          <pc:sldMk cId="2081362450" sldId="261"/>
        </pc:sldMkLst>
      </pc:sldChg>
      <pc:sldChg chg="modSp mod modNotesTx">
        <pc:chgData name="Sara Hodgson Brown" userId="55abe0ab-6bea-4dc8-9867-e8721f5c6272" providerId="ADAL" clId="{8CBD885E-48E9-4F4B-BE77-2CAD56F8DEE9}" dt="2025-03-24T10:43:14.964" v="4612" actId="20577"/>
        <pc:sldMkLst>
          <pc:docMk/>
          <pc:sldMk cId="2805220324" sldId="262"/>
        </pc:sldMkLst>
      </pc:sldChg>
      <pc:sldChg chg="addSp modSp mo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549752040" sldId="263"/>
        </pc:sldMkLst>
      </pc:sldChg>
      <pc:sldChg chg="addSp delSp modSp mod modAnim modNotesTx">
        <pc:chgData name="Sara Hodgson Brown" userId="55abe0ab-6bea-4dc8-9867-e8721f5c6272" providerId="ADAL" clId="{8CBD885E-48E9-4F4B-BE77-2CAD56F8DEE9}" dt="2025-03-31T12:25:29.985" v="6641" actId="2057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8CBD885E-48E9-4F4B-BE77-2CAD56F8DEE9}" dt="2025-03-10T12:50:57.461" v="459" actId="2696"/>
        <pc:sldMkLst>
          <pc:docMk/>
          <pc:sldMk cId="3483866542" sldId="266"/>
        </pc:sldMkLst>
      </pc:sldChg>
      <pc:sldChg chg="del">
        <pc:chgData name="Sara Hodgson Brown" userId="55abe0ab-6bea-4dc8-9867-e8721f5c6272" providerId="ADAL" clId="{8CBD885E-48E9-4F4B-BE77-2CAD56F8DEE9}" dt="2025-03-16T13:35:10.951" v="3281" actId="2696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8CBD885E-48E9-4F4B-BE77-2CAD56F8DEE9}" dt="2025-03-16T13:35:11.520" v="3282" actId="2696"/>
        <pc:sldMkLst>
          <pc:docMk/>
          <pc:sldMk cId="2493801362" sldId="268"/>
        </pc:sldMkLst>
      </pc:sldChg>
      <pc:sldChg chg="del">
        <pc:chgData name="Sara Hodgson Brown" userId="55abe0ab-6bea-4dc8-9867-e8721f5c6272" providerId="ADAL" clId="{8CBD885E-48E9-4F4B-BE77-2CAD56F8DEE9}" dt="2025-03-16T13:35:12.029" v="3283" actId="2696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8CBD885E-48E9-4F4B-BE77-2CAD56F8DEE9}" dt="2025-03-16T13:35:12.502" v="3284" actId="2696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8CBD885E-48E9-4F4B-BE77-2CAD56F8DEE9}" dt="2025-03-16T13:35:12.971" v="3285" actId="2696"/>
        <pc:sldMkLst>
          <pc:docMk/>
          <pc:sldMk cId="1808167640" sldId="271"/>
        </pc:sldMkLst>
      </pc:sldChg>
      <pc:sldChg chg="del">
        <pc:chgData name="Sara Hodgson Brown" userId="55abe0ab-6bea-4dc8-9867-e8721f5c6272" providerId="ADAL" clId="{8CBD885E-48E9-4F4B-BE77-2CAD56F8DEE9}" dt="2025-03-16T13:35:14.851" v="3286" actId="2696"/>
        <pc:sldMkLst>
          <pc:docMk/>
          <pc:sldMk cId="1435093245" sldId="274"/>
        </pc:sldMkLst>
      </pc:sldChg>
      <pc:sldChg chg="addSp delSp del mod">
        <pc:chgData name="Sara Hodgson Brown" userId="55abe0ab-6bea-4dc8-9867-e8721f5c6272" providerId="ADAL" clId="{8CBD885E-48E9-4F4B-BE77-2CAD56F8DEE9}" dt="2025-03-16T14:25:04.950" v="4205" actId="2696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8CBD885E-48E9-4F4B-BE77-2CAD56F8DEE9}" dt="2025-03-16T13:35:46.297" v="3287" actId="2696"/>
        <pc:sldMkLst>
          <pc:docMk/>
          <pc:sldMk cId="793063824" sldId="278"/>
        </pc:sldMkLst>
      </pc:sldChg>
      <pc:sldChg chg="modSp mod modNotesTx">
        <pc:chgData name="Sara Hodgson Brown" userId="55abe0ab-6bea-4dc8-9867-e8721f5c6272" providerId="ADAL" clId="{8CBD885E-48E9-4F4B-BE77-2CAD56F8DEE9}" dt="2025-04-15T11:31:58.595" v="9401"/>
        <pc:sldMkLst>
          <pc:docMk/>
          <pc:sldMk cId="40559466" sldId="279"/>
        </pc:sldMkLst>
      </pc:sldChg>
      <pc:sldChg chg="addSp delSp modSp mod modAnim modNotesTx">
        <pc:chgData name="Sara Hodgson Brown" userId="55abe0ab-6bea-4dc8-9867-e8721f5c6272" providerId="ADAL" clId="{8CBD885E-48E9-4F4B-BE77-2CAD56F8DEE9}" dt="2025-03-24T13:13:31.918" v="6100" actId="113"/>
        <pc:sldMkLst>
          <pc:docMk/>
          <pc:sldMk cId="2786227322" sldId="280"/>
        </pc:sldMkLst>
      </pc:sldChg>
      <pc:sldChg chg="modSp mod modAnim modNotesTx">
        <pc:chgData name="Sara Hodgson Brown" userId="55abe0ab-6bea-4dc8-9867-e8721f5c6272" providerId="ADAL" clId="{8CBD885E-48E9-4F4B-BE77-2CAD56F8DEE9}" dt="2025-03-24T13:32:22.280" v="6155" actId="20577"/>
        <pc:sldMkLst>
          <pc:docMk/>
          <pc:sldMk cId="2991223305" sldId="281"/>
        </pc:sldMkLst>
      </pc:sldChg>
      <pc:sldChg chg="modSp mod modNotesTx">
        <pc:chgData name="Sara Hodgson Brown" userId="55abe0ab-6bea-4dc8-9867-e8721f5c6272" providerId="ADAL" clId="{8CBD885E-48E9-4F4B-BE77-2CAD56F8DEE9}" dt="2025-03-24T13:59:09.291" v="6158" actId="113"/>
        <pc:sldMkLst>
          <pc:docMk/>
          <pc:sldMk cId="1277592921" sldId="284"/>
        </pc:sldMkLst>
      </pc:sldChg>
      <pc:sldChg chg="addSp delSp modSp mod modNotesTx">
        <pc:chgData name="Sara Hodgson Brown" userId="55abe0ab-6bea-4dc8-9867-e8721f5c6272" providerId="ADAL" clId="{8CBD885E-48E9-4F4B-BE77-2CAD56F8DEE9}" dt="2025-04-10T12:43:39.261" v="9193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8CBD885E-48E9-4F4B-BE77-2CAD56F8DEE9}" dt="2025-03-24T14:04:29.643" v="6408" actId="20577"/>
        <pc:sldMkLst>
          <pc:docMk/>
          <pc:sldMk cId="1222348303" sldId="286"/>
        </pc:sldMkLst>
      </pc:sldChg>
      <pc:sldChg chg="addSp delSp modSp mod modNotesTx">
        <pc:chgData name="Sara Hodgson Brown" userId="55abe0ab-6bea-4dc8-9867-e8721f5c6272" providerId="ADAL" clId="{8CBD885E-48E9-4F4B-BE77-2CAD56F8DEE9}" dt="2025-04-10T09:12:30.051" v="6748" actId="18131"/>
        <pc:sldMkLst>
          <pc:docMk/>
          <pc:sldMk cId="957731022" sldId="287"/>
        </pc:sldMkLst>
      </pc:sldChg>
      <pc:sldChg chg="addSp delSp modSp del mod modNotesTx">
        <pc:chgData name="Sara Hodgson Brown" userId="55abe0ab-6bea-4dc8-9867-e8721f5c6272" providerId="ADAL" clId="{8CBD885E-48E9-4F4B-BE77-2CAD56F8DEE9}" dt="2025-03-16T14:26:15.052" v="4215" actId="2696"/>
        <pc:sldMkLst>
          <pc:docMk/>
          <pc:sldMk cId="1113756703" sldId="288"/>
        </pc:sldMkLst>
      </pc:sldChg>
      <pc:sldChg chg="del">
        <pc:chgData name="Sara Hodgson Brown" userId="55abe0ab-6bea-4dc8-9867-e8721f5c6272" providerId="ADAL" clId="{8CBD885E-48E9-4F4B-BE77-2CAD56F8DEE9}" dt="2025-03-16T14:26:18.648" v="4216" actId="2696"/>
        <pc:sldMkLst>
          <pc:docMk/>
          <pc:sldMk cId="679130285" sldId="289"/>
        </pc:sldMkLst>
      </pc:sldChg>
      <pc:sldChg chg="del">
        <pc:chgData name="Sara Hodgson Brown" userId="55abe0ab-6bea-4dc8-9867-e8721f5c6272" providerId="ADAL" clId="{8CBD885E-48E9-4F4B-BE77-2CAD56F8DEE9}" dt="2025-03-16T14:26:19.195" v="4217" actId="2696"/>
        <pc:sldMkLst>
          <pc:docMk/>
          <pc:sldMk cId="3554620382" sldId="290"/>
        </pc:sldMkLst>
      </pc:sldChg>
      <pc:sldChg chg="del">
        <pc:chgData name="Sara Hodgson Brown" userId="55abe0ab-6bea-4dc8-9867-e8721f5c6272" providerId="ADAL" clId="{8CBD885E-48E9-4F4B-BE77-2CAD56F8DEE9}" dt="2025-03-16T14:26:20.228" v="4218" actId="2696"/>
        <pc:sldMkLst>
          <pc:docMk/>
          <pc:sldMk cId="2396197419" sldId="291"/>
        </pc:sldMkLst>
      </pc:sldChg>
      <pc:sldChg chg="del">
        <pc:chgData name="Sara Hodgson Brown" userId="55abe0ab-6bea-4dc8-9867-e8721f5c6272" providerId="ADAL" clId="{8CBD885E-48E9-4F4B-BE77-2CAD56F8DEE9}" dt="2025-03-10T11:05:15.154" v="72" actId="2696"/>
        <pc:sldMkLst>
          <pc:docMk/>
          <pc:sldMk cId="1618295664" sldId="1879"/>
        </pc:sldMkLst>
      </pc:sldChg>
      <pc:sldChg chg="addSp modSp mod modAnim modNotesTx">
        <pc:chgData name="Sara Hodgson Brown" userId="55abe0ab-6bea-4dc8-9867-e8721f5c6272" providerId="ADAL" clId="{8CBD885E-48E9-4F4B-BE77-2CAD56F8DEE9}" dt="2025-03-31T12:27:03.748" v="6702" actId="20577"/>
        <pc:sldMkLst>
          <pc:docMk/>
          <pc:sldMk cId="382553785" sldId="1886"/>
        </pc:sldMkLst>
      </pc:sldChg>
      <pc:sldChg chg="del">
        <pc:chgData name="Sara Hodgson Brown" userId="55abe0ab-6bea-4dc8-9867-e8721f5c6272" providerId="ADAL" clId="{8CBD885E-48E9-4F4B-BE77-2CAD56F8DEE9}" dt="2025-03-10T12:50:52.777" v="457" actId="2696"/>
        <pc:sldMkLst>
          <pc:docMk/>
          <pc:sldMk cId="3069989188" sldId="1887"/>
        </pc:sldMkLst>
      </pc:sldChg>
      <pc:sldChg chg="del">
        <pc:chgData name="Sara Hodgson Brown" userId="55abe0ab-6bea-4dc8-9867-e8721f5c6272" providerId="ADAL" clId="{8CBD885E-48E9-4F4B-BE77-2CAD56F8DEE9}" dt="2025-03-10T12:50:53.332" v="458" actId="2696"/>
        <pc:sldMkLst>
          <pc:docMk/>
          <pc:sldMk cId="1483856487" sldId="1888"/>
        </pc:sldMkLst>
      </pc:sldChg>
      <pc:sldChg chg="addSp delSp modSp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829967818" sldId="1889"/>
        </pc:sldMkLst>
      </pc:sldChg>
      <pc:sldChg chg="modSp mod modNotesTx">
        <pc:chgData name="Sara Hodgson Brown" userId="55abe0ab-6bea-4dc8-9867-e8721f5c6272" providerId="ADAL" clId="{8CBD885E-48E9-4F4B-BE77-2CAD56F8DEE9}" dt="2025-03-24T13:11:06.749" v="5984" actId="20577"/>
        <pc:sldMkLst>
          <pc:docMk/>
          <pc:sldMk cId="1895338360" sldId="1890"/>
        </pc:sldMkLst>
      </pc:sldChg>
      <pc:sldChg chg="del">
        <pc:chgData name="Sara Hodgson Brown" userId="55abe0ab-6bea-4dc8-9867-e8721f5c6272" providerId="ADAL" clId="{8CBD885E-48E9-4F4B-BE77-2CAD56F8DEE9}" dt="2025-03-16T13:35:54.210" v="3288" actId="2696"/>
        <pc:sldMkLst>
          <pc:docMk/>
          <pc:sldMk cId="792587873" sldId="1891"/>
        </pc:sldMkLst>
      </pc:sldChg>
      <pc:sldChg chg="del">
        <pc:chgData name="Sara Hodgson Brown" userId="55abe0ab-6bea-4dc8-9867-e8721f5c6272" providerId="ADAL" clId="{8CBD885E-48E9-4F4B-BE77-2CAD56F8DEE9}" dt="2025-03-16T13:35:55.202" v="3289" actId="2696"/>
        <pc:sldMkLst>
          <pc:docMk/>
          <pc:sldMk cId="3069066219" sldId="1892"/>
        </pc:sldMkLst>
      </pc:sldChg>
      <pc:sldChg chg="modSp mod">
        <pc:chgData name="Sara Hodgson Brown" userId="55abe0ab-6bea-4dc8-9867-e8721f5c6272" providerId="ADAL" clId="{8CBD885E-48E9-4F4B-BE77-2CAD56F8DEE9}" dt="2025-04-10T12:44:19.415" v="9209" actId="20577"/>
        <pc:sldMkLst>
          <pc:docMk/>
          <pc:sldMk cId="2543034228" sldId="1896"/>
        </pc:sldMkLst>
      </pc:sldChg>
      <pc:sldChg chg="modSp add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1106475152" sldId="1897"/>
        </pc:sldMkLst>
      </pc:sldChg>
      <pc:sldChg chg="addSp delSp modSp add mod delAnim modAnim modNotesTx">
        <pc:chgData name="Sara Hodgson Brown" userId="55abe0ab-6bea-4dc8-9867-e8721f5c6272" providerId="ADAL" clId="{8CBD885E-48E9-4F4B-BE77-2CAD56F8DEE9}" dt="2025-03-24T11:32:58.267" v="4863" actId="20577"/>
        <pc:sldMkLst>
          <pc:docMk/>
          <pc:sldMk cId="4137957429" sldId="1898"/>
        </pc:sldMkLst>
      </pc:sldChg>
      <pc:sldChg chg="addSp delSp modSp new mod delAnim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718982043" sldId="1899"/>
        </pc:sldMkLst>
      </pc:sldChg>
      <pc:sldChg chg="addSp modSp new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824809397" sldId="1900"/>
        </pc:sldMkLst>
      </pc:sldChg>
      <pc:sldChg chg="addSp delSp modSp add mod ord delAnim modAnim modNotesTx">
        <pc:chgData name="Sara Hodgson Brown" userId="55abe0ab-6bea-4dc8-9867-e8721f5c6272" providerId="ADAL" clId="{8CBD885E-48E9-4F4B-BE77-2CAD56F8DEE9}" dt="2025-03-24T13:30:32.326" v="6153"/>
        <pc:sldMkLst>
          <pc:docMk/>
          <pc:sldMk cId="1164636633" sldId="1901"/>
        </pc:sldMkLst>
      </pc:sldChg>
      <pc:sldChg chg="addSp delSp modSp add mod delAnim modAnim modNotesTx">
        <pc:chgData name="Sara Hodgson Brown" userId="55abe0ab-6bea-4dc8-9867-e8721f5c6272" providerId="ADAL" clId="{8CBD885E-48E9-4F4B-BE77-2CAD56F8DEE9}" dt="2025-03-24T13:00:48.791" v="5637" actId="113"/>
        <pc:sldMkLst>
          <pc:docMk/>
          <pc:sldMk cId="3981477553" sldId="1902"/>
        </pc:sldMkLst>
      </pc:sldChg>
      <pc:sldChg chg="new del">
        <pc:chgData name="Sara Hodgson Brown" userId="55abe0ab-6bea-4dc8-9867-e8721f5c6272" providerId="ADAL" clId="{8CBD885E-48E9-4F4B-BE77-2CAD56F8DEE9}" dt="2025-03-12T17:41:59.086" v="1460" actId="2696"/>
        <pc:sldMkLst>
          <pc:docMk/>
          <pc:sldMk cId="181164040" sldId="1903"/>
        </pc:sldMkLst>
      </pc:sldChg>
      <pc:sldChg chg="modSp new mod modNotesTx">
        <pc:chgData name="Sara Hodgson Brown" userId="55abe0ab-6bea-4dc8-9867-e8721f5c6272" providerId="ADAL" clId="{8CBD885E-48E9-4F4B-BE77-2CAD56F8DEE9}" dt="2025-03-24T13:02:04.559" v="5669" actId="113"/>
        <pc:sldMkLst>
          <pc:docMk/>
          <pc:sldMk cId="3528114627" sldId="1903"/>
        </pc:sldMkLst>
      </pc:sldChg>
      <pc:sldChg chg="addSp delSp modSp add mod or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742659264" sldId="1904"/>
        </pc:sldMkLst>
      </pc:sldChg>
      <pc:sldChg chg="modSp new del mod modNotesTx">
        <pc:chgData name="Sara Hodgson Brown" userId="55abe0ab-6bea-4dc8-9867-e8721f5c6272" providerId="ADAL" clId="{8CBD885E-48E9-4F4B-BE77-2CAD56F8DEE9}" dt="2025-03-12T18:08:42.221" v="2246" actId="2696"/>
        <pc:sldMkLst>
          <pc:docMk/>
          <pc:sldMk cId="33398859" sldId="1905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5:10.733" v="5742" actId="113"/>
        <pc:sldMkLst>
          <pc:docMk/>
          <pc:sldMk cId="2840365660" sldId="1906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9:05.694" v="5920" actId="20577"/>
        <pc:sldMkLst>
          <pc:docMk/>
          <pc:sldMk cId="4167918246" sldId="1907"/>
        </pc:sldMkLst>
      </pc:sldChg>
      <pc:sldChg chg="modSp new mod modNotesTx">
        <pc:chgData name="Sara Hodgson Brown" userId="55abe0ab-6bea-4dc8-9867-e8721f5c6272" providerId="ADAL" clId="{8CBD885E-48E9-4F4B-BE77-2CAD56F8DEE9}" dt="2025-03-24T13:05:32.148" v="5761" actId="113"/>
        <pc:sldMkLst>
          <pc:docMk/>
          <pc:sldMk cId="1267333402" sldId="1908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9:36.847" v="5922" actId="27107"/>
        <pc:sldMkLst>
          <pc:docMk/>
          <pc:sldMk cId="514429941" sldId="1909"/>
        </pc:sldMkLst>
      </pc:sldChg>
      <pc:sldChg chg="addSp delSp modSp new mod modClrScheme modAnim chgLayout modNotesTx">
        <pc:chgData name="Sara Hodgson Brown" userId="55abe0ab-6bea-4dc8-9867-e8721f5c6272" providerId="ADAL" clId="{8CBD885E-48E9-4F4B-BE77-2CAD56F8DEE9}" dt="2025-04-15T11:41:30.868" v="9564" actId="20577"/>
        <pc:sldMkLst>
          <pc:docMk/>
          <pc:sldMk cId="1566538474" sldId="1910"/>
        </pc:sldMkLst>
      </pc:sldChg>
      <pc:sldChg chg="addSp delSp modSp add mod modAnim modCm modNotesTx">
        <pc:chgData name="Sara Hodgson Brown" userId="55abe0ab-6bea-4dc8-9867-e8721f5c6272" providerId="ADAL" clId="{8CBD885E-48E9-4F4B-BE77-2CAD56F8DEE9}" dt="2025-04-15T12:06:08.431" v="9940" actId="12"/>
        <pc:sldMkLst>
          <pc:docMk/>
          <pc:sldMk cId="475934867" sldId="19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8CBD885E-48E9-4F4B-BE77-2CAD56F8DEE9}" dt="2025-04-10T09:14:27.554" v="6758" actId="20577"/>
              <pc2:cmMkLst xmlns:pc2="http://schemas.microsoft.com/office/powerpoint/2019/9/main/command">
                <pc:docMk/>
                <pc:sldMk cId="475934867" sldId="1911"/>
                <pc2:cmMk id="{6B390322-D399-4CCB-898B-7E8E8168C103}"/>
              </pc2:cmMkLst>
            </pc226:cmChg>
          </p:ext>
        </pc:extLst>
      </pc:sldChg>
      <pc:sldChg chg="addSp delSp modSp add mod modAnim modNotesTx">
        <pc:chgData name="Sara Hodgson Brown" userId="55abe0ab-6bea-4dc8-9867-e8721f5c6272" providerId="ADAL" clId="{8CBD885E-48E9-4F4B-BE77-2CAD56F8DEE9}" dt="2025-04-15T11:26:51.717" v="9222" actId="11"/>
        <pc:sldMkLst>
          <pc:docMk/>
          <pc:sldMk cId="3612333324" sldId="1912"/>
        </pc:sldMkLst>
      </pc:sldChg>
      <pc:sldChg chg="modSp add del mod modNotesTx">
        <pc:chgData name="Sara Hodgson Brown" userId="55abe0ab-6bea-4dc8-9867-e8721f5c6272" providerId="ADAL" clId="{8CBD885E-48E9-4F4B-BE77-2CAD56F8DEE9}" dt="2025-04-10T10:03:07.738" v="7858" actId="2696"/>
        <pc:sldMkLst>
          <pc:docMk/>
          <pc:sldMk cId="3733705366" sldId="1913"/>
        </pc:sldMkLst>
      </pc:sldChg>
      <pc:sldChg chg="modSp new del mod">
        <pc:chgData name="Sara Hodgson Brown" userId="55abe0ab-6bea-4dc8-9867-e8721f5c6272" providerId="ADAL" clId="{8CBD885E-48E9-4F4B-BE77-2CAD56F8DEE9}" dt="2025-03-16T13:29:07.980" v="2954" actId="2696"/>
        <pc:sldMkLst>
          <pc:docMk/>
          <pc:sldMk cId="753986385" sldId="1914"/>
        </pc:sldMkLst>
      </pc:sldChg>
      <pc:sldChg chg="modSp add mod or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415902976" sldId="1915"/>
        </pc:sldMkLst>
      </pc:sldChg>
      <pc:sldChg chg="delSp modSp add mo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977617970" sldId="1916"/>
        </pc:sldMkLst>
      </pc:sldChg>
      <pc:sldChg chg="addSp modSp new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4184600274" sldId="1917"/>
        </pc:sldMkLst>
      </pc:sldChg>
      <pc:sldChg chg="modSp new mod modNotesTx">
        <pc:chgData name="Sara Hodgson Brown" userId="55abe0ab-6bea-4dc8-9867-e8721f5c6272" providerId="ADAL" clId="{8CBD885E-48E9-4F4B-BE77-2CAD56F8DEE9}" dt="2025-04-15T14:01:16.454" v="9977" actId="20577"/>
        <pc:sldMkLst>
          <pc:docMk/>
          <pc:sldMk cId="3842409786" sldId="1918"/>
        </pc:sldMkLst>
      </pc:sldChg>
      <pc:sldChg chg="addSp modSp new mod modNotesTx">
        <pc:chgData name="Sara Hodgson Brown" userId="55abe0ab-6bea-4dc8-9867-e8721f5c6272" providerId="ADAL" clId="{8CBD885E-48E9-4F4B-BE77-2CAD56F8DEE9}" dt="2025-03-24T13:59:52.995" v="6165" actId="20577"/>
        <pc:sldMkLst>
          <pc:docMk/>
          <pc:sldMk cId="3690620153" sldId="1919"/>
        </pc:sldMkLst>
      </pc:sldChg>
      <pc:sldChg chg="new modNotesTx">
        <pc:chgData name="Sara Hodgson Brown" userId="55abe0ab-6bea-4dc8-9867-e8721f5c6272" providerId="ADAL" clId="{8CBD885E-48E9-4F4B-BE77-2CAD56F8DEE9}" dt="2025-03-31T11:59:27.752" v="6589" actId="20577"/>
        <pc:sldMkLst>
          <pc:docMk/>
          <pc:sldMk cId="2001428429" sldId="1920"/>
        </pc:sldMkLst>
      </pc:sldChg>
      <pc:sldChg chg="addSp modSp new del mod modAnim">
        <pc:chgData name="Sara Hodgson Brown" userId="55abe0ab-6bea-4dc8-9867-e8721f5c6272" providerId="ADAL" clId="{8CBD885E-48E9-4F4B-BE77-2CAD56F8DEE9}" dt="2025-03-24T10:55:31.663" v="4768" actId="2696"/>
        <pc:sldMkLst>
          <pc:docMk/>
          <pc:sldMk cId="96616946" sldId="1921"/>
        </pc:sldMkLst>
      </pc:sldChg>
      <pc:sldChg chg="addSp modSp add del mod modAnim modNotesTx">
        <pc:chgData name="Sara Hodgson Brown" userId="55abe0ab-6bea-4dc8-9867-e8721f5c6272" providerId="ADAL" clId="{8CBD885E-48E9-4F4B-BE77-2CAD56F8DEE9}" dt="2025-03-24T13:17:53.444" v="6142" actId="2696"/>
        <pc:sldMkLst>
          <pc:docMk/>
          <pc:sldMk cId="1524143264" sldId="1921"/>
        </pc:sldMkLst>
      </pc:sldChg>
      <pc:sldChg chg="addSp modSp new add del mod modAnim">
        <pc:chgData name="Sara Hodgson Brown" userId="55abe0ab-6bea-4dc8-9867-e8721f5c6272" providerId="ADAL" clId="{8CBD885E-48E9-4F4B-BE77-2CAD56F8DEE9}" dt="2025-03-24T11:01:20.843" v="4798" actId="2696"/>
        <pc:sldMkLst>
          <pc:docMk/>
          <pc:sldMk cId="2668966961" sldId="1921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864335684" sldId="1921"/>
        </pc:sldMkLst>
      </pc:sldChg>
      <pc:sldChg chg="new del">
        <pc:chgData name="Sara Hodgson Brown" userId="55abe0ab-6bea-4dc8-9867-e8721f5c6272" providerId="ADAL" clId="{8CBD885E-48E9-4F4B-BE77-2CAD56F8DEE9}" dt="2025-03-24T10:57:29.442" v="4772" actId="2696"/>
        <pc:sldMkLst>
          <pc:docMk/>
          <pc:sldMk cId="3969560553" sldId="1921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584114072" sldId="1922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1698469185" sldId="1923"/>
        </pc:sldMkLst>
      </pc:sldChg>
      <pc:sldChg chg="add del">
        <pc:chgData name="Sara Hodgson Brown" userId="55abe0ab-6bea-4dc8-9867-e8721f5c6272" providerId="ADAL" clId="{8CBD885E-48E9-4F4B-BE77-2CAD56F8DEE9}" dt="2025-04-10T11:55:39.693" v="8696" actId="2696"/>
        <pc:sldMkLst>
          <pc:docMk/>
          <pc:sldMk cId="389493846" sldId="1926"/>
        </pc:sldMkLst>
      </pc:sldChg>
      <pc:sldChg chg="addSp delSp modSp add mod modClrScheme modAnim chgLayout modNotesTx">
        <pc:chgData name="Sara Hodgson Brown" userId="55abe0ab-6bea-4dc8-9867-e8721f5c6272" providerId="ADAL" clId="{8CBD885E-48E9-4F4B-BE77-2CAD56F8DEE9}" dt="2025-04-15T12:04:44.499" v="9929" actId="20577"/>
        <pc:sldMkLst>
          <pc:docMk/>
          <pc:sldMk cId="3099097802" sldId="1927"/>
        </pc:sldMkLst>
      </pc:sldChg>
      <pc:sldChg chg="addSp delSp modSp add mod addAnim delAnim modAnim modNotesTx">
        <pc:chgData name="Sara Hodgson Brown" userId="55abe0ab-6bea-4dc8-9867-e8721f5c6272" providerId="ADAL" clId="{8CBD885E-48E9-4F4B-BE77-2CAD56F8DEE9}" dt="2025-04-15T12:06:15.394" v="9941" actId="12"/>
        <pc:sldMkLst>
          <pc:docMk/>
          <pc:sldMk cId="4752139" sldId="1928"/>
        </pc:sldMkLst>
      </pc:sldChg>
      <pc:sldChg chg="addSp delSp modSp add mod modAnim modNotesTx">
        <pc:chgData name="Sara Hodgson Brown" userId="55abe0ab-6bea-4dc8-9867-e8721f5c6272" providerId="ADAL" clId="{8CBD885E-48E9-4F4B-BE77-2CAD56F8DEE9}" dt="2025-04-15T12:06:20.407" v="9942" actId="12"/>
        <pc:sldMkLst>
          <pc:docMk/>
          <pc:sldMk cId="3514069029" sldId="1929"/>
        </pc:sldMkLst>
      </pc:sldChg>
      <pc:sldChg chg="addSp delSp modSp add mod addAnim delAnim modAnim modNotesTx">
        <pc:chgData name="Sara Hodgson Brown" userId="55abe0ab-6bea-4dc8-9867-e8721f5c6272" providerId="ADAL" clId="{8CBD885E-48E9-4F4B-BE77-2CAD56F8DEE9}" dt="2025-04-15T12:06:28.927" v="9943" actId="12"/>
        <pc:sldMkLst>
          <pc:docMk/>
          <pc:sldMk cId="2766817640" sldId="1930"/>
        </pc:sldMkLst>
      </pc:sldChg>
      <pc:sldChg chg="addSp delSp modSp add mod modAnim modNotesTx">
        <pc:chgData name="Sara Hodgson Brown" userId="55abe0ab-6bea-4dc8-9867-e8721f5c6272" providerId="ADAL" clId="{8CBD885E-48E9-4F4B-BE77-2CAD56F8DEE9}" dt="2025-04-15T12:06:34.408" v="9944" actId="12"/>
        <pc:sldMkLst>
          <pc:docMk/>
          <pc:sldMk cId="4249018086" sldId="1931"/>
        </pc:sldMkLst>
      </pc:sldChg>
      <pc:sldChg chg="addSp modSp add mod modAnim modNotesTx">
        <pc:chgData name="Sara Hodgson Brown" userId="55abe0ab-6bea-4dc8-9867-e8721f5c6272" providerId="ADAL" clId="{8CBD885E-48E9-4F4B-BE77-2CAD56F8DEE9}" dt="2025-04-15T11:27:18.180" v="9225" actId="11"/>
        <pc:sldMkLst>
          <pc:docMk/>
          <pc:sldMk cId="1022318619" sldId="1932"/>
        </pc:sldMkLst>
      </pc:sldChg>
      <pc:sldChg chg="add del">
        <pc:chgData name="Sara Hodgson Brown" userId="55abe0ab-6bea-4dc8-9867-e8721f5c6272" providerId="ADAL" clId="{8CBD885E-48E9-4F4B-BE77-2CAD56F8DEE9}" dt="2025-04-10T12:35:15.357" v="9086" actId="2696"/>
        <pc:sldMkLst>
          <pc:docMk/>
          <pc:sldMk cId="685819232" sldId="1933"/>
        </pc:sldMkLst>
      </pc:sldChg>
      <pc:sldChg chg="addSp delSp modSp add mod modNotesTx">
        <pc:chgData name="Sara Hodgson Brown" userId="55abe0ab-6bea-4dc8-9867-e8721f5c6272" providerId="ADAL" clId="{8CBD885E-48E9-4F4B-BE77-2CAD56F8DEE9}" dt="2025-04-15T12:05:53.576" v="9936" actId="20577"/>
        <pc:sldMkLst>
          <pc:docMk/>
          <pc:sldMk cId="4141906986" sldId="1934"/>
        </pc:sldMkLst>
      </pc:sldChg>
      <pc:sldChg chg="addSp delSp modSp add mod modNotesTx">
        <pc:chgData name="Sara Hodgson Brown" userId="55abe0ab-6bea-4dc8-9867-e8721f5c6272" providerId="ADAL" clId="{8CBD885E-48E9-4F4B-BE77-2CAD56F8DEE9}" dt="2025-04-15T12:05:58.969" v="9939" actId="20577"/>
        <pc:sldMkLst>
          <pc:docMk/>
          <pc:sldMk cId="3921952045" sldId="1935"/>
        </pc:sldMkLst>
      </pc:sldChg>
      <pc:sldMasterChg chg="modSp mod modSldLayout">
        <pc:chgData name="Sara Hodgson Brown" userId="55abe0ab-6bea-4dc8-9867-e8721f5c6272" providerId="ADAL" clId="{8CBD885E-48E9-4F4B-BE77-2CAD56F8DEE9}" dt="2025-03-24T14:00:19.056" v="6167" actId="1076"/>
        <pc:sldMasterMkLst>
          <pc:docMk/>
          <pc:sldMasterMk cId="2142349000" sldId="2147486213"/>
        </pc:sldMasterMkLst>
        <pc:sldLayoutChg chg="modSp mod">
          <pc:chgData name="Sara Hodgson Brown" userId="55abe0ab-6bea-4dc8-9867-e8721f5c6272" providerId="ADAL" clId="{8CBD885E-48E9-4F4B-BE77-2CAD56F8DEE9}" dt="2025-03-23T13:37:06.308" v="4568" actId="14100"/>
          <pc:sldLayoutMkLst>
            <pc:docMk/>
            <pc:sldMasterMk cId="2142349000" sldId="2147486213"/>
            <pc:sldLayoutMk cId="3533410887" sldId="2147486265"/>
          </pc:sldLayoutMkLst>
        </pc:sldLayoutChg>
        <pc:sldLayoutChg chg="modSp mod">
          <pc:chgData name="Sara Hodgson Brown" userId="55abe0ab-6bea-4dc8-9867-e8721f5c6272" providerId="ADAL" clId="{8CBD885E-48E9-4F4B-BE77-2CAD56F8DEE9}" dt="2025-03-24T13:15:37.390" v="6131" actId="1076"/>
          <pc:sldLayoutMkLst>
            <pc:docMk/>
            <pc:sldMasterMk cId="2142349000" sldId="2147486213"/>
            <pc:sldLayoutMk cId="1580798924" sldId="2147486286"/>
          </pc:sldLayoutMkLst>
        </pc:sldLayoutChg>
        <pc:sldLayoutChg chg="modSp mod">
          <pc:chgData name="Sara Hodgson Brown" userId="55abe0ab-6bea-4dc8-9867-e8721f5c6272" providerId="ADAL" clId="{8CBD885E-48E9-4F4B-BE77-2CAD56F8DEE9}" dt="2025-03-24T14:00:19.056" v="6167" actId="1076"/>
          <pc:sldLayoutMkLst>
            <pc:docMk/>
            <pc:sldMasterMk cId="2142349000" sldId="2147486213"/>
            <pc:sldLayoutMk cId="2122809617" sldId="2147486335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4E3C6219-9A20-E5F8-2500-836FFB32AAD6}"/>
    <pc:docChg chg="modSld">
      <pc:chgData name="Sara Hodgson Brown" userId="S::shodgsonbrown@goodtogreatschools.org.au::55abe0ab-6bea-4dc8-9867-e8721f5c6272" providerId="AD" clId="Web-{4E3C6219-9A20-E5F8-2500-836FFB32AAD6}" dt="2025-04-15T11:24:26.203" v="46" actId="20577"/>
      <pc:docMkLst>
        <pc:docMk/>
      </pc:docMkLst>
      <pc:sldChg chg="modSp modNotes">
        <pc:chgData name="Sara Hodgson Brown" userId="S::shodgsonbrown@goodtogreatschools.org.au::55abe0ab-6bea-4dc8-9867-e8721f5c6272" providerId="AD" clId="Web-{4E3C6219-9A20-E5F8-2500-836FFB32AAD6}" dt="2025-04-15T11:24:26.203" v="46" actId="20577"/>
        <pc:sldMkLst>
          <pc:docMk/>
          <pc:sldMk cId="1566538474" sldId="1910"/>
        </pc:sldMkLst>
      </pc:sldChg>
    </pc:docChg>
  </pc:docChgLst>
  <pc:docChgLst>
    <pc:chgData name="Sara Hodgson Brown" userId="S::shodgsonbrown@goodtogreatschools.org.au::55abe0ab-6bea-4dc8-9867-e8721f5c6272" providerId="AD" clId="Web-{8D835863-C8D1-FA4F-8C22-F786FD9D2CB6}"/>
    <pc:docChg chg="modSld">
      <pc:chgData name="Sara Hodgson Brown" userId="S::shodgsonbrown@goodtogreatschools.org.au::55abe0ab-6bea-4dc8-9867-e8721f5c6272" providerId="AD" clId="Web-{8D835863-C8D1-FA4F-8C22-F786FD9D2CB6}" dt="2025-04-09T08:57:27.131" v="0"/>
      <pc:docMkLst>
        <pc:docMk/>
      </pc:docMkLst>
      <pc:sldChg chg="modNotes">
        <pc:chgData name="Sara Hodgson Brown" userId="S::shodgsonbrown@goodtogreatschools.org.au::55abe0ab-6bea-4dc8-9867-e8721f5c6272" providerId="AD" clId="Web-{8D835863-C8D1-FA4F-8C22-F786FD9D2CB6}" dt="2025-04-09T08:57:27.131" v="0"/>
        <pc:sldMkLst>
          <pc:docMk/>
          <pc:sldMk cId="4093921776" sldId="264"/>
        </pc:sldMkLst>
      </pc:sldChg>
    </pc:docChg>
  </pc:docChgLst>
  <pc:docChgLst>
    <pc:chgData name="Jane Emperado" userId="f11f2e2c-abe5-457b-8efd-db449d0a0879" providerId="ADAL" clId="{A908D72B-F4DC-4DEF-AE39-4C7FBD415FE0}"/>
    <pc:docChg chg="undo custSel modMainMaster">
      <pc:chgData name="Jane Emperado" userId="f11f2e2c-abe5-457b-8efd-db449d0a0879" providerId="ADAL" clId="{A908D72B-F4DC-4DEF-AE39-4C7FBD415FE0}" dt="2024-12-24T14:16:11.192" v="77" actId="14826"/>
      <pc:docMkLst>
        <pc:docMk/>
      </pc:docMkLst>
    </pc:docChg>
  </pc:docChgLst>
  <pc:docChgLst>
    <pc:chgData name="Jane Emperado" userId="f11f2e2c-abe5-457b-8efd-db449d0a0879" providerId="ADAL" clId="{3204D42B-66DE-4D5F-902C-EE8EBA14C56D}"/>
    <pc:docChg chg="custSel modSld">
      <pc:chgData name="Jane Emperado" userId="f11f2e2c-abe5-457b-8efd-db449d0a0879" providerId="ADAL" clId="{3204D42B-66DE-4D5F-902C-EE8EBA14C56D}" dt="2024-04-29T07:43:55.452" v="1" actId="478"/>
      <pc:docMkLst>
        <pc:docMk/>
      </pc:docMkLst>
      <pc:sldChg chg="addSp delSp modSp mod">
        <pc:chgData name="Jane Emperado" userId="f11f2e2c-abe5-457b-8efd-db449d0a0879" providerId="ADAL" clId="{3204D42B-66DE-4D5F-902C-EE8EBA14C56D}" dt="2024-04-29T07:43:55.452" v="1" actId="478"/>
        <pc:sldMkLst>
          <pc:docMk/>
          <pc:sldMk cId="3831091944" sldId="1788"/>
        </pc:sldMkLst>
      </pc:sldChg>
    </pc:docChg>
  </pc:docChgLst>
  <pc:docChgLst>
    <pc:chgData name="Sara Hodgson Brown" userId="S::shodgsonbrown@goodtogreatschools.org.au::55abe0ab-6bea-4dc8-9867-e8721f5c6272" providerId="AD" clId="Web-{5DED8B04-997E-2FF5-53DF-E2B650C5DEA5}"/>
    <pc:docChg chg="modSld">
      <pc:chgData name="Sara Hodgson Brown" userId="S::shodgsonbrown@goodtogreatschools.org.au::55abe0ab-6bea-4dc8-9867-e8721f5c6272" providerId="AD" clId="Web-{5DED8B04-997E-2FF5-53DF-E2B650C5DEA5}" dt="2025-06-04T14:52:04.028" v="33"/>
      <pc:docMkLst>
        <pc:docMk/>
      </pc:docMkLst>
      <pc:sldChg chg="modNotes">
        <pc:chgData name="Sara Hodgson Brown" userId="S::shodgsonbrown@goodtogreatschools.org.au::55abe0ab-6bea-4dc8-9867-e8721f5c6272" providerId="AD" clId="Web-{5DED8B04-997E-2FF5-53DF-E2B650C5DEA5}" dt="2025-06-04T14:49:29.021" v="31"/>
        <pc:sldMkLst>
          <pc:docMk/>
          <pc:sldMk cId="423844901" sldId="1947"/>
        </pc:sldMkLst>
      </pc:sldChg>
      <pc:sldChg chg="modNotes">
        <pc:chgData name="Sara Hodgson Brown" userId="S::shodgsonbrown@goodtogreatschools.org.au::55abe0ab-6bea-4dc8-9867-e8721f5c6272" providerId="AD" clId="Web-{5DED8B04-997E-2FF5-53DF-E2B650C5DEA5}" dt="2025-06-04T14:52:04.028" v="33"/>
        <pc:sldMkLst>
          <pc:docMk/>
          <pc:sldMk cId="229650241" sldId="1948"/>
        </pc:sldMkLst>
      </pc:sldChg>
      <pc:sldChg chg="modNotes">
        <pc:chgData name="Sara Hodgson Brown" userId="S::shodgsonbrown@goodtogreatschools.org.au::55abe0ab-6bea-4dc8-9867-e8721f5c6272" providerId="AD" clId="Web-{5DED8B04-997E-2FF5-53DF-E2B650C5DEA5}" dt="2025-06-04T14:48:58.723" v="27"/>
        <pc:sldMkLst>
          <pc:docMk/>
          <pc:sldMk cId="901513569" sldId="1949"/>
        </pc:sldMkLst>
      </pc:sldChg>
    </pc:docChg>
  </pc:docChgLst>
  <pc:docChgLst>
    <pc:chgData name="Chantal Rae" userId="a1db561e-73a2-489d-a119-0f73c1c2f06f" providerId="ADAL" clId="{D6A718E7-E72D-413C-8B29-25621E949506}"/>
    <pc:docChg chg="">
      <pc:chgData name="Chantal Rae" userId="a1db561e-73a2-489d-a119-0f73c1c2f06f" providerId="ADAL" clId="{D6A718E7-E72D-413C-8B29-25621E949506}" dt="2024-06-20T01:34:35.606" v="0"/>
      <pc:docMkLst>
        <pc:docMk/>
      </pc:docMkLst>
      <pc:sldChg chg="addCm">
        <pc:chgData name="Chantal Rae" userId="a1db561e-73a2-489d-a119-0f73c1c2f06f" providerId="ADAL" clId="{D6A718E7-E72D-413C-8B29-25621E949506}" dt="2024-06-20T01:34:35.606" v="0"/>
        <pc:sldMkLst>
          <pc:docMk/>
          <pc:sldMk cId="178067769" sldId="281"/>
        </pc:sldMkLst>
      </pc:sldChg>
    </pc:docChg>
  </pc:docChgLst>
  <pc:docChgLst>
    <pc:chgData name="Sara Hodgson Brown" userId="S::shodgsonbrown@goodtogreatschools.org.au::55abe0ab-6bea-4dc8-9867-e8721f5c6272" providerId="AD" clId="Web-{9E577B11-35F1-4DFD-053D-04C87FF45309}"/>
    <pc:docChg chg="modSld">
      <pc:chgData name="Sara Hodgson Brown" userId="S::shodgsonbrown@goodtogreatschools.org.au::55abe0ab-6bea-4dc8-9867-e8721f5c6272" providerId="AD" clId="Web-{9E577B11-35F1-4DFD-053D-04C87FF45309}" dt="2025-03-24T13:19:43.772" v="17"/>
      <pc:docMkLst>
        <pc:docMk/>
      </pc:docMkLst>
      <pc:sldChg chg="modSp">
        <pc:chgData name="Sara Hodgson Brown" userId="S::shodgsonbrown@goodtogreatschools.org.au::55abe0ab-6bea-4dc8-9867-e8721f5c6272" providerId="AD" clId="Web-{9E577B11-35F1-4DFD-053D-04C87FF45309}" dt="2025-03-24T13:19:43.772" v="17"/>
        <pc:sldMkLst>
          <pc:docMk/>
          <pc:sldMk cId="4137957429" sldId="1898"/>
        </pc:sldMkLst>
      </pc:sldChg>
      <pc:sldChg chg="addSp delSp modSp addAnim delAnim">
        <pc:chgData name="Sara Hodgson Brown" userId="S::shodgsonbrown@goodtogreatschools.org.au::55abe0ab-6bea-4dc8-9867-e8721f5c6272" providerId="AD" clId="Web-{9E577B11-35F1-4DFD-053D-04C87FF45309}" dt="2025-03-24T12:54:13.552" v="11" actId="1076"/>
        <pc:sldMkLst>
          <pc:docMk/>
          <pc:sldMk cId="3528114627" sldId="1903"/>
        </pc:sldMkLst>
      </pc:sldChg>
    </pc:docChg>
  </pc:docChgLst>
  <pc:docChgLst>
    <pc:chgData name="Sara Hodgson Brown" userId="S::shodgsonbrown@goodtogreatschools.org.au::55abe0ab-6bea-4dc8-9867-e8721f5c6272" providerId="AD" clId="Web-{ECA33BBD-2CBF-7FFC-1C63-F15E286475B2}"/>
    <pc:docChg chg="delSld modSection">
      <pc:chgData name="Sara Hodgson Brown" userId="S::shodgsonbrown@goodtogreatschools.org.au::55abe0ab-6bea-4dc8-9867-e8721f5c6272" providerId="AD" clId="Web-{ECA33BBD-2CBF-7FFC-1C63-F15E286475B2}" dt="2025-01-03T10:01:36.132" v="2"/>
      <pc:docMkLst>
        <pc:docMk/>
      </pc:docMkLst>
      <pc:sldChg chg="del">
        <pc:chgData name="Sara Hodgson Brown" userId="S::shodgsonbrown@goodtogreatschools.org.au::55abe0ab-6bea-4dc8-9867-e8721f5c6272" providerId="AD" clId="Web-{ECA33BBD-2CBF-7FFC-1C63-F15E286475B2}" dt="2025-01-03T10:01:33.600" v="0"/>
        <pc:sldMkLst>
          <pc:docMk/>
          <pc:sldMk cId="4232339572" sldId="1883"/>
        </pc:sldMkLst>
      </pc:sldChg>
      <pc:sldChg chg="del">
        <pc:chgData name="Sara Hodgson Brown" userId="S::shodgsonbrown@goodtogreatschools.org.au::55abe0ab-6bea-4dc8-9867-e8721f5c6272" providerId="AD" clId="Web-{ECA33BBD-2CBF-7FFC-1C63-F15E286475B2}" dt="2025-01-03T10:01:35.179" v="1"/>
        <pc:sldMkLst>
          <pc:docMk/>
          <pc:sldMk cId="612128115" sldId="1884"/>
        </pc:sldMkLst>
      </pc:sldChg>
      <pc:sldChg chg="del">
        <pc:chgData name="Sara Hodgson Brown" userId="S::shodgsonbrown@goodtogreatschools.org.au::55abe0ab-6bea-4dc8-9867-e8721f5c6272" providerId="AD" clId="Web-{ECA33BBD-2CBF-7FFC-1C63-F15E286475B2}" dt="2025-01-03T10:01:36.132" v="2"/>
        <pc:sldMkLst>
          <pc:docMk/>
          <pc:sldMk cId="3535682528" sldId="1885"/>
        </pc:sldMkLst>
      </pc:sldChg>
    </pc:docChg>
  </pc:docChgLst>
  <pc:docChgLst>
    <pc:chgData name="Sara Hodgson Brown" userId="S::shodgsonbrown@goodtogreatschools.org.au::55abe0ab-6bea-4dc8-9867-e8721f5c6272" providerId="AD" clId="Web-{0208EB3F-3CA7-C4F3-53E9-5BD0C7DD991A}"/>
    <pc:docChg chg="modSld">
      <pc:chgData name="Sara Hodgson Brown" userId="S::shodgsonbrown@goodtogreatschools.org.au::55abe0ab-6bea-4dc8-9867-e8721f5c6272" providerId="AD" clId="Web-{0208EB3F-3CA7-C4F3-53E9-5BD0C7DD991A}" dt="2025-03-18T12:00:03.025" v="68" actId="1076"/>
      <pc:docMkLst>
        <pc:docMk/>
      </pc:docMkLst>
      <pc:sldChg chg="addSp delSp modSp addAnim">
        <pc:chgData name="Sara Hodgson Brown" userId="S::shodgsonbrown@goodtogreatschools.org.au::55abe0ab-6bea-4dc8-9867-e8721f5c6272" providerId="AD" clId="Web-{0208EB3F-3CA7-C4F3-53E9-5BD0C7DD991A}" dt="2025-03-18T11:32:47.222" v="21" actId="1076"/>
        <pc:sldMkLst>
          <pc:docMk/>
          <pc:sldMk cId="2081362450" sldId="261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4:41.543" v="47" actId="1076"/>
        <pc:sldMkLst>
          <pc:docMk/>
          <pc:sldMk cId="40559466" sldId="27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6:33.804" v="35" actId="1076"/>
        <pc:sldMkLst>
          <pc:docMk/>
          <pc:sldMk cId="4137957429" sldId="1898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5:59.443" v="33" actId="1076"/>
        <pc:sldMkLst>
          <pc:docMk/>
          <pc:sldMk cId="1164636633" sldId="1901"/>
        </pc:sldMkLst>
      </pc:sldChg>
      <pc:sldChg chg="addSp delSp modSp addAnim">
        <pc:chgData name="Sara Hodgson Brown" userId="S::shodgsonbrown@goodtogreatschools.org.au::55abe0ab-6bea-4dc8-9867-e8721f5c6272" providerId="AD" clId="Web-{0208EB3F-3CA7-C4F3-53E9-5BD0C7DD991A}" dt="2025-03-18T11:50:08.484" v="43"/>
        <pc:sldMkLst>
          <pc:docMk/>
          <pc:sldMk cId="3528114627" sldId="1903"/>
        </pc:sldMkLst>
      </pc:sldChg>
      <pc:sldChg chg="addSp delSp modSp addAnim delAnim modAnim">
        <pc:chgData name="Sara Hodgson Brown" userId="S::shodgsonbrown@goodtogreatschools.org.au::55abe0ab-6bea-4dc8-9867-e8721f5c6272" providerId="AD" clId="Web-{0208EB3F-3CA7-C4F3-53E9-5BD0C7DD991A}" dt="2025-03-18T12:00:03.025" v="68" actId="1076"/>
        <pc:sldMkLst>
          <pc:docMk/>
          <pc:sldMk cId="514429941" sldId="190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1:57.583" v="44" actId="1076"/>
        <pc:sldMkLst>
          <pc:docMk/>
          <pc:sldMk cId="4184600274" sldId="1917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4:32.339" v="46" actId="1076"/>
        <pc:sldMkLst>
          <pc:docMk/>
          <pc:sldMk cId="3690620153" sldId="1919"/>
        </pc:sldMkLst>
      </pc:sldChg>
    </pc:docChg>
  </pc:docChgLst>
  <pc:docChgLst>
    <pc:chgData name="Abbas Kassem" userId="b5422da9-d130-411e-8a14-2c174765e2f3" providerId="ADAL" clId="{E0B55667-736B-3C4B-A239-E15D3A539A86}"/>
    <pc:docChg chg="undo custSel addSld delSld modSld addMainMaster delMainMaster modMainMaster">
      <pc:chgData name="Abbas Kassem" userId="b5422da9-d130-411e-8a14-2c174765e2f3" providerId="ADAL" clId="{E0B55667-736B-3C4B-A239-E15D3A539A86}" dt="2024-05-02T05:49:00.310" v="521" actId="13926"/>
      <pc:docMkLst>
        <pc:docMk/>
      </pc:docMkLst>
      <pc:sldChg chg="addSp delSp modSp mod">
        <pc:chgData name="Abbas Kassem" userId="b5422da9-d130-411e-8a14-2c174765e2f3" providerId="ADAL" clId="{E0B55667-736B-3C4B-A239-E15D3A539A86}" dt="2024-04-23T23:11:24.692" v="65" actId="20577"/>
        <pc:sldMkLst>
          <pc:docMk/>
          <pc:sldMk cId="3213303684" sldId="350"/>
        </pc:sldMkLst>
      </pc:sldChg>
      <pc:sldChg chg="addSp modSp mod">
        <pc:chgData name="Abbas Kassem" userId="b5422da9-d130-411e-8a14-2c174765e2f3" providerId="ADAL" clId="{E0B55667-736B-3C4B-A239-E15D3A539A86}" dt="2024-04-23T23:12:10.471" v="75" actId="164"/>
        <pc:sldMkLst>
          <pc:docMk/>
          <pc:sldMk cId="2545225003" sldId="351"/>
        </pc:sldMkLst>
      </pc:sldChg>
      <pc:sldChg chg="addSp delSp modSp mod">
        <pc:chgData name="Abbas Kassem" userId="b5422da9-d130-411e-8a14-2c174765e2f3" providerId="ADAL" clId="{E0B55667-736B-3C4B-A239-E15D3A539A86}" dt="2024-05-02T05:47:49.666" v="511" actId="21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E0B55667-736B-3C4B-A239-E15D3A539A86}" dt="2024-04-23T23:16:07.015" v="176" actId="2711"/>
        <pc:sldMkLst>
          <pc:docMk/>
          <pc:sldMk cId="2994849640" sldId="590"/>
        </pc:sldMkLst>
      </pc:sldChg>
      <pc:sldChg chg="addSp delSp modSp mod">
        <pc:chgData name="Abbas Kassem" userId="b5422da9-d130-411e-8a14-2c174765e2f3" providerId="ADAL" clId="{E0B55667-736B-3C4B-A239-E15D3A539A86}" dt="2024-04-23T23:12:29.460" v="97" actId="20577"/>
        <pc:sldMkLst>
          <pc:docMk/>
          <pc:sldMk cId="2476209255" sldId="600"/>
        </pc:sldMkLst>
      </pc:sldChg>
      <pc:sldChg chg="modSp mod">
        <pc:chgData name="Abbas Kassem" userId="b5422da9-d130-411e-8a14-2c174765e2f3" providerId="ADAL" clId="{E0B55667-736B-3C4B-A239-E15D3A539A86}" dt="2024-04-23T23:15:32.485" v="165" actId="1076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E0B55667-736B-3C4B-A239-E15D3A539A86}" dt="2024-04-29T23:01:38.466" v="221"/>
        <pc:sldMkLst>
          <pc:docMk/>
          <pc:sldMk cId="1600594350" sldId="1653"/>
        </pc:sldMkLst>
      </pc:sldChg>
      <pc:sldChg chg="addSp delSp modSp mod delAnim modAnim">
        <pc:chgData name="Abbas Kassem" userId="b5422da9-d130-411e-8a14-2c174765e2f3" providerId="ADAL" clId="{E0B55667-736B-3C4B-A239-E15D3A539A86}" dt="2024-04-29T23:16:43.740" v="350" actId="13926"/>
        <pc:sldMkLst>
          <pc:docMk/>
          <pc:sldMk cId="2828639446" sldId="1670"/>
        </pc:sldMkLst>
      </pc:sldChg>
      <pc:sldChg chg="addSp delSp modSp mod">
        <pc:chgData name="Abbas Kassem" userId="b5422da9-d130-411e-8a14-2c174765e2f3" providerId="ADAL" clId="{E0B55667-736B-3C4B-A239-E15D3A539A86}" dt="2024-04-29T23:01:36.070" v="219"/>
        <pc:sldMkLst>
          <pc:docMk/>
          <pc:sldMk cId="1875021238" sldId="1708"/>
        </pc:sldMkLst>
      </pc:sldChg>
      <pc:sldChg chg="addSp delSp modSp mod">
        <pc:chgData name="Abbas Kassem" userId="b5422da9-d130-411e-8a14-2c174765e2f3" providerId="ADAL" clId="{E0B55667-736B-3C4B-A239-E15D3A539A86}" dt="2024-04-23T23:12:37.592" v="101"/>
        <pc:sldMkLst>
          <pc:docMk/>
          <pc:sldMk cId="3097061799" sldId="1722"/>
        </pc:sldMkLst>
      </pc:sldChg>
      <pc:sldChg chg="addSp delSp modSp mod modAnim">
        <pc:chgData name="Abbas Kassem" userId="b5422da9-d130-411e-8a14-2c174765e2f3" providerId="ADAL" clId="{E0B55667-736B-3C4B-A239-E15D3A539A86}" dt="2024-04-23T23:15:02.494" v="155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E0B55667-736B-3C4B-A239-E15D3A539A86}" dt="2024-04-23T23:13:17.634" v="121"/>
        <pc:sldMkLst>
          <pc:docMk/>
          <pc:sldMk cId="1014256085" sldId="1749"/>
        </pc:sldMkLst>
      </pc:sldChg>
      <pc:sldChg chg="modSp mod">
        <pc:chgData name="Abbas Kassem" userId="b5422da9-d130-411e-8a14-2c174765e2f3" providerId="ADAL" clId="{E0B55667-736B-3C4B-A239-E15D3A539A86}" dt="2024-04-29T23:01:29.923" v="217" actId="1037"/>
        <pc:sldMkLst>
          <pc:docMk/>
          <pc:sldMk cId="452981664" sldId="1753"/>
        </pc:sldMkLst>
      </pc:sldChg>
      <pc:sldChg chg="addSp delSp modSp add mod chgLayout">
        <pc:chgData name="Abbas Kassem" userId="b5422da9-d130-411e-8a14-2c174765e2f3" providerId="ADAL" clId="{E0B55667-736B-3C4B-A239-E15D3A539A86}" dt="2024-05-02T05:40:33.369" v="447" actId="6264"/>
        <pc:sldMkLst>
          <pc:docMk/>
          <pc:sldMk cId="2523779614" sldId="1765"/>
        </pc:sldMkLst>
      </pc:sldChg>
      <pc:sldChg chg="addSp delSp modSp add mod modClrScheme chgLayout">
        <pc:chgData name="Abbas Kassem" userId="b5422da9-d130-411e-8a14-2c174765e2f3" providerId="ADAL" clId="{E0B55667-736B-3C4B-A239-E15D3A539A86}" dt="2024-05-02T05:48:17.461" v="515" actId="6264"/>
        <pc:sldMkLst>
          <pc:docMk/>
          <pc:sldMk cId="2461042309" sldId="1766"/>
        </pc:sldMkLst>
      </pc:sldChg>
      <pc:sldChg chg="addSp delSp modSp add mod chgLayout">
        <pc:chgData name="Abbas Kassem" userId="b5422da9-d130-411e-8a14-2c174765e2f3" providerId="ADAL" clId="{E0B55667-736B-3C4B-A239-E15D3A539A86}" dt="2024-05-02T05:40:10.447" v="445" actId="478"/>
        <pc:sldMkLst>
          <pc:docMk/>
          <pc:sldMk cId="2857770934" sldId="1767"/>
        </pc:sldMkLst>
      </pc:sldChg>
      <pc:sldChg chg="addSp delSp modSp mod">
        <pc:chgData name="Abbas Kassem" userId="b5422da9-d130-411e-8a14-2c174765e2f3" providerId="ADAL" clId="{E0B55667-736B-3C4B-A239-E15D3A539A86}" dt="2024-04-23T23:12:44.547" v="104"/>
        <pc:sldMkLst>
          <pc:docMk/>
          <pc:sldMk cId="1413607929" sldId="1774"/>
        </pc:sldMkLst>
      </pc:sldChg>
      <pc:sldChg chg="addSp delSp modSp mod">
        <pc:chgData name="Abbas Kassem" userId="b5422da9-d130-411e-8a14-2c174765e2f3" providerId="ADAL" clId="{E0B55667-736B-3C4B-A239-E15D3A539A86}" dt="2024-04-23T23:12:50.769" v="107"/>
        <pc:sldMkLst>
          <pc:docMk/>
          <pc:sldMk cId="3702212576" sldId="1775"/>
        </pc:sldMkLst>
      </pc:sldChg>
      <pc:sldChg chg="addSp delSp modSp mod">
        <pc:chgData name="Abbas Kassem" userId="b5422da9-d130-411e-8a14-2c174765e2f3" providerId="ADAL" clId="{E0B55667-736B-3C4B-A239-E15D3A539A86}" dt="2024-04-23T23:12:55.485" v="110" actId="478"/>
        <pc:sldMkLst>
          <pc:docMk/>
          <pc:sldMk cId="3858183350" sldId="1776"/>
        </pc:sldMkLst>
      </pc:sldChg>
      <pc:sldChg chg="addSp delSp modSp mod">
        <pc:chgData name="Abbas Kassem" userId="b5422da9-d130-411e-8a14-2c174765e2f3" providerId="ADAL" clId="{E0B55667-736B-3C4B-A239-E15D3A539A86}" dt="2024-04-23T23:13:01.713" v="113"/>
        <pc:sldMkLst>
          <pc:docMk/>
          <pc:sldMk cId="2297157566" sldId="1777"/>
        </pc:sldMkLst>
      </pc:sldChg>
      <pc:sldChg chg="addSp delSp modSp mod">
        <pc:chgData name="Abbas Kassem" userId="b5422da9-d130-411e-8a14-2c174765e2f3" providerId="ADAL" clId="{E0B55667-736B-3C4B-A239-E15D3A539A86}" dt="2024-04-23T23:13:06.226" v="116"/>
        <pc:sldMkLst>
          <pc:docMk/>
          <pc:sldMk cId="3894141782" sldId="1778"/>
        </pc:sldMkLst>
      </pc:sldChg>
      <pc:sldChg chg="addSp delSp modSp mod">
        <pc:chgData name="Abbas Kassem" userId="b5422da9-d130-411e-8a14-2c174765e2f3" providerId="ADAL" clId="{E0B55667-736B-3C4B-A239-E15D3A539A86}" dt="2024-04-23T23:13:12.739" v="119"/>
        <pc:sldMkLst>
          <pc:docMk/>
          <pc:sldMk cId="4195066246" sldId="1779"/>
        </pc:sldMkLst>
      </pc:sldChg>
      <pc:sldChg chg="addSp delSp modSp mod">
        <pc:chgData name="Abbas Kassem" userId="b5422da9-d130-411e-8a14-2c174765e2f3" providerId="ADAL" clId="{E0B55667-736B-3C4B-A239-E15D3A539A86}" dt="2024-04-23T23:13:20.248" v="123"/>
        <pc:sldMkLst>
          <pc:docMk/>
          <pc:sldMk cId="2593862395" sldId="1780"/>
        </pc:sldMkLst>
      </pc:sldChg>
      <pc:sldChg chg="addSp delSp modSp mod">
        <pc:chgData name="Abbas Kassem" userId="b5422da9-d130-411e-8a14-2c174765e2f3" providerId="ADAL" clId="{E0B55667-736B-3C4B-A239-E15D3A539A86}" dt="2024-04-23T23:13:22.630" v="125"/>
        <pc:sldMkLst>
          <pc:docMk/>
          <pc:sldMk cId="1346632553" sldId="1781"/>
        </pc:sldMkLst>
      </pc:sldChg>
      <pc:sldChg chg="addSp delSp modSp mod">
        <pc:chgData name="Abbas Kassem" userId="b5422da9-d130-411e-8a14-2c174765e2f3" providerId="ADAL" clId="{E0B55667-736B-3C4B-A239-E15D3A539A86}" dt="2024-04-23T23:13:25.700" v="127"/>
        <pc:sldMkLst>
          <pc:docMk/>
          <pc:sldMk cId="2604149346" sldId="1782"/>
        </pc:sldMkLst>
      </pc:sldChg>
      <pc:sldChg chg="addSp delSp modSp mod">
        <pc:chgData name="Abbas Kassem" userId="b5422da9-d130-411e-8a14-2c174765e2f3" providerId="ADAL" clId="{E0B55667-736B-3C4B-A239-E15D3A539A86}" dt="2024-04-23T23:39:52.859" v="180" actId="1076"/>
        <pc:sldMkLst>
          <pc:docMk/>
          <pc:sldMk cId="3828614129" sldId="1783"/>
        </pc:sldMkLst>
      </pc:sldChg>
      <pc:sldChg chg="addSp delSp modSp mod">
        <pc:chgData name="Abbas Kassem" userId="b5422da9-d130-411e-8a14-2c174765e2f3" providerId="ADAL" clId="{E0B55667-736B-3C4B-A239-E15D3A539A86}" dt="2024-04-23T23:13:31.197" v="131"/>
        <pc:sldMkLst>
          <pc:docMk/>
          <pc:sldMk cId="661254123" sldId="1784"/>
        </pc:sldMkLst>
      </pc:sldChg>
      <pc:sldChg chg="addSp delSp modSp mod">
        <pc:chgData name="Abbas Kassem" userId="b5422da9-d130-411e-8a14-2c174765e2f3" providerId="ADAL" clId="{E0B55667-736B-3C4B-A239-E15D3A539A86}" dt="2024-04-23T23:13:35.405" v="133"/>
        <pc:sldMkLst>
          <pc:docMk/>
          <pc:sldMk cId="174548853" sldId="1785"/>
        </pc:sldMkLst>
      </pc:sldChg>
      <pc:sldChg chg="modSp mod">
        <pc:chgData name="Abbas Kassem" userId="b5422da9-d130-411e-8a14-2c174765e2f3" providerId="ADAL" clId="{E0B55667-736B-3C4B-A239-E15D3A539A86}" dt="2024-04-23T23:15:50.169" v="171" actId="107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E0B55667-736B-3C4B-A239-E15D3A539A86}" dt="2024-04-23T23:08:11.696" v="1" actId="2696"/>
        <pc:sldMkLst>
          <pc:docMk/>
          <pc:sldMk cId="2355140861" sldId="1787"/>
        </pc:sldMkLst>
      </pc:sldChg>
      <pc:sldChg chg="addSp delSp modSp add mod">
        <pc:chgData name="Abbas Kassem" userId="b5422da9-d130-411e-8a14-2c174765e2f3" providerId="ADAL" clId="{E0B55667-736B-3C4B-A239-E15D3A539A86}" dt="2024-04-29T23:08:15.921" v="330"/>
        <pc:sldMkLst>
          <pc:docMk/>
          <pc:sldMk cId="3831091944" sldId="1788"/>
        </pc:sldMkLst>
      </pc:sldChg>
      <pc:sldMasterChg chg="delSldLayout modSldLayout">
        <pc:chgData name="Abbas Kassem" userId="b5422da9-d130-411e-8a14-2c174765e2f3" providerId="ADAL" clId="{E0B55667-736B-3C4B-A239-E15D3A539A86}" dt="2024-04-29T23:06:26.534" v="278" actId="2696"/>
        <pc:sldMasterMkLst>
          <pc:docMk/>
          <pc:sldMasterMk cId="3327745774" sldId="2147486259"/>
        </pc:sldMasterMkLst>
        <pc:sldLayoutChg chg="del">
          <pc:chgData name="Abbas Kassem" userId="b5422da9-d130-411e-8a14-2c174765e2f3" providerId="ADAL" clId="{E0B55667-736B-3C4B-A239-E15D3A539A86}" dt="2024-04-29T23:06:26.534" v="278" actId="2696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Abbas Kassem" userId="b5422da9-d130-411e-8a14-2c174765e2f3" providerId="ADAL" clId="{E0B55667-736B-3C4B-A239-E15D3A539A86}" dt="2024-04-23T23:10:46.750" v="33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0B55667-736B-3C4B-A239-E15D3A539A86}" dt="2024-04-23T23:08:11.698" v="2" actId="2696"/>
          <pc:sldLayoutMkLst>
            <pc:docMk/>
            <pc:sldMasterMk cId="3327745774" sldId="2147486259"/>
            <pc:sldLayoutMk cId="2986043252" sldId="2147486292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03.471" v="324" actId="2696"/>
        <pc:sldMasterMkLst>
          <pc:docMk/>
          <pc:sldMasterMk cId="1496940625" sldId="2147486272"/>
        </pc:sldMasterMkLst>
        <pc:sldLayoutChg chg="add del">
          <pc:chgData name="Abbas Kassem" userId="b5422da9-d130-411e-8a14-2c174765e2f3" providerId="ADAL" clId="{E0B55667-736B-3C4B-A239-E15D3A539A86}" dt="2024-04-29T23:08:03.471" v="324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3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2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1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19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8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7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6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4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15.184" v="329" actId="2696"/>
        <pc:sldMasterMkLst>
          <pc:docMk/>
          <pc:sldMasterMk cId="1752791126" sldId="2147486286"/>
        </pc:sldMasterMkLst>
        <pc:sldLayoutChg chg="add del">
          <pc:chgData name="Abbas Kassem" userId="b5422da9-d130-411e-8a14-2c174765e2f3" providerId="ADAL" clId="{E0B55667-736B-3C4B-A239-E15D3A539A86}" dt="2024-04-29T23:08:15.184" v="328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add del">
          <pc:chgData name="Abbas Kassem" userId="b5422da9-d130-411e-8a14-2c174765e2f3" providerId="ADAL" clId="{E0B55667-736B-3C4B-A239-E15D3A539A86}" dt="2024-04-29T23:08:15.184" v="329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Duncan Hastie" userId="6b9ddfa0-3e8b-4c72-a299-e1e58d399348" providerId="ADAL" clId="{3CB24898-8A4E-5F48-B75C-4AAC908FC3A0}"/>
    <pc:docChg chg="undo custSel modMainMaster">
      <pc:chgData name="Duncan Hastie" userId="6b9ddfa0-3e8b-4c72-a299-e1e58d399348" providerId="ADAL" clId="{3CB24898-8A4E-5F48-B75C-4AAC908FC3A0}" dt="2024-07-22T06:30:02.397" v="6" actId="207"/>
      <pc:docMkLst>
        <pc:docMk/>
      </pc:docMkLst>
    </pc:docChg>
  </pc:docChgLst>
  <pc:docChgLst>
    <pc:chgData name="Silea Rive" userId="S::srive@goodtogreatschools.org.au::891173ba-4b43-41f1-bd85-b99557e25871" providerId="AD" clId="Web-{BD9F0D72-1835-9BC0-302E-313CDB6AE3E2}"/>
    <pc:docChg chg="modSld">
      <pc:chgData name="Silea Rive" userId="S::srive@goodtogreatschools.org.au::891173ba-4b43-41f1-bd85-b99557e25871" providerId="AD" clId="Web-{BD9F0D72-1835-9BC0-302E-313CDB6AE3E2}" dt="2025-08-13T06:31:18.480" v="10"/>
      <pc:docMkLst>
        <pc:docMk/>
      </pc:docMkLst>
      <pc:sldChg chg="modSp modNotes">
        <pc:chgData name="Silea Rive" userId="S::srive@goodtogreatschools.org.au::891173ba-4b43-41f1-bd85-b99557e25871" providerId="AD" clId="Web-{BD9F0D72-1835-9BC0-302E-313CDB6AE3E2}" dt="2025-08-13T06:31:18.480" v="10"/>
        <pc:sldMkLst>
          <pc:docMk/>
          <pc:sldMk cId="3256525751" sldId="1942"/>
        </pc:sldMkLst>
      </pc:sldChg>
    </pc:docChg>
  </pc:docChgLst>
  <pc:docChgLst>
    <pc:chgData name="Sara Hodgson Brown" userId="S::shodgsonbrown@goodtogreatschools.org.au::55abe0ab-6bea-4dc8-9867-e8721f5c6272" providerId="AD" clId="Web-{C9892E53-E37A-4762-7419-A1D5BE5525A0}"/>
    <pc:docChg chg="modSld">
      <pc:chgData name="Sara Hodgson Brown" userId="S::shodgsonbrown@goodtogreatschools.org.au::55abe0ab-6bea-4dc8-9867-e8721f5c6272" providerId="AD" clId="Web-{C9892E53-E37A-4762-7419-A1D5BE5525A0}" dt="2025-06-09T14:14:20.141" v="82"/>
      <pc:docMkLst>
        <pc:docMk/>
      </pc:docMkLst>
      <pc:sldChg chg="modNotes">
        <pc:chgData name="Sara Hodgson Brown" userId="S::shodgsonbrown@goodtogreatschools.org.au::55abe0ab-6bea-4dc8-9867-e8721f5c6272" providerId="AD" clId="Web-{C9892E53-E37A-4762-7419-A1D5BE5525A0}" dt="2025-06-09T14:08:15.923" v="70"/>
        <pc:sldMkLst>
          <pc:docMk/>
          <pc:sldMk cId="3974953148" sldId="1940"/>
        </pc:sldMkLst>
      </pc:sldChg>
      <pc:sldChg chg="modSp">
        <pc:chgData name="Sara Hodgson Brown" userId="S::shodgsonbrown@goodtogreatschools.org.au::55abe0ab-6bea-4dc8-9867-e8721f5c6272" providerId="AD" clId="Web-{C9892E53-E37A-4762-7419-A1D5BE5525A0}" dt="2025-06-09T14:09:42.504" v="72" actId="1076"/>
        <pc:sldMkLst>
          <pc:docMk/>
          <pc:sldMk cId="3966885724" sldId="1944"/>
        </pc:sldMkLst>
      </pc:sldChg>
      <pc:sldChg chg="modNotes">
        <pc:chgData name="Sara Hodgson Brown" userId="S::shodgsonbrown@goodtogreatschools.org.au::55abe0ab-6bea-4dc8-9867-e8721f5c6272" providerId="AD" clId="Web-{C9892E53-E37A-4762-7419-A1D5BE5525A0}" dt="2025-06-09T14:14:20.141" v="82"/>
        <pc:sldMkLst>
          <pc:docMk/>
          <pc:sldMk cId="751112771" sldId="1946"/>
        </pc:sldMkLst>
      </pc:sldChg>
    </pc:docChg>
  </pc:docChgLst>
  <pc:docChgLst>
    <pc:chgData name="Sara Hodgson Brown" userId="S::shodgsonbrown@goodtogreatschools.org.au::55abe0ab-6bea-4dc8-9867-e8721f5c6272" providerId="AD" clId="Web-{79085815-41CE-08DF-52B1-0D0325F170F9}"/>
    <pc:docChg chg="modSld">
      <pc:chgData name="Sara Hodgson Brown" userId="S::shodgsonbrown@goodtogreatschools.org.au::55abe0ab-6bea-4dc8-9867-e8721f5c6272" providerId="AD" clId="Web-{79085815-41CE-08DF-52B1-0D0325F170F9}" dt="2025-03-18T12:17:20.924" v="3" actId="1076"/>
      <pc:docMkLst>
        <pc:docMk/>
      </pc:docMkLst>
      <pc:sldChg chg="modSp">
        <pc:chgData name="Sara Hodgson Brown" userId="S::shodgsonbrown@goodtogreatschools.org.au::55abe0ab-6bea-4dc8-9867-e8721f5c6272" providerId="AD" clId="Web-{79085815-41CE-08DF-52B1-0D0325F170F9}" dt="2025-03-18T12:17:20.924" v="3" actId="1076"/>
        <pc:sldMkLst>
          <pc:docMk/>
          <pc:sldMk cId="3690620153" sldId="1919"/>
        </pc:sldMkLst>
      </pc:sldChg>
    </pc:docChg>
  </pc:docChgLst>
  <pc:docChgLst>
    <pc:chgData name="Chantal Rae" userId="a1db561e-73a2-489d-a119-0f73c1c2f06f" providerId="ADAL" clId="{F658EAC7-8560-4002-BE83-E8DA32170ED7}"/>
    <pc:docChg chg="undo custSel addSld delSld modSld modMainMaster">
      <pc:chgData name="Chantal Rae" userId="a1db561e-73a2-489d-a119-0f73c1c2f06f" providerId="ADAL" clId="{F658EAC7-8560-4002-BE83-E8DA32170ED7}" dt="2024-01-18T05:40:19.983" v="172" actId="20577"/>
      <pc:docMkLst>
        <pc:docMk/>
      </pc:docMkLst>
      <pc:sldChg chg="addSp delSp modSp add mod">
        <pc:chgData name="Chantal Rae" userId="a1db561e-73a2-489d-a119-0f73c1c2f06f" providerId="ADAL" clId="{F658EAC7-8560-4002-BE83-E8DA32170ED7}" dt="2024-01-18T05:40:19.983" v="172" actId="20577"/>
        <pc:sldMkLst>
          <pc:docMk/>
          <pc:sldMk cId="3664517324" sldId="266"/>
        </pc:sldMkLst>
      </pc:sldChg>
      <pc:sldChg chg="del">
        <pc:chgData name="Chantal Rae" userId="a1db561e-73a2-489d-a119-0f73c1c2f06f" providerId="ADAL" clId="{F658EAC7-8560-4002-BE83-E8DA32170ED7}" dt="2024-01-18T05:38:25.226" v="139" actId="47"/>
        <pc:sldMkLst>
          <pc:docMk/>
          <pc:sldMk cId="649154963" sldId="268"/>
        </pc:sldMkLst>
      </pc:sldChg>
      <pc:sldChg chg="delCm">
        <pc:chgData name="Chantal Rae" userId="a1db561e-73a2-489d-a119-0f73c1c2f06f" providerId="ADAL" clId="{F658EAC7-8560-4002-BE83-E8DA32170ED7}" dt="2024-01-18T05:16:37.837" v="83"/>
        <pc:sldMkLst>
          <pc:docMk/>
          <pc:sldMk cId="3684464366" sldId="1673"/>
        </pc:sldMkLst>
      </pc:sldChg>
      <pc:sldMasterChg chg="modSldLayout">
        <pc:chgData name="Chantal Rae" userId="a1db561e-73a2-489d-a119-0f73c1c2f06f" providerId="ADAL" clId="{F658EAC7-8560-4002-BE83-E8DA32170ED7}" dt="2024-01-18T05:39:59.240" v="170" actId="1037"/>
        <pc:sldMasterMkLst>
          <pc:docMk/>
          <pc:sldMasterMk cId="3327745774" sldId="2147486259"/>
        </pc:sldMasterMkLst>
        <pc:sldLayoutChg chg="addSp delSp modSp mod">
          <pc:chgData name="Chantal Rae" userId="a1db561e-73a2-489d-a119-0f73c1c2f06f" providerId="ADAL" clId="{F658EAC7-8560-4002-BE83-E8DA32170ED7}" dt="2024-01-18T05:24:03.004" v="117" actId="1035"/>
          <pc:sldLayoutMkLst>
            <pc:docMk/>
            <pc:sldMasterMk cId="3327745774" sldId="2147486259"/>
            <pc:sldLayoutMk cId="58431512" sldId="2147486284"/>
          </pc:sldLayoutMkLst>
        </pc:sldLayoutChg>
        <pc:sldLayoutChg chg="modSp mod">
          <pc:chgData name="Chantal Rae" userId="a1db561e-73a2-489d-a119-0f73c1c2f06f" providerId="ADAL" clId="{F658EAC7-8560-4002-BE83-E8DA32170ED7}" dt="2024-01-18T05:39:59.240" v="170" actId="1037"/>
          <pc:sldLayoutMkLst>
            <pc:docMk/>
            <pc:sldMasterMk cId="3327745774" sldId="2147486259"/>
            <pc:sldLayoutMk cId="1876591836" sldId="2147486290"/>
          </pc:sldLayoutMkLst>
        </pc:sldLayoutChg>
      </pc:sldMasterChg>
      <pc:sldMasterChg chg="delSldLayout modSldLayout sldLayoutOrd">
        <pc:chgData name="Chantal Rae" userId="a1db561e-73a2-489d-a119-0f73c1c2f06f" providerId="ADAL" clId="{F658EAC7-8560-4002-BE83-E8DA32170ED7}" dt="2024-01-18T05:28:41.368" v="138" actId="171"/>
        <pc:sldMasterMkLst>
          <pc:docMk/>
          <pc:sldMasterMk cId="1752791126" sldId="2147486286"/>
        </pc:sldMasterMkLst>
        <pc:sldLayoutChg chg="addSp delSp modSp del mod">
          <pc:chgData name="Chantal Rae" userId="a1db561e-73a2-489d-a119-0f73c1c2f06f" providerId="ADAL" clId="{F658EAC7-8560-4002-BE83-E8DA32170ED7}" dt="2024-01-18T05:03:48.186" v="24" actId="2696"/>
          <pc:sldLayoutMkLst>
            <pc:docMk/>
            <pc:sldMasterMk cId="1752791126" sldId="2147486286"/>
            <pc:sldLayoutMk cId="1245185468" sldId="2147486287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8:41.368" v="138" actId="171"/>
          <pc:sldLayoutMkLst>
            <pc:docMk/>
            <pc:sldMasterMk cId="1752791126" sldId="2147486286"/>
            <pc:sldLayoutMk cId="3852141057" sldId="2147486288"/>
          </pc:sldLayoutMkLst>
        </pc:sldLayoutChg>
        <pc:sldLayoutChg chg="modSp del mod ord">
          <pc:chgData name="Chantal Rae" userId="a1db561e-73a2-489d-a119-0f73c1c2f06f" providerId="ADAL" clId="{F658EAC7-8560-4002-BE83-E8DA32170ED7}" dt="2024-01-18T05:19:18.067" v="93" actId="2696"/>
          <pc:sldLayoutMkLst>
            <pc:docMk/>
            <pc:sldMasterMk cId="1752791126" sldId="2147486286"/>
            <pc:sldLayoutMk cId="851683241" sldId="214748628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6:55.986" v="134"/>
          <pc:sldLayoutMkLst>
            <pc:docMk/>
            <pc:sldMasterMk cId="1752791126" sldId="2147486286"/>
            <pc:sldLayoutMk cId="3878351482" sldId="2147486289"/>
          </pc:sldLayoutMkLst>
        </pc:sldLayoutChg>
        <pc:sldLayoutChg chg="del">
          <pc:chgData name="Chantal Rae" userId="a1db561e-73a2-489d-a119-0f73c1c2f06f" providerId="ADAL" clId="{F658EAC7-8560-4002-BE83-E8DA32170ED7}" dt="2024-01-18T05:19:15.443" v="92" actId="2696"/>
          <pc:sldLayoutMkLst>
            <pc:docMk/>
            <pc:sldMasterMk cId="1752791126" sldId="2147486286"/>
            <pc:sldLayoutMk cId="2318419478" sldId="214748629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5:07.560"/>
    </inkml:context>
    <inkml:brush xml:id="br0">
      <inkml:brushProperty name="width" value="0.10583" units="cm"/>
      <inkml:brushProperty name="height" value="0.10583" units="cm"/>
    </inkml:brush>
  </inkml:definitions>
  <inkml:trace contextRef="#ctx0" brushRef="#br0">1 206 24575,'25'-11'0,"-8"6"0,9-5 0,-13 7 0,-3-1 0,-1 1 0,-2 0 0,-1-1 0,1 1 0,-1 0 0,1 3 0,-1-3 0,1-1 0,2 0 0,2-2 0,2 6 0,-3-3 0,-1 3 0,-2 0 0,2-3 0,8 2 0,-5-2 0,8 3 0,-3 0 0,33 0 0,-14 0 0,21 0 0,1 0 0,-22 0 0,21 0 0,-38 0 0,-3 0 0,-9-6 0,-1 5 0,1-5 0,2 3 0,9 2 0,3-6 0,22-1 0,-10 2 0,3-1 0,-16 4 0,-10 2 0,-1-2 0,-2 3 0,9 0 0,18 0 0,41 0 0,-7 0 0,0 0 0,-27 0 0,-19 0 0,0 0 0,-5-2 0,-7 1 0,-4-2 0,4 3 0,0 0 0,10 0 0,2 0 0,6 0 0,-6 0 0,-5 0 0,-7 0 0,-4-3 0,4 2 0,7-2 0,5 3 0,6-4 0,-6 3 0,5-4 0,-12 5 0,5 0 0,-10 0 0,0 0 0,-4 0 0,1 0 0,-1-2 0,11 1 0,1-2 0,25 3 0,18 0 0,18 0 0,-14 0 0,-8 0 0,-28 0 0,0 0 0,-10-3 0,-3 2 0,-7-5 0,9 5 0,-4-1 0,4 2 0,-9 0 0,-2 0 0,-1 0 0,3 0 0,2-3 0,2 2 0,0-2 0,7 3 0,-5 0 0,12 0 0,-15 0 0,7 0 0,-9 0 0,0 0 0,0 0 0,-4 0 0,1 0 0,-1 0 0,4 0 0,7 0 0,-2 0 0,5 0 0,14 0 0,-19 0 0,19 0 0,-24 0 0,3 0 0,7 0 0,-5 0 0,12 0 0,-5 0 0,-3 0 0,-3 0 0,-9 0 0,2 0 0,-2 0 0,13 0 0,-8 0 0,8 0 0,-7 0 0,7 0 0,-5 0 0,5 0 0,-7 0 0,0 0 0,7 0 0,16 0 0,25 0 0,18 0 0,14 0 0,0 0 0,-28 0 0,-14 0 0,-2 0 0,-10 0 0,26 0 0,-48 0 0,-7 0 0,-4-3 0,11 2 0,16-2 0,13 3 0,1 0 0,-11 0 0,-16 0 0,-7 0 0,0 0 0,-3 0 0,0-3 0,-4 3 0,1-3 0,24-4 0,5 5 0,25-5 0,15 7 0,-12 0 0,26 0 0,-40 0 0,0 0 0,-23 0 0,-15 0 0,5 0 0,-1 0 0,-4 0 0,15 0 0,-5 0 0,-1 0 0,7 0 0,8 0 0,-14 0 0,9 0 0,-22 0 0,23 0 0,36 0 0,14 0 0,-28 0 0,0 0 0,39 0 0,-38 0 0,-3 0 0,10 0 0,8 0 0,-59 0 0,6 0 0,-1 0 0,-4 0 0,15 0 0,9 0 0,11 0 0,14 0 0,0 0 0,-22 0 0,-4 0 0,-28 3 0,2-2 0,18 2 0,-4-3 0,34 0 0,-31 0 0,15 0 0,-19 0 0,6 0 0,-6 0 0,-2 0 0,-10 0 0,0 0 0,-4 0 0,11 0 0,2 0 0,9 0 0,1 0 0,0 4 0,0-3 0,-1 3 0,-6-4 0,-2 0 0,-7 0 0,0 0 0,-2 0 0,-2 0 0,0 0 0,2 0 0,2 0 0,0 0 0,0 0 0,7 0 0,2 0 0,-1 3 0,-1-2 0,-9 2 0,-2 0 0,-2-3 0,2 3 0,-2-3 0,6 3 0,-6-2 0,2 2 0,-2-3 0,-1 0 0,1 3 0,-1-2 0,4 4 0,7-4 0,-2 5 0,2-5 0,-8 1 0,-2-2 0,-1 3 0,11-2 0,73 23 0,-50-16 0,13 3 0,-7 0 0,-35-5 0,6-5 0,-8 4 0,-1-4 0,1 2 0,-5 0 0,4-2 0,-3 1 0,4-2 0,-2 3 0,-1-2 0,4 5 0,-3-5 0,5 4 0,-5-1 0,3 3 0,-4-4 0,1 0 0,-3 0 0,1-2 0,-4 5 0,5-3 0,-5 4 0,4-4 0,-4 3 0,2-2 0,0-1 0,-2 3 0,2-2 0,-3 5 0,0-1 0,2 1 0,-1 0 0,2-1 0,-3 1 0,0-2 0,0-1 0,0 1 0,0-1 0,0 1 0,0-1 0,0 1 0,0-1 0,0 1 0,0-1 0,0 1 0,0-1 0,0 1 0,0 0 0,0 2 0,0-2 0,0 6 0,0-6 0,0 2 0,0-2 0,0-1 0,0 1 0,0-1 0,0 1 0,0-1 0,0 1 0,0 0 0,0-1 0,0 1 0,0-1 0,4 11 0,-3-8 0,7 7 0,-8-10 0,3 1 0,-3 0 0,3 2 0,-2 1 0,2 0 0,-3 3 0,0-6 0,0 2 0,0-2 0,0-1 0,0 1 0,0-1 0,3 4 0,-3 0 0,3 0 0,-3 9 0,3-7 0,1 8 0,-1-9 0,0-2 0,-3-2 0,3-1 0,-2 1 0,2 9 0,-3-7 0,0 10 0,0-9 0,0 1 0,0-2 0,0-2 0,0-1 0,3-2 0,-3 4 0,3 0 0,-3 2 0,0 2 0,0-5 0,0 6 0,0-3 0,3 0 0,-2 2 0,2-4 0,-3 1 0,3-2 0,-2-1 0,1 1 0,-2-1 0,0 1 0,0-1 0,0 1 0,0-1 0,0 1 0,3-1 0,-2 1 0,2 2 0,-3 2 0,0-1 0,0 2 0,0-5 0,0 3 0,0-4 0,0 1 0,3-1 0,-2 1 0,1-1 0,1 1 0,-2 0 0,2-1 0,-3 3 0,3-1 0,-2 1 0,2-2 0,-3-1 0,2-2 0,-1 2 0,2-3 0,-3 7 0,0-3 0,0 2 0,0-2 0,0 2 0,0-1 0,3-2 0,1 0 0,5 0 0,1 2 0,3 1 0,7 3 0,-11-4 0,7 2 0,-12-8 0,12-2 0,32 0 0,-13 5 0,16-4 0,-10 3 0,-15-4 0,17 0 0,-15 0 0,-9 3 0,-2-2 0,-11 2 0,1-3 0,-1-3 0,4-1 0,-3 0 0,2 1 0,1 0 0,0 3 0,3-3 0,-3 3 0,0 0 0,-4 0 0,4 0 0,35 8 0,-1-6 0,31 13 0,-29-13 0,12 11 0,-33-11 0,7 5 0,1-7 0,-17 0 0,68 0 0,-37 0 0,28 0 0,-42 0 0,-16 0 0,-11 0 0,4 0 0,0 0 0,38 0 0,-19 0 0,57 8 0,-35-6 0,3 9 0,-20-10 0,-24 2 0,-1 0 0,1-3 0,-3 6 0,3-5 0,-1 5 0,1-6 0,10 7 0,2-1 0,0 2 0,5-3 0,-12 1 0,12-5 0,-13 1 0,4 1 0,-9-2 0,-2 8 0,-1-5 0,1 3 0,-1-2 0,1-4 0,-1 5 0,1-2 0,-1-1 0,1 3 0,2-2 0,-2-1 0,6 3 0,-6-5 0,2 5 0,-2-6 0,2 6 0,-4-2 0,3-1 0,-1 0 0,3 0 0,3-2 0,22 9 0,33 10 0,-14-9 0,17 16 0,-42-20 0,-7 5 0,-2-4 0,-10-1 0,-1-4 0,-5 3 0,5-2 0,-5 2 0,6-2 0,-7 2 0,3-6 0,-2 6 0,2-5 0,-2 5 0,5-3 0,-2 4 0,3-1 0,9 2 0,-7-1 0,8 1 0,-10-2 0,0 1 0,-4-3 0,-2 1 0,2-4 0,-5 5 0,4-2 0,2 2 0,0 1 0,0-1 0,-2 1 0,9 5 0,5-3 0,3 7 0,-2-8 0,-7 2 0,-3-4 0,-1-2 0,-5 2 0,2-6 0,-3 6 0,4-2 0,-1 5 0,1-2 0,-1 3 0,-2-4 0,2-2 0,-2 2 0,-1-3 0,3 1 0,-5 2 0,5 0 0,0 5 0,19 16 0,-6-3 0,16 8 0,-20-14 0,7 4 0,-11-10 0,5 8 0,-9-10 0,5 2 0,-8-5 0,2 3 0,0-7 0,-5 3 0,2-2 0,-3 2 0,0 1 0,3 0 0,-2-1 0,4 1 0,-4-1 0,2 1 0,0-1 0,0-2 0,1 2 0,-1-3 0,0 7 0,-2-3 0,2 2 0,5 8 0,-6-5 0,10 8 0,-9-7 0,1 0 0,2 0 0,-3-3 0,4-1 0,-3-2 0,-2 0 0,1-4 0,-2 3 0,5-2 0,-1 12 0,-1-7 0,0 7 0,-4-9 0,3-1 0,-2 1 0,7 2 0,-6 2 0,7-1 0,-9-1 0,6-5 0,-5 2 0,2-3 0,0 7 0,-3-3 0,6 2 0,-5 1 0,2-3 0,0 3 0,0-1 0,9 8 0,-4-2 0,2 5 0,-5-10 0,-1 2 0,0-1 0,2 2 0,-6-3 0,3-1 0,0-2 0,-2 2 0,5 1 0,-6 1 0,6 1 0,-1 5 0,2-2 0,1 2 0,-5-5 0,3-4 0,-5 4 0,5-5 0,-6 3 0,3-4 0,-3 1 0,14 23 0,-11-17 0,14 20 0,-17-25 0,3 1 0,0 1 0,-2 0 0,10 10 0,-4 2 0,5-1 0,-7-1 0,2 0 0,-3-5 0,1 5 0,1-10 0,-5 0 0,5-4 0,-6 1 0,6-3 0,-5 1 0,2-1 0,-3 3 0,3-1 0,-3 1 0,3-1 0,6 11 0,-7-8 0,7 7 0,-7-10 0,-1 4 0,2-3 0,-3 3 0,0-4 0,3 1 0,1 2 0,-1-2 0,0 3 0,-3-4 0,0 4 0,0-3 0,3 2 0,-2 8 0,2-8 0,1 17 0,-3-17 0,3 8 0,-1-14 0,-2 3 0,2-2 0,-3 2 0,0 1 0,0 2 0,3-2 0,-3 3 0,3-1 0,-3-1 0,0 4 0,0-5 0,0 3 0,3-4 0,-2 4 0,2-3 0,-3 2 0,0-2 0,3 2 0,-3 1 0,3 0 0,-3 0 0,0-4 0,3 1 0,-2 0 0,2-1 0,0-2 0,-2 1 0,6 9 0,0 19 0,-1-10 0,1 10 0,0-1 0,-1-7 0,8 32 0,-5-34 0,-1 7 0,-2-20 0,-6 0 0,3 0 0,-3 0 0,0-4 0,3 4 0,-2 0 0,2 3 0,-3 21 0,0-15 0,0 12 0,0-22 0,0-2 0,0-1 0,0 4 0,0 7 0,0-5 0,0 4 0,0 1 0,0-5 0,0 5 0,0-8 0,3-2 0,-3 2 0,3-2 0,-3 6 0,4 4 0,-2-5 0,5 7 0,-7-12 0,3 3 0,-3-4 0,0 39 0,0-28 0,0 31 0,0-41 0,0 5 0,0-2 0,0 3 0,0 0 0,0-2 0,0-2 0,0-2 0,0-1 0,0 1 0,3 2 0,-2 8 0,2 5 0,0 0 0,-3-2 0,3-10 0,-3-1 0,0-2 0,0 9 0,0 46 0,0-32 0,0 32 0,0-45 0,0-5 0,0 4 0,0 1 0,0-5 0,0 5 0,0-8 0,0-2 0,0 2 0,0-1 0,0 1 0,0 0 0,0 2 0,0-1 0,0-1 0,0-2 0,0 9 0,0-4 0,0 5 0,0-5 0,0-4 0,0 1 0,0-2 0,0-1 0,0 4 0,0-3 0,0 5 0,-6 20 0,1-14 0,-3 16 0,5-21 0,-1 7 0,0-8 0,-1 15 0,2-18 0,0 4 0,2-7 0,-2-2 0,3 12 0,-3-7 0,3 7 0,-3-6 0,0-6 0,2 5 0,-2-3 0,0 2 0,2 1 0,-2 1 0,0 0 0,3 0 0,-6-4 0,5 3 0,-10 5 0,4 8 0,-3-3 0,6-3 0,1-9 0,2-1 0,-2 1 0,-5 9 0,6-7 0,-10 8 0,11-11 0,-10 11 0,3-5 0,-2 8 0,1-10 0,0 9 0,1-10 0,-2 11 0,7-13 0,-1 12 0,-6 0 0,4 3 0,-7 5 0,8-5 0,-5 6 0,5 15 0,-3-17 0,5 8 0,-1-24 0,1 0 0,0-7 0,2 6 0,-27 26 0,19-16 0,-19 19 0,18-26 0,3-2 0,-3 3 0,3-5 0,4 3 0,-6-3 0,2 5 0,-7-3 0,4 2 0,1-5 0,-4 13 0,5-8 0,-4 5 0,5-8 0,-3 22 0,-28 12 0,10 1 0,-14-3 0,22-26 0,-13 26 0,18-24 0,-10 19 0,22-29 0,3 9 0,-6-4 0,4 8 0,-9-10 0,9 3 0,-7-6 0,9 2 0,-6-2 0,5 0 0,-2-1 0,-17 18 0,9-10 0,-17 10 0,21-14 0,-5-1 0,5 2 0,-4 2 0,2-6 0,1 11 0,-17 6 0,13-3 0,-12 3 0,17-18 0,-5 11 0,1-8 0,1 7 0,1-12 0,5 4 0,-20 14 0,10-8 0,-20 11 0,22-18 0,-8-2 0,3 6 0,2-8 0,1 8 0,2-4 0,-2 1 0,-8-1 0,0 0 0,-19 1 0,-28-4 0,22 3 0,-37 0 0,65-6 0,-12 12 0,-17 13 0,29-8 0,-37 13 0,20-11 0,3-12 0,-10 9 0,0-16 0,20 7 0,-8-8 0,25 9 0,-4-5 0,-7 7 0,-19 0 0,-11-5 0,-14 7 0,0-4 0,0-1 0,24-1 0,9-4 0,22-2 0,0 4 0,-12-4 0,-18 2 0,4-3 0,-26 0 0,26 0 0,-26 0 0,12 0 0,9 0 0,6 0 0,24 0 0,-2 0 0,-23 0 0,-8-7 0,-21 6 0,14-11 0,-10 11 0,10-3 0,10 1 0,7 2 0,20 1 0,-7 1 0,-19 9 0,3-9 0,-24 6 0,10-7 0,0 0 0,14 0 0,19 3 0,5 1 0,2-1 0,-3 0 0,0 0 0,-6 2 0,4-1 0,-6 3 0,9-6 0,5 8 0,-5-5 0,6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8:02.8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0 227 24575,'7'-3'0,"2"-1"0,-2 0 0,3-2 0,-4 6 0,1-6 0,-1 5 0,1-5 0,-1 2 0,1 1 0,0 0 0,-4 0 0,3 2 0,-2-5 0,2 5 0,4-5 0,-3 3 0,2-4 0,1 0 0,-3 1 0,2-1 0,-2 1 0,-1 2 0,1-2 0,-1 5 0,1-5 0,2 3 0,-1-4 0,1 0 0,-2 4 0,-1-3 0,1 5 0,-1-5 0,1 5 0,-1-5 0,1 6 0,-1-6 0,1 2 0,-1 0 0,-2-2 0,2 6 0,-2-6 0,2 5 0,1-5 0,-1 2 0,1 1 0,-1-3 0,1 5 0,-1-5 0,1 5 0,-4-5 0,3 6 0,-2-6 0,2 5 0,1-5 0,-3 5 0,-2-2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22.7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 24575,'2'-2'0,"1"0"0,18 6 0,4 2 0,7 3 0,7 1 0,-21-4 0,4-1 0,-14-1 0,-3-4 0,1 4 0,-1-3 0,-1 3 0,1-4 0,-3 2 0,0-2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23.8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24575,'5'0'0,"-1"2"0,1 3 0,1 0 0,-1 1 0,1-1 0,-1-1 0,-1 1 0,3-3 0,-4 2 0,3-3 0,-4 1 0,3 0 0,-1-2 0,-1 4 0,1-3 0,-2 1 0,3-2 0,-3 2 0,2-2 0,-1 2 0,-1 0 0,2-1 0,-1 1 0,1 0 0,1 0 0,-1 1 0,1 1 0,-1-4 0,-1 4 0,1-3 0,-2 1 0,3 0 0,-1 0 0,1 3 0,1-1 0,-3 0 0,3 3 0,-3 0 0,1 0 0,1 1 0,1-1 0,-1 2 0,1 0 0,-1 0 0,-1 0 0,1 0 0,-1-2 0,1 2 0,-3-2 0,2 2 0,-3-2 0,1-1 0,-2-1 0,0-1 0,0 1 0,0-1 0,0 1 0,0-1 0,0 1 0,-2-3 0,1 2 0,-3-2 0,4 3 0,-4-3 0,3 2 0,-3-3 0,4 3 0,-2-2 0,2 3 0,0-1 0,0 1 0,0-1 0,0-1 0,0-1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25.0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95 24575,'31'-14'0,"-13"6"0,51-17 0,-42 13 0,23-5 0,-36 8 0,0 4 0,-7 2 0,0 1 0,-3 2 0,3 0 0,-2 0 0,3 0 0,-1 2 0,0-1 0,0 2 0,-3 0 0,1-1 0,-1 0 0,2 0 0,1 1 0,2 1 0,0 1 0,-2-3 0,-2 2 0,-1-3 0,-4 3 0,6-2 0,-5 3 0,5-3 0,-5 2 0,1-3 0,-2 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26.3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 24575,'5'0'0,"1"-2"0,16 1 0,-10-1 0,17 2 0,-19 0 0,4 0 0,-7 2 0,-1-1 0,-1 1 0,-3 0 0,4 0 0,-3 3 0,4-1 0,-3 1 0,-2-1 0,4 3 0,-5-2 0,5 3 0,-3-3 0,1 4 0,1-4 0,-1 1 0,1-1 0,-1-3 0,-1 2 0,1-1 0,-2 1 0,1 1 0,-1-1 0,0 1 0,-2 1 0,4 1 0,-3 2 0,3-2 0,-4-1 0,4 1 0,-1 0 0,-1 0 0,0-1 0,0-1 0,-1-3 0,1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28.5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1 616 24575,'4'0'0,"1"2"0,-1-2 0,1 2 0,-3 0 0,2-1 0,-1 1 0,1-2 0,1 2 0,1-2 0,-1 2 0,2-2 0,-3 0 0,1 0 0,-1 0 0,1 0 0,-1 0 0,0 0 0,1 0 0,-1 0 0,1 0 0,-1-2 0,1 2 0,-1-2 0,-1 0 0,1 1 0,-2-1 0,3 0 0,-1 0 0,3-3 0,-2 0 0,1 1 0,-1-1 0,-1 3 0,1-2 0,-1 1 0,1-3 0,-3 0 0,2 0 0,-1-1 0,1 2 0,1-3 0,-1 3 0,-1-2 0,1 3 0,-2 1 0,1-1 0,1 1 0,-2-1 0,3-3 0,-1 2 0,1-1 0,-1 1 0,1-2 0,-1 2 0,-1-1 0,1-1 0,-2 2 0,2-3 0,-1 3 0,1-4 0,-2 4 0,3-4 0,-1 2 0,-1 0 0,1-1 0,-2 3 0,1-2 0,-1-4 0,0 4 0,-2-4 0,2 6 0,-2 1 0,2-3 0,-1 2 0,1-3 0,0 3 0,0-4 0,1 2 0,1 0 0,-4-2 0,5-2 0,-2 0 0,0-3 0,-1 7 0,0-1 0,-1-4 0,1 2 0,0-4 0,-2 7 0,2-2 0,0 4 0,-1-3 0,1 2 0,0 0 0,-2-1 0,4 4 0,-3-3 0,3 4 0,-4-3 0,4 1 0,-3-1 0,3 2 0,-4-1 0,4 2 0,-3-3 0,3 3 0,-2-2 0,1 1 0,1-1 0,-4-1 0,4 0 0,-3-1 0,1 1 0,0-2 0,-2 1 0,4 1 0,-3-2 0,1 2 0,-2 1 0,0-1 0,0 1 0,0-1 0,0 1 0,0-1 0,2 0 0,-2 1 0,2-1 0,-2 1 0,0-1 0,0 1 0,0-1 0,0 2 0,0 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49.0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1 756 24575,'2'3'0,"0"-1"0,3-2 0,6 0 0,-3-2 0,6-1 0,0-5 0,1 1 0,4-2 0,-6 3 0,-1 2 0,-6 0 0,1 0 0,2-1 0,-2-2 0,0 3 0,-3 1 0,1-1 0,-1 2 0,1-3 0,1 0 0,-1-1 0,3 1 0,-1-4 0,2 4 0,0-1 0,-2 1 0,2-2 0,-2 0 0,2 0 0,0 1 0,-2 1 0,-1 1 0,1-3 0,-2 2 0,1-2 0,-1 5 0,-3-2 0,4-1 0,-1 0 0,2 1 0,0 0 0,-3 1 0,1-2 0,-1 1 0,1-1 0,-1 1 0,1-3 0,-1 2 0,0-1 0,-1 1 0,1 0 0,-2 1 0,3-3 0,-1 2 0,1-3 0,-1 3 0,-1-2 0,1 0 0,-2 2 0,3-1 0,-3 1 0,4-1 0,-5 1 0,5-2 0,-5 2 0,3 1 0,-2-1 0,3 1 0,-1-3 0,-1 2 0,1-2 0,-2 3 0,3-3 0,1 0 0,3-7 0,0 6 0,0-5 0,-2 8 0,-3-4 0,-1 4 0,1-1 0,-2 1 0,1 0 0,-1 1 0,0-1 0,-2 1 0,2-1 0,-2 1 0,2-1 0,-1 0 0,1 1 0,-2-1 0,2-1 0,-2-1 0,2-2 0,0-1 0,-1 3 0,1-1 0,1-4 0,-3 4 0,3-4 0,-3 8 0,2-1 0,-1 1 0,1-1 0,-2 1 0,0-1 0,2 0 0,-2-1 0,2 1 0,-2-9 0,2 6 0,-1-4 0,1 6 0,-2 1 0,0 1 0,0-1 0,0 0 0,2 1 0,-2-1 0,2 1 0,-2-1 0,2 1 0,-1-1 0,1 0 0,0 3 0,-2-2 0,2 1 0,0 1 0,1-2 0,1-1 0,1 0 0,-1-2 0,1 3 0,-1-3 0,1 2 0,-3-1 0,2 3 0,-3 1 0,1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56.7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24575,'5'0'0,"-1"0"0,3 2 0,0 0 0,0 3 0,-1-3 0,1 2 0,-2-1 0,3 1 0,-1 0 0,7 2 0,30 9 0,3-3 0,17 7 0,-12-12 0,39 5 0,-32-11 0,5 0 0,15 3 0,-1-1 0,-23-2 0,-5-2 0,17 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59.6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24575,'13'7'0,"14"13"0,-6-9 0,6 11 0,-13-13 0,21 8 0,-10-3 0,14-1 0,-26-5 0,-2-8 0,-6 2 0,-1-2 0,3 2 0,0-1 0,2 1 0,4 1 0,2-2 0,5 4 0,-5-4 0,4 5 0,-9-5 0,4 4 0,-7-5 0,-1 2 0,-1-2 0,-1 0 0,1 0 0,1 0 0,-1 0 0,3 0 0,4 0 0,-6 0 0,3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12.2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24575,'5'4'0,"-1"-1"0,-1 1 0,3-4 0,3 8 0,0-2 0,4 2 0,-6-3 0,0-1 0,1-2 0,-3 3 0,4-3 0,-4 2 0,1-3 0,1 1 0,0 0 0,0-2 0,6 2 0,-9-2 0,5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14.1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0 233 24575,'7'0'0,"-2"0"0,8 2 0,-5 1 0,30 1 0,2-2 0,14-2 0,-2 0 0,-10 0 0,0 0 0,-10-3 0,7-3 0,3-15 0,-8 6 0,3-12 0,-23 15 0,-1-7 0,-4 11 0,0-6 0,-2 9 0,-3-1 0,1-1 0,-1 0 0,3 0 0,-2-2 0,3 4 0,-5-1 0,3 3 0,-3-1 0,8 1 0,-7-2 0,7 1 0,-11 0 0,6 4 0,-3-2 0,2 0 0,-1-1 0,0-1 0,1-1 0,2 1 0,-1-1 0,-1 0 0,2 3 0,-5-2 0,2 3 0,-3-3 0,3 4 0,-4-2 0,2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8:05.3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24575,'31'7'0,"5"1"0,25 8 0,0-1 0,0 0 0,0 0 0,0 0 0,-22-6 0,-10 1 0,-20-10 0,-3 3 0,4-3 0,10 0 0,2 0 0,21 0 0,-10 0 0,10 0 0,-15 4 0,1-3 0,-10 4 0,-3-5 0,-9 0 0,0 0 0,9 0 0,17 0 0,-1 0 0,40 8 0,-7 2 0,14 7 0,-25-7 0,-23-3 0,-22-7 0,-2 3 0,-1-2 0,1 2 0,9-3 0,3 0 0,10 0 0,0 0 0,14 0 0,-11 0 0,4 0 0,-19 0 0,-7 0 0,-1 0 0,1 0 0,39 0 0,-6 0 0,13 0 0,6 0 0,-11 0 0,-1 0 0,46 0 0,-24 0 0,-53 0 0,-3 0 0,-9 0 0,0 0 0,9 0 0,3 0 0,10 0 0,-1 0 0,15 0 0,-20 0 0,8 0 0,-25 0 0,1 0 0,-1-3 0,-2 2 0,-1-2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14.9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82 24575,'2'2'0,"0"2"0,9 0 0,12 3 0,-1 0 0,18 3 0,2-6 0,-8 1 0,1-5 0,-21 0 0,-6 0 0,6 0 0,1-3 0,5-1 0,-5-1 0,3-5 0,11-10 0,-10 5 0,9-7 0,-21 15 0,-1 1 0,1 1 0,-2-2 0,1 2 0,-2 1 0,1 0 0,-3 1 0,2 1 0,-3 0 0,1 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16.6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50 24575,'3'5'0,"1"-3"0,0 4 0,1-5 0,2 5 0,-3-3 0,1 1 0,1 1 0,-1-1 0,2 1 0,-3-1 0,1 1 0,-3-1 0,-2-1 0,0 1 0,0-2 0,4 1 0,1 1 0,4-4 0,-2 4 0,0-1 0,1-1 0,-1 0 0,7-2 0,-6 0 0,5 0 0,-6 0 0,2 0 0,5 0 0,-6-2 0,3 2 0,-6-2 0,1 0 0,-1 1 0,2-3 0,-3 3 0,1-1 0,-1 2 0,1 0 0,-1 0 0,1 0 0,-1 0 0,1 0 0,1-2 0,16-3 0,-12 2 0,14-4 0,-19 5 0,3-3 0,-3 3 0,0-2 0,-2 3 0,0-1 0,1 2 0,1 0 0,-1 0 0,1 0 0,-1 0 0,-1-2 0,1 2 0,-2-3 0,3 3 0,-1-2 0,27-15 0,-13 5 0,15-7 0,-22 13 0,-6 4 0,-1 0 0,1-3 0,1 2 0,-1-3 0,2 5 0,-5-3 0,0 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17.6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24575,'4'3'0,"-1"-1"0,6 0 0,-2-2 0,6 2 0,-4-2 0,4 0 0,-6 0 0,0 0 0,-1 0 0,1 0 0,-4 2 0,-1 1 0,-1-1 0,-2 0 0,3-2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20.1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24575,'3'2'0,"1"0"0,-2 3 0,3-1 0,3 8 0,1 1 0,16 20 0,-6-12 0,6 12 0,-11-21 0,-5 1 0,-3-8 0,-1-1 0,1 0 0,-1 1 0,2 2 0,-3 0 0,3-3 0,-2 1 0,3-1 0,-3 1 0,2-3 0,-5 2 0,2-3 0,-1 1 0,1-2 0,0 0 0,1 0 0,1 0 0,1 0 0,0 0 0,0 0 0,-3 0 0,1 0 0,1 0 0,1 0 0,0 0 0,-2 0 0,-3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21.0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24575,'5'0'0,"1"0"0,1 2 0,2-1 0,-2 3 0,2-4 0,-4 4 0,3 1 0,-1 0 0,2 3 0,0-1 0,-2 0 0,2 2 0,-1 2 0,0-2 0,0 4 0,-3-6 0,-1 2 0,1-2 0,-3-1 0,2 1 0,-1 0 0,1 2 0,-1 0 0,2 4 0,-3-4 0,4 4 0,-2-8 0,-1 3 0,1-1 0,-2-2 0,3 1 0,-3-5 0,0 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22.1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24575,'5'0'0,"-1"0"0,1 0 0,-1 0 0,1 0 0,1 0 0,1 0 0,0 0 0,2 2 0,-4-2 0,3 2 0,-3 0 0,1 1 0,-1-1 0,1 2 0,6 0 0,-2 2 0,4 0 0,-5 1 0,0-3 0,0 1 0,-2-1 0,6 5 0,-4-4 0,2 3 0,-4-3 0,-1-1 0,-1 1 0,4-1 0,-4 3 0,3-2 0,-1 1 0,0-1 0,0-1 0,-1 1 0,-1 1 0,2-1 0,-3 2 0,1-5 0,-3 2 0,2-1 0,0 1 0,1 1 0,0-1 0,-1-1 0,-4 1 0,4-4 0,-1 4 0,1-1 0,1 1 0,-1 1 0,1-1 0,-1 3 0,1-2 0,-1 1 0,-1-2 0,3 1 0,-5 1 0,7 1 0,-7 2 0,5-2 0,-4 0 0,3-1 0,-3-1 0,2 2 0,-3-3 0,3 1 0,-2-1 0,1 1 0,1-1 0,-4 1 0,4-1 0,-3 1 0,3-1 0,-4 1 0,4-3 0,-3 2 0,1-3 0,-2 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23.8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24575,'6'5'0,"1"1"0,7 0 0,-2 7 0,7-2 0,12 22 0,-8-15 0,4 8 0,-16-18 0,-8-3 0,-1-1 0,-2 1 0,0-1 0,2 1 0,-2 1 0,2 1 0,-2 0 0,2 2 0,2 3 0,0-2 0,3 8 0,-3-8 0,0 4 0,0-7 0,-4 0 0,2-5 0,-2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24.4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24575,'4'2'0,"3"1"0,2 8 0,0-3 0,2 6 0,-4-5 0,-3-2 0,-2-1 0,-2-3 0,0-1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25.5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24575,'2'5'0,"0"-1"0,3 3 0,1 0 0,-1 2 0,4 0 0,-4-2 0,1-3 0,-1 0 0,16-3 0,4 5 0,7-4 0,7 2 0,-7 1 0,0-4 0,-9 4 0,-5-5 0,-10 0 0,6 0 0,-7 0 0,0 0 0,-3 2 0,3-2 0,-2 2 0,3-2 0,4 0 0,-4 2 0,3-1 0,-4 1 0,-2-2 0,1 0 0,-1 0 0,-1 0 0,1 0 0,-1 0 0,1 0 0,-1 2 0,1-2 0,-1 4 0,3-1 0,-4 1 0,5 1 0,-6 1 0,7-1 0,-4 4 0,1-7 0,-1 4 0,-3-5 0,0 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26.3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24575,'5'4'0,"-1"1"0,1-3 0,1 4 0,-1-3 0,2 4 0,-3-3 0,1 1 0,6 0 0,-3 0 0,6 0 0,-5 0 0,-2-3 0,-1 0 0,-1 0 0,6 2 0,2 1 0,2-1 0,-1 1 0,-7-3 0,1 3 0,-1-1 0,0 1 0,0-1 0,-3 1 0,0-1 0,1 1 0,-1-3 0,1 2 0,-1-1 0,1 1 0,-3 1 0,2-3 0,-3 2 0,1-3 0,-2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8:07.4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1 270 21631,'20'0'0,"-5"0"1415,2 0-1415,-8 0 496,-2-3-496,-1 2 253,1-1-253,-1 2 780,4 0-780,0 0 0,3 0 0,0 0 0,0 0 0,7 0 0,2 0 0,7 0 0,0 0 0,-1 0 0,1 0 0,-7 0 0,-5 0 0,-8 0 0,-2-3 0,0 2 0,-4-5 0,3 5 0,-2-2 0,-1 0 0,6 3 0,-2-3 0,6 3 0,7 0 0,-5 0 0,12 0 0,-12 0 0,12 0 0,-12 0 0,5 0 0,-7 0 0,7 0 0,2 0 0,6 0 0,-6 0 0,5 0 0,-5 0 0,-3 0 0,7-5 0,-17 4 0,11-3 0,-10 4 0,0 0 0,2-3 0,5 2 0,19-2 0,11 3 0,0 0 0,-4 0 0,-15 0 0,-6 0 0,-2 0 0,-10 0 0,0 0 0,-4 0 0,1 0 0,9 0 0,-4 0 0,15 0 0,-5-4 0,21 3 0,-11-3 0,26 4 0,-12-7 0,-6 5 0,1-5 0,-19 7 0,0-3 0,19 3 0,-1-10 0,21 8 0,0-5 0,0 0 0,-12 2 0,5-1-1172,15-4 1,6-1 1171,20-1 0,3 1 0,-16 0 0,1 0 0,-13 2 0,3 1 0,-9 0 0,29-3-321,-9-4 0,-7 1 321,-23 9 0,8-16 0,-48 20 0,-12-2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27.2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24575,'11'0'0,"2"0"0,26 0 0,-14 0 0,10 0 0,-22 0 0,-6 0 0,0 2 0,-3-2 0,3 2 0,-2 0 0,5 1 0,-4-1 0,2 0 0,-5 0 0,1 1 0,-2 1 0,5-1 0,-2 1 0,-1-2 0,0 1 0,-1 1 0,1-4 0,-1 4 0,1-1 0,-2 1 0,3 1 0,-1-1 0,1 1 0,1 1 0,-1-1 0,2 2 0,-5-3 0,2-1 0,-2 1 0,1-2 0,1 1 0,-4 1 0,2-4 0,-2 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52.0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1 816 24575,'4'-7'0,"3"2"0,-2-2 0,16-18 0,-13 13 0,12-15 0,-14 18 0,-1-1 0,2 1 0,-3 0 0,-1 0 0,1 0 0,-4 2 0,4-1 0,-1 3 0,-1-2 0,0 2 0,-2 1 0,0-1 0,0 1 0,0-8 0,0 6 0,0-7 0,0 6 0,2-2 0,-1-1 0,1 3 0,0 1 0,-2-1 0,2 0 0,0-2 0,-1 0 0,4-5 0,-2-1 0,1 0 0,1 1 0,-5 5 0,4 0 0,-3 0 0,1-5 0,-2 6 0,0-5 0,0-9 0,0 11 0,0-12 0,0 18 0,-2-2 0,1 1 0,-1-1 0,2 0 0,0-2 0,0 2 0,0 0 0,0-1 0,0-4 0,0 3 0,0-4 0,0 1 0,0 2 0,0-2 0,2 3 0,-1 4 0,1-3 0,-2 3 0,0-4 0,2 4 0,-2-3 0,4 3 0,-3-2 0,1 0 0,0 0 0,0-2 0,3 0 0,-1 0 0,2-5 0,-2 4 0,4-4 0,-2 0 0,2 4 0,-2-4 0,-1 7 0,1-1 0,-3 1 0,1-1 0,0 2 0,-3 1 0,1 3 0,-2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53.6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24575,'0'7'0,"0"5"0,0-2 0,0 8 0,0 7 0,0-3 0,0 1 0,0-12 0,0-6 0,0-1 0,0 1 0,0-1 0,0 3 0,0 0 0,2 2 0,0-2 0,1 1 0,2 4 0,-3-2 0,4 2 0,-4-5 0,2-3 0,-1 0 0,1 1 0,1-1 0,-1-1 0,1-1 0,-3-2 0,0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54.3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 0 24575,'-3'9'0,"1"-5"0,2 8 0,0-8 0,-2 3 0,2 14 0,-2-3 0,2 11 0,2-9 0,5 0 0,3-1 0,0-4 0,5 1 0,-5-2 0,4-4 0,2 5 0,-8-9 0,5 0 0,-8-2 0,2-1 0,-3-1 0,-1 2 0,1-1 0,-4-1 0,2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54.9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24575,'2'2'0,"-1"2"0,3-1 0,2 8 0,1-3 0,6 11 0,-3-9 0,2 9 0,16 10 0,-12-11 0,12 10 0,-19-19 0,0-2 0,-4-3 0,-1-2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55.5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24575,'12'3'0,"-4"2"0,6 1 0,-5 0 0,0 1 0,0-2 0,0 1 0,-2-3 0,-1 1 0,-4-4 0,0 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29.3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24575,'3'2'0,"3"1"0,1 8 0,2-3 0,4 11 0,-4-9 0,4 8 0,-4-9 0,0 2 0,-2-7 0,-5 1 0,2-3 0,-3 2 0,3-3 0,-2 3 0,5 0 0,-2 3 0,3 2 0,-1 0 0,0 0 0,0 0 0,-3-2 0,-1 0 0,1-3 0,-2 1 0,3-1 0,-3 1 0,2-1 0,-3 0 0,3 1 0,-2-1 0,1 1 0,0-3 0,-2 2 0,1-1 0,0 1 0,0 1 0,1 1 0,1-1 0,-4 2 0,4-1 0,-1 1 0,1 0 0,4 16 0,-3-14 0,2 14 0,-3-16 0,1 0 0,-3 2 0,2-7 0,-3 4 0,3-5 0,-4 3 0,2-4 0,-2 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30.2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24575,'7'2'0,"-2"0"0,1 3 0,-1-1 0,1 1 0,-1 1 0,2-1 0,-3 4 0,-1-4 0,1 1 0,-4 1 0,2-1 0,1 8 0,0-4 0,0 9 0,1-9 0,-1 2 0,1-4 0,1-1 0,-3 0 0,2 0 0,-3-1 0,4 6 0,-3-2 0,2 4 0,-2-7 0,0 1 0,-2-3 0,4 4 0,-3-4 0,1 1 0,0-1 0,0-1 0,1 1 0,1-1 0,-4 1 0,4-1 0,-3 1 0,3-3 0,-4 2 0,2-1 0,0 1 0,-1 1 0,3 1 0,-2-1 0,1 4 0,-1-2 0,0 0 0,15 26 0,18 26 0,-4-9 0,10 32 0,-28-62 0,2 18 0,-10-32 0,-2 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31.1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24575,'0'4'0,"0"1"0,0 1 0,0 16 0,0-5 0,2 8 0,-1 3 0,1-19 0,-2 10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32.19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24575,'6'0'0,"6"3"0,0 6 0,12 10 0,-10-2 0,9 4 0,-3-2 0,-4-1 0,2 0 0,-12-4 0,1-9 0,-3 1 0,-1-2 0,1 1 0,0-1 0,3-1 0,2 1 0,5-1 0,1 3 0,14-2 0,3 3 0,10-6 0,10 10 0,-24-10 0,5 5 0,-26-6 0,0 0 0,-1 0 0,-1 0 0,1 0 0,1 0 0,2 0 0,5 0 0,-4 0 0,4 0 0,-7 0 0,-1 0 0,-1 0 0,-3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8:13.6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218 0 24575,'0'46'0,"0"-20"0,0 45 0,0-10 0,-9 32 0,7-10 0,-12-8 0,13-39 0,-6-16 0,6-7 0,-2-3 0,3 0 0,-3-7 0,2 6 0,-2-5 0,3 9 0,-3-3 0,-2 10 0,1-5 0,0 12 0,4-5 0,0 21 0,0-11 0,0 11 0,0-21 0,-3-2 0,2-10 0,-2-1 0,3-2 0,0 2 0,0 2 0,0 9 0,0-6 0,0 6 0,0-6 0,0 6 0,-3-9 0,3 16 0,-3-15 0,3 8 0,0 0 0,0-5 0,0 2 0,0-8 0,0-2 0,0-1 0,0 1 0,0-1 0,0 1 0,-3-1 0,2 1 0,-2 2 0,3-1 0,0 11 0,-4 18 0,3-3 0,-4 13 0,5-25 0,-3-5 0,3-8 0,-3-2 0,3-1 0,0 1 0,0 0 0,-3-1 0,2 1 0,-2 2 0,3 1 0,0 10 0,0 2 0,0-3 0,0 7 0,0-14 0,0 8 0,0-7 0,0 0 0,0-3 0,0 3 0,0-6 0,0 5 0,0-2 0,0 4 0,0-4 0,0 9 0,-3-10 0,2 7 0,-2-9 0,3 0 0,0-1 0,0 1 0,0-1 0,0 11 0,-3-8 0,3 10 0,-3-9 0,3 0 0,0 2 0,0-1 0,0-1 0,0-1 0,0-2 0,0-1 0,0 4 0,0-3 0,-3 5 0,2-4 0,-2 4 0,3-2 0,0 24 0,0-8 0,0 17 0,0 0 0,0-21 0,0 33 0,0-39 0,0 15 0,0-21 0,0-1 0,0-2 0,0 3 0,0-4 0,0 1 0,0-1 0,0 4 0,0 7 0,0 19 0,0-4 0,0 26 0,0-26 0,-8 40 0,6-37 0,-7 37 0,9-46 0,0 8 0,0-24 0,0-1 0,0-2 0,0 0 0,0-1 0,0 3 0,0 9 0,0-4 0,0 6 0,0 0 0,0 45 0,0-11 0,0 21 0,0-32 0,0-14 0,0-10 0,0-3 0,0-9 0,0-1 0,0 1 0,0 2 0,0 2 0,0 9 0,9 30 0,-7-24 0,6 29 0,-8-36 0,0 10 0,0-1 0,0-6 0,0-5 0,0-7 0,0-4 0,0 1 0,0-1 0,0 4 0,0 7 0,0 5 0,4 6 0,-3 30 0,4-22 0,-3 11 0,-1-20 0,2-16 0,-3 7 0,3-9 0,-2-2 0,2-1 0,-3 1 0,0 2 0,0 1 0,0 3 0,4 7 0,-3 2 0,3 0 0,-4 5 0,0-12 0,3 5 0,-2-7 0,2 7 0,-3-5 0,0 12 0,0-13 0,0 6 0,0-9 0,0-2 0,0-2 0,0-1 0,0 1 0,0-1 0,0 1 0,0-1 0,0 1 0,0 2 0,0 1 0,0 25 0,4-10 0,-3 32 0,3-24 0,-4 10 0,4-14 0,-2-1 0,2 1 0,-4-7 0,0-5 0,0-5 0,0-4 0,3 1 0,-3-2 0,3-1 0,-3 1 0,0 9 0,0-4 0,0 15 0,0-5 0,0 0 0,0-2 0,0 0 0,0-6 0,0 6 0,0-9 0,0 8 0,0-10 0,0 10 0,0-12 0,0 6 0,0-6 0,0 5 0,0-1 0,0 2 0,0 7 0,0 16 0,0-4 0,0 1 0,0-6 0,0-16 0,0 7 0,0-9 0,0-2 0,0-1 0,0 1 0,0-1 0,0 4 0,0-3 0,0 2 0,0-2 0,0-1 0,0 4 0,0-3 0,0 5 0,0 5 0,0 5 0,0 0 0,0-2 0,0-7 0,0 0 0,0-3 0,0 3 0,0 4 0,0-5 0,0 14 0,0-7 0,0 10 0,0-1 0,0 1 0,0-7 0,0-2 0,0-7 0,0-3 0,0 3 0,0-6 0,0 5 0,0-5 0,0 6 0,0 4 0,0 5 0,0-1 0,0 0 0,0-8 0,0-3 0,3 2 0,-2-2 0,2 3 0,-3 0 0,0 0 0,0 0 0,0 1 0,0-4 0,0-1 0,0-2 0,0-1 0,0 1 0,0 2 0,0-2 0,0 3 0,0-4 0,0 4 0,-3 0 0,2 3 0,-2 0 0,3 7 0,0-5 0,0 5 0,0-7 0,0 0 0,0 0 0,0-3 0,-3 0 0,2-4 0,-2 1 0,3 2 0,0-1 0,-2-2 0,1 0 0,-2 0 0,3 2 0,0 11 0,-3-10 0,2 7 0,-2-9 0,3-1 0,0 1 0,0-1 0,0 1 0,0 0 0,0-1 0,-3 4 0,2 0 0,-1 0 0,2 2 0,-3-5 0,2 13 0,-2-11 0,0 7 0,2-9 0,-2-1 0,3 1 0,-3-4 0,3 6 0,-8 5 0,7-2 0,-3 5 0,1-14 0,2 3 0,-2 1 0,3 0 0,0 2 0,0-2 0,-3-1 0,3 11 0,-3-8 0,3 7 0,-3-9 0,2-1 0,-2 1 0,3-1 0,-3 1 0,2-1 0,-5 1 0,6-1 0,-3 1 0,3 9 0,-3-7 0,2 8 0,-2-11 0,-1 11 0,0-5 0,-4 2 0,4 4 0,-2-9 0,-1 11 0,0-12 0,-3-2 0,4-6 0,2 0 0,1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32.9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24575,'4'0'0,"1"0"0,-1 0 0,1 0 0,1 2 0,35 17 0,1 0 0,13 5 0,4 6 0,-25-19 0,3 8 0,-13-13 0,-17-5 0,-1 1 0,-1-2 0,1 0 0,1-2 0,7-2 0,-6 1 0,5-2 0,-8 5 0,2-4 0,-5 3 0,0-1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36.2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24575,'5'0'0,"-1"2"0,17 8 0,14 11 0,10 2 0,16 13 0,-16-13 0,16 8 0,-26-13 0,4 0 0,-19-7 0,9 5 0,-13-11 0,7 6 0,-16-10 0,7 3 0,-4-3 0,8 2 0,-3-3 0,0 0 0,14 0 0,-17 0 0,36 0 0,-33 0 0,19-2 0,-27 2 0,-1-2 0,6 2 0,-6 0 0,7 0 0,-8 0 0,2 0 0,-3 0 0,3 0 0,-2 0 0,1 0 0,-2-2 0,3 1 0,0-1 0,7-1 0,1 2 0,0-2 0,3 0 0,-8 3 0,9-3 0,6 3 0,-3 0 0,8 0 0,-11 0 0,1 0 0,0 0 0,9 0 0,-6 0 0,6 0 0,-9 0 0,-7 0 0,0 0 0,-8 0 0,2 0 0,-1 0 0,1 0 0,2 0 0,5 0 0,11 0 0,-3 0 0,17 0 0,-17-3 0,8 2 0,-10-2 0,-5 3 0,-2-2 0,-4-1 0,0 1 0,0-2 0,0 1 0,0-1 0,0 1 0,5 1 0,-4 0 0,19 2 0,-2-7 0,0 6 0,-3-6 0,-15 5 0,0-3 0,0 0 0,0 3 0,0-4 0,-3 3 0,3-6 0,-2 4 0,2-1 0,-2 1 0,-3 0 0,-2 3 0,-2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36.4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1 125 19971,'9'-9'0,"4"1"2156,-2 0-2156,7 1 781,-8 0-781,19-6 404,-17 5-404,12-5 1263,-17 7-1263,1 3 0,-3-1 0,4 0 0,-4-1 0,3-2 0,-3 5 0,2-3 0,-3 3 0,1-3 0,-1 1 0,-1 1 0,-1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38.17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17963,'6'13'0,"-3"-1"2985,1-6-2985,-1-1 1131,1 2-1131,1-5 594,-3 2-594,2-2 1902,-1 1-1902,-1 1 0,2-4 0,-1 2 0,-1 0 0,2-1 0,-1 3 0,1-4 0,1 4 0,-1-3 0,1 3 0,-1-2 0,1 1 0,1 1 0,-1-2 0,2 1 0,-1-1 0,-1 0 0,2 0 0,-3 1 0,3 1 0,-2-4 0,3 2 0,-1 0 0,2-1 0,-2 1 0,1 0 0,4-2 0,-4 2 0,4 0 0,-6-1 0,-1 1 0,4-2 0,-4 0 0,1 2 0,1-2 0,-3 2 0,5-2 0,-4 0 0,3 0 0,-1 0 0,0 0 0,7 0 0,-6 0 0,6 0 0,-1 0 0,-4 0 0,4-2 0,-6 2 0,0-4 0,1 1 0,-5 1 0,1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39.5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24575,'2'4'0,"2"8"0,4 0 0,-1 8 0,2-5 0,-6-3 0,1-6 0,-1-1 0,1-1 0,1 3 0,-1-2 0,1 1 0,-3-1 0,4-3 0,-5 2 0,5-3 0,-3 3 0,3-2 0,-1 3 0,4-3 0,-2 2 0,2-3 0,-2 3 0,1-4 0,-3 4 0,0-3 0,-3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40.9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24575,'4'6'0,"-3"-1"0,5 2 0,-3-1 0,3 1 0,1 2 0,0-2 0,-1-3 0,-1 0 0,-1-1 0,1 1 0,-1 1 0,1-1 0,-1 1 0,-1-3 0,-1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42.4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28 24575,'2'-2'0,"2"2"0,1-5 0,0 3 0,3-3 0,-3 3 0,0-2 0,-1 3 0,-2-3 0,1 4 0,-1-2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43.8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1 227 24575,'4'0'0,"0"0"0,3 0 0,34-6 0,-23 2 0,30-3 0,-33 2 0,-2 3 0,-2-2 0,-6 2 0,1 0 0,1 0 0,0-3 0,1 0 0,-1 1 0,2-1 0,-2 1 0,0 1 0,-3-1 0,3 2 0,-2-5 0,3 2 0,-3-2 0,2 3 0,-3-1 0,1 1 0,-1-1 0,1 0 0,-1 1 0,1-1 0,-1 3 0,-1-2 0,1 3 0,-2-3 0,1 2 0,1-3 0,0 0 0,1 1 0,2-1 0,-3-1 0,1 1 0,-1 0 0,-1 1 0,0 4 0,-2-4 0,3 3 0,-4-3 0,6-1 0,-3 0 0,4-1 0,-3 1 0,-1 1 0,1-1 0,-2 0 0,3 1 0,-3-1 0,0 3 0,-2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45.2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325 1 24575,'-17'16'0,"6"-1"0,-7 5 0,10-7 0,3-4 0,2 0 0,-1 0 0,2-2 0,-1 0 0,-1-1 0,4-1 0,-4 2 0,1-3 0,-1 1 0,-1-1 0,0 3 0,1-2 0,-13 13 0,10-10 0,-12 8 0,12-11 0,-2-1 0,2 1 0,-6 3 0,6-3 0,-6 4 0,6-7 0,-2 2 0,2-1 0,-2 1 0,2-1 0,-2 1 0,0-2 0,0 3 0,0-1 0,0 1 0,2-3 0,0 2 0,3-3 0,-1 3 0,1-4 0,-1 4 0,0-3 0,3 1 0,0-2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46.1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274 0 24575,'-7'2'0,"-5"5"0,2-2 0,-2 3 0,4-3 0,3 1 0,-4-1 0,2 4 0,-2-4 0,2 1 0,-2 1 0,2-2 0,0 1 0,-1-1 0,3-1 0,-2 1 0,0-1 0,0 1 0,0-1 0,-6-1 0,0 2 0,-7-2 0,0 1 0,5 1 0,-3-5 0,7 4 0,1-3 0,6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5:27.0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67 0 24575,'0'9'0,"1"-2"0,0 4 0,0-4 0,-1-1 0,0-1 0,0 0 0,0-1 0,0 1 0,0-1 0,0-1 0,0 1 0,0-1 0,0 1 0,0 0 0,0-1 0,0 1 0,0 1 0,-1-1 0,0 1 0,0-1 0,1-1 0,0 1 0,0-1 0,0 1 0,-2 1 0,1-1 0,0 3 0,1-3 0,0 1 0,-2 0 0,2-1 0,-2 1 0,2-1 0,0 0 0,0-1 0,0 1 0,0-1 0,-1 1 0,0 1 0,0-1 0,1 1 0,0-1 0,0-1 0,0 1 0,-2 0 0,2 1 0,-2-1 0,2 1 0,0-2 0,0 3 0,0-1 0,0 1 0,-2 1 0,2-3 0,-2 2 0,2-2 0,0 3 0,-1-3 0,0 3 0,0-3 0,1 1 0,0-1 0,-2-2 0,2 1 0,-2-1 0,2 1 0,0 1 0,-2-1 0,2 1 0,-3 1 0,2-1 0,-2 1 0,3 1 0,-4-2 0,4 1 0,-2-2 0,1 1 0,0 1 0,-2-3 0,3 3 0,-4-1 0,4 1 0,-3 3 0,2-1 0,0-2 0,1 0 0,-2-1 0,2 1 0,-2-1 0,2 3 0,-2-1 0,2-1 0,-2 0 0,2 4 0,0-4 0,0 4 0,0-5 0,-1-1 0,0 1 0,0 0 0,1-1 0,0 1 0,0-1 0,0 1 0,0 1 0,0-1 0,0 1 0,0 0 0,0-1 0,1 2 0,1-1 0,0-1 0,0 1 0,-2-2 0,0 1 0,2 0 0,0-1 0,1 2 0,-1-1 0,1 3 0,-2-3 0,2 3 0,-3-2 0,5 3 0,-3-1 0,2-2 0,-1 1 0,-2-3 0,2 1 0,-3-1 0,3 1 0,-1-1 0,0 3 0,2-2 0,-2 2 0,1 0 0,1 1 0,-1-1 0,-1-1 0,1 0 0,-1-1 0,2 1 0,-2-1 0,1-2 0,-2 1 0,0-1 0,1 0 0,-2 1 0,2-1 0,-1 0 0,0 1 0,2-2 0,-3 3 0,4-1 0,-2 4 0,0-3 0,1-1 0,-3 0 0,2-1 0,-1 0 0,0 2 0,0-2 0,1 0 0,-2 1 0,2-1 0,-2 1 0,1-1 0,0 1 0,0-1 0,-1 2 0,0 0 0,2 1 0,0-1 0,0 1 0,0-1 0,-1-1 0,0 1 0,0-1 0,1 1 0,-2-1 0,2 1 0,-1-2 0,0 1 0,0-1 0,-1 2 0,2-1 0,-2 1 0,2 0 0,0 1 0,-2-1 0,2 2 0,-1-3 0,0 2 0,0-3 0,-1 1 0,0 1 0,2-2 0,-2 1 0,2-1 0,-2 2 0,0-1 0,0 1 0,1-2 0,0 1 0,0-1 0,1 1 0,-2 1 0,2 1 0,-1 1 0,0-1 0,4 2 0,-5-1 0,5-1 0,-4 0 0,2-1 0,-3 0 0,2-1 0,-1-1 0,0 1 0,0 1 0,-1 0 0,2 1 0,-2 0 0,4-1 0,-2 1 0,0 1 0,-1-2 0,-1 1 0,2-3 0,-2 1 0,2-1 0,-2 2 0,0-1 0,0 1 0,1-2 0,0 1 0,0-1 0,-1 1 0,2 1 0,-2 0 0,2-1 0,-1-1 0,0 1 0,0-1 0,-1 4 0,2-2 0,0 2 0,0-2 0,0 1 0,-2-1 0,1 0 0,0-1 0,0 1 0,-1-1 0,0 1 0,2 0 0,-2-1 0,2 1 0,-1-1 0,0 1 0,2-1 0,-3 3 0,4-1 0,-4 2 0,3 1 0,-1-3 0,0 2 0,0-2 0,-1 1 0,1 1 0,0-3 0,0 1 0,-2-1 0,1-1 0,0 1 0,2-2 0,-3 1 0,2-1 0,-2 1 0,2 1 0,-2 0 0,2-1 0,-2 1 0,1-2 0,0 1 0,0-1 0,-1 1 0,0 1 0,0 0 0,2-1 0,0 2 0,0-1 0,-1 2 0,-1-3 0,0 1 0,2-1 0,-2 1 0,2-1 0,-2 1 0,0 0 0,0-1 0,2 1 0,-2 1 0,2-1 0,-2 3 0,0-3 0,1 1 0,-1-2 0,2 3 0,-2-2 0,0 1 0,0-2 0,0 3 0,0-2 0,0 2 0,2 0 0,-2-1 0,2 1 0,-2-1 0,1-1 0,0 3 0,0-3 0,-1 2 0,3 4 0,-3-4 0,2 5 0,0-6 0,-2 1 0,2-1 0,-2-1 0,0-1 0,0 1 0,0-1 0,0 1 0,2-2 0,-2 1 0,2-1 0,-2 2 0,0-1 0,0 1 0,0 0 0,0-1 0,0 1 0,0-1 0,0 1 0,0-1 0,1 1 0,0 0 0,0-1 0,1 1 0,-2-1 0,2 1 0,-2 0 0,1-1 0,0 1 0,2-1 0,-3 1 0,4-1 0,-2 3 0,0-1 0,-1 1 0,1 1 0,-2 2 0,3-1 0,-2 3 0,3 0 0,-1 1 0,1 0 0,0-1 0,0-4 0,0 0 0,-1 0 0,1-1 0,-1-1 0,-1-1 0,1-2 0,-2 1 0,2-3 0,-3 4 0,4-4 0,-4 3 0,3-2 0,-2 2 0,2-3 0,-3 3 0,3-2 0,-2 2 0,0-1 0,1 1 0,0 1 0,2 1 0,1 1 0,2 5 0,0-3 0,2 3 0,0 0 0,-3-5 0,10 13 0,-10-11 0,7 5 0,-9-9 0,-2-1 0,1-3 0,-3 3 0,3-2 0,-2 2 0,2-3 0,-3 4 0,3-4 0,-2 3 0,2-2 0,-3 2 0,4-1 0,7 11 0,12 9 0,4 5 0,5 5 0,-7-7 0,-8-7 0,-4-5 0,-7-9 0,-6-3 0,1 1 0,-3 0 0,4 0 0,-2 1 0,4-1 0,7 11 0,-3-5 0,22 17 0,-9 0 0,8-2 0,-11-1 0,-3-11 0,-8-4 0,2 0 0,-6-3 0,1-3 0,-2 1 0,1-2 0,-3 4 0,4-4 0,-4 3 0,2-1 0,-1 2 0,0-1 0,0 1 0,1-2 0,-2 1 0,3-3 0,-2 4 0,2-2 0,-3 1 0,4-1 0,-4 1 0,2-2 0,-2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48.3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24575,'23'5'0,"-14"-2"0,16 2 0,-18-1 0,0-3 0,0 3 0,-1-2 0,-1 3 0,4-3 0,-7 2 0,4-3 0,-3 1 0,1 0 0,1 0 0,-1 3 0,1-3 0,-3 2 0,2-3 0,-3 3 0,3-4 0,-2 4 0,3-1 0,-1-1 0,-1 2 0,1-3 0,-4 1 0,2-2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49.20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24575,'4'4'0,"1"1"0,-1-1 0,1 1 0,-1-1 0,1 1 0,-1-1 0,1 1 0,-1 1 0,1-1 0,-1 0 0,-1-1 0,-1-2 0,0 1 0,-2 1 0,2-2 0,0 5 0,-1-2 0,1 1 0,-2-1 0,0 1 0,0-1 0,0 2 0,0-5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50.9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24575,'2'4'0,"-1"1"0,6 9 0,2 1 0,-5 0 0,4-1 0,-7-5 0,3 0 0,0-2 0,1 1 0,0-1 0,-1 0 0,-2 0 0,1-3 0,-2 0 0,-1 1 0,0-1 0,2 1 0,-1-1 0,3 1 0,-2 1 0,1 1 0,1 0 0,-4 0 0,2-3 0,-2 1 0,2-3 0,-1 2 0,1-1 0,-2 1 0,2 1 0,-2-1 0,2 3 0,-2-2 0,2 3 0,-1-3 0,1 4 0,-2-4 0,0 1 0,0-1 0,2 1 0,-2 1 0,2 0 0,-2 2 0,2-4 0,-1 1 0,1 5 0,-2 2 0,0 2 0,0-3 0,0-4 0,0-3 0,0 4 0,0-4 0,0 1 0,0 1 0,0-2 0,0 1 0,0-1 0,0-1 0,0 1 0,0-1 0,0 1 0,0 1 0,0 1 0,0 2 0,0 0 0,0-4 0,0-1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51.6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24575,'0'5'0,"0"1"0,0 1 0,0 7 0,0-6 0,0 6 0,2-9 0,-2 3 0,4-1 0,-3 2 0,3 0 0,-4 0 0,4-2 0,-3 1 0,3-1 0,-4 0 0,4 0 0,-3-3 0,1 1 0,-2-1 0,0 1 0,0-1 0,0 1 0,0-1 0,2 1 0,-2 1 0,2 6 0,-2-2 0,0 9 0,0-11 0,2 5 0,-1-8 0,1 8 0,1 0 0,-1 2 0,2-1 0,0-7 0,-4 0 0,2-3 0,-2-1 0,0-1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54.5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86 1 24575,'-8'15'0,"3"-6"0,-4 14 0,4-8 0,-12 34 0,8-22 0,-4 22 0,7-29 0,5 0 0,-2-5 0,1-2 0,0-4 0,-1 0 0,1-2 0,2 0 0,0-1 0,0 1 0,0 7 0,0 1 0,0 5 0,0-5 0,0 3 0,0-3 0,0 0 0,0 14 0,5-2 0,-4 15 0,6-10 0,-6-3 0,4-14 0,-5-1 0,5 0 0,-2-4 0,2 4 0,0-5 0,-1 0 0,1-2 0,-1 1 0,1-1 0,-1 2 0,1 0 0,-1 0 0,1-2 0,-1 2 0,3-3 0,-1 8 0,0-4 0,0 2 0,0-3 0,-1-2 0,2 2 0,-1 0 0,-1-2 0,2-1 0,-3 1 0,1-4 0,-3 3 0,2-4 0,-1 2 0,1 1 0,1-3 0,-3 2 0,2-3 0,-1 3 0,3-4 0,-3 2 0,1-2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55.41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10 24575,'4'-3'0,"1"1"0,-3 0 0,2 2 0,-1-2 0,1 2 0,3 2 0,4 4 0,0 1 0,0 2 0,-2 0 0,-4-4 0,5 8 0,-4-5 0,9 21 0,-8-17 0,2 10 0,-5-16 0,-1 1 0,1-2 0,-1 1 0,-1-1 0,-2-1 0,0 1 0,3 6 0,-3 2 0,3 2 0,-3-1 0,0-5 0,0 0 0,0-2 0,0-1 0,0-3 0,0-1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56.6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 0 24575,'-6'31'0,"5"27"0,-8-9 0,9 30 0,-6-55 0,5 11 0,-2-23 0,3-6 0,0-1 0,0-1 0,0 1 0,2 1 0,3 16 0,0-10 0,2 10 0,5 1 0,-3-12 0,4 17 0,-7-20 0,-2 3 0,2-4 0,-3-2 0,3 1 0,-1-3 0,-3 1 0,2-4 0,-3 4 0,3-3 0,-4 3 0,4-4 0,-1 4 0,-1-3 0,0 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6:01.3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 0 24575,'0'5'0,"0"-1"0,0 1 0,-2 1 0,1 1 0,-3 2 0,4 0 0,-2-2 0,0 2 0,1-2 0,-3 0 0,4 1 0,-2-3 0,2 3 0,0-3 0,-2 2 0,1-3 0,-1 1 0,2 1 0,0-1 0,0 2 0,0-3 0,0 1 0,0 1 0,0 1 0,-5 17 0,4-7 0,-4 13 0,5-15 0,0 13 0,0-15 0,0 15 0,0-18 0,0 4 0,0 0 0,0-4 0,0 4 0,0-5 0,0 5 0,2-6 0,-1 5 0,1-8 0,-2 3 0,0-1 0,0 2 0,0-2 0,0 0 0,0-1 0,0-1 0,2 2 0,-2-3 0,2 3 0,-2 5 0,0-2 0,2 4 0,-1-8 0,4 8 0,-4-6 0,3 6 0,-3-5 0,1-2 0,0 1 0,-2-1 0,4 2 0,-1-2 0,-1 2 0,2-2 0,-3 1 0,1-3 0,-2-1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01.7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24575,'0'9'0,"0"0"0,0 5 0,0-4 0,0 2 0,2-4 0,-1-3 0,1 4 0,-2-2 0,5 6 0,-3-2 0,10 7 0,-8-3 0,8 5 0,-3-5 0,4 3 0,-4-8 0,0 2 0,-3-5 0,-1-1 0,1-1 0,1 2 0,2-1 0,-2-1 0,2 2 0,-4-3 0,3 3 0,-3-2 0,4 3 0,-2-1 0,2 2 0,0 0 0,0 0 0,27 21 0,5-2 0,21 24 0,-20-23 0,-8 1 0,-9-9 0,-4-5 0,-3 1 0,-4-7 0,-3-1 0,0 1 0,2 1 0,1-1 0,15 13 0,24 0 0,17 16 0,7-10 0,-23-1 0,15-3 0,-32-6 0,14 2 0,-26-9 0,-13-5 0,-6-3 0,-1-4 0,-1 2 0,-1 0 0,1-1 0,-2 1 0,3 0 0,-1-2 0,3 4 0,5-3 0,12 5 0,-6-3 0,20 7 0,-21-4 0,8 0 0,-11-1 0,-5-5 0,-2 4 0,1-3 0,-1 3 0,7-4 0,-4 4 0,38 3 0,-16 1 0,20 3 0,-22-3 0,-11-5 0,-4 2 0,4-4 0,-9 1 0,4 0 0,-7-2 0,6 2 0,-5 0 0,11-1 0,-9 3 0,9-4 0,-9 2 0,18-2 0,-10 0 0,11 0 0,20 7 0,-12-6 0,25 6 0,-30-7 0,-3 0 0,11 0 0,-15 0 0,14 0 0,-19 0 0,-5 0 0,3 0 0,-3 0 0,5 0 0,0 0 0,-7 0 0,0 0 0,-8 0 0,1 0 0,-1 0 0,1-2 0,1 1 0,37-14 0,-2 12 0,32-10 0,-20 13 0,-3 0 0,-23 0 0,-7 0 0,-14 0 0,-5-2 0,2 2 0,-1-2 0,-1 2 0,0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04.3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24575,'0'4'0,"2"-1"0,-1 1 0,3-2 0,-2 5 0,3-2 0,-1 3 0,5 4 0,-2-2 0,14 14 0,-8-8 0,9 9 0,8 3 0,-13-6 0,11 1 0,-17-9 0,-2-5 0,-2-2 0,-2-1 0,-1-1 0,-2-1 0,3 3 0,6-1 0,-3 2 0,6-2 0,-5 3 0,4 0 0,2 2 0,5-4 0,-5 3 0,-1-7 0,-5 4 0,0-5 0,-2 2 0,1-1 0,-3-1 0,4 2 0,3 0 0,-2 0 0,8 3 0,-3-2 0,0-1 0,-1-1 0,0 0 0,-6-3 0,10 6 0,-10-5 0,4 4 0,-4-5 0,4 5 0,-2-4 0,19 7 0,-17-7 0,12 5 0,-15-5 0,0 1 0,-2 0 0,-1-2 0,-1 2 0,1 0 0,1-1 0,2 1 0,5 1 0,11 2 0,-3 2 0,3-1 0,-7-1 0,-3-4 0,0 4 0,-1-3 0,-5 1 0,0 1 0,-2-4 0,1 4 0,-1-3 0,2 3 0,15 6 0,-7-6 0,8 7 0,-11-8 0,-7 1 0,1-1 0,-3-1 0,2 0 0,-1-2 0,6 5 0,23 2 0,19 10 0,3-4 0,-6 4 0,-26-12 0,-11 0 0,-7-4 0,-1 1 0,1-2 0,14 9 0,16-1 0,-2 3 0,14-1 0,-17 0 0,10 2 0,-10-2 0,-9-3 0,-10-6 0,-8 1 0,4 0 0,-2-2 0,2 2 0,4 1 0,12 2 0,17 5 0,12-4 0,-14 2 0,18-2 0,-39-3 0,21 3 0,-20-3 0,-5-2 0,-2 2 0,1 0 0,-4-3 0,9 3 0,-4 0 0,0-2 0,3 2 0,-7-1 0,2-2 0,-6 2 0,2-2 0,-2 0 0,2 0 0,0 0 0,0 0 0,-2 0 0,1 0 0,-1 0 0,7 0 0,-4 0 0,18 0 0,0 0 0,-1 0 0,-4 0 0,-9 0 0,-4 0 0,9 0 0,-9 0 0,4 0 0,-5 0 0,5 0 0,-6 0 0,5 0 0,-6 0 0,2 0 0,5 0 0,1-3 0,4 3 0,-4-3 0,-1 3 0,-7-2 0,0 1 0,-5-3 0,2 3 0,-1-3 0,-1 4 0,0-2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5:30.3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360 0 24575,'-2'6'0,"0"-1"0,-2 2 0,2 0 0,-1-1 0,1 1 0,0-3 0,-1 3 0,1-2 0,-2 1 0,0 0 0,2 0 0,-1 0 0,3-1 0,-2-2 0,2 1 0,-2 0 0,2 1 0,-2-1 0,2 1 0,-1 0 0,0 1 0,-2-1 0,3 2 0,-2-1 0,1-1 0,0 0 0,-2-1 0,2-1 0,0 1 0,-1 0 0,2-1 0,-3 1 0,2-1 0,0 1 0,-1 0 0,0-1 0,-2 2 0,1-1 0,1 1 0,0-1 0,0 0 0,2 1 0,-3-1 0,1 1 0,0-1 0,-2-1 0,2 2 0,-1-2 0,1 1 0,-2 0 0,2-2 0,0 3 0,-2-3 0,3 2 0,-4-1 0,3 1 0,-2-2 0,2 1 0,-1-1 0,3 2 0,-4-2 0,4 1 0,-3-1 0,2 1 0,-2 1 0,1-2 0,0 1 0,-1-2 0,2 2 0,-2-3 0,3 3 0,-4-2 0,4 2 0,-3-1 0,2 1 0,0 1 0,-1-2 0,2 1 0,-4-1 0,4 2 0,-3-1 0,1 1 0,-2 0 0,2-1 0,-1 1 0,1-1 0,0 1 0,-2-2 0,2 1 0,0-1 0,-1 2 0,0-1 0,-1 1 0,-3-1 0,1 1 0,0-2 0,0 1 0,0-1 0,-1 0 0,-1 1 0,1 1 0,2-2 0,-1 1 0,4-1 0,-1 0 0,1 2 0,-3-2 0,-5 2 0,4-4 0,-9 5 0,9-5 0,-4 4 0,5-3 0,1 2 0,2-1 0,-1 1 0,3 1 0,-4 0 0,4-1 0,-2 1 0,2-1 0,-1-1 0,0 2 0,0-2 0,-1 1 0,2 1 0,-2-1 0,2 1 0,0-1 0,0 1 0,0 0 0,0-1 0,0 1 0,0-1 0,0 1 0,0 0 0,0-1 0,0 1 0,0-1 0,0 1 0,0-1 0,0 1 0,0 0 0,0-1 0,0 1 0,0-1 0,0 1 0,0 0 0,0-1 0,0 1 0,0-1 0,0 1 0,0 1 0,0-1 0,0 1 0,0 0 0,0-1 0,0 2 0,0-3 0,-2 1 0,2-1 0,-2 2 0,2 1 0,-1 1 0,0-1 0,0 1 0,1-3 0,-2 2 0,2-2 0,-2 1 0,2-1 0,0 0 0,0-1 0,0 1 0,2-1 0,0 1 0,0 0 0,-1 1 0,1-1 0,-2 1 0,2-2 0,-1 3 0,0-2 0,2 1 0,-1-2 0,0 1 0,1 0 0,-1-1 0,2 1 0,-1-1 0,-1 1 0,1-1 0,1 3 0,0-1 0,1 1 0,-1 1 0,-1-2 0,1 1 0,0-1 0,-2-2 0,-1 1 0,1-2 0,-2 1 0,3-2 0,-2 2 0,2-3 0,-3 3 0,3-2 0,-1 2 0,2-1 0,-2 0 0,0-1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06.6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24575,'6'30'0,"-4"-12"0,8 32 0,-6-28 0,1 7 0,3 1 0,-7-13 0,6 7 0,-7-10 0,4-6 0,-3 3 0,3-6 0,-4-1 0,2 1 0,-2-1 0,2 1 0,-1 1 0,3 1 0,-2 0 0,1 2 0,1-2 0,-4-1 0,4 3 0,-3-2 0,3 0 0,-4-1 0,4-1 0,-3-1 0,1 1 0,0-3 0,-2 4 0,4-3 0,-1 6 0,2 3 0,2-2 0,-1 4 0,0-6 0,-2 1 0,1 0 0,-1-2 0,1 2 0,-1-2 0,1 0 0,-1 1 0,1-3 0,1 4 0,1-2 0,0 2 0,2 0 0,-4-2 0,13 11 0,-10-10 0,8 10 0,-9-13 0,-4 2 0,5-3 0,-5 0 0,3 1 0,-3-1 0,1 1 0,-2-1 0,5 1 0,-2-1 0,1 1 0,-2-1 0,1 1 0,1-1 0,1 3 0,7 2 0,-4 0 0,4 0 0,-7-5 0,0 0 0,-5-1 0,2-1 0,-3 4 0,5-3 0,13 11 0,4 4 0,17 5 0,7 10 0,-17-18 0,8 9 0,-29-19 0,2 4 0,-7-7 0,-1 2 0,8 2 0,-5 2 0,32 10 0,2 6 0,33 11 0,-16-4 0,5-5 0,-35-12 0,-4-8 0,-18 0 0,1-5 0,-3 1 0,28 3 0,6 8 0,57 10 0,-45 1 0,7-1 0,-2-1 0,-17-1 0,47 20 0,-55-33 0,3 5 0,-26-12 0,-1 1 0,1-2 0,45 0 0,23 7 0,17 0 0,-37-2 0,-4-1 0,6 2 0,-4-6 0,-22 0 0,-17 0 0,-2 0 0,-7-2 0,1-1 0,-1 1 0,3-4 0,0 5 0,-2-6 0,1 7 0,-6-2 0,2 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07.8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24575,'6'11'0,"22"25"0,7 13 0,2 0 0,-4-6 0,-23-24 0,1-4 0,-5-1 0,0-9 0,-3 1 0,1-2 0,2 8 0,12 8 0,8 15 0,9 8 0,1-1 0,-10-7 0,3-5 0,-17-13 0,4 1 0,-11-13 0,-1 1 0,-1-5 0,-1 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09.0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24575,'4'6'0,"2"1"0,7 17 0,7-2 0,4 29 0,-3-26 0,-7 8 0,-3-19 0,-6-6 0,7 10 0,-6-11 0,0 4 0,-2-7 0,-1 1 0,-1-1 0,2-1 0,-3 1 0,5-2 0,-3 5 0,7 5 0,-3-2 0,2 4 0,0-5 0,-2-1 0,12 11 0,2 3 0,5 1 0,-6-3 0,-6-10 0,-7-3 0,0-2 0,-5-1 0,2-4 0,-1 4 0,1-1 0,3 1 0,0 3 0,16 0 0,-5 4 0,21 5 0,-17-5 0,1 1 0,-5-9 0,-10 1 0,4-3 0,-4 3 0,-1-4 0,7 5 0,11-4 0,7 7 0,20-2 0,-8 5 0,8-4 0,-10 7 0,-15-12 0,-6 7 0,-14-9 0,-1 0 0,1 0 0,37 7 0,-22-3 0,66 10 0,-58-9 0,29 5 0,-46-10 0,-2 3 0,-6-3 0,-3 0 0,0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5:10.6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24575,'5'0'0,"-1"2"0,3 1 0,-2 1 0,1 1 0,-1-1 0,-1 1 0,8 16 0,-2-6 0,4 15 0,-5-15 0,-4-2 0,-1-4 0,1 0 0,-1-2 0,-1 0 0,-1-3 0,0-1 0,-2 1 0,2-2 0,-2 3 0,2-1 0,1 3 0,1 0 0,-1 0 0,1 1 0,-2-1 0,3 2 0,-1-2 0,1 2 0,-3-5 0,2 3 0,-1-3 0,-1 1 0,2 1 0,-1-1 0,-1 2 0,2-3 0,-1 1 0,1-1 0,1 3 0,-1-2 0,1 3 0,1-1 0,3 7 0,-2-4 0,4 4 0,-6-9 0,-1 1 0,0-6 0,-1 4 0,8 0 0,16 16 0,-4-10 0,11 13 0,-14-15 0,-1 4 0,-4-5 0,-3 1 0,-5-6 0,-3 0 0,-1-2 0,-1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6:03.5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24575,'7'0'0,"14"5"0,26 9 0,-10-6 0,7 6 0,-30-11 0,-7-1 0,0 0 0,4-2 0,2 0 0,7 0 0,-1 0 0,11 5 0,-13-4 0,5 4 0,-16-5 0,-1 0 0,-1 0 0,1 0 0,-1 0 0,1 0 0,-1 0 0,1 0 0,-1 0 0,1 0 0,-1 0 0,1 0 0,-1 0 0,1 0 0,-1 0 0,1 0 0,-1 0 0,1 0 0,-1 0 0,1 0 0,-1 0 0,1 0 0,-1 0 0,1 0 0,-1 0 0,1 0 0,-1 0 0,1 0 0,-1 0 0,1 0 0,-1 0 0,3 0 0,-2 0 0,3 0 0,-3 0 0,3 0 0,-1 0 0,0 0 0,0 0 0,-3-2 0,8 1 0,-6-1 0,7 2 0,-6 0 0,2 0 0,-2 0 0,2-2 0,-5 2 0,5-2 0,-2 0 0,0 1 0,1-1 0,-3 2 0,4 0 0,-2-2 0,2 1 0,5-1 0,-4 2 0,8 0 0,-3-3 0,0 3 0,-1-3 0,0 3 0,1 0 0,0 0 0,3 0 0,-10 0 0,4 0 0,-8 0 0,-1-2 0,1 1 0,-2-1 0,3 2 0,-1-2 0,1 2 0,-1-4 0,-1 3 0,-1-1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6:03.7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28 24575,'4'-5'0,"-1"1"0,1 1 0,-4-1 0,4 4 0,-3-5 0,3 5 0,-4-4 0,2 3 0,-2-1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9:52.230"/>
    </inkml:context>
    <inkml:brush xml:id="br0">
      <inkml:brushProperty name="width" value="0.07938" units="cm"/>
      <inkml:brushProperty name="height" value="0.07938" units="cm"/>
      <inkml:brushProperty name="color" value="#08765C"/>
    </inkml:brush>
  </inkml:definitions>
  <inkml:trace contextRef="#ctx0" brushRef="#br0">49 713 24345,'2'4'0,"2"-2"115,2-2-115,-3-2 38,2 1-38,-4-4 19,4 1-19,-1-2 58,2 0-58,0-3 0,0 2 0,0-1 0,0 1 0,0 1 0,-3 0 0,2 0 0,-1-3 0,2 3 0,0-3 0,2 0 0,-1 2 0,2-2 0,-6 3 0,2 0 0,-1 0 0,2 0 0,0 0 0,0 0 0,0 0 0,-3 0 0,2 2 0,-1-1 0,2-1 0,-3-1 0,2 1 0,-4 0 0,4 3 0,-4-3 0,4 0 0,-1 0 0,2-3 0,2 2 0,2-4 0,-1 1 0,9-4 0,-1-2 0,3 1 0,-2 0 0,-8 6 0,1 0 0,-4 0 0,4 3 0,-4-6 0,1 5 0,1-4 0,7-1 0,-5 2 0,7-1 0,-12 4 0,3 1 0,-6 0 0,3 0 0,-3 3 0,3-3 0,0 6 0,0-6 0,0 3 0,0-3 0,0 0 0,0-1 0,0 1 0,0 0 0,-3 0 0,3 3 0,-3-3 0,0 3 0,3-1 0,-6-1 0,6 4 0,-6-4 0,6 2 0,-6-4 0,6 4 0,-6-2 0,6 4 0,-6-5 0,6 6 0,-6-6 0,5 6 0,-4-6 0,4 3 0,-1-3 0,2 0 0,0-1 0,0 1 0,0 0 0,0 0 0,0 0 0,-3 0 0,2 3 0,-1-3 0,-1 3 0,2-1 0,-1-1 0,2 1 0,-3-2 0,2 3 0,-1-3 0,2 3 0,0 0 0,-3-3 0,5 6 0,-4-6 0,5 3 0,-3-3 0,0 2 0,0-1 0,0 4 0,0-2 0,-3 1 0,2 1 0,-4-4 0,4 4 0,-1-5 0,2 6 0,0-3 0,-3 0 0,2 3 0,-1-3 0,2 3 0,0 0 0,0 0 0,0 3 0,2 0 0,2 0 0,2 3 0,-3-6 0,0 6 0,-3-6 0,0 3 0,0-3 0,0 0 0,0 0 0,0 0 0,0 3 0,2-3 0,-1 3 0,2-3 0,-1 0 0,2 0 0,-1 0 0,0 0 0,-3 0 0,0 0 0,0 0 0,0 0 0,0 0 0,2 3 0,-1-3 0,4 3 0,-1-3 0,-1 0 0,2 3 0,-1-3 0,8 3 0,-4 0 0,11-3 0,-12 3 0,6-3 0,-7 0 0,0 0 0,0 0 0,0 0 0,6 0 0,2 0 0,0 0 0,5 0 0,-5 0 0,0 0 0,-4 0 0,-8 0 0,-2 0 0,0 0 0,0 0 0,3 0 0,-2 0 0,4 0 0,5 0 0,4 0 0,0 0 0,5 0 0,-12 0 0,6 0 0,-10 0 0,2 0 0,-1 0 0,2 0 0,0 0 0,0 0 0,0 0 0,6 0 0,-7 0 0,7 0 0,-12 0 0,6 0 0,-3 0 0,0 0 0,3 0 0,-3 0 0,3 0 0,0 0 0,6 0 0,2 0 0,0 0 0,-1 0 0,-7 0 0,-3 3 0,2-3 0,-1 3 0,2-3 0,0 0 0,-3 0 0,2 0 0,-4 0 0,4 0 0,-4 0 0,4 0 0,-4 0 0,4 0 0,-1 0 0,-1 0 0,2 0 0,-4 0 0,4 0 0,-1 0 0,2 0 0,0 0 0,0 0 0,-3 0 0,0 0 0,-3-3 0,0 3 0,0-3 0,0 3 0,0 0 0,2 0 0,2 0 0,2 0 0,6 0 0,-4 0 0,4 0 0,-6 0 0,-3 0 0,0 0 0,-3 0 0,3 0 0,0 0 0,23 0 0,-15 0 0,20 0 0,-16 0 0,-1 0 0,-5 0 0,-3 0 0,-6 0 0,3 0 0,-3 0 0,3 0 0,-3 0 0,6 0 0,-3 0 0,3 0 0,-3 0 0,0 0 0,-3 0 0,0 0 0,0 0 0,0 0 0,0 2 0,3-1 0,0 4 0,3-4 0,0 4 0,-3-4 0,3 4 0,-6-4 0,3 2 0,-3-3 0,0 0 0,0 0 0,0 0 0,0 0 0,0 0 0,3 0 0,0 0 0,3 0 0,-3 0 0,3 0 0,-6 0 0,6 0 0,-6 0 0,3 0 0,0 0 0,-3 0 0,6 0 0,-3 0 0,3 0 0,19 0 0,-7 0 0,9 0 0,-15 0 0,-8 0 0,-2 0 0,-2 0 0,0 0 0,0 0 0,0 0 0,0 0 0,0 0 0,0-3 0,0 2 0,0-1 0,0-1 0,0 2 0,0-4 0,0 4 0,0-2 0,0 3 0,0 0 0,0-2 0,0 1 0,3-2 0,0 3 0,3 0 0,-2 0 0,-2 0 0,-2 0 0,0 3 0,3-2 0,-2 1 0,1-2 0,-2 0 0,0 0 0,0 0 0,0 0 0,0 0 0,0 0 0,0 0 0,0 0 0,0-2 0,0 1 0,0-2 0,0 3 0,0 0 0,0 0 0,0 0 0,0 0 0,0 0 0,0 0 0,0 0 0,0 0 0,-2 3 0,-5 0 0,-2 3 0,-3 3 0,3-2 0,-6 4 0,5-4 0,-4 1 0,2 1 0,-1-2 0,1 4 0,0-4 0,0 1 0,3-2 0,-3 0 0,3 0 0,-3 0 0,2 0 0,-4 3 0,4-5 0,-2 4 0,1-5 0,1 3 0,-2 0 0,0 0 0,0 0 0,3 0 0,-3-2 0,5 1 0,-4-2 0,2 1 0,-1 1 0,-1-2 0,1 3 0,-2 0 0,0-2 0,0 4 0,0-7 0,0 10 0,-3-7 0,2 4 0,-2-2 0,3-2 0,0 1 0,3-2 0,-3 3 0,3-2 0,-3 1 0,0-2 0,0 1 0,0 1 0,-1-2 0,1 3 0,-2 3 0,1-2 0,-5 1 0,3-2 0,-1 3 0,-1-2 0,4 1 0,-2-2 0,3 3 0,-3-2 0,3 1 0,-6 1 0,5-2 0,-4 1 0,4-2 0,-4 3 0,4-2 0,-2 1 0,3-2 0,0 0 0,0 0 0,0 0 0,0 0 0,0 0 0,-3 0 0,2 0 0,-2 0 0,3 0 0,0 3 0,0-2 0,0 1 0,0-2 0,0 0 0,-3 3 0,-1-2 0,1 1 0,0-2 0,3 0 0,0 0 0,-3 0 0,5 0 0,-4 0 0,2 0 0,-1 0 0,-4 0 0,4 0 0,-5 0 0,3 0 0,-1-2 0,2 1 0,-1-2 0,2 3 0,-2 0 0,1 0 0,1 0 0,-5 0 0,6 0 0,-3 0 0,3 0 0,2 0 0,-1-2 0,1 1 0,1-2 0,-2 3 0,1-3 0,1 3 0,-3-3 0,3 0 0,-3 0 0,0-3 0,0 0 0,0 0 0,-3 0 0,-1 0 0,-2 0 0,-6 0 0,4 0 0,-11 0 0,11 0 0,-11 0 0,5-4 0,-6 3 0,-1-3 0,1 4 0,-14-6 0,17 4 0,-9-4 0,13 2 0,6 3 0,-6-3 0,7 4 0,0 0 0,0 0 0,0 0 0,2 0 0,1 0 0,-6-4 0,4 3 0,-7-3 0,8 4 0,1 0 0,3 0 0,-2 0 0,1 0 0,-5 0 0,3 0 0,-10 0 0,6 0 0,-6 0 0,7 0 0,0 0 0,2 0 0,-1 0 0,2 0 0,-4 0 0,-5 0 0,7 0 0,-7 0 0,9 0 0,-1 0 0,-8 0 0,7 0 0,-14 0 0,-8 0 0,3 0 0,-62 0 0,52 0 0,-52 0 0,36 0 0,-3 0 0,-11 0 0,27 0 0,10 0 0,8 0 0,12 0 0,-12 0 0,4 0 0,1 0 0,-5 0 0,12 0 0,-6 0 0,7 0 0,0 0 0,0 0 0,2 0 0,2 0 0,-1 0 0,2 0 0,-4 0 0,1 0 0,-8-4 0,4 4 0,-11-4 0,5 4 0,-7 0 0,7 0 0,-5-4 0,5 3 0,0-3 0,4 4 0,7 0 0,1 0 0,1 0 0,-2 0 0,0 0 0,0 0 0,-3 0 0,2 0 0,-1 0 0,1 0 0,-2 0 0,3 0 0,0 0 0,3 0 0,0 0 0,0 0 0,0 0 0,-1 0 0,1 0 0,0 0 0,0 0 0,-3 0 0,2 0 0,-1 0 0,2 0 0,-1 0 0,1 0 0,0 0 0,0 0 0,0 0 0,0 0 0,0 0 0,0 0 0,-3 0 0,2 0 0,-2 0 0,3 0 0,0 0 0,0 0 0,0 0 0,0 0 0,0 0 0,0 0 0,-1 0 0,1 0 0,-2 0 0,-2 0 0,1 0 0,0 0 0,3 0 0,0 0 0,2 2 0,-1-1 0,1 2 0,-2-3 0,0 0 0,0 0 0,0 0 0,0 0 0,0 0 0,0 0 0,-1 0 0,1 0 0,0 0 0,0 0 0,0 0 0,0 0 0,0 0 0,0 0 0,0 0 0,-1 0 0,1 0 0,3 2 0,0 4 0,6 1 0,-2 4 0,1-1 0,-2 2 0,0-3 0,0 2 0,0-4 0,0 2 0,0-1 0,0-1 0,0 2 0,0-3 0,0 0 0,0 0 0,0 0 0,0 0 0,0 0 0,-3-3 0,3 2 0,-3-1 0,3 2 0,0 0 0,-3-3 0,3 2 0,-3-1 0,3 2 0,0 0 0,0 0 0,0 0 0,0 0 0,0 0 0,0 2 0,0-1 0,0 2 0,0-1 0,0 2 0,0 2 0,0-3 0,0 0 0,0-1 0,0-1 0,0 4 0,0-1 0,0-1 0,0 2 0,0-4 0,3 2 0,-3-3 0,3 0 0,-3 0 0,0 0 0,0 0 0,0 0 0,3 0 0,-3 0 0,3 0 0,-3 0 0,0 0 0,0 0 0,0 0 0,0 0 0,0 2 0,3-1 0,-3 4 0,3-1 0,0 2 0,-3 0 0,3 0 0,-3 0 0,4 6 0,-3-4 0,3 4 0,-4-9 0,0 3 0,0-6 0,0 6 0,0-3 0,0 0 0,2 3 0,-1-3 0,2 3 0,-3 0 0,0 0 0,0 0 0,0 0 0,0-3 0,0 9 0,0-7 0,0 7 0,0-6 0,0 0 0,0 7 0,0 1 0,0 0 0,0-2 0,0-6 0,0-2 0,0 1 0,0-2 0,0 1 0,0 1 0,0-4 0,0 1 0,0-2 0,0 3 0,0-2 0,0 1 0,-3-2 0,2 0 0,-1 0 0,2 0 0,0 0 0,0 0 0,-3 3 0,2-2 0,-1 1 0,2-2 0,0 3 0,0-2 0,0 4 0,0-2 0,-3-2 0,2 4 0,-2-7 0,3 7 0,0-2 0,0 3 0,0 0 0,0-2 0,-2 1 0,1-2 0,-2 3 0,3 0 0,0 0 0,-2 0 0,1 0 0,-2 0 0,-1 7 0,3-6 0,-3 6 0,4-1 0,-2-4 0,1 10 0,-2-4 0,3 0 0,-4 5 0,3-5 0,-3 0 0,0 5 0,3-5 0,-3 0 0,0 5 0,3-11 0,-2 24 0,3-22 0,0 16 0,0-20 0,0 0 0,0 0 0,0 0 0,0-3 0,-3 3 0,2-3 0,-2 3 0,3 0 0,0 0 0,-2 0 0,1 0 0,-2 0 0,3 0 0,0 0 0,0-3 0,0 3 0,0-6 0,0 3 0,0-3 0,0 0 0,0 0 0,0 0 0,0 0 0,0 0 0,0 0 0,0 0 0,0 0 0,0 0 0,0 0 0,0 0 0,0 0 0,0 0 0,0 3 0,0 0 0,0 3 0,0-3 0,0 3 0,0-6 0,0 6 0,0-6 0,0 6 0,0-6 0,0 3 0,0 0 0,0-3 0,0 3 0,0 0 0,0-3 0,3 3 0,-2-3 0,1 0 0,-2 0 0,3 0 0,-2 0 0,1 0 0,-2 0 0,0 0 0,3 0 0,-2 0 0,1 0 0,-2 0 0,0 0 0,3-3 0,-2 3 0,1-3 0,1 3 0,-2 0 0,1 0 0,-2 0 0,3-3 0,-2 3 0,1-3 0,-2 3 0,0 0 0,0 0 0,0 0 0,0 0 0,0 0 0,0 0 0,0 0 0,0 0 0,0 0 0,0 0 0,0 0 0,0 3 0,0-3 0,0 3 0,3-6 0,-2 3 0,4-6 0,-4 6 0,4-6 0,-2 3 0,3-3 0,0 0 0,-2-3 0,1 2 0,-2-1 0,3 2 0,0 0 0,0 0 0,0-3 0,0 2 0,0-1 0,0-1 0,0 2 0,0-1 0,0 2 0,-2-3 0,1 2 0,-2-2 0,3 3 0,0 0 0,-2-2 0,1 1 0,1-2 0,1 3 0,1 0 0,1 0 0,-2 0 0,1 0 0,1 0 0,-2 3 0,1-2 0,-2 1 0,3-2 0,-2 0 0,1 0 0,-2 0 0,0 0 0,3 0 0,-2 0 0,4 0 0,-2 0 0,3 0 0,0 0 0,0 0 0,0 0 0,-2 0 0,-2 0 0,1 0 0,-2 0 0,4 0 0,-2 0 0,1 0 0,1 0 0,-2 0 0,3 0 0,0 0 0,0 0 0,-2 0 0,1 0 0,-4 0 0,1 0 0,-2 0 0,3 0 0,-2 3 0,1-2 0,-2 1 0,0-2 0,3 0 0,-2 0 0,1 0 0,-2 0 0,0 0 0,3 0 0,-2 0 0,4 0 0,-2 0 0,3 0 0,0 3 0,-2-2 0,-2 1 0,1 1 0,-2 0 0,4 1 0,-4 1 0,4-4 0,-4 1 0,4-2 0,-4 0 0,1 0 0,-2-2 0,0 1 0,0-2 0,0 3 0,0 0 0,0 0 0,0 0 0,0 0 0,3 0 0,7 0 0,-5 0 0,6 0 0,-10 0 0,2 0 0,-3 0 0,0 0 0,0 0 0,0 0 0,0 0 0,2 0 0,2 0 0,-1 0 0,2 3 0,-1-3 0,-1 3 0,2-3 0,-4 0 0,2 0 0,-3 0 0,2 0 0,-1 0 0,4 0 0,-1 0 0,-1 0 0,2 0 0,-1 0 0,-1 0 0,2 0 0,-4 0 0,2 0 0,-1 0 0,2 0 0,2 0 0,6 0 0,2 4 0,0-3 0,5 3 0,-5 0 0,19-3 0,-9 3 0,1-4 0,-16 0 0,-9 0 0,0 0 0,0 0 0,0 0 0,2 0 0,2 0 0,2 0 0,0 0 0,-3 0 0,0 0 0,-3 0 0,0 0 0,0 0 0,0 0 0,2 0 0,2 0 0,8 0 0,-4 0 0,1 0 0,-6 0 0,-3 0 0,0 0 0,0 0 0,0 0 0,0 0 0,3 0 0,6 4 0,-4-3 0,7 2 0,-11-3 0,4 3 0,-4-2 0,1 1 0,-2-2 0,0 0 0,0 0 0,0 0 0,3 0 0,-2 0 0,11 0 0,12 0 0,0 0 0,3 0 0,-15 3 0,-6-2 0,0 1 0,-2-2 0,-2 0 0,-2 0 0,0 0 0,0 0 0,0 0 0,0 0 0,0 0 0,0 0 0,0 0 0,3 0 0,0 0 0,3 0 0,0 0 0,7 0 0,1 0 0,0 0 0,4 0 0,-13 0 0,4 0 0,-9 0 0,0 0 0,0 0 0,0 0 0,0 0 0,0 0 0,0 0 0,0 0 0,0 0 0,0 0 0,0 0 0,3 0 0,-2 0 0,4 0 0,-2 0 0,1 0 0,-2 0 0,1 0 0,-2 0 0,-1-2 0,-1 1 0,-4-4 0,4 4 0,-2-2 0,3 3 0,0 0 0,0-2 0,0 1 0,0-2 0,0 0 0,0 3 0,-2-6 0,1 6 0,-2-3 0,6 3 0,-2 0 0,1 0 0,1 0 0,7-4 0,-3 3 0,3-3 0,-7 4 0,-6-3 0,3 3 0,-3-3 0,0 0 0,3 0 0,-3-1 0,0-1 0,3 4 0,-3-1 0,6 2 0,-3 0 0,3 0 0,-3 0 0,0 0 0,0 0 0,-3-3 0,3 2 0,-3-2 0,3 3 0,0 0 0,0 0 0,0 0 0,0 0 0,0 0 0,-3-2 0,3 1 0,-3-2 0,3 3 0,0 0 0,-3-2 0,2 1 0,-4-5 0,2 3 0,-3-6 0,0 3 0,-3-6 0,2 3 0,-1-1 0,2-1 0,0 4 0,0-2 0,0 3 0,-3 0 0,2 0 0,-1 0 0,2 0 0,0-1 0,0 1 0,0 0 0,0 0 0,0 0 0,0 0 0,0 0 0,-3 0 0,2 0 0,-2-1 0,3 1 0,0 0 0,0 0 0,0 0 0,0-3 0,0 0 0,-2-1 0,1 2 0,-2 1 0,3 1 0,0 0 0,0 0 0,0-3 0,0 3 0,0-3 0,0 3 0,0 0 0,0-1 0,0 1 0,0 0 0,0 0 0,0 0 0,0 0 0,0-3 0,0 2 0,0-2 0,0 1 0,0-2 0,0-2 0,0 0 0,0 0 0,0 0 0,0 0 0,0 0 0,0 2 0,0-1 0,0 4 0,0-2 0,0 3 0,0-3 0,0 2 0,0-10 0,0 6 0,0-8 0,-2 7 0,1 0 0,-2 0 0,3-7 0,0 5 0,0-4 0,0-1 0,-2 8 0,1-4 0,-2 6 0,3 3 0,0-3 0,0 3 0,0 0 0,0-1 0,0 1 0,0-2 0,0-2 0,0-2 0,0 0 0,0-7 0,0 8 0,-3-7 0,3 9 0,-3 0 0,3 0 0,0 3 0,0-3 0,0 2 0,0-2 0,0 1 0,-3 1 0,3-5 0,-3 3 0,3-1 0,0-1 0,0 2 0,0-1 0,0-1 0,0 1 0,0 1 0,0-3 0,0-4 0,0 5 0,0-13 0,0 16 0,0-10 0,0 11 0,0-4 0,0-5 0,0 5 0,0-4 0,0 8 0,0 1 0,0-2 0,0 1 0,0-5 0,0 3 0,0-3 0,0 0 0,0 0 0,0-1 0,0 1 0,0 0 0,0 3 0,0 0 0,0 0 0,0 0 0,0-3 0,0-1 0,0-5 0,0 4 0,0-4 0,0 8 0,0-1 0,0 1 0,0 1 0,0-3 0,0 3 0,0-3 0,0 2 0,0-7 0,0 8 0,0-9 0,0 9 0,0-3 0,0 0 0,0 0 0,0-1 0,0 1 0,0 0 0,0 3 0,0-3 0,0 3 0,0-3 0,0 0 0,0 0 0,-3 2 0,3-1 0,-3 4 0,3-5 0,0 3 0,0-3 0,0 2 0,0-1 0,0 4 0,0-2 0,0 3 0,0 0 0,0 0 0,0 0 0,0 0 0,0 0 0,0 0 0,0-3 0,0 2 0,0-2 0,0 3 0,0 0 0,0 0 0,0 0 0,0 0 0,0 0 0,0-3 0,0 2 0,0-4 0,2 1 0,-1-2 0,2 3 0,-1-3 0,-1 3 0,2-1 0,-3-1 0,0 1 0,0 1 0,0 0 0,0 3 0,0 0 0,0 0 0,0 0 0,0 0 0,0-1 0,0-1 0,0 1 0,0-5 0,0 6 0,0-3 0,0 3 0,0 0 0,0-1 0,-3-1 0,2 1 0,-1-11 0,2 10 0,-3-8 0,2 8 0,-4 1 0,4-2 0,-2 3 0,3 0 0,0 0 0,0 0 0,0 0 0,0-1 0,0 1 0,0 0 0,0 0 0,0 0 0,0 0 0,0 0 0,0 0 0,3 2 0,-2-1 0,4 4 0,-4-4 0,4 4 0,-4-4 0,1 1 0,-2-2 0,0 3 0,0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20:38.283"/>
    </inkml:context>
    <inkml:brush xml:id="br0">
      <inkml:brushProperty name="width" value="0.07938" units="cm"/>
      <inkml:brushProperty name="height" value="0.07938" units="cm"/>
      <inkml:brushProperty name="color" value="#08765C"/>
    </inkml:brush>
  </inkml:definitions>
  <inkml:trace contextRef="#ctx0" brushRef="#br0">690 4 24530,'-3'-4'0,"2"4"22,-1 6-22,2 10 8,0-3-8,0 12 3,3-5-3,-2 7 12,7-1-12,-7 14 0,6-17 0,-7 8 0,3-19 0,-3-2 0,0-2 0,3 1 0,-3-2 0,3 4 0,0-2 0,-3 1 0,7 8 0,-6-10 0,3 10 0,-2-9 0,2 3 0,-1 0 0,2 0 0,-4 0 0,4-3 0,-4 3 0,4-6 0,-4 6 0,2-6 0,-1 3 0,-1 0 0,2 0 0,-1 0 0,-1 3 0,2-6 0,-1 6 0,-1-6 0,4 6 0,-4-6 0,2 6 0,-1-3 0,-1 0 0,2 3 0,-3-6 0,2 3 0,2 0 0,-1-3 0,0 6 0,-3-3 0,0 3 0,0 0 0,0-3 0,0 3 0,0-3 0,0 3 0,0 0 0,0 6 0,0-4 0,0 4 0,0-6 0,0 0 0,-4 7 0,3-6 0,-3 12 0,4-11 0,0 4 0,0-6 0,0-3 0,0 0 0,0-3 0,0 3 0,0-3 0,0 3 0,0-3 0,0 0 0,0 3 0,0-3 0,0 3 0,0 0 0,0-3 0,0 6 0,0-6 0,0 6 0,0-3 0,0 9 0,0-4 0,0 2 0,0-5 0,0-4 0,-3 4 0,3 4 0,-3-2 0,3 2 0,0 16 0,0-20 0,0 20 0,0-15 0,0-3 0,0 6 0,0-1 0,0 2 0,0 0 0,0 5 0,0-11 0,0 4 0,0 1 0,0-6 0,0 12 0,0-11 0,0 1 0,0-3 0,0-3 0,0 3 0,0-3 0,0 3 0,0-3 0,0 0 0,0 3 0,0-6 0,0 6 0,0-6 0,0 6 0,0-3 0,0 3 0,0 0 0,0 0 0,0 0 0,0 0 0,0-3 0,0 3 0,0-6 0,0 3 0,0-3 0,0 3 0,0-3 0,0 3 0,0 0 0,0 6 0,0-1 0,0 4 0,0-6 0,2-2 0,-1-2 0,2 1 0,-3-2 0,0 4 0,0-2 0,0 3 0,2 0 0,-1 0 0,4-2 0,-4 1 0,2-2 0,-3 1 0,2 1 0,-1-4 0,2 4 0,-3-4 0,0 1 0,0-2 0,0 0 0,0 0 0,0 0 0,0 0 0,0 0 0,0 0 0,0 0 0,-3 0 0,0 0 0,-6 0 0,2-2 0,-4 4 0,4-4 0,-5 2 0,6-1 0,-6-2 0,3 3 0,-1 0 0,-1 0 0,4-2 0,-4 1 0,4-2 0,-5 3 0,6 0 0,-3 0 0,3 0 0,0 0 0,-3 0 0,-1 3 0,1-2 0,-2 1 0,4-2 0,-2 0 0,6 0 0,-3 0 0,3-2 0,-1 1 0,-1-2 0,4 3 0,-4 0 0,1 0 0,-2 0 0,3 0 0,-3 0 0,3-2 0,0 1 0,-3-2 0,6 3 0,-6 0 0,0 3 0,2-2 0,-4 1 0,7-2 0,-4 0 0,4 0 0,-4 0 0,1 3 0,-2-2 0,3 1 0,-3 1 0,3-2 0,-3 1 0,2-2 0,-4 3 0,4-2 0,-5 4 0,3-4 0,-2 4 0,3-4 0,-3 1 0,5 1 0,0-2 0,-3 1 0,3-2 0,-1 0 0,-1 0 0,2 3 0,-1-2 0,-1 4 0,4-2 0,-4 1 0,1 1 0,-2-2 0,0 1 0,-1 7 0,0-8 0,0 8 0,1-7 0,0 2 0,-1-3 0,4 0 0,-2-1 0,1-1 0,-2 2 0,0-3 0,0 0 0,0-3 0,0 2 0,0-1 0,-1-1 0,1 2 0,-2 1 0,1 1 0,-2-1 0,3 2 0,0-7 0,0 7 0,-3-4 0,2 2 0,-2 0 0,3 0 0,0 0 0,0-3 0,3 2 0,-3-1 0,3-1 0,-1 2 0,-1-4 0,4 4 0,-4-4 0,4 4 0,-4-4 0,4 4 0,-4-4 0,1 4 0,-2-1 0,0 4 0,0-1 0,2 2 0,-1-6 0,4 2 0,-1-1 0,-1-1 0,2 2 0,-2-1 0,3 2 0,-2-3 0,1 2 0,-2-1 0,3 2 0,0 0 0,0 0 0,0 0 0,-2-3 0,1 2 0,-2-1 0,1-1 0,1 2 0,-2-1 0,0-1 0,3 2 0,-6-4 0,6 4 0,-6-1 0,6 2 0,-6-3 0,3 0 0,-1-1 0,-4-1 0,4 2 0,-5-3 0,3 0 0,0 2 0,0-1 0,3 2 0,0-3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5:34.2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24575,'4'7'0,"0"0"0,-2-1 0,1 1 0,-3-3 0,2 1 0,-2-2 0,1 1 0,0 0 0,2-1 0,-3 1 0,3-1 0,-1 2 0,2-1 0,0 2 0,-2-1 0,2-1 0,-3 1 0,4-1 0,-3-1 0,2-1 0,-2 1 0,-1-1 0,1 0 0,-2 1 0,2-1 0,-1 2 0,0 0 0,2-1 0,-3 1 0,3-2 0,-2 1 0,2-1 0,-3 2 0,4-2 0,-4 1 0,3-1 0,-1 1 0,0 1 0,1-1 0,-1 1 0,2 1 0,0-1 0,-1 1 0,2-1 0,-1 0 0,1 1 0,-1-1 0,0 1 0,-2-2 0,1 1 0,-1-2 0,0 1 0,1-2 0,-3 2 0,4-3 0,-4 3 0,3-2 0,-2 2 0,2-1 0,-1 2 0,0-1 0,1 1 0,-1-1 0,1 1 0,1-1 0,-2 1 0,3 0 0,-4-1 0,3 2 0,-2-2 0,2 2 0,-2-3 0,1 1 0,-3 1 0,4-1 0,-2 2 0,1-1 0,1 3 0,-1-1 0,3 1 0,-2 0 0,1-1 0,-2-1 0,-1-2 0,2 1 0,-4 0 0,3-2 0,-3 1 0,4-1 0,-4 1 0,3-1 0,-2 2 0,2-4 0,-3 3 0,2-1 0,-1 0 0,0 1 0,0-1 0,1 2 0,0 1 0,2-1 0,-2 1 0,1-1 0,-1 1 0,1 1 0,-1-1 0,2-1 0,-4-1 0,3 0 0,-3 1 0,4 2 0,-4-3 0,2 1 0,-1-1 0,0 1 0,2 0 0,-3-1 0,3 1 0,-2-1 0,2-1 0,-3 1 0,2-1 0,-2 2 0,2 0 0,-2-1 0,3 1 0,-2-1 0,2 1 0,-3 0 0,3-1 0,-2 1 0,0-1 0,1 1 0,-2 1 0,4 1 0,-3 1 0,3 0 0,-2 0 0,1 0 0,-1-1 0,0-1 0,1-3 0,-2 1 0,2-2 0,-3 2 0,4-3 0,-4 3 0,2-1 0,-2 2 0,1-2 0,0 1 0,0-1 0,1 0 0,-2 1 0,3-1 0,-2 2 0,2-2 0,-3 1 0,3-1 0,-2 2 0,2 1 0,-1 0 0,2 6 0,0-3 0,0 3 0,0-3 0,-2-1 0,1-3 0,-2 1 0,2-3 0,-3 1 0,3-1 0,-2 1 0,0-1 0,-1 2 0,2-2 0,-2 1 0,4-3 0,-2 4 0,0-2 0,1 0 0,-3 1 0,3-1 0,-1 0 0,0 1 0,1-3 0,-2 4 0,2-2 0,-3 1 0,4 1 0,-2-1 0,1-1 0,-1 1 0,1-2 0,-1 0 0,0 1 0,2-2 0,-4 4 0,3-2 0,-2 1 0,2-1 0,-1 1 0,1-2 0,-1 2 0,1-3 0,-2 4 0,0-2 0,1 1 0,0-1 0,2 0 0,-2-1 0,1 0 0,-3 0 0,2-1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3:57.2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24575,'0'7'0,"0"-2"0,0 10 0,0-7 0,2 7 0,-1-6 0,4 6 0,-4-6 0,2 3 0,-3-7 0,0-1 0,0 1 0,0 0 0,0 0 0,0-1 0,0 1 0,0 0 0,0 0 0,2-3 0,-2 3 0,3-3 0,-3 3 0,0 0 0,0 0 0,0-1 0,0 1 0,0 0 0,0 0 0,0 0 0,0-1 0,0 1 0,0 0 0,0 0 0,0-1 0,0 1 0,0 0 0,0 0 0,0 0 0,2-1 0,-2 3 0,2 1 0,-2 1 0,0 1 0,0-3 0,2 2 0,-1-3 0,1 3 0,-2-4 0,0 2 0,2-2 0,-1-1 0,1 1 0,-2 0 0,0 0 0,0 2 0,0-2 0,0 4 0,0-2 0,0 1 0,0 1 0,0-4 0,0 4 0,0-4 0,0 4 0,0-3 0,0 1 0,0 0 0,0-2 0,0 2 0,0-2 0,0-1 0,0 3 0,0-1 0,0 3 0,2-4 0,-1 2 0,1-2 0,-2 1 0,0 0 0,0 1 0,0-3 0,0 1 0,0 0 0,0 0 0,0 0 0,0-1 0,0 1 0,0 0 0,0 0 0,0-1 0,-2 1 0,1 0 0,-1 0 0,2 0 0,0-1 0,0 1 0,0 0 0,-2-3 0,1 3 0,-1-3 0,2 3 0,-2 0 0,1 0 0,-1 0 0,2-1 0,0 1 0,0 0 0,0 0 0,0-1 0,0 1 0,0 0 0,-2 0 0,1 0 0,-1-1 0,2 1 0,0 0 0,0 2 0,0-2 0,0 2 0,0 0 0,0-2 0,0 4 0,0-1 0,0 1 0,0 1 0,0-1 0,0 1 0,2-1 0,-1 6 0,1-6 0,-2 3 0,0-7 0,2-3 0,-1 2 0,1-1 0,-2 2 0,0-2 0,0-1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4:00.0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24575,'0'23'0,"5"4"0,-4 7 0,4 8 0,-5-19 0,0 4 0,0-8 0,0-3 0,0 0 0,0-3 0,0-6 0,0-2 0,0-1 0,0 1 0,0 0 0,0 0 0,0-1 0,0 3 0,0-1 0,0 1 0,0-3 0,0 1 0,0 0 0,0 2 0,0-2 0,0 4 0,0-4 0,0 4 0,0-3 0,0 1 0,0-3 0,0 1 0,0 0 0,0 0 0,0-1 0,0 1 0,0 0 0,0 0 0,0 0 0,0-1 0,0 1 0,0 0 0,0 0 0,0-1 0,0 1 0,0 0 0,0 2 0,0-2 0,0 4 0,0-3 0,0 0 0,2-1 0,-1 0 0,1 0 0,-2 0 0,0-1 0,0 1 0,0 0 0,0 0 0,0-1 0,0 1 0,0 0 0,0 0 0,0 0 0,0-1 0,0 1 0,0 0 0,0 0 0,0-1 0,0 1 0,0 0 0,0 0 0,0 0 0,0-1 0,0 1 0,0 0 0,0 0 0,0-1 0,0 1 0,0 0 0,0 0 0,0 0 0,2-3 0,-1 2 0,1-1 0,-2 2 0,0 0 0,0-1 0,0 1 0,0 0 0,0 0 0,0 0 0,0-1 0,2-1 0,-1 1 0,1-1 0,-2 2 0,0-1 0,0 1 0,0 0 0,0 0 0,0 0 0,0-1 0,2 1 0,-2 0 0,5 0 0,-5-1 0,2 1 0,-2 0 0,2 0 0,-1 0 0,1-1 0,0-1 0,-1 1 0,1-1 0,-2 2 0,2-1 0,-2 1 0,3 0 0,-3 0 0,0 0 0,0-1 0,2-1 0,-2 1 0,2-1 0,-2 2 0,2-1 0,-1 1 0,1 0 0,-2 0 0,0 0 0,2-3 0,-1 2 0,1-1 0,-2 2 0,0 0 0,0-1 0,0 1 0,0 0 0,0 0 0,2-3 0,-1 3 0,1-3 0,0 1 0,-2 1 0,2-1 0,1 0 0,-3 1 0,2-2 0,0 1 0,-1 1 0,1-1 0,0 0 0,-1 1 0,3-4 0,-4 5 0,5-5 0,-5 2 0,2-2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4:01.7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46 1 24575,'4'2'0,"3"3"0,-1 0 0,1 2 0,-3-2 0,-1-1 0,1 1 0,-1 0 0,-1 0 0,3 0 0,-5-1 0,5-1 0,-5 1 0,2-1 0,-2 2 0,0-1 0,0 1 0,0 0 0,2-2 0,-1 1 0,1-1 0,-2 1 0,0 1 0,0 0 0,0 0 0,0-1 0,0 3 0,0-1 0,0 1 0,0-3 0,0 1 0,0 0 0,0 0 0,0-1 0,0 1 0,0 0 0,0 0 0,2-3 0,-1 3 0,1-3 0,-2 3 0,0 0 0,0 0 0,2-1 0,-2 1 0,2 0 0,-2 0 0,0 0 0,3-1 0,-3 1 0,2 0 0,-2 0 0,0-1 0,0 1 0,0 0 0,0 0 0,0 0 0,0-1 0,0 1 0,-2-2 0,2 1 0,-3-1 0,3 1 0,-2-1 0,2 1 0,-2-1 0,-1 2 0,1 0 0,-1-1 0,-1-1 0,1 1 0,-2-1 0,0 2 0,0-3 0,3 3 0,-3-5 0,3 4 0,-3-3 0,2 3 0,-1-3 0,1 1 0,-2-2 0,0 0 0,0 0 0,1 0 0,-1 2 0,0-2 0,-2 3 0,1-3 0,-1-3 0,5 3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5:37.908"/>
    </inkml:context>
    <inkml:brush xml:id="br0">
      <inkml:brushProperty name="width" value="0.10583" units="cm"/>
      <inkml:brushProperty name="height" value="0.10583" units="cm"/>
    </inkml:brush>
  </inkml:definitions>
  <inkml:trace contextRef="#ctx0" brushRef="#br0">6964 7392 24575,'-3'9'0,"-3"7"0,-2-4 0,2 3 0,3-9 0,0-2 0,2 2 0,-5-3 0,2 4 0,1 0 0,-3-4 0,5 3 0,-5-5 0,5 4 0,-2-1 0,1 0 0,1 2 0,-5-6 0,5 6 0,-2-2 0,0-1 0,2 3 0,-4-5 0,4 5 0,-2-3 0,0 1 0,-1 2 0,0-3 0,-1 4 0,4-1 0,-5 1 0,5-1 0,-5-2 0,6 2 0,-6-5 0,5 4 0,-5-1 0,2 3 0,-2-1 0,2 1 0,-2-4 0,5 3 0,-5-5 0,6 5 0,-6-6 0,5 6 0,-5-2 0,5 2 0,-2 1 0,3-1 0,-3-2 0,3 2 0,-3-3 0,3 4 0,0 0 0,0-1 0,0 1 0,0-1 0,0 1 0,0-1 0,0 1 0,0-1 0,0 1 0,0-1 0,0 1 0,0-1 0,0 1 0,0-1 0,0 1 0,0-1 0,0 1 0,0 0 0,0-1 0,0 1 0,0-1 0,0 1 0,0-1 0,0 1 0,0-1 0,0 1 0,0-1 0,0 1 0,0-1 0,0 1 0,0-1 0,0 1 0,0-1 0,0 1 0,0 0 0,0-1 0,0 1 0,0-1 0,0 1 0,0-1 0,0 1 0,0-1 0,0 1 0,0-1 0,0 1 0,0-1 0,0 1 0,0-1 0,-3-2 0,2 2 0,-2-2 0,3 2 0,0 1 0,0-1 0,0 1 0,0-1 0,0 1 0,0-1 0,0 4 0,0-3 0,0 2 0,0-2 0,0-1 0,0 1 0,0-1 0,0 1 0,-3 0 0,2 2 0,-2-2 0,3 3 0,0-4 0,0 11 0,0-8 0,0 7 0,-3-7 0,3-1 0,-3 1 0,3 1 0,-5 7 0,4-2 0,-3 5 0,1-7 0,2-3 0,-5-4 0,3 0 0,-4-5 0,-3 2 0,-21 3 0,15-1 0,-17 3 0,25-6 0,-1 1 0,-1-2 0,3 2 0,-3-3 0,4 0 0,2 3 0,-2-2 0,2 2 0,-2-3 0,-1 0 0,0 2 0,1-1 0,-1 2 0,0 0 0,-2-2 0,1 2 0,-1-3 0,2 0 0,0 0 0,1 2 0,-1-1 0,0 2 0,1 0 0,-4-2 0,3 2 0,-3 0 0,4-3 0,-1 3 0,0 0 0,1-2 0,-1 2 0,0-3 0,1 0 0,2 3 0,-2-3 0,2 6 0,-2-5 0,-1 2 0,0-3 0,1 3 0,-1-3 0,-2 6 0,-9-5 0,3 2 0,-12 1 0,5-3 0,3 3 0,3-4 0,9 3 0,0-2 0,1 5 0,-1-5 0,0 4 0,1-4 0,-1 2 0,1 0 0,-1-2 0,0 4 0,-2-4 0,1 2 0,-11 1 0,7-3 0,-8 6 0,6-6 0,1 2 0,0 0 0,3-2 0,-3 5 0,3-6 0,-3 3 0,0-3 0,-1 0 0,1 0 0,6 3 0,-2-2 0,5 2 0,-5-3 0,-8 4 0,-5-3 0,-36 3 0,8-4 0,-40 0 0,50 0 0,-15 0 0,46 0 0,-8 0 0,10 3 0,1-2 0,-1 2 0,-3 0 0,-7 2 0,-5-1 0,-7 0 0,-14-4 0,11 0 0,-11 0 0,24 0 0,2 0 0,10 0 0,-2 0 0,1 0 0,2 3 0,0-3 0,2 3 0,-12-3 0,-3 0 0,-25 0 0,-45 0 0,39 0 0,-1 0 0,-45 0 0,24-4 0,50 3 0,5-3 0,7 4 0,0 0 0,0 0 0,-3 0 0,-7 0 0,5 0 0,-27 0 0,27 0 0,-26 0 0,32 0 0,-7 0 0,6 0 0,0 0 0,-10 0 0,5 0 0,-13 0 0,7-5 0,-8 4 0,10-3 0,2 7 0,-14 4 0,16-2 0,-27 2 0,6-7 0,-11 0 0,1 0 0,9 0 0,20 0 0,8 0 0,-1 0 0,0 0 0,-25 0 0,17 0 0,-14 0 0,23 0 0,2 0 0,0 0 0,-2 0 0,-2 0 0,-9 0 0,5 0 0,-5 0 0,10 0 0,0 0 0,4 0 0,-4 0 0,3 0 0,-6 0 0,-4 0 0,-5 0 0,0 0 0,-5 0 0,12 0 0,-5 0 0,7 0 0,0 0 0,2 0 0,2 0 0,2 0 0,0 0 0,1 0 0,-4 0 0,-7 0 0,-5 0 0,0 0 0,-5 0 0,15 0 0,-5 0 0,11 3 0,-1-3 0,0 3 0,-2 0 0,-23-2 0,14 2 0,-17-3 0,25 0 0,1 0 0,2 0 0,0 0 0,1 3 0,-1-3 0,3 6 0,-2-5 0,3 5 0,-4-5 0,0 1 0,1-2 0,-1 0 0,0 0 0,-2 0 0,-9 0 0,4 0 0,-7 0 0,11 0 0,-2 0 0,4 0 0,-1 0 0,2 0 0,0 0 0,-2 0 0,-8 0 0,-5 0 0,0 0 0,-20 0 0,17 0 0,-8 0 0,16 0 0,10 0 0,-2 0 0,1 0 0,-11 0 0,0 0 0,-10 0 0,7 0 0,5 0 0,7 0 0,4 3 0,-1-2 0,-3 2 0,0-3 0,-24 0 0,15 0 0,-15 0 0,14 0 0,5 0 0,-12 0 0,-10 0 0,15 0 0,-9 0 0,24 0 0,-9 0 0,-18 0 0,12 0 0,-19 0 0,29 0 0,-8 0 0,10 0 0,0 0 0,3 0 0,1 0 0,-1 0 0,1 0 0,-1 0 0,-3 0 0,-7 0 0,-5 0 0,-35 0 0,-8-8 0,0 1 0,8-2 0,35 5 0,2 4 0,12-3 0,-1 2 0,6-2 0,-7 3 0,-7 0 0,-5 0 0,-21 0 0,-4 0 0,-28 0 0,31 0 0,-4 0 0,37 0 0,2 0 0,2 3 0,0-2 0,-2 1 0,-1-2 0,-1 0 0,-1-3 0,2 3 0,-11-3 0,-1-2 0,1 4 0,0-3 0,11 1 0,1 2 0,2-2 0,0 3 0,-2 0 0,-37 0 0,-12 0 0,-21-6 0,-11-4 0,11 1 0,0-6 0,18 9 0,28-2 0,17 3 0,9 5 0,-3 0 0,0 0 0,-3-3 0,0 3 0,-7-3 0,5 0 0,-3 2 0,9-2 0,2 3 0,0 0 0,1-3 0,-1 2 0,-2-2 0,-2 3 0,-2 0 0,3 0 0,0 0 0,4 0 0,-11-4 0,5 3 0,-15-3 0,5 0 0,0 2 0,5-5 0,7 6 0,4-2 0,-1 3 0,-10 0 0,-2 0 0,-3 0 0,2 0 0,0 0 0,-16-6 0,10 4 0,-5-5 0,21 7 0,4 0 0,-4 0 0,0 0 0,-3 0 0,2 0 0,2-3 0,2 2 0,1-2 0,-1 3 0,-3 0 0,-7 0 0,2 0 0,-12-4 0,15 3 0,-5-3 0,11 4 0,2-3 0,-2 2 0,2-2 0,-5 3 0,-8-4 0,-5 3 0,-36-12 0,29 11 0,-14-9 0,37 4 0,6-3 0,0-3 0,0 0 0,0-1 0,-4-6 0,0 8 0,-1-4 0,2 9 0,3-3 0,0 3 0,0-3 0,0 1 0,0 2 0,0-3 0,0 0 0,0 3 0,0-3 0,0 4 0,-3 2 0,2-2 0,-2 3 0,3-4 0,0 0 0,0 1 0,0-1 0,0 0 0,0-2 0,0-2 0,0-2 0,0 3 0,0-3 0,0 3 0,0-3 0,0 0 0,0 3 0,0-3 0,0 3 0,0-1 0,0 2 0,0 2 0,0 1 0,0-1 0,0-3 0,0 3 0,0-3 0,0 4 0,0-1 0,0 0 0,-3 4 0,3-3 0,-3 2 0,3-5 0,0 1 0,0-4 0,0 4 0,0-1 0,0-1 0,0 3 0,0-6 0,0 6 0,0-5 0,0-6 0,0 6 0,0-4 0,0 9 0,0-2 0,0 1 0,0-4 0,0 4 0,0-4 0,0 2 0,0-4 0,0 1 0,0 0 0,0 0 0,0 0 0,0-1 0,0 1 0,0 3 0,0 0 0,0 4 0,0-1 0,0 0 0,0 1 0,0-1 0,0 0 0,0 1 0,0-1 0,0 1 0,0-1 0,0-3 0,0 3 0,0-3 0,0 4 0,0-1 0,0 0 0,0-2 0,0-1 0,0-4 0,3 1 0,-3 0 0,3 0 0,-3 0 0,0-1 0,0 1 0,3 3 0,-2-9 0,2 6 0,-3-14 0,3 12 0,-3-2 0,3-2 0,-3 7 0,0-8 0,0-1 0,0 9 0,0-7 0,0 11 0,0-4 0,0 5 0,0-3 0,0 3 0,0 1 0,0-4 0,0 3 0,0-6 0,0 6 0,3-3 0,-2 4 0,2-1 0,-3 0 0,0 1 0,0-1 0,0 0 0,0-2 0,0-1 0,0-11 0,0 7 0,0-7 0,0 8 0,0 0 0,0 0 0,0 0 0,0-1 0,0 1 0,0 3 0,0 0 0,0 4 0,0-1 0,0-2 0,0 1 0,0-1 0,0 2 0,0 0 0,0 1 0,0-1 0,-3-3 0,2 0 0,-2-3 0,3-7 0,-7-16 0,6 3 0,-6-10 0,4 21 0,2-5 0,-2 5 0,0 0 0,2 2 0,-4 7 0,4-7 0,-2 5 0,3-6 0,-3 8 0,2 0 0,-2 0 0,3 3 0,0 0 0,0 3 0,0 1 0,-3 2 0,2-2 0,-1 2 0,2-2 0,0-1 0,0 0 0,0-2 0,0-8 0,-5-5 0,4 0 0,-7-5 0,6 5 0,-2 0 0,0-5 0,3 5 0,-3 0 0,4 2 0,-3 7 0,2 2 0,-2 2 0,3 2 0,0 0 0,0 1 0,0-1 0,0 0 0,0 1 0,0-1 0,0 0 0,-3-2 0,2-1 0,-2-4 0,3 1 0,0-7 0,-3 5 0,3-12 0,-3 5 0,-2-7 0,4 7 0,-3 5 0,4 5 0,0 1 0,-3 1 0,2-2 0,-2 4 0,3-1 0,0 2 0,0-3 0,0 3 0,0-3 0,0 1 0,0-8 0,0 2 0,0-5 0,0 9 0,0-1 0,0 4 0,0-4 0,0 2 0,0-1 0,0-1 0,0 2 0,0-4 0,0 1 0,0-7 0,0-2 0,0 3 0,0 0 0,0 8 0,0-2 0,0 3 0,0-2 0,0 4 0,0-1 0,0 2 0,0-3 0,0 3 0,0-3 0,0 1 0,3 1 0,-2-1 0,2-1 0,-3 0 0,0 0 0,0 0 0,0 1 0,0 1 0,3-1 0,-3 2 0,3 0 0,-3 1 0,0-4 0,0 3 0,0-6 0,0 3 0,0-3 0,0 0 0,0 0 0,0-8 0,0 6 0,0-12 0,0 15 0,0-7 0,0 11 0,0-1 0,0 2 0,0 1 0,0-1 0,0 0 0,3 1 0,-2-1 0,2 0 0,-3-2 0,0 1 0,0-4 0,0 2 0,0-4 0,0 4 0,0 1 0,0 2 0,0 0 0,0 1 0,0-1 0,0 0 0,0 1 0,0-1 0,0 0 0,3-2 0,-3 1 0,3-1 0,-3-1 0,0 0 0,0-3 0,0 2 0,0 2 0,0 2 0,0 1 0,0-1 0,0 0 0,0 1 0,0-1 0,3 0 0,-2 1 0,2-4 0,-3 0 0,0-3 0,0-1 0,0 1 0,0-7 0,0 5 0,0-5 0,0 0 0,0 5 0,0-5 0,0 0 0,0-31 0,0 15 0,0-36 0,0 47 0,0-17 0,0 27 0,0-5 0,0 10 0,0 0 0,0 1 0,0-2 0,0 1 0,0 1 0,0-1 0,0-7 0,0 5 0,0-8 0,0 10 0,0-3 0,0 3 0,0 0 0,0 3 0,0 1 0,0-25 0,0 15 0,0-15 0,-3 18 0,2 3 0,-2-3 0,3-7 0,0 5 0,0-5 0,0 6 0,-3 1 0,3 0 0,-3 3 0,3 0 0,0 3 0,0 1 0,0-1 0,0-2 0,0 1 0,0-4 0,0 1 0,0 1 0,0 1 0,0 2 0,0 0 0,0 1 0,0-1 0,0 0 0,0 1 0,0-1 0,0-3 0,0 3 0,0-2 0,0 2 0,0 0 0,0 1 0,0-1 0,0 0 0,0-9 0,0-3 0,0-10 0,0 0 0,0 0 0,0 0 0,0 7 0,0 2 0,0 10 0,-3 3 0,2 1 0,-2 3 0,3-4 0,0-10 0,0-2 0,0-3 0,0 2 0,0 7 0,0 0 0,0 0 0,3 2 0,-2 2 0,1 2 0,-2 1 0,0-11 0,0 5 0,3-8 0,-2 7 0,2-1 0,0 1 0,-2 0 0,1 3 0,-2 0 0,0 4 0,3 2 0,-2-2 0,2 2 0,-3-5 0,0 1 0,0-4 0,0-5 0,0 5 0,0-5 0,3 10 0,-2-2 0,2 1 0,-3-1 0,0-1 0,0 3 0,0-5 0,0 1 0,0-23 0,0 8 0,0-10 0,0 16 0,0 0 0,0 5 0,0-5 0,0 9 0,0 2 0,0 2 0,0 1 0,0-1 0,0 0 0,0 1 0,0-1 0,0 0 0,0 1 0,0-1 0,0 0 0,0-2 0,0-2 0,0 1 0,0-9 0,0 7 0,0-8 0,0 9 0,0 2 0,0 2 0,0 0 0,0 1 0,0-1 0,0 0 0,0 1 0,0-1 0,0 0 0,0 1 0,0-4 0,0-7 0,0 2 0,0-5 0,0 7 0,0 2 0,0 2 0,0 2 0,0 0 0,0 1 0,0-1 0,0 1 0,0-4 0,0 3 0,0-6 0,0 3 0,0 0 0,0-3 0,0 3 0,0 0 0,0 0 0,0 3 0,0 1 0,0-1 0,0-3 0,0 3 0,0-3 0,0 4 0,0-1 0,0 1 0,0-1 0,0-10 0,0 5 0,0-8 0,0 0 0,0 5 0,0-12 0,0 5 0,0 0 0,0 2 0,0 10 0,0-3 0,0 6 0,0-3 0,0 1 0,0-2 0,0 1 0,0 1 0,0 2 0,0 0 0,0-2 0,0-2 0,0-2 0,2 0 0,-1-7 0,2-2 0,-3 0 0,0-19 0,0 22 0,0-15 0,0 23 0,0 2 0,3 2 0,-2 0 0,2 1 0,-3-1 0,0-2 0,0-2 0,0-2 0,0 0 0,0 0 0,0 0 0,0-1 0,0 4 0,0 1 0,0 2 0,0-3 0,0 3 0,0-3 0,0 4 0,0-1 0,0 0 0,0 1 0,3-1 0,-3 0 0,3 1 0,-3-1 0,0 0 0,0 1 0,0-1 0,0 1 0,0-1 0,0 0 0,0 1 0,0-1 0,0 0 0,0 1 0,0-11 0,0 8 0,0-11 0,0 13 0,0-2 0,0 2 0,0 0 0,0 1 0,0-4 0,0 0 0,0-3 0,0-8 0,0-15 0,0 4 0,0-11 0,7-1 0,-5 22 0,4-9 0,-6 24 0,0 1 0,0-1 0,0 0 0,0-38 0,0 29 0,0-82 0,0 25-901,0 7 0,0-8 901,0-5 0,0 1 0,0 12 0,0-1 0,0-17 0,0 68-146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4:02.9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112 84 24575,'-2'-7'0,"1"1"0,-3-1 0,1 2 0,1 0 0,-3 1 0,5-1 0,-4 0 0,3 0 0,-3 2 0,3-1 0,-3 3 0,3-3 0,-3 4 0,1-5 0,-2 2 0,0-1 0,1 1 0,1-1 0,-1 3 0,1-1 0,0 4 0,-3-1 0,2 1 0,-3-2 0,3 2 0,-1-2 0,0 2 0,2 1 0,-1-1 0,3 3 0,-1 0 0,0 0 0,1-1 0,-1 1 0,2 0 0,0 0 0,2-3 0,-1 3 0,1-3 0,0 3 0,-1 0 0,1 0 0,-2-1 0,2-1 0,-2 1 0,3-1 0,-3 2 0,0-1 0,0 1 0,0-2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4:04.0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359 0 24575,'0'5'0,"-2"0"0,2-1 0,-5-1 0,5 1 0,-5-3 0,3 3 0,-3-1 0,0-1 0,2 3 0,-1-5 0,1 4 0,-2-1 0,-2 0 0,0 1 0,-3-1 0,3-1 0,-2 3 0,3-5 0,-1 2 0,2 0 0,0-1 0,1 1 0,-3-2 0,-1 0 0,-2 0 0,1 0 0,-1 0 0,3 0 0,0 0 0,2 0 0,0 0 0,0-2 0,-7-2 0,3 1 0,-6-2 0,6 4 0,1-3 0,-1 3 0,4-1 0,-2 0 0,2 2 0,-7-3 0,3 1 0,-6 2 0,0-9 0,5 8 0,-5-8 0,7 7 0,1-3 0,2 2 0,3 1 0,0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4: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75 36 24575,'5'0'0,"-2"-2"0,-1-1 0,-2-1 0,0-1 0,0 0 0,0 0 0,0 0 0,0 0 0,-2 5 0,-1-2 0,0 6 0,-3-1 0,1 0 0,-10 2 0,6-2 0,-5 0 0,8-1 0,2 1 0,1-1 0,3 3 0,-2-2 0,2 1 0,-3-1 0,1-1 0,2 2 0,-2-1 0,2 2 0,0 0 0,-3-3 0,3 3 0,-2-5 0,2 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4:06.0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1 273 24575,'0'-7'0,"0"1"0,0-3 0,0 4 0,0-2 0,0 2 0,0 0 0,2 2 0,-1-1 0,1 1 0,-2-1 0,0-1 0,0 0 0,0 0 0,0 0 0,0 0 0,0 0 0,0 1 0,0-1 0,0 0 0,0 0 0,0 0 0,2 0 0,-2 0 0,3 0 0,-3 1 0,2-1 0,-2 0 0,2 0 0,-2 0 0,2 0 0,-1 0 0,1 0 0,0 1 0,-1-1 0,1 0 0,-2 0 0,2 2 0,-1-1 0,1 1 0,0-2 0,-2 1 0,5 1 0,-5-2 0,4 3 0,-3-3 0,3 0 0,-1 2 0,-1-1 0,3 1 0,-3-2 0,3 3 0,0-3 0,0 3 0,-1-1 0,1-1 0,0 1 0,0 0 0,0 1 0,-1 0 0,1 1 0,0-1 0,0 2 0,-1 0 0,-1-2 0,1 2 0,-3-3 0,1 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5:38.6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24575,'2'2'0,"0"1"0,1-1 0,1 1 0,1 2 0,-1-1 0,1 2 0,-1-3 0,-2 1 0,1-1 0,-1 1 0,0 0 0,1-1 0,-1 1 0,0-1 0,1 1 0,-1-2 0,0 1 0,1-3 0,-1 4 0,2-2 0,0 1 0,-1 1 0,-1-1 0,1 3 0,-1-3 0,2 3 0,-2-3 0,1-1 0,-3 1 0,4-2 0,-4 2 0,2-1 0,-1 0 0,0 1 0,2-1 0,-1 2 0,0-1 0,1 1 0,-1-1 0,3 1 0,-1 0 0,3-1 0,-3 1 0,1-1 0,-1 1 0,-1 0 0,1-1 0,-2 1 0,1-2 0,-3 1 0,4-1 0,-4 1 0,3 1 0,-1 0 0,5 2 0,-4-1 0,3 0 0,-6-2 0,4-2 0,-4 2 0,3-1 0,-1 1 0,2 1 0,-1-1 0,-1 1 0,3 0 0,-2 1 0,2-3 0,-2 3 0,1-3 0,-1 0 0,-1 1 0,2-1 0,-2 2 0,1-2 0,-1 1 0,1-3 0,-1 2 0,0-1 0,2 1 0,-2 0 0,1 2 0,1-2 0,-2 1 0,1-1 0,-1 1 0,1-2 0,-1 2 0,2-3 0,-4 4 0,3-4 0,-2 3 0,2-2 0,-1 2 0,1-1 0,1 1 0,0-1 0,-1 1 0,1-1 0,-2 2 0,1 0 0,-3-1 0,2 1 0,-1-1 0,1 1 0,0 0 0,2-2 0,-4 1 0,3-3 0,-2 3 0,2-2 0,-3 2 0,2-1 0,-2 1 0,1 1 0,0 0 0,0-1 0,-1 1 0,0-1 0,0 1 0,2 0 0,-2-1 0,2 1 0,-2-1 0,0 1 0,0-1 0,0 1 0,0 0 0,0-1 0,0 1 0,0-1 0,0 1 0,0 0 0,-2-1 0,2 1 0,-2 1 0,1-1 0,0 1 0,0-1 0,1-1 0,-2 2 0,2-1 0,-2 2 0,0-3 0,2 1 0,-3-1 0,2 1 0,0-1 0,-1-1 0,0 2 0,0-2 0,0 1 0,1-1 0,-1 1 0,0-1 0,-2 2 0,2 0 0,-1-1 0,-1 2 0,2-1 0,-1 1 0,1 1 0,0-2 0,-1 1 0,0-2 0,1 1 0,-1 0 0,3 1 0,-3-1 0,2 2 0,-2-2 0,3 3 0,-2-3 0,0 3 0,0-3 0,0 3 0,1-3 0,-1 1 0,2-2 0,-2 1 0,0 1 0,2-1 0,-2 1 0,1-1 0,0 1 0,0-1 0,1 1 0,0 0 0,0 1 0,0 0 0,0 0 0,-2-2 0,2 3 0,-2-1 0,2-1 0,0 0 0,0-1 0,0 0 0,0-1 0,0 2 0,0-1 0,2 2 0,-2-3 0,2 1 0,-2-1 0,0 1 0,0-2 0,0-1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5:40.2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206 1 24575,'-3'7'0,"-1"4"0,-1-3 0,-7 22 0,5-6 0,-7 6 0,6 0 0,-4-8 0,5 3 0,-4-1 0,4 0 0,3-10 0,-3 8 0,3-14 0,0 3 0,2 0 0,0-2 0,2 2 0,-1-4 0,0-2 0,-2 2 0,2-1 0,-2-1 0,3 2 0,-3-3 0,2 1 0,-2 0 0,3-1 0,-4 1 0,4-1 0,-3 0 0,2 1 0,0-1 0,-1 1 0,2-1 0,-4-1 0,2 2 0,0 1 0,1 1 0,-2 4 0,1-3 0,-1 3 0,0-4 0,1 0 0,0 1 0,0-3 0,1 0 0,0-1 0,0 0 0,-1-1 0,2 1 0,-2 1 0,2 0 0,-2 1 0,2 1 0,-2-3 0,2 3 0,-1-3 0,0 2 0,0-2 0,-1 1 0,2-1 0,-2 1 0,0-2 0,2 1 0,-2-2 0,2 2 0,0 0 0,-1-1 0,0 2 0,-2-1 0,3 1 0,-2 1 0,2-2 0,0 2 0,0-2 0,-1 2 0,0-1 0,0-1 0,1 1 0,-2 0 0,1-1 0,0 1 0,1-1 0,0-1 0,0 1 0,0 0 0,0-1 0,0 1 0,0-1 0,0 1 0,0 1 0,-2-1 0,2 3 0,-2-3 0,2 3 0,0-5 0,0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6:06.40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541 1 24575,'2'5'0,"-1"2"0,1-2 0,-2 3 0,2 3 0,-2 8 0,0-5 0,0 9 0,0-11 0,-2 0 0,2-1 0,-2-6 0,1 2 0,0-1 0,0 1 0,1 0 0,0-1 0,0 4 0,0-5 0,0 6 0,0-7 0,0 3 0,0-2 0,0 1 0,0 0 0,0 0 0,0 0 0,0 0 0,-2 0 0,2 0 0,-2 0 0,2 0 0,0-1 0,0 1 0,0-3 0,0 1 0,0-1 0,0 1 0,0 0 0,0-1 0,0 1 0,-2-1 0,2 2 0,-3-1 0,2 3 0,-2-3 0,3 1 0,-4-1 0,4 0 0,-3-1 0,1 1 0,-2 1 0,2-1 0,-1 1 0,1-1 0,-2-1 0,2 1 0,-1-1 0,1 1 0,-2 0 0,2-1 0,-1 1 0,3-1 0,-4 1 0,2-1 0,-1 1 0,1 0 0,-2-1 0,2 1 0,-1-1 0,1 3 0,-2-2 0,2 2 0,0-2 0,-1 1 0,1 1 0,0-2 0,-1 1 0,2-2 0,0 1 0,-1-2 0,2 1 0,-4-1 0,4 2 0,-2-1 0,1 1 0,0-1 0,-2 1 0,3 0 0,-3-2 0,2 1 0,-2-1 0,2 1 0,-2 1 0,1 0 0,0-1 0,-1-1 0,1 1 0,-2-1 0,2 2 0,-1-2 0,3 1 0,-4-1 0,4 2 0,-3-2 0,2 1 0,0-1 0,-1 1 0,0 1 0,-2 0 0,1-1 0,-1 1 0,0 1 0,1-3 0,1 3 0,-2-3 0,2 2 0,0-1 0,-1 1 0,1-1 0,-2 1 0,1 0 0,1-1 0,-1 1 0,1-1 0,-2 1 0,2-1 0,-1 1 0,2 0 0,-4 1 0,5-1 0,-5 1 0,4-2 0,-2 1 0,1 0 0,-2-1 0,1 1 0,-1-1 0,2 1 0,-1-2 0,1 1 0,0-1 0,-2 2 0,2-2 0,0 1 0,-1-3 0,3 4 0,-2-3 0,1 1 0,0 2 0,-2-4 0,2 3 0,-2-2 0,3 2 0,-3-1 0,1 1 0,-2-1 0,0 0 0,2 0 0,-3 0 0,3 1 0,-5 1 0,3-1 0,-1 1 0,1-2 0,1-1 0,0 1 0,0-2 0,3 4 0,-3-4 0,2 3 0,-2-2 0,3 2 0,-2-1 0,0 1 0,0 1 0,0 0 0,-1-1 0,1 1 0,-2-2 0,2 1 0,-1-1 0,1 1 0,-2 1 0,2 0 0,-1-2 0,3 1 0,-2-1 0,0 0 0,2 1 0,-3-1 0,1 0 0,-2 1 0,0-1 0,1 0 0,1 1 0,-1-1 0,0 0 0,0 1 0,-1-2 0,2 2 0,-1-3 0,1 2 0,0 0 0,-1-2 0,2 3 0,-2-2 0,-1 2 0,0-3 0,-1 3 0,0-2 0,2 2 0,-1-1 0,1 0 0,1 1 0,-1-1 0,3 2 0,-3-1 0,1 1 0,-2-1 0,0 1 0,1 0 0,1-1 0,0 1 0,0-1 0,2 1 0,-2 0 0,1-2 0,0 1 0,-2-1 0,1 1 0,0 1 0,-1-2 0,1 1 0,-2-1 0,0 2 0,1-2 0,1 1 0,-2-3 0,4 3 0,-3-2 0,2 2 0,-2-3 0,3 4 0,-4-2 0,2 0 0,0 1 0,-1-3 0,1 2 0,0-1 0,-1 0 0,2 2 0,0-1 0,-1 0 0,2 1 0,-2-1 0,2 2 0,-1-1 0,0 1 0,0-1 0,-1-1 0,2 3 0,-4-2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6:09.60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24575,'2'2'0,"0"0"0,1 1 0,-2 1 0,2-1 0,-2 1 0,1-1 0,0 1 0,1 0 0,-2-1 0,2 2 0,-3-1 0,4 2 0,-4-3 0,3 1 0,-2-1 0,2 1 0,0 1 0,4 4 0,5 1 0,1 3 0,-1-4 0,3 1 0,-8-4 0,0 1 0,-5-4 0,-2 1 0,1 0 0,0-1 0,2-1 0,-3 1 0,3-1 0,-1 2 0,2-1 0,-1 1 0,1 0 0,0 1 0,-1-3 0,-1 3 0,1-5 0,-2 4 0,0-2 0,1 1 0,0 1 0,3 1 0,5 2 0,-2 1 0,3 0 0,-4-2 0,0-1 0,-1-2 0,-1 1 0,-2-2 0,1 0 0,-2-1 0,1 1 0,1 2 0,5 3 0,3 0 0,4 3 0,-4-2 0,3 2 0,-7-6 0,7 3 0,-7-3 0,1 1 0,-4-2 0,-1 1 0,1-1 0,12 7 0,-3-5 0,25 13 0,-19-9 0,8 1 0,-19-4 0,-4-5 0,-3 2 0,2-1 0,-1 0 0,1 1 0,3-3 0,-3 4 0,3-4 0,-5 3 0,3-2 0,-5 2 0,3-3 0,-1 3 0,2-2 0,0 2 0,-1-3 0,1 4 0,-1-4 0,2 3 0,1-1 0,5 2 0,1 1 0,-2-2 0,1 1 0,-5-2 0,-1 0 0,0-1 0,-1 1 0,-1-2 0,3 4 0,-1-2 0,2 0 0,4 1 0,-4 0 0,2 1 0,-6-2 0,1 0 0,-2-1 0,3 0 0,-1 0 0,3-1 0,-1 2 0,-1-2 0,-2 2 0,-1-1 0,1 0 0,-1 0 0,2-1 0,-2 2 0,1-2 0,-1 2 0,2-2 0,-1 1 0,1 0 0,0 0 0,-1-1 0,1 0 0,1 0 0,4 0 0,11 4 0,-2-3 0,13 3 0,-5-1 0,-4-2 0,0 5 0,-15-5 0,2 1 0,-6-2 0,1-1 0,1 0 0,-1-2 0,1 3 0,-1-4 0,-1 4 0,-1-3 0,2 2 0,-4-2 0,3 3 0,-1-4 0,2 4 0,-2-3 0,1 2 0,-1-2 0,2 3 0,20-2 0,-2 2 0,20 0 0,-17-2 0,-1 1 0,-8-1 0,-1 2 0,-3 0 0,-2 0 0,-5-2 0,-3 0 0,1 0 0,1-1 0,0 1 0,2 0 0,-3-1 0,2 1 0,-2-2 0,1 2 0,3-1 0,-3 2 0,1-2 0,-4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6:14.77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0 303 24575,'0'-5'0,"4"1"0,-2-1 0,3 1 0,0 1 0,-1-1 0,2 2 0,-3-1 0,-1 1 0,0-2 0,-1 0 0,0 1 0,2 1 0,-3-2 0,3 4 0,-1-3 0,2 1 0,-2-2 0,1 2 0,-2-1 0,2 2 0,-3-2 0,3 3 0,-2-3 0,2 0 0,-1 1 0,0-1 0,1 3 0,-2-3 0,2 2 0,-1 0 0,1-1 0,1 1 0,-1-2 0,1 3 0,0-3 0,-1 2 0,1 0 0,-2-1 0,1 2 0,-1-2 0,2 0 0,-1 2 0,1-3 0,-1 2 0,1 0 0,-2-1 0,1 2 0,-1-2 0,2 0 0,-1 2 0,1-3 0,-1 2 0,3-2 0,-2 3 0,1-4 0,-2 4 0,1-3 0,-1 2 0,1-2 0,0 3 0,-1-2 0,1 0 0,-1 2 0,1-3 0,1 1 0,-1 0 0,1-2 0,-1 4 0,-1-3 0,1 2 0,0 0 0,-1-1 0,1 2 0,-1-2 0,1 1 0,0 0 0,-2-2 0,1 2 0,-1 0 0,1-1 0,1 2 0,-1-3 0,1 2 0,1-2 0,-1 2 0,1-2 0,-1 1 0,0-1 0,-1-1 0,1 2 0,-1-1 0,1 1 0,-2-2 0,1 2 0,-1-1 0,2 2 0,-2-2 0,1 3 0,-3-4 0,3 4 0,-1-3 0,2 1 0,0 0 0,-1-3 0,1 4 0,-1-4 0,1 3 0,-1 0 0,1-1 0,0 1 0,-1-2 0,-1 1 0,1-1 0,-1 2 0,2-1 0,0 1 0,-1 0 0,1-2 0,-1 4 0,1-3 0,-1 1 0,1 0 0,0-2 0,-1 2 0,1 0 0,-1-1 0,1 1 0,0 0 0,-2-1 0,1 2 0,-3-2 0,3 3 0,-1-2 0,0 0 0,1 2 0,-1-2 0,0 1 0,2 0 0,-4-2 0,3 3 0,-2-3 0,2 2 0,-3-1 0,2 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6:22.5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526 0 24575,'0'6'0,"-2"5"0,1-5 0,-3 5 0,0 8 0,0-11 0,0 11 0,2-15 0,2 1 0,0-1 0,-1-1 0,0 1 0,0 1 0,-1-1 0,0 3 0,-2-2 0,0 6 0,0-3 0,1 3 0,0-5 0,3-1 0,-3 0 0,2-1 0,-2 0 0,2-1 0,0-1 0,-1 0 0,2 3 0,-3-3 0,-1 5 0,0-1 0,-1-1 0,1 0 0,2-1 0,-1-1 0,1 1 0,0 0 0,-2-1 0,2 1 0,-1 1 0,1-1 0,-2 1 0,4-1 0,-3 1 0,1-1 0,0 1 0,-1-1 0,2 1 0,-1-1 0,1 1 0,-1-1 0,0-1 0,0 1 0,1-2 0,0 2 0,-2-1 0,2 2 0,-2 0 0,1-1 0,0 1 0,-1-1 0,1 0 0,-2 1 0,1-1 0,-1 1 0,0 0 0,1 1 0,-1-1 0,0 0 0,1-1 0,-1 0 0,2-1 0,-1 1 0,1-1 0,-2-1 0,2 1 0,-1-1 0,2 2 0,-2-2 0,3 1 0,-3-1 0,0 2 0,0-1 0,-1-1 0,1 3 0,-1-2 0,0 2 0,2-2 0,-1 1 0,1-1 0,-2 1 0,1 0 0,1-1 0,-2 1 0,4-1 0,-3-1 0,2 2 0,-2-4 0,3 3 0,-4-1 0,2 2 0,0-1 0,-1-1 0,3 1 0,-5-1 0,2 4 0,-2-2 0,2-1 0,-1 0 0,0-1 0,2 2 0,-1 0 0,1-2 0,0 1 0,-1-1 0,2 1 0,-2 1 0,1 1 0,-2-1 0,1 1 0,-1-1 0,0-1 0,1 1 0,1 0 0,-2-2 0,4 1 0,-3-1 0,1 1 0,-2 1 0,2-1 0,-3 1 0,3-2 0,-3 1 0,1-1 0,-1 0 0,1 1 0,-2-2 0,3 0 0,-1 1 0,0-2 0,3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7:51.2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267 1 24575,'0'20'0,"0"16"0,0 10 0,-6 15 0,4-14 0,-5-4 0,7 0 0,0 18 0,0-11 0,0 7 0,0-35 0,0-2 0,0-7 0,0-2 0,0 1 0,3-5 0,-2 5 0,2 20 0,-3-14 0,0 24 0,0-28 0,0 6 0,0 0 0,4 2 0,-3 21 0,3-10 0,-4 10 0,7 0 0,-5-11 0,4 11 0,-6-14 0,0-7 0,0-2 0,0-7 0,0 0 0,0 7 0,0-5 0,0 2 0,0 2 0,0-7 0,0 8 0,0-10 0,0 3 0,0-3 0,0 0 0,0-1 0,0-2 0,0-1 0,0 4 0,0-3 0,0 5 0,0-4 0,-3 4 0,3-2 0,-3 0 0,3 3 0,0-3 0,0 0 0,-3 2 0,2-2 0,-2 1 0,3 1 0,0-2 0,0 3 0,0 0 0,0 7 0,0 2 0,0 7 0,0-7 0,0-2 0,0-7 0,0-3 0,0-1 0,0 1 0,0 7 0,0-2 0,0 12 0,-4-6 0,3 8 0,-4 14 0,5 4 0,0 14 0,0 14 0,0 4 0,0-15 0,0-6 0,0-36 0,0-5 0,0-8 0,0 1 0,0 21 0,0-15 0,0 17 0,0-23 0,0 3 0,0 22 0,-3-17 0,3 38 0,-3-38 0,3 23 0,0-19 0,0 7 0,0 0 0,0-8 0,0-3 0,0-9 0,0 0 0,0-1 0,0 1 0,0-2 0,0-1 0,0 1 0,0 9 0,0 3 0,0 10 0,0 0 0,0 14 0,0 3 0,0 15 0,0 29 0,0-44 0,0 24 0,0-55 0,0 2 0,0-7 0,0-4 0,0 1 0,0-1 0,0 1 0,0 2 0,0 2 0,0 9 0,-5 1 0,4 22 0,-3 47 0,4-18 0,1-13 0,-2 0 0,-6 5 0,6-3 0,-6-18 0,7-14 0,0-7 0,0 5 0,0-12 0,0 5 0,0-7 0,0 0 0,0 7 0,0 2 0,0 6 0,0-6 0,0 5 0,0-12 0,0 2 0,0-5 0,0 6 0,0-4 0,0 13 0,0 38 0,0-32 0,0 51 0,0-59 0,0 11 0,0-16 0,-3-9 0,2-2 0,-2-3 0,3 1 0,0 24 0,0-16 0,0 20 0,0-22 0,-3 0 0,2 0 0,-2 21 0,3 6 0,0-1 0,0-4 0,0-25 0,0-1 0,-4 8 0,3-5 0,-3 8 0,4 0 0,0 1 0,-7 22 0,5 4 0,-9 0 0,10 24 0,-10-20 0,9 10 0,-7-25 0,8-9 0,-2-13 0,0 4 0,2-9 0,-2-2 0,3-1 0,0 4 0,0 0 0,-3 3 0,2 0 0,-1 7 0,2 16 0,0-4 0,0 11 0,-5-14 0,4-7 0,-3-2 0,4-10 0,0-1 0,0-2 0,0 0 0,-3-4 0,2 3 0,-2-2 0,3 2 0,0 4 0,0 7 0,0-5 0,0 7 0,0-2 0,0-2 0,0 5 0,-3-7 0,2-3 0,-1 0 0,2-4 0,0 1 0,0 9 0,0-4 0,0 5 0,0-5 0,0-1 0,0 9 0,-3-6 0,2 6 0,-6 0 0,1 2 0,1 7 0,-4 0 0,8 0 0,-3-8 0,4-1 0,0-9 0,0-2 0,0-2 0,0-1 0,0 1 0,-3-1 0,2 4 0,-2-3 0,3 2 0,0-2 0,0 9 0,0 3 0,0 0 0,0-3 0,0 0 0,0-8 0,-3 5 0,3-8 0,-3-1 0,3 3 0,0-1 0,0 1 0,0-1 0,0 4 0,0 7 0,0-5 0,0 7 0,0-12 0,0 13 0,0-2 0,0 4 0,0-2 0,0-7 0,0-3 0,0 3 0,-3-6 0,2 12 0,-2-10 0,3 8 0,0-11 0,0 11 0,0-5 0,0 15 0,0-15 0,0 4 0,0-7 0,0-1 0,0 11 0,0 0 0,0 3 0,0 5 0,0 23 0,0-21 0,-3 17 0,2-37 0,-2-2 0,3 2 0,0 1 0,0 0 0,0 0 0,0-4 0,0 4 0,0 7 0,0 5 0,0 7 0,0-8 0,0 6 0,0-12 0,0 5 0,0 29 0,0-30 0,0 26 0,0-38 0,0 2 0,0 8 0,0-5 0,0 7 0,0-2 0,0 34 0,0-15 0,0 21 0,0-28 0,0-7 0,0-2 0,0-10 0,-3-1 0,3 8 0,-3 2 0,0 2 0,2-1 0,-5-6 0,5 6 0,-2 1 0,3 1 0,-3-5 0,3-7 0,-6-7 0,5 3 0,-5-5 0,2 2 0,-2-3 0,-1 0 0,3 3 0,1-3 0,3 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06:44.0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43 24575,'4'0'0,"0"0"0,5 0 0,1 2 0,6-1 0,-6 3 0,1-4 0,-6 2 0,1-1 0,-1 0 0,-1 0 0,-1-1 0,1 0 0,-1 2 0,1-2 0,-1 2 0,1-2 0,0 0 0,-1 0 0,1 0 0,-1 0 0,1 0 0,0 0 0,-1 0 0,1 0 0,-1 0 0,1 0 0,-1 0 0,1 0 0,0 0 0,-1 0 0,1 0 0,1 0 0,-1 0 0,3 0 0,-3 0 0,1 0 0,-2 0 0,1 0 0,0 0 0,-1 0 0,-1 2 0,1-2 0,-1 2 0,2-2 0,-1 0 0,1 0 0,0 0 0,-1 1 0,1 0 0,-1 0 0,1-1 0,0 0 0,-1 0 0,1 0 0,-1 0 0,1 0 0,-1 0 0,1 0 0,0 0 0,-1 0 0,1 0 0,-1 0 0,3 0 0,-2 0 0,1 0 0,0 0 0,-1 0 0,1 0 0,-1 0 0,-1 0 0,1 0 0,-1 0 0,1-1 0,0-1 0,5-1 0,-3 0 0,5 3 0,-4-5 0,-1 4 0,-1-2 0,-3 1 0,1 2 0,-1-2 0,0 1 0,1 0 0,-1 0 0,2 1 0,0 0 0,-1 0 0,-1-2 0,1 2 0,-1-2 0,2 2 0,-1-2 0,1 2 0,0-2 0,-1 2 0,1 0 0,-1-1 0,1 0 0,0 0 0,1 1 0,-3-2 0,4 2 0,-3-4 0,2 4 0,-1-2 0,-1 2 0,-1-1 0,1 0 0,-1 0 0,2 1 0,-1-2 0,1 2 0,0-2 0,-1 2 0,-1-2 0,3 2 0,-3-3 0,5 2 0,-3 0 0,1 1 0,-1 0 0,-2-2 0,1 2 0,-1-2 0,2 2 0,-1 0 0,-1-1 0,0 0 0,-2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3:44.11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5257 24575,'7'-12'0,"9"1"0,-4-8 0,9-2 0,-2 5 0,-3-3 0,16-9 0,-15 6 0,12-12 0,-14 14 0,0 2 0,-6 8 0,0 2 0,-3-1 0,-3 2 0,2-4 0,-1 4 0,2-5 0,-3 6 0,2-6 0,0-4 0,1 3 0,1-6 0,-1 7 0,0 0 0,0 0 0,-2 0 0,1-1 0,-2 1 0,3 3 0,0-3 0,0 3 0,0-3 0,0 0 0,0 0 0,0-1 0,2-5 0,-2 4 0,6-11 0,1 5 0,2 0 0,2-5 0,9-2 0,5-8 0,11-7 0,-13 13 0,-4 4 0,-16 15 0,3-1 0,-6 4 0,0-5 0,3-17 0,-5 15 0,6-17 0,-4 22 0,0-1 0,0-1 0,0 4 0,0-4 0,0 1 0,0 1 0,0-3 0,0 5 0,-3-4 0,3 4 0,-3-4 0,3 4 0,-3-4 0,3 4 0,-3-5 0,3 3 0,1-10 0,5-1 0,-4 0 0,9-5 0,-7 11 0,3-10 0,-3 3 0,-3 1 0,1 2 0,-2 6 0,2 0 0,-4-1 0,4 4 0,-3-9 0,1 7 0,7-14 0,-5 5 0,6 0 0,-5-5 0,0 11 0,1-4 0,-3 6 0,4-1 0,-7 4 0,2 0 0,-4 3 0,2-3 0,4 0 0,0-10 0,1 6 0,-2-3 0,-1 4 0,0 3 0,0-3 0,-2 2 0,1-1 0,-2 1 0,1 1 0,1-2 0,-2 4 0,5-11 0,-2 10 0,1-19 0,-1 15 0,-3-9 0,8 2 0,-9 5 0,8-4 0,-9 8 0,4-1 0,-4 4 0,6-11 0,-6 10 0,5-10 0,-5 9 0,2-4 0,-1 1 0,-1 3 0,4-3 0,-4 6 0,2-6 0,-3 3 0,0-10 0,0 6 0,0-6 0,0 7 0,3-7 0,-2 6 0,7-12 0,-7 11 0,3-11 0,0 5 0,-3-20 0,3 10 0,-2-3 0,-1 15 0,2 8 0,-3-1 0,0 1 0,0-8 0,0 4 0,0-4 0,2 5 0,-1 1 0,2-6 0,-3 4 0,0-4 0,0 5 0,0 4 0,0-2 0,2 4 0,-1-2 0,2 0 0,-3 0 0,0-3 0,0 0 0,0-1 0,0 4 0,0 0 0,0-6 0,0 4 0,0-8 0,0 7 0,0 0 0,0 0 0,0 0 0,0 3 0,2-3 0,-1 5 0,2-1 0,-3 1 0,0-1 0,0-2 0,0-2 0,0 0 0,4-7 0,-3 8 0,3-13 0,-2 13 0,-1-7 0,2 5 0,-3-5 0,2 4 0,-1-4 0,2-1 0,-3-1 0,0-6 0,3-1 0,-2 7 0,3-5 0,-1 11 0,-2-4 0,1 6 0,-2 2 0,0-1 0,3 4 0,-2-5 0,1 6 0,-2-3 0,3 3 0,-2 0 0,1-3 0,-2-7 0,0-4 0,4-7 0,-3 1 0,9-14 0,-8 17 0,4-15 0,-6 24 0,0-2 0,3 5 0,-3 4 0,3-2 0,-3 0 0,3 0 0,-3-1 0,3-1 0,0 2 0,-3-23 0,6 15 0,-6-21 0,6 24 0,-6-4 0,3 8 0,0-1 0,-3 4 0,3-5 0,-3 6 0,3-6 0,-3 5 0,6-4 0,-6 4 0,3-2 0,-3 1 0,3-2 0,-3 1 0,7-9 0,-3 7 0,4-14 0,-4 5 0,7-7 0,-9 7 0,9 4 0,-8 8 0,1-1 0,-2 2 0,1-5 0,-2 6 0,4-6 0,-2 3 0,1-1 0,-2-1 0,1 4 0,0-4 0,1 1 0,1 1 0,-4 0 0,4 3 0,-2-3 0,1 2 0,1-4 0,-2 4 0,4-11 0,-3 10 0,3-7 0,-7 9 0,6-3 0,2-7 0,-1 2 0,5-2 0,-6 5 0,0 4 0,-3-2 0,2 3 0,-4 0 0,2 0 0,-1 3 0,-1-3 0,4 3 0,-1-3 0,2-3 0,2-1 0,4-8 0,-2 4 0,4-2 0,-7 5 0,1 4 0,0-11 0,-2 10 0,1-7 0,-1 9 0,-3-1 0,3 1 0,-6 0 0,8 0 0,-4-3 0,2 0 0,0-1 0,0-1 0,0 4 0,0-4 0,0 1 0,0-2 0,0 3 0,4-9 0,-3 10 0,0-8 0,-4 10 0,2 0 0,-1 3 0,-1-5 0,2 4 0,-1-5 0,-1 3 0,5 0 0,12-17 0,-5 11 0,8-14 0,-14 17 0,-1-3 0,-1 5 0,2-1 0,-6 2 0,2 2 0,-4-1 0,4 4 0,-4-4 0,4 4 0,-4-4 0,4 4 0,-4-5 0,4 3 0,-1 0 0,-1-3 0,2 3 0,-1-1 0,-1-1 0,2 2 0,-4-4 0,4 4 0,-1-2 0,-1 1 0,5-5 0,-1 3 0,5-6 0,0 3 0,0-3 0,0 2 0,-3 1 0,2 3 0,-4 0 0,2 0 0,-3 0 0,0 0 0,-3 0 0,2 2 0,-1-1 0,2 2 0,0-4 0,0 1 0,-3 0 0,2 0 0,-1 0 0,2 3 0,0-6 0,0 5 0,2-7 0,-1 4 0,2-4 0,-3 4 0,0-2 0,2 0 0,-1 3 0,2-3 0,-3 0 0,-3 2 0,2-2 0,-1 3 0,2 0 0,0 0 0,-3 0 0,2 3 0,-4-3 0,4 3 0,-1-1 0,-1-1 0,2 4 0,-4-4 0,4 1 0,-1 1 0,-1-2 0,2 4 0,-4-5 0,4 3 0,-1-3 0,2 0 0,0 0 0,0 0 0,0-1 0,0 1 0,0 0 0,0-3 0,2 3 0,-4-3 0,4 3 0,23-20 0,-15 12 0,21-16 0,-30 21 0,1 0 0,-5 3 0,3 0 0,0 2 0,-3-1 0,3 4 0,-3-4 0,3 4 0,-3-4 0,3 1 0,-3 1 0,-2 0 0,6 3 0,17 0 0,-8 0 0,16 0 0,-14 0 0,-4-3 0,24 3 0,-15-7 0,8 6 0,-16-3 0,-9 1 0,0 3 0,2-3 0,2 3 0,-1 0 0,0 0 0,-3 0 0,-3-3 0,5 3 0,-4-3 0,5 3 0,-3 0 0,0 0 0,0 0 0,-3-3 0,2 2 0,-1-1 0,2 2 0,0 0 0,0 0 0,-3-3 0,2 2 0,-1-1 0,2 2 0,0 0 0,0 0 0,0 0 0,0-3 0,0 2 0,0-1 0,0 2 0,0 0 0,0 0 0,9-4 0,-4 0 0,5-1 0,-8 3 0,1-1 0,-2 2 0,-1-4 0,-1 4 0,-2-2 0,3 1 0,0 1 0,0-5 0,3 3 0,-2-3 0,1 3 0,-4-3 0,1 3 0,-4-3 0,1 2 0,-2 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3:50.2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2213 24575,'6'-6'0,"0"0"0,3-6 0,-3-1 0,6 1 0,-6 3 0,6-3 0,-6 6 0,3-6 0,-3 5 0,-3-1 0,3 2 0,-3-1 0,3 1 0,0-2 0,0 1 0,3-2 0,-3 3 0,6-3 0,-3 2 0,9-3 0,-4 4 0,24-11 0,-21 8 0,21-8 0,-18 13 0,0-5 0,-5 8 0,-6-7 0,-6 4 0,3 1 0,-6-3 0,6 3 0,-3 0 0,3-3 0,0 3 0,0-3 0,0 0 0,0 2 0,-3-1 0,5 1 0,-4-4 0,2 1 0,0-2 0,-6 3 0,6 0 0,-3 0 0,3-3 0,0 2 0,0-2 0,-3 3 0,3 0 0,-3 3 0,3-3 0,0 0 0,0-1 0,0-1 0,0-1 0,-3 2 0,3 1 0,-3-2 0,3 4 0,3-8 0,-3 6 0,3-6 0,0 5 0,-3-1 0,3 1 0,-3 1 0,0-2 0,0 1 0,0-2 0,0 3 0,0-3 0,0 2 0,0-4 0,0 1 0,0 1 0,0-2 0,0 4 0,3-5 0,-3 6 0,3-3 0,-3 3 0,0-3 0,0 2 0,-3-2 0,3 3 0,-6 0 0,3 0 0,0 0 0,0 0 0,0 0 0,3-3 0,-3-1 0,3 1 0,0 0 0,0 0 0,-3 0 0,3-1 0,0-1 0,0 2 0,0-1 0,0-1 0,-3 4 0,3-5 0,0 3 0,0-3 0,3 2 0,-3 2 0,3-1 0,0-1 0,-3 1 0,3-2 0,-3 1 0,0 1 0,0 0 0,0 0 0,3 2 0,-3-4 0,6 1 0,-6 1 0,6-2 0,-3 4 0,3-5 0,0 3 0,0-1 0,6-4 0,-4 4 0,5-2 0,-7 4 0,-3 1 0,0-1 0,-1 1 0,-1-2 0,1 6 0,1-3 0,-2 3 0,1 0 0,-4-3 0,1 5 0,-4-4 0,4 4 0,-4-4 0,4 4 0,-2-4 0,3 4 0,0-4 0,0 1 0,0-2 0,0 0 0,0-3 0,0 5 0,-2-4 0,1 5 0,-4-3 0,4 2 0,-2-1 0,1 1 0,1-2 0,-2 3 0,1-3 0,1 0 0,-2 0 0,3-3 0,0 3 0,0 0 0,-2-1 0,1 1 0,-4 0 0,4 0 0,-2 3 0,1-5 0,1 3 0,1-3 0,-2 2 0,4 2 0,-5-4 0,3 7 0,0-7 0,0 2 0,0-1 0,3-5 0,0 6 0,3-6 0,0 3 0,7-6 0,-6 2 0,12-4 0,-5 2 0,0 2 0,-1 2 0,-10 5 0,0 0 0,-1 0 0,-1 0 0,4-1 0,-4 1 0,2 0 0,-3 3 0,0-3 0,2 3 0,-1-3 0,2 0 0,-1 0 0,-1 0 0,2-1 0,-3 4 0,2-2 0,-1 1 0,2-2 0,-3 0 0,0 0 0,0 2 0,2-4 0,-1 4 0,11-10 0,-7 7 0,4-4 0,-3 2 0,4 1 0,-6-1 0,6 1 0,-8 2 0,-1 0 0,2 0 0,-3 0 0,2-3 0,-1 2 0,2-1 0,-3 1 0,2 1 0,-1 0 0,2 0 0,-3 0 0,2 0 0,2 0 0,-1 0 0,2 0 0,-4-1 0,2 1 0,-3 0 0,0 0 0,0 0 0,0 0 0,-3 0 0,2 0 0,-1 0 0,2-1 0,0 1 0,0 0 0,0 0 0,0 0 0,0 3 0,-3-3 0,2 3 0,-1-3 0,2-3 0,0 2 0,0-2 0,0 3 0,2 0 0,-1 0 0,-1-3 0,-1 5 0,-2-7 0,3 7 0,0-5 0,0 3 0,0 0 0,-2 0 0,1 0 0,-2 0 0,3 0 0,0 0 0,0 0 0,0-1 0,0 1 0,0 0 0,0 0 0,0 0 0,0 3 0,-2-3 0,1 3 0,-4-3 0,4 2 0,-4-1 0,1 1 0,1 1 0,-2-2 0,1 1 0,1-2 0,-2 0 0,1 0 0,-2 0 0,0 0 0,3 0 0,-2-1 0,1 1 0,-2 0 0,0 0 0,0-3 0,0 2 0,0-1 0,0 2 0,0-1 0,0 1 0,0 0 0,0 0 0,0 0 0,-2 3 0,1-3 0,-2 3 0,3-3 0,0 0 0,-2 2 0,1 4 0,-20 19 0,13-6 0,-17 12 0,16-13 0,-1 0 0,-1-2 0,4 1 0,-2-4 0,1 4 0,1-4 0,-2 1 0,3-2 0,0 0 0,0 0 0,2 0 0,-1 0 0,2 0 0,-4 0 0,4 0 0,-2 0 0,1 0 0,-2 0 0,0 0 0,0 0 0,0 0 0,2 0 0,-1 0 0,2 0 0,-4-2 0,4 1 0,-2-2 0,4 3 0,-5-2 0,3 1 0,-3-2 0,3 3 0,-3 0 0,3 0 0,-3-2 0,2 1 0,-1-2 0,1 1 0,1 4 0,-2-4 0,1 4 0,-2-2 0,0 0 0,0 0 0,0 0 0,2 0 0,-1-2 0,4 1 0,-4-2 0,4 3 0,-4-2 0,1 1 0,1-2 0,-3 1 0,6 1 0,-6-2 0,6 3 0,-6-2 0,5 1 0,-4-4 0,4 4 0,-1-2 0,-1 3 0,2 0 0,-1 0 0,2 0 0,-3-2 0,2 1 0,-2-2 0,3 3 0,0 0 0,0 0 0,0 0 0,0 0 0,0 0 0,0 0 0,0 0 0,0 0 0,0 0 0,0 0 0,0 0 0,3 0 0,-2-2 0,1-2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3:54.5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299 1 24575,'6'0'0,"3"0"0,-2 0 0,4 0 0,-2 0 0,10 0 0,-8 0 0,4 0 0,-9 0 0,0 0 0,0 0 0,0 0 0,0 0 0,0 0 0,0 0 0,0 0 0,0 0 0,0 0 0,0 0 0,0 0 0,0 0 0,-3 2 0,2-1 0,-1 2 0,2-3 0,0 0 0,0 2 0,0-1 0,0 2 0,0-1 0,-3 2 0,2-1 0,-1 0 0,2-1 0,0-1 0,0 4 0,0-1 0,0-1 0,0 2 0,0-4 0,0 2 0,-3-1 0,2-1 0,-4 4 0,7-1 0,-4 2 0,5 0 0,-6 0 0,2-3 0,-4 2 0,4-4 0,-1 4 0,2 1 0,0 1 0,0 2 0,-3-3 0,2-3 0,-4 2 0,4-1 0,-1 2 0,2 0 0,-3 0 0,2 0 0,-4 0 0,4-3 0,-4 2 0,4-1 0,-4 2 0,2 0 0,-1 0 0,2-3 0,-1 5 0,2-4 0,-4 5 0,4-3 0,-1 2 0,-1-1 0,0 2 0,-1-6 0,-1 2 0,2-1 0,-1 2 0,-1 0 0,2 0 0,-3 0 0,0 0 0,0 0 0,0 2 0,0-1 0,0 2 0,0-3 0,0 0 0,0 0 0,0 0 0,0 0 0,0 0 0,0 0 0,0 0 0,0 0 0,0 0 0,0 2 0,0-1 0,0 2 0,0-3 0,0 0 0,0 2 0,0-1 0,0 4 0,0-1 0,0 2 0,0-3 0,0 2 0,0-1 0,0-1 0,0 0 0,0-3 0,0 0 0,0 0 0,0 0 0,0 0 0,0 0 0,0 0 0,0 0 0,0 0 0,0 0 0,0 0 0,0 0 0,0 0 0,0 0 0,0 2 0,0-1 0,0 2 0,0-3 0,0 0 0,0 0 0,0 0 0,0 0 0,0 0 0,0 0 0,-3 0 0,2 2 0,-4-1 0,4 11 0,-2-7 0,3 7 0,0-9 0,0 3 0,0-6 0,-2 6 0,1-3 0,-2 0 0,3 0 0,0 0 0,-3-3 0,3 3 0,-3-3 0,0 0 0,3 0 0,-3 0 0,0-3 0,3 3 0,-6-3 0,5 3 0,-4 0 0,2 0 0,-1 0 0,-1 0 0,4 3 0,-4-5 0,4 4 0,-4-5 0,-1 6 0,-1-3 0,-2 3 0,3 0 0,-3-3 0,2 3 0,-2-3 0,3 0 0,0 0 0,0 0 0,0 3 0,-3-3 0,2 6 0,-1-6 0,2 3 0,-1-3 0,1 0 0,0 3 0,-3-3 0,3 3 0,-6-3 0,5 0 0,-1 0 0,2 0 0,-3 3 0,-1-3 0,-2 6 0,0-3 0,0 0 0,-7 1 0,11-3 0,-9 0 0,10-1 0,-2-3 0,0 3 0,6-3 0,-6 3 0,5-3 0,-2 3 0,1-6 0,2 3 0,-4 0 0,1-3 0,0 6 0,0-6 0,0 6 0,0-6 0,0 3 0,0 0 0,-1-3 0,1 6 0,-2-6 0,1 6 0,-2-6 0,3 3 0,-3-3 0,0 3 0,-3-3 0,2 6 0,-1-6 0,4 3 0,1 0 0,0-3 0,-8 8 0,5-4 0,-7 2 0,9 0 0,1-6 0,0 3 0,0 0 0,0-3 0,0 3 0,2 0 0,-1-3 0,2 3 0,-1 0 0,-4 0 0,4 0 0,-5 3 0,3-6 0,0 6 0,0-6 0,0 6 0,0-6 0,2 6 0,-1-6 0,1 3 0,1 0 0,-2-3 0,4 6 0,-2-3 0,6 3 0,0 0 0,1-3 0,-2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3:58.1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1064 7 24575,'-3'-4'0,"-1"2"0,-2 4 0,3 4 0,-2 1 0,-2 4 0,3-1 0,-4-1 0,5 2 0,-3-4 0,0 4 0,0-1 0,2 2 0,-1 0 0,1 0 0,-2 0 0,0-3 0,3 2 0,-3-4 0,6 2 0,-6-3 0,5 2 0,-4-1 0,4 2 0,-4-3 0,2 2 0,-4-1 0,4 2 0,-2-1 0,1-1 0,-2 2 0,0-3 0,3 0 0,-3-3 0,5 2 0,-4-1 0,2-1 0,-1 2 0,-1-1 0,1 2 0,-2 0 0,0 0 0,0 0 0,3 0 0,-3-3 0,3 2 0,-1-1 0,-4 2 0,4 0 0,-7 2 0,4-1 0,-2 2 0,3-3 0,0 0 0,0 0 0,0 0 0,-3 0 0,2 2 0,-4 2 0,4-1 0,-4 2 0,1-1 0,-15 15 0,9-10 0,-9 11 0,18-17 0,-1 0 0,5-3 0,-4-3 0,4 2 0,0-1 0,1-1 0,1 2 0,-2-1 0,0-1 0,3 2 0,-6-2 0,6 3 0,-6 0 0,3 0 0,-3 0 0,0 0 0,-1-2 0,-1 1 0,-8 0 0,-4 2 0,0 1 0,-32 12 0,26-14 0,-18 12 0,26-17 0,9 4 0,-4-4 0,4 4 0,-2-4 0,4 4 0,-2-4 0,3 4 0,0-4 0,2 4 0,-1-4 0,2 4 0,-4-2 0,1 6 0,0-2 0,-3 1 0,0 1 0,-3 0 0,0 3 0,-14 13 0,11-9 0,-11 9 0,17-16 0,3 0 0,0-6 0,6 3 0,-6-6 0,6 6 0,-6-3 0,6 3 0,-3 0 0,0-3 0,2 3 0,-4-3 0,4 3 0,-4 0 0,4 0 0,-4 0 0,4 3 0,-4-3 0,1 6 0,-2-6 0,0 6 0,3-6 0,-3 6 0,3-6 0,-3 6 0,2-6 0,-4 6 0,4-3 0,-5 0 0,6 0 0,-2-3 0,4 0 0,-2 0 0,0-3 0,3 3 0,-3-3 0,3 3 0,-3 3 0,3 0 0,-6 3 0,6 0 0,-6 0 0,5 0 0,-4 0 0,4-3 0,-1 3 0,-1-6 0,2 6 0,-2-6 0,3 3 0,0-3 0,0 0 0,0 0 0,0 3 0,0 0 0,0 10 0,-3 1 0,2 0 0,-3 4 0,4-10 0,0 4 0,0-6 0,2-2 0,-1-2 0,2-2 0,-3 0 0,0 0 0,0 0 0,0 0 0,0 0 0,0 3 0,0 0 0,0 3 0,2 0 0,-1-2 0,4-2 0,-4-2 0,2 0 0,-1 0 0,-1 0 0,2 0 0,-3 0 0,0 0 0,2 0 0,-1 3 0,2-2 0,-3 4 0,0-4 0,0 1 0,0 1 0,0 0 0,0 3 0,0 0 0,0 0 0,0 0 0,3 7 0,-2-6 0,6 6 0,-6-10 0,4-3 0,-4-1 0,1-1 0,1-1 0,-2 2 0,4 1 0,-2 1 0,3 4 0,-2-4 0,1 4 0,-2-4 0,1 2 0,1-3 0,-2 0 0,1 2 0,1-1 0,-4 2 0,4-3 0,-4 2 0,4-1 0,-2 2 0,1-1 0,-2-1 0,-2 2 0,0-1 0,3 2 0,-2-1 0,4 2 0,-2-1 0,1-1 0,1 2 0,-4-1 0,4-1 0,-4 9 0,4-7 0,-4 14 0,4-12 0,0 12 0,-2-14 0,4 7 0,-7-12 0,3 6 0,-3-3 0,0 3 0,4 6 0,-3-4 0,3 11 0,-4-5 0,3 0 0,-3 5 0,3-5 0,-3 0 0,0-2 0,0-6 0,4 6 0,1 2 0,-1 0 0,0-4 0,-4-4 0,0-3 0,0 0 0,0 3 0,0 3 0,0-1 0,0 4 0,3-6 0,-2 0 0,1-2 0,-2 1 0,0-2 0,0 3 0,0 0 0,0 7 0,0 1 0,0 0 0,0 5 0,3-12 0,-2 3 0,1-7 0,-2-3 0,3 0 0,-2 0 0,1 0 0,-2 0 0,0 0 0,0 0 0,0 0 0,0 0 0,0 0 0,0 0 0,0 2 0,0 2 0,0 2 0,0 0 0,0 0 0,0 6 0,0 15 0,8 23 0,-6-10 0,5 46 0,-7-42 0,0 19 0,0-30 0,3-19 0,-2-1 0,4-10 0,-4 0 0,1-3 0,-2 0 0,3 0 0,-2 0 0,1 0 0,-2 0 0,0 0 0,0 0 0,3 0 0,-2 0 0,1 0 0,1-3 0,-2 3 0,1-3 0,-2 3 0,0 3 0,0 0 0,0 3 0,0-3 0,0 9 0,0-10 0,0 7 0,0-9 0,3 0 0,-2 0 0,1-2 0,-2-2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05.5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0 307 24575,'6'-9'0,"-2"-1"0,4 1 0,1-3 0,-2 6 0,4-6 0,-2 5 0,1-1 0,-2 2 0,-2-1 0,0 1 0,0 0 0,3 0 0,-2 0 0,4-3 0,-2 2 0,10-7 0,-6 7 0,6-4 0,-7 5 0,0 0 0,0 2 0,-3-1 0,2 1 0,-4-2 0,2 0 0,-3 0 0,0 3 0,0-3 0,0 5 0,0-4 0,0 4 0,0-1 0,0-1 0,0 2 0,9-1 0,-7-1 0,7 2 0,-9-2 0,-3 1 0,5 1 0,-4-2 0,8 1 0,-3 1 0,10-6 0,14 0 0,23-6 0,29 5 0,-22-1 0,3 0-370,-5 8 0,-1 0 370,-2-4 0,-1 0 0,-1 5 0,-3 0 0,-26 0-47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45.2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72 214 24575,'9'0'0,"-2"0"0,4 3 0,5 1 0,4 4 0,0-1 0,-2 1 0,-6-2 0,-2-3 0,1 2 0,-2-1 0,1 2 0,-2 0 0,-2-3 0,0 2 0,3-1 0,-2-1 0,1 2 0,-2-4 0,0 4 0,0-4 0,0 2 0,0-3 0,0 0 0,-2 2 0,1-1 0,1 4 0,1-4 0,1 4 0,-2-4 0,0 2 0,0-1 0,0 2 0,0 2 0,0-3 0,0 2 0,0-4 0,0 4 0,0-4 0,0 4 0,0-1 0,0 2 0,0-3 0,-2 2 0,1-1 0,-2 2 0,3 0 0,0 0 0,0-3 0,-2 2 0,1-1 0,-2-1 0,3 2 0,0-1 0,0 2 0,0-3 0,0 2 0,-2-1 0,1-1 0,-4 2 0,4-4 0,-4 4 0,4-4 0,-4 4 0,4-4 0,-4 4 0,4-1 0,-2-1 0,1 2 0,1-1 0,-2 2 0,1 0 0,1-3 0,-4 2 0,4-4 0,-4 4 0,4-4 0,-4 4 0,4-4 0,-2 4 0,3-1 0,0-1 0,-2 2 0,4-1 0,-4 2 0,2 0 0,2 0 0,-4-3 0,2 2 0,-1-1 0,-2 2 0,3 0 0,0 0 0,0 0 0,0 0 0,-2 0 0,1-3 0,-4 2 0,4-1 0,-4 2 0,4 0 0,-2 0 0,1 0 0,1 0 0,-4 0 0,1 0 0,1-3 0,-2 2 0,1-1 0,-2 2 0,0 0 0,0 0 0,0 0 0,0 0 0,0 0 0,0 2 0,0 2 0,0-1 0,0 0 0,0-1 0,0-1 0,-2 2 0,1-3 0,-2 0 0,0 0 0,3 0 0,-3 0 0,3 0 0,0 0 0,0 0 0,0 0 0,-3 0 0,3 0 0,-3 0 0,3 0 0,0 0 0,0 0 0,0 0 0,0 0 0,0 0 0,3 0 0,-3 0 0,3 0 0,0-3 0,-3 2 0,0-4 0,-3 2 0,-3-3 0,0 0 0,-3-3 0,2 2 0,-2-4 0,3 4 0,0-4 0,0 4 0,0-2 0,0 3 0,0-2 0,-1 1 0,1-2 0,0 3 0,0-3 0,0 3 0,-3-6 0,2 6 0,-1-3 0,1 0 0,1 3 0,0-6 0,0 3 0,-3-1 0,3-1 0,-3 1 0,3 1 0,0-2 0,-1 4 0,1-4 0,-2 1 0,1-2 0,-5 0 0,3-3 0,-1 2 0,-1-1 0,4 1 0,-2 4 0,3-2 0,0 4 0,3-4 0,-3 4 0,6-5 0,-6 6 0,3-6 0,-3 6 0,0-6 0,0 3 0,-1-3 0,1 0 0,0-1 0,-3-1 0,3 1 0,-3-2 0,3 3 0,0 0 0,-1 0 0,1 0 0,0 0 0,3-1 0,-3 4 0,3-2 0,0 1 0,-3-2 0,3 3 0,-3-3 0,0 3 0,-1-3 0,1 0 0,0-1 0,0 1 0,-3-2 0,3 1 0,-3-2 0,0 3 0,2-3 0,-4 2 0,4-1 0,1 1 0,0 4 0,6-2 0,-6 1 0,3-2 0,-6 0 0,2-3 0,-1 0 0,-1-1 0,2 2 0,-7-8 0,4 8 0,-2-7 0,3 9 0,6 0 0,-3 2 0,3-1 0,0 1 0,-3-2 0,6 0 0,-6 0 0,5 0 0,-4 2 0,4-1 0,-1 2 0,2-3 0,0-1 0,-3 1 0,2-2 0,-4 1 0,4-5 0,-4 3 0,4-1 0,-4 4 0,4 1 0,-2 1 0,3-2 0,0-2 0,0-8 0,3 2 0,0-2 0,3 5 0,0 4 0,-3-2 0,3 3 0,-6 0 0,6 0 0,-3 2 0,0-1 0,3 4 0,-6-4 0,6 1 0,-3-2 0,3 0 0,1-9 0,0 7 0,0-8 0,-1 10 0,3-2 0,-3 1 0,3-2 0,-3 0 0,-3 2 0,3 1 0,-6 1 0,6 4 0,-6-4 0,6 4 0,-6-4 0,6 1 0,0-2 0,-1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19.7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43 0 24575,'0'12'0,"0"-5"0,0 13 0,-3-9 0,2 8 0,-4-7 0,4 0 0,-4-3 0,4 2 0,-4-4 0,4 2 0,-2-3 0,3 0 0,-2 0 0,1 0 0,-2 0 0,1-3 0,1 2 0,-2-1 0,3 2 0,0 0 0,-3 0 0,3 0 0,-3 0 0,3 2 0,0 2 0,3 2 0,0-3 0,0 2 0,3-1 0,-6-1 0,6 2 0,-6-4 0,3 2 0,0-6 0,-3 2 0,3-1 0,-3 2 0,3-3 0,-3 2 0,3-1 0,2 4 0,-3-1 0,6 2 0,-5-3 0,0 0 0,0 0 0,0 0 0,0 0 0,0 0 0,3 0 0,-3 0 0,3 0 0,0 0 0,0 2 0,0-1 0,0 2 0,0-1 0,0-1 0,0 2 0,-3-3 0,3 0 0,-3 0 0,3 0 0,0 0 0,0 0 0,-3 0 0,3 0 0,-3 2 0,3-1 0,-3 2 0,3-6 0,-6 2 0,6-1 0,-6 2 0,3 0 0,0 0 0,0 0 0,3 2 0,0 2 0,0-1 0,0 2 0,0-4 0,0 2 0,0-3 0,0 0 0,0 2 0,3 2 0,-3 2 0,3-3 0,0 2 0,-3-4 0,3 4 0,0-1 0,-3-1 0,8 9 0,-4-7 0,5 7 0,-3-6 0,0 0 0,0 0 0,0 0 0,0-3 0,0 0 0,-3-3 0,0 3 0,-3-5 0,0 4 0,0-8 0,0 6 0,2 0 0,2 0 0,-1 3 0,0-3 0,-1-3 0,-4 3 0,4-3 0,-4 0 0,2 3 0,2-3 0,-1 3 0,-1 0 0,-1-3 0,-1 3 0,2-6 0,-3 6 0,5-3 0,-1 0 0,11 4 0,-4-1 0,4 2 0,-6 1 0,0-6 0,-5 2 0,1-4 0,-5 4 0,3-1 0,0-1 0,0 2 0,0-1 0,9 7 0,-4-4 0,5 4 0,-8-5 0,-2-2 0,0-2 0,-2 1 0,1 0 0,1 3 0,3 3 0,1-2 0,-2 1 0,-2-2 0,0 0 0,0 0 0,0 3 0,3-2 0,-2 4 0,4-4 0,-4 4 0,1-4 0,-2 1 0,0-2 0,-2 0 0,1 0 0,-2 0 0,3 0 0,6 9 0,-5-6 0,7 8 0,-8-7 0,6 2 0,-3-3 0,0 2 0,3-1 0,-6-1 0,6 2 0,-6-4 0,3 2 0,0-1 0,-3-1 0,3 2 0,-3-3 0,0 2 0,0 2 0,0-1 0,1 9 0,1-1 0,2 3 0,-2-1 0,1-7 0,-2 6 0,-1-7 0,1 7 0,-1-9 0,0 3 0,0 0 0,3 0 0,7 20 0,-4-16 0,4 22 0,-7-24 0,-1 4 0,2 1 0,-6-8 0,2 6 0,-2-7 0,2 2 0,1 6 0,-3-7 0,0 4 0,-2-9 0,-1 3 0,4-2 0,-4 1 0,4-4 0,-1 4 0,-1-4 0,3 13 0,-2-6 0,19 21 0,-11-10 0,10 5 0,-10-3 0,5 10 0,2-5 0,-2 4 0,-6-14 0,-5-10 0,-2 0 0,1-3 0,-2 0 0,3 3 0,-2-3 0,1 3 0,-2-3 0,3 0 0,0-3 0,-2 3 0,1-3 0,-2 0 0,1 3 0,4-3 0,-7 3 0,7-3 0,-5 3 0,1-3 0,1 3 0,-2-3 0,3 3 0,0-3 0,3 6 0,0-3 0,3 5 0,-2-4 0,1 2 0,-4-6 0,1 2 0,-2-4 0,0 4 0,0-1 0,0-1 0,0 2 0,3-1 0,0 2 0,3 2 0,0-1 0,0 2 0,-2-3 0,1 0 0,-4 0 0,4 0 0,-2 2 0,10 0 0,1 7 0,6-2 0,14 9 0,2 2 0,-5-9 0,-6 0 0,-21-11 0,-2-1 0,-4 2 0,1-1 0,-2-1 0,3 2 0,0-1 0,3 2 0,-2 0 0,4 0 0,-2 2 0,1-1 0,-2 2 0,-2-6 0,-2 2 0,4-1 0,-4-1 0,4 2 0,-2-1 0,0 4 0,0-1 0,3 2 0,-2-3 0,1 0 0,1 2 0,-2 2 0,10 4 0,8 12 0,-4-8 0,2 7 0,-12-13 0,-1 0 0,2 0 0,-3 0 0,2-2 0,-4 1 0,2-7 0,-6 4 0,2-5 0,-1 3 0,2 3 0,2 0 0,4 10 0,3 1 0,1 0 0,11 12 0,2-4 0,2 7 0,-7-10 0,-13-8 0,-5-10 0,0 2 0,-3-3 0,2 0 0,-1 0 0,2 2 0,0-1 0,2 4 0,-1-1 0,4-1 0,-4 2 0,2-4 0,-3 2 0,0-1 0,0-1 0,-3 2 0,2-1 0,-1-1 0,4 4 0,-1-1 0,2-1 0,-3 2 0,0-1 0,2 2 0,-1-3 0,2 2 0,-1-1 0,-1 2 0,2-3 0,-6 0 0,2-6 0,-4 2 0,2-1 0,-1-1 0,2 2 0,2 1 0,0 1 0,0 2 0,0-3 0,0 0 0,-3 0 0,2 0 0,-1 2 0,2-1 0,0 2 0,0-6 0,-3 2 0,2-1 0,-4 2 0,4-3 0,-1 5 0,2-1 0,2 5 0,2-3 0,-1 2 0,2-4 0,-1 4 0,-1-4 0,2 4 0,-4-4 0,2-1 0,-3-1 0,0-1 0,0-1 0,0 2 0,0-1 0,2 2 0,-1 0 0,2 0 0,-1 0 0,2 2 0,2-1 0,6 7 0,2-6 0,13 20 0,-11-17 0,4 11 0,-17-16 0,0 0 0,-3 0 0,0 0 0,2 0 0,2 3 0,8-2 0,-4 5 0,4-1 0,0-1 0,-4-1 0,4-2 0,-6-1 0,0 0 0,-2 0 0,-2 0 0,1 0 0,7 6 0,4 0 0,-3 1 0,1 0 0,-9-9 0,1 4 0,-2-4 0,-2-1 0,0 2 0,0-1 0,0-1 0,0 2 0,0-4 0,0 4 0,0-1 0,-2 2 0,1 0 0,-2-3 0,6 2 0,0-1 0,1 2 0,7 1 0,-8-1 0,8-1 0,-10 0 0,2-1 0,-1 2 0,-1-3 0,4 5 0,5-3 0,-2 7 0,4-4 0,-6 0 0,0-2 0,6 2 0,-7-2 0,4 1 0,-9-1 0,0-3 0,3 3 0,0-3 0,10 8 0,1-2 0,19 12 0,-15-11 0,14 7 0,-18-10 0,0 1 0,-5-1 0,-3-1 0,-6 0 0,6 0 0,-3 0 0,9 1 0,2 1 0,7 4 0,-1 2 0,14 8 0,16 4 0,-10-2 0,7-2 0,-33-11 0,-2-4 0,-6-1 0,0 0 0,0 0 0,0 0 0,-3 0 0,3 0 0,-6 0 0,3 0 0,-3-2 0,0 1 0,0-4 0,0 4 0,0-2 0,0 1 0,0-2 0,-3 1 0,3-2 0,-6 4 0,6-2 0,-3 3 0,6 0 0,-3 0 0,6 3 0,-3-2 0,0 1 0,3-2 0,-6 0 0,6 0 0,-3 3 0,3-2 0,0 1 0,6 3 0,-4-1 0,11 7 0,-5-1 0,6 1 0,-6-2 0,5 2 0,-11-4 0,4-1 0,-6-4 0,-2 1 0,-2-2 0,-2 1 0,0-4 0,0 4 0,3-4 0,-2 4 0,4 1 0,-4-5 0,1 7 0,-2-7 0,0 7 0,3-4 0,-3-1 0,0-1 0,0-2 0,-3 6 0,6 0 0,3 10 0,14 8 0,9 20 0,20 9 0,-2 13 0,-5-23 0,-20-9 0,-10-22 0,-11-3 0,-1-3 0,-1-3 0,-4-1 0,1-1 0,1-1 0,-2 2 0,1-1 0,1-1 0,-2 2 0,1-1 0,1 2 0,-2 0 0,4 0 0,-4 0 0,1 0 0,1 2 0,2 8 0,2 4 0,2 7 0,-2-7 0,-2-5 0,-2-6 0,-1-6 0,-1 0 0,2-3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18.0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24575,'9'3'0,"-3"3"0,3-6 0,-3 3 0,0 2 0,3-3 0,-3 3 0,3-2 0,0-3 0,0 6 0,0-6 0,3 3 0,-8 0 0,4-3 0,-5 3 0,6 0 0,0-3 0,3 3 0,0 0 0,33 12 0,-6-2 0,17 4 0,-22-8 0,-16-9 0,-9 3 0,0-3 0,-6 3 0,3-3 0,-3 3 0,3 0 0,0-3 0,0 3 0,9-3 0,2 0 0,49 0 0,-3 8 0,36-7-226,-43 8 0,-1-1 226,38-5 0,5 12 0,-51-14 0,-21 8 0,-21-8 0,-2 2 0,1-1 0,1 2 452,1 2-452,1 0 0,1 2 0,-2-4 0,0 4 0,0-4 0,0 2 0,-2 0 0,1-3 0,-4 2 0,4-1 0,-2 2 0,3 2 0,0-1 0,3 4 0,-2-4 0,7 11 0,-7-10 0,7 10 0,-6-2 0,3-3 0,2 12 0,0-11 0,-1 1 0,-4-3 0,-4-6 0,1 0 0,-4 0 0,4 0 0,-2 0 0,3 6 0,0-6 0,4 25 0,2-10 0,-1 12 0,1-8 0,-5-12 0,0 3 0,-1-5 0,0-1 0,0 2 0,0 0 0,0 0 0,0 0 0,0-3 0,0 2 0,-3 5 0,2-2 0,1 4 0,1-6 0,2 0 0,-3-3 0,0 3 0,0-6 0,0 6 0,0-6 0,0 3 0,-3-3 0,0 3 0,-1-3 0,-1 3 0,4-3 0,-4 0 0,7 3 0,-4 0 0,2 3 0,2-3 0,-7 0 0,5-3 0,-4 0 0,2 0 0,2-3 0,0 5 0,0-4 0,0 8 0,0-6 0,2 6 0,-4-6 0,4 0 0,-7 0 0,4-3 0,-4 3 0,4-3 0,-4 5 0,10 6 0,-4-4 0,14 28 0,-7-24 0,3 15 0,-9-18 0,-4-4 0,1 1 0,-2-2 0,1 0 0,1-2 0,-4 1 0,1-2 0,1 3 0,0 0 0,3 3 0,-2-2 0,1 4 0,-2-2 0,6 3 0,-2 0 0,1 0 0,-2 0 0,0-2 0,0-2 0,0 1 0,0-2 0,0 4 0,-2-2 0,4 1 0,-4 1 0,10 5 0,-7-3 0,4 6 0,-8-10 0,3 0 0,-6-3 0,3 0 0,0 0 0,0 0 0,3 0 0,0 3 0,1 6 0,5 5 0,-4-2 0,3-1 0,-7-10 0,-2 2 0,1-6 0,-2 2 0,1-1 0,1-1 0,-2 2 0,1-1 0,1-1 0,-2 2 0,7 1 0,-7 10 0,7-5 0,-5 1 0,1-6 0,1-3 0,-4 3 0,4 0 0,-2 3 0,3 0 0,0 3 0,0-3 0,0 3 0,0-3 0,0 3 0,3 0 0,3 6 0,-2-4 0,4 5 0,-8-7 0,3 0 0,0-3 0,-3 2 0,3-4 0,-6 1 0,0-2 0,0-2 0,-3 1 0,6 1 0,-3 1 0,0 1 0,3-2 0,-3 0 0,0 0 0,3 0 0,-3 3 0,8 7 0,-4-3 0,21 19 0,-13-10 0,8 5 0,-9-9 0,-7-8 0,1 1 0,-4-4 0,1 1 0,-2-2 0,3 3 0,0-2 0,-2 1 0,1-2 0,1 3 0,-2-2 0,4 4 0,-2-2 0,1 3 0,6 7 0,5 14 0,-2-10 0,5 15 0,-8-24 0,-1 4 0,13 7 0,-15-9 0,12 9 0,-16-13 0,2 0 0,0 6 0,1-7 0,1 7 0,-1-8 0,1 1 0,-2-1 0,-2 1 0,3-2 0,-2 1 0,1 1 0,-2-4 0,0 4 0,0-4 0,3 4 0,-2-2 0,1 3 0,1 0 0,-2 0 0,1-2 0,1 1 0,-2-4 0,1 4 0,-2-4 0,5 11 0,6 12 0,0-7 0,0 15 0,13 1 0,-13-8 0,16 14 0,-21-25 0,-1-4 0,-7-7 0,1-6 0,-4 2 0,1-1 0,1-1 0,-2 2 0,1-1 0,1 4 0,3 2 0,1 2 0,6 6 0,-3-4 0,7 10 0,-4-10 0,-1 4 0,-3-8 0,-3-2 0,-3-2 0,0 0 0,-1 0 0,2 0 0,2 3 0,20 25 0,-10-9 0,17 20 0,-21-25 0,-1-4 0,-5-5 0,0-4 0,0 2 0,0-3 0,-2 0 0,1-3 0,-4 2 0,4-4 0,-4 4 0,4-1 0,-2 2 0,3 0 0,-3 2 0,3-1 0,-3 4 0,19 12 0,-11-1 0,14 5 0,-17-9 0,17 7 0,-10-3 0,36 30 0,-1 10 0,7-2 0,-15-10 0,-23-28 0,-14-19 0,-1 2 0,2-4 0,-3 4 0,0-1 0,-1-1 0,-1 2 0,4-1 0,-1 2 0,11 22 0,-1-7 0,23 37 0,-21-33 0,13 12 0,-19-25 0,9 19 0,-8-14 0,5 15 0,-13-23 0,2-3 0,-4-1 0,4-4 0,-4 4 0,2-1 0,-1 2 0,-1 0 0,2 0 0,-1 0 0,-1 2 0,9 8 0,5 17 0,8 10 0,-5-7 0,-2-7 0,-13-20 0,0-3 0,-3 0 0,0 0 0,0 0 0,3-3 0,-3 3 0,3-3 0,-3 3 0,0 0 0,0 3 0,6 19 0,0-4 0,4 9 0,-3-17 0,-4-5 0,0-2 0,-3 3 0,2 0 0,-1 0 0,2 0 0,-1 0 0,-1-2 0,2 1 0,-3-4 0,0 1 0,0-2 0,0 3 0,0 0 0,0 3 0,4 7 0,1 1 0,-1 0 0,3-5 0,-6-6 0,1-3 0,-2 0 0,0 0 0,3 3 0,2 6 0,4 19 0,1-5 0,3 24 0,5-10 0,-3 13 0,12 0 0,-14-13 0,26 36 0,-26-50 0,13 29 0,-20-51 0,-6 1 0,6-5 0,-3 3 0,0 0 0,3 0 0,-6 0 0,6 0 0,-6 0 0,8 3 0,-1 0 0,3 10 0,-1-6 0,1 6 0,2-1 0,30 33 0,-22-17 0,18 14 0,-26-23 0,-5-15 0,32 34 0,-21-19 0,20 13 0,-24-19 0,-4-7 0,1 0 0,-2 0 0,6 6 0,-2-4 0,1 4 0,-5-9 0,0 0 0,13 13 0,-3-7 0,8 11 0,5 2 0,8 5 0,-2-1 0,38 27 0,-23-20 0,16 20 0,-29-29 0,-14-6 0,-17-17 0,0-1 0,-3-1 0,0-4 0,-3 4 0,2-1 0,8 7 0,11 12 0,4-2 0,24 22 0,-2-7 0,7 12 0,-17-16 0,-15-6 0,-13-14 0,14 13 0,-14-10 0,10 8 0,-16-17 0,3-1 0,0 1 0,3 4 0,7 4 0,-8-4 0,6 1 0,-10-2 0,2-2 0,-3 1 0,2 1 0,8 3 0,-2 1 0,18 14 0,-17-14 0,8 9 0,-17-16 0,-1-3 0,-4 3 0,4-6 0,-2 6 0,1-3 0,4 3 0,23 28 0,1-5 0,41 29 0,-14-4 0,17 7 0,-27-15 0,3 5 0,-30-36 0,1 7 0,-15-13 0,-2-2 0,0-1 0,-2-1 0,1-2 0,-2 3 0,3 0 0,0 0 0,0-2 0,0 4 0,3-4 0,3 13 0,7-3 0,0 11 0,13 5 0,5-2 0,-4 6 0,-1-13 0,-17-6 0,-6-6 0,-3-3 0,-1-3 0,-4 3 0,4-6 0,-4 6 0,4-6 0,4 15 0,-4-10 0,2 8 0,-7-11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26.1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1 825 24575,'6'0'0,"0"-3"0,-3-35 0,0-13 0,-3-21 0,0-11 0,0 44 0,0-6 0,0 35 0,2 2 0,-1 1 0,2 1 0,-1 0 0,-1 0 0,2-3 0,-3 0 0,0-3 0,2 2 0,-1 1 0,2 3 0,-3 0 0,0 0 0,2 0 0,-1 0 0,4 0 0,-4 0 0,4 2 0,-4-1 0,4 4 0,-1-4 0,2 4 0,2-4 0,-1 4 0,2-2 0,-3 3 0,0-2 0,0 1 0,0-5 0,0 6 0,0-6 0,0 3 0,0-3 0,-3 0 0,2 2 0,-4-1 0,4 4 0,-1-4 0,2 4 0,2-4 0,2 4 0,8-6 0,2 2 0,-2-2 0,-3 2 0,-9 2 0,0 3 0,0-2 0,0 1 0,0-2 0,-3 0 0,5 0 0,-1-6 0,-1 3 0,2-1 0,-7 2 0,4 4 0,-1-1 0,2-1 0,2 2 0,-1-4 0,2 4 0,-3-2 0,0 3 0,0 0 0,9-4 0,-7 3 0,16-2 0,-13 3 0,14 0 0,-12 0 0,6 0 0,-10-3 0,0 2 0,-3-2 0,-3 1 0,3 1 0,-3-2 0,3 3 0,0 0 0,0 0 0,0-2 0,0 1 0,0-2 0,-3 0 0,3 3 0,-3-6 0,0 3 0,3-3 0,-3 0 0,0 0 0,3 2 0,-6-1 0,3 1 0,-3-4 0,0-2 0,3 1 0,0 0 0,0 3 0,0 0 0,-3 0 0,0-1 0,3 1 0,-3 0 0,3 0 0,-3 0 0,3 3 0,-3-3 0,6 5 0,0-1 0,9-2 0,5 3 0,7-7 0,-7 7 0,5-7 0,-5 7 0,-3-6 0,-2 7 0,-9-3 0,0 3 0,0 0 0,3 0 0,0 0 0,3 0 0,6 4 0,2-3 0,0 3 0,5-4 0,-14 0 0,4 0 0,-9 0 0,0 0 0,3 2 0,7-1 0,4 6 0,0-4 0,4 2 0,-10-2 0,2-3 0,-10 2 0,-1-1 0,-2 2 0,3-3 0,0 2 0,0-1 0,0 2 0,0-3 0,10 3 0,1 2 0,22 6 0,-9-1 0,62 6 0,-52-6 0,39 0 0,-62-6 0,-2-4 0,-9 0 0,0 0 0,0 0 0,0 3 0,9-2 0,29 9 0,-18-6 0,26 9 0,7-1 0,-23-6 0,30 6 0,-48-11 0,-3 3 0,-12-1 0,2-3 0,-4 6 0,4-6 0,-4 6 0,4-6 0,-4 6 0,4-3 0,-4 3 0,4-3 0,-4 3 0,2-3 0,-1 0 0,-1 3 0,4-6 0,-4 6 0,4-3 0,-1 3 0,2 3 0,0-3 0,0 3 0,0-3 0,-3 0 0,2-3 0,-4 3 0,2-3 0,-1 3 0,-1 0 0,7 3 0,-4-3 0,5 3 0,-6-3 0,0 0 0,-1-3 0,-1 3 0,4-6 0,-4 6 0,2-3 0,-1 3 0,2 0 0,-1 0 0,2 3 0,-4-3 0,4 3 0,-1 0 0,4 0 0,2 3 0,-1-3 0,2 3 0,-4-6 0,2 3 0,-6-3 0,0 0 0,-1-3 0,-1 3 0,4-3 0,-4 3 0,4 0 0,-1 0 0,2-3 0,-3 3 0,2-3 0,-4 3 0,4-3 0,-4 3 0,2-3 0,-1 0 0,-1 5 0,4-4 0,1 8 0,1-6 0,-1 3 0,-1-6 0,-4 3 0,4-6 0,-4 6 0,2-3 0,-1 0 0,2 3 0,2 0 0,2 3 0,-4 0 0,4-3 0,-7 0 0,4-6 0,-4 6 0,4-3 0,1 6 0,1 0 0,4 3 0,-4-3 0,2 0 0,-6-3 0,2-3 0,-4 3 0,2-3 0,-1 3 0,4 3 0,1-3 0,4 6 0,-1-6 0,2 6 0,-3-6 0,0 0 0,-6 0 0,2-6 0,-4 6 0,4-6 0,-4 6 0,4-6 0,-1 8 0,4-1 0,8 7 0,-2-4 0,1 2 0,-6-6 0,-3 0 0,0 0 0,0 0 0,0 0 0,0 0 0,3 0 0,-5 0 0,4-3 0,-5 0 0,0-1 0,3 2 0,-3 2 0,3 0 0,3 2 0,25 19 0,-18-13 0,20 12 0,-29-20 0,-1 0 0,-4 0 0,1-3 0,-2 3 0,4-6 0,-4 6 0,4-3 0,1 6 0,6 6 0,0-1 0,3 2 0,-6-5 0,0-4 0,-3 1 0,0-4 0,-3 1 0,3-4 0,-6 4 0,6-4 0,-3 4 0,0-2 0,3 1 0,-3 1 0,3-4 0,-3 4 0,3-2 0,-3 3 0,3 0 0,0 0 0,3 3 0,6-1 0,-1 3 0,2-3 0,-8-2 0,-4 0 0,1-3 0,-4 3 0,4 0 0,1 0 0,1 0 0,1 0 0,-2-3 0,-2 3 0,1-6 0,-2 3 0,1 0 0,1 0 0,-2 3 0,6 3 0,0-3 0,49 26 0,-15-11 0,26 12 0,-36-17 0,-17-11 0,-7 0 0,0-2 0,19 7 0,9 6 0,6-2 0,-10 2 0,-17-9 0,-8-4 0,-4 3 0,1-6 0,-2 3 0,6 0 0,0-3 0,10 7 0,1-2 0,-3 0 0,1 1 0,-9-3 0,9 5 0,16 2 0,8 1 0,-5 0 0,14 2 0,-15-3 0,-2 1 0,-6-5 0,-22-3 0,-2 0 0,1-3 0,-2 3 0,3-3 0,0 0 0,-2 3 0,1-3 0,-2 3 0,3 0 0,0-3 0,0 6 0,-2-6 0,-2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7:55.6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260 1 24575,'0'63'0,"0"-2"0,0-9 0,0 3 0,0 0 0,0-2 0,0 29 0,0 8 0,0-44 0,0-3 0,0-21 0,0-2 0,0-10 0,0 0 0,0-4 0,0 1 0,0 9 0,0 3 0,0 3 0,0 19 0,0-16 0,0 47 0,0-36 0,0 21 0,0-28 0,0 0 0,0-7 0,0-2 0,0-10 0,0-1 0,0 8 0,0 2 0,0 9 0,0-6 0,0 5 0,0-12 0,0 5 0,0-7 0,0-3 0,0 3 0,0-6 0,0 5 0,0-2 0,0 4 0,0-4 0,0 2 0,0 19 0,0-5 0,0 7 0,0-7 0,0 7 0,-3-7 0,2 8 0,-2-24 0,3 0 0,0-4 0,0 1 0,0-1 0,0 4 0,0 7 0,0 5 0,0 35 0,0-28 0,0 27 0,0-20 0,0-11 0,0 9 0,0-21 0,0-2 0,0-2 0,0-2 0,0 9 0,0-4 0,0 8 0,0 0 0,0 16 0,0-4 0,0 40 0,0-43 0,0 20 0,0-29 0,0-5 0,0 5 0,0-7 0,0-3 0,0-1 0,0-2 0,0 2 0,0 1 0,0 3 0,0 0 0,0 1 0,-4 6 0,3 1 0,-3 1 0,-3 19 0,5-1 0,-5 0 0,7 15 0,-4-29 0,3 17 0,-3-21 0,4 5 0,0-6 0,0 1 0,0-2 0,0-7 0,0 0 0,-3 0 0,2 0 0,-2 7 0,3 31 0,0-1 0,-4 11 0,3-4 0,-4-10 0,5 0 0,0-11 0,0-16 0,0-10 0,0-1 0,0-2 0,0 9 0,0-4 0,-3 8 0,3-7 0,-3 7 0,-2 2 0,4 7 0,-7 0 0,7-1 0,-7-6 0,8-5 0,-3-7 0,3-4 0,0 1 0,0 2 0,0 1 0,0 3 0,-5 7 0,4-5 0,-3 12 0,4-5 0,0 21 0,-4-11 0,3 2 0,-8-8 0,8-14 0,-3 8 0,4-10 0,0 2 0,0-1 0,0-1 0,0-1 0,0 1 0,-3 0 0,2 10 0,-2 2 0,-1 6 0,3 44 0,-4-4 0,1-16 0,0 4 0,3-2 0,0-1 0,-7 29 0,3-29 0,1-2 0,2 28 0,-6 0 0,8-18 0,0-25 0,0-19 0,0-7 0,0-4 0,0 1 0,0-1 0,0 11 0,0 2 0,0 24 0,-4-11 0,2 25 0,-2-10 0,4 14 0,0-15 0,0 12 0,0-33 0,0 7 0,0-23 0,0-2 0,0 23 0,0-14 0,0 18 0,0-14 0,0 2 0,0 7 0,0-8 0,0-1 0,0-9 0,0-2 0,0-2 0,0-1 0,0 1 0,0 9 0,0 3 0,0 10 0,0 14 0,0 3 0,0 1 0,0-4 0,0-14 0,0-7 0,0-2 0,0-10 0,0-1 0,0 1 0,0-3 0,0 5 0,0-2 0,0 3 0,0-2 0,0 22 0,0 4 0,0 10 0,0-4 0,0-22 0,-3-1 0,2-6 0,-2-1 0,3-3 0,0-1 0,0-2 0,0 2 0,-2 1 0,1 3 0,-2 0 0,3 7 0,0 17 0,0-5 0,0 11 0,0-14 0,0-8 0,-3-1 0,2 1 0,-2 15 0,3-11 0,-3 9 0,2-21 0,-1 0 0,2 7 0,0-8 0,-5 15 0,4-15 0,-3 8 0,1-10 0,2-1 0,-2 1 0,0-3 0,2 2 0,-1-2 0,2 2 0,0 1 0,0 25 0,0-10 0,0 11 0,0-9 0,0-5 0,0 0 0,0 5 0,0-5 0,0-4 0,-3-4 0,2-8 0,-5-6 0,5 6 0,-5-2 0,6 5 0,-3 2 0,3 2 0,0-3 0,0 2 0,0-2 0,0 3 0,0-3 0,0 0 0,0-4 0,0 1 0,0-1 0,-3 1 0,2 2 0,-2 9 0,3-4 0,0 6 0,0-7 0,0 1 0,0-4 0,0-1 0,0 1 0,0-3 0,0 5 0,0-5 0,0 3 0,0-4 0,0 1 0,0-1 0,0 1 0,0-1 0,0 11 0,0 2 0,0 38 0,0-7 0,0 11 0,0-3 0,0-12 0,4 1 0,-3-4 0,8-14 0,-8-13 0,3-3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32.3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6 478 24575,'-3'3'0,"3"2"0,-3-7 0,3-8 0,0-1 0,0-7 0,0 8 0,3 4 0,-3 1 0,3 2 0,0-6 0,0 2 0,0-2 0,3 3 0,-3 3 0,0-3 0,3 6 0,-6-6 0,6 5 0,0-7 0,0 7 0,3-7 0,-3 7 0,0-4 0,3 4 0,-3-2 0,3 3 0,0 0 0,-3 0 0,3 0 0,-3 0 0,0 0 0,-3-2 0,3 1 0,-2-14 0,5 10 0,2-10 0,-2 9 0,2-1 0,-4 4 0,-1-2 0,-1 4 0,-4-5 0,4 6 0,-4-8 0,10-5 0,-7 1 0,7-5 0,-7 10 0,1 1 0,-4 0 0,1 3 0,1 0 0,0-3 0,3 3 0,0-3 0,0-1 0,0 1 0,0 3 0,0-2 0,0 4 0,-2-5 0,10-2 0,-6 0 0,17-4 0,-5 4 0,20 3 0,-10-3 0,9 7 0,-19-2 0,-2 3 0,-11-3 0,1 2 0,-7-4 0,4 4 0,-2-2 0,3 1 0,3-2 0,0 1 0,10 0 0,1-1 0,6 3 0,1-7 0,-7 5 0,5-2 0,-15-1 0,6 6 0,-10-3 0,0 3 0,-3-3 0,2 3 0,-1-3 0,-1 0 0,2 3 0,-4-6 0,4 3 0,-1-3 0,2 2 0,-3-1 0,2 4 0,-4-4 0,4 4 0,-1-2 0,-1 1 0,2 1 0,-1-5 0,2 6 0,0-3 0,2 3 0,-1 0 0,4 0 0,-1 0 0,2 3 0,0-3 0,-3 3 0,0 0 0,-1-3 0,-1 3 0,4 0 0,-1-3 0,-1 6 0,0-6 0,-3 3 0,0 0 0,0 0 0,9 4 0,2-3 0,9 4 0,-8-5 0,6 2 0,-16 0 0,7-4 0,-9 2 0,-2-1 0,1-1 0,7 2 0,6 0 0,47 7 0,-28 0 0,29-1 0,-49-5 0,-5-1 0,-6-2 0,-3 1 0,0 1 0,3-2 0,-3 1 0,3-2 0,-3 3 0,3-2 0,-3 1 0,3-2 0,0 0 0,0 0 0,3 3 0,6 1 0,19 6 0,-5 0 0,37 12 0,-20-8 0,4 5 0,-19-9 0,-21-7 0,-2 3 0,21 7 0,-15-8 0,24 12 0,-25-14 0,0 5 0,-5-5 0,-7 2 0,4-1 0,-4 2 0,4-3 0,-4 2 0,2-1 0,-1-1 0,-1 2 0,4-1 0,-4 2 0,4-3 0,-4 2 0,4-1 0,-1-1 0,-1 2 0,2-1 0,-1 2 0,4 2 0,2-1 0,2 4 0,0-4 0,0 4 0,-3-7 0,-3 4 0,-1-7 0,-4 4 0,4-4 0,-4 4 0,4-1 0,-1 2 0,-1 0 0,2-3 0,-4 2 0,4-4 0,-4 4 0,7 1 0,-1 4 0,2-1 0,0-1 0,-6-2 0,2-2 0,-1 1 0,2-2 0,-3 3 0,2-2 0,-1-2 0,-1 1 0,2-2 0,-1 7 0,2-4 0,2 7 0,8 1 0,-2 1 0,1-2 0,-3-2 0,-6-3 0,3 0 0,-6 0 0,3-3 0,-6 3 0,6-6 0,-6 6 0,3-3 0,2 0 0,2 5 0,12 2 0,1 5 0,-3-3 0,-2-1 0,-9-5 0,-3 0 0,3-2 0,-6 1 0,3-2 0,0 1 0,0 4 0,3-4 0,16 20 0,-12-14 0,12 12 0,-16-16 0,-3 0 0,3 0 0,-3 3 0,6 0 0,-5 1 0,1-2 0,-5-2 0,3 0 0,-3 0 0,3 0 0,0 0 0,0 3 0,3 0 0,0 3 0,0-2 0,-3-2 0,3-2 0,-6 0 0,6-2 0,-6 1 0,3-2 0,-3 3 0,3 0 0,0 0 0,3 3 0,0-2 0,0 4 0,0-4 0,-3 4 0,3-4 0,0 1 0,0 1 0,8 7 0,-7-5 0,5 4 0,-9-9 0,2 0 0,-1 0 0,-1 0 0,2 2 0,1 2 0,4 2 0,-1-3 0,0 0 0,-3-3 0,0 0 0,0 0 0,0 0 0,0 0 0,-3 0 0,2-3 0,-1 2 0,2-1 0,0 2 0,2 2 0,-1-1 0,-1 2 0,-1-3 0,-1 0 0,2 0 0,2 0 0,-1 2 0,4 2 0,-4-1 0,4 2 0,-4-4 0,2 2 0,-3-3 0,0 0 0,0 0 0,2 0 0,2 2 0,-1-1 0,0 2 0,-3-3 0,2 2 0,27 19 0,-17-10 0,25 15 0,-23-17 0,7 2 0,-7-1 0,-4-7 0,-10-1 0,-1-8 0,-4 6 0,4-6 0,-4 6 0,1-3 0,1 0 0,-2 3 0,4-6 0,-4 6 0,4-3 0,-4 3 0,9 9 0,4-1 0,2 5 0,0-8 0,-5 1 0,-4-6 0,1 3 0,-4-3 0,1-3 0,-4 3 0,4-3 0,-2 3 0,8 9 0,-3-7 0,6 8 0,-8-8 0,3-1 0,0 2 0,-5-3 0,4-3 0,-8 2 0,6-4 0,-6 4 0,6-4 0,-3 4 0,3-1 0,-3 2 0,3-3 0,-3 2 0,3-4 0,-3 4 0,3-4 0,-3 4 0,3-1 0,0 2 0,-3 0 0,3-3 0,-6 2 0,6-4 0,-6 4 0,6-1 0,-3 2 0,3 0 0,9 5 0,-4-1 0,5-1 0,-10-1 0,-1-5 0,-2 3 0,12 5 0,3 2 0,2 2 0,-2-1 0,-6-7 0,-5 1 0,1-7 0,-5 1 0,0 1 0,3-2 0,-3 4 0,3-4 0,0 1 0,-3 1 0,3-2 0,-3 4 0,6-2 0,-3 3 0,3-2 0,-6 1 0,3-4 0,-6 4 0,6-4 0,-3 1 0,0 1 0,0-2 0,-3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48.2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24575,'6'2'0,"16"18"0,-3-9 0,8 14 0,-8-17 0,-7 3 0,0-4 0,-3-1 0,-3-1 0,-1-4 0,-4 4 0,4-2 0,-1 3 0,2 0 0,0 0 0,0 0 0,2 3 0,-1-5 0,-1 4 0,-1-5 0,-1 3 0,2-2 0,0 1 0,-3-2 0,2 3 0,-1 0 0,2 0 0,0 0 0,0-2 0,-3 1 0,2-2 0,-1 3 0,4-2 0,2 4 0,2-2 0,0 4 0,-3-2 0,2 1 0,-1 0 0,2 1 0,0 1 0,6 1 0,-4-2 0,4 4 0,-6-8 0,0 3 0,6 2 0,-4-4 0,2 2 0,-10-4 0,-1-4 0,-4 4 0,7-1 0,-4 2 0,4 0 0,7 1 0,3 4 0,8 3 0,27 11 0,-20-9 0,13 2 0,-30-13 0,-10 0 0,-1-1 0,-1-1 0,2 5 0,0-4 0,2 5 0,2-1 0,-1-1 0,2 2 0,-4-3 0,2 0 0,-3 0 0,2 2 0,-1-1 0,4 4 0,-1-4 0,-1 4 0,9 1 0,18 18 0,2 2 0,9 4 0,-20-13 0,-9-12 0,-6-5 0,-3 0 0,0-2 0,-6 1 0,0-2 0,0 1 0,0 1 0,3-2 0,0 3 0,3 3 0,6 3 0,24 25 0,-1-3 0,16 20 0,-26-25 0,-2-6 0,-17-15 0,-3-2 0,-1-2 0,-4 1 0,2-2 0,-1 1 0,2 4 0,2-4 0,-3 4 0,2 1 0,-1-2 0,2 4 0,0-4 0,0 1 0,-3 1 0,2-2 0,-1 4 0,2-2 0,1 10 0,-1-6 0,4 6 0,-3-7 0,1 0 0,-2 0 0,0 0 0,0 0 0,0-3 0,0 2 0,0-1 0,0-1 0,0 2 0,0-4 0,3 4 0,-5-1 0,4 2 0,-5-3 0,3 2 0,3-4 0,3 11 0,-1-1 0,1 0 0,-5 1 0,-4-11 0,3 1 0,-6-2 0,6 0 0,-3 3 0,3 0 0,0 1 0,0-2 0,-3-2 0,0 0 0,0-2 0,-3 1 0,6 1 0,-3 3 0,3 3 0,0 0 0,5 7 0,6 14 0,6 10 0,12 7 0,-16-16 0,3-11 0,-18-14 0,1-6 0,-4 2 0,4-1 0,0 11 0,1-4 0,1 7 0,-1-9 0,0 3 0,0-3 0,0 0 0,-3 3 0,3-8 0,-6 4 0,3-5 0,0 0 0,0 3 0,3 0 0,-3 3 0,3 0 0,-6 0 0,3-3 0,0 3 0,3 0 0,0 3 0,3 0 0,-6-3 0,3 0 0,-6-3 0,6-3 0,-6 3 0,6-3 0,-6 3 0,6-3 0,-6 3 0,3-3 0,0 3 0,1 9 0,5-4 0,0 14 0,3-11 0,-3 10 0,3-10 0,-4 4 0,-2-11 0,-4-2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23.6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0 412 24575,'4'2'0,"1"-1"0,-4-1 0,1-6 0,5-23 0,-6 15 0,8-17 0,-6 24 0,1-5 0,1 6 0,-2-6 0,3 5 0,0-4 0,0 1 0,2-8 0,0 4 0,0-4 0,1 8 0,-3 1 0,0 1 0,0 1 0,-3-2 0,3 3 0,0-3 0,0 2 0,6-4 0,-6 4 0,6-4 0,-3 4 0,0-2 0,3 3 0,-6 0 0,0 0 0,0 2 0,-3-1 0,3 2 0,0-3 0,0-1 0,3 1 0,-3 3 0,3-3 0,-3 3 0,3 0 0,-3-3 0,0 3 0,0-1 0,-3-1 0,3 4 0,3-4 0,-3 4 0,3-2 0,-3 3 0,0-2 0,0 1 0,3-2 0,-3 3 0,3 0 0,-3 0 0,3 0 0,-3 0 0,3 0 0,-3 0 0,0-2 0,0 1 0,0-2 0,3 3 0,-3 0 0,3-2 0,-3 1 0,0-2 0,-3 3 0,0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45.2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24575,'6'5'0,"28"27"0,-16-8 0,33 28 0,-33-30 0,6 10 0,-6-16 0,-9 0 0,6-4 0,-11-6 0,1 0 0,-4 0 0,4 0 0,-2 0 0,3 0 0,0-3 0,0 0 0,-2-1 0,-2 2 0,1 2 0,3 2 0,10 4 0,17 2 0,-10 0 0,15-2 0,-18 2 0,-2-6 0,-3 1 0,-9-4 0,0-4 0,-3 4 0,2-4 0,-1 4 0,2-4 0,0 4 0,-3-1 0,2 2 0,-1-3 0,2 2 0,0-4 0,-3 4 0,2-4 0,-1 4 0,4-1 0,-1 2 0,-1 0 0,-1 0 0,1 0 0,1 0 0,4 2 0,-4-4 0,2 4 0,-3-4 0,2 2 0,-1 0 0,4 0 0,-4 0 0,2 0 0,-1-3 0,-1 2 0,4-1 0,-1 2 0,-1 0 0,2 0 0,-4 0 0,4 0 0,-1 0 0,-1 2 0,2-1 0,-4 2 0,2-6 0,-3 2 0,0-1 0,0 2 0,0-3 0,0 2 0,0 1 0,9 2 0,15 11 0,-7-7 0,15 10 0,-18-11 0,0 0 0,-4-3 0,-10-2 0,-1-3 0,-1 0 0,2-1 0,0 2 0,2 2 0,8 1 0,-5-1 0,4-1 0,-11 0 0,1-4 0,-2 4 0,3-4 0,-2 4 0,1-2 0,-2 3 0,6 0 0,0 0 0,3 0 0,0 0 0,-2 0 0,-2 0 0,1 0 0,-2 0 0,-1 0 0,-1-2 0,-4 1 0,4-4 0,-2 4 0,3-2 0,3 3 0,-2 0 0,1 0 0,-2 0 0,3 0 0,-2 0 0,-1 0 0,-1 0 0,-2-2 0,1 1 0,1-2 0,-2 3 0,3 0 0,0 3 0,3 0 0,-2 1 0,1-2 0,-4-2 0,1-2 0,-4 4 0,4-7 0,-4 7 0,7-2 0,-4 1 0,4 4 0,1-2 0,-2 3 0,1-2 0,1 1 0,-2-2 0,1 1 0,3 7 0,-9-16 0</inkml:trace>
  <inkml:trace contextRef="#ctx0" brushRef="#br0" timeOffset="1">1329 1075 24575,'11'9'0,"1"8"0</inkml:trace>
  <inkml:trace contextRef="#ctx0" brushRef="#br0" timeOffset="-1">1359 1110 24575,'18'15'0,"-14"-10"0</inkml:trace>
  <inkml:trace contextRef="#ctx0" brushRef="#br0" timeOffset="-3">1418 1167 24575,'7'4'0,"-3"5"0,4-6 0,-8 3 0</inkml:trace>
  <inkml:trace contextRef="#ctx0" brushRef="#br0" timeOffset="-5">1566 1327 24575,'3'5'0,"3"-4"0,-4 3 0</inkml:trace>
  <inkml:trace contextRef="#ctx0" brushRef="#br0" timeOffset="-7">1625 1383 24575,'4'3'0,"2"4"0,-2-3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36.6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0 109 24575,'6'0'0,"0"0"0,0 0 0,0 0 0,0 0 0,0 0 0,3-5 0,20-9 0,-6-2 0,30-5 0,-30 9 0,9 5 0,-23 2 0,0 1 0,-1 1 0,-1-3 0,2 6 0,-3-6 0,0 6 0,0-3 0,-3 0 0,2 2 0,-1-1 0,2 2 0,0 0 0,0 0 0,0 0 0,0 0 0,2 0 0,-1 0 0,2 0 0,-3 0 0,2 2 0,2-1 0,2 2 0,0-1 0,-3-1 0,2 2 0,-1-1 0,-1 2 0,0-1 0,-3 2 0,0-4 0,0 2 0,0-3 0,0 0 0,0 0 0,0 2 0,0-1 0,0 2 0,0-3 0,-3 2 0,2-1 0,-1 2 0,2-3 0,2 0 0,-1 2 0,4-1 0,-4 4 0,2-1 0,-1-1 0,-1 2 0,2-4 0,-3 2 0,2-1 0,2 2 0,2 2 0,-3 0 0,2 0 0,-1-3 0,2 2 0,-3 1 0,0-2 0,-3 2 0,0-6 0,-3 2 0,2 2 0,-1 2 0,2 0 0,0 0 0,-3 0 0,2 0 0,-1 0 0,2 0 0,0 0 0,-3 0 0,2-3 0,-1 2 0,2-1 0,0 2 0,0 2 0,0-1 0,0 2 0,0-3 0,-3 0 0,2 0 0,-4 0 0,2 0 0,-1 0 0,-1 0 0,2 0 0,-1-3 0,-1 2 0,2-1 0,-1 2 0,-1 0 0,4 0 0,-4 0 0,4-3 0,-4 2 0,2-1 0,-3 4 0,2-1 0,-1 4 0,2-4 0,-1 2 0,-1-3 0,2 0 0,-1-3 0,-1 2 0,4-1 0,-4 2 0,2 0 0,-1-3 0,-1 2 0,2-1 0,-3 2 0,0 0 0,0 0 0,0 0 0,0 0 0,0 2 0,0-1 0,0 2 0,0-3 0,0 0 0,0 0 0,0 0 0,0 0 0,0 0 0,0 2 0,-3-1 0,2 2 0,-5 6 0,5-7 0,-3 10 0,1-12 0,2 3 0,-4-3 0,4 0 0,-2 0 0,3 0 0,-2-3 0,1 3 0,-2-3 0,3 3 0,0 0 0,-2 0 0,1 0 0,-2 0 0,3 0 0,-2 0 0,1 0 0,-5 0 0,6 0 0,-3 0 0,3 0 0,-3 0 0,0 0 0,-3 3 0,2-3 0,2 3 0,-1-3 0,0-3 0,-1 3 0,1-3 0,1 3 0,1 0 0,-2 0 0,3 0 0,0 0 0,-2-3 0,1 3 0,-2-3 0,1 0 0,1 3 0,-5-3 0,3 0 0,-3 0 0,2-3 0,2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32.4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3009 0 24575,'-6'0'0,"-9"8"0,-3 2 0,-15 18 0,11-10 0,-4 8 0,17-17 0,0 0 0,0-1 0,3-1 0,-12 7 0,9-7 0,-6 7 0,9-8 0,0 3 0,-3-3 0,2 0 0,-1 3 0,-1 0 0,2 0 0,-4 3 0,4-6 0,-2 3 0,3-3 0,0 0 0,2 0 0,-4 0 0,7 0 0,-10-3 0,7 3 0,-5-3 0,0 3 0,3-3 0,-3 5 0,0-6 0,2 6 0,-1-8 0,1 6 0,1-3 0,0 3 0,0 0 0,0 0 0,0 0 0,0 0 0,0 0 0,-3 0 0,2 3 0,-4 0 0,1-2 0,1 3 0,0-6 0,3 5 0,-3-3 0,5 3 0,-4-5 0,5 4 0,-1-5 0,-1 3 0,1 0 0,1 0 0,-3 0 0,3 0 0,0 0 0,-3 0 0,3 0 0,-1 0 0,-1 0 0,2 0 0,-4 0 0,4 0 0,-2-3 0,1 5 0,-2-6 0,3 6 0,-3-5 0,3 3 0,-3 0 0,0 0 0,0 0 0,-3 3 0,2-3 0,-2 3 0,3-6 0,-3 3 0,3-3 0,-3 3 0,3 0 0,0-3 0,-1 3 0,1-3 0,0 3 0,0-3 0,0 3 0,0-3 0,0 3 0,0-3 0,-1 3 0,1-3 0,-2 3 0,1 0 0,-5 0 0,3 3 0,-1-3 0,-1 3 0,2-3 0,-4 0 0,4 0 0,-2 0 0,4 0 0,-2 0 0,3 0 0,0 0 0,0-3 0,0 3 0,-1-3 0,-1 3 0,1 0 0,-2 0 0,3 0 0,0 0 0,0-3 0,0 3 0,0-3 0,-1 3 0,1 0 0,0 0 0,0 0 0,0-3 0,3 3 0,-3-6 0,5 6 0,-4-6 0,4 6 0,-4-6 0,1 6 0,-2-6 0,0 6 0,0-3 0,0 0 0,0 3 0,0-6 0,0 6 0,0-6 0,-3 8 0,-1-6 0,-2 6 0,0-5 0,0 0 0,3 3 0,-3-3 0,5 3 0,-4 0 0,1 0 0,-8 1 0,4 0 0,-11 5 0,12-7 0,-6 5 0,10-7 0,-9 5 0,9-2 0,-28 5 0,25-4 0,-19 0 0,25-2 0,-3-2 0,0 1 0,2 1 0,-2-4 0,3 4 0,0-4 0,0 1 0,3 1 0,-3 0 0,3 3 0,-6-2 0,5 1 0,-4-2 0,4 1 0,-2 1 0,0-4 0,3 4 0,-3-4 0,3 4 0,-3-4 0,2 4 0,-1-2 0,2 1 0,-3 1 0,-3-2 0,2 3 0,-2 0 0,0 0 0,3 0 0,-6-2 0,5 1 0,-1-2 0,2 1 0,-1 1 0,1-2 0,-2 3 0,-2 3 0,-2-2 0,0 1 0,0-2 0,-7 1 0,-1 1 0,-6 5 0,5-5 0,6 3 0,6-5 0,3-2 0,2 1 0,-1-4 0,1 4 0,-4-2 0,1 6 0,-5-2 0,-3 7 0,1-7 0,-11 9 0,11-9 0,-4 5 0,8-6 0,1-3 0,3 2 0,-2 1 0,-2 1 0,1-1 0,3-1 0,0-4 0,3 4 0,-3-4 0,0 4 0,-1-1 0,-1 2 0,1 0 0,-2 0 0,3-3 0,0 2 0,2-1 0,-1-1 0,4 2 0,-4-4 0,1 4 0,-2-4 0,-2 4 0,1-1 0,-2 2 0,0 0 0,2-3 0,-4 2 0,2-1 0,-1 2 0,1 0 0,3-3 0,0 2 0,0-4 0,3 4 0,-3-4 0,3 2 0,-1-1 0,-1-1 0,4 4 0,-4-4 0,1 2 0,-2-1 0,0 2 0,-9 3 0,7-3 0,-8-1 0,13 0 0,-2-2 0,4 4 0,-5-4 0,3 1 0,0 1 0,-3 0 0,0 3 0,-3 3 0,-3-2 0,0 1 0,2-2 0,-1 3 0,4-2 0,-2-1 0,3-1 0,0-2 0,-3 6 0,2-2 0,-2 1 0,3-2 0,0 0 0,-3 0 0,3-2 0,0 1 0,-2-2 0,3 6 0,-3-2 0,2 1 0,-1-2 0,-1 3 0,1-2 0,-5 4 0,6-2 0,-6 3 0,5-2 0,-4 1 0,4-2 0,-2 1 0,3 1 0,3-4 0,-3 1 0,6-2 0,-6-2 0,6 4 0,-8-4 0,4 7 0,-5-2 0,5 10 0,-1-6 0,-4 12 0,2-11 0,-2 2 0,4-5 0,2-2 0,-4 3 0,1 0 0,-2 0 0,1 0 0,-2 0 0,3 0 0,0-2 0,-3 1 0,5-2 0,-4 3 0,2 0 0,-2 7 0,-1-8 0,1 6 0,5-1 0,-3-5 0,3 7 0,-3-9 0,0 0 0,2 0 0,-1-3 0,0 9 0,-1-4 0,-4 7 0,3-6 0,-2 0 0,1 0 0,1-2 0,-2 1 0,3-2 0,0 1 0,0 1 0,0-2 0,-1 3 0,0 7 0,1-6 0,-4 6 0,3-7 0,-2 0 0,3 0 0,0 0 0,0-3 0,0 2 0,0-1 0,-1 2 0,1-3 0,0 2 0,0-4 0,0 4 0,3-1 0,-3-1 0,5 2 0,-4-4 0,2 2 0,-1-3 0,-1 0 0,4 0 0,-4 0 0,4 0 0,-4 0 0,4 0 0,-2 0 0,0 0 0,0 0 0,0 2 0,-3-1 0,3 4 0,-3-4 0,0 4 0,-1-4 0,4 4 0,0-4 0,1 4 0,-2-1 0,1-1 0,0 0 0,0-3 0,3 0 0,-3 0 0,0-3 0,3 2 0,-3 1 0,3 4 0,0-4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34.0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224 0 24575,'-6'9'0,"0"-2"0,0 4 0,-2 5 0,1 4 0,-1 0 0,-1 5 0,-7 8 0,1-3 0,-3 9 0,-3 1 0,10-11 0,-7 11 0,11-20 0,-1-2 0,2-6 0,-1 7 0,3-6 0,-4 12 0,3-5 0,-2 0 0,2-1 0,-2-1 0,6-4 0,-3 10 0,2-10 0,1 4 0,-2-6 0,3 7 0,0-6 0,0 12 0,0 8 0,0-9 0,0 14 0,0-25 0,0 12 0,0-11 0,0 4 0,0-6 0,0 0 0,0 0 0,0-3 0,3 3 0,-2-6 0,1 6 0,-2-6 0,0 6 0,0-3 0,0 3 0,3 0 0,0 0 0,1-3 0,1 3 0,-2-6 0,1 3 0,-2-3 0,1 0 0,-2 0 0,4 0 0,-4 0 0,4 3 0,-2-3 0,1 6 0,1-6 0,-4 6 0,4-6 0,-4 6 0,4-6 0,-2 6 0,1-3 0,-2 3 0,1-3 0,-2 3 0,1-6 0,-2 6 0,0-8 0,0 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34.9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1093 24575,'6'0'0,"2"-12"0,-5 3 0,14-29 0,-12 21 0,16-21 0,-16 27 0,7-13 0,4-20 0,-2-2 0,2-36 0,-2 9 0,-12-13 0,6 14 0,-8 16 0,0 3 0,0 0 0,0-1 0,0 3 0,0 18 0,0-20 0,0 26 0,0 7 0,0-5 0,0 12 0,0-12 0,0 5 0,0-1 0,0 6 0,0 6 0,-3 5 0,2-1 0,-1 4 0,2-1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36.2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329 1418 24575,'3'4'0,"0"-2"0,3-2 0,0 0 0,-3-3 0,0-22 0,-3-9 0,0-23 0,0-8 0,0-34 0,4 27 0,0 3 0,-3 5 0,7 14 0,-5 39 0,-3-14 0,3 5 0,-3-7 0,0-12 0,-6-4 0,-2-14 0,-6 1 0,2 13 0,1 4 0,6 19 0,-3-5 0,4 11 0,-3-4 0,-3-14 0,3 15 0,-5-15 0,0 14 0,2 4 0,1-5 0,4 10 0,2 0 0,-1 3 0,-1 0 0,1-3 0,1 2 0,-2-1 0,1 2 0,-2-3 0,0-1 0,0 1 0,0-3 0,0 3 0,-3 0 0,5-3 0,-4 5 0,7-1 0,-7-1 0,4 2 0,-5-4 0,6 4 0,-3-2 0,3 3 0,-1 0 0,-1 2 0,4-1 0,-4 4 0,4-4 0,-4 4 0,4-4 0,-4 1 0,-1-5 0,-1 3 0,-2-3 0,3 3 0,2 0 0,-1 2 0,2 2 0,-1-1 0,-1-1 0,1-2 0,-2 0 0,-3 0 0,3 0 0,-6-3 0,8 5 0,-1-1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37.6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446 1412 24575,'3'-5'0,"0"-35"0,-20-26 0,11 16 0,-1-2 0,-7 0 0,1 2 0,3-36 0,2 17 0,2 13 0,4 13 0,-4 3 0,6 20 0,0-5 0,-4 5 0,-1-6 0,0 5 0,-11-17 0,6 2 0,-8-7 0,7 3 0,6 20 0,-1 4 0,5 7 0,-2 1 0,0 1 0,3-5 0,-6 6 0,6-6 0,-6 3 0,2-10 0,-4-1 0,0 0 0,-4-5 0,-5-8 0,-13-4 0,5-4 0,0 7 0,8 8 0,9 6 0,-1 1 0,4 10 0,1 0 0,1 0 0,-2 2 0,1-2 0,1 3 0,-3 0 0,6 0 0,-6 0 0,3 0 0,-3 0 0,0-3 0,-1 2 0,1 1 0,0 1 0,3 1 0,-3-2 0,3 3 0,0-3 0,-3 6 0,5-6 0,-4 6 0,4-6 0,-1 5 0,2-1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7:29.8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151 800 24575,'0'-9'0,"0"1"0,0-11 0,3 10 0,-2-11 0,5 13 0,-6-3 0,6 4 0,-5-1 0,2 0 0,0 4 0,-3-3 0,6-1 0,-5 0 0,5 0 0,-6 1 0,6 5 0,-5-4 0,5 1 0,-6-3 0,6 1 0,-2 2 0,0-2 0,1 2 0,-1-2 0,3-1 0,-1 3 0,1-5 0,-1 8 0,-2-8 0,-1 5 0,0-2 0,0 2 0,4-2 0,-1 2 0,1-2 0,-4-1 0,3 3 0,-5-1 0,5 1 0,-3-3 0,1 1 0,2-1 0,-3 3 0,4-2 0,-3 3 0,1-4 0,-1 0 0,0 1 0,1 2 0,-4-2 0,5 5 0,-5-5 0,4 6 0,-4-6 0,5 2 0,-2-3 0,2 1 0,-2-1 0,2 3 0,-6-2 0,6 6 0,-5-6 0,5 5 0,-3-5 0,7 2 0,-3-2 0,2-1 0,-2 3 0,-3-2 0,1 6 0,-1-6 0,3 2 0,2 0 0,-2-2 0,6 3 0,-6-4 0,2 0 0,1 4 0,-3-3 0,2 5 0,-2-2 0,-1 0 0,1 2 0,0-4 0,-1 4 0,1-2 0,2 0 0,-2 2 0,3-2 0,-4 3 0,1 0 0,2-3 0,-2 2 0,3-4 0,-4 4 0,-2-5 0,2 5 0,-3-5 0,4 6 0,0-3 0,-4 0 0,3 2 0,-5-5 0,5 5 0,-3-5 0,4 3 0,-1-4 0,1 3 0,2-2 0,-2 3 0,3-1 0,-4-2 0,1 5 0,-1-5 0,1 3 0,0-1 0,2-2 0,1 2 0,0-2 0,0-1 0,-4 0 0,1 1 0,-1 2 0,1 1 0,-4 0 0,3 2 0,-5-5 0,5 3 0,-3-1 0,4-2 0,-1 5 0,-2-5 0,2 6 0,-2-6 0,2 2 0,1 0 0,-4-2 0,3 6 0,-2-3 0,2 0 0,1 2 0,-4-5 0,3 5 0,-2-4 0,2 4 0,1-5 0,-1 5 0,4-8 0,-3 8 0,2-8 0,1 5 0,-3-2 0,3 2 0,-4 1 0,1 0 0,-1 2 0,1-5 0,-1 6 0,1-3 0,-4 0 0,3 2 0,-2-2 0,-1 0 0,3 2 0,-2-2 0,2 3 0,1-3 0,2 3 0,9-8 0,-4 7 0,3-3 0,-7 4 0,-4 0 0,1 0 0,-3-3 0,1 2 0,-1-2 0,3 3 0,2-3 0,-2 3 0,13-8 0,-9 4 0,7-1 0,-9 2 0,-2 3 0,-1 0 0,-5 0 0,4 0 0,-2 0 0,29 0 0,-14 0 0,38 0 0,-41 0 0,19 0 0,-27 0 0,3 0 0,-4 0 0,4 0 0,0 0 0,38 0 0,-19 5 0,29-4 0,-29 7 0,-1-7 0,-9 4 0,-2-3 0,-11-1 0,1 2 0,-1-3 0,1 0 0,-1 0 0,1 0 0,-1 0 0,1 0 0,-1 0 0,1 3 0,2-2 0,1 2 0,10 1 0,17 4 0,24 6 0,-11-1 0,0-1 0,-30-7 0,-10 1 0,0-5 0,-4 4 0,1-1 0,2 3 0,-1-4 0,1 3 0,-2-2 0,-1-1 0,3 3 0,2-5 0,2 5 0,-3-3 0,-1 1 0,-5 2 0,2-6 0,-6 6 0,6-5 0,-2 2 0,0 0 0,1-3 0,-4 6 0,5-5 0,-5 5 0,4-5 0,-4 4 0,5-4 0,-2 5 0,2-3 0,1 4 0,-1 0 0,-2-1 0,2-2 0,-6 1 0,6-4 0,-5 5 0,5-5 0,-6 5 0,6-6 0,-5 6 0,5-5 0,-3 5 0,4 0 0,-1-1 0,-2 3 0,2-4 0,-3 2 0,7 1 0,-3-1 0,0 1 0,-2-3 0,-1 1 0,3-4 0,-4 5 0,3-2 0,-2-1 0,-1 3 0,3-5 0,-5 5 0,5-6 0,-6 6 0,6-5 0,-5 5 0,5-6 0,-6 6 0,6-2 0,-2 5 0,2-2 0,1 3 0,2-1 0,29 20 0,9 8 0,15 15 0,-11-14 0,-25-12 0,-12-14 0,-9-9 0,-4 3 0,5-5 0,-5 5 0,2-3 0,-1 1 0,-1 2 0,2-3 0,-3 4 0,0 2 0,3-1 0,-2 1 0,2-2 0,-3-1 0,0 1 0,0-1 0,0 1 0,3-1 0,-3 1 0,3-1 0,-3 4 0,6 0 0,-5 3 0,5-3 0,-3-1 0,-2-2 0,5 0 0,-6-1 0,3 1 0,0-1 0,-2 1 0,2-1 0,-3 1 0,0-1 0,0 1 0,0-1 0,3 4 0,-3-3 0,6 5 0,3 5 0,3 20 0,1-12 0,-5 9 0,-2-24 0,-3 0 0,1-4 0,-1 1 0,-3-1 0,0 1 0,0 0 0,0-1 0,0 10 0,0-4 0,0 5 0,4 3 0,-3-8 0,6 8 0,-6-10 0,2 2 0,0-5 0,-2 3 0,1-4 0,-2 1 0,0 0 0,0-1 0,0 1 0,0-1 0,0 1 0,0 2 0,0 8 0,3-2 0,-2 5 0,2-10 0,0 3 0,-2-3 0,4 0 0,-4 2 0,6 5 0,-3-5 0,1 5 0,-2-11 0,-3 1 0,3-4 0,-2 3 0,2-2 0,-3 2 0,0 1 0,3-1 0,-3 1 0,3-1 0,-3 1 0,0-1 0,0 1 0,3 0 0,-2-1 0,2 4 0,0 0 0,-3 0 0,6 2 0,-5-5 0,2 6 0,-3-6 0,3 5 0,-3-4 0,6 4 0,-5-5 0,2 3 0,-3-4 0,0 1 0,0 2 0,0 1 0,3 3 0,-3 7 0,3-5 0,-3 5 0,3-7 0,-2 0 0,2-2 0,0-2 0,-2-3 0,1 1 0,-2 2 0,3-1 0,-2 1 0,2 1 0,-3 0 0,0 0 0,0 2 0,0 5 0,3-5 0,-2 8 0,2-10 0,-3 0 0,0 2 0,0-5 0,0 3 0,0-4 0,0 1 0,0 0 0,0-1 0,0 1 0,0-1 0,0 1 0,0-1 0,0 1 0,0-1 0,0 1 0,2-1 0,-1 4 0,2-3 0,-3 2 0,3-2 0,-2 2 0,2-1 0,-3 1 0,0-2 0,0-1 0,0 1 0,0-1 0,0 1 0,0-1 0,0 1 0,0-1 0,0 1 0,0-1 0,2 1 0,-1-1 0,2 1 0,-3 0 0,0 9 0,3-4 0,-2 8 0,5-7 0,-6 0 0,3-3 0,1 9 0,-3-10 0,4 8 0,-5-11 0,0 1 0,0-1 0,0 1 0,0 0 0,0-1 0,0 1 0,0-1 0,0 1 0,0-1 0,0 1 0,0-1 0,0 1 0,0-1 0,0 1 0,0 2 0,0 1 0,3 3 0,-3-2 0,3 1 0,-3-2 0,0 0 0,0 3 0,0-6 0,0 5 0,0-5 0,0 3 0,0-4 0,0 1 0,0 2 0,0-1 0,0 4 0,0-2 0,0 3 0,0-3 0,0 10 0,0-8 0,0 15 0,0-13 0,0 6 0,0-6 0,0 6 0,-3-9 0,3 6 0,-3-11 0,3 1 0,0-1 0,-3-2 0,2 2 0,-2 0 0,3 2 0,-3 1 0,2 8 0,-2-8 0,3 10 0,0-9 0,-3 3 0,3 0 0,-3-3 0,3 0 0,0-4 0,-3 1 0,2-1 0,-2 1 0,3-1 0,0 1 0,0-1 0,0 1 0,-3-3 0,2 1 0,-2-1 0,3 3 0,0-1 0,0 1 0,-3-4 0,3 3 0,-3-2 0,0 5 0,2-2 0,-2 3 0,3-4 0,-3 1 0,2-1 0,-5 4 0,6-3 0,-3 3 0,3-4 0,-3 1 0,2-1 0,-2 1 0,0-1 0,2 1 0,-2-1 0,3 1 0,0-1 0,0 1 0,0-1 0,-3-2 0,3 2 0,-3-3 0,3 4 0,0-1 0,-3-2 0,2 2 0,-2-2 0,0 2 0,2 1 0,-2 2 0,0 1 0,3 0 0,-6 3 0,5-6 0,-2 2 0,3-2 0,-3-3 0,2 1 0,-2-1 0,3 5 0,-3-1 0,3 4 0,-6-5 0,5 6 0,-2-6 0,0 5 0,2-2 0,-5 3 0,6 0 0,-3-2 0,0-2 0,2-2 0,-2-1 0,3 1 0,-3 2 0,-1-2 0,1 6 0,0-6 0,3 5 0,-3-4 0,2 1 0,-2-2 0,3-1 0,0 1 0,-3-4 0,2 3 0,-1-2 0,2 2 0,0 1 0,-3-1 0,2 1 0,-2-1 0,0 1 0,2-1 0,-2 1 0,3-1 0,-3 1 0,3 2 0,-6 2 0,5 2 0,-2-3 0,0 2 0,2-5 0,-2 3 0,3-4 0,-3 1 0,3-1 0,-3 1 0,3-1 0,-3 1 0,2 2 0,-2-1 0,0 4 0,-1-2 0,1 3 0,-3 0 0,5-3 0,-2 0 0,0-4 0,2 1 0,-2-1 0,3 1 0,0 0 0,-3-4 0,3 3 0,-3-2 0,3 5 0,-3-2 0,2 6 0,-5-6 0,5 2 0,-2-2 0,0 2 0,3 1 0,-6 1 0,2-2 0,0-2 0,1-1 0,0 1 0,3-1 0,-6 1 0,5 2 0,-5 1 0,2 0 0,1 3 0,-3-6 0,2 2 0,0-2 0,-2 2 0,3-1 0,-1 1 0,-2-2 0,5-1 0,-5-2 0,6 2 0,-6-3 0,2 4 0,0-1 0,-1-2 0,4 2 0,-5-6 0,8 3 0,-4 0 0,8-2 0,-6 5 0,3-3 0,-6 4 0,0-1 0,-4 1 0,-3 2 0,3-1 0,0 1 0,-1-2 0,3-1 0,-4-2 0,5 5 0,-2-5 0,2 2 0,1 0 0,-3-2 0,-1 5 0,0-1 0,-3-2 0,6 0 0,-2-3 0,3 4 0,-1 0 0,-2-4 0,2 3 0,-2-2 0,-1-1 0,3 3 0,-1-5 0,1 5 0,0-3 0,-2 1 0,0 2 0,-2-6 0,-1 6 0,2-5 0,3 5 0,-2-6 0,3 6 0,-4-2 0,0-1 0,1 3 0,-1-5 0,3 5 0,-2-5 0,3 7 0,-4-6 0,-2 6 0,1-7 0,2 5 0,0-5 0,5 4 0,-5-1 0,2 0 0,-2 2 0,-1-3 0,0 1 0,1-1 0,2 0 0,-2 0 0,2 1 0,-2-1 0,-1 0 0,0 0 0,1 1 0,2 2 0,-2-6 0,2 6 0,-5-2 0,1 0 0,-1 1 0,2-4 0,1 5 0,-1-5 0,0 4 0,-2-1 0,1 3 0,-1-4 0,2 3 0,0-5 0,4 5 0,-3-3 0,2 1 0,0 2 0,-1-6 0,1 6 0,-3-5 0,6 2 0,-4 0 0,2-3 0,-8 3 0,1-3 0,3 3 0,1-2 0,6 5 0,-6-6 0,5 6 0,-5 1 0,2 0 0,1 2 0,-3-5 0,5 2 0,-5-2 0,5 2 0,-4 1 0,4-1 0,-5-2 0,5 2 0,-8-3 0,5 1 0,-6 2 0,4-6 0,2 6 0,-2-5 0,2 5 0,-2-6 0,2 6 0,-2-5 0,2 2 0,1 0 0,-3-3 0,-8 8 0,-5-3 0,-10 0 0,0 4 0,7-8 0,2 3 0,10-4 0,-9 4 0,7-3 0,-16 8 0,-8-8 0,-11 10 0,8-9 0,7 4 0,23-6 0,2 3 0,0-2 0,1 5 0,-1-6 0,-3 3 0,0 0 0,0-2 0,0 2 0,4 0 0,-1-3 0,0 3 0,-2-3 0,1 0 0,-1 0 0,2 3 0,0-2 0,-2 2 0,-1-3 0,-1 0 0,-1 3 0,2-2 0,-1 4 0,-1-1 0,4 0 0,-1-1 0,2-3 0,1 0 0,-1 0 0,-3 0 0,0 0 0,-10 0 0,5 0 0,-12 0 0,5 0 0,0 0 0,5-3 0,7 2 0,4-2 0,-4 3 0,0-3 0,-10 2 0,5-2 0,-6 0 0,8 3 0,0-3 0,3 3 0,0 0 0,1-3 0,-23-5 0,-8-3 0,-21-5 0,-14-1 0,32 6 0,-6-1 0,39 8 0,0 1 0,0 0 0,0 2 0,-10-6 0,-2-3 0,3 4 0,5-6 0,9 6 0,-9-7 0,3-8 0,-8 6 0,10-2 0,-1 8 0,-6-4 0,10 2 0,-10-1 0,15 5 0,-5 3 0,6-2 0,-6 6 0,5-6 0,-5 5 0,5-5 0,-5 2 0,3-2 0,-4-1 0,3 0 0,-2 1 0,3-1 0,-1 0 0,-2 4 0,5-3 0,-2 2 0,0-3 0,0 4 0,-1-3 0,1 2 0,0 0 0,2-1 0,-5 1 0,3-3 0,-1 1 0,-2-1 0,2-3 0,-2 6 0,2-8 0,-2 8 0,5-6 0,-5 4 0,3-1 0,-4-3 0,0 3 0,4-3 0,-3 4 0,2-1 0,0 0 0,1 1 0,1-1 0,1 0 0,-5 4 0,5-3 0,-5 2 0,3-5 0,-4 1 0,-3-4 0,0 4 0,-30-23 0,20 16 0,-18-15 0,28 21 0,4 2 0,-1 1 0,0 2 0,4-2 0,-3 5 0,5-5 0,-5 3 0,2-1 0,-2-2 0,2 2 0,-2-2 0,2 2 0,1-2 0,-3 5 0,5-5 0,-5 3 0,3-4 0,-4 0 0,3 1 0,-2-4 0,3 3 0,-1-6 0,-2 3 0,5 0 0,-5 0 0,6 4 0,-3-4 0,0 3 0,2-3 0,-2 3 0,3 1 0,0-1 0,0 0 0,-3 1 0,2-1 0,-2 0 0,3 1 0,0-1 0,0 0 0,0 1 0,0-4 0,0 3 0,0-3 0,0 4 0,0-1 0,0 0 0,0 1 0,0-1 0,0-3 0,0 3 0,-3 0 0,3 2 0,-3 1 0,3-3 0,0 1 0,0-1 0,0 0 0,0 1 0,0-4 0,0 0 0,0-3 0,0-1 0,0 4 0,0 1 0,0 2 0,0 0 0,0 1 0,0-1 0,0 0 0,0 1 0,0-1 0,0 0 0,0 1 0,0-1 0,0 0 0,0 1 0,0-1 0,0 0 0,0 1 0,0-1 0,0 0 0,0 1 0,0-4 0,0 3 0,0-13 0,0 1 0,-3 0 0,2 0 0,-2 9 0,3-1 0,0-1 0,0 4 0,0-1 0,0 2 0,0 1 0,0-4 0,0 3 0,0-3 0,0 3 0,0 1 0,0-1 0,0 0 0,0 1 0,0-1 0,0 1 0,0-1 0,0 0 0,0 1 0,0-1 0,0 0 0,0 1 0,0-1 0,0 0 0,0 1 0,0-1 0,0 0 0,0-2 0,0-2 0,0-2 0,0 3 0,0 0 0,0 1 0,0 1 0,0-1 0,0 2 0,0 1 0,0-1 0,0 0 0,0 1 0,0-1 0,0 0 0,0 1 0,0-1 0,0 0 0,0 1 0,0-1 0,0 0 0,0 1 0,0-1 0,0-2 0,0-2 0,0 1 0,0-3 0,0 3 0,0 0 0,0-3 0,0-4 0,0 5 0,0-4 0,0 9 0,0-3 0,3 3 0,-2-3 0,1 4 0,-2-1 0,0 0 0,0 1 0,0-1 0,0 1 0,0-1 0,0 0 0,0 1 0,0-1 0,0 0 0,0-2 0,0-2 0,0-2 0,0 3 0,0 0 0,0 4 0,0-1 0,0 0 0,0 1 0,0-1 0,0 0 0,0 1 0,0-1 0,0 0 0,0 1 0,0-4 0,0 0 0,0 0 0,0-10 0,0 8 0,0-8 0,0 7 0,0 0 0,0-1 0,0 4 0,0-2 0,0 4 0,0-1 0,0 2 0,0 0 0,0 1 0,0-1 0,0 1 0,0-1 0,0 0 0,0 1 0,0-4 0,0 0 0,0-3 0,0-1 0,0 4 0,0-2 0,0 4 0,0-4 0,0 4 0,0-1 0,0-1 0,0 0 0,0 0 0,0-3 0,0 3 0,0-3 0,0 0 0,3-1 0,-2 4 0,2-2 0,-3 1 0,0 1 0,0 0 0,0 4 0,0-1 0,0-2 0,0-2 0,0-2 0,0 0 0,0 3 0,0-3 0,0 3 0,0-3 0,3 2 0,-2 2 0,2 2 0,-3-2 0,0 1 0,0-1 0,0 2 0,0 0 0,0 1 0,0-1 0,0 0 0,0 1 0,0-1 0,0-2 0,0 1 0,0-1 0,0 2 0,0-3 0,0 3 0,0-3 0,0 4 0,0-1 0,0 1 0,0-1 0,0-3 0,0 0 0,0 0 0,0-3 0,0 3 0,0-3 0,0 0 0,0-1 0,0 4 0,0 1 0,0 2 0,0 0 0,0 1 0,0-1 0,0 0 0,0 1 0,0-1 0,0 0 0,0 1 0,0-4 0,0 0 0,-3-3 0,2-1 0,-2 1 0,3 3 0,0-2 0,0 4 0,0-4 0,0 4 0,0-1 0,0 2 0,0 0 0,0 1 0,-3-1 0,2 0 0,-2 1 0,3-1 0,0 0 0,0 1 0,-3-1 0,3 1 0,-3-1 0,3 0 0,0-2 0,0 1 0,0-1 0,-3 2 0,2 0 0,-2 1 0,3-1 0,0 0 0,0 1 0,0-1 0,0 0 0,-4-9 0,3 7 0,-4-11 0,2 10 0,3-3 0,-3 0 0,3 2 0,0-1 0,0 2 0,0-1 0,-3-1 0,2 5 0,-2-6 0,3 3 0,0-3 0,0-1 0,0 1 0,0 3 0,0 0 0,0 4 0,0-1 0,0 0 0,0 1 0,0-4 0,0 3 0,0-3 0,3 4 0,-2-1 0,1-3 0,-2 0 0,5-10 0,-4 5 0,3-12 0,-1 12 0,-2-2 0,2 4 0,-3 6 0,0-3 0,0 4 0,2 2 0,-1-2 0,2 2 0,-3-2 0,3-4 0,-2 3 0,2-6 0,-1 6 0,-1-3 0,5 1 0,-5 1 0,2-1 0,0 2 0,0 0 0,4-2 0,-4 2 0,3-3 0,-5 3 0,5 4 0,-6-3 0,3 2 0,0 0 0,-2-2 0,2 3 0,-3-4 0,3 0 0,-3 1 0,3-1 0,-3 0 0,3 1 0,-2 2 0,2 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39.2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561 1578 24575,'0'-6'0,"0"-9"0,0 4 0,0-14 0,-3 11 0,2-4 0,-1 6 0,2 0 0,0-1 0,0 1 0,0-19 0,-4 7 0,-4-28 0,-3 9 0,-3-14 0,2 15 0,5 8 0,-1 9 0,7 5 0,-3 0 0,4 2 0,-4-1 0,3 5 0,-3-11 0,-2-8 0,1 10 0,-2-15 0,-2 4 0,4 5 0,-6-11 0,6 13 0,1 1 0,0-1 0,-3-12 0,-2 15 0,2-14 0,1 18 0,1-6 0,-8-1 0,7 0 0,-10 1 0,10-1 0,-5 7 0,6 2 0,0 6 0,1 0 0,1-1 0,-2 1 0,4 0 0,-5 0 0,3 0 0,-3 0 0,0 0 0,-6-7 0,8 8 0,-7-1 0,11 6 0,-3 3 0,0-3 0,0 0 0,-3-3 0,-1-1 0,1 1 0,-16-16 0,12 15 0,-15-15 0,19 16 0,-3-1 0,-3-7 0,-11-8 0,5 3 0,-21-16 0,24 25 0,-5-9 0,12 18 0,7-1 0,-4 4 0,1-4 0,-2 4 0,3-4 0,-3 4 0,6-5 0,-3 6 0,3-3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40.0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24575,'6'0'0,"0"0"0,22 6 0,-7 3 0,58 25 0,-17-5 0,-13-6 0,1-1 0,23 9 0,1 11 0,-36-22 0,-1 6 0,-28-20 0,-3 0 0,0-2 0,-6 1 0,6-4 0,-3 4 0,0-2 0,3 1 0,-6 1 0,3-2 0,0 3 0,-3 0 0,6-2 0,-6 1 0,3-2 0,-3 3 0,0 0 0,3 0 0,-3-2 0,3-2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40.6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24575,'2'6'0,"-1"0"0,4 2 0,-4-1 0,2 4 0,-1-4 0,3 11 0,5 12 0,-1 0 0,-2 3 0,1-8 0,-3-5 0,6 19 0,2 17 0,1 4 0,2 9 0,-9-33 0,0-4 0,-7-14 0,0-4 0,0 2 0,0-8 0,0 1 0,0-2 0,-3 4 0,2-2 0,-4 3 0,1 0 0,-2 0 0,-1 7 0,3 1 0,-4 6 0,7-11 0,-3-4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42.0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20 865 24575,'-3'-3'0,"-6"-22"0,7-22 0,-4 10 0,6-14 0,0 34 0,0-4 0,4-3 0,3-10 0,6 4 0,3-9 0,-3 19 0,-2 4 0,-2 4 0,3-3 0,0 1 0,0-2 0,-3 5 0,-1 4 0,2-5 0,-1 5 0,0 1 0,-3 1 0,-3 2 0,2-1 0,-1-1 0,11-4 0,15-2 0,0-2 0,49-11 0,-17 0 0,11-1 0,-25 4 0,-4 0 0,-8 3 0,30-17 0,-32 6 0,-13 14 0,2-7 0,-12 13 0,-4 5 0,4-4 0,5 3 0,-2-1 0,10-3 0,23-10 0,-14 7 0,13-7 0,-28 12 0,-6 1 0,-2 3 0,-2 0 0,-4 0 0,1 3 0,-2-3 0,1 3 0,-2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44.2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572 1 24575,'-9'8'0,"5"-1"0,-7 4 0,5-1 0,-6 2 0,2 0 0,1-3 0,1 2 0,1-4 0,-5 4 0,3-1 0,-1 2 0,-3 6 0,0 2 0,-2 0 0,-2 5 0,1-5 0,-12 13 0,-15 14 0,11-15 0,-5 5 0,7 0 0,14-21 0,-11 20 0,18-27 0,0 3 0,5 0 0,-4 0 0,5 0 0,-3 0 0,-2 7 0,4-6 0,-2 6 0,2-7 0,-3 6 0,3-4 0,-4 10 0,4-4 0,-1 0 0,1-1 0,1-7 0,0 0 0,-5 6 0,-8 15 0,5-3 0,-5 3 0,8-14 0,5-7 0,-6 19 0,8-19 0,-6 13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44.9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261 1 24575,'-8'18'0,"-2"2"0,-12 19 0,-8-2 0,-4 44 0,3-38 0,8 23 0,10-40 0,8-6 0,-1-1 0,5-7 0,-2-3 0,3 2 0,-2-1 0,1 2 0,-4 0 0,4 0 0,-2 0 0,0 0 0,3 0 0,-6 0 0,3-3 0,-3 2 0,0-1 0,0 2 0,2 0 0,-1 0 0,1 0 0,-5 19 0,4-19 0,-1 13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46.1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1506 1 24575,'6'0'0,"-3"5"0,6 21 0,-8-2 0,6 28 0,-7 4 0,-7 3 0,-3 37 0,-13-20 0,4 9 0,-4-16 0,9-13 0,-6 0 0,6-13 0,-2-10 0,8-8 0,-11 21 0,7-13 0,-17 33 0,17-43 0,-17 42 0,-3-20 0,-12 39 0,-8-14-393,15-20 1,0 1 392,-10 18 0,10-22 0,2-2 0,9-1 0,-7 1 0,11-6 0,3-9 0,-3 10 0,4-14 785,-4-3-785,9-7 0,-23 23 0,16-21 0,-11 20 0,12-24 0,-18 16 0,19-14 0,-65 34 0,59-33 0,-53 22 0,53-27 0,-15 10 0,12-9 0,-26 20 0,7-7 0,-10 4 0,3-4 0,10-7 0,0 0 0,13-3 0,14-11 0,13-2 0,0-3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47.8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24049,'6'0'0,"0"0"261,0 0-261,0 0 88,0 0-88,3 0 44,0 3-44,3-3 133,0 6-133,0-3 0,7 4 0,-6 2 0,12 0 0,-5 1 0,0 1 0,5-2 0,-11 2 0,1-5 0,-6 2 0,-3-8 0,0 8 0,3-4 0,-3 5 0,6-3 0,-6 0 0,0 0 0,0-3 0,-3 3 0,3-3 0,0 6 0,3 0 0,0 3 0,0-3 0,3 3 0,-6-6 0,3 3 0,-3-3 0,0 0 0,0 0 0,0-3 0,3 5 0,-3-4 0,3 5 0,-3-3 0,-3 0 0,3-3 0,-6 3 0,3-6 0,-3 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48.9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24575,'6'0'0,"0"0"0,0 0 0,0 0 0,0 0 0,0 0 0,2 0 0,2 0 0,2 0 0,0 0 0,0 3 0,0 0 0,-3 3 0,2 0 0,-4 0 0,4 0 0,-4 0 0,2 0 0,-1 0 0,-1 0 0,2 0 0,-3 3 0,0-3 0,2 3 0,-1-3 0,7 9 0,-7-7 0,4 10 0,-5-11 0,3 4 0,-5-4 0,4 2 0,-5-1 0,3-1 0,3 2 0,-5-1 0,4-4 0,-5 4 0,3-4 0,0 4 0,0-1 0,0 2 0,0-1 0,0-1 0,0 2 0,0-3 0,-2 0 0,1-3 0,-2 2 0,3-1 0,-2 1 0,1 4 0,-2-2 0,3 4 0,-2-2 0,1 3 0,1 0 0,-2 0 0,14 20 0,-12-15 0,9 14 0,-9-19 0,0 0 0,-2 0 0,1-2 0,-2-2 0,3-2 0,-2 0 0,1 0 0,-2 0 0,3 0 0,0 0 0,0 0 0,-2 0 0,1 0 0,-4 0 0,4 0 0,-4 0 0,1-2 0,-2-2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49.7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24575,'6'0'0,"3"0"0,0 3 0,3 0 0,0 3 0,-2 0 0,1-2 0,-4 4 0,4-2 0,-2 4 0,10 21 0,-5-17 0,30 35 0,-25-33 0,15 11 0,-23-16 0,-4-4 0,4 4 0,-4-4 0,-1 2 0,-3-3 0,-1 0 0,2 2 0,2 2 0,-3 2 0,0 0 0,-1 0 0,-1 0 0,2-3 0,-3 9 0,0-7 0,0 27 0,0-27 0,0 14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7:32.2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301 1267 24575,'-7'-3'0,"1"-4"0,-23-31 0,20 21 0,-19-19 0,24 26 0,-2 0 0,2-4 0,-2 4 0,5-2 0,-5 4 0,6-1 0,-6-1 0,2 3 0,-3-3 0,1 1 0,-1 1 0,-5-11 0,2 0 0,-2-3 0,4 5 0,1 4 0,0 3 0,1 3 0,2-2 0,1 5 0,0 0 0,2-4 0,-2 3 0,0-4 0,0-1 0,-1 0 0,-2-3 0,5-1 0,-6-6 0,6 8 0,-6-7 0,6 11 0,-5-1 0,5-1 0,-2 3 0,0-6 0,3 6 0,-3-5 0,0 1 0,2-9 0,-5 5 0,5-5 0,-6 0 0,6 5 0,-7-12 0,6 12 0,-2-5 0,4 7 0,0 2 0,-3 2 0,2 2 0,-2 0 0,3-2 0,0 1 0,0-1 0,0-1 0,0 3 0,0-3 0,0 1 0,0 1 0,0-4 0,0 5 0,0-3 0,0 3 0,0 1 0,0-1 0,0 0 0,0 1 0,0-1 0,0 0 0,0-2 0,0 2 0,0-3 0,3 3 0,-2 1 0,2-1 0,-3-3 0,3 3 0,-2-3 0,2 4 0,-1-1 0,-1 1 0,2-1 0,0 0 0,-2 1 0,2-4 0,0 3 0,0-6 0,1 6 0,2-3 0,-6-6 0,6 4 0,-2-9 0,2 8 0,1 0 0,1-7 0,-1 5 0,0-2 0,0 4 0,-3 6 0,1-3 0,-4 4 0,5 2 0,-5-2 0,4 2 0,-1-2 0,0-1 0,1 3 0,-4-2 0,5 6 0,-2-6 0,2 5 0,1-5 0,-1 2 0,-2 1 0,-1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4:59.4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24575,'6'3'0,"0"-3"0,0 6 0,0-3 0,2 0 0,2 3 0,2-3 0,0 3 0,6 1 0,2-3 0,0 2 0,-2-5 0,-8 4 0,-2-4 0,1 4 0,-2-4 0,1 2 0,-2-3 0,0 2 0,0-1 0,9 6 0,-6-6 0,8 5 0,-10-5 0,2 4 0,-1-4 0,-1 4 0,11-4 0,-7 4 0,5-1 0,-5 2 0,-4 0 0,4-3 0,-4 2 0,4-1 0,-4 2 0,1-3 0,-2 2 0,3-1 0,0 2 0,1 0 0,-2-3 0,-2 2 0,0-4 0,0 4 0,0-1 0,0 2 0,3 0 0,-2 2 0,1-1 0,-4 2 0,1-6 0,-4 2 0,4-4 0,-4 2 0,1-3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01.78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1719 1167 24575,'-7'0'0,"1"0"0,0 0 0,0 0 0,0 0 0,0 0 0,-22-7 0,-19-2 0,7-2 0,-2 0 0,30 8 0,5-3 0,-1 3 0,1-3 0,1 2 0,0 2 0,-3-1 0,0 0 0,0-1 0,2-1 0,2 4 0,2-4 0,-6-1 0,2-1 0,-4-5 0,4 3 0,-5-1 0,6 2 0,-3-1 0,3 2 0,0 1 0,2 1 0,-1 1 0,1 1 0,-2-3 0,3 3 0,-3-3 0,3 0 0,-3 0 0,0 0 0,-3-1 0,2 1 0,-2 0 0,3 0 0,0 0 0,0 3 0,0-3 0,0 5 0,0-4 0,0 2 0,0-3 0,-1-1 0,1 1 0,0 3 0,0-3 0,0 3 0,0-3 0,0 0 0,0 0 0,-1 0 0,1-1 0,0 1 0,0 3 0,0-2 0,0 4 0,3-5 0,-3 3 0,5-3 0,1 3 0,1-3 0,-1 5 0,-3-4 0,-4 2 0,1-4 0,0 4 0,-3-2 0,3 1 0,-6-2 0,5 3 0,1-3 0,1 6 0,4-6 0,-4 5 0,1-4 0,-2 2 0,0-3 0,0-3 0,-3 2 0,3-4 0,-6 4 0,5-5 0,-1 6 0,1-3 0,1 3 0,3-1 0,0 1 0,0 3 0,0-2 0,-3-2 0,0-2 0,-2-9 0,2 4 0,-1-5 0,1 10 0,2 0 0,-1 3 0,4 0 0,-4 2 0,1-4 0,-2 4 0,0-5 0,-3 1 0,0 1 0,-3-5 0,0 6 0,-1-6 0,4 5 0,-2-1 0,1 2 0,1 2 0,0-1 0,3 4 0,0-4 0,0 4 0,-3-4 0,2 4 0,-4-5 0,1 3 0,-8-4 0,-16-3 0,-9-8 0,-13 2 0,13-2 0,13 8 0,15 6 0,11-2 0,-1 5 0,1-1 0,1-1 0,-2 2 0,1-4 0,-5 1 0,3-2 0,-3 0 0,-6-1 0,4-2 0,-28-9 0,16 6 0,-8-5 0,16 13 0,9 1 0,0 0 0,0 3 0,0-3 0,2 0 0,-1 0 0,2-1 0,-4 2 0,1-1 0,0 0 0,0-1 0,0-1 0,0 4 0,3-4 0,-3 4 0,3-4 0,-3 4 0,-1-7 0,-1 4 0,-2-5 0,1 3 0,-3 0 0,6-3 0,-3 5 0,3-2 0,2 4 0,-1-2 0,1 1 0,-2-5 0,-2 4 0,-2-5 0,-2 0 0,3 2 0,-3-1 0,5 2 0,-4-1 0,4-1 0,-4 1 0,4-2 0,-2 3 0,3-3 0,0 2 0,-3-1 0,2 2 0,1-1 0,1 4 0,1-2 0,-2 1 0,0 1 0,3-3 0,0 6 0,3-3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06.4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212 0 24575,'4'19'0,"1"1"0,4 6 0,-4 1 0,3-1 0,-7 1 0,3-7 0,-1 4 0,-2-10 0,3 11 0,-4-12 0,0 6 0,0-7 0,0-3 0,0 9 0,0-7 0,-2 7 0,-2-6 0,1 7 0,-8 1 0,7 0 0,-8-2 0,6-6 0,-1 6 0,0-4 0,-5 11 0,4-14 0,-4 13 0,3-13 0,1 5 0,-1-8 0,6-2 0,0 0 0,3 0 0,0 0 0,0 0 0,-3 0 0,0 0 0,-3 3 0,-6 7 0,2-5 0,1 4 0,1-12 0,5 2 0,-1-1 0,-4 4 0,4 2 0,-5-1 0,0 2 0,0-1 0,-10 4 0,11-6 0,-4-1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06.9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1 246 24575,'6'0'0,"0"0"0,0 0 0,0 0 0,0 0 0,0-3 0,40-31 0,-21 14 0,39-34 0,-29 22 0,7-10 0,-16 19 0,-6 1 0,-15 19 0,-4-3 0,1 3 0,-2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08.6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24575,'45'40'0,"8"18"0,17 6 0,-32-18 0,0-1 0,31 19 0,-9 5 0,6-3 0,-31-30 0,2 0 0,5 2 0,1 0 0,-5-1 0,-1-1 0,29 21 0,-12-10 0,-23-18 0,1-2 0,-24-21 0,-7-1 0,4-4 0,-4 4 0,4-1 0,1 4 0,3 2 0,10 4 0,-8-4 0,4 4 0,-9-7 0,0 1 0,0 1 0,0 0 0,0 1 0,2-2 0,-4-2 0,7 0 0,-10 0 0,5 0 0,-4 0 0,-1 0 0,4 3 0,-1-2 0,4 1 0,-1 1 0,7 7 0,-4-5 0,18 20 0,0-5 0,1 0 0,-6-4 0,-15-14 0,-2-1 0,0-1 0,-2-1 0,1-1 0,-2-1 0,3 5 0,3-4 0,0 7 0,3-1 0,3 8 0,22 13 0,9 10 0,4-5 0,14 11 0,-33-25 0,8 8 0,-15-13 0,-10-4 0,4-2 0,-6-2 0,-2 0 0,1-3 0,-2 3 0,1-3 0,1 0 0,-4 0 0,4 3 0,-2-3 0,3 6 0,7 0 0,14 7 0,10 5 0,13-3 0,0 6 0,0-12 0,-20 2 0,-7-8 0,-20-5 0,-6 1 0,0-4 0,-3 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10.2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41 24575,'6'0'0,"0"0"0,3 0 0,-2 0 0,23 0 0,-9 0 0,32 0 0,-30 0 0,28-6 0,-14 4 0,32-4 0,-10 0 0,-9 4 0,-22-4 0,-19 6 0,-3 0 0,0 0 0,-3-3 0,3 3 0,-3-3 0,3 0 0,0 3 0,0-3 0,0 3 0,0 0 0,0 0 0,0 0 0,0 0 0,0 0 0,1 12 0,5 2 0,-4 6 0,1-1 0,16 25 0,-14-23 0,26 43 0,-21-41 0,2 17 0,-3-23 0,-10-2 0,0-9 0,-2-3 0,-3 3 0,3-3 0,-3 3 0,3-3 0,-3 3 0,3-3 0,0 0 0,-3 3 0,6-3 0,-3 6 0,3-3 0,0 3 0,0 0 0,16 13 0,-7 0 0,25 18 0,-9-5 0,-3-6 0,-2-4 0,-14-13 0,-3 0 0,0-2 0,-3-2 0,-3-2 0,2 3 0,-1-2 0,4 4 0,-1-4 0,-1 1 0,-1-2 0,-1 0 0,2 0 0,0 3 0,0 0 0,2 1 0,-1 1 0,2-4 0,-6 1 0,2-4 0,-4 1 0,4-2 0,1 6 0,1-2 0,2 4 0,-1-2 0,8 6 0,-2-2 0,4 1 0,-9-5 0,3 3 0,-6-6 0,3 0 0,-6 0 0,3-6 0,-3 6 0,0-3 0,3 0 0,-6 3 0,3-3 0,16 19 0,4 4 0,23 28 0,-3-9 0,15 13 0,-32-34 0,5-1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41.3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0 603 24575,'6'-9'0,"10"-22"0,13-9 0,1-17 0,4 8 0,-14 16 0,-3 8 0,-5 14 0,0-4 0,0 9 0,-3-3 0,3 2 0,0-4 0,6-1 0,2-3 0,20-8 0,-10 4 0,22-7 0,-9 8 0,0 0 0,10 11 0,-24 3 0,11 0 0,-23 3 0,-2-3 0,-9 4 0,0-3 0,0 3 0,3-6 0,20-1 0,20-4 0,11 2 0,9-5 0,-13 7 0,-20-1 0,-10-1 0,-18 8 0,-4-2 0,4 1 0,-1 1 0,50-19 0,-3 16 0,31-13 0,-16 11 0,-26 4 0,-12-4 0,-19 3 0,-7 2 0,1-1 0,4-1 0,34 2 0,-4-1 0,16 2 0,-16 0 0,-14 0 0,-6 0 0,-4 0 0,-5 0 0,57 0 0,5 0-1078,7 0 0,8 0 1078,-12 0 0,-1 0 0,-1 0 0,0 0-332,12-1 0,-7 2 332,-10 3 0,11-4 0,-68 4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42.2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1 629 24575,'3'3'0,"3"-2"0,-3 1 0,3-2 0,3-5 0,0-2 0,53-45 0,-5 12 0,5 4 0,5 2-1251,-22 11 0,2 3 1251,26-1 0,5 0 0,4-5 0,-3 1 0,-14 8 0,-1 1 0,12-8 0,-4 0 0,0-2 0,-13 3 0,-15 5 0,-29 10 0,-9 2 0,16-16 2502,-9 12-2502,32-22 0,17 9 0,-5 9 0,2 2 0,23-8 0,4 10 0,-71 8 0,-6 1 0,-3-2 0,22-3 0,-19 5 0,16-6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5:43.2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1 541 23847,'6'-3'0,"0"0"360,9-25-360,22-12 122,1-11-122,9 12 0,17-15 0,-3 26-235,-17 2 1,2-1 234,40-7 0,-37 16 0,0 0 0,40-17 0,-3 8 180,-37 7-180,-20 13 0,-20 5 0,-3 2 0,3 0 0,6-4 535,32 3-535,38-12 0,7 3-362,-28 0 1,-3 0 361,15-6 0,-19 6 0,-32 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08.1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24575,'6'3'0,"0"-3"0,-2 6 0,4-6 0,-4 6 0,4-6 0,-2 6 0,0-6 0,-2 6 0,1-6 0,-2 6 0,3-6 0,0 3 0,-2 0 0,1-3 0,-2 3 0,1 0 0,1-3 0,-2 3 0,1 0 0,1-3 0,-4 6 0,4-6 0,-2 3 0,3 0 0,0-3 0,0 6 0,0-6 0,0 3 0,-2 0 0,1-3 0,-2 6 0,3-6 0,0 3 0,0 0 0,0 0 0,0 0 0,0 3 0,0-6 0,0 6 0,0-6 0,0 6 0,0-6 0,0 3 0,0 0 0,0-3 0,0 3 0,-2 0 0,1-3 0,-2 3 0,1 0 0,1-3 0,-2 6 0,3-6 0,0 3 0,-2 0 0,1-3 0,-2 3 0,1 0 0,1-3 0,-4 6 0,4-6 0,-4 6 0,4-6 0,-4 6 0,4-6 0,-4 6 0,4-6 0,-4 6 0,4-6 0,-4 6 0,1-3 0,1 0 0,-2 3 0,1-3 0,-2 3 0,3-3 0,-2 3 0,4-6 0,-4 6 0,4-3 0,-2 3 0,3 0 0,-2 0 0,1-3 0,-4 3 0,4-6 0,-4 6 0,1-6 0,-2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7:42.4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171 345 24575,'23'-21'0,"-12"10"0,13-11 0,-17 11 0,-1 9 0,1-7 0,-1 6 0,1-4 0,0 3 0,-4-2 0,3 6 0,-5-6 0,4 5 0,-4-5 0,5 5 0,-2-2 0,-1 1 0,3 1 0,-5-5 0,5 5 0,-3-5 0,7 2 0,-3 1 0,2-3 0,-2 5 0,-3-5 0,1 3 0,-1-1 0,2 1 0,4 0 0,0-1 0,-3-2 0,2 2 0,-5-2 0,2 5 0,1-5 0,2 6 0,1-3 0,3 0 0,0-1 0,-2 0 0,-2 1 0,-5 0 0,1 3 0,-1-3 0,6 0 0,0-1 0,3 0 0,-3-2 0,2 6 0,-2-6 0,3 5 0,1-5 0,-4 5 0,-1-2 0,-2 3 0,-4-3 0,3 3 0,-2-3 0,2 0 0,1 2 0,-1-5 0,1 5 0,-1-2 0,-2 0 0,2 3 0,-3-3 0,4 0 0,-1 2 0,1-5 0,0 5 0,-1-5 0,1 6 0,-1-3 0,4 0 0,-3 2 0,2-5 0,1 5 0,-3-2 0,2 0 0,-2 3 0,-1-3 0,4 0 0,0 2 0,39-10 0,-6 9 0,18-7 0,-18 9 0,-14 0 0,-7 0 0,-8-3 0,-6 3 0,-4-3 0,6 3 0,7 0 0,4 0 0,22 0 0,-10 0 0,3 0 0,-19 0 0,-8 0 0,1 0 0,0 0 0,3 0 0,36 8 0,-20-2 0,42 10 0,-38-10 0,0 4 0,-17-9 0,-9 2 0,-4 0 0,3-3 0,-2 3 0,2-3 0,1 0 0,0 3 0,-1-2 0,1 2 0,-1-3 0,-2 3 0,2-3 0,-3 3 0,4-3 0,-4 3 0,3-2 0,-2 2 0,5 0 0,-2-3 0,6 6 0,33 11 0,-17-5 0,57 14 0,-8-2 0,-9-6 0,-5 4 0,-44-17 0,-10-2 0,-3 0 0,-1-3 0,-3 3 0,7 3 0,0-1 0,0 1 0,0 0 0,-4-5 0,-2 4 0,2-4 0,-3 5 0,4-2 0,-1-1 0,1 3 0,-1-5 0,-2 5 0,2-6 0,-6 6 0,6-5 0,-5 5 0,8 0 0,5 7 0,1-2 0,5 1 0,-7-5 0,7 5 0,-8-4 0,4 1 0,-12-3 0,-1-3 0,0 4 0,0-1 0,21 18 0,11-2 0,34 26 0,-19-19 0,7 6 0,-38-21 0,-2-2 0,-11-6 0,-2 1 0,5 0 0,-5 2 0,5-2 0,-2 3 0,-4-4 0,3-2 0,-2 2 0,0-3 0,19 21 0,-15-13 0,16 13 0,-18-17 0,-2-1 0,2 1 0,-3-4 0,1 3 0,-1-2 0,0-1 0,-3 3 0,3-2 0,0-1 0,-2 3 0,5-2 0,-6 5 0,6-4 0,-2 3 0,0-4 0,-2 2 0,1 1 0,-2 0 0,2-1 0,0 1 0,-2-1 0,4 1 0,-4 2 0,11 8 0,10 13 0,-4 0 0,6-1 0,-16-8 0,-1-11 0,-4-1 0,0-2 0,0-4 0,-2 3 0,2-2 0,-3 2 0,0 1 0,3-4 0,-3 3 0,3-2 0,-3 2 0,0 1 0,0-1 0,0 1 0,0-1 0,0 1 0,3 0 0,-2 2 0,2-2 0,-3 3 0,0-1 0,0 1 0,0 0 0,0 3 0,0 4 0,0-5 0,0 14 0,0-14 0,3 8 0,-3-7 0,6-3 0,-5 3 0,2-6 0,0 2 0,-3-2 0,3-1 0,-3 1 0,0-1 0,3 1 0,-2-1 0,2 1 0,-3 0 0,0-1 0,0 1 0,3-4 0,-3 3 0,3-2 0,-3 2 0,0 1 0,0-1 0,0 4 0,3 0 0,1 3 0,0 7 0,1-5 0,-4 5 0,2-7 0,0-3 0,-2 2 0,1-1 0,1-1 0,-2-1 0,2-2 0,-3 2 0,3-2 0,-2 6 0,2-3 0,-1 0 0,-1 2 0,2-2 0,0 4 0,-2 6 0,5-6 0,-6 6 0,7 0 0,-6-8 0,7 8 0,-8-13 0,6 2 0,-5-2 0,2-1 0,-3 1 0,0-1 0,0 1 0,0 2 0,0 2 0,0 2 0,0 0 0,3 0 0,-3 7 0,3-5 0,-3 5 0,0-10 0,3 2 0,-2-5 0,2 3 0,-3-1 0,3-1 0,-3 1 0,3-2 0,-3-1 0,0 1 0,0-1 0,0 1 0,0 2 0,0-2 0,0 3 0,0-1 0,0-2 0,0 3 0,0-1 0,0 8 0,0-2 0,0 5 0,0-7 0,3 0 0,-2-2 0,2-2 0,-3 0 0,3-1 0,-3 1 0,3-2 0,-3-1 0,3-2 0,-2 2 0,2-3 0,-3 4 0,0-1 0,0 1 0,3-1 0,-2 1 0,1-1 0,-2 1 0,0 0 0,0-1 0,0 1 0,0-1 0,0 1 0,0-1 0,3 4 0,-2-3 0,2 2 0,0 1 0,-2 7 0,2-2 0,-3 5 0,0-7 0,2 0 0,-1 0 0,2-3 0,-3 2 0,0-4 0,0 1 0,0-2 0,0-1 0,0 1 0,0-1 0,0 1 0,0-1 0,0 1 0,0 2 0,0 1 0,0 3 0,0 1 0,0 6 0,0-6 0,0 13 0,0-15 0,0 5 0,0-11 0,0 1 0,0-1 0,0 1 0,0 2 0,0 1 0,0 3 0,0 1 0,0 6 0,0 16 0,0-4 0,0 11 0,0-21 0,0-2 0,0-10 0,0-1 0,0-2 0,0-1 0,0 1 0,0 0 0,-3-1 0,2 4 0,-5-3 0,6 2 0,-3-2 0,3-1 0,-3-2 0,2 2 0,-2-3 0,3 4 0,0-1 0,-3 1 0,2 2 0,-2-1 0,3 11 0,-3-7 0,3 8 0,-6-7 0,5 7 0,-2-5 0,0 5 0,2-7 0,-2 0 0,3 7 0,-3-8 0,3 4 0,-3-9 0,3-1 0,-3 1 0,2 2 0,-2 1 0,0 4 0,2 6 0,-6 1 0,6-2 0,-3 8 0,-3 6 0,5-11 0,-7 9 0,8-25 0,-2 1 0,3-1 0,0 1 0,-3 0 0,2-1 0,-2 1 0,0-1 0,2 1 0,-1-1 0,-1 4 0,2 0 0,-2 0 0,3-1 0,-3 1 0,2 0 0,-2 0 0,0 2 0,3-4 0,-6 1 0,5 1 0,-2-3 0,3 2 0,-3-5 0,2 2 0,-2-3 0,3 4 0,0-1 0,-3 1 0,3-1 0,-3 1 0,0 0 0,2 2 0,-2 1 0,0 3 0,2 0 0,-5 0 0,3 0 0,-1-2 0,-2-2 0,5 0 0,-5-1 0,6 4 0,-6-5 0,5 3 0,-2-1 0,3-2 0,-3 0 0,2-1 0,-2-3 0,3 4 0,-3-4 0,3 3 0,-6 1 0,5 0 0,-2 2 0,0 1 0,2-3 0,-5 6 0,6-3 0,-6 3 0,2 0 0,0 0 0,-3 7 0,3-5 0,-15 26 0,13-23 0,-10 17 0,12-25 0,0-1 0,1-2 0,3-1 0,0 1 0,-3-1 0,3 1 0,-3-1 0,3 1 0,0 0 0,-3-4 0,2 3 0,-2-2 0,3 2 0,0 1 0,-3-4 0,2 3 0,-2-2 0,0 2 0,3 1 0,-3-1 0,3 1 0,-3-4 0,2 3 0,-2-2 0,0 2 0,2 1 0,-5 0 0,6-1 0,-6 1 0,2 2 0,0-2 0,-2 3 0,6-4 0,-6 1 0,2-1 0,0 1 0,1-1 0,0 1 0,0-1 0,-7 1 0,6 2 0,-5-1 0,5 1 0,-2-5 0,-1 2 0,3-3 0,-2 4 0,3-1 0,-4 4 0,0-3 0,1 2 0,-1 1 0,0-3 0,1 2 0,2-2 0,-2-3 0,2 1 0,-2-1 0,2 3 0,-5 2 0,2 1 0,-3 0 0,0-3 0,0 2 0,3-5 0,-3 2 0,7 0 0,-3-5 0,2 2 0,-2 3 0,-1-2 0,0 5 0,1-2 0,-1 0 0,0-1 0,1 1 0,-1-1 0,0 1 0,1-1 0,-1-2 0,3 2 0,-2-3 0,3 1 0,-1 2 0,-2-6 0,2 6 0,-2-2 0,-1 2 0,0 1 0,1-1 0,2 1 0,-2-1 0,2-2 0,-2-1 0,2 0 0,-2 1 0,2 2 0,-2-2 0,-1 2 0,-2 0 0,-2 1 0,1 3 0,0-4 0,4 1 0,-1-4 0,3 3 0,-2-5 0,3 5 0,-4-3 0,0 1 0,4 2 0,-3-3 0,2 4 0,-3-3 0,1 1 0,-1-1 0,1 0 0,2 1 0,-2-4 0,5 5 0,-5-5 0,3 5 0,-4-3 0,0 4 0,-2-1 0,-23 5 0,14-4 0,-17 3 0,22-3 0,3 0 0,-3-4 0,6 3 0,-3-5 0,4 5 0,-1-6 0,-3 6 0,3-5 0,-3 5 0,-6-6 0,-3 7 0,-10-5 0,13 5 0,0-7 0,13 3 0,-7-3 0,0 3 0,-1-2 0,2 2 0,2 0 0,-2 0 0,-2 1 0,1 2 0,-2-5 0,4 4 0,-11-4 0,0 6 0,-10-6 0,7 3 0,-34 5 0,37-7 0,-36 6 0,46-8 0,-8 0 0,11 0 0,-1 0 0,0 0 0,1 0 0,-1 0 0,0 0 0,1 0 0,-4 3 0,3-2 0,-6 2 0,6 0 0,-3-3 0,4 3 0,-11-3 0,5 0 0,-15 0 0,-9 0 0,3 0 0,-10 0 0,21 0 0,5 0 0,5 0 0,1 0 0,1 0 0,0 0 0,1 0 0,-8 0 0,-5 0 0,-7 0 0,10 0 0,-8 0 0,15 0 0,-5 0 0,5 0 0,1 0 0,-9 0 0,-2 0 0,-35-8 0,6 6 0,-1-7 0,0 0 0,5 4 0,-16-5 0,53 7 0,3 0 0,2 2 0,-2-2 0,-10 3 0,-5-4 0,-7-2 0,0-3 0,7 0 0,5 4 0,10 0 0,1 4 0,3-2 0,-1 0 0,-2-1 0,2-3 0,-2 4 0,-1-3 0,-3 2 0,0-5 0,-24-9 0,15 8 0,-15-6 0,21 12 0,2 0 0,2-1 0,2 4 0,0-2 0,1 0 0,-1-1 0,-2 0 0,-9-3 0,-32-10 0,14 4 0,-36-18 0,46 20 0,-5-3 0,24 8 0,4 5 0,3-2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09.4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19 350 24575,'-6'-6'0,"0"-2"0,3 1 0,0-5 0,6 3 0,-3-1 0,6-1 0,-3 2 0,3-4 0,1-5 0,2 4 0,-1-4 0,6-1 0,-7 5 0,7-4 0,-7 8 0,1-1 0,-2 4 0,3-4 0,0 1 0,17-15 0,-11 9 0,10-6 0,-15 13 0,-2 0 0,-2 2 0,0 1 0,-2 1 0,1 4 0,-2-2 0,1 1 0,1 1 0,-2-4 0,3 4 0,-2-2 0,-2 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10.2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1 353 24575,'6'0'0,"-3"-3"0,0 0 0,1-12 0,-3-3 0,5-2 0,-5-5 0,14-8 0,-9 10 0,10-9 0,-10 20 0,2 0 0,-1 0 0,2 2 0,2-8 0,1 1 0,3-3 0,0 1 0,-3 10 0,0-3 0,0 6 0,0-3 0,-3 0 0,2 5 0,-1-4 0,-4 7 0,0-2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11.0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1 343 24575,'0'-15'0,"18"-55"0,-6 30 0,14-32 0,-11 53 0,22-11 0,-19 14 0,25-16 0,-23 21 0,7-2 0,-1 4 0,14 4 0,-17-2 0,9 7 0,-23-3 0,0 3 0,-6 0 0,0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11.8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90 24575,'6'0'0,"0"0"0,3-2 0,6-3 0,18-11 0,37 0 0,-27-1 0,21 8 0,-51 6 0,6 0 0,-7 3 0,-3-3 0,2 3 0,-1 0 0,2-3 0,-3 3 0,9-7 0,-13 6 0,7-3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16.7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24067,'15'8'0,"-4"-1"252,8 5-252,-7-4 85,-3-2-85,2 0 43,-4 3-43,4-2 128,-4 1-128,-1 1 0,-1-2 0,-1 1 0,2-2 0,-3 0 0,2-2 0,-4 1 0,4-2 0,-4 3 0,4 0 0,-1-2 0,-1 1 0,2-2 0,-4 3 0,2 0 0,-1 3 0,-1 0 0,4 1 0,-1 1 0,2-2 0,-3 3 0,2-2 0,-4 1 0,4-2 0,-4 1 0,4 1 0,-4-4 0,4 1 0,-1-2 0,2 0 0,0 3 0,0-2 0,2 4 0,2-2 0,-1 3 0,2 0 0,-4-2 0,3 7 0,-4-8 0,2 6 0,-2-7 0,0-1 0,0 2 0,0-3 0,-3 0 0,2 0 0,1 2 0,1-1 0,2 2 0,-3-3 0,0 0 0,0-3 0,0 2 0,0-1 0,0 2 0,-3 0 0,2 0 0,-1 0 0,-1 0 0,2 0 0,-4 0 0,4 0 0,-4 0 0,4 0 0,-1 2 0,2 2 0,0-1 0,0 2 0,0-1 0,0 2 0,0-3 0,-3 2 0,2-1 0,-4 2 0,4 0 0,0 6 0,-2-7 0,1 4 0,-1-9 0,-2 9 0,1-4 0,-2 8 0,0-7 0,0 0 0,0 0 0,0 0 0,0 6 0,-2-4 0,1 1 0,-5-3 0,6-3 0,-3 0 0,3 0 0,-3 0 0,3-3 0,-6 6 0,6-6 0,-3 6 0,0-3 0,0 3 0,-1-3 0,2 3 0,-1-6 0,2 6 0,-4-6 0,4 3 0,-2-3 0,3 0 0,-2 3 0,1-3 0,-2 3 0,3-3 0,0 3 0,0 0 0,0 0 0,0 3 0,0 3 0,3-1 0,-2 11 0,4-12 0,-4 12 0,5-5 0,-5 7 0,6-7 0,-7 4 0,6-10 0,1 24 0,1-15 0,5 30 0,-4-23 0,2 9 0,17 14 0,5 6 0,3 1 0,-7-8 0,-18-34 0,-4-3 0,-3-12 0,-2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18.1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19450,'3'3'0,"0"0"2378,0-1-2378,3-1 872,-3 4-872,3 1 452,0 1-452,5 11 1423,2-1-1423,-1 3 0,2-2 0,-7-8 0,1 1 0,1-2 0,-2 1 0,-1-2 0,-1-2 0,-2 0 0,3 3 0,0-5 0,0 4 0,-2-5 0,1 1 0,-4 1 0,4-4 0,-4 4 0,4-4 0,-2 1 0,1 1 0,1 0 0,1 3 0,1 0 0,4 0 0,-2 0 0,3 0 0,-2-2 0,1 1 0,-4-2 0,4 3 0,-4-2 0,4 1 0,-4-2 0,4 3 0,-2-2 0,1 1 0,-2-4 0,-2 4 0,0-4 0,0 4 0,3-4 0,-2 4 0,1-2 0,-2 1 0,3 1 0,0-2 0,3 3 0,0-2 0,0 1 0,0-2 0,-2 3 0,1-2 0,-2 1 0,1-4 0,1 4 0,-4-2 0,4 1 0,-4 1 0,4-2 0,-2 3 0,1 0 0,1 3 0,-2-2 0,3 4 0,0-2 0,0 3 0,0 0 0,-2 0 0,1-2 0,-4 1 0,1-4 0,1 4 0,-2-4 0,1 1 0,-2-2 0,0 0 0,-2 0 0,-2-2 0,-2-2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29.0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1 411 24575,'0'-11'0,"0"-2"0,0-10 0,0-2 0,3 12 0,5-12 0,5 5 0,2-1 0,-1 3 0,1-1 0,0-1 0,-3 3 0,2 2 0,-7 6 0,2 2 0,-1-4 0,-1 4 0,2-2 0,-1 3 0,2-3 0,2 2 0,-3-1 0,2-1 0,-1 2 0,-1-2 0,2 1 0,-2 3 0,-2-3 0,1 5 0,-5 0 0,3-3 0,0 5 0,0-1 0,0-1 0,0 0 0,0-1 0,0-1 0,0 1 0,0 1 0,-2-2 0,1 4 0,-2-2 0,1 0 0,1 3 0,-4-3 0,1 3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29.8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63 578 24575,'6'0'0,"-3"-12"0,-13-16 0,1-15 0,-13 0 0,7-10 0,6 23 0,3-22 0,6 22 0,0-10 0,0 20 0,2 1 0,2 10 0,2-2 0,2 1 0,-1 1 0,4-3 0,-1 3 0,2-1 0,2-8 0,-4 13 0,4-12 0,-5 13 0,10-10 0,-8 6 0,6-3 0,-10 2 0,2 2 0,6-7 0,-7 7 0,10-4 0,-11 5 0,1 2 0,-4 1 0,-2 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31.5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0 165 24575,'4'-9'0,"-2"-1"0,1-2 0,0 3 0,3 0 0,0 0 0,3 2 0,-2-1 0,1 2 0,1-3 0,-2 5 0,1-4 0,1 4 0,0-2 0,3 0 0,0 0 0,7 2 0,1-6 0,-3 5 0,-2-3 0,-9 5 0,0 0 0,0 2 0,0-1 0,0 2 0,0-3 0,0 2 0,0-1 0,0 2 0,0 0 0,-2 0 0,-2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32.69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0 363 24575,'4'-8'0,"-2"-35"0,-2 23 0,7-44 0,-3 47 0,7-21 0,-5 27 0,4-7 0,-3 8 0,1 1 0,-4 0 0,1 3 0,1 0 0,1-3 0,1 2 0,7-7 0,-4 7 0,5-7 0,-5 7 0,-1 1 0,-1 1 0,2 1 0,-1-2 0,-1 0 0,2 0 0,-4 3 0,2 0 0,-6 0 0,2 2 0,-1-1 0,2 2 0,-3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7:44.5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 1 24575,'0'9'0,"0"-1"0,0 4 0,0-5 0,0 6 0,-3-3 0,2 3 0,-2-3 0,3 2 0,-3-4 0,3 1 0,-3-3 0,3 1 0,0 0 0,0-1 0,0 1 0,0-1 0,0 1 0,0-1 0,0 1 0,-3-4 0,2 3 0,-2 1 0,3 0 0,-3 5 0,2-4 0,-2 1 0,3-2 0,0-1 0,0 1 0,0-1 0,0 1 0,-2-1 0,1 1 0,-2-1 0,3 1 0,0 2 0,0-2 0,0 3 0,0-1 0,0-1 0,0 4 0,0-5 0,0 3 0,0-4 0,0 1 0,0-1 0,0 1 0,0-1 0,0 1 0,0-1 0,0 4 0,0-3 0,0 2 0,0-2 0,0-1 0,3 4 0,-3 0 0,3 0 0,-3 3 0,0-6 0,0 2 0,0-2 0,3-1 0,-2 1 0,2-1 0,-3 1 0,3-1 0,-3 4 0,6-3 0,-5 12 0,2 0 0,0 3 0,-2-5 0,4-7 0,-4-4 0,2 1 0,0-1 0,2 11 0,-1-5 0,3 5 0,-6-5 0,4-2 0,-1 3 0,0-3 0,2 0 0,-6-1 0,3-1 0,-3 1 0,0-2 0,0-1 0,0 1 0,0-1 0,3 1 0,-2-1 0,2 1 0,0 2 0,-3-2 0,6 3 0,-5-1 0,5 1 0,-3 1 0,1 1 0,-1-2 0,0 3 0,-3 0 0,6 0 0,-5 0 0,5-2 0,-5-2 0,1-3 0,1 1 0,1 0 0,2-1 0,1 1 0,-3-1 0,1 1 0,-1-1 0,0 1 0,2-4 0,-6 3 0,6-5 0,-2 2 0,-1 0 0,3-3 0,-5 3 0,2-3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55.9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86 24575,'3'-3'0,"-2"-3"0,4 6 0,-4-6 0,4 3 0,-2-1 0,1-1 0,1 4 0,-4-4 0,4 4 0,-2-1 0,3-1 0,0 2 0,0-2 0,-2 1 0,1 1 0,-2-2 0,3 3 0,0 0 0,-2-2 0,1 1 0,-2-2 0,3 3 0,0 0 0,0 0 0,-2-3 0,1 3 0,-2-3 0,3 3 0,0 0 0,0 0 0,-2-3 0,1 3 0,-2-3 0,3 3 0,-2-3 0,1 3 0,-2-3 0,3 3 0,0 0 0,0 0 0,0 0 0,-2-3 0,1 2 0,-2-1 0,3 2 0,0 0 0,0 0 0,0 0 0,-2-3 0,1 2 0,-2-1 0,3 2 0,0 0 0,0 0 0,0 0 0,0 0 0,0 2 0,3-1 0,-2 2 0,1-1 0,-2-1 0,0 2 0,0-3 0,0 0 0,0 0 0,0 0 0,-2 2 0,1-1 0,-2 2 0,3-3 0,-2 2 0,1-1 0,-2 2 0,3-1 0,0-1 0,0 4 0,0-1 0,0 2 0,0-3 0,0 0 0,-2-1 0,1-1 0,-2 2 0,1-1 0,1-1 0,-2 2 0,1-1 0,1-1 0,-2 2 0,1-1 0,1-1 0,-2 4 0,6-1 0,0-1 0,1 2 0,-2-1 0,-2-1 0,0 2 0,0-4 0,-2 4 0,1-4 0,-2 2 0,1-1 0,1-1 0,-2 2 0,3-3 0,-2 2 0,1-1 0,-4 4 0,4-4 0,-2 4 0,6-4 0,0 4 0,1-1 0,-2-1 0,-2 2 0,0-4 0,0 2 0,-2-1 0,4 2 0,-2-1 0,6 2 0,0-1 0,7-1 0,-8 2 0,4-4 0,-12 4 0,3-4 0,-3 2 0,3-3 0,0 0 0,0 2 0,0-1 0,0 4 0,0-4 0,-3 4 0,2-4 0,-1 2 0,2-1 0,0-1 0,-3 4 0,2-4 0,-1 2 0,2-1 0,0-1 0,0 2 0,-3-1 0,2-1 0,-1 2 0,-1-1 0,2-1 0,-1 2 0,2-3 0,0 0 0,0 2 0,2-1 0,2 4 0,2-1 0,0 2 0,0 0 0,-3-3 0,0 2 0,-3-4 0,0 2 0,-3-1 0,2-1 0,-1 2 0,-1-1 0,2-1 0,-4 4 0,4-4 0,-1 2 0,-1-1 0,2-1 0,-4 4 0,4-4 0,-1 2 0,-1-1 0,2-1 0,-4 4 0,4-4 0,-4 4 0,4-4 0,-4 4 0,4-4 0,-4 4 0,4-4 0,-4 4 0,4-4 0,-4 4 0,4-4 0,-4 4 0,4-4 0,-4 4 0,4-4 0,-4 4 0,4-1 0,-4 2 0,4-3 0,-1 0 0,-1-1 0,2-1 0,-4 4 0,4-4 0,-4 4 0,4-4 0,-4 4 0,4-4 0,-4 4 0,2-1 0,-3 2 0,2-3 0,-1 2 0,2-1 0,-1-1 0,-1 2 0,4-1 0,-4 2 0,2 0 0,-1-3 0,-1 2 0,2-1 0,-1-1 0,-1 2 0,4-4 0,-4 4 0,4-1 0,-4 2 0,4-3 0,-1 2 0,2-1 0,0 2 0,0 0 0,0 0 0,-3 0 0,2-3 0,-1 2 0,2-1 0,0-1 0,0 5 0,0-4 0,2 2 0,-4-1 0,4-1 0,-4 2 0,2-3 0,-3 2 0,2-4 0,-4 4 0,4-1 0,-1-1 0,-1 2 0,2-4 0,-4 4 0,4-4 0,-4 4 0,4-1 0,-1 2 0,2 0 0,0 0 0,0 0 0,0-3 0,-3 2 0,2-1 0,-1-1 0,-1 2 0,0-1 0,-1-1 0,-1 2 0,4-1 0,-1 2 0,-1 0 0,2 0 0,-1 0 0,-1 0 0,2 2 0,-1-1 0,-1 2 0,2-3 0,-1 0 0,-1 0 0,2 0 0,-1 0 0,-1 2 0,5 2 0,-4-1 0,5 2 0,-3-4 0,0 4 0,0-4 0,-3 2 0,0-3 0,-1-3 0,-1 2 0,4-2 0,1 6 0,1-2 0,2 4 0,-3-4 0,-3 1 0,2-4 0,-4 1 0,2-2 0,-1 1 0,-1 1 0,4-4 0,-4 4 0,4-2 0,-1 6 0,2-2 0,0 4 0,0-2 0,2 1 0,-4-2 0,4-4 0,-7 1 0,2-2 0,-1 1 0,-1 1 0,4-4 0,-4 4 0,4-2 0,-1 3 0,-1 0 0,2-2 0,-4 1 0,4-2 0,-1 6 0,2-2 0,0 1 0,0-2 0,0 0 0,0 0 0,-3 0 0,2 0 0,-4 0 0,4-2 0,-4 1 0,4-2 0,-1 3 0,2 3 0,0 0 0,0 3 0,5 7 0,-4-6 0,7 6 0,-7-10 0,-1 0 0,-1-3 0,-4 0 0,4 0 0,-2 0 0,1 0 0,1 0 0,-2 0 0,1 0 0,1 0 0,-2 0 0,3 0 0,-2 0 0,1 0 0,-4 0 0,4 0 0,-4 0 0,4 0 0,-2 0 0,3 0 0,-2 0 0,1 0 0,-2 0 0,1 0 0,1-3 0,-4 3 0,4-3 0,-4 3 0,4 0 0,-2 0 0,3 0 0,-2 0 0,1 0 0,-2 0 0,1 0 0,1 3 0,-2-3 0,6 6 0,-2-6 0,1 6 0,-2-6 0,3 3 0,-5-3 0,4 0 0,-7 0 0,4 0 0,-2 0 0,3 3 0,3-3 0,-2 3 0,1 0 0,-4-3 0,1 3 0,-2-3 0,3 0 0,0 0 0,0 0 0,3 0 0,-5-3 0,1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6:57.2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9 282 24575,'-4'-15'0,"3"6"0,-2-15 0,3 13 0,0-8 0,0 10 0,0-3 0,2 6 0,2-3 0,-1 0 0,2 2 0,-4-2 0,4 1 0,-1 1 0,-1-2 0,2 0 0,-1 3 0,2-3 0,-3 0 0,2 5 0,-1-4 0,-1 4 0,2-2 0,-1 3 0,4-2 0,-1 1 0,2 1 0,-3-3 0,0 3 0,0-1 0,0 2 0,0-1 0,-1 0 0,4-3 0,7 2 0,-5-1 0,13 0 0,-18 1 0,5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7:21.7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2021 2256 24575,'-6'0'0,"0"0"0,-3 0 0,-1 0 0,-8-3 0,-29-6 0,14-1 0,-13-1 0,21 6 0,11 2 0,-2 3 0,8 0 0,2-2 0,-1 1 0,1-2 0,-9 3 0,4-2 0,-7 1 0,-1-6 0,-1 2 0,-20-6 0,-3-1 0,-26-3 0,29 4 0,-11 3 0,31 1 0,0 3 0,1-3 0,7 1 0,0 0 0,0 2 0,2-1 0,-1 2 0,2-6 0,-4 2 0,4-2 0,-2 3 0,1-3 0,-2 2 0,0-4 0,0 4 0,0-2 0,2 3 0,-1-2 0,4 1 0,-5-2 0,6 0 0,-6 2 0,3-4 0,-3 2 0,-3-10 0,2 5 0,-1-4 0,2 8 0,2-1 0,1 4 0,3-2 0,0 3 0,0 0 0,0 0 0,0 0 0,0-3 0,-3 2 0,2-1 0,-2-1 0,3 2 0,0-2 0,0 3 0,3 0 0,-3 0 0,3 0 0,-3-3 0,-3 2 0,5-2 0,-7 1 0,7 1 0,-5-5 0,0 3 0,5-1 0,-6 2 0,8 2 0,-6-1 0,7 1 0,-4 0 0,2 0 0,-3 0 0,-1 0 0,1-3 0,0 2 0,3-1 0,-5-1 0,4 2 0,-2-4 0,0 4 0,3-5 0,-3 6 0,-1-3 0,1 3 0,3 0 0,-2-1 0,4 1 0,-5 0 0,6 0 0,-6 0 0,6 0 0,-6-3 0,3 2 0,-3-4 0,0 1 0,-1-2 0,1 3 0,0-3 0,0 6 0,0-6 0,0 5 0,0-4 0,2 1 0,-4 1 0,7-2 0,-7 1 0,4-2 0,-4 0 0,1 0 0,-2 0 0,2-7 0,0 5 0,-3-1 0,4 3 0,-3 3 0,3-3 0,0 2 0,2 1 0,-1 3 0,4 0 0,-4 0 0,0-9 0,-1 6 0,-2-8 0,2 7 0,0-2 0,-3 0 0,2 0 0,-1 2 0,4-1 0,-1 4 0,1-2 0,-2 1 0,0-2 0,0-2 0,0 0 0,0 0 0,0 0 0,-3 0 0,1-7 0,-1 5 0,0-11 0,3 12 0,-2-6 0,2 7 0,0 0 0,3 2 0,0-1 0,0 2 0,3-4 0,-6 1 0,6 0 0,-3 0 0,0 0 0,2 3 0,-4 0 0,4 0 0,-1 2 0,2-4 0,-3 4 0,2-4 0,-5-5 0,5 2 0,-6-5 0,4 7 0,-1 3 0,-1-3 0,4 6 0,-4-6 0,1 3 0,-2-1 0,0-1 0,0 1 0,0-2 0,2 3 0,-1-3 0,1 6 0,-2-6 0,0 3 0,-3-3 0,3-1 0,-3 1 0,3 3 0,2 0 0,-1 3 0,2 0 0,-1 0 0,1 0 0,1 2 0,1-1 0,-4 1 0,4-2 0,-7 0 0,4-3 0,-2 3 0,0-3 0,3 3 0,-3 0 0,2 0 0,-1-1 0,2 4 0,-1-2 0,-1 1 0,1-2 0,-2 0 0,3 0 0,-3 0 0,3 0 0,-3-1 0,2 1 0,-1 3 0,2-2 0,-1 1 0,-1-2 0,1 0 0,-2 0 0,0 0 0,3 0 0,-3 2 0,3-1 0,-3 1 0,0-2 0,0-3 0,-1 3 0,1-3 0,0 3 0,0 0 0,3 0 0,-3 2 0,3-1 0,0 1 0,-3-2 0,3 0 0,-3 0 0,2 0 0,-1 0 0,1 0 0,-2 0 0,3-1 0,-3 1 0,3 0 0,-3 0 0,2 0 0,-1 0 0,4 0 0,-4 2 0,4-1 0,-4 1 0,4-2 0,-4 3 0,4-2 0,-2 1 0,3-2 0,-2 0 0,1 0 0,-2 0 0,3 0 0,0-1 0,0 1 0,0 0 0,0 0 0,0 0 0,0 0 0,0 0 0,0 0 0,0 0 0,0 2 0,0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7:23.7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24575,'6'5'0,"3"2"0,50 37 0,11-4-770,-24-13 0,1 1 770,2-1 0,-2-2 0,25 16 0,14 10 0,-36-23 0,-2-2 0,8 9 500,9-1-500,-45-22 255,0-1-255,-2-4 0,-8-1 0,7 6 785,-8-5-785,15 5 0,-7-4 0,3 2 0,5-1 0,-5 5 0,6-4 0,-6 1 0,-1-3 0,-1 3 0,15 6 0,-3-2 0,9 6 0,-12-11 0,-1 6 0,1-6 0,-7 4 0,5-5 0,-5 6 0,0-7 0,4 8 0,15 12 0,-14-12 0,18 12 0,-10-12 0,-3-2 0,3 3 0,-14-5 0,-7-6 0,0 0 0,-3 0 0,0 0 0,-3-3 0,-3 2 0,2-1 0,1 2 0,1 0 0,4 0 0,-1 2 0,27 19 0,-22-11 0,28 16 0,-32-22 0,7 4 0,-6-7 0,-2 2 0,-2-3 0,-2 0 0,0 0 0,0-3 0,-2 2 0,4-1 0,-4 2 0,4 0 0,-2 2 0,3-1 0,-2 2 0,4-1 0,-2-1 0,1 2 0,1-1 0,-4-1 0,1 2 0,1-3 0,-5 0 0,4-3 0,-7 2 0,4-1 0,-4 2 0,4 0 0,-2 0 0,3 0 0,0 0 0,0 2 0,0-1 0,3 4 0,3 5 0,-5-8 0,1 4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7:25.1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1 735 24575,'6'4'0,"2"-2"0,2-2 0,2 0 0,-3 0 0,-3-2 0,-3-2 0,-3-2 0,0-9 0,0 4 0,0-14 0,0 11 0,2-4 0,-1 6 0,4-1 0,-4-5 0,4 4 0,4-11 0,2-8 0,2 3 0,2-10 0,-3 1 0,0 18 0,-5-16 0,1 26 0,-4-8 0,5 7 0,-1 0 0,-1 2 0,2-1 0,-3 2 0,0-1 0,2-1 0,-1 1 0,4 1 0,-1 0 0,8-2 0,-4 3 0,4-6 0,-9 8 0,3-3 0,-6 3 0,3 0 0,-3-1 0,0 1 0,0 0 0,0 0 0,0 0 0,0 0 0,0 2 0,0-4 0,3 4 0,-3-5 0,6 3 0,-3 0 0,3 0 0,6-5 0,-4 3 0,5-3 0,-7 5 0,6-1 0,-7 0 0,13-1 0,-16 4 0,10-5 0,-11 7 0,1-3 0,-2 2 0,0 3 0,0-3 0,9 3 0,-4 0 0,14 0 0,-11-3 0,-1 2 0,-8-1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1T06:17:35.6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24575,'6'0'0,"0"3"0,0 0 0,0 1 0,0 1 0,0-4 0,0 4 0,0-2 0,0 1 0,0-2 0,-3 1 0,2-2 0,1 4 0,1-4 0,-1 4 0,-1-4 0,-1 4 0,2-4 0,0 4 0,2-2 0,2 1 0,-1 1 0,0-4 0,-6 4 0,2-4 0,-1 1 0,-1 1 0,2-2 0,-1 1 0,-1 1 0,2-2 0,-1 1 0,-1 1 0,5-2 0,-4 4 0,5-4 0,-1 4 0,2-2 0,-1 1 0,2 1 0,-4-4 0,2 1 0,-3 1 0,0-2 0,0 1 0,0-2 0,0 0 0,0 0 0,-3 3 0,2-2 0,-1 1 0,2 1 0,2-2 0,2 4 0,2-4 0,0 4 0,0-4 0,-6 4 0,2-4 0,-4 1 0,2 1 0,0-2 0,-3 4 0,5-4 0,-4 4 0,5-4 0,-3 4 0,0-4 0,0 1 0,0 1 0,0-2 0,-3 4 0,2-4 0,-1 4 0,2-4 0,-3 4 0,2-4 0,-4 4 0,4-4 0,-1 4 0,2-2 0,0 3 0,9 2 0,-7-2 0,4 1 0,-6-4 0,-3 0 0,0 0 0,3-3 0,-6 6 0,6-3 0,0 0 0,3 3 0,3 0 0,-3 0 0,0 0 0,-3-3 0,0 0 0,0 0 0,0 0 0,-3 3 0,3-6 0,-3 3 0,0 0 0,3-3 0,-3 6 0,3-3 0,0 0 0,0 3 0,0-3 0,0 0 0,0 3 0,0-6 0,0 6 0,0-6 0,0 3 0,-3 0 0,3-3 0,-3 3 0,0 0 0,3-3 0,-3 6 0,3-6 0,-3 6 0,3-6 0,-3 3 0,3 0 0,0-3 0,-3 6 0,3-6 0,-3 3 0,0 0 0,3-3 0,-6 6 0,6-6 0,-3 3 0,0 0 0,3 0 0,-6 3 0,6-3 0,-6 3 0,6-3 0,-3 0 0,0 3 0,3-3 0,-3 0 0,0 3 0,3-6 0,-6 6 0,3-3 0,0 0 0,-3 3 0,6-6 0,-6 6 0,6-6 0,-6 6 0,3-3 0,0 0 0,-3 3 0,3-3 0,-3 3 0,0 0 0,0 0 0,3-3 0,-3 3 0,3-3 0,-3 3 0,0 0 0,0 0 0,3-3 0,-3 3 0,3-3 0,-3 3 0,3 0 0,-3 0 0,6 0 0,-6 0 0,6 3 0,-3-3 0,0 3 0,3-3 0,-6 0 0,3 0 0,-3 0 0,3-3 0,-3 3 0,3-3 0,-3 3 0,3-3 0,-3 3 0,3-3 0,0 0 0,-3 3 0,3-3 0,-3 3 0,3-3 0,-3 3 0,3-3 0,0 0 0,-3 3 0,3-3 0,0 0 0,-3 3 0,3-3 0,0 0 0,-3 3 0,6-6 0,-6 6 0,3-3 0,0 0 0,-3 0 0,3-3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3:26.70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4722 24575,'12'-19'0,"-4"10"0,4-14 0,-1 9 0,-2-1 0,10-25 0,-9 20 0,8-18 0,-12 23 0,1 0 0,1-14 0,-7 12 0,3-8 0,-4 13 0,0 4 0,0 1 0,0-2 0,0 1 0,0 0 0,0 1 0,-2 0 0,2-7 0,-2 6 0,0-4 0,1 4 0,-1 1 0,2-2 0,0 0 0,0 1 0,0-5 0,0 5 0,0-6 0,0 5 0,0-5 0,0 4 0,0-9 0,0 9 0,0-4 0,0 5 0,0 0 0,0 0 0,0 0 0,0 0 0,0 0 0,0-5 0,2 4 0,-1-4 0,1 5 0,1-5 0,-3-1 0,3 0 0,0-4 0,-2 4 0,2-5 0,3-19 0,-5 14 0,5-15 0,-6 11 0,0 6 0,0-1 0,0 12 0,0 5 0,0 1 0,0 1 0,0-2 0,0 0 0,0 0 0,0-16 0,0 5 0,0-12 0,0 11 0,0 4 0,0 1 0,-2 5 0,1-5 0,-1 4 0,2-4 0,0 5 0,-2 2 0,2-2 0,-2 4 0,2-2 0,-3 3 0,3-1 0,-2 1 0,2-1 0,-2 1 0,1-1 0,-1 0 0,2 1 0,0-1 0,0 1 0,0-1 0,0 1 0,-2-1 0,2 0 0,-2-1 0,2 1 0,0-4 0,0 2 0,0-7 0,0 4 0,0-18 0,0 0 0,0-4 0,3 2 0,-3-9 0,5 19 0,-4-14 0,3 25 0,-4 0 0,2 2 0,0 3 0,-1 0 0,1 1 0,-2-1 0,2-1 0,-2 0 0,2 1 0,0-3 0,1 0 0,1-2 0,1 2 0,-3 1 0,2-1 0,-3 2 0,3-2 0,-2 1 0,3 1 0,-1-4 0,1 2 0,1-2 0,-1 0 0,2 0 0,-2-5 0,1-1 0,-1 2 0,1 0 0,-4 7 0,2 0 0,-1 1 0,-1 1 0,2-3 0,-1 2 0,-1-3 0,2 2 0,-1-2 0,1 3 0,1-4 0,-1 2 0,1 0 0,-1-1 0,8-14 0,-2 4 0,3-6 0,-7 10 0,2 0 0,-1-1 0,3 2 0,-2-1 0,-3 3 0,0 2 0,-1-2 0,-2 4 0,0 4 0,-2-5 0,4 3 0,0-2 0,1-1 0,0 1 0,-1-1 0,-2 4 0,3-2 0,-3 3 0,0-4 0,2 5 0,-3-4 0,5 3 0,-3-6 0,-1 4 0,2-4 0,-1 4 0,1-3 0,1 3 0,-1-4 0,-1 4 0,1-3 0,-2 0 0,3 1 0,0-6 0,0 5 0,2-6 0,-2 5 0,3-5 0,-4 4 0,6-9 0,-5 9 0,3-4 0,-3 5 0,-3 0 0,2 0 0,-1 0 0,1 0 0,1 0 0,-1 0 0,-1 0 0,1-1 0,-2 1 0,3 0 0,-3 0 0,2 2 0,-3-1 0,3 3 0,-1-9 0,0 8 0,2-5 0,-5 4 0,4 2 0,-3-2 0,3 3 0,-4-1 0,4 1 0,-3-1 0,1 1 0,0-3 0,0 2 0,1-4 0,1 2 0,-1-7 0,2 4 0,1-8 0,3 2 0,-5 1 0,5-3 0,-6 8 0,0-9 0,1 9 0,0-9 0,1 4 0,3 0 0,-4 3 0,2 3 0,-4 2 0,3-2 0,-3 2 0,2-1 0,-1 1 0,-1 0 0,3-7 0,-2 8 0,3-12 0,0 5 0,-1-2 0,2-4 0,-3 9 0,2-4 0,-4 7 0,2-2 0,-1 2 0,1-2 0,1 2 0,-3 1 0,2-1 0,-3 0 0,3 2 0,-4-3 0,4 5 0,-3-4 0,3 3 0,-4-3 0,2 2 0,-2-2 0,0 3 0,2-3 0,-1 0 0,3 0 0,-1-6 0,0 5 0,2-6 0,-3 7 0,1-2 0,1 4 0,-2-4 0,1 4 0,-1-1 0,0-1 0,2 2 0,-1-3 0,3 3 0,-5-4 0,3 2 0,-4-2 0,5-5 0,-2 4 0,2-2 0,-2-1 0,1 4 0,-2-5 0,3 5 0,-1-2 0,1 2 0,-1-2 0,1 2 0,-3 0 0,2 1 0,-1 0 0,-1 3 0,0-2 0,0 3 0,1-3 0,-1 2 0,0-4 0,0 2 0,-2-2 0,4 0 0,-1 2 0,1-1 0,-1-4 0,1 2 0,-1-9 0,2 9 0,-2-9 0,1 9 0,-1-4 0,1 7 0,-1 0 0,1 1 0,-2-1 0,3-2 0,-3-5 0,2 5 0,-1-4 0,-1 8 0,0-2 0,0 3 0,-1-1 0,1 1 0,0-1 0,-2 1 0,2-1 0,-2 0 0,2-1 0,2-6 0,-2 2 0,3-2 0,-4 3 0,3 2 0,-2-2 0,1 0 0,1 0 0,-1-5 0,0 6 0,2-5 0,-3 8 0,1-2 0,1 2 0,-4 1 0,4-1 0,-3 1 0,1-1 0,0-1 0,0 1 0,3-4 0,-3 4 0,2-4 0,-3 4 0,5-1 0,-5-1 0,5 2 0,-4-4 0,1 4 0,1-3 0,-2 3 0,3-4 0,-3 2 0,4-2 0,-5 2 0,3 0 0,0 3 0,-1-1 0,4 1 0,-3-3 0,-1 2 0,-1-1 0,0 1 0,0 0 0,3-1 0,-1 1 0,1-2 0,-3 1 0,2 1 0,-2-4 0,5 2 0,-2-2 0,3 0 0,-3 2 0,2-2 0,-1 2 0,-3 0 0,3-2 0,-3 4 0,-1-1 0,2-1 0,-1 2 0,-1-1 0,2-1 0,1 0 0,2-2 0,0 0 0,-1 2 0,-1-2 0,-1 6 0,-1-3 0,-1 4 0,0-5 0,0 2 0,3-2 0,-3 3 0,2-1 0,-1-1 0,-1 1 0,2-2 0,-3 3 0,3-3 0,-2 0 0,3 0 0,3-7 0,-2 1 0,5-2 0,-3-13 0,3 10 0,0-6 0,-2 5 0,-1 4 0,-2 0 0,3-4 0,-4 9 0,4-2 0,-7 5 0,2 3 0,-3-1 0,3 1 0,-4-1 0,2 1 0,0 1 0,-1-1 0,3-1 0,-2-2 0,3 0 0,-3-1 0,4 1 0,-3-2 0,4 2 0,-5 0 0,0 2 0,0 1 0,1-3 0,-1 2 0,2-1 0,-3 1 0,2 1 0,-2-1 0,1 0 0,0 3 0,-2-2 0,2 1 0,0 1 0,-1-4 0,3 3 0,-4-4 0,4 2 0,-1 1 0,1-1 0,1 1 0,-1-3 0,3 0 0,-4 0 0,3 0 0,-4 3 0,3-3 0,-1 2 0,-1-1 0,1 3 0,-4-1 0,4 4 0,-3-5 0,1 3 0,0-3 0,-2 1 0,4 1 0,-3-1 0,1 2 0,-2-3 0,2 3 0,0-3 0,3 1 0,-3-1 0,2-2 0,-3 1 0,3 1 0,-2-2 0,1 3 0,-1-1 0,0 2 0,-2-1 0,4 2 0,-1-3 0,-1 1 0,4 1 0,-3-1 0,2 2 0,-1-1 0,-4-1 0,4 3 0,-1-3 0,1 2 0,1-3 0,-1 3 0,-1-2 0,0 1 0,0-1 0,1-1 0,1 2 0,-3-1 0,2 2 0,1-3 0,0 1 0,1 1 0,-1-1 0,-1 4 0,-1-5 0,1 5 0,-2-2 0,10-1 0,-4 0 0,6 0 0,-7 1 0,-1 2 0,-2 0 0,-1-2 0,1 1 0,5-1 0,4 2 0,2 0 0,-3 0 0,-4 0 0,-3 0 0,4 0 0,-4 0 0,1 0 0,-1 0 0,-1 2 0,3 1 0,-2 1 0,3 1 0,-3-1 0,2 1 0,-3-1 0,1 1 0,-1-1 0,-1 1 0,3-3 0,-3 2 0,1 0 0,0-1 0,-1 1 0,1-2 0,1-1 0,-1 3 0,1-2 0,-1 1 0,-1 1 0,3 0 0,-1 1 0,2 2 0,-1-3 0,-2 3 0,1-4 0,1 5 0,-1-7 0,0 5 0,-1-6 0,-2 4 0,1-1 0,1-1 0,-2 4 0,1-3 0,3 4 0,-3-3 0,1 1 0,0-1 0,-3 1 0,3-3 0,-4 2 0,4-1 0,-3 1 0,3-1 0,-4 1 0,4-4 0,-3 4 0,3-3 0,-4 3 0,2 0 0,0 3 0,-1 2 0,1 0 0,-2 0 0,0-2 0,0-1 0,0 1 0,0-2 0,-2 1 0,1 1 0,-1-2 0,0 3 0,2-3 0,-4 2 0,3-3 0,-1 1 0,0-1 0,-1 1 0,1-1 0,-2 3 0,1-2 0,-1 1 0,1-1 0,-1-1 0,4 1 0,-4-1 0,3 1 0,-3-1 0,1 1 0,1-1 0,-2 1 0,3-1 0,-3 0 0,2 1 0,-1 1 0,-1-1 0,2 4 0,-3-4 0,0 3 0,1-1 0,-1 2 0,-7 15 0,6-13 0,-6 12 0,8-16 0,-1 2 0,0 0 0,-1 0 0,1 0 0,-2-1 0,3 1 0,-1-2 0,1 2 0,-1-2 0,-2 2 0,2 0 0,-1 0 0,-1 0 0,2-4 0,1 1 0,-1-4 0,5 3 0,-2-1 0,0 1 0,-1-1 0,1 1 0,-4 1 0,3-1 0,-4 4 0,3-4 0,-1 3 0,-2-1 0,2 2 0,1-2 0,0-1 0,3-1 0,-3-3 0,4 2 0,-4-1 0,1 1 0,1 1 0,-4-3 0,2 2 0,-2-3 0,3 3 0,-1-4 0,0 4 0,-1-3 0,-2 3 0,3-2 0,-3 1 0,4 1 0,-3-4 0,1 4 0,-7 0 0,2 0 0,-4 0 0,5 0 0,2-2 0,-1 3 0,1-1 0,0 1 0,-7 0 0,6 0 0,-4 2 0,4-4 0,2 3 0,0-5 0,3 3 0,-1-4 0,2 2 0,-1 0 0,-1-1 0,2 1 0,-1 0 0,-1-2 0,-15 7 0,8-6 0,-17 7 0,13-5 0,-5 1 0,5-1 0,3-3 0,5 0 0,3 0 0,-3-2 0,2-1 0,-3-1 0,2-1 0,0 0 0,1 3 0,3-2 0,2 1 0,-2 1 0,2 0 0,-5-2 0,1 1 0,-1-4 0,0 3 0,1-1 0,-1 0 0,3 1 0,-2 1 0,3-1 0,-3 4 0,4-4 0,-5 3 0,3-3 0,-3 4 0,3-4 0,0 1 0,0-2 0,1 3 0,-1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3:32.2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1028 0 24575,'7'21'0,"-1"-12"0,-1 14 0,1-16 0,-5 0 0,3 1 0,-2-5 0,-2 5 0,4-5 0,-3 4 0,1-3 0,0 1 0,-2-1 0,4 1 0,-3 1 0,1-1 0,-2 4 0,0-4 0,0 1 0,2-1 0,-2-1 0,2 1 0,-2-1 0,0 1 0,2 1 0,-1-1 0,1 4 0,-2-2 0,0 6 0,0-4 0,0 9 0,0-10 0,-2 6 0,1-5 0,-3-2 0,3 6 0,-1-5 0,2 4 0,-2-6 0,2-1 0,-2-1 0,2 1 0,0 1 0,-2 1 0,-1 0 0,1 2 0,0-4 0,2 3 0,-2-1 0,1 0 0,-3 1 0,2-1 0,-3 2 0,0 0 0,1 0 0,-1 0 0,1 0 0,-2 5 0,1-4 0,2 4 0,-1-5 0,1 0 0,1-2 0,-2 1 0,3-3 0,-1 2 0,2-3 0,-2 1 0,2-1 0,-2 1 0,0-1 0,1 1 0,-3-1 0,1 3 0,-1-2 0,-1 3 0,1-3 0,-3 4 0,2-4 0,1 1 0,0-1 0,3-1 0,-3 1 0,3-1 0,-3 3 0,2-2 0,-3 3 0,-3 4 0,2-2 0,0 2 0,-2 1 0,4-5 0,-4 4 0,3-4 0,3-3 0,-2 4 0,1-2 0,-1 2 0,-1 0 0,3-2 0,-3 1 0,5-3 0,-2 2 0,0-3 0,1 1 0,-1-1 0,2 1 0,0-1 0,0 1 0,0-1 0,-2 1 0,2-1 0,-2 1 0,2-1 0,-2 3 0,1 0 0,-1 0 0,-1 6 0,1-5 0,-4 6 0,-1 9 0,2-10 0,-4 15 0,1-13 0,-3 5 0,-5 10 0,5-8 0,-4 3 0,6-7 0,1-8 0,0 2 0,3-3 0,0-4 0,1-1 0,-1 2 0,1-5 0,1 5 0,-1-3 0,4 3 0,-4 1 0,1 2 0,-2 0 0,1 0 0,-3 0 0,1 5 0,0-4 0,0 0 0,1 2 0,2-7 0,-2 6 0,4-7 0,-3 3 0,2-2 0,-1 1 0,1-1 0,2-1 0,-2 3 0,2-2 0,-5 1 0,5 1 0,-4-2 0,1 3 0,1-1 0,0 0 0,0 2 0,1-2 0,-4 6 0,2 2 0,-1 5 0,-2 0 0,5-7 0,-2 0 0,3-8 0,-2-1 0,2 2 0,-2-3 0,2 4 0,0-3 0,0 1 0,0-1 0,0 1 0,-2-3 0,1 2 0,-1-1 0,2 1 0,0 1 0,0-1 0,0 1 0,0-1 0,-2 3 0,2-2 0,-2 3 0,-1 4 0,0-2 0,-3 4 0,1 0 0,2-4 0,-6 8 0,5-3 0,-5 0 0,3 4 0,1-9 0,-1 2 0,4-4 0,-2-3 0,3 2 0,-1-3 0,0 1 0,2 6 0,-4-5 0,3 8 0,-1-8 0,0 3 0,-4 25 0,-1-14 0,1 29 0,-6-17 0,9 0 0,-9-2 0,11-15 0,-4-4 0,5-4 0,-2-3 0,0 1 0,1-1 0,-1 1 0,0-3 0,2 2 0,-2-1 0,2 1 0,0 1 0,0-1 0,0 1 0,-2-1 0,1 1 0,-1-1 0,0 1 0,2 1 0,-2 6 0,-3 13 0,2-8 0,-5 7 0,4-15 0,1 0 0,-2 4 0,3-2 0,-4 2 0,2-4 0,-1 0 0,0 0 0,0 5 0,0-6 0,0 5 0,0-6 0,0 2 0,1 0 0,-1 0 0,1 0 0,-2 5 0,1-4 0,0 4 0,0-5 0,3 0 0,-4 0 0,3 0 0,-4 0 0,3 0 0,-2 5 0,1-4 0,0 4 0,-1-1 0,2-2 0,-4 2 0,0 11 0,-1-11 0,0 15 0,2-13 0,1-2 0,0 5 0,0-5 0,2 2 0,-1-1 0,3-5 0,-1-2 0,-1-1 0,4-1 0,-2-1 0,0 0 0,1 3 0,-3-2 0,3 3 0,-3-1 0,4 2 0,-7 15 0,3-7 0,-1 13 0,2-10 0,3-5 0,0 3 0,0-8 0,-2 4 0,1-5 0,-1-2 0,0 4 0,0-6 0,-1 4 0,1-5 0,0 1 0,-1 1 0,1-1 0,-2 3 0,3-1 0,-7 7 0,7 1 0,-11 5 0,6 9 0,-4-6 0,1 6 0,3-9 0,-1 0 0,3 0 0,-1-1 0,-2 21 0,1-20 0,-3 18 0,6-28 0,-3 9 0,5-9 0,-2 2 0,3-4 0,0-3 0,0 1 0,0 1 0,-2-2 0,2 8 0,-2-7 0,2 6 0,0-6 0,0 1 0,-2 2 0,1 0 0,-3 0 0,4 5 0,-5-4 0,5 4 0,-4-5 0,3-2 0,-1 1 0,2-3 0,0 4 0,-2-2 0,2 0 0,-2-1 0,2-1 0,0-1 0,0 1 0,0-1 0,0 0 0,0 1 0,0 1 0,0 1 0,0 0 0,0 0 0,0-1 0,0 1 0,0 7 0,0-4 0,0 4 0,0-7 0,0 2 0,0-5 0,0 5 0,0-2 0,0 0 0,0 6 0,0-5 0,0 11 0,0-9 0,-2 4 0,1 0 0,-1-4 0,2 4 0,0-5 0,0-2 0,0 1 0,0-3 0,0 1 0,0 1 0,0 0 0,0 0 0,0 1 0,0-1 0,0 2 0,0 0 0,0 0 0,0 0 0,0 5 0,0-4 0,0 2 0,0-6 0,0-1 0,0-1 0,0 1 0,0-1 0,0 1 0,0-1 0,0 1 0,0-1 0,0 1 0,0 6 0,0-3 0,0 11 0,0-9 0,0 4 0,0-7 0,0 1 0,2-1 0,-1 0 0,1 2 0,-2-4 0,0 1 0,0-1 0,0-1 0,0 3 0,0 0 0,0 2 0,0-1 0,0-1 0,0 2 0,0-2 0,2 2 0,-2-2 0,2-1 0,-2-1 0,0-1 0,0 1 0,2-1 0,-1 3 0,3-2 0,-4 1 0,2-1 0,0-3 0,-1 0 0,1-2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3:46.7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3375 24575,'14'-21'0,"1"8"0,19-24 0,13 2 0,-13 7 0,22-21 0,-24 16 0,1 1 0,-8 4 0,-18 19 0,-5 0 0,2 2 0,-3 0 0,1 3 0,-2-1 0,0 0 0,0 1 0,2-1 0,-2-6 0,4 3 0,-1-4 0,-1 5 0,2 3 0,-3-1 0,1 0 0,-2 1 0,2 1 0,-2-1 0,11-2 0,20-9 0,3-3 0,18 0 0,-25 3 0,7-5 0,-18 7 0,3-11 0,-7 13 0,-7-2 0,-3 8 0,0-2 0,-2 3 0,2-1 0,-1 1 0,3-1 0,-4 1 0,4-1 0,-3-2 0,3 4 0,-4-5 0,4 3 0,-3-2 0,3-1 0,-2 5 0,1-3 0,-1 1 0,0 2 0,-2-3 0,2 3 0,-2-1 0,2 1 0,-1-1 0,1 2 0,0-5 0,0 2 0,3-3 0,-1 2 0,1-2 0,-1 3 0,-1-2 0,1 1 0,-4 1 0,4-2 0,-1 2 0,-1-1 0,2 1 0,-1-4 0,1 4 0,1-3 0,-1 3 0,1-4 0,-1 4 0,3-4 0,0 2 0,0 0 0,1-1 0,-3 1 0,8-4 0,-5 3 0,6-2 0,-7 3 0,2 0 0,-2-2 0,0 4 0,-1-4 0,-1 4 0,-1-1 0,-1 1 0,1 1 0,-2-1 0,3 0 0,-1-1 0,1-1 0,-1 0 0,1-2 0,-1 4 0,2-3 0,-1 1 0,4-3 0,-2 3 0,0-1 0,1 1 0,-3 0 0,4-2 0,-2 2 0,2-2 0,2-5 0,-2 4 0,0-4 0,-1 5 0,1-5 0,-1 6 0,0-5 0,-3 1 0,2 3 0,-1-4 0,1 8 0,-3-4 0,3 2 0,-2 0 0,3-1 0,1-4 0,0 2 0,4-9 0,-4 9 0,2-4 0,-4 5 0,0 2 0,-3-2 0,-1 4 0,1-1 0,-2 1 0,1 0 0,3-1 0,-5 1 0,9-9 0,-7 8 0,5-7 0,-3 6 0,-1 0 0,1-2 0,-3 4 0,2-2 0,-3 3 0,5-1 0,-3 3 0,3-2 0,-1-1 0,-1-2 0,8-17 0,-6 12 0,8-12 0,-9 15 0,2 0 0,-3 0 0,-1 0 0,3 0 0,-5 0 0,6 0 0,-4 0 0,2 2 0,-1 0 0,-2 0 0,1 2 0,1-1 0,-4 1 0,4 1 0,-3-1 0,3 0 0,-2 1 0,3-3 0,1 2 0,-1-3 0,2 3 0,-3-4 0,1 4 0,1-4 0,-1 2 0,2 0 0,-5 1 0,0 1 0,0 1 0,1 1 0,-1-1 0,2 1 0,-3-1 0,3-1 0,-2 1 0,3 1 0,-1-1 0,1 0 0,-3-1 0,6-9 0,-5 8 0,8-7 0,-6 5 0,1 1 0,-1 1 0,-1 1 0,-1 1 0,1-1 0,-2 1 0,3-1 0,-1-2 0,3 0 0,-2 0 0,1-1 0,1 1 0,0-2 0,0 2 0,-1-2 0,-1 2 0,1-2 0,-3 2 0,3 0 0,-4 3 0,1-1 0,1 0 0,-2-1 0,3 1 0,-1-2 0,1 1 0,1-1 0,-1-2 0,2 2 0,-5 0 0,4 0 0,-3 0 0,4 0 0,-5-1 0,4 3 0,-3-4 0,2 4 0,-1-4 0,0 4 0,-1-3 0,3 3 0,1-9 0,-4 8 0,5-7 0,-4 6 0,1-2 0,2 0 0,-1 0 0,-1 1 0,0 0 0,-1 3 0,-2-2 0,1 1 0,1 1 0,-2-4 0,3 4 0,-1-4 0,-1 4 0,-1-1 0,-2 1 0,2 1 0,-2-1 0,4 0 0,1-5 0,0 2 0,1-5 0,-1 4 0,-3 0 0,2 1 0,-1 2 0,1-1 0,-1 2 0,1-1 0,-4 1 0,4 3 0,-3-2 0,3 1 0,-4-2 0,4 1 0,-1-3 0,1 2 0,0-1 0,1 1 0,-1 0 0,-1 1 0,1-1 0,-4 1 0,6-1 0,-3 1 0,4-3 0,-3 2 0,1-4 0,1 2 0,-1 0 0,2 1 0,-3-1 0,3 2 0,-4-1 0,5 1 0,-7 0 0,5-1 0,-4 1 0,3-2 0,-1 3 0,1-1 0,-1 0 0,1-1 0,-1 1 0,1-2 0,-1 3 0,-1-1 0,1 1 0,-2-1 0,3 0 0,1-1 0,-1 1 0,4-4 0,-3 2 0,1-2 0,2 0 0,-4 0 0,1 0 0,-3 5 0</inkml:trace>
  <inkml:trace contextRef="#ctx0" brushRef="#br0" timeOffset="1">1920 835 24575,'3'-6'0,"4"0"0,-2 1 0,-1-2 0,2 0 0,-3 2 0,2-1 0,-1 1 0,-2 1 0,1-1 0,3-1 0,-3 0 0,1 0 0,0 1 0,-1 1 0,3-3 0,-1 2 0,2-3 0,9-9 0,-8 5 0,10-7 0,-13 12 0,5-6 0,-4 6 0,4-6 0,-4 1 0,1 4 0,0-6 0,2 3 0,-2 2 0,2-2 0,-5 4 0,3 2 0,-2-3 0,3 3 0,-3-4 0,2 4 0,-3-1 0,3 1 0,-2-2 0,1 0 0,-1 0 0,1 1 0,-1-1 0,2 2 0,-3-2 0,1 1 0,-1 1 0,3-4 0,-2 4 0,1-1 0,-2-1 0,1 2 0,1-2 0,-1 3 0,2-3 0,-3 2 0,1-3 0,-1 3 0,1 0 0,-1-1 0,1 3 0,-1-4 0,1 1 0,-1 1 0,1-4 0,1 4 0,-1-3 0,4 0 0,-4-1 0,1 2 0,1-1 0,-2 3 0,-1-2 0,0 3 0,-3-1 0,3 0 0,-2 1 0,3-3 0,-1 2 0,1-1 0,-1-1 0,1 2 0,-1-2 0,1 1 0,-1 1 0,-1-2 0,0 1 0,0 1 0,1-2 0,-1 2 0,1 1 0,-4-1 0,4 3 0,-3-2 0,3 1 0,-4-1 0,4 1 0,-3-1 0,3 1 0,-4-1 0,4 1 0,-3-1 0,3 4 0,-4-4 0,4 1 0,-1-1 0,1-1 0,-1 0 0,1 1 0,-4-1 0,4 3 0,-3-2 0,1 1 0,0 1 0,-2-2 0,4 3 0,-3-3 0,1 1 0,0 1 0,-2-2 0,4 1 0,-1-1 0,1-1 0,1 1 0,-1-1 0,1 0 0,-1 1 0,1 1 0,-3-1 0,2 2 0,-1-1 0,-1-1 0,2 4 0,-1-4 0,1 1 0,1-2 0,-1 3 0,1-2 0,-3 1 0,2 1 0,-1-2 0,1 3 0,-2-3 0,2 4 0,-1-2 0,-1 0 0,2 1 0,-1-1 0,3 2 0,1 0 0,0 0 0,0-2 0,-3 1 0,1-1 0,-1 2 0,1-2 0,-1 2 0,1-2 0,-3 0 0,2 1 0,-1-1 0,1 0 0,1 2 0,-1-2 0,1 0 0,-1 1 0,1-1 0,-3 4 0,4 1 0,4 2 0,15 2 0,-3 0 0,7 5 0,-14-6 0,-3 0 0,-5-4 0,-5 0 0,2-1 0,-3 3 0,3-4 0,-4 4 0,4-3 0,-1 3 0,1-4 0,1 4 0,-3-1 0,2-1 0,-1 2 0,1-1 0,1 1 0,-1 1 0,1-1 0,-1 1 0,1-1 0,-1 1 0,-1-1 0,0 1 0,0-1 0,1-1 0,-1 1 0,1-2 0,-2 3 0,3-3 0,-3 2 0,2-3 0,-1 3 0,-1-2 0,2 3 0,-1-1 0,-1 1 0,2-1 0,-1 0 0,1 1 0,-1-1 0,3 3 0,-5-2 0,5 1 0,-4 1 0,3-2 0,-3 1 0,0-1 0,-2-1 0,0 1 0,2-3 0,-1 2 0,1-1 0,-2 1 0,0 1 0,0-1 0,0 1 0,0-1 0,0 1 0,2-1 0,-2 1 0,2-1 0,-2 1 0,0-1 0,0 1 0,0 1 0,0 1 0,-2 2 0,0-2 0,-1 2 0,-1-3 0,2 3 0,-7 5 0,6-6 0,-5 6 0,5-7 0,-1 2 0,-3-2 0,4 1 0,-3-3 0,3 4 0,-1-4 0,1 1 0,-1-2 0,4 1 0,-4-1 0,3 1 0,-3-1 0,3 1 0,-3-1 0,4 1 0,-4-1 0,1 3 0,-1 0 0,1 2 0,-1 0 0,2-2 0,-3 1 0,0-1 0,3 0 0,0 0 0,0-3 0,1 1 0,-3-3 0,4 2 0,-4-1 0,3 1 0,-3-1 0,0 3 0,-2-3 0,0 3 0,-1 1 0,2-2 0,-3 1 0,5-2 0,-3 1 0,3-1 0,-3 1 0,0-1 0,0 1 0,1-1 0,1 1 0,-1-1 0,1-1 0,1 1 0,-1-2 0,1 1 0,-1 1 0,-3-2 0,4 3 0,-3-3 0,6 2 0,-4-3 0,1 3 0,-1-2 0,-1 1 0,0 1 0,1-2 0,-1 3 0,1-1 0,-1 1 0,1-1 0,-1 1 0,0-3 0,1 2 0,-1-1 0,1 1 0,-1 1 0,1-1 0,-3 1 0,2 1 0,-4-1 0,4 2 0,-3-3 0,3 1 0,-4-1 0,4 0 0,-2 1 0,3-3 0,-3 4 0,0-5 0,0 5 0,1-5 0,3 3 0,-1-4 0,1 2 0,-1 0 0,-7-1 0,-32 7 0,-4-6 0,-3 4 0</inkml:trace>
  <inkml:trace contextRef="#ctx0" brushRef="#br0" timeOffset="-1">1939 835 24575,'-1'-2'0,"3"-1"0,-2 1 0,2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3:50.5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225 217 24575,'-4'0'0,"-1"0"0,0 0 0,1 0 0,-1 0 0,1 0 0,-1 0 0,1 0 0,-1 0 0,-2 0 0,2 0 0,-1 0 0,3-2 0,-1 2 0,2-2 0,-3 2 0,0 0 0,3-2 0,-2 1 0,1-1 0,-1 2 0,-3-2 0,0 2 0,-7-5 0,4 4 0,-4-4 0,5 5 0,2-2 0,2 0 0,1 1 0,2-3 0,-3 3 0,1-1 0,1 0 0,-1 0 0,2-5 0,-3 2 0,2-1 0,-1 1 0,4 0 0,-4 3 0,3-2 0,-1 1 0,0-1 0,2-1 0,-4 1 0,3-1 0,-1 0 0,0 3 0,2-2 0,-2 1 0,2-1 0,0-1 0,-2 3 0,1-2 0,-1 1 0,2-2 0,0 1 0,0-1 0,0 1 0,0-1 0,0 1 0,0-1 0,0 0 0,0 1 0,0-1 0,0 1 0,0-1 0,0 1 0,0-3 0,0 2 0,0-2 0,0 3 0,0-1 0,0 3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08:01.4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24575,'6'3'0,"4"1"0,27 24 0,4-5 0,41 22 0,-32-19 0,22-1 0,-11 2 0,-21-13 0,5 3 0,-38-14 0,2-3 0,-2 0 0,3 0 0,-1 0 0,-2 3 0,3-3 0,-4 3 0,-2 0 0,2-2 0,-3 2 0,4-3 0,2 3 0,-1-2 0,11 6 0,-10-3 0,10 1 0,-12-2 0,3-3 0,-4 2 0,11-1 0,2 6 0,9-1 0,16 6 0,2-6 0,1 0 0,-11-3 0,-19-2 0,-8 2 0,-2 0 0,-1-3 0,25 10 0,-8-8 0,34 11 0,-25-7 0,11 6 0,-21-6 0,-5 1 0,-7-6 0,-4 1 0,4-2 0,7 5 0,19 2 0,11 6 0,13 2 0,30 3 0,-22-2 0,0-5 0,-36-2 0,-23-8 0,1 2 0,7-3 0,5 0 0,-1 0 0,6 4 0,-12-3 0,41 12 0,-37-11 0,29 6 0,-41-8 0,3 0 0,-1 0 0,1 3 0,24-2 0,6 9 0,21-9 0,-14 10 0,-11-10 0,-16 4 0,-10-5 0,-1 0 0,1 0 0,21 0 0,9 0 0,6 0 0,12 0 0,-33 0 0,16 0 0,-29 0 0,2-3 0,-5 2 0,19-9 0,-3 8 0,19-4 0,-16 6 0,1 0 0,-7 0 0,-5 0 0,-8 0 0,1-3 0,-3 2 0,3-2 0,-4 3 0,3-3 0,-1 2 0,4-2 0,-5 3 0,6 0 0,-6 0 0,2 0 0,-2-3 0,-1 3 0,11-8 0,-8 4 0,17-1 0,-7 2 0,3 3 0,5 0 0,-12 0 0,12 0 0,-13 0 0,6 0 0,-9 0 0,-2 0 0,-2 0 0,2 0 0,8 0 0,5 0 0,7 0 0,14 0 0,-11 0 0,4 0 0,-16 0 0,-7 0 0,-3 0 0,0 0 0,-1-3 0,8 3 0,-2-3 0,12 3 0,9 0 0,-3 0 0,10 0 0,-15 0 0,-6 0 0,-5-3 0,-7 2 0,-4-5 0,4 5 0,-3-2 0,5 3 0,-4 0 0,1 0 0,0 0 0,9 0 0,3 0 0,1 0 0,-5 0 0,-7 0 0,-4 0 0,11-4 0,16 3 0,13-3 0,15 4 0,15 0 0,-26 0 0,-3 0 0,-30 0 0,-11 0 0,1-3 0,2-1 0,-1 0 0,4 1 0,-5 0 0,5 3 0,-4-3 0,-2 0 0,3 2 0,-2-5 0,3 5 0,-3-5 0,-1 3 0,-3-1 0,4-2 0,-1 5 0,-2-5 0,5 3 0,-5-4 0,6 0 0,-1 1 0,1-1 0,3 3 0,0-2 0,-3 3 0,0-1 0,-4-2 0,1 5 0,-1-4 0,1-2 0,2 0 0,2 0 0,-1-2 0,-1 8 0,-2-5 0,-1 3 0,1 2 0,2-5 0,-2 2 0,6 1 0,-3-3 0,3 5 0,0-5 0,0 2 0,0 1 0,-3 0 0,0 3 0,-7-3 0,3 2 0,-2-5 0,5 5 0,1-1 0,3-1 0,1 2 0,6-6 0,-6 5 0,4-2 0,-9 4 0,-2 0 0,-1 0 0,-2-3 0,1 2 0,-1-1 0,3-1 0,2 2 0,1-5 0,10 5 0,-8-5 0,5 6 0,-11-6 0,1 5 0,-1-2 0,1 3 0,-1-3 0,4-1 0,-3-2 0,5 2 0,-4-2 0,1 5 0,-3-5 0,1 6 0,2-3 0,-1 0 0,1 2 0,-2-2 0,-1 3 0,-2-3 0,2 2 0,-3-2 0,4 0 0,-1 3 0,1-6 0,2 5 0,-4-2 0,0 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3:59.36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1789 0 24575,'0'7'0,"0"0"0,0 2 0,3 5 0,-3-6 0,3 10 0,0-5 0,-2 0 0,2-2 0,-3-6 0,0-1 0,0 1 0,0-1 0,0 1 0,0-1 0,0 1 0,0-1 0,0 1 0,0-1 0,0 0 0,0 3 0,0-2 0,0 1 0,0-1 0,0-1 0,0 1 0,0 1 0,0-1 0,0 2 0,-2-3 0,1 1 0,-1-1 0,2 1 0,0 1 0,0-1 0,-2 2 0,2-3 0,-2 1 0,2 6 0,0-3 0,0 6 0,0-5 0,0-2 0,0 1 0,0-1 0,0 2 0,0-2 0,0 0 0,0-3 0,-2 1 0,1 1 0,-3-1 0,4 2 0,-2-1 0,-1 1 0,1 0 0,-1 0 0,-1-3 0,2 1 0,-1 1 0,-1-1 0,4 4 0,-4-5 0,3 5 0,-3-2 0,1 0 0,1-1 0,0-1 0,0-1 0,1 1 0,-1-1 0,0-1 0,2 3 0,-4-3 0,3 3 0,-3-1 0,2-1 0,-1 3 0,-1-2 0,4 3 0,-5-3 0,5 2 0,-2-3 0,0 1 0,-1-1 0,1 3 0,-2-2 0,3 3 0,-3-3 0,4 2 0,-4-1 0,3-1 0,-3 1 0,4-1 0,-5 1 0,5-1 0,-4 0 0,3-1 0,-1-2 0,2 3 0,-2 1 0,0 1 0,-1 0 0,1 0 0,0-5 0,2 2 0,-2-1 0,2 1 0,-2 1 0,1-1 0,-1 1 0,0 1 0,1-1 0,-3 4 0,4-2 0,-4 0 0,3 1 0,-1-1 0,0 0 0,-1 6 0,0-4 0,-2 4 0,3-4 0,-1 0 0,-1 0 0,3-2 0,-3 0 0,4-3 0,-2 1 0,0-3 0,1 2 0,-1-1 0,0-1 0,0 4 0,-3-3 0,1 4 0,-1-1 0,-2 1 0,0 2 0,-2 0 0,0-2 0,0 1 0,0-1 0,2 0 0,0 0 0,3-3 0,-1 1 0,1-1 0,-1-1 0,1 1 0,-3 0 0,2 1 0,0 2 0,-1-3 0,3-1 0,-5 1 0,3-2 0,-2 1 0,3 1 0,1 5 0,-1-1 0,3 6 0,-3-5 0,1 5 0,0-4 0,-3 8 0,5-9 0,-3 4 0,3-6 0,-3 0 0,3-1 0,-1-1 0,2-1 0,0 1 0,0 6 0,-2-3 0,2 6 0,-2-7 0,2 1 0,-3 4 0,2 3 0,-4 0 0,5 4 0,-2-9 0,0 2 0,1-4 0,-1-3 0,2 2 0,-2-3 0,1 0 0,-1 1 0,2-1 0,-2 1 0,2-1 0,-2 1 0,2-1 0,-2 1 0,1-1 0,-1 1 0,2-1 0,-2 1 0,2-1 0,-2 1 0,0-1 0,1 1 0,-3 1 0,4-1 0,-4 2 0,1-1 0,-2 1 0,1 0 0,-2 6 0,0-6 0,0 6 0,-1-6 0,2 0 0,3-1 0,-2-3 0,3 1 0,-1-2 0,-4 10 0,2 1 0,-5 0 0,4-2 0,0-7 0,3 1 0,-4 1 0,5-1 0,-5 2 0,3-3 0,-2 1 0,3-1 0,-2-1 0,3 1 0,-5-2 0,-1 9 0,-2-4 0,-2 6 0,-3-4 0,4-2 0,-2 4 0,3-6 0,4-1 0,1 0 0,2-2 0,0 5 0,-1 0 0,-1 2 0,-1 0 0,0-2 0,3 1 0,-2-3 0,3 4 0,-3-2 0,1 7 0,-5 10 0,2-8 0,1 7 0,1-16 0,3 0 0,-1 1 0,0-1 0,2 0 0,-2 2 0,0-2 0,1 2 0,-4 4 0,3-2 0,-2 7 0,0-10 0,1 6 0,1-7 0,0 0 0,0-1 0,1-1 0,-1-1 0,2 0 0,-2 1 0,0 1 0,-1-1 0,1 2 0,0-3 0,2 1 0,-4-3 0,0 9 0,-1-7 0,2 8 0,-1-8 0,3 1 0,-1-1 0,0-1 0,2 1 0,-4-4 0,3 4 0,-1-1 0,0 3 0,-2-1 0,-2 1 0,2 1 0,0-2 0,-1 3 0,0-3 0,1 4 0,0-2 0,1 0 0,1-1 0,2-3 0,0 3 0,0-1 0,-3 2 0,-1 1 0,-1-1 0,1 2 0,-1-2 0,1 2 0,-1-4 0,3 3 0,-3-1 0,3-2 0,-1 1 0,-1-3 0,2 3 0,-1 1 0,-1 2 0,2 0 0,-1-2 0,-1 1 0,3-1 0,-3 0 0,4 0 0,-2-3 0,2 1 0,-2-1 0,1 1 0,-1-1 0,2 1 0,0 16 0,-2-11 0,2 14 0,-7 0 0,6-12 0,-6 12 0,7-10 0,-4-4 0,3 2 0,-1-4 0,0-3 0,2 1 0,-3 1 0,1 0 0,2 2 0,-2 0 0,0-2 0,1 1 0,-3-1 0,4 2 0,-2 5 0,0-4 0,-2 9 0,-1-4 0,1 0 0,-5 3 0,3 7 0,-1-10 0,-1 13 0,5-19 0,-2 4 0,0-6 0,3 0 0,0-3 0,0 1 0,1-1 0,-3 1 0,4-1 0,-4 1 0,1 1 0,-4 1 0,1 7 0,0-6 0,0 5 0,2-6 0,-3 2 0,2 0 0,-2 0 0,1 0 0,1-2 0,-2 2 0,3-4 0,-1-1 0,0 2 0,1-3 0,-1 6 0,1-6 0,1 3 0,-1-4 0,-10 15 0,2-3 0,-5 4 0,8-7 0,5-4 0,-1-2 0,3 1 0,-2-3 0,3 1 0,-3-2 0,-2 9 0,-12 8 0,0-1 0,-12 11 0,-5-3 0,6-1 0,-5-1 0,0 0 0,11-8 0,-4 3 0,18-11 0,5-8 0,3 4 0,-3-3 0,4 3 0,-4 0 0,-1 3 0,0 2 0,-4 0 0,4-2 0,-1 2 0,-1-2 0,-5 3 0,4 0 0,-3-1 0,6-3 0,1-1 0,-1-1 0,2 1 0,-1-3 0,4 2 0,-2-1 0,2 8 0,0-5 0,0 5 0,0-4 0,-2 0 0,1 2 0,-1 0 0,2 0 0,0-2 0,0-1 0,-3 5 0,3-2 0,-5 2 0,4-4 0,-1-1 0,2 1 0,-3 7 0,2-4 0,-4 2 0,5-5 0,-2-3 0,2 1 0,0 1 0,-5 16 0,4-10 0,-4 10 0,3-16 0,2-1 0,-2 6 0,2-5 0,0 5 0,0-6 0,0-1 0,0 3 0,-2-2 0,1 3 0,-1-1 0,2 0 0,0 0 0,0-3 0,-2-1 0,2 1 0,-2-2 0,0 5 0,1 0 0,-6 16 0,4-10 0,-2 11 0,1-17 0,3-1 0,-3-1 0,4 6 0,-4-3 0,3 4 0,-3-6 0,4 1 0,-4 0 0,1 0 0,0-1 0,-1 1 0,2 0 0,-4 6 0,0-2 0,-1 7 0,0-8 0,-6 19 0,6-12 0,-6 13 0,5-15 0,4 3 0,-2-10 0,3 4 0,-1-6 0,1 1 0,-1 2 0,4 0 0,-4-2 0,1 1 0,1-1 0,-2 0 0,1 2 0,1-2 0,-1 0 0,1-3 0,2 0 0,-2-1 0,0 3 0,-1-1 0,1 2 0,-2-3 0,3 1 0,-3-1 0,4 3 0,-2-2 0,2 1 0,0-1 0,0 1 0,-2-1 0,1 2 0,-1-1 0,0-1 0,2 4 0,-3-4 0,3 1 0,0 0 0,-2-1 0,2 2 0,-2-3 0,2 1 0,0-1 0,0 1 0,0 1 0,0 1 0,0 0 0,0 0 0,0-1 0,0-1 0,0 2 0,-2-1 0,1-1 0,-1 4 0,2-4 0,-2 1 0,2 1 0,-2 0 0,2 2 0,0-2 0,0-1 0,0-1 0,0-1 0,0 1 0,0-1 0,0 0 0,0 1 0,0-1 0,0 1 0,0-1 0,0 1 0,0-1 0,0 1 0,0-1 0,0 1 0,0-1 0,0 1 0,0-1 0,0 1 0,0-1 0,0 1 0,0-1 0,0 3 0,0 0 0,0 6 0,0 2 0,0 5 0,0-5 0,0-1 0,0-5 0,0 0 0,0 0 0,0-2 0,0 1 0,0-3 0,0 2 0,0-3 0,0 1 0,0-1 0,0 1 0,2 1 0,-2-1 0,4 2 0,-3-1 0,1-1 0,0 4 0,-2-2 0,6 2 0,-3 0 0,2 0 0,3 4 0,-7-3 0,7 2 0,-6-3 0,1-4 0,-1 1 0,0-1 0,-2 1 0,4-1 0,-3 2 0,1-3 0,0 1 0,-2-1 0,4 3 0,3 4 0,-4-1 0,5 4 0,-8-5 0,4-2 0,-1 2 0,1-4 0,-1 1 0,-1-1 0,0-1 0,-2 1 0,4-3 0,-3 9 0,3-5 0,-2 6 0,1-4 0,1-1 0,-4 7 0,4-6 0,-1 5 0,1-8 0,1 4 0,-3-4 0,2 1 0,-3 1 0,3-2 0,-4 3 0,4-3 0,-1 2 0,-1-3 0,0 3 0,0-2 0,-1 1 0,3-1 0,-4-1 0,4 3 0,-1 0 0,1 2 0,-1 0 0,5 4 0,-4 2 0,3 0 0,-3-1 0,-3 0 0,1 1 0,4 24 0,-5-14 0,8 14 0,-9-24 0,3-3 0,-3-5 0,2-5 0,-1 2 0,3-3 0,-4 3 0,4-4 0,-1 2 0,1-2 0,-1 2 0,1-1 0,-2 0 0,3 1 0,-1-1 0,7 7 0,12-7 0,19 17 0,-7-16 0,-3 12 0,-19-14 0,-8 4 0,2-3 0,-3 1 0,-1-2 0,-1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10.7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1565 24575,'5'0'0,"-1"0"0,1 0 0,-1 0 0,1-2 0,-1 2 0,-1-7 0,11-32 0,-8 17 0,14-28 0,-14 35 0,6-3 0,-5 3 0,9-15 0,-9 12 0,6-10 0,-9 18 0,2-4 0,-4 7 0,2 0 0,-3 3 0,3-1 0,-4 1 0,4-1 0,-1-2 0,1 0 0,1-2 0,-1 0 0,-1 0 0,2-5 0,-2-1 0,4-5 0,-4 5 0,2 2 0,-2 3 0,1 3 0,-1 1 0,1 1 0,-4 1 0,4-1 0,-1 1 0,-1-1 0,2-2 0,-3 2 0,3-3 0,-1-4 0,0 2 0,3-9 0,-4 9 0,4-4 0,-1 0 0,4-1 0,-3 0 0,3 3 0,-4-1 0,0 4 0,2-4 0,-2 4 0,3 0 0,-2-5 0,3 3 0,-2-7 0,12-2 0,-7-2 0,7 2 0,-10 6 0,0 5 0,-4 2 0,3-1 0,-3 3 0,4-4 0,-4 2 0,3 0 0,-1 0 0,0 3 0,-1-3 0,6-2 0,-4 0 0,4 0 0,-4 2 0,-3 1 0,4-1 0,12-8 0,-10 7 0,12-6 0,8-6 0,3-6 0,23-12 0,-25 15 0,6-9 0,-26 24 0,7-10 0,-10 13 0,0-2 0,-1 3 0,1 1 0,-2 1 0,7-1 0,-8 0 0,5-2 0,-4 2 0,-2-1 0,1 4 0,-1-2 0,-1 0 0,3-1 0,-2-1 0,1-1 0,-1 2 0,1-3 0,-1 3 0,3-3 0,-3 1 0,2 1 0,-3 1 0,1-1 0,-3 1 0,2-1 0,-1 1 0,1-1 0,1 4 0,-3-4 0,2 1 0,1-1 0,0-1 0,1 0 0,-1 3 0,-1-2 0,3 1 0,-2-1 0,3-1 0,-1 1 0,2 1 0,-2-1 0,2 1 0,-2-1 0,0 1 0,1-1 0,-1 2 0,2-1 0,0-1 0,-2 4 0,-1-4 0,-1 3 0,-1-1 0,3 0 0,0 1 0,2-3 0,0 4 0,0-2 0,5 2 0,10-5 0,-6 4 0,5-4 0,-16 5 0,0-2 0,-3 2 0,-1-4 0,1 3 0,-2-1 0,3 0 0,-1 2 0,1-4 0,1 3 0,-1-3 0,2 1 0,-1 1 0,-1-2 0,4 3 0,-2-3 0,0 2 0,1-1 0,-3-1 0,3 2 0,-1-1 0,2-1 0,0 3 0,0-3 0,5 1 0,-4 0 0,4-2 0,-7 5 0,0-4 0,-3 3 0,0-3 0,1 4 0,1-2 0,-1-1 0,4 1 0,-2-1 0,7-2 0,1 2 0,0-1 0,-4 1 0,-4 1 0,-3 2 0,1-2 0,1-1 0,1 1 0,2-1 0,0-1 0,0 2 0,0-1 0,-2-1 0,0 4 0,-3-2 0,-1 0 0,1 1 0,-2-1 0,3 0 0,1 2 0,-1-7 0,2 6 0,-1-5 0,-1 6 0,3-4 0,-1 1 0,0-1 0,2 1 0,-2-1 0,16-1 0,15-4 0,-4 0 0,15-2 0,-27 7 0,18-6 0,-8 5 0,10-1 0,-15-1 0,-3 6 0,-17-1 0,-1 0 0,-1 2 0,6-2 0,2 2 0,16-5 0,23 4 0,-5-4 0,0 5 0,-19 0 0,-20-2 0,4 2 0,-8-2 0,-2 0 0,2 1 0,-1-1 0,1 2 0,-1-2 0,1 2 0,-2-2 0,3 2 0,1 0 0,16 0 0,-5 0 0,23 0 0,-18 0 0,17 0 0,-21 0 0,3 0 0,-14 0 0,-3 0 0,1 0 0,6 0 0,2 0 0,7 0 0,-5 2 0,-1-2 0,-7 2 0,-1-2 0,-1 0 0,-1 0 0,1 0 0,-1 2 0,0-1 0,1 1 0,-1-2 0,-1 2 0,1-2 0,-2 2 0,1 0 0,1-1 0,-2 1 0,3-2 0,1 2 0,1 0 0,17 5 0,-11-2 0,15 0 0,-18-1 0,0-1 0,-4-1 0,-4 0 0,5-2 0,14 5 0,-3-1 0,11 4 0,-9-4 0,-5 1 0,-3-3 0,-6 1 0,-1-1 0,-1-2 0,1 0 0,-1 0 0,1 0 0,-1 2 0,3-2 0,0 2 0,2 0 0,5 2 0,-6-1 0,1 1 0,-7-1 0,0 1 0,0-1 0,1 1 0,1-2 0,-2 3 0,5-1 0,-2 1 0,8 3 0,-5 0 0,11 4 0,-9-4 0,2 0 0,-8-3 0,0-3 0,-1 4 0,-1-3 0,2 4 0,-1-1 0,-1-1 0,2 0 0,-3-1 0,1-2 0,0 3 0,-2-1 0,4 1 0,-3 1 0,4 6 0,-3-2 0,4 4 0,-2-7 0,-1-1 0,1-1 0,-4-1 0,4-1 0,-3 1 0,1-2 0,0 5 0,-2-2 0,2 3 0,-2-1 0,2 0 0,-1 6 0,1-5 0,3 31 0,-3-19 0,6 19 0,-5-24 0,0-1 0,-1-5 0,0 0 0,-1-2 0,1-1 0,-2-1 0,0-1 0,0 3 0,0-2 0,0 1 0,0-1 0,0 1 0,-2 1 0,1 0 0,-1-1 0,2-1 0,0-1 0,0 1 0,-2-1 0,2 1 0,-4-1 0,3 1 0,-3-1 0,2 1 0,-3-1 0,1-1 0,1 1 0,-1-4 0,1 4 0,-1-3 0,-1 3 0,1-4 0,1 4 0,-1-3 0,2 3 0,-3-2 0,0 1 0,1 1 0,-1-2 0,-1 3 0,1-1 0,-2 1 0,0-1 0,2-1 0,-3 1 0,3-4 0,-4 4 0,2-1 0,0-1 0,1 0 0,1-2 0,2 2 0,-1-1 0,2 3 0,-3-4 0,1 4 0,-3-3 0,2 3 0,-8-4 0,4 4 0,-9-3 0,7 1 0,-2 0 0,-1-2 0,4 2 0,-2 0 0,3-1 0,-13 5 0,5-5 0,-23 4 0,18-5 0,-1 0 0,12 0 0,8 2 0,-7 1 0,3 0 0,-7 2 0,1-2 0,2 0 0,-1 0 0,8-1 0,0-1 0,1 1 0,1 0 0,-2-2 0,3 4 0,-3-3 0,2 1 0,-1 0 0,-1 0 0,1 2 0,1 1 0,-2-3 0,3 2 0,-3-3 0,2 1 0,-5 0 0,-5-2 0,-3 2 0,2-2 0,2 0 0,8-8 0,-2-3 0,3-2 0,-4-1 0,4 9 0,-1-1 0,1 3 0,2-1 0,-4 3 0,3-3 0,-1 2 0,0-3 0,0 1 0,-1-1 0,-1 3 0,4-2 0,-4 1 0,3-2 0,-3 1 0,4-3 0,-5-5 0,4 2 0,-4-4 0,4 7 0,-1 1 0,2 1 0,0 1 0,0-1 0,0 0 0,0 1 0,0-3 0,0 2 0,0-3 0,0 1 0,0-3 0,3-3 0,-2-2 0,4 0 0,-3 1 0,1 5 0,-1 0 0,-2 1 0,2 0 0,-2 1 0,2 0 0,-2 0 0,0 3 0,2-1 0,-1 1 0,3-1 0,-4 0 0,4 1 0,-3-1 0,3 1 0,-4-1 0,4 0 0,-1 1 0,-1-3 0,2 2 0,-1-3 0,1 3 0,-1-4 0,1 6 0,-4-3 0,2 3 0,0-1 0,1-1 0,-1 1 0,2-1 0,-3 1 0,3-1 0,-4 0 0,4 1 0,-1-1 0,-1 1 0,2-1 0,-1 1 0,1-1 0,3 0 0,-2 1 0,1 1 0,-2-1 0,1 4 0,-1-4 0,1 3 0,-1-1 0,1 0 0,-1 2 0,1-4 0,-1 3 0,-1-3 0,1 3 0,-10 3 0,5 1 0,-15 5 0,12-3 0,-7 0 0,9-3 0,-1 2 0,-1-1 0,2-1 0,-3 2 0,2-1 0,-1-1 0,4 2 0,-2-1 0,0-1 0,1 2 0,-3-1 0,4 1 0,-4 1 0,1-1 0,-1-1 0,1 1 0,-1-2 0,1 3 0,1-1 0,-2-1 0,3 1 0,-3-4 0,2 4 0,-3-1 0,1 1 0,-1 3 0,-2-2 0,2-1 0,1 0 0,0-1 0,1 1 0,-1 1 0,-1-1 0,0 1 0,-1-1 0,1 3 0,-2-2 0,3 1 0,-1-2 0,3 1 0,-2-1 0,1-1 0,0 1 0,-1-2 0,2 3 0,-3-3 0,3 2 0,-2-1 0,1-1 0,-1 2 0,-8 3 0,4-4 0,-11 6 0,9-8 0,-9 5 0,4-3 0,0 1 0,3 1 0,6-5 0,1 2 0,1-2 0,-3 0 0,0 0 0,-2 0 0,2 0 0,0 0 0,3 0 0,-1 0 0,1 2 0,-3-1 0,2 1 0,-2 0 0,5-2 0,0 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37.5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596 752 24575,'0'4'0,"2"-1"0,0 1 0,3-2 0,1 5 0,1-2 0,7 5 0,-8-5 0,5 2 0,-7-3 0,-1-2 0,3 1 0,-3-1 0,3-2 0,1 2 0,7-2 0,-4 2 0,9-2 0,-11 0 0,3 0 0,-8-2 0,1 2 0,-2-2 0,3 2 0,1 0 0,-1 0 0,9 0 0,-6-2 0,5 1 0,-4-1 0,0 2 0,-2-2 0,2 2 0,-4-2 0,1 2 0,-1-2 0,-1 1 0,1-3 0,-1 3 0,3-3 0,0 2 0,0-1 0,1-1 0,-5 2 0,5-3 0,-5 1 0,4-1 0,-3 0 0,-1 1 0,1-1 0,-2 3 0,3-2 0,-3 1 0,2 1 0,-1-2 0,1-1 0,3 0 0,-3-2 0,3 1 0,-3 1 0,1-2 0,-1 3 0,1-3 0,-1 2 0,1-4 0,1 4 0,3-8 0,1 7 0,-3-8 0,-1 9 0,-2-1 0,1-1 0,1 2 0,0-8 0,-1 6 0,0-6 0,-1 6 0,1-2 0,-1 2 0,1-2 0,-1 2 0,1 0 0,-3-1 0,2 3 0,-1-4 0,-1 2 0,2-2 0,-1 0 0,-1 0 0,3-5 0,-2 4 0,3-9 0,6-6 0,-4 3 0,2-8 0,-5 15 0,-2 1 0,2 0 0,-2 4 0,2-4 0,-5 5 0,2 0 0,0 0 0,-1 0 0,1 0 0,0 0 0,-2 0 0,2 2 0,-2 0 0,2 3 0,-1-3 0,1 0 0,-2 0 0,2-4 0,-2 4 0,2-2 0,-2 0 0,0 4 0,0-1 0,2-1 0,-1 2 0,1-2 0,-2 3 0,0-3 0,0 2 0,0-1 0,0 1 0,0 0 0,0 1 0,0-1 0,0 1 0,0-1 0,0 1 0,-2-1 0,1 0 0,-3 1 0,2-1 0,-1 1 0,-1 1 0,4-1 0,-4 2 0,1-1 0,0-1 0,1 1 0,0 1 0,2-2 0,-4 3 0,1-1 0,-1 2 0,-3 0 0,2 0 0,-2 0 0,3 0 0,-1 0 0,1 0 0,-1 0 0,1 0 0,-1 0 0,3 2 0,-3-1 0,3 1 0,-3-2 0,1 0 0,-1 0 0,1 0 0,-1 0 0,0 0 0,1 0 0,1-2 0,-1 1 0,2-1 0,-3 2 0,1 0 0,-1 0 0,0 0 0,1-2 0,-1 2 0,1-2 0,-1 2 0,1 0 0,-1 0 0,0 0 0,-1 0 0,1 0 0,-2 0 0,3 0 0,-1 0 0,1 0 0,1-2 0,-1 1 0,1-1 0,-1 2 0,-1 0 0,1 0 0,-1 0 0,1 0 0,-1 0 0,0 0 0,3-2 0,-2 1 0,1-1 0,-1 2 0,-1 0 0,1 0 0,1-2 0,-1 2 0,1-2 0,-1 2 0,-3 0 0,2 0 0,-1 0 0,1 0 0,0 0 0,1 0 0,-1 0 0,1 0 0,-1 0 0,1 0 0,-1 0 0,0 0 0,1 2 0,-1 0 0,1 3 0,1-1 0,-1-1 0,4 1 0,-4-2 0,1 3 0,0-1 0,1 1 0,2-1 0,-2-1 0,2 1 0,-2-2 0,2 3 0,0-1 0,0 1 0,0-1 0,-2-1 0,1 1 0,-1-2 0,0 3 0,2-1 0,-2 1 0,0-1 0,1 1 0,-1-1 0,2 1 0,-2-3 0,2 2 0,-2-1 0,0-1 0,1 2 0,-1-2 0,0 3 0,1-1 0,-1 1 0,0-1 0,2 1 0,-2-1 0,2 1 0,-2-1 0,1 1 0,-1-1 0,2 3 0,0 0 0,0 0 0,0 1 0,-2-1 0,2 0 0,-2 0 0,2-3 0,0 1 0,0-1 0,0 1 0,0-1 0,-2 1 0,1-1 0,-1 1 0,2-1 0,-2 1 0,2-1 0,-2 1 0,0-3 0,1 2 0,-1-1 0,0 1 0,1 0 0,-1 1 0,2-1 0,-2 1 0,0 1 0,-1-1 0,-1 4 0,0-2 0,1 2 0,-3-2 0,3 1 0,1-3 0,-3 4 0,5-4 0,-4-1 0,3 0 0,-1-1 0,0-1 0,2 2 0,-2-1 0,0 1 0,1 1 0,-3 1 0,4-1 0,-2 2 0,0-3 0,1 1 0,-3 1 0,1-1 0,1 4 0,-2-5 0,3 3 0,-1-3 0,0 1 0,0 1 0,-1-1 0,-1 2 0,2-1 0,-1 1 0,1 0 0,0 0 0,1-3 0,-1 1 0,2-1 0,-2-1 0,2 1 0,-2-2 0,0 3 0,1-1 0,-1 1 0,0-1 0,2 1 0,-2-1 0,2 1 0,-2-1 0,1 1 0,-1-1 0,0 1 0,2-1 0,-2 1 0,2-1 0,-2-1 0,1 1 0,-1-2 0,0 1 0,1 1 0,-1-2 0,0 2 0,2 1 0,-2 1 0,0-1 0,1 2 0,-1-3 0,2 1 0,-2-1 0,2 1 0,-2-1 0,0 1 0,1-1 0,-3 1 0,4-1 0,-2 1 0,0 1 0,1-1 0,-1 2 0,2-3 0,0 1 0,-2-3 0,1 2 0,-1-1 0,2 1 0,-2-1 0,2 1 0,-2-2 0,2 3 0,-2-1 0,1 1 0,-3 1 0,2 1 0,-3 2 0,1-2 0,-1 1 0,2-3 0,-1 2 0,4-3 0,-2 1 0,0-3 0,1 2 0,-1-1 0,0-1 0,2 2 0,-2-1 0,0 1 0,1 1 0,-3-1 0,4 1 0,-4-1 0,3 1 0,-3-1 0,3 1 0,-3 1 0,2-1 0,-4 8 0,2-6 0,0 4 0,0-5 0,-1 1 0,2 2 0,-3-2 0,6 0 0,-2-3 0,2 1 0,-2-1 0,1 1 0,-3-1 0,2 3 0,-1-2 0,-1 1 0,2 1 0,-1-2 0,-1 1 0,1-1 0,1-1 0,0 1 0,0-1 0,1 1 0,-3-3 0,4 2 0,-2-1 0,0-1 0,1 2 0,-3-1 0,2 1 0,-1 1 0,-1-1 0,1 2 0,-1-1 0,-1 4 0,-1-4 0,1 3 0,-2-3 0,2 2 0,0 4 0,0-5 0,0 6 0,0-8 0,1 1 0,-1-1 0,2 1 0,-1-1 0,0 2 0,-1 1 0,-4 2 0,4 0 0,-1-2 0,1 0 0,2-3 0,-1 1 0,2-1 0,-1 1 0,-1-3 0,4 2 0,-4-1 0,3 1 0,-1 3 0,0-2 0,2 1 0,-2-1 0,2-1 0,0 1 0,-2-1 0,1 1 0,-1-1 0,0 1 0,1-1 0,-1 1 0,2-1 0,0 1 0,0-1 0,0 1 0,0-1 0,0 1 0,0-1 0,-2 1 0,2 1 0,-4-1 0,3 3 0,-1-1 0,2 2 0,-2-2 0,2 2 0,-4-2 0,3 7 0,-3-4 0,4 2 0,-2-4 0,0-3 0,1 3 0,-3-3 0,3 2 0,-1-3 0,0 1 0,2-1 0,-2 1 0,0-1 0,1 1 0,-3-1 0,4 1 0,-2 1 0,0-3 0,-1 5 0,1-5 0,-2 4 0,3-3 0,-5 7 0,3-3 0,-4 5 0,3-4 0,-5 4 0,4-2 0,-2 2 0,3-4 0,2-2 0,-3 2 0,1-4 0,1 3 0,-1-3 0,1 4 0,-1-2 0,-1 2 0,1 0 0,-2 4 0,1-2 0,-7 17 0,7-15 0,-6 10 0,8-14 0,-1 0 0,1 0 0,-1 0 0,4 0 0,-5 5 0,2-4 0,-1 4 0,2-7 0,2 1 0,0-3 0,0 2 0,0-3 0,0 1 0,0-1 0,0 1 0,0 1 0,-2-1 0,2 3 0,-2-3 0,2 4 0,-2-2 0,1 2 0,-1 0 0,2 0 0,-2-2 0,2 1 0,-2-3 0,2 2 0,0-1 0,-2-1 0,1 2 0,-1-3 0,2 1 0,0-1 0,-2 1 0,2-1 0,-2 1 0,2 1 0,-2-1 0,1 4 0,-3-2 0,3 2 0,-1 4 0,0-3 0,2 2 0,-2-5 0,2-3 0,0 1 0,0-1 0,0 1 0,0-1 0,-2-1 0,1 1 0,-1-2 0,0 3 0,2-1 0,-4-1 0,3 1 0,-1-2 0,2 3 0,0-1 0,-2 1 0,2-1 0,-2 0 0,0 1 0,1-1 0,-3-1 0,3 1 0,-1-2 0,2 3 0,0-1 0,-2 3 0,0-2 0,-3-1 0,3 0 0,0-3 0,2 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41.4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24575,'5'0'0,"-1"0"0,1 2 0,-1-2 0,-1 4 0,1-3 0,-2 3 0,3-4 0,-3 4 0,0-1 0,0 1 0,1 1 0,-1-1 0,2 1 0,-4-1 0,2 1 0,0-1 0,-1 1 0,1 1 0,-2-1 0,2 4 0,-2-5 0,2 3 0,-2-3 0,0 1 0,0-1 0,2-1 0,-1 1 0,1 0 0,-2 1 0,0 2 0,0-3 0,0 3 0,0-2 0,0 1 0,0-1 0,0-1 0,0 1 0,2-3 0,-2 2 0,2-1 0,-2 1 0,0 1 0,0-1 0,0 1 0,2-3 0,-1 2 0,1-1 0,-2 1 0,2-1 0,-2 3 0,4-1 0,-3 4 0,1-2 0,-2 1 0,2-3 0,-2 3 0,2-3 0,-2 4 0,0-4 0,0 1 0,0-1 0,0-1 0,0 1 0,0-1 0,0 1 0,-2-1 0,2 1 0,-2-1 0,2 3 0,-2-2 0,1 1 0,-1-1 0,2-1 0,0 1 0,0-1 0,0 1 0,0-1 0,0 1 0,0 1 0,0-1 0,0 2 0,-2-1 0,2-1 0,-2 2 0,2-3 0,0 1 0,0-1 0,0 0 0,0 1 0,0-1 0,0 3 0,0-2 0,0 1 0,0 1 0,0-2 0,0 1 0,0-1 0,0 1 0,0-1 0,0 2 0,0-3 0,0 1 0,0-1 0,0 1 0,0-1 0,0 1 0,0-1 0,0 1 0,0-1 0,0 1 0,0-1 0,0 1 0,0 1 0,2-1 0,-2 2 0,4-3 0,-3 1 0,1-1 0,0-1 0,-2 1 0,2-2 0,-2 4 0,0-1 0,0 2 0,-2-1 0,2-1 0,-2 2 0,2-3 0,0-1 0,0-1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3:14.7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9288 24575,'11'-47'0,"-4"8"0,-3 35 0,-3-1 0,1 1 0,-2-1 0,2 3 0,-2-3 0,2 3 0,0-3 0,3-1 0,1-6 0,-2 4 0,1-4 0,-4 8 0,3-1 0,-4 1 0,2-1 0,-2 0 0,2 3 0,-1-2 0,1 1 0,-2-1 0,0-3 0,0 2 0,0-3 0,0 2 0,0 0 0,0 1 0,0 1 0,0-1 0,0 1 0,0-1 0,0 0 0,0 1 0,0-1 0,0 1 0,2-1 0,0-1 0,3 1 0,-3-2 0,2 4 0,-3-1 0,1 2 0,0-3 0,-2 1 0,4 1 0,-3-1 0,3 2 0,-4-3 0,4 0 0,-3 1 0,3 1 0,-4-1 0,2 2 0,0-1 0,1-1 0,-1 2 0,2-3 0,0-6 0,0 4 0,0-4 0,0 6 0,-4 1 0,4-3 0,-1 2 0,-1-3 0,2 3 0,-3-2 0,3 2 0,-2-1 0,1 1 0,1-4 0,-4 4 0,2-1 0,0-1 0,-1 2 0,1-2 0,0 3 0,-2-1 0,2 1 0,0 1 0,-1-1 0,1 2 0,-2-3 0,2 2 0,-2-1 0,4 2 0,-4-3 0,4 1 0,-3-1 0,3 0 0,-2-1 0,3 1 0,-1 0 0,1-1 0,-1 3 0,-1-3 0,1 3 0,-4-1 0,4 2 0,-1-3 0,-1 0 0,0 1 0,0-1 0,1 1 0,-1-1 0,2 1 0,-1-1 0,1 0 0,-1 1 0,1-1 0,-2 1 0,3-1 0,-1 0 0,1 1 0,-1-3 0,1 2 0,-1-1 0,3 1 0,-2-1 0,1 1 0,-1-2 0,-1 2 0,1 1 0,-1-1 0,1 1 0,-1-1 0,-1 1 0,1-1 0,-2 0 0,1 1 0,1-1 0,-4 1 0,4-1 0,-4 0 0,4 3 0,-3-2 0,3 3 0,-4-3 0,2 2 0,0-3 0,1 3 0,-1-2 0,2 1 0,-3-2 0,5-1 0,-3 1 0,3-4 0,-1 4 0,-3-1 0,2 1 0,-1 1 0,1-1 0,1-2 0,-1 2 0,3-3 0,-2 1 0,3 0 0,-1-2 0,0 2 0,12-12 0,-10 7 0,8-5 0,-8 9 0,-2 1 0,-1 0 0,1-2 0,-1 4 0,-1-4 0,2 4 0,-3-1 0,1 1 0,-3 1 0,2-1 0,-1 1 0,1-1 0,1 0 0,-1-1 0,1 1 0,-3-2 0,2 5 0,-1-2 0,-1 1 0,2 1 0,-3-3 0,3 3 0,-2-1 0,3-1 0,-1 2 0,1-5 0,1 2 0,1-3 0,2 2 0,0-2 0,5-1 0,-4-1 0,4 0 0,-5 0 0,-2 1 0,-1 2 0,-1 1 0,-1 1 0,1 1 0,-3-1 0,2 0 0,-1 1 0,1-1 0,-1 1 0,1-1 0,-2 1 0,3-1 0,-1-2 0,1 2 0,1-3 0,-1 1 0,2-2 0,-1 0 0,3-5 0,0 4 0,0-4 0,0 5 0,-4 2 0,1-2 0,-1 4 0,1-4 0,-1 4 0,2-3 0,-1 3 0,-1-4 0,1 4 0,1-2 0,-2 3 0,3-1 0,-1-1 0,0 1 0,2-4 0,-6 4 0,5-1 0,-5 1 0,5-2 0,-3 0 0,4 0 0,-2-1 0,2 1 0,0-2 0,-2-1 0,1 3 0,-3-1 0,4 1 0,-4 0 0,1 0 0,-1 3 0,-1-1 0,1 0 0,-1 1 0,0-3 0,3 2 0,-2-1 0,1 1 0,6-3 0,-6 0 0,5-1 0,-4 1 0,-4 1 0,3-1 0,-4 2 0,3 1 0,-1 1 0,1-1 0,-1-1 0,1 1 0,1-4 0,-3 4 0,3-2 0,-2 1 0,1-1 0,6-7 0,-4 4 0,6-9 0,-6 9 0,4-4 0,-6 7 0,1-2 0,1 2 0,-2 0 0,-1 1 0,0 1 0,-3 0 0,3 3 0,-4-2 0,4 1 0,-3-1 0,3-1 0,-4 1 0,4-1 0,-1 0 0,-1-1 0,2 1 0,-1-4 0,1 4 0,1-3 0,0-4 0,1-3 0,-1 0 0,2-4 0,-3 9 0,3-9 0,-3 9 0,0-4 0,0 5 0,-4 0 0,4 0 0,-1 0 0,-1 2 0,0-2 0,0 2 0,-1 0 0,1-2 0,0 2 0,-2-2 0,4 2 0,-3 1 0,1-1 0,17-34 0,-11 18 0,14-26 0,-13 19 0,-2 8 0,-2-8 0,0 15 0,-2-3 0,0 7 0,2 0 0,-5 2 0,4 6 0,-3-3 0,1 3 0,-2-1 0,0-1 0,0-1 0,0 1 0,2-4 0,-2 4 0,2-2 0,-2 3 0,0-1 0,0 1 0,0-1 0,0-6 0,0 4 0,2-2 0,-1 5 0,1 2 0,-2-5 0,0 0 0,0-2 0,0 2 0,0 0 0,-2 1 0,3-1 0,-2-3 0,3 1 0,0 2 0,-2-1 0,2 1 0,-2 0 0,0-7 0,2 8 0,-1-7 0,1 8 0,-2-2 0,2 2 0,-2 1 0,4-1 0,-3 1 0,1-1 0,1-6 0,-1 3 0,2-4 0,0 3 0,-4 2 0,4-2 0,-3 0 0,3 0 0,1-15 0,7-3 0,0-15 0,10-10 0,-10 8 0,13-28 0,3-4-426,-12 28 1,0-2 425,3 0 0,-1 1 0,-3 1 0,-1 0-315,9-38 315,4 0 0,-12 9 0,2 23 0,-6 5 0,-7 31 0,1-3 0,-5 14 837,0 0-837,-7-34 329,6 19-329,-6-57 0,7 52 0,0-62 0,-3 59 0,3-48 0,-3 53 0,3-15 0,0 20 0,0 5 0,0 3 0,0 6 0,0 1 0,0 1 0,0-3 0,2 2 0,-2-3 0,2 3 0,-2-2 0,0 2 0,0-6 0,2 3 0,-1-6 0,4 0 0,-5 4 0,3-9 0,0 4 0,-2 0 0,2-4 0,0 4 0,-3 0 0,6-3 0,-5 3 0,2 2 0,-3-6 0,2 11 0,-2-11 0,2 4 0,-2-4 0,0 4 0,0-14 0,0 12 0,0-8 0,0 6 0,0 4 0,0-5 0,0-10 0,0 8 0,0-7 0,0 9 0,0 0 0,0 0 0,0 0 0,0 0 0,0 5 0,0-3 0,0 7 0,0-2 0,0 3 0,0 1 0,0 2 0,0-1 0,0 1 0,0-2 0,0 0 0,0 0 0,0-1 0,0 1 0,0-4 0,0 2 0,0-3 0,0 5 0,0-4 0,0 2 0,0-7 0,0 7 0,0-7 0,0 7 0,0-7 0,-3 3 0,3-5 0,-3-20 0,3 16 0,0-16 0,0 10 0,0-2 0,0-10 0,0 1 0,0-1 0,0 0 0,0-20 0,0 15 0,0-5 0,0 13 0,0 17 0,0-8 0,0 10 0,0 0 0,0 0 0,0 1 0,0 4 0,0 1 0,0 5 0,0 0 0,0 0 0,0 1 0,0 0 0,0 1 0,0-2 0,0 0 0,0 0 0,0-5 0,0 4 0,0-9 0,0 4 0,0 0 0,0 1 0,0 0 0,0-1 0,0 0 0,0-4 0,0 4 0,0-5 0,0 5 0,0-3 0,0 3 0,0 0 0,0-4 0,0 4 0,0-5 0,0 5 0,0-4 0,0 4 0,0 0 0,0-3 0,0 3 0,0-5 0,0 0 0,0 5 0,0-14 0,0 12 0,0-13 0,0 10 0,0 5 0,0 2 0,0-1 0,0 3 0,0-17 0,0 10 0,0-11 0,0 14 0,0-4 0,-2 9 0,1-4 0,-1 5 0,2 0 0,0-5 0,0 4 0,0-4 0,0 0 0,0 4 0,0-9 0,0 9 0,0-19 0,0 12 0,0-8 0,0 6 0,0 4 0,0-5 0,0-9 0,0 11 0,0-20 0,0 21 0,3-13 0,-2 10 0,2-19 0,-3 14 0,0-10 0,0 21 0,0 5 0,0 0 0,0 2 0,0 0 0,0 3 0,0-1 0,0-1 0,2-1 0,-2 0 0,2 0 0,-2 2 0,0-1 0,0 1 0,2-4 0,-1 2 0,1-7 0,-2 4 0,3-9 0,-3 9 0,5-4 0,-4 0 0,1-1 0,1-4 0,-3-11 0,3-2 0,0 0 0,3-8 0,-2 18 0,5-18 0,-2-2 0,5-22 0,-4 22 0,-2-25 0,-6 51 0,2-17 0,-2 9 0,12-3 0,-4-25 0,9-12 0,-1 7 0,-1-14 0,5 26 0,-7-16 0,1 26 0,2-14 0,-6 7 0,6-2 0,0-8 0,-4 10 0,3 0 0,-5 0 0,-2 15 0,0-2 0,-5 19 0,2-4 0,-5 7 0,2 0 0,-2 3 0,0-1 0,0 1 0,0-1 0,0 1 0,0-1 0,2 0 0,-1 1 0,1-1 0,-1 1 0,0-1 0,1 1 0,-2-3 0,2 2 0,-2-4 0,4 4 0,-3-3 0,1 3 0,0-4 0,0 2 0,1-2 0,1 0 0,-4 2 0,4-2 0,-3-3 0,4-3 0,-2 0 0,6-23 0,-1 8 0,-1-5 0,0 7 0,5-5 0,-4 13 0,6-13 0,-12 24 0,2 0 0,-1 0 0,-1 2 0,2 0 0,-3 2 0,1 1 0,0 1 0,-2-1 0,4 4 0,-3-4 0,1 1 0,0 1 0,-2-2 0,2 1 0,0-2 0,-1 1 0,3 1 0,-4-1 0,4 4 0,-3-4 0,3 3 0,-4-3 0,4 2 0,-3-3 0,3 0 0,-2 3 0,1-2 0,1 1 0,-2-1 0,3-1 0,-1 3 0,-1-2 0,0 1 0,-2-2 0,3 3 0,-4-2 0,4 3 0,-1-3 0,3 2 0,1-3 0,7 0 0,-4 0 0,0-1 0,-2 4 0,-5-2 0,4 3 0,-3-3 0,1 2 0,-1-3 0,1 3 0,-1-1 0,-1 1 0,0 2 0,0-4 0,1 1 0,1 1 0,1-2 0,-1 3 0,2-3 0,-3 2 0,1-1 0,-1 1 0,-1 4 0,1-1 0,-2 1 0,5 0 0,0 0 0,-2 3 0,3-3 0,-5 2 0,5-4 0,-3 2 0,2-2 0,-3 0 0,1 2 0,-1-1 0,-1 3 0,1-4 0,-2 2 0,5-2 0,-2 0 0,8 0 0,-5 0 0,6 0 0,-5 0 0,0 0 0,0 0 0,0 0 0,-2 0 0,-1 0 0,-3-2 0,1 2 0,-2-2 0,3 2 0,-1 2 0,1-2 0,-1 4 0,1-1 0,-1 1 0,1-1 0,-1 1 0,0-2 0,1 3 0,1 1 0,1 1 0,0 0 0,0 2 0,-3-4 0,1 1 0,-3-1 0,2 1 0,-1-1 0,1 4 0,1-4 0,-1 3 0,-1-3 0,1 4 0,-4-4 0,4 1 0,-1-2 0,-1 3 0,2-2 0,-3 3 0,3-3 0,-4 9 0,4-8 0,-3 7 0,3-8 0,-4 4 0,4-4 0,-3 3 0,1-1 0,-2 0 0,0-1 0,2-1 0,-2 1 0,2 1 0,-2 0 0,2 2 0,-1-2 0,1 2 0,-2-2 0,0-1 0,0-1 0,0-1 0,0 1 0,0-1 0,0 1 0,0-1 0,0 3 0,0-2 0,0 3 0,0-1 0,0 0 0,0 2 0,0-2 0,0 2 0,0-1 0,0-1 0,0 2 0,0-2 0,0 2 0,0 5 0,0-4 0,0 8 0,-2-7 0,1 7 0,-1-3 0,2 5 0,0 9 0,0-11 0,0 3 0,0-14 0,0-3 0,0 1 0,0-1 0,0 1 0,0-1 0,0 1 0,0-1 0,-2-1 0,2 1 0,-2-2 0,2 3 0,0-1 0,0 1 0,-3-1 0,3 3 0,-2-2 0,2 1 0,0 1 0,-2-2 0,1 1 0,-1-1 0,2 1 0,0-1 0,0 4 0,0-4 0,0 3 0,0-1 0,0 7 0,0 1 0,0 4 0,5 11 0,-4-8 0,4 8 0,-5-15 0,2-1 0,-2-5 0,2-2 0,-2 1 0,0-3 0,0 1 0,0-1 0,0-1 0,0 1 0,0-1 0,0 1 0,0-1 0,0 1 0,0-1 0,0 3 0,0-2 0,0 3 0,0-1 0,0 0 0,0 2 0,0-4 0,0 3 0,0-3 0,0 4 0,-2-4 0,2 3 0,-2-3 0,0 2 0,1-3 0,-1 1 0,2-1 0,0 1 0,-2-3 0,2 2 0,-2-2 0,0 1 0,1 1 0,-3-2 0,3 3 0,-1-1 0,0 3 0,2 0 0,-4 2 0,0 5 0,2-4 0,-4 8 0,3-7 0,-1 7 0,0-8 0,1 9 0,0-4 0,-2 0 0,3-3 0,-1-6 0,1-2 0,0 1 0,2-1 0,-5 3 0,3-2 0,-3 1 0,1 1 0,-1-2 0,1 3 0,-1-1 0,3 0 0,-3 2 0,3-4 0,-3 3 0,1-3 0,-2 8 0,1-6 0,2 6 0,-1-8 0,1 1 0,-1-1 0,1 1 0,-1-1 0,4 2 0,-4-3 0,3 1 0,-3-1 0,2 1 0,-1-1 0,1 1 0,-2 1 0,3-1 0,-5 4 0,2 2 0,0 0 0,-2 2 0,2-4 0,-1-2 0,0 2 0,1-2 0,-1 2 0,1-2 0,-2 6 0,1-7 0,2 7 0,-1-8 0,3 2 0,-3-5 0,4 2 0,-2 1 0,0 2 0,-2 7 0,1-4 0,-2 4 0,2-1 0,0-2 0,-3 7 0,6-8 0,-5 4 0,1 0 0,1-4 0,0 2 0,1-8 0,2 0 0,-2-1 0,0-1 0,1 2 0,-1-1 0,2 1 0,-2 3 0,2 0 0,-4 2 0,3 0 0,-4 4 0,4-2 0,-7 27 0,3-18 0,-3 14 0,4-15 0,-2 6 0,2-3 0,-2 7 0,3-9 0,0 0 0,3-5 0,-6 3 0,5-3 0,-2 0 0,3-1 0,0-7 0,-2 0 0,1-1 0,-1-1 0,2 2 0,0-1 0,0-1 0,0 3 0,0-1 0,0 2 0,0 0 0,0 5 0,0-4 0,0 9 0,0-4 0,0 14 0,0-6 0,0 6 0,0 11 0,0-16 0,0 16 0,0-21 0,0-4 0,0-3 0,0-5 0,0-3 0,0 1 0,0-1 0,0 1 0,0 6 0,0-5 0,0 12 0,0-10 0,0 6 0,0 0 0,0 21 0,5-1 0,-4 28 0,4-18 0,-5-2 0,0-13 0,0-14 0,0-1 0,0 0 0,0-4 0,0 4 0,0-7 0,0-1 0,0-1 0,0-1 0,0 3 0,0 4 0,0 0 0,0 2 0,0 1 0,0-4 0,0 29 0,0-20 0,0 21 0,0-20 0,0 9 0,0 3 0,0 0 0,0-7 0,0-13 0,0-6 0,0-1 0,0-1 0,0 1 0,0 6 0,0-3 0,0 4 0,0-6 0,0 1 0,0 0 0,-2 2 0,1-2 0,-1-1 0,2-1 0,0 6 0,0-7 0,0 5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3:16.5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1 129 24575,'4'-2'0,"21"-16"0,-8 6 0,17-10 0,-15 10 0,-4 3 0,14-7 0,-19 8 0,11-2 0,-16 8 0,-1 2 0,17-5 0,5 4 0,6-4 0,-3 5 0,-9 0 0,0-3 0,-7 3 0,-2-3 0,-7 3 0,1 0 0,-1 0 0,3 4 0,0-1 0,0 3 0,-1-1 0,1-1 0,-2 1 0,-1-1 0,0-1 0,-3 1 0,3-4 0,-4 2 0,2-2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3:18.0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77 24575,'0'5'0,"0"-1"0,0 1 0,0-1 0,0 3 0,0-2 0,0 1 0,0-1 0,0-1 0,0 1 0,2-1 0,0 1 0,1-1 0,1 1 0,-4-1 0,4 1 0,-1 1 0,1 1 0,1 2 0,1-2 0,-1 0 0,0-3 0,-1 1 0,-2-3 0,3 2 0,-1-1 0,1 3 0,-1-3 0,1 3 0,-1-3 0,1 1 0,-1-1 0,-1 1 0,1-4 0,-2 4 0,3-4 0,-1 4 0,2-3 0,6 1 0,-4-2 0,20 0 0,-17 0 0,13-4 0,-18 1 0,3-4 0,-4 1 0,3 1 0,-3-2 0,0 3 0,-1 1 0,-4-1 0,2 1 0,0 1 0,1 0 0,1 2 0,-1-2 0,3-3 0,-3-2 0,3 0 0,-3-1 0,1 3 0,-4-2 0,2 2 0,-2-6 0,-4 3 0,1-6 0,-18-14 0,14 10 0,-12-9 0,17 13 0,-3 9 0,2-1 0,-1 3 0,4-1 0,-4 3 0,1-1 0,-1 2 0,-8-3 0,4 3 0,-6-3 0,5 1 0,2 1 0,1-1 0,1 2 0,0 0 0,3 0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3:18.9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24575,'2'9'0,"1"0"0,-1 0 0,2 0 0,1 14 0,-2-12 0,5 17 0,-5-20 0,2 6 0,-2-5 0,-1-2 0,0-3 0,-2 0 0,4-1 0,-1 1 0,-1 1 0,2-3 0,-1 4 0,3-3 0,-1 4 0,2-5 0,-3 2 0,1-1 0,1 3 0,6 0 0,-2 1 0,8-1 0,-3 0 0,0-1 0,-3 1 0,-5-4 0,-1 2 0,-1-3 0,2 1 0,-3 0 0,3-2 0,-2 2 0,3 0 0,-1-1 0,2 1 0,-2-2 0,-1 0 0,1 0 0,-2 0 0,1 0 0,1 0 0,0 0 0,2 0 0,-4 0 0,-1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19.2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5085 0 24575,'-7'7'0,"4"-3"0,-3 1 0,4-1 0,-3-2 0,3 3 0,-2-3 0,1 2 0,1-1 0,0 3 0,-1-1 0,3 2 0,-2-3 0,2 1 0,-2-3 0,1 2 0,-1-1 0,0-1 0,2 2 0,-2-1 0,0 1 0,1 1 0,-1-1 0,0 1 0,0 1 0,-3 1 0,1 0 0,1 2 0,-1-4 0,3 1 0,-3-1 0,4-1 0,-4 3 0,-1 0 0,0 2 0,-1-3 0,1 1 0,0-1 0,-1 1 0,1 2 0,-2-2 0,1 0 0,1-1 0,-6 6 0,-1 0 0,2 0 0,-8 1 0,-1 4 0,5-6 0,-3 6 0,13-15 0,-1 4 0,1-5 0,-1 3 0,-1-4 0,-16 5 0,9-2 0,-10 2 0,15-1 0,2-3 0,3 3 0,-1-4 0,2 2 0,-1 0 0,-1-1 0,2 1 0,-3 0 0,0-2 0,1 6 0,-3-3 0,0 4 0,-2-3 0,2-1 0,1-1 0,-6 1 0,4-1 0,-4 4 0,4-2 0,2-1 0,2 1 0,0-4 0,1 4 0,-1-3 0,-1 3 0,1-2 0,-8 4 0,4-2 0,-4 2 0,6-2 0,1 1 0,0-3 0,3 2 0,-2-3 0,3 3 0,-3-4 0,2 4 0,-3 1 0,-6 3 0,2 0 0,-4 2 0,4-5 0,-5 6 0,3-6 0,-2 5 0,4-5 0,1 4 0,0-4 0,5 1 0,-3-1 0,3-3 0,-1 2 0,1-1 0,-1 3 0,2-1 0,-3 2 0,0-3 0,1 3 0,-3 0 0,2 2 0,-8 1 0,3 5 0,-15 7 0,14-6 0,-8 3 0,12-10 0,-2 0 0,2-2 0,1-1 0,3-1 0,-1-1 0,2 1 0,-3-1 0,0-1 0,1 1 0,-1 0 0,1 1 0,-1 2 0,1-1 0,-1-1 0,2 2 0,-1-3 0,2 3 0,-1-2 0,-1-1 0,4 0 0,-4 1 0,1 0 0,-1 1 0,-1-2 0,0 1 0,1 1 0,-1-1 0,3 2 0,-2-3 0,-1 3 0,0-2 0,-2 1 0,3 1 0,-1-2 0,-3 8 0,2-7 0,-2 6 0,3-8 0,1 3 0,-1-4 0,3 2 0,-4 0 0,5 0 0,-7 1 0,4 1 0,-4-2 0,3 3 0,-4-3 0,4 4 0,-3-4 0,1 3 0,-2-3 0,3 2 0,0-3 0,4 1 0,-3-3 0,-1 4 0,1-3 0,-4 6 0,6-4 0,-3-1 0,3 0 0,-1-1 0,-1 1 0,1 1 0,-1-1 0,1 1 0,-1-1 0,0 1 0,1 1 0,-3 1 0,0 2 0,-2 0 0,2 0 0,1 0 0,1-2 0,0-1 0,1-1 0,1-1 0,-1 1 0,2-3 0,-3 4 0,1-3 0,1 4 0,-1-3 0,1 1 0,-3-1 0,3 1 0,-3-1 0,5 1 0,-5-1 0,3 1 0,-3 1 0,-1-1 0,2 4 0,-4-4 0,2 3 0,-2-1 0,2 0 0,1-3 0,3 0 0,-1-3 0,4 3 0,-5-2 0,3 3 0,-3-1 0,1 1 0,-1-1 0,1 1 0,-1 1 0,0-1 0,1 2 0,-1-3 0,-1 3 0,1-2 0,-2 1 0,1-1 0,-2 1 0,1-1 0,-6 3 0,7-2 0,-12 1 0,9 0 0,-2 0 0,2-2 0,2 2 0,0-1 0,0-1 0,5 2 0,-2-3 0,1 1 0,1-1 0,-2-1 0,3 1 0,-3-2 0,3 5 0,-1-2 0,0 1 0,0-1 0,-4 6 0,2-3 0,-2 4 0,1-6 0,1 1 0,-1 0 0,1 0 0,-5 6 0,2-5 0,-3 11 0,1-11 0,3 5 0,0-8 0,1 2 0,2-1 0,-1-3 0,4 3 0,-4-3 0,3 3 0,-3-1 0,2 3 0,-3-1 0,1 2 0,-5 5 0,4-4 0,-4 2 0,5-3 0,1-4 0,-1 1 0,1 1 0,-3 0 0,1 2 0,-2-3 0,3 3 0,-1-4 0,0 1 0,3-1 0,-2-1 0,1 1 0,1-1 0,-2 1 0,1 1 0,-1-1 0,-1 4 0,0-4 0,1 3 0,-1-3 0,1 2 0,-1-3 0,1 3 0,-1-2 0,0 1 0,1 1 0,-1-2 0,3 1 0,-2-1 0,1-1 0,-1 1 0,-1-1 0,0 1 0,-1-1 0,-3 7 0,-1-3 0,-1 4 0,4-5 0,1-3 0,1-1 0,1 1 0,-1-2 0,1 3 0,-1-1 0,0 1 0,1-1 0,-3 1 0,2 1 0,-8 3 0,3 5 0,-9 0 0,6 0 0,0-3 0,4-4 0,1 2 0,0-4 0,3 3 0,-4-1 0,4 0 0,-1 0 0,1-3 0,1 3 0,-1 0 0,-2 1 0,2-1 0,-1 0 0,-3 4 0,4-5 0,-4 8 0,5-7 0,-3 0 0,2 1 0,-1-3 0,1 4 0,0-4 0,1 1 0,-1 1 0,1-3 0,1 3 0,-1-5 0,4 2 0,-5 1 0,3 0 0,-3 1 0,3-1 0,-4 1 0,2 6 0,-5-2 0,3 4 0,-1-7 0,3 0 0,1-3 0,-1 1 0,2-3 0,-1 2 0,-1-2 0,2 1 0,-1 1 0,-1-2 0,3 3 0,-3-3 0,2 0 0,-1 0 0,-1-1 0,4 3 0,-4-4 0,1 2 0,-1-2 0,-1 0 0,-2 2 0,2-1 0,-1 1 0,3 0 0,-1-2 0,2 4 0,-3-1 0,1 1 0,-1 1 0,0-1 0,1 1 0,-1-1 0,1 1 0,-1-1 0,1-1 0,1 1 0,-1-2 0,1 3 0,1-1 0,-2-1 0,3 1 0,-3-2 0,2 5 0,-3 0 0,0 0 0,-1 1 0,1-1 0,0 0 0,1 0 0,2-3 0,-3 1 0,1 1 0,1-1 0,-1 1 0,3-1 0,-3-3 0,4 2 0,-2-1 0,0 1 0,-3 3 0,-4 5 0,2-4 0,-4 5 0,4-6 0,0 2 0,-1-2 0,3 0 0,0-3 0,1 0 0,1 1 0,1-1 0,-2 1 0,1 1 0,-1 1 0,-3 0 0,-2 7 0,2-6 0,-6 10 0,6-7 0,-2 2 0,4-4 0,0 5 0,2 1 0,-6 15 0,1 2 0,-3 9 0,-1-9 0,4-7 0,2-13 0,2-7 0,3-1 0,-1-2 0,0 4 0,2 1 0,-5 2 0,3 0 0,-3 0 0,3-2 0,-2 0 0,1-1 0,-1 1 0,-3 2 0,1 5 0,-1-4 0,2 4 0,0-5 0,0 5 0,0-6 0,-1 5 0,2-6 0,-1 2 0,1 0 0,-3-2 0,2 2 0,-4-2 0,-8 11 0,-4 4 0,-11 9 0,6-7 0,1-3 0,5-8 0,0-3 0,5 1 0,-13 2 0,15-5 0,-15 8 0,17-10 0,-7 0 0,10-2 0,-11-1 0,6 3 0,-2 0 0,3-1 0,6-1 0,1 1 0,1-1 0,-1 1 0,1-1 0,-1 1 0,0-1 0,1 3 0,-1 0 0,1 2 0,-3 0 0,2 0 0,-1-2 0,1 1 0,2-3 0,-2 8 0,3-4 0,-2 2 0,0-4 0,4-1 0,-4 1 0,1 2 0,0 0 0,1 0 0,0-2 0,2 2 0,-2-2 0,0 2 0,-1 0 0,1 4 0,-2-4 0,3 4 0,-3-6 0,4 2 0,-5 5 0,1 1 0,0 0 0,-2 3 0,2-8 0,0 2 0,-2-4 0,3-3 0,-2 2 0,1-1 0,-1 1 0,-1 0 0,1 2 0,-2-4 0,1 3 0,-12 9 0,2-3 0,-4 5 0,6-8 0,5-2 0,-5-1 0,4-2 0,-4 2 0,5-3 0,2 1 0,0-3 0,3 3 0,-3-1 0,0 2 0,-7 3 0,4-2 0,-4 2 0,5-1 0,0 0 0,-5 2 0,2 3 0,0-1 0,1 0 0,2 1 0,2-4 0,-4 4 0,4-5 0,0 0 0,-3 5 0,0 1 0,-3 4 0,4-5 0,0-3 0,4-4 0,-1-1 0,3-1 0,-10 6 0,9-4 0,-10 2 0,9-3 0,-3 1 0,1 0 0,-2 0 0,-1 1 0,1-1 0,0 2 0,-4-1 0,4-1 0,-29 13 0,20-10 0,-16 11 0,20-15 0,5 1 0,2-3 0,2 1 0,1-1 0,0 1 0,-3 1 0,0-1 0,-2 4 0,4-4 0,-2-1 0,3 0 0,-1-1 0,3 1 0,-2 1 0,1-1 0,-2 0 0,-1 3 0,-1 0 0,0 0 0,-2 1 0,4-3 0,-1 4 0,-1-2 0,2 0 0,0 1 0,1-3 0,4 2 0,-4-1 0,1 1 0,-16 21 0,10-16 0,-12 15 0,16-20 0,-14 12 0,8-3 0,-7 0 0,12-5 0,2-11 0,3 4 0,-1-1 0,0-1 0,-1 2 0,-1-1 0,1 1 0,-3-1 0,1 1 0,-2-2 0,-1 3 0,3-3 0,-4 2 0,4-3 0,-4 3 0,4-4 0,-3 4 0,3-3 0,-2 1 0,5 0 0,-3-2 0,5 4 0,-6-1 0,5 1 0,-5-1 0,5 1 0,-3-2 0,2 3 0,-3-1 0,3 1 0,-2-3 0,1 2 0,-2-1 0,3 1 0,-9 2 0,5-2 0,-6 2 0,5-2 0,1 1 0,-1 1 0,0-1 0,0 2 0,3-5 0,-1 2 0,-2 1 0,2 0 0,-1 1 0,1-3 0,3 0 0,-2 0 0,1 1 0,-2 1 0,1-1 0,-1 1 0,1-1 0,-3 1 0,2-1 0,1 1 0,0-3 0,1 4 0,-2-3 0,-1 4 0,1-3 0,-2 1 0,1 1 0,1-3 0,-2 3 0,2-3 0,1 1 0,-1 1 0,1-1 0,1 1 0,-1-1 0,4 3 0,-4-4 0,3 3 0,-3-4 0,1 3 0,-1-1 0,1 1 0,-1-1 0,4 1 0,-4-1 0,3 1 0,-3-1 0,4 1 0,-4 1 0,1-1 0,-2 1 0,3 1 0,-6 5 0,2-2 0,-35 34 0,3 0 0,-17 13 0,18-13 0,0 0-851,-23 17 851,13-9 0,-3 1 0,9-12 0,2-2 0,4-1 0,1-2 0,-19 18 0,19-13 0,14-22 0,6-5 0,12-12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8T13:34:22.0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24575,'6'7'0,"0"4"0,3 0 0,-3 2 0,0-6 0,-1 0 0,1-3 0,-3 1 0,3-1 0,-3-1 0,3 1 0,-1-2 0,1 1 0,-1-1 0,-3 0 0,2-2 0,-1 2 0,1-2 0,-1 2 0,3-1 0,-1 3 0,2-4 0,1 4 0,-1-3 0,0 1 0,2-2 0,-2 2 0,6-2 0,-2 4 0,7 0 0,-8 0 0,9 3 0,-9-5 0,4 1 0,0-3 0,-4 2 0,4-1 0,-5 1 0,0 0 0,0-2 0,-1 2 0,-1-2 0,2 0 0,-2-2 0,2 0 0,-2-1 0,1-1 0,-3 3 0,2-1 0,-3 0 0,1 2 0,-1-4 0,1 3 0,-1-3 0,3 4 0,-2-4 0,1 3 0,-1-3 0,1 2 0,-1-1 0,2-1 0,-3 3 0,3-3 0,-2 2 0,1-1 0,-3 1 0,-1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736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srgbClr val="177F9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614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i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351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i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038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787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3CD7F-4F1A-7812-A66C-F71221D6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1446C8-E676-E528-C3D5-7B1623D6C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3DEB2-A98B-058C-37C2-5347CD983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srgbClr val="177F9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857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958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947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751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0DE5E-954B-2751-49E6-2B4ACC89D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9A2FF-C896-3824-66F9-67DBE3847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8ED764-4C4A-B7AA-25C7-0DA7ADDAE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244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4B5CB-D5AE-2648-5BCA-F5517EE21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8DC3E5-C39D-7663-3CAE-66B236A736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684D83-A11A-D7D2-DD76-FDFB1A717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8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486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4E398-82B3-5905-921C-10FFAC4DF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3A5F91-41E7-2B67-7306-F2BF8799B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947367-BE47-8D97-F63F-A3C626797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200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CFDE6-537F-DB96-0F9B-5B4E72069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425656-8666-6DA1-4C4D-00491AFAF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B244BE-D73C-6551-3A4B-B1B2CCB89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srgbClr val="44444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464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sz="18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140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98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2E94-E4EA-CE7E-A704-E0740F6FC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728B7-8E9C-AD81-2F75-2DAD0B613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79C1EB-0AB4-0C62-54B9-E7E7DECE5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007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291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 i="0" dirty="0">
              <a:solidFill>
                <a:srgbClr val="177F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521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3F42E-C07F-8CE7-C98B-008BF40B7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82315-7E98-A32B-0DD5-200BA85E1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263A7-D33C-12B4-69AE-EA9770A5D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59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974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80B7B-0C25-6B64-147F-BD4CB82D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E2C96-AF3D-960D-D763-4E5A248D5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8AB03-0CFC-F2D6-4941-2D134182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90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9691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4965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srgbClr val="177F9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0110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sz="1800" b="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1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i="0" dirty="0">
              <a:solidFill>
                <a:srgbClr val="000000"/>
              </a:solidFill>
              <a:effectLst/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581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dirty="0">
              <a:solidFill>
                <a:srgbClr val="177F99"/>
              </a:solidFill>
              <a:effectLst/>
              <a:latin typeface="Arial"/>
              <a:ea typeface="MS Mincho" panose="02020609040205080304" pitchFamily="49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36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1BECD-0E55-88BB-DC92-6772EA114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639987-2827-5378-FE3D-8DBDA14EFA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CF9714-9105-7553-495F-035509276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b="0" dirty="0">
              <a:solidFill>
                <a:srgbClr val="177F99"/>
              </a:solidFill>
              <a:effectLst/>
              <a:latin typeface="Arial"/>
              <a:ea typeface="MS Mincho" panose="02020609040205080304" pitchFamily="49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9099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sz="1800" dirty="0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212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CCF97-EF82-8B2A-3F8F-C908C411F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ACF7F-0035-6AC2-4D1B-3A2361B3CC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88F39-51C3-654F-56B1-3EC53AAA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endParaRPr lang="en-AU" sz="1200" b="0" i="0" kern="1200" dirty="0">
              <a:solidFill>
                <a:schemeClr val="tx1"/>
              </a:solidFill>
              <a:effectLst/>
              <a:latin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594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sz="1800" i="1" dirty="0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37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: L3 and L7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0AF7A8-9136-925D-1611-6A0A5AEDF269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pic>
        <p:nvPicPr>
          <p:cNvPr id="3" name="Picture 2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A68CADD9-C2B1-9EB2-9B13-548A7CFEB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E29EE-19E0-9748-94E1-209D6C9039D6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i="0">
                <a:solidFill>
                  <a:schemeClr val="tx1"/>
                </a:solidFill>
                <a:latin typeface="+mn-lt"/>
              </a:rPr>
              <a:t>Responding to other artists’ work helps us learn and become better artists ourselves.</a:t>
            </a:r>
          </a:p>
        </p:txBody>
      </p:sp>
    </p:spTree>
    <p:extLst>
      <p:ext uri="{BB962C8B-B14F-4D97-AF65-F5344CB8AC3E}">
        <p14:creationId xmlns:p14="http://schemas.microsoft.com/office/powerpoint/2010/main" val="18698883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wo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-11723"/>
            <a:ext cx="9144000" cy="69170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96E3CE-0AEE-4C11-A16A-28B532E7A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5692775"/>
            <a:ext cx="8043862" cy="4794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Include Artwork Title, Artist’s name, and Date Created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394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Drawing Vocabulary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28561465"/>
              </p:ext>
            </p:extLst>
          </p:nvPr>
        </p:nvGraphicFramePr>
        <p:xfrm>
          <a:off x="452438" y="1268412"/>
          <a:ext cx="8239123" cy="504831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9035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/>
                        <a:t>Image/Drawing</a:t>
                      </a:r>
                      <a:endParaRPr lang="en-AU" sz="2400" b="0" dirty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464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464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 dirty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628" y="1669600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628" y="4011347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2061" y="401134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2061" y="1667266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30397" y="1667266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30397" y="4022233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35056523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4D451C-F663-DDF3-3C6E-7F87E68345B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688544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14F1F-DE30-96DE-3D4E-5FA4801B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10899F9-5B25-E267-A3BF-5777CF7F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9993C5-B31C-78D9-3E74-AB6F75369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913B6BD-2AB9-D93C-6E45-E1E62A1FD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BB7C4C08-345D-13C0-8DA8-FDF46F6829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910FB6E-F547-2B58-9301-F10471C2BC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0EF396D-F9A5-FDA2-3FA9-70ADD6295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357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341BEE-8821-9D12-1B86-4E62669B0A10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A758519-109D-0C7D-085A-093A3130C6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66951681"/>
              </p:ext>
            </p:extLst>
          </p:nvPr>
        </p:nvGraphicFramePr>
        <p:xfrm>
          <a:off x="465140" y="1397000"/>
          <a:ext cx="432757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994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07583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A291D4C-350F-096B-25F2-ECB668C42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68FEEFC-245D-24C1-5AB8-5AFE624B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6733E6F-4919-CF79-F570-6A9CC2DF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4129F6F5-E982-F7EB-CC55-C64B547BF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1527171F-3433-11BD-9659-E296C911EF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9D0D68B-55EA-A520-5D3B-81A024F191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2550045-11ED-247C-FF66-B9D096AA6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440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4653E38-07BD-DF6A-D117-A85E06DE94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54607132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DE795AF-A60C-CD38-93DF-614C4DA33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D0C43F2-8F8D-5F3E-B8F1-46FBA7A05E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9245D08-AEC5-CC34-BCB6-0777765B90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55E4A95E-61C3-4A5D-B010-2D5A7F47E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458F7712-C062-D06A-BF28-6E94AA88F2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485377A-E44A-0E4A-A54D-D1F92C2B5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63FC8407-2489-A71F-3CD2-D1DD75AC2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4652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1951D0-1081-C15A-A66E-25B644B23EB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51930964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4785CDA-CDC5-8F8F-B248-CE910B46BA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5E83BDB-1C38-6740-012F-F3697F965E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4A386B4-16EB-24FC-7C7F-E53D94749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5AEE026-3D5B-0A45-EFDF-5025DCA623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3DAD5B4-AB4D-08A9-6C53-DEB46443B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3AFE11C-C182-2A3A-0F3A-DA72E2CB1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65202FEA-F248-1EED-7501-2367F273AB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5DC3BA6-63C8-183F-25E7-5C6EA6740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F31737F-BF31-812E-B0AA-C747F7CB8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7926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 Do: Discover Toge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2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Together</a:t>
            </a:r>
          </a:p>
        </p:txBody>
      </p:sp>
      <p:pic>
        <p:nvPicPr>
          <p:cNvPr id="6" name="Picture 5" descr="A person and two girls looking at a tablet&#10;&#10;Description automatically generated">
            <a:extLst>
              <a:ext uri="{FF2B5EF4-FFF2-40B4-BE49-F238E27FC236}">
                <a16:creationId xmlns:a16="http://schemas.microsoft.com/office/drawing/2014/main" id="{DD871EB5-F0D1-7661-4006-4224EC26A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228" y="1299171"/>
            <a:ext cx="6355668" cy="50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5196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Share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0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Ideas</a:t>
            </a:r>
          </a:p>
        </p:txBody>
      </p:sp>
      <p:pic>
        <p:nvPicPr>
          <p:cNvPr id="4" name="Picture 3" descr="A group of kids looking at pictures on a table&#10;&#10;Description automatically generated">
            <a:extLst>
              <a:ext uri="{FF2B5EF4-FFF2-40B4-BE49-F238E27FC236}">
                <a16:creationId xmlns:a16="http://schemas.microsoft.com/office/drawing/2014/main" id="{9E28EFF3-526A-1FD2-26EE-723FD8F61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309" y="2087300"/>
            <a:ext cx="6153249" cy="417428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15179F-0523-FC63-CDDE-F9A8BC9BDE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83437757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CB42A8-A181-062C-0537-D4F37868496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4076906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CD506-ADDD-4BEF-DADE-791DB6AEFC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9270774-DAF3-0448-D797-CB5B2DE04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18BA13D-7A5C-659A-DD52-846EE8384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1BF9099-B36D-088F-B37D-01844551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FE9A43-E00B-0D43-647C-6177A765B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F6588F-7DBA-40D7-9924-602D5982D7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3723740-2CC5-33E4-775A-A3F44E72F0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BFBB6D-9414-E8D9-848D-2C3E97CF06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501755A-D265-8958-5A28-8C09E057C8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9506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59D5A74-8C41-1293-47E1-B9CDA6BB74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6039771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F530BA-5C13-3729-2F81-102CC9D00C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5DB2B0B-5711-9034-63C8-061151F629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9495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44501" y="1276876"/>
            <a:ext cx="8231188" cy="4953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E79840-E80E-10EE-02B9-8A094AEA97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Video Title</a:t>
            </a:r>
          </a:p>
        </p:txBody>
      </p:sp>
    </p:spTree>
    <p:extLst>
      <p:ext uri="{BB962C8B-B14F-4D97-AF65-F5344CB8AC3E}">
        <p14:creationId xmlns:p14="http://schemas.microsoft.com/office/powerpoint/2010/main" val="186812002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AD533E-B21C-5640-D882-C71A52E878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672380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9BA03A-1D1A-0351-5D2C-A3D4F420A4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394D8-16B7-C2A7-97E2-3EFC44FA5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5BBE54-1EB7-5F3C-84FB-5096074933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A9AF137-C42D-A576-7294-A4717AB142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987761-985B-25F5-06B0-D8040D39E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13D92A-827C-57BA-D980-4B0A3354F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F7103F3-8656-1B30-6A0B-2B20B781D0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47F69BC-FD9D-3395-F43C-439B634223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7B74EA-1979-AFD7-15F5-93F5C17DF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92686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204586515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325712" y="341403"/>
            <a:ext cx="83658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of Fingers</a:t>
            </a:r>
          </a:p>
        </p:txBody>
      </p:sp>
      <p:pic>
        <p:nvPicPr>
          <p:cNvPr id="5" name="Picture 4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86401DEA-0AA0-4A85-5F27-3DE17CAF9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4562" r="3816" b="35964"/>
          <a:stretch/>
        </p:blipFill>
        <p:spPr>
          <a:xfrm>
            <a:off x="441123" y="2273539"/>
            <a:ext cx="8237538" cy="40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5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penden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6747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7B9D7F8-CC41-0D0C-BD66-9D8AB9C89A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2A75B-6F59-E74B-26D5-E720415578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39771" y="333485"/>
            <a:ext cx="5680913" cy="67627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same title from I Do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46095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Vocabulary Process Jou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F0857-3FBC-B0C3-9EFE-5DF6181D7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38" y="1252887"/>
            <a:ext cx="8213724" cy="520349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9770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2852E-0770-B4BD-A437-C28044C30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952625"/>
            <a:ext cx="6977062" cy="330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Insert Word: and definition</a:t>
            </a:r>
          </a:p>
        </p:txBody>
      </p:sp>
    </p:spTree>
    <p:extLst>
      <p:ext uri="{BB962C8B-B14F-4D97-AF65-F5344CB8AC3E}">
        <p14:creationId xmlns:p14="http://schemas.microsoft.com/office/powerpoint/2010/main" val="353341088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325712" y="341403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5229451-D104-D991-ADB4-8535F3F07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7129192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706664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D4ECAD-7CBE-ADF9-A3F2-5BFD18B683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7265504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725A4-2CE5-83F5-FE7F-E2DA4707E022}"/>
              </a:ext>
            </a:extLst>
          </p:cNvPr>
          <p:cNvSpPr txBox="1"/>
          <p:nvPr userDrawn="1"/>
        </p:nvSpPr>
        <p:spPr>
          <a:xfrm>
            <a:off x="372284" y="1140655"/>
            <a:ext cx="8306577" cy="76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your sticker next to the area you are most proud of from today. Write the date on the sticker.</a:t>
            </a:r>
            <a:endParaRPr lang="en-GB" i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AEBC6-AF90-D291-A9BE-9E838626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713" y="2168507"/>
            <a:ext cx="6551718" cy="40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961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</p:spTree>
    <p:extLst>
      <p:ext uri="{BB962C8B-B14F-4D97-AF65-F5344CB8AC3E}">
        <p14:creationId xmlns:p14="http://schemas.microsoft.com/office/powerpoint/2010/main" val="15807989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4A419B-9C34-AF1D-A717-48EB553DEB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variation of exemplar from last lesson (close up, different angle, </a:t>
            </a:r>
            <a:r>
              <a:rPr lang="en-US" err="1"/>
              <a:t>etc</a:t>
            </a:r>
            <a:r>
              <a:rPr lang="en-US"/>
              <a:t>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2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Connect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06726-20A0-7F67-E0E5-0DEAB87893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18876" y="2388636"/>
            <a:ext cx="5906247" cy="37640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from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26365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EC62DA01-09A0-C37F-5AA1-D502295556B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2438" y="5844911"/>
            <a:ext cx="372158" cy="37215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Connect</a:t>
            </a:r>
          </a:p>
        </p:txBody>
      </p:sp>
      <p:pic>
        <p:nvPicPr>
          <p:cNvPr id="2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CD55D190-87A6-1C5F-5923-4C40EB69E952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428" y="2126068"/>
            <a:ext cx="7833144" cy="4175303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8646721-B010-8337-F75F-94B45DE49D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397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Connect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29D107-D389-10A4-D29F-50587E909E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74334" y="2185091"/>
            <a:ext cx="6195332" cy="40525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8071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Time for an Art Walk!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BE1BFDA-4FAD-AB58-F2FD-E61FBCEE0E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2675" y="1168285"/>
            <a:ext cx="7628570" cy="50184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Choose image from the image bank slide that follows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727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38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 Do: Simila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107854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6B6D131-BA7B-7460-1D67-389BFB2B1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398449"/>
            <a:ext cx="727018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66744274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6770" y="38892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7135311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772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970" y="388924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843932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tribut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325712" y="341403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Attributions</a:t>
            </a:r>
            <a:endParaRPr lang="en-US" sz="3500" b="1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5229451-D104-D991-ADB4-8535F3F07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/>
            </a:lvl1pPr>
          </a:lstStyle>
          <a:p>
            <a:pPr lvl="0"/>
            <a:r>
              <a:rPr lang="en-GB" dirty="0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448026268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41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F71B3F36-0B8B-AF1E-EF64-F2614BE426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4562" r="3816" b="35964"/>
          <a:stretch/>
        </p:blipFill>
        <p:spPr>
          <a:xfrm>
            <a:off x="441123" y="2273539"/>
            <a:ext cx="8237538" cy="40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3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876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  <p:pic>
        <p:nvPicPr>
          <p:cNvPr id="9" name="Picture 8" descr="GGSA_document across (2).jpg">
            <a:extLst>
              <a:ext uri="{FF2B5EF4-FFF2-40B4-BE49-F238E27FC236}">
                <a16:creationId xmlns:a16="http://schemas.microsoft.com/office/drawing/2014/main" id="{AB197CE2-555F-4ECA-B8D7-AB0F53A29E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297E1-9C59-177B-7D5C-764996A89E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10593" y="2630414"/>
            <a:ext cx="4722813" cy="3205163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25082970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trib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Attributions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E6DD5EB-6F1A-A76F-63E7-891325D53B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 Medium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</p:spTree>
    <p:extLst>
      <p:ext uri="{BB962C8B-B14F-4D97-AF65-F5344CB8AC3E}">
        <p14:creationId xmlns:p14="http://schemas.microsoft.com/office/powerpoint/2010/main" val="1620859711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F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FBA06F79-0B7F-C606-A034-838D3E2A6D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06A275DA-1EBD-214D-4F87-0173EB3408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BB62592-1157-DB8F-416C-BF34DC787E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82105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40F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5588872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1B54EC2-34C4-C2AB-E88E-F0C91C449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28E7D20-F0FF-2CF8-B3C4-97B19FD5CD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5AC7A5-3047-3691-BC6F-F838B020E4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0F635CE-937D-471C-396B-3BC4D7BB28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29858650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908A8589-F0CB-DC4D-9563-CCBBAB1670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A9943C9-B190-2373-098D-12AF062183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97B23D9-4536-2FE2-56F6-E2CBB866C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1732349-54A6-78A5-998B-5608C7A286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109852852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E0A1DB25-FCD5-C534-447C-6F6BACA06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918DE3-2AEF-8773-B329-5DEC3A472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1BC9B1E1-4838-44F5-516C-8BF0AA1B9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58B0F82-D1E2-6F37-528E-B2B83C255F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010890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592D755-8339-7666-CE83-9D23195C4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71DA3048-72C6-D476-4A7D-78BAF4D435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CF93F97F-CC02-F0D1-602F-688D8AB332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461272F-6BEE-AE55-F80E-C29116F7C7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749100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6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5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E3552DF-8C74-F20B-B696-5D0AB4CEF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1A7C786-0CC8-C912-5197-343074DEB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80D185D-19E9-AA73-FCA0-07C4158AB2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DD342A3-594C-2FA0-CF4F-6EAB96293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532807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7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1295313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1325" y="2305280"/>
            <a:ext cx="8237538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45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1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E63152BD-B709-6407-7626-4B01733F59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4498029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8BD87E1-89C7-BABC-6854-E53AC2D6EE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0462" y="5169800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8745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 L3 and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AFBC95-F9F4-D597-A159-5EC217AAA7D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ED4E-D42D-7532-AD48-4553617BD6B5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181818"/>
                </a:solidFill>
                <a:effectLst/>
                <a:latin typeface="Calibri" panose="020F0502020204030204" pitchFamily="34" charset="0"/>
              </a:rPr>
              <a:t>In this lesson, we will learn how to identify ideas and practices found in an artwork. 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/>
          </a:p>
        </p:txBody>
      </p:sp>
      <p:pic>
        <p:nvPicPr>
          <p:cNvPr id="2" name="Picture 1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6374C83E-A342-1B92-0147-D36261094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797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3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34913" y="1539875"/>
            <a:ext cx="7074174" cy="443547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39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al Represe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CA33F8-120A-B775-CAA4-E6EAA6C1144C}"/>
              </a:ext>
            </a:extLst>
          </p:cNvPr>
          <p:cNvSpPr txBox="1">
            <a:spLocks/>
          </p:cNvSpPr>
          <p:nvPr userDrawn="1"/>
        </p:nvSpPr>
        <p:spPr>
          <a:xfrm>
            <a:off x="520700" y="2920530"/>
            <a:ext cx="8102600" cy="1016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eaLnBrk="1" hangingPunct="1">
              <a:spcBef>
                <a:spcPct val="20000"/>
              </a:spcBef>
              <a:buFont typeface="Arial" panose="020B0604020202020204" pitchFamily="34" charset="0"/>
              <a:buNone/>
              <a:defRPr b="1">
                <a:latin typeface="Calibri"/>
                <a:cs typeface="Calibri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bg2"/>
                </a:solidFill>
                <a:latin typeface="Calibri"/>
                <a:cs typeface="Calibri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1200">
                <a:solidFill>
                  <a:schemeClr val="bg2"/>
                </a:solidFill>
                <a:latin typeface="Calibri"/>
                <a:cs typeface="Calibri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bg2"/>
                </a:solidFill>
                <a:latin typeface="Calibri"/>
                <a:cs typeface="Calibri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1000">
                <a:solidFill>
                  <a:schemeClr val="bg2"/>
                </a:solidFill>
                <a:latin typeface="Calibri"/>
                <a:cs typeface="Calibri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AU" sz="5200" i="0"/>
              <a:t>Art Look</a:t>
            </a:r>
          </a:p>
        </p:txBody>
      </p:sp>
    </p:spTree>
    <p:extLst>
      <p:ext uri="{BB962C8B-B14F-4D97-AF65-F5344CB8AC3E}">
        <p14:creationId xmlns:p14="http://schemas.microsoft.com/office/powerpoint/2010/main" val="544671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1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125BAC-A0DD-B42C-055F-31B8FA5C6347}"/>
              </a:ext>
            </a:extLst>
          </p:cNvPr>
          <p:cNvSpPr/>
          <p:nvPr userDrawn="1"/>
        </p:nvSpPr>
        <p:spPr>
          <a:xfrm>
            <a:off x="0" y="-4960"/>
            <a:ext cx="215900" cy="6862960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247" r:id="rId2"/>
    <p:sldLayoutId id="2147486216" r:id="rId3"/>
    <p:sldLayoutId id="2147486217" r:id="rId4"/>
    <p:sldLayoutId id="2147486218" r:id="rId5"/>
    <p:sldLayoutId id="2147486309" r:id="rId6"/>
    <p:sldLayoutId id="2147486219" r:id="rId7"/>
    <p:sldLayoutId id="2147486220" r:id="rId8"/>
    <p:sldLayoutId id="2147486311" r:id="rId9"/>
    <p:sldLayoutId id="2147486312" r:id="rId10"/>
    <p:sldLayoutId id="2147486250" r:id="rId11"/>
    <p:sldLayoutId id="2147486253" r:id="rId12"/>
    <p:sldLayoutId id="2147486254" r:id="rId13"/>
    <p:sldLayoutId id="2147486255" r:id="rId14"/>
    <p:sldLayoutId id="2147486256" r:id="rId15"/>
    <p:sldLayoutId id="2147486318" r:id="rId16"/>
    <p:sldLayoutId id="2147486319" r:id="rId17"/>
    <p:sldLayoutId id="2147486257" r:id="rId18"/>
    <p:sldLayoutId id="2147486313" r:id="rId19"/>
    <p:sldLayoutId id="2147486314" r:id="rId20"/>
    <p:sldLayoutId id="2147486258" r:id="rId21"/>
    <p:sldLayoutId id="2147486260" r:id="rId22"/>
    <p:sldLayoutId id="2147486263" r:id="rId23"/>
    <p:sldLayoutId id="2147486264" r:id="rId24"/>
    <p:sldLayoutId id="2147486265" r:id="rId25"/>
    <p:sldLayoutId id="2147486316" r:id="rId26"/>
    <p:sldLayoutId id="2147486266" r:id="rId27"/>
    <p:sldLayoutId id="2147486315" r:id="rId28"/>
    <p:sldLayoutId id="2147486286" r:id="rId29"/>
    <p:sldLayoutId id="2147486272" r:id="rId30"/>
    <p:sldLayoutId id="2147486273" r:id="rId31"/>
    <p:sldLayoutId id="2147486275" r:id="rId32"/>
    <p:sldLayoutId id="2147486274" r:id="rId33"/>
    <p:sldLayoutId id="2147486285" r:id="rId34"/>
    <p:sldLayoutId id="2147486276" r:id="rId35"/>
    <p:sldLayoutId id="2147486277" r:id="rId36"/>
    <p:sldLayoutId id="2147486278" r:id="rId37"/>
    <p:sldLayoutId id="2147486340" r:id="rId38"/>
    <p:sldLayoutId id="2147486336" r:id="rId39"/>
    <p:sldLayoutId id="2147486337" r:id="rId40"/>
    <p:sldLayoutId id="2147486338" r:id="rId41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8" r:id="rId1"/>
    <p:sldLayoutId id="2147486329" r:id="rId2"/>
    <p:sldLayoutId id="2147486330" r:id="rId3"/>
    <p:sldLayoutId id="2147486331" r:id="rId4"/>
    <p:sldLayoutId id="2147486332" r:id="rId5"/>
    <p:sldLayoutId id="2147486333" r:id="rId6"/>
    <p:sldLayoutId id="2147486334" r:id="rId7"/>
    <p:sldLayoutId id="2147486320" r:id="rId8"/>
    <p:sldLayoutId id="214748633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8.png"/><Relationship Id="rId21" Type="http://schemas.openxmlformats.org/officeDocument/2006/relationships/customXml" Target="../ink/ink8.xml"/><Relationship Id="rId34" Type="http://schemas.openxmlformats.org/officeDocument/2006/relationships/customXml" Target="../ink/ink14.xml"/><Relationship Id="rId42" Type="http://schemas.openxmlformats.org/officeDocument/2006/relationships/customXml" Target="../ink/ink18.xml"/><Relationship Id="rId47" Type="http://schemas.openxmlformats.org/officeDocument/2006/relationships/image" Target="../media/image68.png"/><Relationship Id="rId50" Type="http://schemas.openxmlformats.org/officeDocument/2006/relationships/customXml" Target="../ink/ink22.xml"/><Relationship Id="rId55" Type="http://schemas.openxmlformats.org/officeDocument/2006/relationships/image" Target="../media/image72.png"/><Relationship Id="rId63" Type="http://schemas.openxmlformats.org/officeDocument/2006/relationships/image" Target="../media/image76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3.png"/><Relationship Id="rId29" Type="http://schemas.openxmlformats.org/officeDocument/2006/relationships/customXml" Target="../ink/ink12.xml"/><Relationship Id="rId11" Type="http://schemas.openxmlformats.org/officeDocument/2006/relationships/customXml" Target="../ink/ink3.xml"/><Relationship Id="rId24" Type="http://schemas.openxmlformats.org/officeDocument/2006/relationships/image" Target="../media/image57.png"/><Relationship Id="rId32" Type="http://schemas.openxmlformats.org/officeDocument/2006/relationships/image" Target="../media/image61.png"/><Relationship Id="rId37" Type="http://schemas.openxmlformats.org/officeDocument/2006/relationships/image" Target="../media/image63.png"/><Relationship Id="rId40" Type="http://schemas.openxmlformats.org/officeDocument/2006/relationships/customXml" Target="../ink/ink17.xml"/><Relationship Id="rId45" Type="http://schemas.openxmlformats.org/officeDocument/2006/relationships/image" Target="../media/image67.png"/><Relationship Id="rId53" Type="http://schemas.openxmlformats.org/officeDocument/2006/relationships/image" Target="../media/image71.png"/><Relationship Id="rId58" Type="http://schemas.openxmlformats.org/officeDocument/2006/relationships/customXml" Target="../ink/ink26.xml"/><Relationship Id="rId66" Type="http://schemas.openxmlformats.org/officeDocument/2006/relationships/customXml" Target="../ink/ink30.xml"/><Relationship Id="rId5" Type="http://schemas.openxmlformats.org/officeDocument/2006/relationships/image" Target="../media/image54.jpeg"/><Relationship Id="rId61" Type="http://schemas.openxmlformats.org/officeDocument/2006/relationships/image" Target="../media/image75.png"/><Relationship Id="rId19" Type="http://schemas.openxmlformats.org/officeDocument/2006/relationships/customXml" Target="../ink/ink7.xml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customXml" Target="../ink/ink11.xml"/><Relationship Id="rId30" Type="http://schemas.openxmlformats.org/officeDocument/2006/relationships/image" Target="../media/image60.png"/><Relationship Id="rId35" Type="http://schemas.openxmlformats.org/officeDocument/2006/relationships/image" Target="../media/image62.png"/><Relationship Id="rId43" Type="http://schemas.openxmlformats.org/officeDocument/2006/relationships/image" Target="../media/image66.png"/><Relationship Id="rId48" Type="http://schemas.openxmlformats.org/officeDocument/2006/relationships/customXml" Target="../ink/ink21.xml"/><Relationship Id="rId56" Type="http://schemas.openxmlformats.org/officeDocument/2006/relationships/customXml" Target="../ink/ink25.xml"/><Relationship Id="rId64" Type="http://schemas.openxmlformats.org/officeDocument/2006/relationships/customXml" Target="../ink/ink29.xml"/><Relationship Id="rId8" Type="http://schemas.openxmlformats.org/officeDocument/2006/relationships/image" Target="../media/image490.png"/><Relationship Id="rId51" Type="http://schemas.openxmlformats.org/officeDocument/2006/relationships/image" Target="../media/image70.png"/><Relationship Id="rId3" Type="http://schemas.openxmlformats.org/officeDocument/2006/relationships/image" Target="../media/image52.jpeg"/><Relationship Id="rId12" Type="http://schemas.openxmlformats.org/officeDocument/2006/relationships/image" Target="../media/image510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image" Target="../media/image43.jpeg"/><Relationship Id="rId38" Type="http://schemas.openxmlformats.org/officeDocument/2006/relationships/customXml" Target="../ink/ink16.xml"/><Relationship Id="rId46" Type="http://schemas.openxmlformats.org/officeDocument/2006/relationships/customXml" Target="../ink/ink20.xml"/><Relationship Id="rId59" Type="http://schemas.openxmlformats.org/officeDocument/2006/relationships/image" Target="../media/image74.png"/><Relationship Id="rId67" Type="http://schemas.openxmlformats.org/officeDocument/2006/relationships/image" Target="../media/image78.png"/><Relationship Id="rId20" Type="http://schemas.openxmlformats.org/officeDocument/2006/relationships/image" Target="../media/image55.png"/><Relationship Id="rId41" Type="http://schemas.openxmlformats.org/officeDocument/2006/relationships/image" Target="../media/image65.png"/><Relationship Id="rId54" Type="http://schemas.openxmlformats.org/officeDocument/2006/relationships/customXml" Target="../ink/ink24.xml"/><Relationship Id="rId62" Type="http://schemas.openxmlformats.org/officeDocument/2006/relationships/customXml" Target="../ink/ink2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5.jpe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59.png"/><Relationship Id="rId36" Type="http://schemas.openxmlformats.org/officeDocument/2006/relationships/customXml" Target="../ink/ink15.xml"/><Relationship Id="rId49" Type="http://schemas.openxmlformats.org/officeDocument/2006/relationships/image" Target="../media/image69.png"/><Relationship Id="rId57" Type="http://schemas.openxmlformats.org/officeDocument/2006/relationships/image" Target="../media/image73.png"/><Relationship Id="rId10" Type="http://schemas.openxmlformats.org/officeDocument/2006/relationships/image" Target="../media/image500.png"/><Relationship Id="rId31" Type="http://schemas.openxmlformats.org/officeDocument/2006/relationships/customXml" Target="../ink/ink13.xml"/><Relationship Id="rId44" Type="http://schemas.openxmlformats.org/officeDocument/2006/relationships/customXml" Target="../ink/ink19.xml"/><Relationship Id="rId52" Type="http://schemas.openxmlformats.org/officeDocument/2006/relationships/customXml" Target="../ink/ink23.xml"/><Relationship Id="rId60" Type="http://schemas.openxmlformats.org/officeDocument/2006/relationships/customXml" Target="../ink/ink27.xml"/><Relationship Id="rId65" Type="http://schemas.openxmlformats.org/officeDocument/2006/relationships/image" Target="../media/image77.png"/><Relationship Id="rId4" Type="http://schemas.openxmlformats.org/officeDocument/2006/relationships/image" Target="../media/image53.jpeg"/><Relationship Id="rId9" Type="http://schemas.openxmlformats.org/officeDocument/2006/relationships/customXml" Target="../ink/ink2.xml"/><Relationship Id="rId13" Type="http://schemas.openxmlformats.org/officeDocument/2006/relationships/customXml" Target="../ink/ink4.xml"/><Relationship Id="rId18" Type="http://schemas.openxmlformats.org/officeDocument/2006/relationships/image" Target="../media/image54.png"/><Relationship Id="rId3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2.xml"/><Relationship Id="rId21" Type="http://schemas.openxmlformats.org/officeDocument/2006/relationships/image" Target="../media/image88.png"/><Relationship Id="rId42" Type="http://schemas.openxmlformats.org/officeDocument/2006/relationships/customXml" Target="../ink/ink50.xml"/><Relationship Id="rId47" Type="http://schemas.openxmlformats.org/officeDocument/2006/relationships/image" Target="../media/image101.png"/><Relationship Id="rId63" Type="http://schemas.openxmlformats.org/officeDocument/2006/relationships/image" Target="../media/image109.png"/><Relationship Id="rId68" Type="http://schemas.openxmlformats.org/officeDocument/2006/relationships/customXml" Target="../ink/ink63.xml"/><Relationship Id="rId84" Type="http://schemas.openxmlformats.org/officeDocument/2006/relationships/customXml" Target="../ink/ink71.xml"/><Relationship Id="rId89" Type="http://schemas.openxmlformats.org/officeDocument/2006/relationships/image" Target="../media/image122.png"/><Relationship Id="rId112" Type="http://schemas.openxmlformats.org/officeDocument/2006/relationships/customXml" Target="../ink/ink85.xml"/><Relationship Id="rId16" Type="http://schemas.openxmlformats.org/officeDocument/2006/relationships/customXml" Target="../ink/ink37.xml"/><Relationship Id="rId107" Type="http://schemas.openxmlformats.org/officeDocument/2006/relationships/image" Target="../media/image131.png"/><Relationship Id="rId11" Type="http://schemas.openxmlformats.org/officeDocument/2006/relationships/image" Target="../media/image83.png"/><Relationship Id="rId32" Type="http://schemas.openxmlformats.org/officeDocument/2006/relationships/customXml" Target="../ink/ink45.xml"/><Relationship Id="rId37" Type="http://schemas.openxmlformats.org/officeDocument/2006/relationships/image" Target="../media/image96.png"/><Relationship Id="rId53" Type="http://schemas.openxmlformats.org/officeDocument/2006/relationships/image" Target="../media/image104.png"/><Relationship Id="rId58" Type="http://schemas.openxmlformats.org/officeDocument/2006/relationships/customXml" Target="../ink/ink58.xml"/><Relationship Id="rId74" Type="http://schemas.openxmlformats.org/officeDocument/2006/relationships/customXml" Target="../ink/ink66.xml"/><Relationship Id="rId79" Type="http://schemas.openxmlformats.org/officeDocument/2006/relationships/image" Target="../media/image117.png"/><Relationship Id="rId102" Type="http://schemas.openxmlformats.org/officeDocument/2006/relationships/customXml" Target="../ink/ink80.xml"/><Relationship Id="rId5" Type="http://schemas.openxmlformats.org/officeDocument/2006/relationships/image" Target="../media/image80.png"/><Relationship Id="rId90" Type="http://schemas.openxmlformats.org/officeDocument/2006/relationships/customXml" Target="../ink/ink74.xml"/><Relationship Id="rId95" Type="http://schemas.openxmlformats.org/officeDocument/2006/relationships/image" Target="../media/image125.png"/><Relationship Id="rId22" Type="http://schemas.openxmlformats.org/officeDocument/2006/relationships/customXml" Target="../ink/ink40.xml"/><Relationship Id="rId27" Type="http://schemas.openxmlformats.org/officeDocument/2006/relationships/image" Target="../media/image91.png"/><Relationship Id="rId43" Type="http://schemas.openxmlformats.org/officeDocument/2006/relationships/image" Target="../media/image99.png"/><Relationship Id="rId48" Type="http://schemas.openxmlformats.org/officeDocument/2006/relationships/customXml" Target="../ink/ink53.xml"/><Relationship Id="rId64" Type="http://schemas.openxmlformats.org/officeDocument/2006/relationships/customXml" Target="../ink/ink61.xml"/><Relationship Id="rId69" Type="http://schemas.openxmlformats.org/officeDocument/2006/relationships/image" Target="../media/image112.png"/><Relationship Id="rId113" Type="http://schemas.openxmlformats.org/officeDocument/2006/relationships/image" Target="../media/image134.png"/><Relationship Id="rId80" Type="http://schemas.openxmlformats.org/officeDocument/2006/relationships/customXml" Target="../ink/ink69.xml"/><Relationship Id="rId85" Type="http://schemas.openxmlformats.org/officeDocument/2006/relationships/image" Target="../media/image120.png"/><Relationship Id="rId12" Type="http://schemas.openxmlformats.org/officeDocument/2006/relationships/customXml" Target="../ink/ink35.xml"/><Relationship Id="rId17" Type="http://schemas.openxmlformats.org/officeDocument/2006/relationships/image" Target="../media/image86.png"/><Relationship Id="rId33" Type="http://schemas.openxmlformats.org/officeDocument/2006/relationships/image" Target="../media/image94.png"/><Relationship Id="rId38" Type="http://schemas.openxmlformats.org/officeDocument/2006/relationships/customXml" Target="../ink/ink48.xml"/><Relationship Id="rId59" Type="http://schemas.openxmlformats.org/officeDocument/2006/relationships/image" Target="../media/image107.png"/><Relationship Id="rId103" Type="http://schemas.openxmlformats.org/officeDocument/2006/relationships/image" Target="../media/image129.png"/><Relationship Id="rId108" Type="http://schemas.openxmlformats.org/officeDocument/2006/relationships/customXml" Target="../ink/ink83.xml"/><Relationship Id="rId54" Type="http://schemas.openxmlformats.org/officeDocument/2006/relationships/customXml" Target="../ink/ink56.xml"/><Relationship Id="rId70" Type="http://schemas.openxmlformats.org/officeDocument/2006/relationships/customXml" Target="../ink/ink64.xml"/><Relationship Id="rId75" Type="http://schemas.openxmlformats.org/officeDocument/2006/relationships/image" Target="../media/image115.png"/><Relationship Id="rId91" Type="http://schemas.openxmlformats.org/officeDocument/2006/relationships/image" Target="../media/image123.png"/><Relationship Id="rId96" Type="http://schemas.openxmlformats.org/officeDocument/2006/relationships/customXml" Target="../ink/ink77.xml"/><Relationship Id="rId1" Type="http://schemas.openxmlformats.org/officeDocument/2006/relationships/slideLayout" Target="../slideLayouts/slideLayout35.xml"/><Relationship Id="rId6" Type="http://schemas.openxmlformats.org/officeDocument/2006/relationships/customXml" Target="../ink/ink32.xml"/><Relationship Id="rId15" Type="http://schemas.openxmlformats.org/officeDocument/2006/relationships/image" Target="../media/image85.png"/><Relationship Id="rId23" Type="http://schemas.openxmlformats.org/officeDocument/2006/relationships/image" Target="../media/image89.png"/><Relationship Id="rId28" Type="http://schemas.openxmlformats.org/officeDocument/2006/relationships/customXml" Target="../ink/ink43.xml"/><Relationship Id="rId36" Type="http://schemas.openxmlformats.org/officeDocument/2006/relationships/customXml" Target="../ink/ink47.xml"/><Relationship Id="rId49" Type="http://schemas.openxmlformats.org/officeDocument/2006/relationships/image" Target="../media/image102.png"/><Relationship Id="rId57" Type="http://schemas.openxmlformats.org/officeDocument/2006/relationships/image" Target="../media/image106.png"/><Relationship Id="rId106" Type="http://schemas.openxmlformats.org/officeDocument/2006/relationships/customXml" Target="../ink/ink82.xml"/><Relationship Id="rId10" Type="http://schemas.openxmlformats.org/officeDocument/2006/relationships/customXml" Target="../ink/ink34.xml"/><Relationship Id="rId31" Type="http://schemas.openxmlformats.org/officeDocument/2006/relationships/image" Target="../media/image93.png"/><Relationship Id="rId44" Type="http://schemas.openxmlformats.org/officeDocument/2006/relationships/customXml" Target="../ink/ink51.xml"/><Relationship Id="rId52" Type="http://schemas.openxmlformats.org/officeDocument/2006/relationships/customXml" Target="../ink/ink55.xml"/><Relationship Id="rId60" Type="http://schemas.openxmlformats.org/officeDocument/2006/relationships/customXml" Target="../ink/ink59.xml"/><Relationship Id="rId65" Type="http://schemas.openxmlformats.org/officeDocument/2006/relationships/image" Target="../media/image110.png"/><Relationship Id="rId73" Type="http://schemas.openxmlformats.org/officeDocument/2006/relationships/image" Target="../media/image114.png"/><Relationship Id="rId78" Type="http://schemas.openxmlformats.org/officeDocument/2006/relationships/customXml" Target="../ink/ink68.xml"/><Relationship Id="rId81" Type="http://schemas.openxmlformats.org/officeDocument/2006/relationships/image" Target="../media/image118.png"/><Relationship Id="rId86" Type="http://schemas.openxmlformats.org/officeDocument/2006/relationships/customXml" Target="../ink/ink72.xml"/><Relationship Id="rId94" Type="http://schemas.openxmlformats.org/officeDocument/2006/relationships/customXml" Target="../ink/ink76.xml"/><Relationship Id="rId99" Type="http://schemas.openxmlformats.org/officeDocument/2006/relationships/image" Target="../media/image127.png"/><Relationship Id="rId101" Type="http://schemas.openxmlformats.org/officeDocument/2006/relationships/image" Target="../media/image128.png"/><Relationship Id="rId4" Type="http://schemas.openxmlformats.org/officeDocument/2006/relationships/customXml" Target="../ink/ink31.xml"/><Relationship Id="rId9" Type="http://schemas.openxmlformats.org/officeDocument/2006/relationships/image" Target="../media/image82.png"/><Relationship Id="rId13" Type="http://schemas.openxmlformats.org/officeDocument/2006/relationships/image" Target="../media/image84.png"/><Relationship Id="rId18" Type="http://schemas.openxmlformats.org/officeDocument/2006/relationships/customXml" Target="../ink/ink38.xml"/><Relationship Id="rId39" Type="http://schemas.openxmlformats.org/officeDocument/2006/relationships/image" Target="../media/image97.png"/><Relationship Id="rId109" Type="http://schemas.openxmlformats.org/officeDocument/2006/relationships/image" Target="../media/image132.png"/><Relationship Id="rId34" Type="http://schemas.openxmlformats.org/officeDocument/2006/relationships/customXml" Target="../ink/ink46.xml"/><Relationship Id="rId50" Type="http://schemas.openxmlformats.org/officeDocument/2006/relationships/customXml" Target="../ink/ink54.xml"/><Relationship Id="rId55" Type="http://schemas.openxmlformats.org/officeDocument/2006/relationships/image" Target="../media/image105.png"/><Relationship Id="rId76" Type="http://schemas.openxmlformats.org/officeDocument/2006/relationships/customXml" Target="../ink/ink67.xml"/><Relationship Id="rId97" Type="http://schemas.openxmlformats.org/officeDocument/2006/relationships/image" Target="../media/image126.png"/><Relationship Id="rId104" Type="http://schemas.openxmlformats.org/officeDocument/2006/relationships/customXml" Target="../ink/ink81.xml"/><Relationship Id="rId7" Type="http://schemas.openxmlformats.org/officeDocument/2006/relationships/image" Target="../media/image81.png"/><Relationship Id="rId71" Type="http://schemas.openxmlformats.org/officeDocument/2006/relationships/image" Target="../media/image113.png"/><Relationship Id="rId92" Type="http://schemas.openxmlformats.org/officeDocument/2006/relationships/customXml" Target="../ink/ink75.xml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92.png"/><Relationship Id="rId24" Type="http://schemas.openxmlformats.org/officeDocument/2006/relationships/customXml" Target="../ink/ink41.xml"/><Relationship Id="rId40" Type="http://schemas.openxmlformats.org/officeDocument/2006/relationships/customXml" Target="../ink/ink49.xml"/><Relationship Id="rId45" Type="http://schemas.openxmlformats.org/officeDocument/2006/relationships/image" Target="../media/image100.png"/><Relationship Id="rId66" Type="http://schemas.openxmlformats.org/officeDocument/2006/relationships/customXml" Target="../ink/ink62.xml"/><Relationship Id="rId87" Type="http://schemas.openxmlformats.org/officeDocument/2006/relationships/image" Target="../media/image121.png"/><Relationship Id="rId110" Type="http://schemas.openxmlformats.org/officeDocument/2006/relationships/customXml" Target="../ink/ink84.xml"/><Relationship Id="rId61" Type="http://schemas.openxmlformats.org/officeDocument/2006/relationships/image" Target="../media/image108.png"/><Relationship Id="rId82" Type="http://schemas.openxmlformats.org/officeDocument/2006/relationships/customXml" Target="../ink/ink70.xml"/><Relationship Id="rId19" Type="http://schemas.openxmlformats.org/officeDocument/2006/relationships/image" Target="../media/image87.png"/><Relationship Id="rId14" Type="http://schemas.openxmlformats.org/officeDocument/2006/relationships/customXml" Target="../ink/ink36.xml"/><Relationship Id="rId30" Type="http://schemas.openxmlformats.org/officeDocument/2006/relationships/customXml" Target="../ink/ink44.xml"/><Relationship Id="rId35" Type="http://schemas.openxmlformats.org/officeDocument/2006/relationships/image" Target="../media/image95.png"/><Relationship Id="rId56" Type="http://schemas.openxmlformats.org/officeDocument/2006/relationships/customXml" Target="../ink/ink57.xml"/><Relationship Id="rId77" Type="http://schemas.openxmlformats.org/officeDocument/2006/relationships/image" Target="../media/image116.png"/><Relationship Id="rId100" Type="http://schemas.openxmlformats.org/officeDocument/2006/relationships/customXml" Target="../ink/ink79.xml"/><Relationship Id="rId105" Type="http://schemas.openxmlformats.org/officeDocument/2006/relationships/image" Target="../media/image130.png"/><Relationship Id="rId8" Type="http://schemas.openxmlformats.org/officeDocument/2006/relationships/customXml" Target="../ink/ink33.xml"/><Relationship Id="rId51" Type="http://schemas.openxmlformats.org/officeDocument/2006/relationships/image" Target="../media/image103.png"/><Relationship Id="rId72" Type="http://schemas.openxmlformats.org/officeDocument/2006/relationships/customXml" Target="../ink/ink65.xml"/><Relationship Id="rId93" Type="http://schemas.openxmlformats.org/officeDocument/2006/relationships/image" Target="../media/image124.png"/><Relationship Id="rId98" Type="http://schemas.openxmlformats.org/officeDocument/2006/relationships/customXml" Target="../ink/ink78.xml"/><Relationship Id="rId3" Type="http://schemas.openxmlformats.org/officeDocument/2006/relationships/image" Target="../media/image56.jpg"/><Relationship Id="rId25" Type="http://schemas.openxmlformats.org/officeDocument/2006/relationships/image" Target="../media/image90.png"/><Relationship Id="rId46" Type="http://schemas.openxmlformats.org/officeDocument/2006/relationships/customXml" Target="../ink/ink52.xml"/><Relationship Id="rId67" Type="http://schemas.openxmlformats.org/officeDocument/2006/relationships/image" Target="../media/image111.png"/><Relationship Id="rId20" Type="http://schemas.openxmlformats.org/officeDocument/2006/relationships/customXml" Target="../ink/ink39.xml"/><Relationship Id="rId41" Type="http://schemas.openxmlformats.org/officeDocument/2006/relationships/image" Target="../media/image98.png"/><Relationship Id="rId62" Type="http://schemas.openxmlformats.org/officeDocument/2006/relationships/customXml" Target="../ink/ink60.xml"/><Relationship Id="rId83" Type="http://schemas.openxmlformats.org/officeDocument/2006/relationships/image" Target="../media/image119.png"/><Relationship Id="rId88" Type="http://schemas.openxmlformats.org/officeDocument/2006/relationships/customXml" Target="../ink/ink73.xml"/><Relationship Id="rId111" Type="http://schemas.openxmlformats.org/officeDocument/2006/relationships/image" Target="../media/image133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1.png"/><Relationship Id="rId21" Type="http://schemas.openxmlformats.org/officeDocument/2006/relationships/image" Target="../media/image143.png"/><Relationship Id="rId42" Type="http://schemas.openxmlformats.org/officeDocument/2006/relationships/customXml" Target="../ink/ink104.xml"/><Relationship Id="rId63" Type="http://schemas.openxmlformats.org/officeDocument/2006/relationships/image" Target="../media/image164.png"/><Relationship Id="rId84" Type="http://schemas.openxmlformats.org/officeDocument/2006/relationships/customXml" Target="../ink/ink125.xml"/><Relationship Id="rId138" Type="http://schemas.openxmlformats.org/officeDocument/2006/relationships/customXml" Target="../ink/ink152.xml"/><Relationship Id="rId107" Type="http://schemas.openxmlformats.org/officeDocument/2006/relationships/image" Target="../media/image186.png"/><Relationship Id="rId11" Type="http://schemas.openxmlformats.org/officeDocument/2006/relationships/image" Target="../media/image138.png"/><Relationship Id="rId32" Type="http://schemas.openxmlformats.org/officeDocument/2006/relationships/customXml" Target="../ink/ink99.xml"/><Relationship Id="rId53" Type="http://schemas.openxmlformats.org/officeDocument/2006/relationships/image" Target="../media/image159.png"/><Relationship Id="rId74" Type="http://schemas.openxmlformats.org/officeDocument/2006/relationships/customXml" Target="../ink/ink120.xml"/><Relationship Id="rId128" Type="http://schemas.openxmlformats.org/officeDocument/2006/relationships/customXml" Target="../ink/ink147.xml"/><Relationship Id="rId5" Type="http://schemas.microsoft.com/office/2007/relationships/hdphoto" Target="../media/hdphoto1.wdp"/><Relationship Id="rId90" Type="http://schemas.openxmlformats.org/officeDocument/2006/relationships/customXml" Target="../ink/ink128.xml"/><Relationship Id="rId95" Type="http://schemas.openxmlformats.org/officeDocument/2006/relationships/image" Target="../media/image180.png"/><Relationship Id="rId22" Type="http://schemas.openxmlformats.org/officeDocument/2006/relationships/customXml" Target="../ink/ink94.xml"/><Relationship Id="rId27" Type="http://schemas.openxmlformats.org/officeDocument/2006/relationships/image" Target="../media/image146.png"/><Relationship Id="rId43" Type="http://schemas.openxmlformats.org/officeDocument/2006/relationships/image" Target="../media/image154.png"/><Relationship Id="rId48" Type="http://schemas.openxmlformats.org/officeDocument/2006/relationships/customXml" Target="../ink/ink107.xml"/><Relationship Id="rId64" Type="http://schemas.openxmlformats.org/officeDocument/2006/relationships/customXml" Target="../ink/ink115.xml"/><Relationship Id="rId69" Type="http://schemas.openxmlformats.org/officeDocument/2006/relationships/image" Target="../media/image167.png"/><Relationship Id="rId113" Type="http://schemas.openxmlformats.org/officeDocument/2006/relationships/image" Target="../media/image189.png"/><Relationship Id="rId118" Type="http://schemas.openxmlformats.org/officeDocument/2006/relationships/customXml" Target="../ink/ink142.xml"/><Relationship Id="rId134" Type="http://schemas.openxmlformats.org/officeDocument/2006/relationships/customXml" Target="../ink/ink150.xml"/><Relationship Id="rId139" Type="http://schemas.openxmlformats.org/officeDocument/2006/relationships/image" Target="../media/image202.png"/><Relationship Id="rId80" Type="http://schemas.openxmlformats.org/officeDocument/2006/relationships/customXml" Target="../ink/ink123.xml"/><Relationship Id="rId85" Type="http://schemas.openxmlformats.org/officeDocument/2006/relationships/image" Target="../media/image175.png"/><Relationship Id="rId12" Type="http://schemas.openxmlformats.org/officeDocument/2006/relationships/customXml" Target="../ink/ink89.xml"/><Relationship Id="rId17" Type="http://schemas.openxmlformats.org/officeDocument/2006/relationships/image" Target="../media/image141.png"/><Relationship Id="rId33" Type="http://schemas.openxmlformats.org/officeDocument/2006/relationships/image" Target="../media/image149.png"/><Relationship Id="rId38" Type="http://schemas.openxmlformats.org/officeDocument/2006/relationships/customXml" Target="../ink/ink102.xml"/><Relationship Id="rId59" Type="http://schemas.openxmlformats.org/officeDocument/2006/relationships/image" Target="../media/image162.png"/><Relationship Id="rId103" Type="http://schemas.openxmlformats.org/officeDocument/2006/relationships/image" Target="../media/image184.png"/><Relationship Id="rId108" Type="http://schemas.openxmlformats.org/officeDocument/2006/relationships/customXml" Target="../ink/ink137.xml"/><Relationship Id="rId124" Type="http://schemas.openxmlformats.org/officeDocument/2006/relationships/customXml" Target="../ink/ink145.xml"/><Relationship Id="rId129" Type="http://schemas.openxmlformats.org/officeDocument/2006/relationships/image" Target="../media/image197.png"/><Relationship Id="rId54" Type="http://schemas.openxmlformats.org/officeDocument/2006/relationships/customXml" Target="../ink/ink110.xml"/><Relationship Id="rId70" Type="http://schemas.openxmlformats.org/officeDocument/2006/relationships/customXml" Target="../ink/ink118.xml"/><Relationship Id="rId75" Type="http://schemas.openxmlformats.org/officeDocument/2006/relationships/image" Target="../media/image170.png"/><Relationship Id="rId91" Type="http://schemas.openxmlformats.org/officeDocument/2006/relationships/image" Target="../media/image178.png"/><Relationship Id="rId96" Type="http://schemas.openxmlformats.org/officeDocument/2006/relationships/customXml" Target="../ink/ink131.xml"/><Relationship Id="rId140" Type="http://schemas.openxmlformats.org/officeDocument/2006/relationships/customXml" Target="../ink/ink153.xml"/><Relationship Id="rId145" Type="http://schemas.openxmlformats.org/officeDocument/2006/relationships/image" Target="../media/image205.png"/><Relationship Id="rId1" Type="http://schemas.openxmlformats.org/officeDocument/2006/relationships/slideLayout" Target="../slideLayouts/slideLayout36.xml"/><Relationship Id="rId6" Type="http://schemas.openxmlformats.org/officeDocument/2006/relationships/customXml" Target="../ink/ink86.xml"/><Relationship Id="rId23" Type="http://schemas.openxmlformats.org/officeDocument/2006/relationships/image" Target="../media/image144.png"/><Relationship Id="rId28" Type="http://schemas.openxmlformats.org/officeDocument/2006/relationships/customXml" Target="../ink/ink97.xml"/><Relationship Id="rId49" Type="http://schemas.openxmlformats.org/officeDocument/2006/relationships/image" Target="../media/image157.png"/><Relationship Id="rId114" Type="http://schemas.openxmlformats.org/officeDocument/2006/relationships/customXml" Target="../ink/ink140.xml"/><Relationship Id="rId119" Type="http://schemas.openxmlformats.org/officeDocument/2006/relationships/image" Target="../media/image192.png"/><Relationship Id="rId44" Type="http://schemas.openxmlformats.org/officeDocument/2006/relationships/customXml" Target="../ink/ink105.xml"/><Relationship Id="rId60" Type="http://schemas.openxmlformats.org/officeDocument/2006/relationships/customXml" Target="../ink/ink113.xml"/><Relationship Id="rId65" Type="http://schemas.openxmlformats.org/officeDocument/2006/relationships/image" Target="../media/image165.png"/><Relationship Id="rId81" Type="http://schemas.openxmlformats.org/officeDocument/2006/relationships/image" Target="../media/image173.png"/><Relationship Id="rId86" Type="http://schemas.openxmlformats.org/officeDocument/2006/relationships/customXml" Target="../ink/ink126.xml"/><Relationship Id="rId130" Type="http://schemas.openxmlformats.org/officeDocument/2006/relationships/customXml" Target="../ink/ink148.xml"/><Relationship Id="rId135" Type="http://schemas.openxmlformats.org/officeDocument/2006/relationships/image" Target="../media/image200.png"/><Relationship Id="rId13" Type="http://schemas.openxmlformats.org/officeDocument/2006/relationships/image" Target="../media/image139.png"/><Relationship Id="rId18" Type="http://schemas.openxmlformats.org/officeDocument/2006/relationships/customXml" Target="../ink/ink92.xml"/><Relationship Id="rId39" Type="http://schemas.openxmlformats.org/officeDocument/2006/relationships/image" Target="../media/image152.png"/><Relationship Id="rId109" Type="http://schemas.openxmlformats.org/officeDocument/2006/relationships/image" Target="../media/image187.png"/><Relationship Id="rId34" Type="http://schemas.openxmlformats.org/officeDocument/2006/relationships/customXml" Target="../ink/ink100.xml"/><Relationship Id="rId50" Type="http://schemas.openxmlformats.org/officeDocument/2006/relationships/customXml" Target="../ink/ink108.xml"/><Relationship Id="rId55" Type="http://schemas.openxmlformats.org/officeDocument/2006/relationships/image" Target="../media/image160.png"/><Relationship Id="rId76" Type="http://schemas.openxmlformats.org/officeDocument/2006/relationships/customXml" Target="../ink/ink121.xml"/><Relationship Id="rId97" Type="http://schemas.openxmlformats.org/officeDocument/2006/relationships/image" Target="../media/image181.png"/><Relationship Id="rId104" Type="http://schemas.openxmlformats.org/officeDocument/2006/relationships/customXml" Target="../ink/ink135.xml"/><Relationship Id="rId120" Type="http://schemas.openxmlformats.org/officeDocument/2006/relationships/customXml" Target="../ink/ink143.xml"/><Relationship Id="rId125" Type="http://schemas.openxmlformats.org/officeDocument/2006/relationships/image" Target="../media/image195.png"/><Relationship Id="rId141" Type="http://schemas.openxmlformats.org/officeDocument/2006/relationships/image" Target="../media/image203.png"/><Relationship Id="rId7" Type="http://schemas.openxmlformats.org/officeDocument/2006/relationships/image" Target="../media/image136.png"/><Relationship Id="rId71" Type="http://schemas.openxmlformats.org/officeDocument/2006/relationships/image" Target="../media/image168.png"/><Relationship Id="rId92" Type="http://schemas.openxmlformats.org/officeDocument/2006/relationships/customXml" Target="../ink/ink129.xml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147.png"/><Relationship Id="rId24" Type="http://schemas.openxmlformats.org/officeDocument/2006/relationships/customXml" Target="../ink/ink95.xml"/><Relationship Id="rId40" Type="http://schemas.openxmlformats.org/officeDocument/2006/relationships/customXml" Target="../ink/ink103.xml"/><Relationship Id="rId45" Type="http://schemas.openxmlformats.org/officeDocument/2006/relationships/image" Target="../media/image155.png"/><Relationship Id="rId66" Type="http://schemas.openxmlformats.org/officeDocument/2006/relationships/customXml" Target="../ink/ink116.xml"/><Relationship Id="rId87" Type="http://schemas.openxmlformats.org/officeDocument/2006/relationships/image" Target="../media/image176.png"/><Relationship Id="rId110" Type="http://schemas.openxmlformats.org/officeDocument/2006/relationships/customXml" Target="../ink/ink138.xml"/><Relationship Id="rId115" Type="http://schemas.openxmlformats.org/officeDocument/2006/relationships/image" Target="../media/image190.png"/><Relationship Id="rId131" Type="http://schemas.openxmlformats.org/officeDocument/2006/relationships/image" Target="../media/image198.png"/><Relationship Id="rId136" Type="http://schemas.openxmlformats.org/officeDocument/2006/relationships/customXml" Target="../ink/ink151.xml"/><Relationship Id="rId61" Type="http://schemas.openxmlformats.org/officeDocument/2006/relationships/image" Target="../media/image163.png"/><Relationship Id="rId82" Type="http://schemas.openxmlformats.org/officeDocument/2006/relationships/customXml" Target="../ink/ink124.xml"/><Relationship Id="rId19" Type="http://schemas.openxmlformats.org/officeDocument/2006/relationships/image" Target="../media/image142.png"/><Relationship Id="rId14" Type="http://schemas.openxmlformats.org/officeDocument/2006/relationships/customXml" Target="../ink/ink90.xml"/><Relationship Id="rId30" Type="http://schemas.openxmlformats.org/officeDocument/2006/relationships/customXml" Target="../ink/ink98.xml"/><Relationship Id="rId35" Type="http://schemas.openxmlformats.org/officeDocument/2006/relationships/image" Target="../media/image150.png"/><Relationship Id="rId56" Type="http://schemas.openxmlformats.org/officeDocument/2006/relationships/customXml" Target="../ink/ink111.xml"/><Relationship Id="rId77" Type="http://schemas.openxmlformats.org/officeDocument/2006/relationships/image" Target="../media/image171.png"/><Relationship Id="rId100" Type="http://schemas.openxmlformats.org/officeDocument/2006/relationships/customXml" Target="../ink/ink133.xml"/><Relationship Id="rId105" Type="http://schemas.openxmlformats.org/officeDocument/2006/relationships/image" Target="../media/image185.png"/><Relationship Id="rId126" Type="http://schemas.openxmlformats.org/officeDocument/2006/relationships/customXml" Target="../ink/ink146.xml"/><Relationship Id="rId8" Type="http://schemas.openxmlformats.org/officeDocument/2006/relationships/customXml" Target="../ink/ink87.xml"/><Relationship Id="rId51" Type="http://schemas.openxmlformats.org/officeDocument/2006/relationships/image" Target="../media/image158.png"/><Relationship Id="rId72" Type="http://schemas.openxmlformats.org/officeDocument/2006/relationships/customXml" Target="../ink/ink119.xml"/><Relationship Id="rId93" Type="http://schemas.openxmlformats.org/officeDocument/2006/relationships/image" Target="../media/image179.png"/><Relationship Id="rId98" Type="http://schemas.openxmlformats.org/officeDocument/2006/relationships/customXml" Target="../ink/ink132.xml"/><Relationship Id="rId121" Type="http://schemas.openxmlformats.org/officeDocument/2006/relationships/image" Target="../media/image193.png"/><Relationship Id="rId142" Type="http://schemas.openxmlformats.org/officeDocument/2006/relationships/customXml" Target="../ink/ink154.xml"/><Relationship Id="rId3" Type="http://schemas.openxmlformats.org/officeDocument/2006/relationships/image" Target="../media/image57.jpeg"/><Relationship Id="rId25" Type="http://schemas.openxmlformats.org/officeDocument/2006/relationships/image" Target="../media/image145.png"/><Relationship Id="rId46" Type="http://schemas.openxmlformats.org/officeDocument/2006/relationships/customXml" Target="../ink/ink106.xml"/><Relationship Id="rId67" Type="http://schemas.openxmlformats.org/officeDocument/2006/relationships/image" Target="../media/image166.png"/><Relationship Id="rId116" Type="http://schemas.openxmlformats.org/officeDocument/2006/relationships/customXml" Target="../ink/ink141.xml"/><Relationship Id="rId137" Type="http://schemas.openxmlformats.org/officeDocument/2006/relationships/image" Target="../media/image201.png"/><Relationship Id="rId20" Type="http://schemas.openxmlformats.org/officeDocument/2006/relationships/customXml" Target="../ink/ink93.xml"/><Relationship Id="rId41" Type="http://schemas.openxmlformats.org/officeDocument/2006/relationships/image" Target="../media/image153.png"/><Relationship Id="rId62" Type="http://schemas.openxmlformats.org/officeDocument/2006/relationships/customXml" Target="../ink/ink114.xml"/><Relationship Id="rId83" Type="http://schemas.openxmlformats.org/officeDocument/2006/relationships/image" Target="../media/image174.png"/><Relationship Id="rId88" Type="http://schemas.openxmlformats.org/officeDocument/2006/relationships/customXml" Target="../ink/ink127.xml"/><Relationship Id="rId111" Type="http://schemas.openxmlformats.org/officeDocument/2006/relationships/image" Target="../media/image188.png"/><Relationship Id="rId132" Type="http://schemas.openxmlformats.org/officeDocument/2006/relationships/customXml" Target="../ink/ink149.xml"/><Relationship Id="rId15" Type="http://schemas.openxmlformats.org/officeDocument/2006/relationships/image" Target="../media/image140.png"/><Relationship Id="rId36" Type="http://schemas.openxmlformats.org/officeDocument/2006/relationships/customXml" Target="../ink/ink101.xml"/><Relationship Id="rId57" Type="http://schemas.openxmlformats.org/officeDocument/2006/relationships/image" Target="../media/image161.png"/><Relationship Id="rId106" Type="http://schemas.openxmlformats.org/officeDocument/2006/relationships/customXml" Target="../ink/ink136.xml"/><Relationship Id="rId127" Type="http://schemas.openxmlformats.org/officeDocument/2006/relationships/image" Target="../media/image196.png"/><Relationship Id="rId10" Type="http://schemas.openxmlformats.org/officeDocument/2006/relationships/customXml" Target="../ink/ink88.xml"/><Relationship Id="rId31" Type="http://schemas.openxmlformats.org/officeDocument/2006/relationships/image" Target="../media/image148.png"/><Relationship Id="rId52" Type="http://schemas.openxmlformats.org/officeDocument/2006/relationships/customXml" Target="../ink/ink109.xml"/><Relationship Id="rId73" Type="http://schemas.openxmlformats.org/officeDocument/2006/relationships/image" Target="../media/image169.png"/><Relationship Id="rId78" Type="http://schemas.openxmlformats.org/officeDocument/2006/relationships/customXml" Target="../ink/ink122.xml"/><Relationship Id="rId94" Type="http://schemas.openxmlformats.org/officeDocument/2006/relationships/customXml" Target="../ink/ink130.xml"/><Relationship Id="rId99" Type="http://schemas.openxmlformats.org/officeDocument/2006/relationships/image" Target="../media/image182.png"/><Relationship Id="rId101" Type="http://schemas.openxmlformats.org/officeDocument/2006/relationships/image" Target="../media/image183.png"/><Relationship Id="rId122" Type="http://schemas.openxmlformats.org/officeDocument/2006/relationships/customXml" Target="../ink/ink144.xml"/><Relationship Id="rId143" Type="http://schemas.openxmlformats.org/officeDocument/2006/relationships/image" Target="../media/image204.png"/><Relationship Id="rId4" Type="http://schemas.openxmlformats.org/officeDocument/2006/relationships/image" Target="../media/image79.png"/><Relationship Id="rId9" Type="http://schemas.openxmlformats.org/officeDocument/2006/relationships/image" Target="../media/image137.png"/><Relationship Id="rId26" Type="http://schemas.openxmlformats.org/officeDocument/2006/relationships/customXml" Target="../ink/ink96.xml"/><Relationship Id="rId47" Type="http://schemas.openxmlformats.org/officeDocument/2006/relationships/image" Target="../media/image156.png"/><Relationship Id="rId68" Type="http://schemas.openxmlformats.org/officeDocument/2006/relationships/customXml" Target="../ink/ink117.xml"/><Relationship Id="rId89" Type="http://schemas.openxmlformats.org/officeDocument/2006/relationships/image" Target="../media/image177.png"/><Relationship Id="rId112" Type="http://schemas.openxmlformats.org/officeDocument/2006/relationships/customXml" Target="../ink/ink139.xml"/><Relationship Id="rId133" Type="http://schemas.openxmlformats.org/officeDocument/2006/relationships/image" Target="../media/image199.png"/><Relationship Id="rId16" Type="http://schemas.openxmlformats.org/officeDocument/2006/relationships/customXml" Target="../ink/ink91.xml"/><Relationship Id="rId37" Type="http://schemas.openxmlformats.org/officeDocument/2006/relationships/image" Target="../media/image151.png"/><Relationship Id="rId58" Type="http://schemas.openxmlformats.org/officeDocument/2006/relationships/customXml" Target="../ink/ink112.xml"/><Relationship Id="rId79" Type="http://schemas.openxmlformats.org/officeDocument/2006/relationships/image" Target="../media/image172.png"/><Relationship Id="rId102" Type="http://schemas.openxmlformats.org/officeDocument/2006/relationships/customXml" Target="../ink/ink134.xml"/><Relationship Id="rId123" Type="http://schemas.openxmlformats.org/officeDocument/2006/relationships/image" Target="../media/image194.png"/><Relationship Id="rId144" Type="http://schemas.openxmlformats.org/officeDocument/2006/relationships/customXml" Target="../ink/ink1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3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157.xml"/><Relationship Id="rId5" Type="http://schemas.openxmlformats.org/officeDocument/2006/relationships/image" Target="../media/image1370.png"/><Relationship Id="rId4" Type="http://schemas.openxmlformats.org/officeDocument/2006/relationships/customXml" Target="../ink/ink1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2.wdp"/><Relationship Id="rId4" Type="http://schemas.openxmlformats.org/officeDocument/2006/relationships/image" Target="../media/image2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art.org/en/henry-moore/the-artists-hand-ii-1979" TargetMode="External"/><Relationship Id="rId2" Type="http://schemas.openxmlformats.org/officeDocument/2006/relationships/hyperlink" Target="https://www.wikiart.org/en/pablo-picasso/portrait-of-igor-stravinsky-1920" TargetMode="External"/><Relationship Id="rId1" Type="http://schemas.openxmlformats.org/officeDocument/2006/relationships/slideLayout" Target="../slideLayouts/slideLayout38.xml"/><Relationship Id="rId4" Type="http://schemas.openxmlformats.org/officeDocument/2006/relationships/hyperlink" Target="https://www.wikiart.org/en/henry-moore/the-artists-hand-iii-1979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CA4632-EBD6-6C47-A5AE-0E4AC25DC9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ea typeface="Calibri"/>
                <a:cs typeface="Calibri"/>
              </a:rPr>
              <a:t>Unit 1B Version 2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A3D2E-8563-36A6-7416-45D735A2EA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Lesson 1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35BD3-6E89-821D-634D-03E8A27B62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Unit 1B</a:t>
            </a:r>
          </a:p>
          <a:p>
            <a:r>
              <a:rPr lang="en-US" dirty="0"/>
              <a:t>Art and Seeing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7F232E-0EEC-8F39-0D14-3BF00A974E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Clever Contours</a:t>
            </a:r>
          </a:p>
          <a:p>
            <a:endParaRPr lang="en-GB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50D7EA3-520F-DE04-586B-7CA40A6A43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67" y="1581150"/>
            <a:ext cx="3366422" cy="4855464"/>
          </a:xfrm>
        </p:spPr>
      </p:pic>
    </p:spTree>
    <p:extLst>
      <p:ext uri="{BB962C8B-B14F-4D97-AF65-F5344CB8AC3E}">
        <p14:creationId xmlns:p14="http://schemas.microsoft.com/office/powerpoint/2010/main" val="3974953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D453A-5F6A-3DD3-684A-46346F0397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68413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ea typeface="Calibri"/>
              </a:rPr>
              <a:t>A 3D object has: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41F1F-7EBC-B5CC-20CD-55A4C1728FAD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EAD61B-066E-70AD-C14A-F56A220E50D2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D67A1-40B5-4689-FF4B-11C5CBA609BF}"/>
              </a:ext>
            </a:extLst>
          </p:cNvPr>
          <p:cNvSpPr txBox="1"/>
          <p:nvPr/>
        </p:nvSpPr>
        <p:spPr>
          <a:xfrm>
            <a:off x="1396181" y="410005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4F9D88B-C09A-D1A7-9657-56969BD963F6}"/>
              </a:ext>
            </a:extLst>
          </p:cNvPr>
          <p:cNvSpPr txBox="1">
            <a:spLocks/>
          </p:cNvSpPr>
          <p:nvPr/>
        </p:nvSpPr>
        <p:spPr>
          <a:xfrm rot="441354">
            <a:off x="872630" y="4024053"/>
            <a:ext cx="188580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>
                <a:ea typeface="Calibri"/>
              </a:rPr>
              <a:t>height, width and length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88F0792-DD4D-39FB-7F17-AF202AFA38BF}"/>
              </a:ext>
            </a:extLst>
          </p:cNvPr>
          <p:cNvSpPr txBox="1">
            <a:spLocks/>
          </p:cNvSpPr>
          <p:nvPr/>
        </p:nvSpPr>
        <p:spPr>
          <a:xfrm>
            <a:off x="3623433" y="4185145"/>
            <a:ext cx="188580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>
                <a:ea typeface="Calibri"/>
              </a:rPr>
              <a:t>height and width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456DA40-97B9-FE5F-1F47-B4593A725E24}"/>
              </a:ext>
            </a:extLst>
          </p:cNvPr>
          <p:cNvSpPr txBox="1">
            <a:spLocks/>
          </p:cNvSpPr>
          <p:nvPr/>
        </p:nvSpPr>
        <p:spPr>
          <a:xfrm rot="21362755">
            <a:off x="6357932" y="4077597"/>
            <a:ext cx="188580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>
                <a:ea typeface="Calibri"/>
              </a:rPr>
              <a:t>height, width and depth</a:t>
            </a:r>
          </a:p>
        </p:txBody>
      </p:sp>
      <p:pic>
        <p:nvPicPr>
          <p:cNvPr id="4" name="Picture 3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1386EDCE-4FBD-9B26-00FD-54CE961374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938"/>
          <a:stretch/>
        </p:blipFill>
        <p:spPr>
          <a:xfrm>
            <a:off x="431800" y="2164102"/>
            <a:ext cx="5455653" cy="411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F103B0-E3A2-EECE-A432-3CBEB66FD6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8" y="1268414"/>
            <a:ext cx="8353425" cy="500538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10A36-4FC6-76E1-B528-CAC3114AEC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Contour Lines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E5A7D4-B02C-0494-293A-42483DEF5B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0050" y="1268413"/>
            <a:ext cx="6570404" cy="5005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A0EA96-2390-9346-32D2-E3AE711CFE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0565" y="1609350"/>
            <a:ext cx="4529374" cy="4421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1960FC-5DB6-FE1B-506E-481AE22433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00" y="1268412"/>
            <a:ext cx="5040000" cy="50053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666BB99-B2DD-BDA4-4108-7C147B6580A1}"/>
              </a:ext>
            </a:extLst>
          </p:cNvPr>
          <p:cNvGrpSpPr/>
          <p:nvPr/>
        </p:nvGrpSpPr>
        <p:grpSpPr>
          <a:xfrm>
            <a:off x="2874828" y="2385570"/>
            <a:ext cx="3677400" cy="2999520"/>
            <a:chOff x="2874828" y="2385570"/>
            <a:chExt cx="3677400" cy="299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0E637CB-0405-0BFC-90F5-390AF0359900}"/>
                    </a:ext>
                  </a:extLst>
                </p14:cNvPr>
                <p14:cNvContentPartPr/>
                <p14:nvPr/>
              </p14:nvContentPartPr>
              <p14:xfrm>
                <a:off x="2887068" y="2385570"/>
                <a:ext cx="3665160" cy="2580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0E637CB-0405-0BFC-90F5-390AF035990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67986" y="2366490"/>
                  <a:ext cx="3702964" cy="261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D60EC14-6F18-78CF-1056-C7E388AE22D9}"/>
                    </a:ext>
                  </a:extLst>
                </p14:cNvPr>
                <p14:cNvContentPartPr/>
                <p14:nvPr/>
              </p14:nvContentPartPr>
              <p14:xfrm>
                <a:off x="2874828" y="2441730"/>
                <a:ext cx="2507400" cy="2943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D60EC14-6F18-78CF-1056-C7E388AE22D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55748" y="2422650"/>
                  <a:ext cx="2545200" cy="298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D0D9ACC-C547-FB36-7697-224816BE2970}"/>
                  </a:ext>
                </a:extLst>
              </p14:cNvPr>
              <p14:cNvContentPartPr/>
              <p14:nvPr/>
            </p14:nvContentPartPr>
            <p14:xfrm>
              <a:off x="4959948" y="2541090"/>
              <a:ext cx="102240" cy="27075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D0D9ACC-C547-FB36-7697-224816BE297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53828" y="2534969"/>
                <a:ext cx="114480" cy="2719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059207D-7DC9-6A1D-32EC-2BBC2318C60F}"/>
                  </a:ext>
                </a:extLst>
              </p14:cNvPr>
              <p14:cNvContentPartPr/>
              <p14:nvPr/>
            </p14:nvContentPartPr>
            <p14:xfrm>
              <a:off x="2954388" y="2544690"/>
              <a:ext cx="93600" cy="2759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059207D-7DC9-6A1D-32EC-2BBC2318C60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48268" y="2538570"/>
                <a:ext cx="105840" cy="27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D058877-A049-D5E3-EDB7-82A2BD973AB2}"/>
                  </a:ext>
                </a:extLst>
              </p14:cNvPr>
              <p14:cNvContentPartPr/>
              <p14:nvPr/>
            </p14:nvContentPartPr>
            <p14:xfrm>
              <a:off x="5290428" y="3066690"/>
              <a:ext cx="1062000" cy="1693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D058877-A049-D5E3-EDB7-82A2BD973AB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84308" y="3060571"/>
                <a:ext cx="1074240" cy="1706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E4AE696-47E9-9474-EE04-542F13E99E7D}"/>
                  </a:ext>
                </a:extLst>
              </p14:cNvPr>
              <p14:cNvContentPartPr/>
              <p14:nvPr/>
            </p14:nvContentPartPr>
            <p14:xfrm>
              <a:off x="5237508" y="2883090"/>
              <a:ext cx="108360" cy="456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E4AE696-47E9-9474-EE04-542F13E99E7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31408" y="2876970"/>
                <a:ext cx="120559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B000A17-3C7E-5C58-E240-626F68FCB127}"/>
                  </a:ext>
                </a:extLst>
              </p14:cNvPr>
              <p14:cNvContentPartPr/>
              <p14:nvPr/>
            </p14:nvContentPartPr>
            <p14:xfrm>
              <a:off x="5305548" y="2986410"/>
              <a:ext cx="1099440" cy="1802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B000A17-3C7E-5C58-E240-626F68FCB12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99428" y="2980290"/>
                <a:ext cx="1111680" cy="18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0F61B29-A0F3-5DBD-1802-69474F63026C}"/>
                  </a:ext>
                </a:extLst>
              </p14:cNvPr>
              <p14:cNvContentPartPr/>
              <p14:nvPr/>
            </p14:nvContentPartPr>
            <p14:xfrm>
              <a:off x="5271708" y="4629450"/>
              <a:ext cx="72000" cy="381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0F61B29-A0F3-5DBD-1802-69474F63026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65588" y="4623330"/>
                <a:ext cx="8424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18F58BD-F5E2-BC03-A8B0-A3FEAF7BD690}"/>
                  </a:ext>
                </a:extLst>
              </p14:cNvPr>
              <p14:cNvContentPartPr/>
              <p14:nvPr/>
            </p14:nvContentPartPr>
            <p14:xfrm>
              <a:off x="3126828" y="5118330"/>
              <a:ext cx="1707480" cy="1864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18F58BD-F5E2-BC03-A8B0-A3FEAF7BD69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120707" y="5112222"/>
                <a:ext cx="1719723" cy="1986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0AD0981-FEFA-030F-3192-8CDE0C14BD38}"/>
                  </a:ext>
                </a:extLst>
              </p14:cNvPr>
              <p14:cNvContentPartPr/>
              <p14:nvPr/>
            </p14:nvContentPartPr>
            <p14:xfrm>
              <a:off x="5070108" y="5026170"/>
              <a:ext cx="134280" cy="81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0AD0981-FEFA-030F-3192-8CDE0C14BD3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63988" y="5020077"/>
                <a:ext cx="146520" cy="93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C66654A-7592-790D-15E0-8A6977697597}"/>
                  </a:ext>
                </a:extLst>
              </p14:cNvPr>
              <p14:cNvContentPartPr/>
              <p14:nvPr/>
            </p14:nvContentPartPr>
            <p14:xfrm>
              <a:off x="3167868" y="2560530"/>
              <a:ext cx="769320" cy="65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C66654A-7592-790D-15E0-8A697769759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161748" y="2554443"/>
                <a:ext cx="781560" cy="776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C64EA69-5EEA-8FCE-AE74-D7366AD3B845}"/>
                  </a:ext>
                </a:extLst>
              </p14:cNvPr>
              <p14:cNvContentPartPr/>
              <p14:nvPr/>
            </p14:nvContentPartPr>
            <p14:xfrm>
              <a:off x="4102068" y="2522370"/>
              <a:ext cx="1060920" cy="97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C64EA69-5EEA-8FCE-AE74-D7366AD3B84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95946" y="2516250"/>
                <a:ext cx="1073164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007313E-9ADE-B06A-C1FA-56D0FD9B0F23}"/>
                  </a:ext>
                </a:extLst>
              </p14:cNvPr>
              <p14:cNvContentPartPr/>
              <p14:nvPr/>
            </p14:nvContentPartPr>
            <p14:xfrm>
              <a:off x="3726588" y="2774370"/>
              <a:ext cx="78840" cy="2311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007313E-9ADE-B06A-C1FA-56D0FD9B0F2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20468" y="2768251"/>
                <a:ext cx="91080" cy="2323438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D914AF3-8345-6E2E-9ECB-C365C75DD770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40" y="1278217"/>
            <a:ext cx="7560000" cy="499558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E19B1DC-57FA-69F4-4688-06F79800BAE1}"/>
              </a:ext>
            </a:extLst>
          </p:cNvPr>
          <p:cNvGrpSpPr/>
          <p:nvPr/>
        </p:nvGrpSpPr>
        <p:grpSpPr>
          <a:xfrm>
            <a:off x="3895020" y="2737027"/>
            <a:ext cx="1228320" cy="1134063"/>
            <a:chOff x="3895020" y="2737027"/>
            <a:chExt cx="1228320" cy="11340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F5309F5-EBB1-8D08-1FFA-36952BADD846}"/>
                    </a:ext>
                  </a:extLst>
                </p14:cNvPr>
                <p14:cNvContentPartPr/>
                <p14:nvPr/>
              </p14:nvContentPartPr>
              <p14:xfrm>
                <a:off x="3895020" y="2886130"/>
                <a:ext cx="300240" cy="776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F5309F5-EBB1-8D08-1FFA-36952BADD84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88900" y="2880010"/>
                  <a:ext cx="312480" cy="78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CEF0BBE-A756-4B69-4D04-1E68A975DB32}"/>
                    </a:ext>
                  </a:extLst>
                </p14:cNvPr>
                <p14:cNvContentPartPr/>
                <p14:nvPr/>
              </p14:nvContentPartPr>
              <p14:xfrm>
                <a:off x="4174740" y="3140290"/>
                <a:ext cx="129960" cy="286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CEF0BBE-A756-4B69-4D04-1E68A975DB3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168620" y="3134170"/>
                  <a:ext cx="14220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C729DAF-60F6-6BA4-18B5-5E5DBA5F53B1}"/>
                    </a:ext>
                  </a:extLst>
                </p14:cNvPr>
                <p14:cNvContentPartPr/>
                <p14:nvPr/>
              </p14:nvContentPartPr>
              <p14:xfrm>
                <a:off x="4020660" y="3286090"/>
                <a:ext cx="168480" cy="270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C729DAF-60F6-6BA4-18B5-5E5DBA5F53B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014553" y="3279970"/>
                  <a:ext cx="180694" cy="28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96081EB-9AE5-3933-61E9-000C9DB4DFFE}"/>
                </a:ext>
              </a:extLst>
            </p:cNvPr>
            <p:cNvGrpSpPr/>
            <p:nvPr/>
          </p:nvGrpSpPr>
          <p:grpSpPr>
            <a:xfrm>
              <a:off x="4336200" y="2737027"/>
              <a:ext cx="787140" cy="914463"/>
              <a:chOff x="4336200" y="2737027"/>
              <a:chExt cx="787140" cy="91446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157CC12B-A2B4-CA57-59CE-B16BDB0D9B80}"/>
                      </a:ext>
                    </a:extLst>
                  </p14:cNvPr>
                  <p14:cNvContentPartPr/>
                  <p14:nvPr/>
                </p14:nvContentPartPr>
                <p14:xfrm>
                  <a:off x="4460760" y="2749987"/>
                  <a:ext cx="13320" cy="29808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157CC12B-A2B4-CA57-59CE-B16BDB0D9B80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4454640" y="2743874"/>
                    <a:ext cx="25560" cy="3103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E8B978A7-019B-ACC2-EC51-4E9290B4C42D}"/>
                      </a:ext>
                    </a:extLst>
                  </p14:cNvPr>
                  <p14:cNvContentPartPr/>
                  <p14:nvPr/>
                </p14:nvContentPartPr>
                <p14:xfrm>
                  <a:off x="4555440" y="2737027"/>
                  <a:ext cx="35280" cy="33156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E8B978A7-019B-ACC2-EC51-4E9290B4C42D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549320" y="2730907"/>
                    <a:ext cx="47520" cy="34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51AF096E-6557-0511-1584-4B4228A50A0D}"/>
                      </a:ext>
                    </a:extLst>
                  </p14:cNvPr>
                  <p14:cNvContentPartPr/>
                  <p14:nvPr/>
                </p14:nvContentPartPr>
                <p14:xfrm>
                  <a:off x="4633200" y="3098107"/>
                  <a:ext cx="42480" cy="1260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51AF096E-6557-0511-1584-4B4228A50A0D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4627028" y="3091987"/>
                    <a:ext cx="54825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A489F1C-813D-AA95-3ECE-DAE5A002F336}"/>
                      </a:ext>
                    </a:extLst>
                  </p14:cNvPr>
                  <p14:cNvContentPartPr/>
                  <p14:nvPr/>
                </p14:nvContentPartPr>
                <p14:xfrm>
                  <a:off x="4584240" y="3181627"/>
                  <a:ext cx="40680" cy="381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A489F1C-813D-AA95-3ECE-DAE5A002F336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4578120" y="3175507"/>
                    <a:ext cx="52920" cy="5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1FDC184D-2B4D-BB15-A482-324D2B6B8700}"/>
                      </a:ext>
                    </a:extLst>
                  </p14:cNvPr>
                  <p14:cNvContentPartPr/>
                  <p14:nvPr/>
                </p14:nvContentPartPr>
                <p14:xfrm>
                  <a:off x="4442040" y="3226627"/>
                  <a:ext cx="129600" cy="244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1FDC184D-2B4D-BB15-A482-324D2B6B8700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4435903" y="3220507"/>
                    <a:ext cx="141874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A9612A13-F7ED-49AF-B553-D3454E1BC881}"/>
                      </a:ext>
                    </a:extLst>
                  </p14:cNvPr>
                  <p14:cNvContentPartPr/>
                  <p14:nvPr/>
                </p14:nvContentPartPr>
                <p14:xfrm>
                  <a:off x="4394160" y="3196747"/>
                  <a:ext cx="30600" cy="259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A9612A13-F7ED-49AF-B553-D3454E1BC881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4388040" y="3190627"/>
                    <a:ext cx="4284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0B0F800-359F-1E89-A0A0-A2D54DB112A0}"/>
                      </a:ext>
                    </a:extLst>
                  </p14:cNvPr>
                  <p14:cNvContentPartPr/>
                  <p14:nvPr/>
                </p14:nvContentPartPr>
                <p14:xfrm>
                  <a:off x="4336200" y="3125827"/>
                  <a:ext cx="46800" cy="9828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30B0F800-359F-1E89-A0A0-A2D54DB112A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4330080" y="3119729"/>
                    <a:ext cx="59040" cy="1104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0D0141AB-BE87-B624-83E0-90CAA92C5B87}"/>
                      </a:ext>
                    </a:extLst>
                  </p14:cNvPr>
                  <p14:cNvContentPartPr/>
                  <p14:nvPr/>
                </p14:nvContentPartPr>
                <p14:xfrm>
                  <a:off x="4752540" y="3204010"/>
                  <a:ext cx="115200" cy="2635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0D0141AB-BE87-B624-83E0-90CAA92C5B87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4746420" y="3197882"/>
                    <a:ext cx="127440" cy="2757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4AF7C4A1-DAA2-4626-0769-AFEEBE4542B8}"/>
                      </a:ext>
                    </a:extLst>
                  </p14:cNvPr>
                  <p14:cNvContentPartPr/>
                  <p14:nvPr/>
                </p14:nvContentPartPr>
                <p14:xfrm>
                  <a:off x="4970340" y="3209050"/>
                  <a:ext cx="74520" cy="2584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4AF7C4A1-DAA2-4626-0769-AFEEBE4542B8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964220" y="3202921"/>
                    <a:ext cx="86760" cy="2707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E87C188D-B915-9916-E45E-41AFF8A1C7BD}"/>
                      </a:ext>
                    </a:extLst>
                  </p14:cNvPr>
                  <p14:cNvContentPartPr/>
                  <p14:nvPr/>
                </p14:nvContentPartPr>
                <p14:xfrm>
                  <a:off x="4927860" y="3304810"/>
                  <a:ext cx="195480" cy="3466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E87C188D-B915-9916-E45E-41AFF8A1C7BD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921740" y="3298690"/>
                    <a:ext cx="207720" cy="358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B2EDB33-B2B8-421D-BF9B-2D9E88D92D94}"/>
                    </a:ext>
                  </a:extLst>
                </p14:cNvPr>
                <p14:cNvContentPartPr/>
                <p14:nvPr/>
              </p14:nvContentPartPr>
              <p14:xfrm>
                <a:off x="4219380" y="3690730"/>
                <a:ext cx="435240" cy="180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B2EDB33-B2B8-421D-BF9B-2D9E88D92D9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213260" y="3684610"/>
                  <a:ext cx="447480" cy="19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4B11710-B8EC-3C03-CFAC-DEBEEEB02CF5}"/>
                </a:ext>
              </a:extLst>
            </p:cNvPr>
            <p:cNvGrpSpPr/>
            <p:nvPr/>
          </p:nvGrpSpPr>
          <p:grpSpPr>
            <a:xfrm>
              <a:off x="4635540" y="3566530"/>
              <a:ext cx="180000" cy="285840"/>
              <a:chOff x="4635540" y="3566530"/>
              <a:chExt cx="180000" cy="28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7BCC5455-2BD6-8EA9-9DEF-6462F61EF0A9}"/>
                      </a:ext>
                    </a:extLst>
                  </p14:cNvPr>
                  <p14:cNvContentPartPr/>
                  <p14:nvPr/>
                </p14:nvContentPartPr>
                <p14:xfrm>
                  <a:off x="4655340" y="3742930"/>
                  <a:ext cx="160200" cy="10944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7BCC5455-2BD6-8EA9-9DEF-6462F61EF0A9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4649234" y="3736810"/>
                    <a:ext cx="172413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3AA5D075-A7BB-450F-4A85-CEB01E189227}"/>
                      </a:ext>
                    </a:extLst>
                  </p14:cNvPr>
                  <p14:cNvContentPartPr/>
                  <p14:nvPr/>
                </p14:nvContentPartPr>
                <p14:xfrm>
                  <a:off x="4635540" y="3566530"/>
                  <a:ext cx="135000" cy="21024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3AA5D075-A7BB-450F-4A85-CEB01E189227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4629420" y="3560420"/>
                    <a:ext cx="147240" cy="2224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8531EE1-6F82-6734-78D6-511CE86DED58}"/>
                    </a:ext>
                  </a:extLst>
                </p14:cNvPr>
                <p14:cNvContentPartPr/>
                <p14:nvPr/>
              </p14:nvContentPartPr>
              <p14:xfrm>
                <a:off x="4428900" y="3572290"/>
                <a:ext cx="191880" cy="24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8531EE1-6F82-6734-78D6-511CE86DED5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22791" y="3566077"/>
                  <a:ext cx="204097" cy="36545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925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4CEB0B-6C83-ECBE-A8E1-D856845B2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712" y="1264923"/>
            <a:ext cx="6472603" cy="49925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AE446E-E1AB-65E1-15A8-9ACFF08EF0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Contour 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3AF140-F373-795C-17B2-A1149EAE44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698" y="1268413"/>
            <a:ext cx="6472603" cy="4992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8450382-E37F-DC9C-F1B8-95DD37B12461}"/>
                  </a:ext>
                </a:extLst>
              </p14:cNvPr>
              <p14:cNvContentPartPr/>
              <p14:nvPr/>
            </p14:nvContentPartPr>
            <p14:xfrm>
              <a:off x="2141774" y="2963939"/>
              <a:ext cx="1051200" cy="1892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8450382-E37F-DC9C-F1B8-95DD37B124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5654" y="2957819"/>
                <a:ext cx="1063440" cy="19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02532C9-065E-5E06-FC0E-470CA4B7405B}"/>
                  </a:ext>
                </a:extLst>
              </p14:cNvPr>
              <p14:cNvContentPartPr/>
              <p14:nvPr/>
            </p14:nvContentPartPr>
            <p14:xfrm>
              <a:off x="2996414" y="2197499"/>
              <a:ext cx="754200" cy="797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02532C9-065E-5E06-FC0E-470CA4B7405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90294" y="2191379"/>
                <a:ext cx="766440" cy="80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E25C7A4-5E8F-8510-D1FC-480405CE3A01}"/>
                  </a:ext>
                </a:extLst>
              </p14:cNvPr>
              <p14:cNvContentPartPr/>
              <p14:nvPr/>
            </p14:nvContentPartPr>
            <p14:xfrm>
              <a:off x="3660254" y="2193539"/>
              <a:ext cx="262080" cy="483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E25C7A4-5E8F-8510-D1FC-480405CE3A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54134" y="2187419"/>
                <a:ext cx="274320" cy="49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3FAC0-4B5D-C40A-4AD6-2A6200D813A5}"/>
              </a:ext>
            </a:extLst>
          </p:cNvPr>
          <p:cNvGrpSpPr/>
          <p:nvPr/>
        </p:nvGrpSpPr>
        <p:grpSpPr>
          <a:xfrm>
            <a:off x="3380534" y="2632019"/>
            <a:ext cx="437040" cy="1410120"/>
            <a:chOff x="3380534" y="2632019"/>
            <a:chExt cx="437040" cy="141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D534207-6D91-EDCD-DFD6-475042AA109F}"/>
                    </a:ext>
                  </a:extLst>
                </p14:cNvPr>
                <p14:cNvContentPartPr/>
                <p14:nvPr/>
              </p14:nvContentPartPr>
              <p14:xfrm>
                <a:off x="3380534" y="2632019"/>
                <a:ext cx="383040" cy="1240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D534207-6D91-EDCD-DFD6-475042AA109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74414" y="2625899"/>
                  <a:ext cx="395280" cy="12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E664634-B0C8-865C-21EC-BFB198D979C8}"/>
                    </a:ext>
                  </a:extLst>
                </p14:cNvPr>
                <p14:cNvContentPartPr/>
                <p14:nvPr/>
              </p14:nvContentPartPr>
              <p14:xfrm>
                <a:off x="3429494" y="3931619"/>
                <a:ext cx="388080" cy="110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E664634-B0C8-865C-21EC-BFB198D979C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23374" y="3925499"/>
                  <a:ext cx="400320" cy="12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DB355EDF-4C6F-7796-042D-4B78BDB346AF}"/>
                  </a:ext>
                </a:extLst>
              </p14:cNvPr>
              <p14:cNvContentPartPr/>
              <p14:nvPr/>
            </p14:nvContentPartPr>
            <p14:xfrm>
              <a:off x="3537854" y="3589979"/>
              <a:ext cx="250560" cy="3078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DB355EDF-4C6F-7796-042D-4B78BDB346A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1734" y="3583859"/>
                <a:ext cx="26280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81CBE85-2F5C-75AE-CEED-FEB7826FD7D1}"/>
                  </a:ext>
                </a:extLst>
              </p14:cNvPr>
              <p14:cNvContentPartPr/>
              <p14:nvPr/>
            </p14:nvContentPartPr>
            <p14:xfrm>
              <a:off x="3784814" y="3897779"/>
              <a:ext cx="1861200" cy="1874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81CBE85-2F5C-75AE-CEED-FEB7826FD7D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8694" y="3891659"/>
                <a:ext cx="1873440" cy="18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B288086-28B3-3381-4B55-28BCF6D454E3}"/>
                  </a:ext>
                </a:extLst>
              </p14:cNvPr>
              <p14:cNvContentPartPr/>
              <p14:nvPr/>
            </p14:nvContentPartPr>
            <p14:xfrm>
              <a:off x="4967414" y="2638499"/>
              <a:ext cx="2230920" cy="26236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B288086-28B3-3381-4B55-28BCF6D454E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61294" y="2632379"/>
                <a:ext cx="2243160" cy="263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9FB8DEB-68A1-B603-8CF8-965B134BC6D2}"/>
                  </a:ext>
                </a:extLst>
              </p14:cNvPr>
              <p14:cNvContentPartPr/>
              <p14:nvPr/>
            </p14:nvContentPartPr>
            <p14:xfrm>
              <a:off x="3712094" y="2511419"/>
              <a:ext cx="1334160" cy="5828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9FB8DEB-68A1-B603-8CF8-965B134BC6D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705974" y="2505299"/>
                <a:ext cx="134640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329BE09-F426-EB49-0787-106E65B68876}"/>
                  </a:ext>
                </a:extLst>
              </p14:cNvPr>
              <p14:cNvContentPartPr/>
              <p14:nvPr/>
            </p14:nvContentPartPr>
            <p14:xfrm>
              <a:off x="4058054" y="2321339"/>
              <a:ext cx="1246320" cy="712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329BE09-F426-EB49-0787-106E65B6887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51934" y="2315219"/>
                <a:ext cx="1258560" cy="72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C8B813B4-B427-6E14-6879-A6B2708EF071}"/>
                  </a:ext>
                </a:extLst>
              </p14:cNvPr>
              <p14:cNvContentPartPr/>
              <p14:nvPr/>
            </p14:nvContentPartPr>
            <p14:xfrm>
              <a:off x="5184134" y="3192899"/>
              <a:ext cx="704520" cy="7768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C8B813B4-B427-6E14-6879-A6B2708EF07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78014" y="3186779"/>
                <a:ext cx="716760" cy="78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64D1E458-4442-AA2D-F7DA-E3264773A1BA}"/>
                  </a:ext>
                </a:extLst>
              </p14:cNvPr>
              <p14:cNvContentPartPr/>
              <p14:nvPr/>
            </p14:nvContentPartPr>
            <p14:xfrm>
              <a:off x="4321934" y="3741899"/>
              <a:ext cx="166320" cy="1497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64D1E458-4442-AA2D-F7DA-E3264773A1B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15814" y="3735779"/>
                <a:ext cx="17856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3B5F6AAD-4167-F557-CC56-8FA764EABFCD}"/>
                  </a:ext>
                </a:extLst>
              </p14:cNvPr>
              <p14:cNvContentPartPr/>
              <p14:nvPr/>
            </p14:nvContentPartPr>
            <p14:xfrm>
              <a:off x="3423374" y="3218819"/>
              <a:ext cx="590400" cy="5029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3B5F6AAD-4167-F557-CC56-8FA764EABFC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417254" y="3212699"/>
                <a:ext cx="602640" cy="51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11254FE-CD71-5EB1-A1BB-F508A6BF7CCB}"/>
                  </a:ext>
                </a:extLst>
              </p14:cNvPr>
              <p14:cNvContentPartPr/>
              <p14:nvPr/>
            </p14:nvContentPartPr>
            <p14:xfrm>
              <a:off x="4668974" y="2365259"/>
              <a:ext cx="304920" cy="2862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11254FE-CD71-5EB1-A1BB-F508A6BF7C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62854" y="2359139"/>
                <a:ext cx="317160" cy="29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" name="Group 131">
            <a:extLst>
              <a:ext uri="{FF2B5EF4-FFF2-40B4-BE49-F238E27FC236}">
                <a16:creationId xmlns:a16="http://schemas.microsoft.com/office/drawing/2014/main" id="{5B6B0F6D-8D68-A407-31E1-DE8C8EF64B6F}"/>
              </a:ext>
            </a:extLst>
          </p:cNvPr>
          <p:cNvGrpSpPr/>
          <p:nvPr/>
        </p:nvGrpSpPr>
        <p:grpSpPr>
          <a:xfrm>
            <a:off x="2213774" y="2548859"/>
            <a:ext cx="4495680" cy="3154320"/>
            <a:chOff x="2213774" y="2548859"/>
            <a:chExt cx="4495680" cy="315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06F8577-916C-9825-DCF2-E7B04146FC7E}"/>
                    </a:ext>
                  </a:extLst>
                </p14:cNvPr>
                <p14:cNvContentPartPr/>
                <p14:nvPr/>
              </p14:nvContentPartPr>
              <p14:xfrm>
                <a:off x="3126734" y="4502939"/>
                <a:ext cx="1083240" cy="1010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06F8577-916C-9825-DCF2-E7B04146FC7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120614" y="4496819"/>
                  <a:ext cx="1095480" cy="10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ED2E6E2-3653-49BB-B862-24087C6BFA93}"/>
                    </a:ext>
                  </a:extLst>
                </p14:cNvPr>
                <p14:cNvContentPartPr/>
                <p14:nvPr/>
              </p14:nvContentPartPr>
              <p14:xfrm>
                <a:off x="3152654" y="4279739"/>
                <a:ext cx="81000" cy="418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ED2E6E2-3653-49BB-B862-24087C6BFA9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46534" y="4273619"/>
                  <a:ext cx="9324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28E8794-4666-0024-2D62-232E2AE9CA49}"/>
                    </a:ext>
                  </a:extLst>
                </p14:cNvPr>
                <p14:cNvContentPartPr/>
                <p14:nvPr/>
              </p14:nvContentPartPr>
              <p14:xfrm>
                <a:off x="3434534" y="4394219"/>
                <a:ext cx="53280" cy="393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28E8794-4666-0024-2D62-232E2AE9CA4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428414" y="4388099"/>
                  <a:ext cx="6552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5030F09-16FF-F576-6977-A5ED5BD89626}"/>
                    </a:ext>
                  </a:extLst>
                </p14:cNvPr>
                <p14:cNvContentPartPr/>
                <p14:nvPr/>
              </p14:nvContentPartPr>
              <p14:xfrm>
                <a:off x="3494294" y="4215659"/>
                <a:ext cx="135360" cy="512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5030F09-16FF-F576-6977-A5ED5BD8962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488174" y="4209539"/>
                  <a:ext cx="14760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0A4AD95-CA8A-FFD5-1A28-C532BB49209D}"/>
                    </a:ext>
                  </a:extLst>
                </p14:cNvPr>
                <p14:cNvContentPartPr/>
                <p14:nvPr/>
              </p14:nvContentPartPr>
              <p14:xfrm>
                <a:off x="3706334" y="4139699"/>
                <a:ext cx="162720" cy="508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0A4AD95-CA8A-FFD5-1A28-C532BB49209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700214" y="4133579"/>
                  <a:ext cx="17496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2F2B389-99BA-3BDC-093B-4A977EFF2788}"/>
                    </a:ext>
                  </a:extLst>
                </p14:cNvPr>
                <p14:cNvContentPartPr/>
                <p14:nvPr/>
              </p14:nvContentPartPr>
              <p14:xfrm>
                <a:off x="3554414" y="4138619"/>
                <a:ext cx="201960" cy="568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2F2B389-99BA-3BDC-093B-4A977EFF278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548294" y="4132499"/>
                  <a:ext cx="214200" cy="58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40C6285-E013-0370-BF6C-0144F28B2148}"/>
                    </a:ext>
                  </a:extLst>
                </p14:cNvPr>
                <p14:cNvContentPartPr/>
                <p14:nvPr/>
              </p14:nvContentPartPr>
              <p14:xfrm>
                <a:off x="3640094" y="4035299"/>
                <a:ext cx="210240" cy="120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40C6285-E013-0370-BF6C-0144F28B214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633974" y="4029179"/>
                  <a:ext cx="2224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B25363C-ECDF-4ACA-AD11-CD00AEFF67BC}"/>
                    </a:ext>
                  </a:extLst>
                </p14:cNvPr>
                <p14:cNvContentPartPr/>
                <p14:nvPr/>
              </p14:nvContentPartPr>
              <p14:xfrm>
                <a:off x="3954374" y="4357139"/>
                <a:ext cx="45720" cy="257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B25363C-ECDF-4ACA-AD11-CD00AEFF67B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948254" y="4351019"/>
                  <a:ext cx="579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AD7F019-11B5-7225-59B7-7EBC0C5CDBDA}"/>
                    </a:ext>
                  </a:extLst>
                </p14:cNvPr>
                <p14:cNvContentPartPr/>
                <p14:nvPr/>
              </p14:nvContentPartPr>
              <p14:xfrm>
                <a:off x="3335174" y="4113059"/>
                <a:ext cx="363240" cy="311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AD7F019-11B5-7225-59B7-7EBC0C5CDBD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329054" y="4106939"/>
                  <a:ext cx="37548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5D4C860-B3AC-980A-9C37-96D40993DEC3}"/>
                    </a:ext>
                  </a:extLst>
                </p14:cNvPr>
                <p14:cNvContentPartPr/>
                <p14:nvPr/>
              </p14:nvContentPartPr>
              <p14:xfrm>
                <a:off x="2601134" y="3654419"/>
                <a:ext cx="206280" cy="340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5D4C860-B3AC-980A-9C37-96D40993DEC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595014" y="3648299"/>
                  <a:ext cx="21852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6B63D34-8808-8D50-A5B2-99F72CE4D276}"/>
                    </a:ext>
                  </a:extLst>
                </p14:cNvPr>
                <p14:cNvContentPartPr/>
                <p14:nvPr/>
              </p14:nvContentPartPr>
              <p14:xfrm>
                <a:off x="2627414" y="4090739"/>
                <a:ext cx="94320" cy="231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6B63D34-8808-8D50-A5B2-99F72CE4D27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21294" y="4084619"/>
                  <a:ext cx="1065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49EF22A-B7F2-2634-E36E-A1F1BD219EDD}"/>
                    </a:ext>
                  </a:extLst>
                </p14:cNvPr>
                <p14:cNvContentPartPr/>
                <p14:nvPr/>
              </p14:nvContentPartPr>
              <p14:xfrm>
                <a:off x="2213774" y="4315739"/>
                <a:ext cx="551520" cy="793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49EF22A-B7F2-2634-E36E-A1F1BD219ED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207654" y="4309619"/>
                  <a:ext cx="563760" cy="80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770FBDF-63E1-2C36-A445-8F345D34B852}"/>
                    </a:ext>
                  </a:extLst>
                </p14:cNvPr>
                <p14:cNvContentPartPr/>
                <p14:nvPr/>
              </p14:nvContentPartPr>
              <p14:xfrm>
                <a:off x="3155534" y="3730019"/>
                <a:ext cx="157320" cy="99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770FBDF-63E1-2C36-A445-8F345D34B85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49414" y="3723899"/>
                  <a:ext cx="1695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C34F277-737D-780D-A710-E341B478ED41}"/>
                    </a:ext>
                  </a:extLst>
                </p14:cNvPr>
                <p14:cNvContentPartPr/>
                <p14:nvPr/>
              </p14:nvContentPartPr>
              <p14:xfrm>
                <a:off x="3222854" y="3416459"/>
                <a:ext cx="187560" cy="207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C34F277-737D-780D-A710-E341B478ED4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16734" y="3410339"/>
                  <a:ext cx="1998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E466BB0-EE49-8127-51F6-3F7482365C3B}"/>
                    </a:ext>
                  </a:extLst>
                </p14:cNvPr>
                <p14:cNvContentPartPr/>
                <p14:nvPr/>
              </p14:nvContentPartPr>
              <p14:xfrm>
                <a:off x="3299894" y="3586739"/>
                <a:ext cx="106200" cy="150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E466BB0-EE49-8127-51F6-3F7482365C3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293774" y="3580619"/>
                  <a:ext cx="1184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AA1206F-94E1-1A68-F234-8BFD0CBDF607}"/>
                    </a:ext>
                  </a:extLst>
                </p14:cNvPr>
                <p14:cNvContentPartPr/>
                <p14:nvPr/>
              </p14:nvContentPartPr>
              <p14:xfrm>
                <a:off x="4387094" y="3366779"/>
                <a:ext cx="178920" cy="80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AA1206F-94E1-1A68-F234-8BFD0CBDF60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380974" y="3360659"/>
                  <a:ext cx="1911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9623FEC-3FBF-9465-5EB7-F76E3AA0A67A}"/>
                    </a:ext>
                  </a:extLst>
                </p14:cNvPr>
                <p14:cNvContentPartPr/>
                <p14:nvPr/>
              </p14:nvContentPartPr>
              <p14:xfrm>
                <a:off x="3750254" y="2933699"/>
                <a:ext cx="619200" cy="420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9623FEC-3FBF-9465-5EB7-F76E3AA0A67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744134" y="2927579"/>
                  <a:ext cx="631440" cy="43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1185536-8A09-FF14-05AD-83A50463C008}"/>
                    </a:ext>
                  </a:extLst>
                </p14:cNvPr>
                <p14:cNvContentPartPr/>
                <p14:nvPr/>
              </p14:nvContentPartPr>
              <p14:xfrm>
                <a:off x="4717214" y="3656939"/>
                <a:ext cx="92520" cy="266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1185536-8A09-FF14-05AD-83A50463C00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711094" y="3650819"/>
                  <a:ext cx="10476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CBF6B84-5CB5-E9C0-32D8-EF43480464D4}"/>
                    </a:ext>
                  </a:extLst>
                </p14:cNvPr>
                <p14:cNvContentPartPr/>
                <p14:nvPr/>
              </p14:nvContentPartPr>
              <p14:xfrm>
                <a:off x="4501574" y="4040339"/>
                <a:ext cx="109080" cy="88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CBF6B84-5CB5-E9C0-32D8-EF43480464D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495454" y="4034219"/>
                  <a:ext cx="12132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EA55970-BC9D-7AC7-B5F7-9AE8A3C1EBD4}"/>
                    </a:ext>
                  </a:extLst>
                </p14:cNvPr>
                <p14:cNvContentPartPr/>
                <p14:nvPr/>
              </p14:nvContentPartPr>
              <p14:xfrm>
                <a:off x="4908374" y="3800939"/>
                <a:ext cx="721800" cy="622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EA55970-BC9D-7AC7-B5F7-9AE8A3C1EBD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902254" y="3794819"/>
                  <a:ext cx="734040" cy="63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AF56AB9-EDAF-0F40-D3F2-9DE15348CFB4}"/>
                    </a:ext>
                  </a:extLst>
                </p14:cNvPr>
                <p14:cNvContentPartPr/>
                <p14:nvPr/>
              </p14:nvContentPartPr>
              <p14:xfrm>
                <a:off x="5119694" y="3586739"/>
                <a:ext cx="513720" cy="398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AF56AB9-EDAF-0F40-D3F2-9DE15348CFB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113574" y="3580619"/>
                  <a:ext cx="52596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376635D-66B0-9053-8286-E3D4243D9549}"/>
                    </a:ext>
                  </a:extLst>
                </p14:cNvPr>
                <p14:cNvContentPartPr/>
                <p14:nvPr/>
              </p14:nvContentPartPr>
              <p14:xfrm>
                <a:off x="5788214" y="5356139"/>
                <a:ext cx="921240" cy="2174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376635D-66B0-9053-8286-E3D4243D954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782094" y="5350019"/>
                  <a:ext cx="93348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0CB2DED-55E4-1DE3-CFEF-3EC583EC22FB}"/>
                    </a:ext>
                  </a:extLst>
                </p14:cNvPr>
                <p14:cNvContentPartPr/>
                <p14:nvPr/>
              </p14:nvContentPartPr>
              <p14:xfrm>
                <a:off x="5975414" y="5474219"/>
                <a:ext cx="604800" cy="2289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0CB2DED-55E4-1DE3-CFEF-3EC583EC22F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969294" y="5468099"/>
                  <a:ext cx="6170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29CA576-D841-75A0-A13B-FF8268D9170A}"/>
                    </a:ext>
                  </a:extLst>
                </p14:cNvPr>
                <p14:cNvContentPartPr/>
                <p14:nvPr/>
              </p14:nvContentPartPr>
              <p14:xfrm>
                <a:off x="6069734" y="4976699"/>
                <a:ext cx="485640" cy="195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29CA576-D841-75A0-A13B-FF8268D9170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063614" y="4970579"/>
                  <a:ext cx="49788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53A0DB3-EAA0-A622-4685-DFD126DC9958}"/>
                    </a:ext>
                  </a:extLst>
                </p14:cNvPr>
                <p14:cNvContentPartPr/>
                <p14:nvPr/>
              </p14:nvContentPartPr>
              <p14:xfrm>
                <a:off x="3614534" y="2848379"/>
                <a:ext cx="138600" cy="93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53A0DB3-EAA0-A622-4685-DFD126DC995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608414" y="2842259"/>
                  <a:ext cx="15084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E8D29B1-7D34-1749-0DD6-3F8C74975565}"/>
                    </a:ext>
                  </a:extLst>
                </p14:cNvPr>
                <p14:cNvContentPartPr/>
                <p14:nvPr/>
              </p14:nvContentPartPr>
              <p14:xfrm>
                <a:off x="3520934" y="3166259"/>
                <a:ext cx="89640" cy="126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E8D29B1-7D34-1749-0DD6-3F8C7497556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514814" y="3160139"/>
                  <a:ext cx="1018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F6B7BE9-A7C8-6391-4677-EB1FCEDD7B3C}"/>
                    </a:ext>
                  </a:extLst>
                </p14:cNvPr>
                <p14:cNvContentPartPr/>
                <p14:nvPr/>
              </p14:nvContentPartPr>
              <p14:xfrm>
                <a:off x="3628934" y="3229979"/>
                <a:ext cx="84600" cy="127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F6B7BE9-A7C8-6391-4677-EB1FCEDD7B3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622814" y="3223859"/>
                  <a:ext cx="9684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65E56B0-8EF1-9398-B9E6-70094432E879}"/>
                    </a:ext>
                  </a:extLst>
                </p14:cNvPr>
                <p14:cNvContentPartPr/>
                <p14:nvPr/>
              </p14:nvContentPartPr>
              <p14:xfrm>
                <a:off x="3769694" y="3304499"/>
                <a:ext cx="130320" cy="123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65E56B0-8EF1-9398-B9E6-70094432E87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763574" y="3298379"/>
                  <a:ext cx="14256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229D3F6-2787-C835-2F53-124C9CC2E7D5}"/>
                    </a:ext>
                  </a:extLst>
                </p14:cNvPr>
                <p14:cNvContentPartPr/>
                <p14:nvPr/>
              </p14:nvContentPartPr>
              <p14:xfrm>
                <a:off x="3911894" y="3487019"/>
                <a:ext cx="135720" cy="327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229D3F6-2787-C835-2F53-124C9CC2E7D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905774" y="3480899"/>
                  <a:ext cx="1479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12480F5B-B281-5D67-D2EB-32934202FB69}"/>
                    </a:ext>
                  </a:extLst>
                </p14:cNvPr>
                <p14:cNvContentPartPr/>
                <p14:nvPr/>
              </p14:nvContentPartPr>
              <p14:xfrm>
                <a:off x="6048494" y="4182179"/>
                <a:ext cx="238320" cy="6271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12480F5B-B281-5D67-D2EB-32934202FB6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42374" y="4176059"/>
                  <a:ext cx="250560" cy="6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D4EB2DF-004C-E106-BAF3-BD0071C2AFC8}"/>
                    </a:ext>
                  </a:extLst>
                </p14:cNvPr>
                <p14:cNvContentPartPr/>
                <p14:nvPr/>
              </p14:nvContentPartPr>
              <p14:xfrm>
                <a:off x="5700374" y="4444259"/>
                <a:ext cx="248400" cy="1922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D4EB2DF-004C-E106-BAF3-BD0071C2AFC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694254" y="4438139"/>
                  <a:ext cx="2606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9BE526D-2157-4627-720D-761DF9D52A82}"/>
                    </a:ext>
                  </a:extLst>
                </p14:cNvPr>
                <p14:cNvContentPartPr/>
                <p14:nvPr/>
              </p14:nvContentPartPr>
              <p14:xfrm>
                <a:off x="4084694" y="2763419"/>
                <a:ext cx="120960" cy="1483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9BE526D-2157-4627-720D-761DF9D52A8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078574" y="2757299"/>
                  <a:ext cx="1332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1F2079C-AF85-A18C-DBB3-B65C34EFEE95}"/>
                    </a:ext>
                  </a:extLst>
                </p14:cNvPr>
                <p14:cNvContentPartPr/>
                <p14:nvPr/>
              </p14:nvContentPartPr>
              <p14:xfrm>
                <a:off x="3904334" y="2696819"/>
                <a:ext cx="83880" cy="2080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1F2079C-AF85-A18C-DBB3-B65C34EFEE9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898214" y="2690699"/>
                  <a:ext cx="961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3D07DDE-0F6F-D9A5-8C2A-BEE83779F895}"/>
                    </a:ext>
                  </a:extLst>
                </p14:cNvPr>
                <p14:cNvContentPartPr/>
                <p14:nvPr/>
              </p14:nvContentPartPr>
              <p14:xfrm>
                <a:off x="4627214" y="2718059"/>
                <a:ext cx="90720" cy="594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3D07DDE-0F6F-D9A5-8C2A-BEE83779F89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621094" y="2711939"/>
                  <a:ext cx="1029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80A0B61-ABC9-97E3-FEB2-BCA821255182}"/>
                    </a:ext>
                  </a:extLst>
                </p14:cNvPr>
                <p14:cNvContentPartPr/>
                <p14:nvPr/>
              </p14:nvContentPartPr>
              <p14:xfrm>
                <a:off x="4559534" y="2548859"/>
                <a:ext cx="87120" cy="131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80A0B61-ABC9-97E3-FEB2-BCA82125518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553414" y="2542739"/>
                  <a:ext cx="993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17378A8-83C2-BB1E-5621-1B4AC0EAC20F}"/>
                    </a:ext>
                  </a:extLst>
                </p14:cNvPr>
                <p14:cNvContentPartPr/>
                <p14:nvPr/>
              </p14:nvContentPartPr>
              <p14:xfrm>
                <a:off x="3598694" y="3564059"/>
                <a:ext cx="700920" cy="5648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17378A8-83C2-BB1E-5621-1B4AC0EAC20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592574" y="3557939"/>
                  <a:ext cx="713160" cy="57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3C0FBC7F-A841-584C-5EAF-2882095E45A2}"/>
                    </a:ext>
                  </a:extLst>
                </p14:cNvPr>
                <p14:cNvContentPartPr/>
                <p14:nvPr/>
              </p14:nvContentPartPr>
              <p14:xfrm>
                <a:off x="4000814" y="3629579"/>
                <a:ext cx="73440" cy="101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3C0FBC7F-A841-584C-5EAF-2882095E45A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994694" y="3623459"/>
                  <a:ext cx="856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54D37E6-8C44-7B35-D276-0806E0AE1F23}"/>
                    </a:ext>
                  </a:extLst>
                </p14:cNvPr>
                <p14:cNvContentPartPr/>
                <p14:nvPr/>
              </p14:nvContentPartPr>
              <p14:xfrm>
                <a:off x="4271894" y="4119179"/>
                <a:ext cx="727920" cy="8125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54D37E6-8C44-7B35-D276-0806E0AE1F2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265774" y="4113059"/>
                  <a:ext cx="740160" cy="82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602CFBE-D43C-AF39-97CA-9DB0A63BAA1A}"/>
                    </a:ext>
                  </a:extLst>
                </p14:cNvPr>
                <p14:cNvContentPartPr/>
                <p14:nvPr/>
              </p14:nvContentPartPr>
              <p14:xfrm>
                <a:off x="5095934" y="4428419"/>
                <a:ext cx="708120" cy="4521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602CFBE-D43C-AF39-97CA-9DB0A63BAA1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089814" y="4422299"/>
                  <a:ext cx="72036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649F736-FB67-E373-3F8B-841D3CCC94D9}"/>
                    </a:ext>
                  </a:extLst>
                </p14:cNvPr>
                <p14:cNvContentPartPr/>
                <p14:nvPr/>
              </p14:nvContentPartPr>
              <p14:xfrm>
                <a:off x="5572574" y="5116379"/>
                <a:ext cx="245160" cy="2671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649F736-FB67-E373-3F8B-841D3CCC94D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566454" y="5110259"/>
                  <a:ext cx="25740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C925AB7-D3EE-ABAF-4A5E-2B12A5E844E4}"/>
                    </a:ext>
                  </a:extLst>
                </p14:cNvPr>
                <p14:cNvContentPartPr/>
                <p14:nvPr/>
              </p14:nvContentPartPr>
              <p14:xfrm>
                <a:off x="3782654" y="2927939"/>
                <a:ext cx="346680" cy="264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C925AB7-D3EE-ABAF-4A5E-2B12A5E844E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776534" y="2921819"/>
                  <a:ext cx="358920" cy="277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3868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E628F2-0D9A-A73E-5238-93B01369AA36}"/>
              </a:ext>
            </a:extLst>
          </p:cNvPr>
          <p:cNvSpPr/>
          <p:nvPr/>
        </p:nvSpPr>
        <p:spPr>
          <a:xfrm>
            <a:off x="4826674" y="1296257"/>
            <a:ext cx="3939032" cy="497754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0AD03C-892A-D89E-21A4-1EF5C16743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 dirty="0">
                <a:ea typeface="Calibri"/>
              </a:rPr>
              <a:t>Contour Lines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644952-D11D-C934-75FB-4597C5F48D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088" y="1286701"/>
            <a:ext cx="3922800" cy="4987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F97850-1DDD-95E2-8FF6-27690E57AA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alphaModFix am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7931" y1="62730" x2="48659" y2="44357"/>
                        <a14:foregroundMark x1="48659" y1="44357" x2="31418" y2="60630"/>
                        <a14:foregroundMark x1="31418" y1="60630" x2="44444" y2="38583"/>
                        <a14:foregroundMark x1="44444" y1="38583" x2="26820" y2="54856"/>
                        <a14:foregroundMark x1="26820" y1="54856" x2="39080" y2="16273"/>
                        <a14:foregroundMark x1="39080" y1="16273" x2="46743" y2="30446"/>
                        <a14:foregroundMark x1="50958" y1="30971" x2="52490" y2="30971"/>
                        <a14:foregroundMark x1="46743" y1="30446" x2="50958" y2="30971"/>
                        <a14:foregroundMark x1="57471" y1="33071" x2="71264" y2="20997"/>
                        <a14:foregroundMark x1="71264" y1="20997" x2="65134" y2="33071"/>
                        <a14:foregroundMark x1="54789" y1="36220" x2="59004" y2="30709"/>
                        <a14:foregroundMark x1="50575" y1="19160" x2="48659" y2="16273"/>
                        <a14:foregroundMark x1="54789" y1="8661" x2="50575" y2="15486"/>
                        <a14:foregroundMark x1="41379" y1="9711" x2="42146" y2="15223"/>
                        <a14:foregroundMark x1="43295" y1="9186" x2="44828" y2="9186"/>
                        <a14:foregroundMark x1="26437" y1="19948" x2="26437" y2="19948"/>
                        <a14:foregroundMark x1="26437" y1="19423" x2="27969" y2="19160"/>
                        <a14:foregroundMark x1="63218" y1="56168" x2="82375" y2="49081"/>
                        <a14:foregroundMark x1="82375" y1="49081" x2="87739" y2="48819"/>
                        <a14:foregroundMark x1="65900" y1="55381" x2="69349" y2="53018"/>
                        <a14:foregroundMark x1="68966" y1="55906" x2="72797" y2="61155"/>
                        <a14:foregroundMark x1="73180" y1="62730" x2="80460" y2="58268"/>
                        <a14:foregroundMark x1="71264" y1="55118" x2="70498" y2="55643"/>
                        <a14:foregroundMark x1="65900" y1="53281" x2="68582" y2="52756"/>
                        <a14:foregroundMark x1="68199" y1="54331" x2="69732" y2="54068"/>
                        <a14:foregroundMark x1="68966" y1="57480" x2="72414" y2="54068"/>
                        <a14:foregroundMark x1="67816" y1="58005" x2="69732" y2="54856"/>
                        <a14:foregroundMark x1="52490" y1="48294" x2="56705" y2="48031"/>
                        <a14:foregroundMark x1="57471" y1="44357" x2="75096" y2="21522"/>
                        <a14:foregroundMark x1="68199" y1="27297" x2="72031" y2="25722"/>
                        <a14:foregroundMark x1="67433" y1="27822" x2="70115" y2="27034"/>
                        <a14:foregroundMark x1="47126" y1="40682" x2="59770" y2="30446"/>
                        <a14:foregroundMark x1="45594" y1="41470" x2="47510" y2="39370"/>
                        <a14:foregroundMark x1="44828" y1="38583" x2="45594" y2="38320"/>
                        <a14:foregroundMark x1="4598" y1="85564" x2="26437" y2="91076"/>
                        <a14:foregroundMark x1="26437" y1="91076" x2="42529" y2="87139"/>
                        <a14:foregroundMark x1="69349" y1="55906" x2="68199" y2="56430"/>
                        <a14:foregroundMark x1="55939" y1="47769" x2="57088" y2="48819"/>
                        <a14:backgroundMark x1="24521" y1="23097" x2="18008" y2="67454"/>
                        <a14:backgroundMark x1="17625" y1="67454" x2="0" y2="88714"/>
                        <a14:backgroundMark x1="39464" y1="96325" x2="43295" y2="99738"/>
                        <a14:backgroundMark x1="78161" y1="61942" x2="80843" y2="59580"/>
                        <a14:backgroundMark x1="39464" y1="96325" x2="77395" y2="62730"/>
                        <a14:backgroundMark x1="58621" y1="48294" x2="61303" y2="49606"/>
                        <a14:backgroundMark x1="66667" y1="52231" x2="66284" y2="52231"/>
                        <a14:backgroundMark x1="70881" y1="54331" x2="69732" y2="54068"/>
                        <a14:backgroundMark x1="80843" y1="59580" x2="80077" y2="59055"/>
                        <a14:backgroundMark x1="72797" y1="31759" x2="78927" y2="22047"/>
                        <a14:backgroundMark x1="61303" y1="49606" x2="70881" y2="34383"/>
                        <a14:backgroundMark x1="69349" y1="25722" x2="67050" y2="26509"/>
                        <a14:backgroundMark x1="78927" y1="22047" x2="72797" y2="24409"/>
                        <a14:backgroundMark x1="46360" y1="39370" x2="47510" y2="34646"/>
                        <a14:backgroundMark x1="51341" y1="25722" x2="60153" y2="14698"/>
                        <a14:backgroundMark x1="43678" y1="8924" x2="40613" y2="7874"/>
                        <a14:backgroundMark x1="45211" y1="9449" x2="44828" y2="9186"/>
                        <a14:backgroundMark x1="60153" y1="14698" x2="58621" y2="14173"/>
                        <a14:backgroundMark x1="35249" y1="12336" x2="30268" y2="16535"/>
                        <a14:backgroundMark x1="40613" y1="7874" x2="37931" y2="9974"/>
                        <a14:backgroundMark x1="63218" y1="0" x2="71648" y2="262"/>
                        <a14:backgroundMark x1="72797" y1="1575" x2="98851" y2="8661"/>
                        <a14:backgroundMark x1="98851" y1="8661" x2="99617" y2="9186"/>
                        <a14:backgroundMark x1="77395" y1="13386" x2="79693" y2="20997"/>
                        <a14:backgroundMark x1="47126" y1="37795" x2="60153" y2="25984"/>
                        <a14:backgroundMark x1="60153" y1="25984" x2="61303" y2="23097"/>
                        <a14:backgroundMark x1="50575" y1="31496" x2="52490" y2="27822"/>
                        <a14:backgroundMark x1="49425" y1="33071" x2="52490" y2="26509"/>
                        <a14:backgroundMark x1="72031" y1="34908" x2="87356" y2="24147"/>
                        <a14:backgroundMark x1="87356" y1="24147" x2="94636" y2="25197"/>
                        <a14:backgroundMark x1="73563" y1="35696" x2="99617" y2="28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4854" y="1224703"/>
            <a:ext cx="3482672" cy="50852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04CB22A-3D13-3419-674B-17C95FF69731}"/>
                  </a:ext>
                </a:extLst>
              </p14:cNvPr>
              <p14:cNvContentPartPr/>
              <p14:nvPr/>
            </p14:nvContentPartPr>
            <p14:xfrm>
              <a:off x="6321710" y="1575266"/>
              <a:ext cx="724680" cy="17002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04CB22A-3D13-3419-674B-17C95FF6973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5590" y="1569146"/>
                <a:ext cx="7369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5E5DEA5-26C7-4F1C-F8DF-2002EF332271}"/>
                  </a:ext>
                </a:extLst>
              </p14:cNvPr>
              <p14:cNvContentPartPr/>
              <p14:nvPr/>
            </p14:nvContentPartPr>
            <p14:xfrm>
              <a:off x="6688910" y="1680026"/>
              <a:ext cx="390240" cy="14929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5E5DEA5-26C7-4F1C-F8DF-2002EF3322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82796" y="1673906"/>
                <a:ext cx="402469" cy="150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22420F9-8AF9-456F-8BC5-C7EE2B2B4DBA}"/>
                  </a:ext>
                </a:extLst>
              </p14:cNvPr>
              <p14:cNvContentPartPr/>
              <p14:nvPr/>
            </p14:nvContentPartPr>
            <p14:xfrm>
              <a:off x="6696830" y="1957586"/>
              <a:ext cx="1065600" cy="1215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22420F9-8AF9-456F-8BC5-C7EE2B2B4DB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90708" y="1951466"/>
                <a:ext cx="1077844" cy="12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1D03D1F-462E-E040-E25A-E4BC40DF2B46}"/>
                  </a:ext>
                </a:extLst>
              </p14:cNvPr>
              <p14:cNvContentPartPr/>
              <p14:nvPr/>
            </p14:nvContentPartPr>
            <p14:xfrm>
              <a:off x="7481990" y="2183666"/>
              <a:ext cx="81360" cy="784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1D03D1F-462E-E040-E25A-E4BC40DF2B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75870" y="2177518"/>
                <a:ext cx="93600" cy="90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1A032F1-9E66-4508-71AF-99CDE48736FE}"/>
                  </a:ext>
                </a:extLst>
              </p14:cNvPr>
              <p14:cNvContentPartPr/>
              <p14:nvPr/>
            </p14:nvContentPartPr>
            <p14:xfrm>
              <a:off x="7119470" y="2076386"/>
              <a:ext cx="648720" cy="1917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1A032F1-9E66-4508-71AF-99CDE48736F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13350" y="2070267"/>
                <a:ext cx="660960" cy="1929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16377FF-5548-DBBD-1700-4BE5CA31C180}"/>
                  </a:ext>
                </a:extLst>
              </p14:cNvPr>
              <p14:cNvContentPartPr/>
              <p14:nvPr/>
            </p14:nvContentPartPr>
            <p14:xfrm>
              <a:off x="7154030" y="3669746"/>
              <a:ext cx="1144800" cy="563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16377FF-5548-DBBD-1700-4BE5CA31C18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147910" y="3663626"/>
                <a:ext cx="1157040" cy="5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A13C902-4A0A-DC56-F728-9E40B945EBE0}"/>
                  </a:ext>
                </a:extLst>
              </p14:cNvPr>
              <p14:cNvContentPartPr/>
              <p14:nvPr/>
            </p14:nvContentPartPr>
            <p14:xfrm>
              <a:off x="6224510" y="1703066"/>
              <a:ext cx="430200" cy="801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A13C902-4A0A-DC56-F728-9E40B945EBE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18390" y="1696946"/>
                <a:ext cx="442440" cy="81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3701ADD-0C5F-CC88-5258-E026096308ED}"/>
                  </a:ext>
                </a:extLst>
              </p14:cNvPr>
              <p14:cNvContentPartPr/>
              <p14:nvPr/>
            </p14:nvContentPartPr>
            <p14:xfrm>
              <a:off x="6669110" y="1717466"/>
              <a:ext cx="30960" cy="2232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3701ADD-0C5F-CC88-5258-E026096308E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662990" y="1711346"/>
                <a:ext cx="4320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C848DD-5632-E1E7-ADB1-A03F26637681}"/>
                  </a:ext>
                </a:extLst>
              </p14:cNvPr>
              <p14:cNvContentPartPr/>
              <p14:nvPr/>
            </p14:nvContentPartPr>
            <p14:xfrm>
              <a:off x="5215790" y="2170346"/>
              <a:ext cx="1006200" cy="3343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C848DD-5632-E1E7-ADB1-A03F2663768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09672" y="2164227"/>
                <a:ext cx="1018436" cy="3355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63348C2-7463-3C47-1FD3-68598418F315}"/>
                  </a:ext>
                </a:extLst>
              </p14:cNvPr>
              <p14:cNvContentPartPr/>
              <p14:nvPr/>
            </p14:nvContentPartPr>
            <p14:xfrm>
              <a:off x="6153590" y="2704586"/>
              <a:ext cx="152640" cy="46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63348C2-7463-3C47-1FD3-68598418F31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47456" y="2698466"/>
                <a:ext cx="164909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209C0B7-39AD-E08B-4DB2-F145460BB08A}"/>
                  </a:ext>
                </a:extLst>
              </p14:cNvPr>
              <p14:cNvContentPartPr/>
              <p14:nvPr/>
            </p14:nvContentPartPr>
            <p14:xfrm>
              <a:off x="6234590" y="2803946"/>
              <a:ext cx="98280" cy="89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209C0B7-39AD-E08B-4DB2-F145460BB08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28470" y="2797826"/>
                <a:ext cx="11052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381ED7D-77F0-F3D0-B70A-9FA85E161234}"/>
                  </a:ext>
                </a:extLst>
              </p14:cNvPr>
              <p14:cNvContentPartPr/>
              <p14:nvPr/>
            </p14:nvContentPartPr>
            <p14:xfrm>
              <a:off x="6176630" y="2917346"/>
              <a:ext cx="108720" cy="87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381ED7D-77F0-F3D0-B70A-9FA85E16123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170510" y="2911226"/>
                <a:ext cx="12096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4E24CD8-AD36-9349-7CAC-5E9FD382005C}"/>
                  </a:ext>
                </a:extLst>
              </p14:cNvPr>
              <p14:cNvContentPartPr/>
              <p14:nvPr/>
            </p14:nvContentPartPr>
            <p14:xfrm>
              <a:off x="6257270" y="3950546"/>
              <a:ext cx="1830600" cy="2026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4E24CD8-AD36-9349-7CAC-5E9FD382005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51150" y="3944426"/>
                <a:ext cx="1842840" cy="20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7F2DE20-7D6A-64AD-71C7-CD8B1BC864F3}"/>
                  </a:ext>
                </a:extLst>
              </p14:cNvPr>
              <p14:cNvContentPartPr/>
              <p14:nvPr/>
            </p14:nvContentPartPr>
            <p14:xfrm>
              <a:off x="6422510" y="2793506"/>
              <a:ext cx="168480" cy="493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7F2DE20-7D6A-64AD-71C7-CD8B1BC864F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16390" y="2787386"/>
                <a:ext cx="1807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A3BEBAF-B0F7-06D9-930A-8939A7056022}"/>
                  </a:ext>
                </a:extLst>
              </p14:cNvPr>
              <p14:cNvContentPartPr/>
              <p14:nvPr/>
            </p14:nvContentPartPr>
            <p14:xfrm>
              <a:off x="6542030" y="2700266"/>
              <a:ext cx="72000" cy="20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A3BEBAF-B0F7-06D9-930A-8939A705602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535910" y="2694037"/>
                <a:ext cx="84240" cy="329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1F31D87-7271-F63D-E106-29F446DA765B}"/>
                  </a:ext>
                </a:extLst>
              </p14:cNvPr>
              <p14:cNvContentPartPr/>
              <p14:nvPr/>
            </p14:nvContentPartPr>
            <p14:xfrm>
              <a:off x="6561830" y="2540066"/>
              <a:ext cx="79560" cy="1087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1F31D87-7271-F63D-E106-29F446DA765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555710" y="2533946"/>
                <a:ext cx="918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35CC922-A564-3154-E921-EAC0684F933B}"/>
                  </a:ext>
                </a:extLst>
              </p14:cNvPr>
              <p14:cNvContentPartPr/>
              <p14:nvPr/>
            </p14:nvContentPartPr>
            <p14:xfrm>
              <a:off x="5969990" y="2663186"/>
              <a:ext cx="128880" cy="345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35CC922-A564-3154-E921-EAC0684F933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63887" y="2657066"/>
                <a:ext cx="141086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6027509-1E11-A263-D8F6-047357A9BFE4}"/>
                  </a:ext>
                </a:extLst>
              </p14:cNvPr>
              <p14:cNvContentPartPr/>
              <p14:nvPr/>
            </p14:nvContentPartPr>
            <p14:xfrm>
              <a:off x="6057110" y="2533586"/>
              <a:ext cx="79200" cy="63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6027509-1E11-A263-D8F6-047357A9BFE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50990" y="2527466"/>
                <a:ext cx="914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92D493A-74E3-3107-1B7F-6404D05C4052}"/>
                  </a:ext>
                </a:extLst>
              </p14:cNvPr>
              <p14:cNvContentPartPr/>
              <p14:nvPr/>
            </p14:nvContentPartPr>
            <p14:xfrm>
              <a:off x="5999150" y="2205626"/>
              <a:ext cx="138240" cy="226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92D493A-74E3-3107-1B7F-6404D05C405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993030" y="2199506"/>
                <a:ext cx="15048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9A113DE-A46F-A121-C245-87E6AA15A508}"/>
                  </a:ext>
                </a:extLst>
              </p14:cNvPr>
              <p14:cNvContentPartPr/>
              <p14:nvPr/>
            </p14:nvContentPartPr>
            <p14:xfrm>
              <a:off x="6480470" y="3176906"/>
              <a:ext cx="212040" cy="2743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9A113DE-A46F-A121-C245-87E6AA15A50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474350" y="3170786"/>
                <a:ext cx="22428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391100F7-59D0-E0AA-283B-BF880B325B16}"/>
                  </a:ext>
                </a:extLst>
              </p14:cNvPr>
              <p14:cNvContentPartPr/>
              <p14:nvPr/>
            </p14:nvContentPartPr>
            <p14:xfrm>
              <a:off x="6231350" y="4518626"/>
              <a:ext cx="298080" cy="388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391100F7-59D0-E0AA-283B-BF880B325B1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225230" y="4512506"/>
                <a:ext cx="31032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FF48ABB-3C6D-C234-3534-D6408F2D4715}"/>
                  </a:ext>
                </a:extLst>
              </p14:cNvPr>
              <p14:cNvContentPartPr/>
              <p14:nvPr/>
            </p14:nvContentPartPr>
            <p14:xfrm>
              <a:off x="6216950" y="4647866"/>
              <a:ext cx="157680" cy="550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FF48ABB-3C6D-C234-3534-D6408F2D471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210816" y="4641746"/>
                <a:ext cx="169948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7A894114-AC23-F7D1-8A73-D0CE0C51888A}"/>
                  </a:ext>
                </a:extLst>
              </p14:cNvPr>
              <p14:cNvContentPartPr/>
              <p14:nvPr/>
            </p14:nvContentPartPr>
            <p14:xfrm>
              <a:off x="6124430" y="4777466"/>
              <a:ext cx="51840" cy="230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7A894114-AC23-F7D1-8A73-D0CE0C51888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118310" y="4771249"/>
                <a:ext cx="64080" cy="35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9AF88B1-782F-4D1C-B81D-99976602533B}"/>
                  </a:ext>
                </a:extLst>
              </p14:cNvPr>
              <p14:cNvContentPartPr/>
              <p14:nvPr/>
            </p14:nvContentPartPr>
            <p14:xfrm>
              <a:off x="6674870" y="3869546"/>
              <a:ext cx="242640" cy="878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9AF88B1-782F-4D1C-B81D-99976602533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668750" y="3863426"/>
                <a:ext cx="25488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3A416EE4-C913-AAAF-1930-90889BAD71F3}"/>
                  </a:ext>
                </a:extLst>
              </p14:cNvPr>
              <p14:cNvContentPartPr/>
              <p14:nvPr/>
            </p14:nvContentPartPr>
            <p14:xfrm>
              <a:off x="6781790" y="3767306"/>
              <a:ext cx="158760" cy="450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3A416EE4-C913-AAAF-1930-90889BAD71F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775670" y="3761186"/>
                <a:ext cx="1710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73FEFDA0-2ED6-9E32-B7BD-3E392EE2476D}"/>
                  </a:ext>
                </a:extLst>
              </p14:cNvPr>
              <p14:cNvContentPartPr/>
              <p14:nvPr/>
            </p14:nvContentPartPr>
            <p14:xfrm>
              <a:off x="6853070" y="3587306"/>
              <a:ext cx="184320" cy="4752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73FEFDA0-2ED6-9E32-B7BD-3E392EE2476D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846950" y="3581186"/>
                <a:ext cx="19656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A495873E-3285-0D53-D13C-E35BFC730158}"/>
                  </a:ext>
                </a:extLst>
              </p14:cNvPr>
              <p14:cNvContentPartPr/>
              <p14:nvPr/>
            </p14:nvContentPartPr>
            <p14:xfrm>
              <a:off x="6925430" y="3445466"/>
              <a:ext cx="33120" cy="68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A495873E-3285-0D53-D13C-E35BFC73015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919376" y="3439346"/>
                <a:ext cx="45228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A8D17306-8CEF-7E46-18EB-65DCE687647F}"/>
                  </a:ext>
                </a:extLst>
              </p14:cNvPr>
              <p14:cNvContentPartPr/>
              <p14:nvPr/>
            </p14:nvContentPartPr>
            <p14:xfrm>
              <a:off x="7020110" y="2967026"/>
              <a:ext cx="98640" cy="756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A8D17306-8CEF-7E46-18EB-65DCE687647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013990" y="2960906"/>
                <a:ext cx="11088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F50FE29-C2E4-FCD2-2313-A64A509C98CB}"/>
                  </a:ext>
                </a:extLst>
              </p14:cNvPr>
              <p14:cNvContentPartPr/>
              <p14:nvPr/>
            </p14:nvContentPartPr>
            <p14:xfrm>
              <a:off x="7193270" y="2862266"/>
              <a:ext cx="67320" cy="774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F50FE29-C2E4-FCD2-2313-A64A509C98C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187150" y="2856174"/>
                <a:ext cx="79560" cy="895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9DD5BB02-E94D-8414-83F2-FA2DB315E8A5}"/>
                  </a:ext>
                </a:extLst>
              </p14:cNvPr>
              <p14:cNvContentPartPr/>
              <p14:nvPr/>
            </p14:nvContentPartPr>
            <p14:xfrm>
              <a:off x="7187870" y="2778746"/>
              <a:ext cx="146880" cy="117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9DD5BB02-E94D-8414-83F2-FA2DB315E8A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181765" y="2772626"/>
                <a:ext cx="15909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92EB503-49B0-257A-DE99-E20643B9B859}"/>
                  </a:ext>
                </a:extLst>
              </p14:cNvPr>
              <p14:cNvContentPartPr/>
              <p14:nvPr/>
            </p14:nvContentPartPr>
            <p14:xfrm>
              <a:off x="7326110" y="2755346"/>
              <a:ext cx="69120" cy="93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92EB503-49B0-257A-DE99-E20643B9B85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319958" y="2749226"/>
                <a:ext cx="81424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18467D54-5DC5-F99D-DD44-0B6D7139691B}"/>
                  </a:ext>
                </a:extLst>
              </p14:cNvPr>
              <p14:cNvContentPartPr/>
              <p14:nvPr/>
            </p14:nvContentPartPr>
            <p14:xfrm>
              <a:off x="7397390" y="2706386"/>
              <a:ext cx="19800" cy="237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18467D54-5DC5-F99D-DD44-0B6D7139691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391157" y="2700266"/>
                <a:ext cx="32267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38D7ED61-73D4-2925-3F29-2197A77BE180}"/>
                  </a:ext>
                </a:extLst>
              </p14:cNvPr>
              <p14:cNvContentPartPr/>
              <p14:nvPr/>
            </p14:nvContentPartPr>
            <p14:xfrm>
              <a:off x="7326830" y="2502266"/>
              <a:ext cx="166680" cy="500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38D7ED61-73D4-2925-3F29-2197A77BE180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320697" y="2496146"/>
                <a:ext cx="178946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ECB4BD60-DB33-6555-F66B-3B986D3005C6}"/>
                  </a:ext>
                </a:extLst>
              </p14:cNvPr>
              <p14:cNvContentPartPr/>
              <p14:nvPr/>
            </p14:nvContentPartPr>
            <p14:xfrm>
              <a:off x="7389110" y="2447186"/>
              <a:ext cx="83160" cy="511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ECB4BD60-DB33-6555-F66B-3B986D3005C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382990" y="2441066"/>
                <a:ext cx="9540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738AACD5-B811-3D54-E27F-F4CD3AD27572}"/>
                  </a:ext>
                </a:extLst>
              </p14:cNvPr>
              <p14:cNvContentPartPr/>
              <p14:nvPr/>
            </p14:nvContentPartPr>
            <p14:xfrm>
              <a:off x="7407830" y="2429186"/>
              <a:ext cx="102960" cy="374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738AACD5-B811-3D54-E27F-F4CD3AD2757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401689" y="2423066"/>
                <a:ext cx="115243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7249B676-FFAC-AB7E-DB33-B1BFE9D11139}"/>
                  </a:ext>
                </a:extLst>
              </p14:cNvPr>
              <p14:cNvContentPartPr/>
              <p14:nvPr/>
            </p14:nvContentPartPr>
            <p14:xfrm>
              <a:off x="6221270" y="3320546"/>
              <a:ext cx="81720" cy="2937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7249B676-FFAC-AB7E-DB33-B1BFE9D1113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215150" y="3314426"/>
                <a:ext cx="9396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E36059F-5E85-B6A7-5D88-CEF374F9AEBF}"/>
                  </a:ext>
                </a:extLst>
              </p14:cNvPr>
              <p14:cNvContentPartPr/>
              <p14:nvPr/>
            </p14:nvContentPartPr>
            <p14:xfrm>
              <a:off x="6180230" y="3617186"/>
              <a:ext cx="18720" cy="889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E36059F-5E85-B6A7-5D88-CEF374F9AEB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174110" y="3611091"/>
                <a:ext cx="30960" cy="101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3B1FC6E-1D0A-8BB2-400C-27C99F46E616}"/>
                  </a:ext>
                </a:extLst>
              </p14:cNvPr>
              <p14:cNvContentPartPr/>
              <p14:nvPr/>
            </p14:nvContentPartPr>
            <p14:xfrm>
              <a:off x="6146750" y="3703946"/>
              <a:ext cx="47520" cy="957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3B1FC6E-1D0A-8BB2-400C-27C99F46E616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140583" y="3697826"/>
                <a:ext cx="59853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5B7D294-122C-7B7E-39EA-1EC54BBB4366}"/>
                  </a:ext>
                </a:extLst>
              </p14:cNvPr>
              <p14:cNvContentPartPr/>
              <p14:nvPr/>
            </p14:nvContentPartPr>
            <p14:xfrm>
              <a:off x="6115430" y="3814106"/>
              <a:ext cx="55800" cy="626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5B7D294-122C-7B7E-39EA-1EC54BBB4366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109310" y="3807986"/>
                <a:ext cx="6804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A0F815DE-DA6B-0A98-868F-83954426BF54}"/>
                  </a:ext>
                </a:extLst>
              </p14:cNvPr>
              <p14:cNvContentPartPr/>
              <p14:nvPr/>
            </p14:nvContentPartPr>
            <p14:xfrm>
              <a:off x="6072590" y="3984746"/>
              <a:ext cx="31680" cy="172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A0F815DE-DA6B-0A98-868F-83954426BF54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066470" y="3978626"/>
                <a:ext cx="439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32D4AE4E-DE3F-CA7E-8537-D9828D926CB6}"/>
                  </a:ext>
                </a:extLst>
              </p14:cNvPr>
              <p14:cNvContentPartPr/>
              <p14:nvPr/>
            </p14:nvContentPartPr>
            <p14:xfrm>
              <a:off x="5978990" y="3126866"/>
              <a:ext cx="87840" cy="1303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32D4AE4E-DE3F-CA7E-8537-D9828D926CB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972870" y="3120746"/>
                <a:ext cx="1000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2D4D5DC9-A4F7-A3D9-5DCA-76510B3A2F77}"/>
                  </a:ext>
                </a:extLst>
              </p14:cNvPr>
              <p14:cNvContentPartPr/>
              <p14:nvPr/>
            </p14:nvContentPartPr>
            <p14:xfrm>
              <a:off x="5980430" y="3234506"/>
              <a:ext cx="110520" cy="2232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2D4D5DC9-A4F7-A3D9-5DCA-76510B3A2F77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974310" y="3228386"/>
                <a:ext cx="1227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DDCB382F-DCDD-8B77-5757-3B8C05458837}"/>
                  </a:ext>
                </a:extLst>
              </p14:cNvPr>
              <p14:cNvContentPartPr/>
              <p14:nvPr/>
            </p14:nvContentPartPr>
            <p14:xfrm>
              <a:off x="6048110" y="3475706"/>
              <a:ext cx="1800" cy="489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DDCB382F-DCDD-8B77-5757-3B8C05458837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43010" y="3469586"/>
                <a:ext cx="1200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9E886A09-F69C-30C1-9C8F-5973F1CFAE6A}"/>
                  </a:ext>
                </a:extLst>
              </p14:cNvPr>
              <p14:cNvContentPartPr/>
              <p14:nvPr/>
            </p14:nvContentPartPr>
            <p14:xfrm>
              <a:off x="6415310" y="4166906"/>
              <a:ext cx="195120" cy="752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9E886A09-F69C-30C1-9C8F-5973F1CFAE6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409190" y="4160786"/>
                <a:ext cx="20736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4AA770E0-069F-E1CE-CC66-91B70B24C691}"/>
                  </a:ext>
                </a:extLst>
              </p14:cNvPr>
              <p14:cNvContentPartPr/>
              <p14:nvPr/>
            </p14:nvContentPartPr>
            <p14:xfrm>
              <a:off x="6373190" y="4298306"/>
              <a:ext cx="144000" cy="4824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4AA770E0-069F-E1CE-CC66-91B70B24C691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367055" y="4292186"/>
                <a:ext cx="156271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DCD8A910-24A9-7CBA-DB4D-9B6F4B9E82D1}"/>
                  </a:ext>
                </a:extLst>
              </p14:cNvPr>
              <p14:cNvContentPartPr/>
              <p14:nvPr/>
            </p14:nvContentPartPr>
            <p14:xfrm>
              <a:off x="6313070" y="5085626"/>
              <a:ext cx="581400" cy="8460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DCD8A910-24A9-7CBA-DB4D-9B6F4B9E82D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306950" y="5079506"/>
                <a:ext cx="59364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055C4C95-215D-9A60-6C44-2D8B36221796}"/>
                  </a:ext>
                </a:extLst>
              </p14:cNvPr>
              <p14:cNvContentPartPr/>
              <p14:nvPr/>
            </p14:nvContentPartPr>
            <p14:xfrm>
              <a:off x="6905990" y="5071586"/>
              <a:ext cx="71640" cy="4536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055C4C95-215D-9A60-6C44-2D8B3622179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899870" y="5065466"/>
                <a:ext cx="8388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CC86E3B5-A320-C220-B6A0-C41723FB112B}"/>
                  </a:ext>
                </a:extLst>
              </p14:cNvPr>
              <p14:cNvContentPartPr/>
              <p14:nvPr/>
            </p14:nvContentPartPr>
            <p14:xfrm>
              <a:off x="5778830" y="4815986"/>
              <a:ext cx="137160" cy="4464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CC86E3B5-A320-C220-B6A0-C41723FB112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772710" y="4809866"/>
                <a:ext cx="1494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C91AE3F8-1651-F27A-ED56-D6047B4FA0F2}"/>
                  </a:ext>
                </a:extLst>
              </p14:cNvPr>
              <p14:cNvContentPartPr/>
              <p14:nvPr/>
            </p14:nvContentPartPr>
            <p14:xfrm>
              <a:off x="5965310" y="4002026"/>
              <a:ext cx="50040" cy="540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C91AE3F8-1651-F27A-ED56-D6047B4FA0F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959234" y="3995906"/>
                <a:ext cx="62193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5E2DD58C-22BB-0E3F-5E3E-7E705BB477A0}"/>
                  </a:ext>
                </a:extLst>
              </p14:cNvPr>
              <p14:cNvContentPartPr/>
              <p14:nvPr/>
            </p14:nvContentPartPr>
            <p14:xfrm>
              <a:off x="6047030" y="3589826"/>
              <a:ext cx="26280" cy="2952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5E2DD58C-22BB-0E3F-5E3E-7E705BB477A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040910" y="3583630"/>
                <a:ext cx="38520" cy="41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65A0D980-0591-51E7-69D3-DF6C8A8B5FC2}"/>
                  </a:ext>
                </a:extLst>
              </p14:cNvPr>
              <p14:cNvContentPartPr/>
              <p14:nvPr/>
            </p14:nvContentPartPr>
            <p14:xfrm>
              <a:off x="6563990" y="2947586"/>
              <a:ext cx="16560" cy="10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65A0D980-0591-51E7-69D3-DF6C8A8B5FC2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557870" y="2941466"/>
                <a:ext cx="2880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B05739E0-19AF-EDEB-8448-CCB9E166FFE6}"/>
                  </a:ext>
                </a:extLst>
              </p14:cNvPr>
              <p14:cNvContentPartPr/>
              <p14:nvPr/>
            </p14:nvContentPartPr>
            <p14:xfrm>
              <a:off x="6515750" y="2874866"/>
              <a:ext cx="139320" cy="820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B05739E0-19AF-EDEB-8448-CCB9E166FFE6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509614" y="2868719"/>
                <a:ext cx="151592" cy="943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05FDF45-A568-4E39-D820-D6B4881ED2E1}"/>
                  </a:ext>
                </a:extLst>
              </p14:cNvPr>
              <p14:cNvContentPartPr/>
              <p14:nvPr/>
            </p14:nvContentPartPr>
            <p14:xfrm>
              <a:off x="6538070" y="3028586"/>
              <a:ext cx="117000" cy="10116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05FDF45-A568-4E39-D820-D6B4881ED2E1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531950" y="3022466"/>
                <a:ext cx="129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0E520F65-8415-05D2-EE52-C0C4A309D11F}"/>
                  </a:ext>
                </a:extLst>
              </p14:cNvPr>
              <p14:cNvContentPartPr/>
              <p14:nvPr/>
            </p14:nvContentPartPr>
            <p14:xfrm>
              <a:off x="6573350" y="3130466"/>
              <a:ext cx="98640" cy="4716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0E520F65-8415-05D2-EE52-C0C4A309D11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567252" y="3124346"/>
                <a:ext cx="110835" cy="5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0" name="Group 149">
            <a:extLst>
              <a:ext uri="{FF2B5EF4-FFF2-40B4-BE49-F238E27FC236}">
                <a16:creationId xmlns:a16="http://schemas.microsoft.com/office/drawing/2014/main" id="{3C8B6FD7-538F-540E-E3E0-21059B7FCB74}"/>
              </a:ext>
            </a:extLst>
          </p:cNvPr>
          <p:cNvGrpSpPr/>
          <p:nvPr/>
        </p:nvGrpSpPr>
        <p:grpSpPr>
          <a:xfrm>
            <a:off x="6495950" y="2053346"/>
            <a:ext cx="356040" cy="349200"/>
            <a:chOff x="6495950" y="2053346"/>
            <a:chExt cx="35604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08E6A1EB-AEF7-19F6-72F9-176F6D222D46}"/>
                    </a:ext>
                  </a:extLst>
                </p14:cNvPr>
                <p14:cNvContentPartPr/>
                <p14:nvPr/>
              </p14:nvContentPartPr>
              <p14:xfrm>
                <a:off x="6495950" y="2171786"/>
                <a:ext cx="57240" cy="26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08E6A1EB-AEF7-19F6-72F9-176F6D222D4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489830" y="2165748"/>
                  <a:ext cx="69480" cy="387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0DBB20E-4CC0-E067-90F5-1BB19564717F}"/>
                    </a:ext>
                  </a:extLst>
                </p14:cNvPr>
                <p14:cNvContentPartPr/>
                <p14:nvPr/>
              </p14:nvContentPartPr>
              <p14:xfrm>
                <a:off x="6563270" y="2053346"/>
                <a:ext cx="23040" cy="406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0DBB20E-4CC0-E067-90F5-1BB19564717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557150" y="2047226"/>
                  <a:ext cx="3528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AFD1C36-7013-5B3A-EECE-8207DC4D47A1}"/>
                    </a:ext>
                  </a:extLst>
                </p14:cNvPr>
                <p14:cNvContentPartPr/>
                <p14:nvPr/>
              </p14:nvContentPartPr>
              <p14:xfrm>
                <a:off x="6815630" y="2107346"/>
                <a:ext cx="36360" cy="1677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AFD1C36-7013-5B3A-EECE-8207DC4D47A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809570" y="2101226"/>
                  <a:ext cx="4848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D2E385E-C4FF-EBCA-3DF0-08B120211BEE}"/>
                    </a:ext>
                  </a:extLst>
                </p14:cNvPr>
                <p14:cNvContentPartPr/>
                <p14:nvPr/>
              </p14:nvContentPartPr>
              <p14:xfrm>
                <a:off x="6815630" y="2285906"/>
                <a:ext cx="18720" cy="1166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D2E385E-C4FF-EBCA-3DF0-08B120211BE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809510" y="2279805"/>
                  <a:ext cx="30960" cy="12884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14ED394C-C2E2-D6F9-9590-ABB9BAE2BF87}"/>
              </a:ext>
            </a:extLst>
          </p:cNvPr>
          <p:cNvGrpSpPr/>
          <p:nvPr/>
        </p:nvGrpSpPr>
        <p:grpSpPr>
          <a:xfrm>
            <a:off x="7412870" y="4030826"/>
            <a:ext cx="255960" cy="441000"/>
            <a:chOff x="7412870" y="4030826"/>
            <a:chExt cx="255960" cy="44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3C0254B2-1C49-31BE-94BB-9852185D6C49}"/>
                    </a:ext>
                  </a:extLst>
                </p14:cNvPr>
                <p14:cNvContentPartPr/>
                <p14:nvPr/>
              </p14:nvContentPartPr>
              <p14:xfrm>
                <a:off x="7501070" y="4030826"/>
                <a:ext cx="67680" cy="3067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3C0254B2-1C49-31BE-94BB-9852185D6C4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494950" y="4024699"/>
                  <a:ext cx="79920" cy="3189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6F9C3078-3EC2-9785-32BB-FA9BC0E874DC}"/>
                    </a:ext>
                  </a:extLst>
                </p14:cNvPr>
                <p14:cNvContentPartPr/>
                <p14:nvPr/>
              </p14:nvContentPartPr>
              <p14:xfrm>
                <a:off x="7615910" y="4156466"/>
                <a:ext cx="52920" cy="900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6F9C3078-3EC2-9785-32BB-FA9BC0E874D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609748" y="4150346"/>
                  <a:ext cx="65244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59BFC07-6F15-CE63-7351-DE2807470F00}"/>
                    </a:ext>
                  </a:extLst>
                </p14:cNvPr>
                <p14:cNvContentPartPr/>
                <p14:nvPr/>
              </p14:nvContentPartPr>
              <p14:xfrm>
                <a:off x="7412870" y="4294706"/>
                <a:ext cx="38160" cy="1771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59BFC07-6F15-CE63-7351-DE2807470F0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406750" y="4288598"/>
                  <a:ext cx="50400" cy="189335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FAE3A668-5E06-06DE-A115-2E8639235D96}"/>
                  </a:ext>
                </a:extLst>
              </p14:cNvPr>
              <p14:cNvContentPartPr/>
              <p14:nvPr/>
            </p14:nvContentPartPr>
            <p14:xfrm>
              <a:off x="7111190" y="4387226"/>
              <a:ext cx="15480" cy="23364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FAE3A668-5E06-06DE-A115-2E8639235D96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105209" y="4381106"/>
                <a:ext cx="27442" cy="24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69D92024-9AE3-2D60-3AF9-D97496AC8336}"/>
              </a:ext>
            </a:extLst>
          </p:cNvPr>
          <p:cNvGrpSpPr/>
          <p:nvPr/>
        </p:nvGrpSpPr>
        <p:grpSpPr>
          <a:xfrm>
            <a:off x="5287790" y="5004626"/>
            <a:ext cx="1350000" cy="795960"/>
            <a:chOff x="5287790" y="5004626"/>
            <a:chExt cx="1350000" cy="79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47597D8-376C-ACC6-EF00-775255913407}"/>
                    </a:ext>
                  </a:extLst>
                </p14:cNvPr>
                <p14:cNvContentPartPr/>
                <p14:nvPr/>
              </p14:nvContentPartPr>
              <p14:xfrm>
                <a:off x="5751110" y="5004626"/>
                <a:ext cx="886680" cy="344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47597D8-376C-ACC6-EF00-77525591340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744990" y="4998506"/>
                  <a:ext cx="89892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C4C8D6B-A799-9D40-C6D8-F0EB4A1930AB}"/>
                    </a:ext>
                  </a:extLst>
                </p14:cNvPr>
                <p14:cNvContentPartPr/>
                <p14:nvPr/>
              </p14:nvContentPartPr>
              <p14:xfrm>
                <a:off x="5624390" y="5182826"/>
                <a:ext cx="882360" cy="262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C4C8D6B-A799-9D40-C6D8-F0EB4A1930A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618270" y="5176706"/>
                  <a:ext cx="8946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A890A78-9D53-B076-DCF2-945E5B84AE68}"/>
                    </a:ext>
                  </a:extLst>
                </p14:cNvPr>
                <p14:cNvContentPartPr/>
                <p14:nvPr/>
              </p14:nvContentPartPr>
              <p14:xfrm>
                <a:off x="5560310" y="5272826"/>
                <a:ext cx="716400" cy="4471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A890A78-9D53-B076-DCF2-945E5B84AE6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554190" y="5266706"/>
                  <a:ext cx="72864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3D00707-D306-C6B8-E817-10B8C5847CB7}"/>
                    </a:ext>
                  </a:extLst>
                </p14:cNvPr>
                <p14:cNvContentPartPr/>
                <p14:nvPr/>
              </p14:nvContentPartPr>
              <p14:xfrm>
                <a:off x="5441870" y="5381906"/>
                <a:ext cx="143280" cy="186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3D00707-D306-C6B8-E817-10B8C5847CB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435750" y="5375786"/>
                  <a:ext cx="1555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0B0A0D3-B709-68BF-2CBE-409E456E063A}"/>
                    </a:ext>
                  </a:extLst>
                </p14:cNvPr>
                <p14:cNvContentPartPr/>
                <p14:nvPr/>
              </p14:nvContentPartPr>
              <p14:xfrm>
                <a:off x="5428910" y="5527706"/>
                <a:ext cx="407880" cy="220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0B0A0D3-B709-68BF-2CBE-409E456E063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422785" y="5521576"/>
                  <a:ext cx="420131" cy="2329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64890FA-769D-A013-EB12-194ADA86AEF7}"/>
                    </a:ext>
                  </a:extLst>
                </p14:cNvPr>
                <p14:cNvContentPartPr/>
                <p14:nvPr/>
              </p14:nvContentPartPr>
              <p14:xfrm>
                <a:off x="5287790" y="5491706"/>
                <a:ext cx="147960" cy="165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64890FA-769D-A013-EB12-194ADA86AEF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281685" y="5485586"/>
                  <a:ext cx="16017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8E63908-3697-2566-EDA3-74D60713A92B}"/>
                    </a:ext>
                  </a:extLst>
                </p14:cNvPr>
                <p14:cNvContentPartPr/>
                <p14:nvPr/>
              </p14:nvContentPartPr>
              <p14:xfrm>
                <a:off x="6021110" y="5779346"/>
                <a:ext cx="305280" cy="212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8E63908-3697-2566-EDA3-74D60713A92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014990" y="5773328"/>
                  <a:ext cx="317520" cy="332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8F6A883-7960-2D31-8437-B107CFBFD318}"/>
                    </a:ext>
                  </a:extLst>
                </p14:cNvPr>
                <p14:cNvContentPartPr/>
                <p14:nvPr/>
              </p14:nvContentPartPr>
              <p14:xfrm>
                <a:off x="6377870" y="5749466"/>
                <a:ext cx="8280" cy="100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8F6A883-7960-2D31-8437-B107CFBFD31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371750" y="5743557"/>
                  <a:ext cx="20520" cy="2189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438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A1D32-7251-C3F4-DEFE-543A3F83C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062C8D-77C6-DD10-80F3-0A6F2B7C0C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66" y="1273393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ea typeface="Calibri"/>
              </a:rPr>
              <a:t>An example of a contour line is: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4170B2-450E-4153-FC22-F35A802A164E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7CAD6B-E727-A83F-4454-08F1C5C6037B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8DAF4-F02B-4244-ACB2-618EE1D03DB7}"/>
              </a:ext>
            </a:extLst>
          </p:cNvPr>
          <p:cNvSpPr/>
          <p:nvPr/>
        </p:nvSpPr>
        <p:spPr>
          <a:xfrm rot="479733">
            <a:off x="1345949" y="4100069"/>
            <a:ext cx="972699" cy="995780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32A4D6-4D76-6D42-0454-787A1B49BAD2}"/>
              </a:ext>
            </a:extLst>
          </p:cNvPr>
          <p:cNvCxnSpPr>
            <a:cxnSpLocks/>
          </p:cNvCxnSpPr>
          <p:nvPr/>
        </p:nvCxnSpPr>
        <p:spPr>
          <a:xfrm flipV="1">
            <a:off x="6655981" y="4193457"/>
            <a:ext cx="1062341" cy="888906"/>
          </a:xfrm>
          <a:prstGeom prst="line">
            <a:avLst/>
          </a:prstGeom>
          <a:ln w="50800">
            <a:solidFill>
              <a:srgbClr val="087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60484C9-7537-FDB5-E2DF-DA0E8C0373DB}"/>
              </a:ext>
            </a:extLst>
          </p:cNvPr>
          <p:cNvGrpSpPr/>
          <p:nvPr/>
        </p:nvGrpSpPr>
        <p:grpSpPr>
          <a:xfrm>
            <a:off x="232187" y="2282921"/>
            <a:ext cx="8452917" cy="4110326"/>
            <a:chOff x="418309" y="2172281"/>
            <a:chExt cx="8452917" cy="3932028"/>
          </a:xfrm>
        </p:grpSpPr>
        <p:pic>
          <p:nvPicPr>
            <p:cNvPr id="4" name="Picture 3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E59EC17F-5FA6-F16F-C336-3D2EA8F85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938"/>
            <a:stretch/>
          </p:blipFill>
          <p:spPr>
            <a:xfrm>
              <a:off x="418309" y="2172281"/>
              <a:ext cx="3019065" cy="3932028"/>
            </a:xfrm>
            <a:prstGeom prst="rect">
              <a:avLst/>
            </a:prstGeom>
          </p:spPr>
        </p:pic>
        <p:pic>
          <p:nvPicPr>
            <p:cNvPr id="5" name="Picture 4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DA240F44-3F50-9DBF-A290-514A21F8F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545"/>
            <a:stretch/>
          </p:blipFill>
          <p:spPr>
            <a:xfrm>
              <a:off x="6078872" y="2172281"/>
              <a:ext cx="2792354" cy="3932028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D720AC-2562-90C4-4D8F-63BDBC059E14}"/>
                  </a:ext>
                </a:extLst>
              </p14:cNvPr>
              <p14:cNvContentPartPr/>
              <p14:nvPr/>
            </p14:nvContentPartPr>
            <p14:xfrm>
              <a:off x="4003920" y="4070554"/>
              <a:ext cx="1136160" cy="1121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D720AC-2562-90C4-4D8F-63BDBC059E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9880" y="4056514"/>
                <a:ext cx="1164600" cy="11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FF4F044-B0A4-8DE3-1A6D-236C351397A2}"/>
                  </a:ext>
                </a:extLst>
              </p14:cNvPr>
              <p14:cNvContentPartPr/>
              <p14:nvPr/>
            </p14:nvContentPartPr>
            <p14:xfrm>
              <a:off x="4896854" y="4103138"/>
              <a:ext cx="291240" cy="1055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FF4F044-B0A4-8DE3-1A6D-236C351397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2814" y="4088738"/>
                <a:ext cx="319320" cy="108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015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1B Lesson 1 V1 Demo 20240612.mp4">
            <a:hlinkClick r:id="" action="ppaction://media"/>
            <a:extLst>
              <a:ext uri="{FF2B5EF4-FFF2-40B4-BE49-F238E27FC236}">
                <a16:creationId xmlns:a16="http://schemas.microsoft.com/office/drawing/2014/main" id="{D835E509-760E-4FD2-DF84-3CC110CDD11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406" y="1279046"/>
            <a:ext cx="8231188" cy="463073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872B1-A584-6247-244C-150DD9BDB8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Contour Line Drawing</a:t>
            </a:r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956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608CA2-3CE0-C341-A0FB-17E0F71577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66" y="1203144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spcBef>
                <a:spcPts val="0"/>
              </a:spcBef>
              <a:buAutoNum type="arabicPeriod"/>
            </a:pPr>
            <a:r>
              <a:rPr lang="en-US" dirty="0">
                <a:ea typeface="Calibri"/>
              </a:rPr>
              <a:t>Divide your paper into four sections by drawing crosshairs with a ruler.</a:t>
            </a:r>
          </a:p>
        </p:txBody>
      </p:sp>
      <p:pic>
        <p:nvPicPr>
          <p:cNvPr id="1026" name="Picture 2" descr="A person drawing on a ruler&#10;&#10;Description automatically generated">
            <a:extLst>
              <a:ext uri="{FF2B5EF4-FFF2-40B4-BE49-F238E27FC236}">
                <a16:creationId xmlns:a16="http://schemas.microsoft.com/office/drawing/2014/main" id="{2FB77EA5-E933-A40D-7535-171C8EA2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 bwMode="auto">
          <a:xfrm>
            <a:off x="431800" y="2014961"/>
            <a:ext cx="8253304" cy="425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5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EF2126-4D25-D141-2170-67C1203BF8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3399" y="1202311"/>
            <a:ext cx="8237538" cy="738664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GB" dirty="0"/>
              <a:t> Look through a picture plane to choose a view of your knee and foot.</a:t>
            </a:r>
          </a:p>
        </p:txBody>
      </p:sp>
      <p:pic>
        <p:nvPicPr>
          <p:cNvPr id="2050" name="Picture 2" descr="A close up of a foot&#10;&#10;Description automatically generated">
            <a:extLst>
              <a:ext uri="{FF2B5EF4-FFF2-40B4-BE49-F238E27FC236}">
                <a16:creationId xmlns:a16="http://schemas.microsoft.com/office/drawing/2014/main" id="{15553B53-4E15-B1C5-8D16-3714A92F4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2014127"/>
            <a:ext cx="8249137" cy="425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910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44231-6B4D-9EC3-845D-3F3FB8CC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person drawing a picture on a glass surface&#10;&#10;Description automatically generated">
            <a:extLst>
              <a:ext uri="{FF2B5EF4-FFF2-40B4-BE49-F238E27FC236}">
                <a16:creationId xmlns:a16="http://schemas.microsoft.com/office/drawing/2014/main" id="{22A7401E-1E60-9E2A-63F7-29103FB57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2014127"/>
            <a:ext cx="8249137" cy="425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2F01F2-8050-4A7C-81F6-25F6D59A49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3399" y="1214503"/>
            <a:ext cx="8237538" cy="369332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GB" dirty="0"/>
              <a:t> Draw the contour lines with a whiteboard pen.</a:t>
            </a:r>
          </a:p>
        </p:txBody>
      </p:sp>
    </p:spTree>
    <p:extLst>
      <p:ext uri="{BB962C8B-B14F-4D97-AF65-F5344CB8AC3E}">
        <p14:creationId xmlns:p14="http://schemas.microsoft.com/office/powerpoint/2010/main" val="853086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8E565-5478-6E89-D8D4-48A62E4D3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hand holding a pen&#10;&#10;Description automatically generated">
            <a:extLst>
              <a:ext uri="{FF2B5EF4-FFF2-40B4-BE49-F238E27FC236}">
                <a16:creationId xmlns:a16="http://schemas.microsoft.com/office/drawing/2014/main" id="{A83D7F77-F92A-F819-724E-513400DD3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99" y="2014127"/>
            <a:ext cx="8232289" cy="425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F93425-D446-31CA-AFA0-766A1701FA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3399" y="1202311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GB" dirty="0"/>
              <a:t>Transfer the lines you drew on your picture plane to your Process Journal.</a:t>
            </a:r>
          </a:p>
        </p:txBody>
      </p:sp>
    </p:spTree>
    <p:extLst>
      <p:ext uri="{BB962C8B-B14F-4D97-AF65-F5344CB8AC3E}">
        <p14:creationId xmlns:p14="http://schemas.microsoft.com/office/powerpoint/2010/main" val="3752104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n a paper next to a piece of wood&#10;&#10;Description automatically generated">
            <a:extLst>
              <a:ext uri="{FF2B5EF4-FFF2-40B4-BE49-F238E27FC236}">
                <a16:creationId xmlns:a16="http://schemas.microsoft.com/office/drawing/2014/main" id="{1F5E2246-60E5-9035-3D3C-33AEC3E00D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" b="13490"/>
          <a:stretch>
            <a:fillRect/>
          </a:stretch>
        </p:blipFill>
        <p:spPr>
          <a:xfrm>
            <a:off x="431801" y="1822833"/>
            <a:ext cx="8243888" cy="445116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E05F7-2852-3DC9-4732-8F1698F2C2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162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/>
              <a:t>In this lesson, we will learn how to draw the form of an object.</a:t>
            </a:r>
            <a:endParaRPr lang="en-GB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1362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E1F12-F5B5-76A1-23FC-2346B6AE6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hand holding a pen&#10;&#10;Description automatically generated">
            <a:extLst>
              <a:ext uri="{FF2B5EF4-FFF2-40B4-BE49-F238E27FC236}">
                <a16:creationId xmlns:a16="http://schemas.microsoft.com/office/drawing/2014/main" id="{AC696D17-449A-3C81-AEE3-EFA4B0C3B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99" y="2014127"/>
            <a:ext cx="8232289" cy="425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518821-6C24-5538-523B-3FEBC46306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3399" y="1202311"/>
            <a:ext cx="8237538" cy="738664"/>
          </a:xfrm>
        </p:spPr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en-GB" dirty="0"/>
              <a:t>Complete your drawing, paying special attention to the contour lines that show changes in form.</a:t>
            </a:r>
          </a:p>
        </p:txBody>
      </p:sp>
    </p:spTree>
    <p:extLst>
      <p:ext uri="{BB962C8B-B14F-4D97-AF65-F5344CB8AC3E}">
        <p14:creationId xmlns:p14="http://schemas.microsoft.com/office/powerpoint/2010/main" val="3221340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7F44A-879A-77D7-A600-5AA089388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1A06B9-C0F6-FFAC-06A0-5AC950B1AC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305025"/>
            <a:ext cx="8237538" cy="369332"/>
          </a:xfrm>
        </p:spPr>
        <p:txBody>
          <a:bodyPr/>
          <a:lstStyle/>
          <a:p>
            <a:r>
              <a:rPr lang="en-GB" dirty="0"/>
              <a:t>Crosshairs are:</a:t>
            </a:r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6B9C2-6FFA-BAC0-FBD1-E2E9A75E4015}"/>
              </a:ext>
            </a:extLst>
          </p:cNvPr>
          <p:cNvSpPr txBox="1"/>
          <p:nvPr/>
        </p:nvSpPr>
        <p:spPr>
          <a:xfrm>
            <a:off x="3598606" y="3678794"/>
            <a:ext cx="1946787" cy="129370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09EE3F-70FA-38B9-CB35-190C58B79BC5}"/>
              </a:ext>
            </a:extLst>
          </p:cNvPr>
          <p:cNvSpPr txBox="1"/>
          <p:nvPr/>
        </p:nvSpPr>
        <p:spPr>
          <a:xfrm rot="296548">
            <a:off x="722030" y="3728458"/>
            <a:ext cx="1946787" cy="7019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4CC53-51F3-B3D2-2014-24EF9DD9A863}"/>
              </a:ext>
            </a:extLst>
          </p:cNvPr>
          <p:cNvSpPr txBox="1"/>
          <p:nvPr/>
        </p:nvSpPr>
        <p:spPr>
          <a:xfrm rot="21435741">
            <a:off x="6464215" y="3728457"/>
            <a:ext cx="1946787" cy="7019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F73DFB3-B8AB-CE5A-6165-B466F9E263DE}"/>
              </a:ext>
            </a:extLst>
          </p:cNvPr>
          <p:cNvSpPr txBox="1">
            <a:spLocks/>
          </p:cNvSpPr>
          <p:nvPr/>
        </p:nvSpPr>
        <p:spPr>
          <a:xfrm>
            <a:off x="3638346" y="4476486"/>
            <a:ext cx="190704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/>
              <a:t>a guide</a:t>
            </a:r>
            <a:endParaRPr lang="en-CH" i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48B9485-853D-1A88-E623-9BD5D8F0104F}"/>
              </a:ext>
            </a:extLst>
          </p:cNvPr>
          <p:cNvSpPr txBox="1">
            <a:spLocks/>
          </p:cNvSpPr>
          <p:nvPr/>
        </p:nvSpPr>
        <p:spPr>
          <a:xfrm rot="524617">
            <a:off x="879966" y="4340676"/>
            <a:ext cx="190704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/>
              <a:t>whiskers</a:t>
            </a:r>
            <a:endParaRPr lang="en-CH" i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3F590817-D356-8631-2D1A-33C5AC80B27F}"/>
              </a:ext>
            </a:extLst>
          </p:cNvPr>
          <p:cNvSpPr txBox="1">
            <a:spLocks/>
          </p:cNvSpPr>
          <p:nvPr/>
        </p:nvSpPr>
        <p:spPr>
          <a:xfrm rot="21291055">
            <a:off x="6352720" y="4414128"/>
            <a:ext cx="190704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0" dirty="0"/>
              <a:t>a target</a:t>
            </a:r>
            <a:endParaRPr lang="en-CH" i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366281-DDBF-91C2-3096-E3C254F25479}"/>
              </a:ext>
            </a:extLst>
          </p:cNvPr>
          <p:cNvGrpSpPr/>
          <p:nvPr/>
        </p:nvGrpSpPr>
        <p:grpSpPr>
          <a:xfrm>
            <a:off x="271752" y="2267582"/>
            <a:ext cx="8513473" cy="4116132"/>
            <a:chOff x="418309" y="2172281"/>
            <a:chExt cx="8452917" cy="3932028"/>
          </a:xfrm>
        </p:grpSpPr>
        <p:pic>
          <p:nvPicPr>
            <p:cNvPr id="3" name="Picture 2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B43AB565-6F82-2181-98D0-34BF18A98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938"/>
            <a:stretch/>
          </p:blipFill>
          <p:spPr>
            <a:xfrm>
              <a:off x="418309" y="2172281"/>
              <a:ext cx="2977875" cy="3932028"/>
            </a:xfrm>
            <a:prstGeom prst="rect">
              <a:avLst/>
            </a:prstGeom>
          </p:spPr>
        </p:pic>
        <p:pic>
          <p:nvPicPr>
            <p:cNvPr id="5" name="Picture 4" descr="A white background with black and white clouds&#10;&#10;AI-generated content may be incorrect.">
              <a:extLst>
                <a:ext uri="{FF2B5EF4-FFF2-40B4-BE49-F238E27FC236}">
                  <a16:creationId xmlns:a16="http://schemas.microsoft.com/office/drawing/2014/main" id="{CA9E25CE-9A93-5BD6-975E-72A713E24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545"/>
            <a:stretch/>
          </p:blipFill>
          <p:spPr>
            <a:xfrm>
              <a:off x="5979754" y="2172281"/>
              <a:ext cx="2891472" cy="3932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9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BB121-F140-230F-914C-631AC6F444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ea typeface="Calibri"/>
              </a:rPr>
              <a:t>Contour Line Drawing</a:t>
            </a:r>
          </a:p>
        </p:txBody>
      </p:sp>
      <p:pic>
        <p:nvPicPr>
          <p:cNvPr id="2" name="Picture 2" descr="A hand holding a pen&#10;&#10;Description automatically generated">
            <a:extLst>
              <a:ext uri="{FF2B5EF4-FFF2-40B4-BE49-F238E27FC236}">
                <a16:creationId xmlns:a16="http://schemas.microsoft.com/office/drawing/2014/main" id="{AE59507B-21EB-3D25-0401-841395084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 bwMode="auto">
          <a:xfrm>
            <a:off x="431800" y="1268413"/>
            <a:ext cx="8243888" cy="50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9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E345147-5ACB-19F0-4C05-025BBDCAB4CE}"/>
              </a:ext>
            </a:extLst>
          </p:cNvPr>
          <p:cNvSpPr txBox="1"/>
          <p:nvPr/>
        </p:nvSpPr>
        <p:spPr>
          <a:xfrm>
            <a:off x="1438894" y="2074312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US" b="1" i="0" dirty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Form: </a:t>
            </a:r>
            <a:r>
              <a:rPr lang="en-US" i="0" dirty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Form is how something looks in three-dimensions (3D). 3D objects have height, width and depth.</a:t>
            </a:r>
          </a:p>
          <a:p>
            <a:pPr>
              <a:spcBef>
                <a:spcPts val="672"/>
              </a:spcBef>
            </a:pPr>
            <a:endParaRPr lang="en-US" i="0" dirty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 dirty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EA482C56-281D-DBBA-93BA-6863B01DBB6C}"/>
              </a:ext>
            </a:extLst>
          </p:cNvPr>
          <p:cNvSpPr txBox="1"/>
          <p:nvPr/>
        </p:nvSpPr>
        <p:spPr>
          <a:xfrm>
            <a:off x="1438894" y="3520372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US" b="1" i="0" dirty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Contour lines: </a:t>
            </a:r>
            <a:r>
              <a:rPr lang="en-US" i="0" dirty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Contour lines are the outline and edges you draw to show the shape of something. </a:t>
            </a:r>
            <a:endParaRPr lang="en-US" i="0" dirty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 dirty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6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570D2-9C23-26EA-A7EF-B814C1F4C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7E930408-A5BB-C2CC-2660-8D7849E58E07}"/>
              </a:ext>
            </a:extLst>
          </p:cNvPr>
          <p:cNvSpPr txBox="1"/>
          <p:nvPr/>
        </p:nvSpPr>
        <p:spPr>
          <a:xfrm>
            <a:off x="1438894" y="2074312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US" b="1" i="0" dirty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Picture plane: </a:t>
            </a:r>
            <a:r>
              <a:rPr lang="en-US" i="0" dirty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A picture plane is like a window you look through to see your picture.</a:t>
            </a:r>
          </a:p>
          <a:p>
            <a:pPr>
              <a:spcBef>
                <a:spcPts val="672"/>
              </a:spcBef>
            </a:pPr>
            <a:endParaRPr lang="en-US" i="0" dirty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 dirty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FDA12A9-044A-D6EC-6D08-F21A4613BF8D}"/>
              </a:ext>
            </a:extLst>
          </p:cNvPr>
          <p:cNvSpPr txBox="1"/>
          <p:nvPr/>
        </p:nvSpPr>
        <p:spPr>
          <a:xfrm>
            <a:off x="1438894" y="3520372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US" b="1" i="0" dirty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Crosshairs: </a:t>
            </a:r>
            <a:r>
              <a:rPr lang="en-US" i="0" dirty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Crosshairs are two lines: one up, one down, that cross in the middle. </a:t>
            </a:r>
            <a:endParaRPr lang="en-US" i="0" dirty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 dirty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66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709F22-1AB3-C29D-89C6-9A7CD0717F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Reflect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5F710A-249B-DD1A-96BE-67FEC22B6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36" y="1273600"/>
            <a:ext cx="7551694" cy="4995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F406C-C41B-04AD-461F-4F0D013FF2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123" y="1268413"/>
            <a:ext cx="7771919" cy="4995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FA132F-6DE7-37F7-68C1-E81B19B726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00" y="1278787"/>
            <a:ext cx="7796666" cy="499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B76C1CA8-4CE3-B4D6-AF64-2DCA830146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91" y="1268413"/>
            <a:ext cx="8228897" cy="5040312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8922731-A44C-9C2A-7AE7-291A6BFC63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29428" y="2188460"/>
            <a:ext cx="5987692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AU" dirty="0"/>
              <a:t>This area of the drawing was difficult. I had to observe very closely because…</a:t>
            </a:r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A16096-05D9-FC4E-3E81-0E530ED6AA5E}"/>
              </a:ext>
            </a:extLst>
          </p:cNvPr>
          <p:cNvSpPr txBox="1">
            <a:spLocks/>
          </p:cNvSpPr>
          <p:nvPr/>
        </p:nvSpPr>
        <p:spPr>
          <a:xfrm>
            <a:off x="1674343" y="3559878"/>
            <a:ext cx="5987692" cy="80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0" dirty="0">
                <a:solidFill>
                  <a:srgbClr val="177F99"/>
                </a:solidFill>
                <a:latin typeface="Ink Free"/>
              </a:rPr>
              <a:t>the shapes of my leg and foot looked different from what I had imagined.</a:t>
            </a:r>
          </a:p>
        </p:txBody>
      </p:sp>
    </p:spTree>
    <p:extLst>
      <p:ext uri="{BB962C8B-B14F-4D97-AF65-F5344CB8AC3E}">
        <p14:creationId xmlns:p14="http://schemas.microsoft.com/office/powerpoint/2010/main" val="299122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6268E-1108-372C-1CA1-02406862F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F166FB83-BD59-ED5A-A6BE-9BE6FCD81A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93" y="1268413"/>
            <a:ext cx="8228896" cy="5040312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B9F6ABB-6BAD-6750-67BB-898E70912CC2}"/>
              </a:ext>
            </a:extLst>
          </p:cNvPr>
          <p:cNvSpPr txBox="1">
            <a:spLocks/>
          </p:cNvSpPr>
          <p:nvPr/>
        </p:nvSpPr>
        <p:spPr>
          <a:xfrm>
            <a:off x="1768113" y="2190126"/>
            <a:ext cx="5893923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/>
              <a:t>Here is my best example of form because…</a:t>
            </a:r>
            <a:endParaRPr lang="en-GB" i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B93E3-3308-5D80-4A82-00C3A9D25BB1}"/>
              </a:ext>
            </a:extLst>
          </p:cNvPr>
          <p:cNvSpPr txBox="1">
            <a:spLocks/>
          </p:cNvSpPr>
          <p:nvPr/>
        </p:nvSpPr>
        <p:spPr>
          <a:xfrm>
            <a:off x="1674343" y="3559878"/>
            <a:ext cx="5987692" cy="80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0" dirty="0">
                <a:solidFill>
                  <a:srgbClr val="177F99"/>
                </a:solidFill>
                <a:latin typeface="Ink Free"/>
              </a:rPr>
              <a:t>I have shown the contour lines across the foot, not just around the outside.</a:t>
            </a:r>
          </a:p>
        </p:txBody>
      </p:sp>
    </p:spTree>
    <p:extLst>
      <p:ext uri="{BB962C8B-B14F-4D97-AF65-F5344CB8AC3E}">
        <p14:creationId xmlns:p14="http://schemas.microsoft.com/office/powerpoint/2010/main" val="14172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3E324-E764-D307-F763-91C0C0B03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54" y="1268413"/>
            <a:ext cx="7556691" cy="500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2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3821-A8AF-7585-5A6C-D43DB38C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looking at a piece of paper&#10;&#10;Description automatically generated">
            <a:extLst>
              <a:ext uri="{FF2B5EF4-FFF2-40B4-BE49-F238E27FC236}">
                <a16:creationId xmlns:a16="http://schemas.microsoft.com/office/drawing/2014/main" id="{78608C75-901E-0BA4-41AC-D5F9AC7A65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510" y="1268413"/>
            <a:ext cx="6388217" cy="5005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406020-AD0F-B9E6-ACD9-20886BF9655D}"/>
              </a:ext>
            </a:extLst>
          </p:cNvPr>
          <p:cNvSpPr txBox="1"/>
          <p:nvPr/>
        </p:nvSpPr>
        <p:spPr>
          <a:xfrm>
            <a:off x="4114800" y="297521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549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6D81E-647B-F1EA-157F-50F7B22EED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9683" y="1276296"/>
            <a:ext cx="8237538" cy="1698927"/>
          </a:xfrm>
        </p:spPr>
        <p:txBody>
          <a:bodyPr lIns="0" tIns="0" rIns="0" bIns="0" anchor="t">
            <a:spAutoFit/>
          </a:bodyPr>
          <a:lstStyle/>
          <a:p>
            <a:r>
              <a:rPr lang="en-AU"/>
              <a:t>You will 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</a:rPr>
              <a:t>see </a:t>
            </a:r>
            <a:r>
              <a:rPr lang="en-AU">
                <a:solidFill>
                  <a:schemeClr val="tx1"/>
                </a:solidFill>
              </a:rPr>
              <a:t>the outline of an object</a:t>
            </a:r>
            <a:endParaRPr lang="en-AU">
              <a:solidFill>
                <a:schemeClr val="tx1"/>
              </a:solidFill>
              <a:ea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  <a:ea typeface="Calibri"/>
              </a:rPr>
              <a:t>draw </a:t>
            </a:r>
            <a:r>
              <a:rPr lang="en-AU">
                <a:solidFill>
                  <a:schemeClr val="tx1"/>
                </a:solidFill>
                <a:ea typeface="Calibri"/>
              </a:rPr>
              <a:t>contour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  <a:ea typeface="Calibri"/>
              </a:rPr>
              <a:t>create </a:t>
            </a:r>
            <a:r>
              <a:rPr lang="en-AU">
                <a:solidFill>
                  <a:schemeClr val="tx1"/>
                </a:solidFill>
                <a:ea typeface="Calibri"/>
              </a:rPr>
              <a:t>form</a:t>
            </a:r>
            <a:r>
              <a:rPr lang="en-AU" dirty="0">
                <a:solidFill>
                  <a:schemeClr val="tx1"/>
                </a:solidFill>
                <a:ea typeface="Calibri"/>
              </a:rPr>
              <a:t>.</a:t>
            </a:r>
            <a:endParaRPr lang="en-AU">
              <a:solidFill>
                <a:schemeClr val="tx1"/>
              </a:solidFill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2222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30150F10-C91F-B920-8BC5-22194CEE9E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8717" y="2082296"/>
            <a:ext cx="3221457" cy="4191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4B3ED9-B0A0-E4F9-0D29-AD4249392013}"/>
              </a:ext>
            </a:extLst>
          </p:cNvPr>
          <p:cNvSpPr txBox="1"/>
          <p:nvPr/>
        </p:nvSpPr>
        <p:spPr>
          <a:xfrm>
            <a:off x="439683" y="1276296"/>
            <a:ext cx="8267342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9525"/>
            <a:r>
              <a:rPr lang="en-US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Objects have </a:t>
            </a:r>
            <a:r>
              <a:rPr lang="en-US" b="1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form</a:t>
            </a:r>
            <a:r>
              <a:rPr lang="en-US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en-US" b="1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Contour lines show </a:t>
            </a:r>
            <a:r>
              <a:rPr lang="en-US" b="1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changes</a:t>
            </a:r>
            <a:r>
              <a:rPr lang="en-US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in the form of an object.</a:t>
            </a:r>
            <a:endParaRPr lang="en-US" sz="2400" i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4" name="Picture 2" descr="A hand holding a pen&#10;&#10;Description automatically generated">
            <a:extLst>
              <a:ext uri="{FF2B5EF4-FFF2-40B4-BE49-F238E27FC236}">
                <a16:creationId xmlns:a16="http://schemas.microsoft.com/office/drawing/2014/main" id="{95BF7499-BCD2-1306-3204-678A5F81B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824" y="2083871"/>
            <a:ext cx="3221457" cy="418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304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27FFBA-04CF-E6FC-4FD4-9AD7F285D630}"/>
              </a:ext>
            </a:extLst>
          </p:cNvPr>
          <p:cNvSpPr txBox="1"/>
          <p:nvPr/>
        </p:nvSpPr>
        <p:spPr>
          <a:xfrm>
            <a:off x="334263" y="1158621"/>
            <a:ext cx="83534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sz="24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what part of your work today did you discover something new about yourself or your skills?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231A8-DD22-A774-A92A-290B0C346251}"/>
              </a:ext>
            </a:extLst>
          </p:cNvPr>
          <p:cNvSpPr txBox="1"/>
          <p:nvPr/>
        </p:nvSpPr>
        <p:spPr>
          <a:xfrm>
            <a:off x="1608083" y="42987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4A709-0B45-E3ED-635E-CAF6883E8796}"/>
              </a:ext>
            </a:extLst>
          </p:cNvPr>
          <p:cNvSpPr txBox="1"/>
          <p:nvPr/>
        </p:nvSpPr>
        <p:spPr>
          <a:xfrm>
            <a:off x="2802835" y="486023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48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8629885-DE61-39DC-4388-52939D0147F1}"/>
              </a:ext>
            </a:extLst>
          </p:cNvPr>
          <p:cNvSpPr txBox="1"/>
          <p:nvPr/>
        </p:nvSpPr>
        <p:spPr>
          <a:xfrm>
            <a:off x="332958" y="1165262"/>
            <a:ext cx="835342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next lesson, we will learn how to use proportion.</a:t>
            </a:r>
            <a:endParaRPr lang="en-US" sz="24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 drawing of a person's face&#10;&#10;Description automatically generated">
            <a:extLst>
              <a:ext uri="{FF2B5EF4-FFF2-40B4-BE49-F238E27FC236}">
                <a16:creationId xmlns:a16="http://schemas.microsoft.com/office/drawing/2014/main" id="{2FAB7F19-49E8-B271-82E2-0BE966D27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686" y="1822833"/>
            <a:ext cx="8357219" cy="445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31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52ABFD-69B0-0191-D6B7-A619A6A315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76033"/>
            <a:ext cx="8237538" cy="1181862"/>
          </a:xfrm>
        </p:spPr>
        <p:txBody>
          <a:bodyPr/>
          <a:lstStyle/>
          <a:p>
            <a:pPr lvl="0" latinLnBrk="0"/>
            <a:r>
              <a:rPr lang="en-US" altLang="ko-KR" dirty="0"/>
              <a:t>Slide 8, Slide 9 Photo: Portrait of Igor Stravinsky by Pablo Picasso (1920), from </a:t>
            </a:r>
            <a:r>
              <a:rPr lang="en-US" altLang="ko-KR" dirty="0" err="1"/>
              <a:t>WikiArt</a:t>
            </a:r>
            <a:r>
              <a:rPr lang="en-US" altLang="ko-KR" dirty="0"/>
              <a:t>, Public Domain, </a:t>
            </a:r>
            <a:r>
              <a:rPr lang="en-US" altLang="ko-KR" u="sng" dirty="0">
                <a:hlinkClick r:id="rId2"/>
              </a:rPr>
              <a:t>https://www.wikiart.org/en/pablo-picasso/portrait-of-igor-stravinsky-1920</a:t>
            </a:r>
            <a:endParaRPr lang="ko-KR" altLang="ko-KR" dirty="0"/>
          </a:p>
          <a:p>
            <a:pPr lvl="0" latinLnBrk="0"/>
            <a:r>
              <a:rPr lang="en-US" altLang="ko-KR" dirty="0"/>
              <a:t>Slide 12 Photo, Slide 13 Photo: The Artist's Hand II by Henry Moore (1979), from </a:t>
            </a:r>
            <a:r>
              <a:rPr lang="en-US" altLang="ko-KR" dirty="0" err="1"/>
              <a:t>WikiArt</a:t>
            </a:r>
            <a:r>
              <a:rPr lang="en-US" altLang="ko-KR" dirty="0"/>
              <a:t>, © Henry Moore - Fair Use, </a:t>
            </a:r>
            <a:r>
              <a:rPr lang="en-US" altLang="ko-KR" u="sng" dirty="0">
                <a:hlinkClick r:id="rId3"/>
              </a:rPr>
              <a:t>https://www.wikiart.org/en/henry-moore/the-artists-hand-ii-1979</a:t>
            </a:r>
            <a:endParaRPr lang="ko-KR" altLang="ko-KR" dirty="0"/>
          </a:p>
          <a:p>
            <a:pPr lvl="0" latinLnBrk="0"/>
            <a:r>
              <a:rPr lang="en-US" altLang="ko-KR" dirty="0"/>
              <a:t>Slide 12 Photo, Slide 13 Photo: The Artist's Hand III by Henry Moore (1979), from </a:t>
            </a:r>
            <a:r>
              <a:rPr lang="en-US" altLang="ko-KR" dirty="0" err="1"/>
              <a:t>WikiArt</a:t>
            </a:r>
            <a:r>
              <a:rPr lang="en-US" altLang="ko-KR" dirty="0"/>
              <a:t>, © Henry Moore - Fair Use, </a:t>
            </a:r>
            <a:r>
              <a:rPr lang="en-US" altLang="ko-KR" u="sng" dirty="0">
                <a:hlinkClick r:id="rId4"/>
              </a:rPr>
              <a:t>https://www.wikiart.org/en/henry-moore/the-artists-hand-iii-1979</a:t>
            </a:r>
            <a:r>
              <a:rPr lang="en-US" altLang="ko-KR" dirty="0"/>
              <a:t> 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046383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78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00B76F-360A-F811-CC4B-96EE1F06FE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1" y="1268413"/>
            <a:ext cx="8243888" cy="5005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3DCD32-C484-22F1-CE86-F51AFEA005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1" y="1268413"/>
            <a:ext cx="8243888" cy="5005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F4C7D4-2CE2-BDFE-E3D0-EE9EF1F9D3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1" y="1268412"/>
            <a:ext cx="8243888" cy="500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3BF27-9D5F-A440-7D1F-7014FBD3BA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754944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ea typeface="Calibri"/>
              </a:rPr>
              <a:t>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5BA9D-052B-2537-81C7-E7C045C43C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628" y="4035731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dirty="0">
                <a:ea typeface="Calibri"/>
              </a:rPr>
              <a:t>contour lines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6D2B1-AEB6-FB48-FC51-81CBACC0C5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62061" y="4035731"/>
            <a:ext cx="2893710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12810-93A9-6944-AB75-9831C07F49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061" y="1752610"/>
            <a:ext cx="2893710" cy="1846659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>
                <a:ea typeface="Calibri"/>
              </a:rPr>
              <a:t>Form is how something looks in three-dimensions (3D). Form has height, width and depth.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DDA22B2-29C8-4EBE-45BB-EFB65A8A8F0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30397" y="1752610"/>
            <a:ext cx="3048000" cy="2223021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918DD6E-1436-63FC-3950-1C60B829A0F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30397" y="4058809"/>
            <a:ext cx="3048000" cy="2223021"/>
          </a:xfr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EE71A3C-BB81-26A2-6962-94FECF84EC69}"/>
              </a:ext>
            </a:extLst>
          </p:cNvPr>
          <p:cNvSpPr txBox="1">
            <a:spLocks/>
          </p:cNvSpPr>
          <p:nvPr/>
        </p:nvSpPr>
        <p:spPr>
          <a:xfrm>
            <a:off x="2459239" y="4020999"/>
            <a:ext cx="2893710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ea typeface="Calibri"/>
              </a:rPr>
              <a:t>Contour lines are the outline and edges you draw to show the shape of something.</a:t>
            </a:r>
          </a:p>
        </p:txBody>
      </p:sp>
    </p:spTree>
    <p:extLst>
      <p:ext uri="{BB962C8B-B14F-4D97-AF65-F5344CB8AC3E}">
        <p14:creationId xmlns:p14="http://schemas.microsoft.com/office/powerpoint/2010/main" val="325652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023E0-53D7-5FEA-D78C-01CB2AB97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39397E-D4FE-4F62-A58F-1F50C50998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9295" y="4109580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dirty="0">
                <a:ea typeface="Calibri"/>
              </a:rPr>
              <a:t>crosshairs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875A7-1003-A894-0D54-C996103EA4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9295" y="1760004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dirty="0">
                <a:ea typeface="Calibri"/>
              </a:rPr>
              <a:t>picture plane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377F1-25F8-F195-B3A2-E66605B0B42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GB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D131F8-4B07-DFBA-E487-8B5A4CDF647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061" y="4107246"/>
            <a:ext cx="2893710" cy="147732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>
                <a:ea typeface="Calibri"/>
              </a:rPr>
              <a:t>Crosshairs are two lines, one up and one down, that cross in the middle.</a:t>
            </a:r>
          </a:p>
        </p:txBody>
      </p:sp>
      <p:pic>
        <p:nvPicPr>
          <p:cNvPr id="6" name="Picture Placeholder 5" descr="A close up of a foot&#10;&#10;Description automatically generated">
            <a:extLst>
              <a:ext uri="{FF2B5EF4-FFF2-40B4-BE49-F238E27FC236}">
                <a16:creationId xmlns:a16="http://schemas.microsoft.com/office/drawing/2014/main" id="{43E5A8AE-C60B-9DC8-673E-322BDC5E515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397" y="4112323"/>
            <a:ext cx="3048000" cy="2099978"/>
          </a:xfrm>
          <a:prstGeom prst="rect">
            <a:avLst/>
          </a:prstGeom>
        </p:spPr>
      </p:pic>
      <p:pic>
        <p:nvPicPr>
          <p:cNvPr id="8" name="Picture Placeholder 7" descr="A person drawing on a glass surface&#10;&#10;AI-generated content may be incorrect.">
            <a:extLst>
              <a:ext uri="{FF2B5EF4-FFF2-40B4-BE49-F238E27FC236}">
                <a16:creationId xmlns:a16="http://schemas.microsoft.com/office/drawing/2014/main" id="{2DCFF1AF-6047-CBDF-EAEA-E1F18C4E757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397" y="1794159"/>
            <a:ext cx="3048000" cy="2090338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E4597B9-DD3A-3BAF-9342-51A2E7E5412E}"/>
              </a:ext>
            </a:extLst>
          </p:cNvPr>
          <p:cNvSpPr txBox="1">
            <a:spLocks/>
          </p:cNvSpPr>
          <p:nvPr/>
        </p:nvSpPr>
        <p:spPr>
          <a:xfrm>
            <a:off x="2459239" y="1755545"/>
            <a:ext cx="2893710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ea typeface="Calibri"/>
              </a:rPr>
              <a:t>A picture plane is like a window you look through to see your picture.</a:t>
            </a:r>
          </a:p>
        </p:txBody>
      </p:sp>
    </p:spTree>
    <p:extLst>
      <p:ext uri="{BB962C8B-B14F-4D97-AF65-F5344CB8AC3E}">
        <p14:creationId xmlns:p14="http://schemas.microsoft.com/office/powerpoint/2010/main" val="53892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C71F86F-8400-6BDC-3B14-38C1715D56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698" y="1157049"/>
            <a:ext cx="4851867" cy="485186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3F1142E-A878-2867-3F07-82838C1158DC}"/>
              </a:ext>
            </a:extLst>
          </p:cNvPr>
          <p:cNvSpPr/>
          <p:nvPr/>
        </p:nvSpPr>
        <p:spPr>
          <a:xfrm>
            <a:off x="2619023" y="1715911"/>
            <a:ext cx="3905954" cy="399062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E3D8F5-C0C6-D306-D533-B96AC17475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3" t="16159" r="54481" b="13936"/>
          <a:stretch>
            <a:fillRect/>
          </a:stretch>
        </p:blipFill>
        <p:spPr>
          <a:xfrm>
            <a:off x="2168435" y="1473323"/>
            <a:ext cx="5786845" cy="440496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D5610-4587-5A43-4C54-C68A430A10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ea typeface="Calibri"/>
              </a:rPr>
              <a:t>3D Form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F840D9-9811-C0D0-F3B0-FEB46E3A0F11}"/>
              </a:ext>
            </a:extLst>
          </p:cNvPr>
          <p:cNvSpPr/>
          <p:nvPr/>
        </p:nvSpPr>
        <p:spPr>
          <a:xfrm>
            <a:off x="2456745" y="1592263"/>
            <a:ext cx="4230509" cy="4174065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B40A60-EDEB-CE06-5EA6-C348BFC5A5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93175" y="1279850"/>
            <a:ext cx="5300930" cy="4993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50E224-79E2-29D8-3DCE-B4EC721096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9165" y="1279850"/>
            <a:ext cx="7217283" cy="49902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1E3DFF-FA63-0137-9C08-CF4DEFD3B7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78" y="1279850"/>
            <a:ext cx="7560000" cy="49939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BD87C1-A833-96CA-DAD1-8E3E4AAB94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3678" y="1286293"/>
            <a:ext cx="7560000" cy="499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0C109-ADBB-1739-FB38-E52B93D57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32ACB-4081-700B-4F7B-C32C2C83FFA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ea typeface="Calibri"/>
              </a:rPr>
              <a:t>3D Form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726BE-8C44-6FFC-89FD-D69FA425A5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417" y="1268413"/>
            <a:ext cx="5093165" cy="5005387"/>
          </a:xfrm>
          <a:prstGeom prst="rect">
            <a:avLst/>
          </a:prstGeom>
        </p:spPr>
      </p:pic>
      <p:sp>
        <p:nvSpPr>
          <p:cNvPr id="10" name="Conector reto 9">
            <a:extLst>
              <a:ext uri="{FF2B5EF4-FFF2-40B4-BE49-F238E27FC236}">
                <a16:creationId xmlns:a16="http://schemas.microsoft.com/office/drawing/2014/main" id="{6B093294-2942-4A89-84D1-BDEDAA5FD92F}"/>
              </a:ext>
            </a:extLst>
          </p:cNvPr>
          <p:cNvSpPr/>
          <p:nvPr/>
        </p:nvSpPr>
        <p:spPr>
          <a:xfrm rot="-5400000" flipV="1">
            <a:off x="3636057" y="3728304"/>
            <a:ext cx="4460840" cy="12902"/>
          </a:xfrm>
          <a:prstGeom prst="line">
            <a:avLst/>
          </a:prstGeom>
          <a:solidFill>
            <a:srgbClr val="F6630D">
              <a:alpha val="5000"/>
            </a:srgbClr>
          </a:solidFill>
          <a:ln w="50800">
            <a:solidFill>
              <a:srgbClr val="F663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 anchorCtr="1">
            <a:noAutofit/>
          </a:bodyPr>
          <a:lstStyle/>
          <a:p>
            <a:pPr>
              <a:spcBef>
                <a:spcPts val="672"/>
              </a:spcBef>
              <a:defRPr sz="2800" i="0" dirty="0" smtClean="0">
                <a:solidFill>
                  <a:schemeClr val="tx1"/>
                </a:solidFill>
                <a:latin typeface="Calibri"/>
                <a:cs typeface="Calibri"/>
              </a:defRPr>
            </a:pPr>
            <a:endParaRPr lang="en-US" sz="2800" i="0" dirty="0">
              <a:solidFill>
                <a:srgbClr val="F6630D"/>
              </a:solidFill>
              <a:latin typeface="Calibri"/>
              <a:cs typeface="Calibri"/>
            </a:endParaRPr>
          </a:p>
        </p:txBody>
      </p:sp>
      <p:sp>
        <p:nvSpPr>
          <p:cNvPr id="5" name="Conector reto 9">
            <a:extLst>
              <a:ext uri="{FF2B5EF4-FFF2-40B4-BE49-F238E27FC236}">
                <a16:creationId xmlns:a16="http://schemas.microsoft.com/office/drawing/2014/main" id="{3EA3F79D-923F-87A0-2574-29AA9B3FE53F}"/>
              </a:ext>
            </a:extLst>
          </p:cNvPr>
          <p:cNvSpPr/>
          <p:nvPr/>
        </p:nvSpPr>
        <p:spPr>
          <a:xfrm rot="-5400000" flipH="1">
            <a:off x="4517032" y="4071508"/>
            <a:ext cx="42334" cy="2669459"/>
          </a:xfrm>
          <a:prstGeom prst="line">
            <a:avLst/>
          </a:prstGeom>
          <a:solidFill>
            <a:srgbClr val="F6630D">
              <a:alpha val="5000"/>
            </a:srgbClr>
          </a:solidFill>
          <a:ln w="50800">
            <a:solidFill>
              <a:srgbClr val="F663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 anchorCtr="1">
            <a:noAutofit/>
          </a:bodyPr>
          <a:lstStyle/>
          <a:p>
            <a:pPr>
              <a:spcBef>
                <a:spcPts val="672"/>
              </a:spcBef>
              <a:defRPr sz="2800" i="0" dirty="0" smtClean="0">
                <a:solidFill>
                  <a:schemeClr val="tx1"/>
                </a:solidFill>
                <a:latin typeface="Calibri"/>
                <a:cs typeface="Calibri"/>
              </a:defRPr>
            </a:pPr>
            <a:endParaRPr lang="en-US" sz="2800" i="0" dirty="0">
              <a:solidFill>
                <a:srgbClr val="F6630D"/>
              </a:solidFill>
              <a:latin typeface="Calibri"/>
              <a:cs typeface="Calibri"/>
            </a:endParaRPr>
          </a:p>
        </p:txBody>
      </p:sp>
      <p:sp>
        <p:nvSpPr>
          <p:cNvPr id="7" name="Conector reto 9">
            <a:extLst>
              <a:ext uri="{FF2B5EF4-FFF2-40B4-BE49-F238E27FC236}">
                <a16:creationId xmlns:a16="http://schemas.microsoft.com/office/drawing/2014/main" id="{B336975A-82E1-98DF-8356-6F3FD949FED5}"/>
              </a:ext>
            </a:extLst>
          </p:cNvPr>
          <p:cNvSpPr/>
          <p:nvPr/>
        </p:nvSpPr>
        <p:spPr>
          <a:xfrm rot="-5400000">
            <a:off x="6061202" y="4922218"/>
            <a:ext cx="315412" cy="691957"/>
          </a:xfrm>
          <a:prstGeom prst="line">
            <a:avLst/>
          </a:prstGeom>
          <a:solidFill>
            <a:srgbClr val="F6630D">
              <a:alpha val="5000"/>
            </a:srgbClr>
          </a:solidFill>
          <a:ln w="50800">
            <a:solidFill>
              <a:srgbClr val="F663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 anchorCtr="1">
            <a:noAutofit/>
          </a:bodyPr>
          <a:lstStyle/>
          <a:p>
            <a:pPr>
              <a:spcBef>
                <a:spcPts val="672"/>
              </a:spcBef>
              <a:defRPr sz="2800" i="0" dirty="0" smtClean="0">
                <a:solidFill>
                  <a:schemeClr val="tx1"/>
                </a:solidFill>
                <a:latin typeface="Calibri"/>
                <a:cs typeface="Calibri"/>
              </a:defRPr>
            </a:pPr>
            <a:endParaRPr lang="en-US" sz="2800" i="0" dirty="0">
              <a:solidFill>
                <a:srgbClr val="F6630D"/>
              </a:solidFill>
              <a:latin typeface="Calibri"/>
              <a:cs typeface="Calibri"/>
            </a:endParaRPr>
          </a:p>
        </p:txBody>
      </p:sp>
      <p:pic>
        <p:nvPicPr>
          <p:cNvPr id="9" name="drawing" descr="A drawing of a person sitting in a chair&#10;&#10;Description automatically generated">
            <a:extLst>
              <a:ext uri="{FF2B5EF4-FFF2-40B4-BE49-F238E27FC236}">
                <a16:creationId xmlns:a16="http://schemas.microsoft.com/office/drawing/2014/main" id="{FB029202-7B5A-5C16-31C9-B8411CAA29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59799" y="1268413"/>
            <a:ext cx="3824402" cy="4990488"/>
          </a:xfrm>
          <a:prstGeom prst="rect">
            <a:avLst/>
          </a:prstGeom>
        </p:spPr>
      </p:pic>
      <p:pic>
        <p:nvPicPr>
          <p:cNvPr id="11" name="drawing" descr="A drawing of a person sitting in a chair&#10;&#10;Description automatically generated">
            <a:extLst>
              <a:ext uri="{FF2B5EF4-FFF2-40B4-BE49-F238E27FC236}">
                <a16:creationId xmlns:a16="http://schemas.microsoft.com/office/drawing/2014/main" id="{2623080E-B38B-DCAB-3A2D-D1F7D172D5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3776728" y="3344121"/>
            <a:ext cx="1391339" cy="1391339"/>
          </a:xfrm>
          <a:prstGeom prst="ellipse">
            <a:avLst/>
          </a:prstGeom>
          <a:ln w="7620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2" name="drawing" descr="A drawing of a person sitting in a chair&#10;&#10;Description automatically generated">
            <a:extLst>
              <a:ext uri="{FF2B5EF4-FFF2-40B4-BE49-F238E27FC236}">
                <a16:creationId xmlns:a16="http://schemas.microsoft.com/office/drawing/2014/main" id="{90D81383-E360-F86F-4B4B-F10A470F43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59799" y="1253515"/>
            <a:ext cx="3824402" cy="4990488"/>
          </a:xfrm>
          <a:prstGeom prst="rect">
            <a:avLst/>
          </a:prstGeom>
        </p:spPr>
      </p:pic>
      <p:pic>
        <p:nvPicPr>
          <p:cNvPr id="13" name="drawing" descr="A drawing of a person sitting in a chair&#10;&#10;Description automatically generated">
            <a:extLst>
              <a:ext uri="{FF2B5EF4-FFF2-40B4-BE49-F238E27FC236}">
                <a16:creationId xmlns:a16="http://schemas.microsoft.com/office/drawing/2014/main" id="{F11B03DA-0CF3-E1C8-F2A7-510D9AF5EB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3904017" y="2285394"/>
            <a:ext cx="1264049" cy="1264049"/>
          </a:xfrm>
          <a:prstGeom prst="ellipse">
            <a:avLst/>
          </a:prstGeom>
          <a:ln w="5715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922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5C163-678E-42AF-047E-02A93832A69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3D Form</a:t>
            </a:r>
            <a:endParaRPr lang="en-CH"/>
          </a:p>
        </p:txBody>
      </p:sp>
      <p:pic>
        <p:nvPicPr>
          <p:cNvPr id="5" name="drawing" descr="A drawing of a person sitting in a chair&#10;&#10;Description automatically generated">
            <a:extLst>
              <a:ext uri="{FF2B5EF4-FFF2-40B4-BE49-F238E27FC236}">
                <a16:creationId xmlns:a16="http://schemas.microsoft.com/office/drawing/2014/main" id="{549A4032-7BEB-34F7-838E-18E10F6899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5025" y="1268413"/>
            <a:ext cx="3824402" cy="4990488"/>
          </a:xfrm>
          <a:prstGeom prst="rect">
            <a:avLst/>
          </a:prstGeom>
        </p:spPr>
      </p:pic>
      <p:pic>
        <p:nvPicPr>
          <p:cNvPr id="6" name="drawing" descr="A drawing of a person sitting in a chair&#10;&#10;Description automatically generated">
            <a:extLst>
              <a:ext uri="{FF2B5EF4-FFF2-40B4-BE49-F238E27FC236}">
                <a16:creationId xmlns:a16="http://schemas.microsoft.com/office/drawing/2014/main" id="{6A3BB857-97D9-FF22-A8CB-FE143B151C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4984953" y="2017201"/>
            <a:ext cx="3492912" cy="3492912"/>
          </a:xfrm>
          <a:prstGeom prst="ellipse">
            <a:avLst/>
          </a:prstGeom>
          <a:ln w="5715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7" name="drawing" descr="A drawing of a person sitting in a chair&#10;&#10;Description automatically generated">
            <a:extLst>
              <a:ext uri="{FF2B5EF4-FFF2-40B4-BE49-F238E27FC236}">
                <a16:creationId xmlns:a16="http://schemas.microsoft.com/office/drawing/2014/main" id="{4CACEFC7-E5C0-2D9D-D846-CB6EF89C52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>
            <a:fillRect/>
          </a:stretch>
        </p:blipFill>
        <p:spPr>
          <a:xfrm rot="10800000">
            <a:off x="4984952" y="2017201"/>
            <a:ext cx="3492913" cy="3492913"/>
          </a:xfrm>
          <a:prstGeom prst="ellipse">
            <a:avLst/>
          </a:prstGeom>
          <a:ln w="57150"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9289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3KN27SNVY5CS-90160594-426900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https://ggsaus.sharepoint.com/sites/Curriculum/_layouts/15/DocIdRedir.aspx?ID=3KN27SNVY5CS-90160594-426900</Url>
      <Description>3KN27SNVY5CS-90160594-426900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FC7A98E-A2E8-4CC8-9F5B-41EEC071F33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purl.org/dc/elements/1.1/"/>
    <ds:schemaRef ds:uri="http://schemas.microsoft.com/sharepoint/v3/field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f315eb64-a02b-4bd5-a84c-38ab918c4ccd"/>
    <ds:schemaRef ds:uri="d63ea73a-d7e6-4e3a-bf41-d78273581467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589</TotalTime>
  <Words>543</Words>
  <Application>Microsoft Office PowerPoint</Application>
  <PresentationFormat>On-screen Show (4:3)</PresentationFormat>
  <Paragraphs>57</Paragraphs>
  <Slides>34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</vt:lpstr>
      <vt:lpstr>Calibri</vt:lpstr>
      <vt:lpstr>Calibri Light</vt:lpstr>
      <vt:lpstr>Edu QLD Beginner Medium</vt:lpstr>
      <vt:lpstr>Gotham-Light</vt:lpstr>
      <vt:lpstr>Ink Free</vt:lpstr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47</cp:revision>
  <cp:lastPrinted>2021-04-07T01:54:21Z</cp:lastPrinted>
  <dcterms:created xsi:type="dcterms:W3CDTF">2017-09-25T17:46:47Z</dcterms:created>
  <dcterms:modified xsi:type="dcterms:W3CDTF">2025-10-16T08:24:12Z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c49e327a-df32-4ce5-b15d-0ff93931e677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