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44"/>
  </p:notesMasterIdLst>
  <p:handoutMasterIdLst>
    <p:handoutMasterId r:id="rId45"/>
  </p:handoutMasterIdLst>
  <p:sldIdLst>
    <p:sldId id="1940" r:id="rId7"/>
    <p:sldId id="1964" r:id="rId8"/>
    <p:sldId id="1966" r:id="rId9"/>
    <p:sldId id="1967" r:id="rId10"/>
    <p:sldId id="261" r:id="rId11"/>
    <p:sldId id="1941" r:id="rId12"/>
    <p:sldId id="263" r:id="rId13"/>
    <p:sldId id="1942" r:id="rId14"/>
    <p:sldId id="1979" r:id="rId15"/>
    <p:sldId id="1968" r:id="rId16"/>
    <p:sldId id="1945" r:id="rId17"/>
    <p:sldId id="1900" r:id="rId18"/>
    <p:sldId id="1969" r:id="rId19"/>
    <p:sldId id="1970" r:id="rId20"/>
    <p:sldId id="1971" r:id="rId21"/>
    <p:sldId id="1972" r:id="rId22"/>
    <p:sldId id="1974" r:id="rId23"/>
    <p:sldId id="1953" r:id="rId24"/>
    <p:sldId id="1954" r:id="rId25"/>
    <p:sldId id="1973" r:id="rId26"/>
    <p:sldId id="1975" r:id="rId27"/>
    <p:sldId id="1976" r:id="rId28"/>
    <p:sldId id="1977" r:id="rId29"/>
    <p:sldId id="1978" r:id="rId30"/>
    <p:sldId id="1915" r:id="rId31"/>
    <p:sldId id="279" r:id="rId32"/>
    <p:sldId id="1959" r:id="rId33"/>
    <p:sldId id="1919" r:id="rId34"/>
    <p:sldId id="1961" r:id="rId35"/>
    <p:sldId id="1962" r:id="rId36"/>
    <p:sldId id="1963" r:id="rId37"/>
    <p:sldId id="1902" r:id="rId38"/>
    <p:sldId id="285" r:id="rId39"/>
    <p:sldId id="286" r:id="rId40"/>
    <p:sldId id="287" r:id="rId41"/>
    <p:sldId id="1985" r:id="rId42"/>
    <p:sldId id="295" r:id="rId43"/>
  </p:sldIdLst>
  <p:sldSz cx="9144000" cy="6858000" type="screen4x3"/>
  <p:notesSz cx="7019925" cy="9305925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40"/>
            <p14:sldId id="1964"/>
            <p14:sldId id="1966"/>
            <p14:sldId id="1967"/>
            <p14:sldId id="261"/>
            <p14:sldId id="1941"/>
            <p14:sldId id="263"/>
            <p14:sldId id="1942"/>
            <p14:sldId id="1979"/>
            <p14:sldId id="1968"/>
            <p14:sldId id="1945"/>
            <p14:sldId id="1900"/>
            <p14:sldId id="1969"/>
            <p14:sldId id="1970"/>
            <p14:sldId id="1971"/>
            <p14:sldId id="1972"/>
            <p14:sldId id="1974"/>
            <p14:sldId id="1953"/>
            <p14:sldId id="1954"/>
            <p14:sldId id="1973"/>
            <p14:sldId id="1975"/>
            <p14:sldId id="1976"/>
            <p14:sldId id="1977"/>
            <p14:sldId id="1978"/>
            <p14:sldId id="1915"/>
            <p14:sldId id="279"/>
            <p14:sldId id="1959"/>
            <p14:sldId id="1919"/>
            <p14:sldId id="1961"/>
            <p14:sldId id="1962"/>
            <p14:sldId id="1963"/>
            <p14:sldId id="1902"/>
            <p14:sldId id="285"/>
            <p14:sldId id="286"/>
            <p14:sldId id="287"/>
            <p14:sldId id="1985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" userId="S::srive@goodtogreatschools.org.au::891173ba-4b43-41f1-bd85-b99557e25871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65C"/>
    <a:srgbClr val="177F99"/>
    <a:srgbClr val="0DBF95"/>
    <a:srgbClr val="0B9977"/>
    <a:srgbClr val="12B7C4"/>
    <a:srgbClr val="0F9EA9"/>
    <a:srgbClr val="0FA2AD"/>
    <a:srgbClr val="0E97A2"/>
    <a:srgbClr val="12BBC8"/>
    <a:srgbClr val="008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39F67-1272-48BC-889B-317864D0C676}" v="2" dt="2025-10-16T08:31:39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66"/>
    <p:restoredTop sz="93108" autoAdjust="0"/>
  </p:normalViewPr>
  <p:slideViewPr>
    <p:cSldViewPr snapToGrid="0">
      <p:cViewPr varScale="1">
        <p:scale>
          <a:sx n="87" d="100"/>
          <a:sy n="87" d="100"/>
        </p:scale>
        <p:origin x="801" y="378"/>
      </p:cViewPr>
      <p:guideLst>
        <p:guide orient="horz" pos="527"/>
        <p:guide pos="272"/>
        <p:guide orient="horz" pos="3974"/>
        <p:guide orient="horz" pos="799"/>
        <p:guide pos="2880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Reynolds" userId="69865588-b2e5-414a-9d2a-0cd2581b20ed" providerId="ADAL" clId="{1311B476-AC2F-4184-B76E-6AB3107DD7FE}"/>
    <pc:docChg chg="undo redo custSel addSld delSld modSld modMainMaster">
      <pc:chgData name="Sara Reynolds" userId="69865588-b2e5-414a-9d2a-0cd2581b20ed" providerId="ADAL" clId="{1311B476-AC2F-4184-B76E-6AB3107DD7FE}" dt="2023-06-06T01:09:29.876" v="302" actId="207"/>
      <pc:docMkLst>
        <pc:docMk/>
      </pc:docMkLst>
      <pc:sldChg chg="addSp delSp modSp mod">
        <pc:chgData name="Sara Reynolds" userId="69865588-b2e5-414a-9d2a-0cd2581b20ed" providerId="ADAL" clId="{1311B476-AC2F-4184-B76E-6AB3107DD7FE}" dt="2023-06-06T01:03:46.933" v="191" actId="20577"/>
        <pc:sldMkLst>
          <pc:docMk/>
          <pc:sldMk cId="649154963" sldId="268"/>
        </pc:sldMkLst>
      </pc:sldChg>
      <pc:sldChg chg="delSp modSp mod">
        <pc:chgData name="Sara Reynolds" userId="69865588-b2e5-414a-9d2a-0cd2581b20ed" providerId="ADAL" clId="{1311B476-AC2F-4184-B76E-6AB3107DD7FE}" dt="2023-06-06T01:01:37.588" v="120" actId="478"/>
        <pc:sldMkLst>
          <pc:docMk/>
          <pc:sldMk cId="3213303684" sldId="350"/>
        </pc:sldMkLst>
      </pc:sldChg>
      <pc:sldChg chg="modSp mod">
        <pc:chgData name="Sara Reynolds" userId="69865588-b2e5-414a-9d2a-0cd2581b20ed" providerId="ADAL" clId="{1311B476-AC2F-4184-B76E-6AB3107DD7FE}" dt="2023-06-06T01:01:40.731" v="121" actId="6549"/>
        <pc:sldMkLst>
          <pc:docMk/>
          <pc:sldMk cId="2545225003" sldId="351"/>
        </pc:sldMkLst>
      </pc:sldChg>
      <pc:sldChg chg="modSp mod">
        <pc:chgData name="Sara Reynolds" userId="69865588-b2e5-414a-9d2a-0cd2581b20ed" providerId="ADAL" clId="{1311B476-AC2F-4184-B76E-6AB3107DD7FE}" dt="2023-06-06T01:02:48.538" v="171" actId="6549"/>
        <pc:sldMkLst>
          <pc:docMk/>
          <pc:sldMk cId="1512787495" sldId="588"/>
        </pc:sldMkLst>
      </pc:sldChg>
      <pc:sldChg chg="modSp mod">
        <pc:chgData name="Sara Reynolds" userId="69865588-b2e5-414a-9d2a-0cd2581b20ed" providerId="ADAL" clId="{1311B476-AC2F-4184-B76E-6AB3107DD7FE}" dt="2023-06-06T01:02:57.289" v="180" actId="6549"/>
        <pc:sldMkLst>
          <pc:docMk/>
          <pc:sldMk cId="2994849640" sldId="590"/>
        </pc:sldMkLst>
      </pc:sldChg>
      <pc:sldChg chg="modSp mod">
        <pc:chgData name="Sara Reynolds" userId="69865588-b2e5-414a-9d2a-0cd2581b20ed" providerId="ADAL" clId="{1311B476-AC2F-4184-B76E-6AB3107DD7FE}" dt="2023-06-06T01:01:44.584" v="122" actId="6549"/>
        <pc:sldMkLst>
          <pc:docMk/>
          <pc:sldMk cId="2476209255" sldId="600"/>
        </pc:sldMkLst>
      </pc:sldChg>
      <pc:sldChg chg="modSp mod">
        <pc:chgData name="Sara Reynolds" userId="69865588-b2e5-414a-9d2a-0cd2581b20ed" providerId="ADAL" clId="{1311B476-AC2F-4184-B76E-6AB3107DD7FE}" dt="2023-06-06T01:08:30.776" v="257" actId="20577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1311B476-AC2F-4184-B76E-6AB3107DD7FE}" dt="2023-06-06T01:02:53.653" v="179" actId="20577"/>
        <pc:sldMkLst>
          <pc:docMk/>
          <pc:sldMk cId="2469376710" sldId="1067"/>
        </pc:sldMkLst>
      </pc:sldChg>
      <pc:sldChg chg="modSp mod">
        <pc:chgData name="Sara Reynolds" userId="69865588-b2e5-414a-9d2a-0cd2581b20ed" providerId="ADAL" clId="{1311B476-AC2F-4184-B76E-6AB3107DD7FE}" dt="2023-06-06T01:08:38.042" v="271" actId="5793"/>
        <pc:sldMkLst>
          <pc:docMk/>
          <pc:sldMk cId="3970767916" sldId="1515"/>
        </pc:sldMkLst>
      </pc:sldChg>
      <pc:sldChg chg="modSp mod">
        <pc:chgData name="Sara Reynolds" userId="69865588-b2e5-414a-9d2a-0cd2581b20ed" providerId="ADAL" clId="{1311B476-AC2F-4184-B76E-6AB3107DD7FE}" dt="2023-06-06T01:08:46.141" v="285" actId="20577"/>
        <pc:sldMkLst>
          <pc:docMk/>
          <pc:sldMk cId="235644187" sldId="1516"/>
        </pc:sldMkLst>
      </pc:sldChg>
      <pc:sldChg chg="delSp modSp mod">
        <pc:chgData name="Sara Reynolds" userId="69865588-b2e5-414a-9d2a-0cd2581b20ed" providerId="ADAL" clId="{1311B476-AC2F-4184-B76E-6AB3107DD7FE}" dt="2023-06-06T01:01:33.619" v="118"/>
        <pc:sldMkLst>
          <pc:docMk/>
          <pc:sldMk cId="1600594350" sldId="1653"/>
        </pc:sldMkLst>
      </pc:sldChg>
      <pc:sldChg chg="del">
        <pc:chgData name="Sara Reynolds" userId="69865588-b2e5-414a-9d2a-0cd2581b20ed" providerId="ADAL" clId="{1311B476-AC2F-4184-B76E-6AB3107DD7FE}" dt="2023-06-06T01:02:32.718" v="150" actId="47"/>
        <pc:sldMkLst>
          <pc:docMk/>
          <pc:sldMk cId="2035396527" sldId="1655"/>
        </pc:sldMkLst>
      </pc:sldChg>
      <pc:sldChg chg="delSp modSp mod">
        <pc:chgData name="Sara Reynolds" userId="69865588-b2e5-414a-9d2a-0cd2581b20ed" providerId="ADAL" clId="{1311B476-AC2F-4184-B76E-6AB3107DD7FE}" dt="2023-06-06T01:07:32.108" v="246" actId="20577"/>
        <pc:sldMkLst>
          <pc:docMk/>
          <pc:sldMk cId="2828639446" sldId="1670"/>
        </pc:sldMkLst>
      </pc:sldChg>
      <pc:sldChg chg="delSp modSp mod">
        <pc:chgData name="Sara Reynolds" userId="69865588-b2e5-414a-9d2a-0cd2581b20ed" providerId="ADAL" clId="{1311B476-AC2F-4184-B76E-6AB3107DD7FE}" dt="2023-06-06T01:01:27.859" v="111"/>
        <pc:sldMkLst>
          <pc:docMk/>
          <pc:sldMk cId="3684464366" sldId="1673"/>
        </pc:sldMkLst>
      </pc:sldChg>
      <pc:sldChg chg="del">
        <pc:chgData name="Sara Reynolds" userId="69865588-b2e5-414a-9d2a-0cd2581b20ed" providerId="ADAL" clId="{1311B476-AC2F-4184-B76E-6AB3107DD7FE}" dt="2023-06-06T01:01:59.392" v="127" actId="47"/>
        <pc:sldMkLst>
          <pc:docMk/>
          <pc:sldMk cId="4102106529" sldId="1679"/>
        </pc:sldMkLst>
      </pc:sldChg>
      <pc:sldChg chg="del">
        <pc:chgData name="Sara Reynolds" userId="69865588-b2e5-414a-9d2a-0cd2581b20ed" providerId="ADAL" clId="{1311B476-AC2F-4184-B76E-6AB3107DD7FE}" dt="2023-06-06T01:02:02.260" v="129" actId="47"/>
        <pc:sldMkLst>
          <pc:docMk/>
          <pc:sldMk cId="1932905606" sldId="1696"/>
        </pc:sldMkLst>
      </pc:sldChg>
      <pc:sldChg chg="delSp modSp mod">
        <pc:chgData name="Sara Reynolds" userId="69865588-b2e5-414a-9d2a-0cd2581b20ed" providerId="ADAL" clId="{1311B476-AC2F-4184-B76E-6AB3107DD7FE}" dt="2023-06-06T01:01:30.292" v="115"/>
        <pc:sldMkLst>
          <pc:docMk/>
          <pc:sldMk cId="1875021238" sldId="1708"/>
        </pc:sldMkLst>
      </pc:sldChg>
      <pc:sldChg chg="delSp modSp mod">
        <pc:chgData name="Sara Reynolds" userId="69865588-b2e5-414a-9d2a-0cd2581b20ed" providerId="ADAL" clId="{1311B476-AC2F-4184-B76E-6AB3107DD7FE}" dt="2023-06-06T01:01:51.888" v="125" actId="6549"/>
        <pc:sldMkLst>
          <pc:docMk/>
          <pc:sldMk cId="3097061799" sldId="1722"/>
        </pc:sldMkLst>
      </pc:sldChg>
      <pc:sldChg chg="del">
        <pc:chgData name="Sara Reynolds" userId="69865588-b2e5-414a-9d2a-0cd2581b20ed" providerId="ADAL" clId="{1311B476-AC2F-4184-B76E-6AB3107DD7FE}" dt="2023-06-06T01:01:55.905" v="126" actId="47"/>
        <pc:sldMkLst>
          <pc:docMk/>
          <pc:sldMk cId="1087875948" sldId="1726"/>
        </pc:sldMkLst>
      </pc:sldChg>
      <pc:sldChg chg="del">
        <pc:chgData name="Sara Reynolds" userId="69865588-b2e5-414a-9d2a-0cd2581b20ed" providerId="ADAL" clId="{1311B476-AC2F-4184-B76E-6AB3107DD7FE}" dt="2023-06-06T01:02:10.178" v="136" actId="47"/>
        <pc:sldMkLst>
          <pc:docMk/>
          <pc:sldMk cId="456660683" sldId="1728"/>
        </pc:sldMkLst>
      </pc:sldChg>
      <pc:sldChg chg="del">
        <pc:chgData name="Sara Reynolds" userId="69865588-b2e5-414a-9d2a-0cd2581b20ed" providerId="ADAL" clId="{1311B476-AC2F-4184-B76E-6AB3107DD7FE}" dt="2023-06-06T01:02:07.953" v="134" actId="47"/>
        <pc:sldMkLst>
          <pc:docMk/>
          <pc:sldMk cId="2153643748" sldId="1729"/>
        </pc:sldMkLst>
      </pc:sldChg>
      <pc:sldChg chg="del">
        <pc:chgData name="Sara Reynolds" userId="69865588-b2e5-414a-9d2a-0cd2581b20ed" providerId="ADAL" clId="{1311B476-AC2F-4184-B76E-6AB3107DD7FE}" dt="2023-06-06T01:02:13.669" v="139" actId="47"/>
        <pc:sldMkLst>
          <pc:docMk/>
          <pc:sldMk cId="2154018223" sldId="1732"/>
        </pc:sldMkLst>
      </pc:sldChg>
      <pc:sldChg chg="del">
        <pc:chgData name="Sara Reynolds" userId="69865588-b2e5-414a-9d2a-0cd2581b20ed" providerId="ADAL" clId="{1311B476-AC2F-4184-B76E-6AB3107DD7FE}" dt="2023-06-06T01:02:01.041" v="128" actId="47"/>
        <pc:sldMkLst>
          <pc:docMk/>
          <pc:sldMk cId="770373416" sldId="1737"/>
        </pc:sldMkLst>
      </pc:sldChg>
      <pc:sldChg chg="del">
        <pc:chgData name="Sara Reynolds" userId="69865588-b2e5-414a-9d2a-0cd2581b20ed" providerId="ADAL" clId="{1311B476-AC2F-4184-B76E-6AB3107DD7FE}" dt="2023-06-06T01:02:03.459" v="130" actId="47"/>
        <pc:sldMkLst>
          <pc:docMk/>
          <pc:sldMk cId="4124471507" sldId="1738"/>
        </pc:sldMkLst>
      </pc:sldChg>
      <pc:sldChg chg="del">
        <pc:chgData name="Sara Reynolds" userId="69865588-b2e5-414a-9d2a-0cd2581b20ed" providerId="ADAL" clId="{1311B476-AC2F-4184-B76E-6AB3107DD7FE}" dt="2023-06-06T01:02:17.041" v="142" actId="47"/>
        <pc:sldMkLst>
          <pc:docMk/>
          <pc:sldMk cId="4118560694" sldId="1739"/>
        </pc:sldMkLst>
      </pc:sldChg>
      <pc:sldChg chg="del">
        <pc:chgData name="Sara Reynolds" userId="69865588-b2e5-414a-9d2a-0cd2581b20ed" providerId="ADAL" clId="{1311B476-AC2F-4184-B76E-6AB3107DD7FE}" dt="2023-06-06T01:02:29.506" v="148" actId="47"/>
        <pc:sldMkLst>
          <pc:docMk/>
          <pc:sldMk cId="2798732244" sldId="1740"/>
        </pc:sldMkLst>
      </pc:sldChg>
      <pc:sldChg chg="delSp modSp mod">
        <pc:chgData name="Sara Reynolds" userId="69865588-b2e5-414a-9d2a-0cd2581b20ed" providerId="ADAL" clId="{1311B476-AC2F-4184-B76E-6AB3107DD7FE}" dt="2023-06-06T01:02:43.253" v="170" actId="20577"/>
        <pc:sldMkLst>
          <pc:docMk/>
          <pc:sldMk cId="420737355" sldId="1741"/>
        </pc:sldMkLst>
      </pc:sldChg>
      <pc:sldChg chg="del">
        <pc:chgData name="Sara Reynolds" userId="69865588-b2e5-414a-9d2a-0cd2581b20ed" providerId="ADAL" clId="{1311B476-AC2F-4184-B76E-6AB3107DD7FE}" dt="2023-06-06T01:02:05.811" v="132" actId="47"/>
        <pc:sldMkLst>
          <pc:docMk/>
          <pc:sldMk cId="2472984158" sldId="1742"/>
        </pc:sldMkLst>
      </pc:sldChg>
      <pc:sldChg chg="del">
        <pc:chgData name="Sara Reynolds" userId="69865588-b2e5-414a-9d2a-0cd2581b20ed" providerId="ADAL" clId="{1311B476-AC2F-4184-B76E-6AB3107DD7FE}" dt="2023-06-06T01:02:04.693" v="131" actId="47"/>
        <pc:sldMkLst>
          <pc:docMk/>
          <pc:sldMk cId="620300393" sldId="1743"/>
        </pc:sldMkLst>
      </pc:sldChg>
      <pc:sldChg chg="del">
        <pc:chgData name="Sara Reynolds" userId="69865588-b2e5-414a-9d2a-0cd2581b20ed" providerId="ADAL" clId="{1311B476-AC2F-4184-B76E-6AB3107DD7FE}" dt="2023-06-06T01:02:11.365" v="137" actId="47"/>
        <pc:sldMkLst>
          <pc:docMk/>
          <pc:sldMk cId="1866249949" sldId="1744"/>
        </pc:sldMkLst>
      </pc:sldChg>
      <pc:sldChg chg="del">
        <pc:chgData name="Sara Reynolds" userId="69865588-b2e5-414a-9d2a-0cd2581b20ed" providerId="ADAL" clId="{1311B476-AC2F-4184-B76E-6AB3107DD7FE}" dt="2023-06-06T01:02:09.186" v="135" actId="47"/>
        <pc:sldMkLst>
          <pc:docMk/>
          <pc:sldMk cId="3486866896" sldId="1746"/>
        </pc:sldMkLst>
      </pc:sldChg>
      <pc:sldChg chg="del">
        <pc:chgData name="Sara Reynolds" userId="69865588-b2e5-414a-9d2a-0cd2581b20ed" providerId="ADAL" clId="{1311B476-AC2F-4184-B76E-6AB3107DD7FE}" dt="2023-06-06T01:02:14.754" v="140" actId="47"/>
        <pc:sldMkLst>
          <pc:docMk/>
          <pc:sldMk cId="3225322282" sldId="1747"/>
        </pc:sldMkLst>
      </pc:sldChg>
      <pc:sldChg chg="del">
        <pc:chgData name="Sara Reynolds" userId="69865588-b2e5-414a-9d2a-0cd2581b20ed" providerId="ADAL" clId="{1311B476-AC2F-4184-B76E-6AB3107DD7FE}" dt="2023-06-06T01:02:06.902" v="133" actId="47"/>
        <pc:sldMkLst>
          <pc:docMk/>
          <pc:sldMk cId="206505932" sldId="1748"/>
        </pc:sldMkLst>
      </pc:sldChg>
      <pc:sldChg chg="delSp modSp mod">
        <pc:chgData name="Sara Reynolds" userId="69865588-b2e5-414a-9d2a-0cd2581b20ed" providerId="ADAL" clId="{1311B476-AC2F-4184-B76E-6AB3107DD7FE}" dt="2023-06-06T01:02:26.421" v="146" actId="6549"/>
        <pc:sldMkLst>
          <pc:docMk/>
          <pc:sldMk cId="1014256085" sldId="1749"/>
        </pc:sldMkLst>
      </pc:sldChg>
      <pc:sldChg chg="addSp modSp new mod">
        <pc:chgData name="Sara Reynolds" userId="69865588-b2e5-414a-9d2a-0cd2581b20ed" providerId="ADAL" clId="{1311B476-AC2F-4184-B76E-6AB3107DD7FE}" dt="2023-06-06T01:08:21.704" v="248" actId="207"/>
        <pc:sldMkLst>
          <pc:docMk/>
          <pc:sldMk cId="1445852690" sldId="1750"/>
        </pc:sldMkLst>
      </pc:sldChg>
      <pc:sldChg chg="del">
        <pc:chgData name="Sara Reynolds" userId="69865588-b2e5-414a-9d2a-0cd2581b20ed" providerId="ADAL" clId="{1311B476-AC2F-4184-B76E-6AB3107DD7FE}" dt="2023-06-06T01:02:31.233" v="149" actId="47"/>
        <pc:sldMkLst>
          <pc:docMk/>
          <pc:sldMk cId="1889034522" sldId="1750"/>
        </pc:sldMkLst>
      </pc:sldChg>
      <pc:sldChg chg="del">
        <pc:chgData name="Sara Reynolds" userId="69865588-b2e5-414a-9d2a-0cd2581b20ed" providerId="ADAL" clId="{1311B476-AC2F-4184-B76E-6AB3107DD7FE}" dt="2023-06-06T01:02:15.939" v="141" actId="47"/>
        <pc:sldMkLst>
          <pc:docMk/>
          <pc:sldMk cId="1375614287" sldId="1751"/>
        </pc:sldMkLst>
      </pc:sldChg>
      <pc:sldChg chg="modSp new mod">
        <pc:chgData name="Sara Reynolds" userId="69865588-b2e5-414a-9d2a-0cd2581b20ed" providerId="ADAL" clId="{1311B476-AC2F-4184-B76E-6AB3107DD7FE}" dt="2023-06-06T01:09:29.876" v="302" actId="207"/>
        <pc:sldMkLst>
          <pc:docMk/>
          <pc:sldMk cId="2858127339" sldId="1751"/>
        </pc:sldMkLst>
      </pc:sldChg>
      <pc:sldChg chg="del">
        <pc:chgData name="Sara Reynolds" userId="69865588-b2e5-414a-9d2a-0cd2581b20ed" providerId="ADAL" clId="{1311B476-AC2F-4184-B76E-6AB3107DD7FE}" dt="2023-06-06T01:02:28.003" v="147" actId="47"/>
        <pc:sldMkLst>
          <pc:docMk/>
          <pc:sldMk cId="2852383299" sldId="1752"/>
        </pc:sldMkLst>
      </pc:sldChg>
      <pc:sldChg chg="del">
        <pc:chgData name="Sara Reynolds" userId="69865588-b2e5-414a-9d2a-0cd2581b20ed" providerId="ADAL" clId="{1311B476-AC2F-4184-B76E-6AB3107DD7FE}" dt="2023-06-06T01:02:12.600" v="138" actId="47"/>
        <pc:sldMkLst>
          <pc:docMk/>
          <pc:sldMk cId="174747138" sldId="1753"/>
        </pc:sldMkLst>
      </pc:sldChg>
      <pc:sldMasterChg chg="modSldLayout">
        <pc:chgData name="Sara Reynolds" userId="69865588-b2e5-414a-9d2a-0cd2581b20ed" providerId="ADAL" clId="{1311B476-AC2F-4184-B76E-6AB3107DD7FE}" dt="2023-06-06T01:03:40.279" v="187" actId="6549"/>
        <pc:sldMasterMkLst>
          <pc:docMk/>
          <pc:sldMasterMk cId="3327745774" sldId="2147486259"/>
        </pc:sldMasterMkLst>
        <pc:sldLayoutChg chg="modSp mod">
          <pc:chgData name="Sara Reynolds" userId="69865588-b2e5-414a-9d2a-0cd2581b20ed" providerId="ADAL" clId="{1311B476-AC2F-4184-B76E-6AB3107DD7FE}" dt="2023-06-06T01:03:40.279" v="187" actId="6549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Sara Reynolds" userId="69865588-b2e5-414a-9d2a-0cd2581b20ed" providerId="ADAL" clId="{1311B476-AC2F-4184-B76E-6AB3107DD7FE}" dt="2023-06-06T01:03:13.574" v="184" actId="20577"/>
          <pc:sldLayoutMkLst>
            <pc:docMk/>
            <pc:sldMasterMk cId="3327745774" sldId="2147486259"/>
            <pc:sldLayoutMk cId="58431512" sldId="2147486284"/>
          </pc:sldLayoutMkLst>
        </pc:sldLayoutChg>
      </pc:sldMasterChg>
    </pc:docChg>
  </pc:docChgLst>
  <pc:docChgLst>
    <pc:chgData name="Silea Rive" userId="891173ba-4b43-41f1-bd85-b99557e25871" providerId="ADAL" clId="{C30825FF-4F8E-5E34-90FE-E2CEB8924BEA}"/>
    <pc:docChg chg="undo custSel addSld delSld modSld modSection">
      <pc:chgData name="Silea Rive" userId="891173ba-4b43-41f1-bd85-b99557e25871" providerId="ADAL" clId="{C30825FF-4F8E-5E34-90FE-E2CEB8924BEA}" dt="2025-08-25T13:53:22.407" v="1461" actId="20577"/>
      <pc:docMkLst>
        <pc:docMk/>
      </pc:docMkLst>
      <pc:sldChg chg="modNotesTx">
        <pc:chgData name="Silea Rive" userId="891173ba-4b43-41f1-bd85-b99557e25871" providerId="ADAL" clId="{C30825FF-4F8E-5E34-90FE-E2CEB8924BEA}" dt="2025-08-21T10:14:17.175" v="1341" actId="20577"/>
        <pc:sldMkLst>
          <pc:docMk/>
          <pc:sldMk cId="40559466" sldId="279"/>
        </pc:sldMkLst>
      </pc:sldChg>
      <pc:sldChg chg="addSp delSp modSp mod modAnim">
        <pc:chgData name="Silea Rive" userId="891173ba-4b43-41f1-bd85-b99557e25871" providerId="ADAL" clId="{C30825FF-4F8E-5E34-90FE-E2CEB8924BEA}" dt="2025-08-25T13:24:02.357" v="1453" actId="14100"/>
        <pc:sldMkLst>
          <pc:docMk/>
          <pc:sldMk cId="3919949645" sldId="285"/>
        </pc:sldMkLst>
      </pc:sldChg>
      <pc:sldChg chg="addSp delSp modSp mod">
        <pc:chgData name="Silea Rive" userId="891173ba-4b43-41f1-bd85-b99557e25871" providerId="ADAL" clId="{C30825FF-4F8E-5E34-90FE-E2CEB8924BEA}" dt="2025-08-22T05:12:53.293" v="1389" actId="1076"/>
        <pc:sldMkLst>
          <pc:docMk/>
          <pc:sldMk cId="957731022" sldId="287"/>
        </pc:sldMkLst>
      </pc:sldChg>
      <pc:sldChg chg="del">
        <pc:chgData name="Silea Rive" userId="891173ba-4b43-41f1-bd85-b99557e25871" providerId="ADAL" clId="{C30825FF-4F8E-5E34-90FE-E2CEB8924BEA}" dt="2025-08-19T06:20:57.023" v="258" actId="2696"/>
        <pc:sldMkLst>
          <pc:docMk/>
          <pc:sldMk cId="2829967818" sldId="1889"/>
        </pc:sldMkLst>
      </pc:sldChg>
      <pc:sldChg chg="delSp modSp mod">
        <pc:chgData name="Silea Rive" userId="891173ba-4b43-41f1-bd85-b99557e25871" providerId="ADAL" clId="{C30825FF-4F8E-5E34-90FE-E2CEB8924BEA}" dt="2025-08-21T10:16:55.178" v="1372" actId="478"/>
        <pc:sldMkLst>
          <pc:docMk/>
          <pc:sldMk cId="805549066" sldId="1902"/>
        </pc:sldMkLst>
      </pc:sldChg>
      <pc:sldChg chg="modSp mod">
        <pc:chgData name="Silea Rive" userId="891173ba-4b43-41f1-bd85-b99557e25871" providerId="ADAL" clId="{C30825FF-4F8E-5E34-90FE-E2CEB8924BEA}" dt="2025-08-25T13:23:34.586" v="1450" actId="20577"/>
        <pc:sldMkLst>
          <pc:docMk/>
          <pc:sldMk cId="2415902976" sldId="1915"/>
        </pc:sldMkLst>
      </pc:sldChg>
      <pc:sldChg chg="modNotesTx">
        <pc:chgData name="Silea Rive" userId="891173ba-4b43-41f1-bd85-b99557e25871" providerId="ADAL" clId="{C30825FF-4F8E-5E34-90FE-E2CEB8924BEA}" dt="2025-08-25T13:53:22.407" v="1461" actId="20577"/>
        <pc:sldMkLst>
          <pc:docMk/>
          <pc:sldMk cId="3974953148" sldId="1940"/>
        </pc:sldMkLst>
      </pc:sldChg>
      <pc:sldChg chg="modSp mod modAnim">
        <pc:chgData name="Silea Rive" userId="891173ba-4b43-41f1-bd85-b99557e25871" providerId="ADAL" clId="{C30825FF-4F8E-5E34-90FE-E2CEB8924BEA}" dt="2025-08-21T09:36:36.352" v="414"/>
        <pc:sldMkLst>
          <pc:docMk/>
          <pc:sldMk cId="3256525751" sldId="1942"/>
        </pc:sldMkLst>
      </pc:sldChg>
      <pc:sldChg chg="addSp delSp modSp mod modNotesTx">
        <pc:chgData name="Silea Rive" userId="891173ba-4b43-41f1-bd85-b99557e25871" providerId="ADAL" clId="{C30825FF-4F8E-5E34-90FE-E2CEB8924BEA}" dt="2025-08-25T13:19:48.194" v="1414" actId="20577"/>
        <pc:sldMkLst>
          <pc:docMk/>
          <pc:sldMk cId="692891819" sldId="1945"/>
        </pc:sldMkLst>
      </pc:sldChg>
      <pc:sldChg chg="modSp mod">
        <pc:chgData name="Silea Rive" userId="891173ba-4b43-41f1-bd85-b99557e25871" providerId="ADAL" clId="{C30825FF-4F8E-5E34-90FE-E2CEB8924BEA}" dt="2025-08-21T10:13:23.893" v="1285" actId="14100"/>
        <pc:sldMkLst>
          <pc:docMk/>
          <pc:sldMk cId="329568932" sldId="1953"/>
        </pc:sldMkLst>
      </pc:sldChg>
      <pc:sldChg chg="modSp mod modAnim">
        <pc:chgData name="Silea Rive" userId="891173ba-4b43-41f1-bd85-b99557e25871" providerId="ADAL" clId="{C30825FF-4F8E-5E34-90FE-E2CEB8924BEA}" dt="2025-08-21T10:16:00.238" v="1358"/>
        <pc:sldMkLst>
          <pc:docMk/>
          <pc:sldMk cId="2991223305" sldId="1961"/>
        </pc:sldMkLst>
      </pc:sldChg>
      <pc:sldChg chg="modSp mod modAnim modNotesTx">
        <pc:chgData name="Silea Rive" userId="891173ba-4b43-41f1-bd85-b99557e25871" providerId="ADAL" clId="{C30825FF-4F8E-5E34-90FE-E2CEB8924BEA}" dt="2025-08-21T10:16:40.955" v="1370" actId="20577"/>
        <pc:sldMkLst>
          <pc:docMk/>
          <pc:sldMk cId="1417246062" sldId="1962"/>
        </pc:sldMkLst>
      </pc:sldChg>
      <pc:sldChg chg="addSp delSp modSp mod modNotesTx">
        <pc:chgData name="Silea Rive" userId="891173ba-4b43-41f1-bd85-b99557e25871" providerId="ADAL" clId="{C30825FF-4F8E-5E34-90FE-E2CEB8924BEA}" dt="2025-08-19T06:58:35.281" v="405" actId="113"/>
        <pc:sldMkLst>
          <pc:docMk/>
          <pc:sldMk cId="4276977949" sldId="1964"/>
        </pc:sldMkLst>
      </pc:sldChg>
      <pc:sldChg chg="addSp delSp modSp mod modNotesTx">
        <pc:chgData name="Silea Rive" userId="891173ba-4b43-41f1-bd85-b99557e25871" providerId="ADAL" clId="{C30825FF-4F8E-5E34-90FE-E2CEB8924BEA}" dt="2025-08-19T06:58:40.883" v="406" actId="113"/>
        <pc:sldMkLst>
          <pc:docMk/>
          <pc:sldMk cId="2563581751" sldId="1966"/>
        </pc:sldMkLst>
      </pc:sldChg>
      <pc:sldChg chg="addSp delSp modSp mod modAnim modNotesTx">
        <pc:chgData name="Silea Rive" userId="891173ba-4b43-41f1-bd85-b99557e25871" providerId="ADAL" clId="{C30825FF-4F8E-5E34-90FE-E2CEB8924BEA}" dt="2025-08-21T09:45:41.843" v="496" actId="20577"/>
        <pc:sldMkLst>
          <pc:docMk/>
          <pc:sldMk cId="3832377660" sldId="1968"/>
        </pc:sldMkLst>
      </pc:sldChg>
      <pc:sldChg chg="addSp delSp modSp mod modAnim modNotesTx">
        <pc:chgData name="Silea Rive" userId="891173ba-4b43-41f1-bd85-b99557e25871" providerId="ADAL" clId="{C30825FF-4F8E-5E34-90FE-E2CEB8924BEA}" dt="2025-08-21T09:51:52.561" v="760"/>
        <pc:sldMkLst>
          <pc:docMk/>
          <pc:sldMk cId="2256441591" sldId="1969"/>
        </pc:sldMkLst>
      </pc:sldChg>
      <pc:sldChg chg="addSp modSp mod modAnim modNotesTx">
        <pc:chgData name="Silea Rive" userId="891173ba-4b43-41f1-bd85-b99557e25871" providerId="ADAL" clId="{C30825FF-4F8E-5E34-90FE-E2CEB8924BEA}" dt="2025-08-21T09:55:18.596" v="840" actId="166"/>
        <pc:sldMkLst>
          <pc:docMk/>
          <pc:sldMk cId="4173853742" sldId="1970"/>
        </pc:sldMkLst>
      </pc:sldChg>
      <pc:sldChg chg="addSp delSp modSp mod delAnim modAnim modNotesTx">
        <pc:chgData name="Silea Rive" userId="891173ba-4b43-41f1-bd85-b99557e25871" providerId="ADAL" clId="{C30825FF-4F8E-5E34-90FE-E2CEB8924BEA}" dt="2025-08-21T10:11:40.227" v="1267" actId="20577"/>
        <pc:sldMkLst>
          <pc:docMk/>
          <pc:sldMk cId="3895048642" sldId="1971"/>
        </pc:sldMkLst>
      </pc:sldChg>
      <pc:sldChg chg="addSp modSp mod modNotesTx">
        <pc:chgData name="Silea Rive" userId="891173ba-4b43-41f1-bd85-b99557e25871" providerId="ADAL" clId="{C30825FF-4F8E-5E34-90FE-E2CEB8924BEA}" dt="2025-08-25T13:22:56.356" v="1434" actId="1076"/>
        <pc:sldMkLst>
          <pc:docMk/>
          <pc:sldMk cId="1527744437" sldId="1974"/>
        </pc:sldMkLst>
      </pc:sldChg>
      <pc:sldChg chg="modSp mod">
        <pc:chgData name="Silea Rive" userId="891173ba-4b43-41f1-bd85-b99557e25871" providerId="ADAL" clId="{C30825FF-4F8E-5E34-90FE-E2CEB8924BEA}" dt="2025-08-25T13:23:24.688" v="1435" actId="20577"/>
        <pc:sldMkLst>
          <pc:docMk/>
          <pc:sldMk cId="449747483" sldId="1978"/>
        </pc:sldMkLst>
      </pc:sldChg>
      <pc:sldChg chg="modSp add mod">
        <pc:chgData name="Silea Rive" userId="891173ba-4b43-41f1-bd85-b99557e25871" providerId="ADAL" clId="{C30825FF-4F8E-5E34-90FE-E2CEB8924BEA}" dt="2025-08-21T09:38:35.456" v="415" actId="14100"/>
        <pc:sldMkLst>
          <pc:docMk/>
          <pc:sldMk cId="1049682139" sldId="1979"/>
        </pc:sldMkLst>
      </pc:sldChg>
      <pc:sldChg chg="new del">
        <pc:chgData name="Silea Rive" userId="891173ba-4b43-41f1-bd85-b99557e25871" providerId="ADAL" clId="{C30825FF-4F8E-5E34-90FE-E2CEB8924BEA}" dt="2025-08-19T06:27:30.319" v="399" actId="2696"/>
        <pc:sldMkLst>
          <pc:docMk/>
          <pc:sldMk cId="3026515840" sldId="1980"/>
        </pc:sldMkLst>
      </pc:sldChg>
      <pc:sldChg chg="addSp delSp modSp add mod">
        <pc:chgData name="Silea Rive" userId="891173ba-4b43-41f1-bd85-b99557e25871" providerId="ADAL" clId="{C30825FF-4F8E-5E34-90FE-E2CEB8924BEA}" dt="2025-08-19T06:36:10.179" v="404" actId="13926"/>
        <pc:sldMkLst>
          <pc:docMk/>
          <pc:sldMk cId="254627982" sldId="1985"/>
        </pc:sldMkLst>
      </pc:sldChg>
    </pc:docChg>
  </pc:docChgLst>
  <pc:docChgLst>
    <pc:chgData name="Sara Hodgson Brown" userId="55abe0ab-6bea-4dc8-9867-e8721f5c6272" providerId="ADAL" clId="{E7B36A2E-FC3F-4260-AB0A-719472A9E139}"/>
    <pc:docChg chg="addSld delSld modMainMaster modSection">
      <pc:chgData name="Sara Hodgson Brown" userId="55abe0ab-6bea-4dc8-9867-e8721f5c6272" providerId="ADAL" clId="{E7B36A2E-FC3F-4260-AB0A-719472A9E139}" dt="2025-01-24T16:36:31.658" v="4" actId="47"/>
      <pc:docMkLst>
        <pc:docMk/>
      </pc:docMkLst>
      <pc:sldChg chg="del">
        <pc:chgData name="Sara Hodgson Brown" userId="55abe0ab-6bea-4dc8-9867-e8721f5c6272" providerId="ADAL" clId="{E7B36A2E-FC3F-4260-AB0A-719472A9E139}" dt="2025-01-24T16:36:31.658" v="4" actId="47"/>
        <pc:sldMkLst>
          <pc:docMk/>
          <pc:sldMk cId="974654858" sldId="1894"/>
        </pc:sldMkLst>
      </pc:sldChg>
      <pc:sldChg chg="new">
        <pc:chgData name="Sara Hodgson Brown" userId="55abe0ab-6bea-4dc8-9867-e8721f5c6272" providerId="ADAL" clId="{E7B36A2E-FC3F-4260-AB0A-719472A9E139}" dt="2025-01-24T16:35:27.004" v="0" actId="680"/>
        <pc:sldMkLst>
          <pc:docMk/>
          <pc:sldMk cId="1467983104" sldId="1895"/>
        </pc:sldMkLst>
      </pc:sldChg>
      <pc:sldMasterChg chg="modSldLayout">
        <pc:chgData name="Sara Hodgson Brown" userId="55abe0ab-6bea-4dc8-9867-e8721f5c6272" providerId="ADAL" clId="{E7B36A2E-FC3F-4260-AB0A-719472A9E139}" dt="2025-01-24T16:36:18.587" v="3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E7B36A2E-FC3F-4260-AB0A-719472A9E139}" dt="2025-01-24T16:36:18.587" v="3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ara Hodgson Brown" userId="55abe0ab-6bea-4dc8-9867-e8721f5c6272" providerId="ADAL" clId="{E7B36A2E-FC3F-4260-AB0A-719472A9E139}" dt="2025-01-24T16:35:50.007" v="1" actId="207"/>
          <pc:sldLayoutMkLst>
            <pc:docMk/>
            <pc:sldMasterMk cId="1949279857" sldId="2147486242"/>
            <pc:sldLayoutMk cId="2601379337" sldId="2147486322"/>
          </pc:sldLayoutMkLst>
        </pc:sldLayoutChg>
      </pc:sldMasterChg>
    </pc:docChg>
  </pc:docChgLst>
  <pc:docChgLst>
    <pc:chgData name="Sara Hodgson Brown" userId="55abe0ab-6bea-4dc8-9867-e8721f5c6272" providerId="ADAL" clId="{7DFD47EF-8AC1-49AB-912B-D64701E19061}"/>
    <pc:docChg chg="undo custSel addSld delSld modSld sldOrd modMainMaster addSection delSection modSection">
      <pc:chgData name="Sara Hodgson Brown" userId="55abe0ab-6bea-4dc8-9867-e8721f5c6272" providerId="ADAL" clId="{7DFD47EF-8AC1-49AB-912B-D64701E19061}" dt="2025-01-07T14:51:01.132" v="2253" actId="20578"/>
      <pc:docMkLst>
        <pc:docMk/>
      </pc:docMkLst>
      <pc:sldChg chg="new del">
        <pc:chgData name="Sara Hodgson Brown" userId="55abe0ab-6bea-4dc8-9867-e8721f5c6272" providerId="ADAL" clId="{7DFD47EF-8AC1-49AB-912B-D64701E19061}" dt="2024-12-11T13:05:31.495" v="984" actId="47"/>
        <pc:sldMkLst>
          <pc:docMk/>
          <pc:sldMk cId="1390577487" sldId="256"/>
        </pc:sldMkLst>
      </pc:sldChg>
      <pc:sldChg chg="del">
        <pc:chgData name="Sara Hodgson Brown" userId="55abe0ab-6bea-4dc8-9867-e8721f5c6272" providerId="ADAL" clId="{7DFD47EF-8AC1-49AB-912B-D64701E19061}" dt="2024-12-11T09:38:58.662" v="420" actId="47"/>
        <pc:sldMkLst>
          <pc:docMk/>
          <pc:sldMk cId="1663618004" sldId="256"/>
        </pc:sldMkLst>
      </pc:sldChg>
      <pc:sldChg chg="new">
        <pc:chgData name="Sara Hodgson Brown" userId="55abe0ab-6bea-4dc8-9867-e8721f5c6272" providerId="ADAL" clId="{7DFD47EF-8AC1-49AB-912B-D64701E19061}" dt="2024-12-11T09:39:37.489" v="422" actId="680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7DFD47EF-8AC1-49AB-912B-D64701E19061}" dt="2024-12-11T09:38:57.636" v="418" actId="47"/>
        <pc:sldMkLst>
          <pc:docMk/>
          <pc:sldMk cId="2404565117" sldId="257"/>
        </pc:sldMkLst>
      </pc:sldChg>
      <pc:sldChg chg="del">
        <pc:chgData name="Sara Hodgson Brown" userId="55abe0ab-6bea-4dc8-9867-e8721f5c6272" providerId="ADAL" clId="{7DFD47EF-8AC1-49AB-912B-D64701E19061}" dt="2024-12-11T09:38:57.358" v="417" actId="47"/>
        <pc:sldMkLst>
          <pc:docMk/>
          <pc:sldMk cId="907409833" sldId="258"/>
        </pc:sldMkLst>
      </pc:sldChg>
      <pc:sldChg chg="addSp delSp modSp new del mod chgLayout">
        <pc:chgData name="Sara Hodgson Brown" userId="55abe0ab-6bea-4dc8-9867-e8721f5c6272" providerId="ADAL" clId="{7DFD47EF-8AC1-49AB-912B-D64701E19061}" dt="2025-01-05T15:16:57.964" v="2045" actId="47"/>
        <pc:sldMkLst>
          <pc:docMk/>
          <pc:sldMk cId="1415409003" sldId="258"/>
        </pc:sldMkLst>
      </pc:sldChg>
      <pc:sldChg chg="addSp delSp modSp new del mod modClrScheme chgLayout">
        <pc:chgData name="Sara Hodgson Brown" userId="55abe0ab-6bea-4dc8-9867-e8721f5c6272" providerId="ADAL" clId="{7DFD47EF-8AC1-49AB-912B-D64701E19061}" dt="2024-12-11T09:40:23.209" v="426" actId="47"/>
        <pc:sldMkLst>
          <pc:docMk/>
          <pc:sldMk cId="3944665736" sldId="258"/>
        </pc:sldMkLst>
      </pc:sldChg>
      <pc:sldChg chg="del">
        <pc:chgData name="Sara Hodgson Brown" userId="55abe0ab-6bea-4dc8-9867-e8721f5c6272" providerId="ADAL" clId="{7DFD47EF-8AC1-49AB-912B-D64701E19061}" dt="2024-12-11T09:38:56.854" v="416" actId="47"/>
        <pc:sldMkLst>
          <pc:docMk/>
          <pc:sldMk cId="2390463862" sldId="259"/>
        </pc:sldMkLst>
      </pc:sldChg>
      <pc:sldChg chg="new">
        <pc:chgData name="Sara Hodgson Brown" userId="55abe0ab-6bea-4dc8-9867-e8721f5c6272" providerId="ADAL" clId="{7DFD47EF-8AC1-49AB-912B-D64701E19061}" dt="2024-12-11T09:41:38.177" v="428" actId="680"/>
        <pc:sldMkLst>
          <pc:docMk/>
          <pc:sldMk cId="3259018397" sldId="259"/>
        </pc:sldMkLst>
      </pc:sldChg>
      <pc:sldChg chg="addSp delSp modSp new mod">
        <pc:chgData name="Sara Hodgson Brown" userId="55abe0ab-6bea-4dc8-9867-e8721f5c6272" providerId="ADAL" clId="{7DFD47EF-8AC1-49AB-912B-D64701E19061}" dt="2025-01-06T09:08:07.407" v="2109" actId="21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7DFD47EF-8AC1-49AB-912B-D64701E19061}" dt="2024-12-11T09:38:56.633" v="415" actId="47"/>
        <pc:sldMkLst>
          <pc:docMk/>
          <pc:sldMk cId="1314202843" sldId="260"/>
        </pc:sldMkLst>
      </pc:sldChg>
      <pc:sldChg chg="del">
        <pc:chgData name="Sara Hodgson Brown" userId="55abe0ab-6bea-4dc8-9867-e8721f5c6272" providerId="ADAL" clId="{7DFD47EF-8AC1-49AB-912B-D64701E19061}" dt="2024-12-11T09:38:56.444" v="414" actId="47"/>
        <pc:sldMkLst>
          <pc:docMk/>
          <pc:sldMk cId="3559894617" sldId="261"/>
        </pc:sldMkLst>
      </pc:sldChg>
      <pc:sldChg chg="del">
        <pc:chgData name="Sara Hodgson Brown" userId="55abe0ab-6bea-4dc8-9867-e8721f5c6272" providerId="ADAL" clId="{7DFD47EF-8AC1-49AB-912B-D64701E19061}" dt="2024-12-11T09:38:56.240" v="413" actId="47"/>
        <pc:sldMkLst>
          <pc:docMk/>
          <pc:sldMk cId="313700263" sldId="262"/>
        </pc:sldMkLst>
      </pc:sldChg>
      <pc:sldChg chg="new">
        <pc:chgData name="Sara Hodgson Brown" userId="55abe0ab-6bea-4dc8-9867-e8721f5c6272" providerId="ADAL" clId="{7DFD47EF-8AC1-49AB-912B-D64701E19061}" dt="2024-12-11T09:41:52.911" v="431" actId="680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7DFD47EF-8AC1-49AB-912B-D64701E19061}" dt="2024-12-11T09:13:54.788" v="18" actId="47"/>
        <pc:sldMkLst>
          <pc:docMk/>
          <pc:sldMk cId="2168582299" sldId="263"/>
        </pc:sldMkLst>
      </pc:sldChg>
      <pc:sldChg chg="del">
        <pc:chgData name="Sara Hodgson Brown" userId="55abe0ab-6bea-4dc8-9867-e8721f5c6272" providerId="ADAL" clId="{7DFD47EF-8AC1-49AB-912B-D64701E19061}" dt="2024-12-11T09:13:56.358" v="19" actId="47"/>
        <pc:sldMkLst>
          <pc:docMk/>
          <pc:sldMk cId="3105944596" sldId="264"/>
        </pc:sldMkLst>
      </pc:sldChg>
      <pc:sldChg chg="new">
        <pc:chgData name="Sara Hodgson Brown" userId="55abe0ab-6bea-4dc8-9867-e8721f5c6272" providerId="ADAL" clId="{7DFD47EF-8AC1-49AB-912B-D64701E19061}" dt="2024-12-11T09:41:59.624" v="433" actId="680"/>
        <pc:sldMkLst>
          <pc:docMk/>
          <pc:sldMk cId="4093921776" sldId="264"/>
        </pc:sldMkLst>
      </pc:sldChg>
      <pc:sldChg chg="new del">
        <pc:chgData name="Sara Hodgson Brown" userId="55abe0ab-6bea-4dc8-9867-e8721f5c6272" providerId="ADAL" clId="{7DFD47EF-8AC1-49AB-912B-D64701E19061}" dt="2024-12-11T09:42:03.434" v="435" actId="47"/>
        <pc:sldMkLst>
          <pc:docMk/>
          <pc:sldMk cId="1297540008" sldId="265"/>
        </pc:sldMkLst>
      </pc:sldChg>
      <pc:sldChg chg="new del">
        <pc:chgData name="Sara Hodgson Brown" userId="55abe0ab-6bea-4dc8-9867-e8721f5c6272" providerId="ADAL" clId="{7DFD47EF-8AC1-49AB-912B-D64701E19061}" dt="2024-12-30T11:38:01.106" v="1924" actId="47"/>
        <pc:sldMkLst>
          <pc:docMk/>
          <pc:sldMk cId="1461675923" sldId="265"/>
        </pc:sldMkLst>
      </pc:sldChg>
      <pc:sldChg chg="new">
        <pc:chgData name="Sara Hodgson Brown" userId="55abe0ab-6bea-4dc8-9867-e8721f5c6272" providerId="ADAL" clId="{7DFD47EF-8AC1-49AB-912B-D64701E19061}" dt="2024-12-11T09:42:11.848" v="437" actId="680"/>
        <pc:sldMkLst>
          <pc:docMk/>
          <pc:sldMk cId="3483866542" sldId="266"/>
        </pc:sldMkLst>
      </pc:sldChg>
      <pc:sldChg chg="new">
        <pc:chgData name="Sara Hodgson Brown" userId="55abe0ab-6bea-4dc8-9867-e8721f5c6272" providerId="ADAL" clId="{7DFD47EF-8AC1-49AB-912B-D64701E19061}" dt="2024-12-11T09:42:15.202" v="438" actId="680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7DFD47EF-8AC1-49AB-912B-D64701E19061}" dt="2024-12-11T09:14:18.184" v="22" actId="47"/>
        <pc:sldMkLst>
          <pc:docMk/>
          <pc:sldMk cId="12072110" sldId="268"/>
        </pc:sldMkLst>
      </pc:sldChg>
      <pc:sldChg chg="new">
        <pc:chgData name="Sara Hodgson Brown" userId="55abe0ab-6bea-4dc8-9867-e8721f5c6272" providerId="ADAL" clId="{7DFD47EF-8AC1-49AB-912B-D64701E19061}" dt="2024-12-11T09:42:21.331" v="439" actId="680"/>
        <pc:sldMkLst>
          <pc:docMk/>
          <pc:sldMk cId="2493801362" sldId="268"/>
        </pc:sldMkLst>
      </pc:sldChg>
      <pc:sldChg chg="new">
        <pc:chgData name="Sara Hodgson Brown" userId="55abe0ab-6bea-4dc8-9867-e8721f5c6272" providerId="ADAL" clId="{7DFD47EF-8AC1-49AB-912B-D64701E19061}" dt="2024-12-11T09:42:24.632" v="440" actId="680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7DFD47EF-8AC1-49AB-912B-D64701E19061}" dt="2024-12-11T09:14:19.726" v="23" actId="47"/>
        <pc:sldMkLst>
          <pc:docMk/>
          <pc:sldMk cId="3653764745" sldId="269"/>
        </pc:sldMkLst>
      </pc:sldChg>
      <pc:sldChg chg="new">
        <pc:chgData name="Sara Hodgson Brown" userId="55abe0ab-6bea-4dc8-9867-e8721f5c6272" providerId="ADAL" clId="{7DFD47EF-8AC1-49AB-912B-D64701E19061}" dt="2024-12-11T09:42:28.782" v="441" actId="680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7DFD47EF-8AC1-49AB-912B-D64701E19061}" dt="2024-12-11T09:14:20.888" v="24" actId="47"/>
        <pc:sldMkLst>
          <pc:docMk/>
          <pc:sldMk cId="4053317287" sldId="270"/>
        </pc:sldMkLst>
      </pc:sldChg>
      <pc:sldChg chg="del">
        <pc:chgData name="Sara Hodgson Brown" userId="55abe0ab-6bea-4dc8-9867-e8721f5c6272" providerId="ADAL" clId="{7DFD47EF-8AC1-49AB-912B-D64701E19061}" dt="2024-12-11T09:14:22.584" v="25" actId="47"/>
        <pc:sldMkLst>
          <pc:docMk/>
          <pc:sldMk cId="1226646282" sldId="271"/>
        </pc:sldMkLst>
      </pc:sldChg>
      <pc:sldChg chg="new">
        <pc:chgData name="Sara Hodgson Brown" userId="55abe0ab-6bea-4dc8-9867-e8721f5c6272" providerId="ADAL" clId="{7DFD47EF-8AC1-49AB-912B-D64701E19061}" dt="2024-12-11T09:42:32.206" v="442" actId="680"/>
        <pc:sldMkLst>
          <pc:docMk/>
          <pc:sldMk cId="1808167640" sldId="271"/>
        </pc:sldMkLst>
      </pc:sldChg>
      <pc:sldChg chg="new del">
        <pc:chgData name="Sara Hodgson Brown" userId="55abe0ab-6bea-4dc8-9867-e8721f5c6272" providerId="ADAL" clId="{7DFD47EF-8AC1-49AB-912B-D64701E19061}" dt="2025-01-02T09:16:26.108" v="1929" actId="47"/>
        <pc:sldMkLst>
          <pc:docMk/>
          <pc:sldMk cId="2106988802" sldId="272"/>
        </pc:sldMkLst>
      </pc:sldChg>
      <pc:sldChg chg="del">
        <pc:chgData name="Sara Hodgson Brown" userId="55abe0ab-6bea-4dc8-9867-e8721f5c6272" providerId="ADAL" clId="{7DFD47EF-8AC1-49AB-912B-D64701E19061}" dt="2024-12-11T09:14:25.934" v="26" actId="47"/>
        <pc:sldMkLst>
          <pc:docMk/>
          <pc:sldMk cId="2601560280" sldId="272"/>
        </pc:sldMkLst>
      </pc:sldChg>
      <pc:sldChg chg="add del">
        <pc:chgData name="Sara Hodgson Brown" userId="55abe0ab-6bea-4dc8-9867-e8721f5c6272" providerId="ADAL" clId="{7DFD47EF-8AC1-49AB-912B-D64701E19061}" dt="2024-12-11T09:15:32.843" v="29" actId="47"/>
        <pc:sldMkLst>
          <pc:docMk/>
          <pc:sldMk cId="377932196" sldId="273"/>
        </pc:sldMkLst>
      </pc:sldChg>
      <pc:sldChg chg="new del">
        <pc:chgData name="Sara Hodgson Brown" userId="55abe0ab-6bea-4dc8-9867-e8721f5c6272" providerId="ADAL" clId="{7DFD47EF-8AC1-49AB-912B-D64701E19061}" dt="2025-01-02T09:16:28.954" v="1930" actId="47"/>
        <pc:sldMkLst>
          <pc:docMk/>
          <pc:sldMk cId="4136745646" sldId="273"/>
        </pc:sldMkLst>
      </pc:sldChg>
      <pc:sldChg chg="new">
        <pc:chgData name="Sara Hodgson Brown" userId="55abe0ab-6bea-4dc8-9867-e8721f5c6272" providerId="ADAL" clId="{7DFD47EF-8AC1-49AB-912B-D64701E19061}" dt="2024-12-11T09:42:42.184" v="445" actId="680"/>
        <pc:sldMkLst>
          <pc:docMk/>
          <pc:sldMk cId="1435093245" sldId="274"/>
        </pc:sldMkLst>
      </pc:sldChg>
      <pc:sldChg chg="del">
        <pc:chgData name="Sara Hodgson Brown" userId="55abe0ab-6bea-4dc8-9867-e8721f5c6272" providerId="ADAL" clId="{7DFD47EF-8AC1-49AB-912B-D64701E19061}" dt="2024-12-11T09:15:34.446" v="30" actId="47"/>
        <pc:sldMkLst>
          <pc:docMk/>
          <pc:sldMk cId="3267634690" sldId="274"/>
        </pc:sldMkLst>
      </pc:sldChg>
      <pc:sldChg chg="del">
        <pc:chgData name="Sara Hodgson Brown" userId="55abe0ab-6bea-4dc8-9867-e8721f5c6272" providerId="ADAL" clId="{7DFD47EF-8AC1-49AB-912B-D64701E19061}" dt="2024-12-11T09:15:35.483" v="31" actId="47"/>
        <pc:sldMkLst>
          <pc:docMk/>
          <pc:sldMk cId="983441226" sldId="275"/>
        </pc:sldMkLst>
      </pc:sldChg>
      <pc:sldChg chg="new del">
        <pc:chgData name="Sara Hodgson Brown" userId="55abe0ab-6bea-4dc8-9867-e8721f5c6272" providerId="ADAL" clId="{7DFD47EF-8AC1-49AB-912B-D64701E19061}" dt="2025-01-07T13:40:21.301" v="2191" actId="47"/>
        <pc:sldMkLst>
          <pc:docMk/>
          <pc:sldMk cId="3978091542" sldId="275"/>
        </pc:sldMkLst>
      </pc:sldChg>
      <pc:sldChg chg="del">
        <pc:chgData name="Sara Hodgson Brown" userId="55abe0ab-6bea-4dc8-9867-e8721f5c6272" providerId="ADAL" clId="{7DFD47EF-8AC1-49AB-912B-D64701E19061}" dt="2024-12-11T09:15:36.205" v="32" actId="47"/>
        <pc:sldMkLst>
          <pc:docMk/>
          <pc:sldMk cId="520142420" sldId="276"/>
        </pc:sldMkLst>
      </pc:sldChg>
      <pc:sldChg chg="addSp delSp modSp new del mod chgLayout">
        <pc:chgData name="Sara Hodgson Brown" userId="55abe0ab-6bea-4dc8-9867-e8721f5c6272" providerId="ADAL" clId="{7DFD47EF-8AC1-49AB-912B-D64701E19061}" dt="2025-01-07T13:40:23.048" v="2192" actId="47"/>
        <pc:sldMkLst>
          <pc:docMk/>
          <pc:sldMk cId="3693335688" sldId="276"/>
        </pc:sldMkLst>
      </pc:sldChg>
      <pc:sldChg chg="addSp modSp new mod ord setBg">
        <pc:chgData name="Sara Hodgson Brown" userId="55abe0ab-6bea-4dc8-9867-e8721f5c6272" providerId="ADAL" clId="{7DFD47EF-8AC1-49AB-912B-D64701E19061}" dt="2024-12-11T14:24:09.099" v="1673" actId="20577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7DFD47EF-8AC1-49AB-912B-D64701E19061}" dt="2024-12-11T09:15:37.243" v="33" actId="47"/>
        <pc:sldMkLst>
          <pc:docMk/>
          <pc:sldMk cId="2670575080" sldId="277"/>
        </pc:sldMkLst>
      </pc:sldChg>
      <pc:sldChg chg="delSp new mod">
        <pc:chgData name="Sara Hodgson Brown" userId="55abe0ab-6bea-4dc8-9867-e8721f5c6272" providerId="ADAL" clId="{7DFD47EF-8AC1-49AB-912B-D64701E19061}" dt="2025-01-07T13:40:27.719" v="2193" actId="478"/>
        <pc:sldMkLst>
          <pc:docMk/>
          <pc:sldMk cId="793063824" sldId="278"/>
        </pc:sldMkLst>
      </pc:sldChg>
      <pc:sldChg chg="del">
        <pc:chgData name="Sara Hodgson Brown" userId="55abe0ab-6bea-4dc8-9867-e8721f5c6272" providerId="ADAL" clId="{7DFD47EF-8AC1-49AB-912B-D64701E19061}" dt="2024-12-11T09:15:38.734" v="34" actId="47"/>
        <pc:sldMkLst>
          <pc:docMk/>
          <pc:sldMk cId="3105621307" sldId="278"/>
        </pc:sldMkLst>
      </pc:sldChg>
      <pc:sldChg chg="addSp delSp modSp new mod chgLayout">
        <pc:chgData name="Sara Hodgson Brown" userId="55abe0ab-6bea-4dc8-9867-e8721f5c6272" providerId="ADAL" clId="{7DFD47EF-8AC1-49AB-912B-D64701E19061}" dt="2025-01-03T10:06:18.641" v="1985" actId="6264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7DFD47EF-8AC1-49AB-912B-D64701E19061}" dt="2024-12-11T09:38:56.035" v="412" actId="47"/>
        <pc:sldMkLst>
          <pc:docMk/>
          <pc:sldMk cId="1500751946" sldId="279"/>
        </pc:sldMkLst>
      </pc:sldChg>
      <pc:sldChg chg="del">
        <pc:chgData name="Sara Hodgson Brown" userId="55abe0ab-6bea-4dc8-9867-e8721f5c6272" providerId="ADAL" clId="{7DFD47EF-8AC1-49AB-912B-D64701E19061}" dt="2024-12-11T09:15:43.710" v="35" actId="47"/>
        <pc:sldMkLst>
          <pc:docMk/>
          <pc:sldMk cId="810085325" sldId="280"/>
        </pc:sldMkLst>
      </pc:sldChg>
      <pc:sldChg chg="new">
        <pc:chgData name="Sara Hodgson Brown" userId="55abe0ab-6bea-4dc8-9867-e8721f5c6272" providerId="ADAL" clId="{7DFD47EF-8AC1-49AB-912B-D64701E19061}" dt="2024-12-11T12:15:27.163" v="823" actId="680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7DFD47EF-8AC1-49AB-912B-D64701E19061}" dt="2024-12-11T09:38:55.767" v="411" actId="47"/>
        <pc:sldMkLst>
          <pc:docMk/>
          <pc:sldMk cId="1412059186" sldId="281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6.640" v="2041" actId="6264"/>
        <pc:sldMkLst>
          <pc:docMk/>
          <pc:sldMk cId="2991223305" sldId="281"/>
        </pc:sldMkLst>
      </pc:sldChg>
      <pc:sldChg chg="new del">
        <pc:chgData name="Sara Hodgson Brown" userId="55abe0ab-6bea-4dc8-9867-e8721f5c6272" providerId="ADAL" clId="{7DFD47EF-8AC1-49AB-912B-D64701E19061}" dt="2024-12-11T14:11:28.924" v="1596" actId="47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7DFD47EF-8AC1-49AB-912B-D64701E19061}" dt="2024-12-11T09:38:49.998" v="410" actId="47"/>
        <pc:sldMkLst>
          <pc:docMk/>
          <pc:sldMk cId="3164448564" sldId="282"/>
        </pc:sldMkLst>
      </pc:sldChg>
      <pc:sldChg chg="del">
        <pc:chgData name="Sara Hodgson Brown" userId="55abe0ab-6bea-4dc8-9867-e8721f5c6272" providerId="ADAL" clId="{7DFD47EF-8AC1-49AB-912B-D64701E19061}" dt="2024-12-11T09:38:44.943" v="407" actId="47"/>
        <pc:sldMkLst>
          <pc:docMk/>
          <pc:sldMk cId="2103481235" sldId="283"/>
        </pc:sldMkLst>
      </pc:sldChg>
      <pc:sldChg chg="new del">
        <pc:chgData name="Sara Hodgson Brown" userId="55abe0ab-6bea-4dc8-9867-e8721f5c6272" providerId="ADAL" clId="{7DFD47EF-8AC1-49AB-912B-D64701E19061}" dt="2024-12-11T14:13:14.283" v="1610" actId="47"/>
        <pc:sldMkLst>
          <pc:docMk/>
          <pc:sldMk cId="3682317098" sldId="283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3.339" v="2040" actId="6264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7DFD47EF-8AC1-49AB-912B-D64701E19061}" dt="2024-12-11T09:38:46.514" v="408" actId="47"/>
        <pc:sldMkLst>
          <pc:docMk/>
          <pc:sldMk cId="2357670213" sldId="284"/>
        </pc:sldMkLst>
      </pc:sldChg>
      <pc:sldChg chg="del">
        <pc:chgData name="Sara Hodgson Brown" userId="55abe0ab-6bea-4dc8-9867-e8721f5c6272" providerId="ADAL" clId="{7DFD47EF-8AC1-49AB-912B-D64701E19061}" dt="2024-12-11T09:14:12.148" v="21" actId="47"/>
        <pc:sldMkLst>
          <pc:docMk/>
          <pc:sldMk cId="2377966482" sldId="285"/>
        </pc:sldMkLst>
      </pc:sldChg>
      <pc:sldChg chg="new">
        <pc:chgData name="Sara Hodgson Brown" userId="55abe0ab-6bea-4dc8-9867-e8721f5c6272" providerId="ADAL" clId="{7DFD47EF-8AC1-49AB-912B-D64701E19061}" dt="2024-12-11T12:15:56.985" v="828" actId="680"/>
        <pc:sldMkLst>
          <pc:docMk/>
          <pc:sldMk cId="3919949645" sldId="285"/>
        </pc:sldMkLst>
      </pc:sldChg>
      <pc:sldChg chg="new modAnim">
        <pc:chgData name="Sara Hodgson Brown" userId="55abe0ab-6bea-4dc8-9867-e8721f5c6272" providerId="ADAL" clId="{7DFD47EF-8AC1-49AB-912B-D64701E19061}" dt="2025-01-06T11:15:21.946" v="2157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7DFD47EF-8AC1-49AB-912B-D64701E19061}" dt="2024-12-11T09:38:47.297" v="409" actId="47"/>
        <pc:sldMkLst>
          <pc:docMk/>
          <pc:sldMk cId="3879241143" sldId="286"/>
        </pc:sldMkLst>
      </pc:sldChg>
      <pc:sldChg chg="new">
        <pc:chgData name="Sara Hodgson Brown" userId="55abe0ab-6bea-4dc8-9867-e8721f5c6272" providerId="ADAL" clId="{7DFD47EF-8AC1-49AB-912B-D64701E19061}" dt="2024-12-11T12:16:04.656" v="830" actId="680"/>
        <pc:sldMkLst>
          <pc:docMk/>
          <pc:sldMk cId="957731022" sldId="287"/>
        </pc:sldMkLst>
      </pc:sldChg>
      <pc:sldChg chg="new">
        <pc:chgData name="Sara Hodgson Brown" userId="55abe0ab-6bea-4dc8-9867-e8721f5c6272" providerId="ADAL" clId="{7DFD47EF-8AC1-49AB-912B-D64701E19061}" dt="2024-12-11T12:16:10.258" v="831" actId="680"/>
        <pc:sldMkLst>
          <pc:docMk/>
          <pc:sldMk cId="1113756703" sldId="288"/>
        </pc:sldMkLst>
      </pc:sldChg>
      <pc:sldChg chg="new">
        <pc:chgData name="Sara Hodgson Brown" userId="55abe0ab-6bea-4dc8-9867-e8721f5c6272" providerId="ADAL" clId="{7DFD47EF-8AC1-49AB-912B-D64701E19061}" dt="2024-12-11T12:16:27.208" v="832" actId="680"/>
        <pc:sldMkLst>
          <pc:docMk/>
          <pc:sldMk cId="679130285" sldId="289"/>
        </pc:sldMkLst>
      </pc:sldChg>
      <pc:sldChg chg="new">
        <pc:chgData name="Sara Hodgson Brown" userId="55abe0ab-6bea-4dc8-9867-e8721f5c6272" providerId="ADAL" clId="{7DFD47EF-8AC1-49AB-912B-D64701E19061}" dt="2024-12-11T12:16:30.881" v="833" actId="680"/>
        <pc:sldMkLst>
          <pc:docMk/>
          <pc:sldMk cId="3554620382" sldId="290"/>
        </pc:sldMkLst>
      </pc:sldChg>
      <pc:sldChg chg="new">
        <pc:chgData name="Sara Hodgson Brown" userId="55abe0ab-6bea-4dc8-9867-e8721f5c6272" providerId="ADAL" clId="{7DFD47EF-8AC1-49AB-912B-D64701E19061}" dt="2024-12-11T12:16:33.774" v="834" actId="680"/>
        <pc:sldMkLst>
          <pc:docMk/>
          <pc:sldMk cId="2396197419" sldId="291"/>
        </pc:sldMkLst>
      </pc:sldChg>
      <pc:sldChg chg="new del">
        <pc:chgData name="Sara Hodgson Brown" userId="55abe0ab-6bea-4dc8-9867-e8721f5c6272" providerId="ADAL" clId="{7DFD47EF-8AC1-49AB-912B-D64701E19061}" dt="2024-12-11T14:19:27.724" v="1648" actId="47"/>
        <pc:sldMkLst>
          <pc:docMk/>
          <pc:sldMk cId="3876165298" sldId="292"/>
        </pc:sldMkLst>
      </pc:sldChg>
      <pc:sldChg chg="new del">
        <pc:chgData name="Sara Hodgson Brown" userId="55abe0ab-6bea-4dc8-9867-e8721f5c6272" providerId="ADAL" clId="{7DFD47EF-8AC1-49AB-912B-D64701E19061}" dt="2024-12-11T14:19:29.732" v="1649" actId="47"/>
        <pc:sldMkLst>
          <pc:docMk/>
          <pc:sldMk cId="757948565" sldId="293"/>
        </pc:sldMkLst>
      </pc:sldChg>
      <pc:sldChg chg="new del">
        <pc:chgData name="Sara Hodgson Brown" userId="55abe0ab-6bea-4dc8-9867-e8721f5c6272" providerId="ADAL" clId="{7DFD47EF-8AC1-49AB-912B-D64701E19061}" dt="2024-12-11T14:19:30.879" v="1650" actId="47"/>
        <pc:sldMkLst>
          <pc:docMk/>
          <pc:sldMk cId="3603853743" sldId="294"/>
        </pc:sldMkLst>
      </pc:sldChg>
      <pc:sldChg chg="new del">
        <pc:chgData name="Sara Hodgson Brown" userId="55abe0ab-6bea-4dc8-9867-e8721f5c6272" providerId="ADAL" clId="{7DFD47EF-8AC1-49AB-912B-D64701E19061}" dt="2025-01-07T13:57:21.268" v="2243" actId="47"/>
        <pc:sldMkLst>
          <pc:docMk/>
          <pc:sldMk cId="4152788124" sldId="295"/>
        </pc:sldMkLst>
      </pc:sldChg>
      <pc:sldChg chg="addSp delSp modSp new del mod ord chgLayout">
        <pc:chgData name="Sara Hodgson Brown" userId="55abe0ab-6bea-4dc8-9867-e8721f5c6272" providerId="ADAL" clId="{7DFD47EF-8AC1-49AB-912B-D64701E19061}" dt="2025-01-07T13:56:36.931" v="2242" actId="47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7DFD47EF-8AC1-49AB-912B-D64701E19061}" dt="2024-12-11T13:10:30.199" v="1003" actId="47"/>
        <pc:sldMkLst>
          <pc:docMk/>
          <pc:sldMk cId="1151523618" sldId="297"/>
        </pc:sldMkLst>
      </pc:sldChg>
      <pc:sldChg chg="del">
        <pc:chgData name="Sara Hodgson Brown" userId="55abe0ab-6bea-4dc8-9867-e8721f5c6272" providerId="ADAL" clId="{7DFD47EF-8AC1-49AB-912B-D64701E19061}" dt="2024-12-11T09:13:58.902" v="20" actId="47"/>
        <pc:sldMkLst>
          <pc:docMk/>
          <pc:sldMk cId="2456305115" sldId="298"/>
        </pc:sldMkLst>
      </pc:sldChg>
      <pc:sldChg chg="add del">
        <pc:chgData name="Sara Hodgson Brown" userId="55abe0ab-6bea-4dc8-9867-e8721f5c6272" providerId="ADAL" clId="{7DFD47EF-8AC1-49AB-912B-D64701E19061}" dt="2024-12-11T09:38:58.176" v="419" actId="47"/>
        <pc:sldMkLst>
          <pc:docMk/>
          <pc:sldMk cId="2420751185" sldId="1758"/>
        </pc:sldMkLst>
      </pc:sldChg>
      <pc:sldChg chg="modSp add del mod">
        <pc:chgData name="Sara Hodgson Brown" userId="55abe0ab-6bea-4dc8-9867-e8721f5c6272" providerId="ADAL" clId="{7DFD47EF-8AC1-49AB-912B-D64701E19061}" dt="2025-01-05T15:12:32.563" v="2014" actId="47"/>
        <pc:sldMkLst>
          <pc:docMk/>
          <pc:sldMk cId="502196074" sldId="1877"/>
        </pc:sldMkLst>
      </pc:sldChg>
      <pc:sldChg chg="add del">
        <pc:chgData name="Sara Hodgson Brown" userId="55abe0ab-6bea-4dc8-9867-e8721f5c6272" providerId="ADAL" clId="{7DFD47EF-8AC1-49AB-912B-D64701E19061}" dt="2025-01-05T15:12:12.307" v="2013" actId="47"/>
        <pc:sldMkLst>
          <pc:docMk/>
          <pc:sldMk cId="292865011" sldId="1878"/>
        </pc:sldMkLst>
      </pc:sldChg>
      <pc:sldChg chg="new">
        <pc:chgData name="Sara Hodgson Brown" userId="55abe0ab-6bea-4dc8-9867-e8721f5c6272" providerId="ADAL" clId="{7DFD47EF-8AC1-49AB-912B-D64701E19061}" dt="2024-12-11T14:25:40.885" v="1674" actId="680"/>
        <pc:sldMkLst>
          <pc:docMk/>
          <pc:sldMk cId="1618295664" sldId="1879"/>
        </pc:sldMkLst>
      </pc:sldChg>
      <pc:sldChg chg="new del">
        <pc:chgData name="Sara Hodgson Brown" userId="55abe0ab-6bea-4dc8-9867-e8721f5c6272" providerId="ADAL" clId="{7DFD47EF-8AC1-49AB-912B-D64701E19061}" dt="2024-12-11T14:29:34.849" v="1688" actId="47"/>
        <pc:sldMkLst>
          <pc:docMk/>
          <pc:sldMk cId="772980559" sldId="1880"/>
        </pc:sldMkLst>
      </pc:sldChg>
      <pc:sldChg chg="new del">
        <pc:chgData name="Sara Hodgson Brown" userId="55abe0ab-6bea-4dc8-9867-e8721f5c6272" providerId="ADAL" clId="{7DFD47EF-8AC1-49AB-912B-D64701E19061}" dt="2024-12-11T14:28:03.506" v="1676" actId="47"/>
        <pc:sldMkLst>
          <pc:docMk/>
          <pc:sldMk cId="2461570771" sldId="1880"/>
        </pc:sldMkLst>
      </pc:sldChg>
      <pc:sldChg chg="new del">
        <pc:chgData name="Sara Hodgson Brown" userId="55abe0ab-6bea-4dc8-9867-e8721f5c6272" providerId="ADAL" clId="{7DFD47EF-8AC1-49AB-912B-D64701E19061}" dt="2024-12-11T14:29:34.064" v="1687" actId="47"/>
        <pc:sldMkLst>
          <pc:docMk/>
          <pc:sldMk cId="3898889806" sldId="1881"/>
        </pc:sldMkLst>
      </pc:sldChg>
      <pc:sldChg chg="new ord">
        <pc:chgData name="Sara Hodgson Brown" userId="55abe0ab-6bea-4dc8-9867-e8721f5c6272" providerId="ADAL" clId="{7DFD47EF-8AC1-49AB-912B-D64701E19061}" dt="2024-12-11T14:29:32.367" v="1686"/>
        <pc:sldMkLst>
          <pc:docMk/>
          <pc:sldMk cId="3977772433" sldId="1882"/>
        </pc:sldMkLst>
      </pc:sldChg>
      <pc:sldChg chg="new">
        <pc:chgData name="Sara Hodgson Brown" userId="55abe0ab-6bea-4dc8-9867-e8721f5c6272" providerId="ADAL" clId="{7DFD47EF-8AC1-49AB-912B-D64701E19061}" dt="2024-12-11T14:29:21.542" v="1680" actId="680"/>
        <pc:sldMkLst>
          <pc:docMk/>
          <pc:sldMk cId="4232339572" sldId="1883"/>
        </pc:sldMkLst>
      </pc:sldChg>
      <pc:sldChg chg="new">
        <pc:chgData name="Sara Hodgson Brown" userId="55abe0ab-6bea-4dc8-9867-e8721f5c6272" providerId="ADAL" clId="{7DFD47EF-8AC1-49AB-912B-D64701E19061}" dt="2024-12-11T14:29:23.756" v="1681" actId="680"/>
        <pc:sldMkLst>
          <pc:docMk/>
          <pc:sldMk cId="612128115" sldId="1884"/>
        </pc:sldMkLst>
      </pc:sldChg>
      <pc:sldChg chg="new">
        <pc:chgData name="Sara Hodgson Brown" userId="55abe0ab-6bea-4dc8-9867-e8721f5c6272" providerId="ADAL" clId="{7DFD47EF-8AC1-49AB-912B-D64701E19061}" dt="2024-12-11T14:29:26.082" v="1682" actId="680"/>
        <pc:sldMkLst>
          <pc:docMk/>
          <pc:sldMk cId="3535682528" sldId="1885"/>
        </pc:sldMkLst>
      </pc:sldChg>
      <pc:sldChg chg="new">
        <pc:chgData name="Sara Hodgson Brown" userId="55abe0ab-6bea-4dc8-9867-e8721f5c6272" providerId="ADAL" clId="{7DFD47EF-8AC1-49AB-912B-D64701E19061}" dt="2024-12-30T11:38:07.486" v="1925" actId="680"/>
        <pc:sldMkLst>
          <pc:docMk/>
          <pc:sldMk cId="3069989188" sldId="1887"/>
        </pc:sldMkLst>
      </pc:sldChg>
      <pc:sldChg chg="new">
        <pc:chgData name="Sara Hodgson Brown" userId="55abe0ab-6bea-4dc8-9867-e8721f5c6272" providerId="ADAL" clId="{7DFD47EF-8AC1-49AB-912B-D64701E19061}" dt="2024-12-30T11:38:10.936" v="1926" actId="680"/>
        <pc:sldMkLst>
          <pc:docMk/>
          <pc:sldMk cId="1483856487" sldId="1888"/>
        </pc:sldMkLst>
      </pc:sldChg>
      <pc:sldChg chg="new">
        <pc:chgData name="Sara Hodgson Brown" userId="55abe0ab-6bea-4dc8-9867-e8721f5c6272" providerId="ADAL" clId="{7DFD47EF-8AC1-49AB-912B-D64701E19061}" dt="2025-01-02T09:16:18.893" v="1928" actId="680"/>
        <pc:sldMkLst>
          <pc:docMk/>
          <pc:sldMk cId="1895338360" sldId="1890"/>
        </pc:sldMkLst>
      </pc:sldChg>
      <pc:sldChg chg="new">
        <pc:chgData name="Sara Hodgson Brown" userId="55abe0ab-6bea-4dc8-9867-e8721f5c6272" providerId="ADAL" clId="{7DFD47EF-8AC1-49AB-912B-D64701E19061}" dt="2025-01-07T13:41:19.370" v="2194" actId="680"/>
        <pc:sldMkLst>
          <pc:docMk/>
          <pc:sldMk cId="792587873" sldId="1891"/>
        </pc:sldMkLst>
      </pc:sldChg>
      <pc:sldChg chg="new del">
        <pc:chgData name="Sara Hodgson Brown" userId="55abe0ab-6bea-4dc8-9867-e8721f5c6272" providerId="ADAL" clId="{7DFD47EF-8AC1-49AB-912B-D64701E19061}" dt="2025-01-05T15:18:48.063" v="2047" actId="680"/>
        <pc:sldMkLst>
          <pc:docMk/>
          <pc:sldMk cId="1640821041" sldId="1891"/>
        </pc:sldMkLst>
      </pc:sldChg>
      <pc:sldChg chg="modSp new mod">
        <pc:chgData name="Sara Hodgson Brown" userId="55abe0ab-6bea-4dc8-9867-e8721f5c6272" providerId="ADAL" clId="{7DFD47EF-8AC1-49AB-912B-D64701E19061}" dt="2025-01-07T13:47:44.120" v="2197" actId="255"/>
        <pc:sldMkLst>
          <pc:docMk/>
          <pc:sldMk cId="3069066219" sldId="1892"/>
        </pc:sldMkLst>
      </pc:sldChg>
      <pc:sldChg chg="new">
        <pc:chgData name="Sara Hodgson Brown" userId="55abe0ab-6bea-4dc8-9867-e8721f5c6272" providerId="ADAL" clId="{7DFD47EF-8AC1-49AB-912B-D64701E19061}" dt="2025-01-07T13:57:52.040" v="2244" actId="680"/>
        <pc:sldMkLst>
          <pc:docMk/>
          <pc:sldMk cId="2219211668" sldId="1893"/>
        </pc:sldMkLst>
      </pc:sldChg>
      <pc:sldChg chg="modSp new mod">
        <pc:chgData name="Sara Hodgson Brown" userId="55abe0ab-6bea-4dc8-9867-e8721f5c6272" providerId="ADAL" clId="{7DFD47EF-8AC1-49AB-912B-D64701E19061}" dt="2025-01-07T14:24:02.920" v="2246"/>
        <pc:sldMkLst>
          <pc:docMk/>
          <pc:sldMk cId="974654858" sldId="1894"/>
        </pc:sldMkLst>
      </pc:sldChg>
      <pc:sldMasterChg chg="addSp modSp addSldLayout delSldLayout modSldLayout sldLayoutOrd">
        <pc:chgData name="Sara Hodgson Brown" userId="55abe0ab-6bea-4dc8-9867-e8721f5c6272" providerId="ADAL" clId="{7DFD47EF-8AC1-49AB-912B-D64701E19061}" dt="2025-01-07T14:38:25.895" v="2249" actId="1076"/>
        <pc:sldMasterMkLst>
          <pc:docMk/>
          <pc:sldMasterMk cId="2142349000" sldId="2147486213"/>
        </pc:sldMasterMkLst>
        <pc:sldLayoutChg chg="addSp modSp">
          <pc:chgData name="Sara Hodgson Brown" userId="55abe0ab-6bea-4dc8-9867-e8721f5c6272" providerId="ADAL" clId="{7DFD47EF-8AC1-49AB-912B-D64701E19061}" dt="2024-12-11T09:19:20.603" v="40"/>
          <pc:sldLayoutMkLst>
            <pc:docMk/>
            <pc:sldMasterMk cId="2142349000" sldId="2147486213"/>
            <pc:sldLayoutMk cId="3668098210" sldId="214748621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6.066" v="2237" actId="478"/>
          <pc:sldLayoutMkLst>
            <pc:docMk/>
            <pc:sldMasterMk cId="2142349000" sldId="2147486213"/>
            <pc:sldLayoutMk cId="1369028333" sldId="214748621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4.857" v="2236" actId="478"/>
          <pc:sldLayoutMkLst>
            <pc:docMk/>
            <pc:sldMasterMk cId="2142349000" sldId="2147486213"/>
            <pc:sldLayoutMk cId="1506473474" sldId="214748621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3.689" v="2235" actId="478"/>
          <pc:sldLayoutMkLst>
            <pc:docMk/>
            <pc:sldMasterMk cId="2142349000" sldId="2147486213"/>
            <pc:sldLayoutMk cId="3448645769" sldId="214748621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0.634" v="2233" actId="478"/>
          <pc:sldLayoutMkLst>
            <pc:docMk/>
            <pc:sldMasterMk cId="2142349000" sldId="2147486213"/>
            <pc:sldLayoutMk cId="437039705" sldId="214748621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9.551" v="2232" actId="478"/>
          <pc:sldLayoutMkLst>
            <pc:docMk/>
            <pc:sldMasterMk cId="2142349000" sldId="2147486213"/>
            <pc:sldLayoutMk cId="3615439049" sldId="214748622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29:02.038" v="317" actId="13926"/>
          <pc:sldLayoutMkLst>
            <pc:docMk/>
            <pc:sldMasterMk cId="2142349000" sldId="2147486213"/>
            <pc:sldLayoutMk cId="2707432829" sldId="214748622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12:33.041" v="15"/>
          <pc:sldLayoutMkLst>
            <pc:docMk/>
            <pc:sldMasterMk cId="2142349000" sldId="2147486213"/>
            <pc:sldLayoutMk cId="2119873841" sldId="2147486222"/>
          </pc:sldLayoutMkLst>
        </pc:sldLayoutChg>
        <pc:sldLayoutChg chg="delSp mod">
          <pc:chgData name="Sara Hodgson Brown" userId="55abe0ab-6bea-4dc8-9867-e8721f5c6272" providerId="ADAL" clId="{7DFD47EF-8AC1-49AB-912B-D64701E19061}" dt="2024-12-11T09:12:39.433" v="16" actId="478"/>
          <pc:sldLayoutMkLst>
            <pc:docMk/>
            <pc:sldMasterMk cId="2142349000" sldId="2147486213"/>
            <pc:sldLayoutMk cId="3509810934" sldId="214748622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9.755" v="2239" actId="478"/>
          <pc:sldLayoutMkLst>
            <pc:docMk/>
            <pc:sldMasterMk cId="2142349000" sldId="2147486213"/>
            <pc:sldLayoutMk cId="2706094951" sldId="2147486247"/>
          </pc:sldLayoutMkLst>
        </pc:sldLayoutChg>
        <pc:sldLayoutChg chg="del">
          <pc:chgData name="Sara Hodgson Brown" userId="55abe0ab-6bea-4dc8-9867-e8721f5c6272" providerId="ADAL" clId="{7DFD47EF-8AC1-49AB-912B-D64701E19061}" dt="2024-12-11T09:38:58.176" v="419" actId="47"/>
          <pc:sldLayoutMkLst>
            <pc:docMk/>
            <pc:sldMasterMk cId="2142349000" sldId="2147486213"/>
            <pc:sldLayoutMk cId="2062857957" sldId="214748624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3:19:41.342" v="1244" actId="478"/>
          <pc:sldLayoutMkLst>
            <pc:docMk/>
            <pc:sldMasterMk cId="2142349000" sldId="2147486213"/>
            <pc:sldLayoutMk cId="3707508608" sldId="214748624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7.359" v="2231" actId="478"/>
          <pc:sldLayoutMkLst>
            <pc:docMk/>
            <pc:sldMasterMk cId="2142349000" sldId="2147486213"/>
            <pc:sldLayoutMk cId="3505652360" sldId="214748625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4:17:10.657" v="1645" actId="207"/>
          <pc:sldLayoutMkLst>
            <pc:docMk/>
            <pc:sldMasterMk cId="2142349000" sldId="2147486213"/>
            <pc:sldLayoutMk cId="1533285374" sldId="214748625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5.665" v="871"/>
          <pc:sldLayoutMkLst>
            <pc:docMk/>
            <pc:sldMasterMk cId="2142349000" sldId="2147486213"/>
            <pc:sldLayoutMk cId="1753042030" sldId="214748625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5.719" v="2227" actId="478"/>
          <pc:sldLayoutMkLst>
            <pc:docMk/>
            <pc:sldMasterMk cId="2142349000" sldId="2147486213"/>
            <pc:sldLayoutMk cId="540135761" sldId="214748625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4.617" v="2226" actId="478"/>
          <pc:sldLayoutMkLst>
            <pc:docMk/>
            <pc:sldMasterMk cId="2142349000" sldId="2147486213"/>
            <pc:sldLayoutMk cId="1428744048" sldId="214748625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3.245" v="2225" actId="478"/>
          <pc:sldLayoutMkLst>
            <pc:docMk/>
            <pc:sldMasterMk cId="2142349000" sldId="2147486213"/>
            <pc:sldLayoutMk cId="623646528" sldId="214748625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1.713" v="2224" actId="478"/>
          <pc:sldLayoutMkLst>
            <pc:docMk/>
            <pc:sldMasterMk cId="2142349000" sldId="2147486213"/>
            <pc:sldLayoutMk cId="1592792622" sldId="214748625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09.868" v="2223" actId="478"/>
          <pc:sldLayoutMkLst>
            <pc:docMk/>
            <pc:sldMasterMk cId="2142349000" sldId="2147486213"/>
            <pc:sldLayoutMk cId="2626595060" sldId="214748625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07.073" v="2222" actId="478"/>
          <pc:sldLayoutMkLst>
            <pc:docMk/>
            <pc:sldMasterMk cId="2142349000" sldId="2147486213"/>
            <pc:sldLayoutMk cId="1447792686" sldId="214748625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9.954" v="873"/>
          <pc:sldLayoutMkLst>
            <pc:docMk/>
            <pc:sldMasterMk cId="2142349000" sldId="2147486213"/>
            <pc:sldLayoutMk cId="2335424289" sldId="214748625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7.355" v="2219" actId="478"/>
          <pc:sldLayoutMkLst>
            <pc:docMk/>
            <pc:sldMasterMk cId="2142349000" sldId="2147486213"/>
            <pc:sldLayoutMk cId="2045865154" sldId="214748626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6T08:57:09.215" v="1799" actId="14100"/>
          <pc:sldLayoutMkLst>
            <pc:docMk/>
            <pc:sldMasterMk cId="2142349000" sldId="2147486213"/>
            <pc:sldLayoutMk cId="2255152681" sldId="214748626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5T15:14:07.305" v="2038"/>
          <pc:sldLayoutMkLst>
            <pc:docMk/>
            <pc:sldMasterMk cId="2142349000" sldId="2147486213"/>
            <pc:sldLayoutMk cId="1005810749" sldId="2147486262"/>
          </pc:sldLayoutMkLst>
        </pc:sldLayoutChg>
        <pc:sldLayoutChg chg="addSp delSp modSp add mod ord modTransition">
          <pc:chgData name="Sara Hodgson Brown" userId="55abe0ab-6bea-4dc8-9867-e8721f5c6272" providerId="ADAL" clId="{7DFD47EF-8AC1-49AB-912B-D64701E19061}" dt="2025-01-07T13:49:56.335" v="2218" actId="478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5.166" v="2217" actId="478"/>
          <pc:sldLayoutMkLst>
            <pc:docMk/>
            <pc:sldMasterMk cId="2142349000" sldId="2147486213"/>
            <pc:sldLayoutMk cId="3246460953" sldId="214748626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4.089" v="2216" actId="478"/>
          <pc:sldLayoutMkLst>
            <pc:docMk/>
            <pc:sldMasterMk cId="2142349000" sldId="2147486213"/>
            <pc:sldLayoutMk cId="3533410887" sldId="214748626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2.865" v="2215" actId="478"/>
          <pc:sldLayoutMkLst>
            <pc:docMk/>
            <pc:sldMasterMk cId="2142349000" sldId="2147486213"/>
            <pc:sldLayoutMk cId="472655041" sldId="214748626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49.851" v="890"/>
          <pc:sldLayoutMkLst>
            <pc:docMk/>
            <pc:sldMasterMk cId="2142349000" sldId="2147486213"/>
            <pc:sldLayoutMk cId="367074566" sldId="214748626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53.660" v="892"/>
          <pc:sldLayoutMkLst>
            <pc:docMk/>
            <pc:sldMasterMk cId="2142349000" sldId="2147486213"/>
            <pc:sldLayoutMk cId="3462111295" sldId="214748626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47.955" v="2211" actId="478"/>
          <pc:sldLayoutMkLst>
            <pc:docMk/>
            <pc:sldMasterMk cId="2142349000" sldId="2147486213"/>
            <pc:sldLayoutMk cId="1350726365" sldId="2147486272"/>
          </pc:sldLayoutMkLst>
        </pc:sldLayoutChg>
        <pc:sldLayoutChg chg="delSp modSp mod modAnim">
          <pc:chgData name="Sara Hodgson Brown" userId="55abe0ab-6bea-4dc8-9867-e8721f5c6272" providerId="ADAL" clId="{7DFD47EF-8AC1-49AB-912B-D64701E19061}" dt="2025-01-07T13:49:46.714" v="2210" actId="478"/>
          <pc:sldLayoutMkLst>
            <pc:docMk/>
            <pc:sldMasterMk cId="2142349000" sldId="2147486213"/>
            <pc:sldLayoutMk cId="1397167107" sldId="2147486273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7T13:49:42.493" v="2208" actId="478"/>
          <pc:sldLayoutMkLst>
            <pc:docMk/>
            <pc:sldMasterMk cId="2142349000" sldId="2147486213"/>
            <pc:sldLayoutMk cId="4048772754" sldId="2147486274"/>
          </pc:sldLayoutMkLst>
        </pc:sldLayoutChg>
        <pc:sldLayoutChg chg="delSp mod ord">
          <pc:chgData name="Sara Hodgson Brown" userId="55abe0ab-6bea-4dc8-9867-e8721f5c6272" providerId="ADAL" clId="{7DFD47EF-8AC1-49AB-912B-D64701E19061}" dt="2025-01-07T13:49:45.249" v="2209" actId="478"/>
          <pc:sldLayoutMkLst>
            <pc:docMk/>
            <pc:sldMasterMk cId="2142349000" sldId="2147486213"/>
            <pc:sldLayoutMk cId="2873380718" sldId="214748627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40.184" v="2207" actId="478"/>
          <pc:sldLayoutMkLst>
            <pc:docMk/>
            <pc:sldMasterMk cId="2142349000" sldId="2147486213"/>
            <pc:sldLayoutMk cId="3466744274" sldId="214748627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35.213" v="2205" actId="478"/>
          <pc:sldLayoutMkLst>
            <pc:docMk/>
            <pc:sldMasterMk cId="2142349000" sldId="2147486213"/>
            <pc:sldLayoutMk cId="1271353110" sldId="214748627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32.466" v="2204" actId="478"/>
          <pc:sldLayoutMkLst>
            <pc:docMk/>
            <pc:sldMasterMk cId="2142349000" sldId="2147486213"/>
            <pc:sldLayoutMk cId="258439324" sldId="214748627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0.737" v="904"/>
          <pc:sldLayoutMkLst>
            <pc:docMk/>
            <pc:sldMasterMk cId="2142349000" sldId="2147486213"/>
            <pc:sldLayoutMk cId="2166776626" sldId="214748628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5.357" v="906"/>
          <pc:sldLayoutMkLst>
            <pc:docMk/>
            <pc:sldMasterMk cId="2142349000" sldId="2147486213"/>
            <pc:sldLayoutMk cId="3958260418" sldId="214748628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8.750" v="908"/>
          <pc:sldLayoutMkLst>
            <pc:docMk/>
            <pc:sldMasterMk cId="2142349000" sldId="2147486213"/>
            <pc:sldLayoutMk cId="54377568" sldId="214748628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58:10.349" v="963" actId="207"/>
          <pc:sldLayoutMkLst>
            <pc:docMk/>
            <pc:sldMasterMk cId="2142349000" sldId="2147486213"/>
            <pc:sldLayoutMk cId="2317853363" sldId="2147486283"/>
          </pc:sldLayoutMkLst>
        </pc:sldLayoutChg>
        <pc:sldLayoutChg chg="modSp mod">
          <pc:chgData name="Sara Hodgson Brown" userId="55abe0ab-6bea-4dc8-9867-e8721f5c6272" providerId="ADAL" clId="{7DFD47EF-8AC1-49AB-912B-D64701E19061}" dt="2024-12-11T12:18:34.781" v="840" actId="207"/>
          <pc:sldLayoutMkLst>
            <pc:docMk/>
            <pc:sldMasterMk cId="1949279857" sldId="2147486242"/>
            <pc:sldLayoutMk cId="40745056" sldId="2147486284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2:14:20.628" v="818" actId="21"/>
          <pc:sldLayoutMkLst>
            <pc:docMk/>
            <pc:sldMasterMk cId="2142349000" sldId="2147486213"/>
            <pc:sldLayoutMk cId="2665387577" sldId="214748628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0.371" v="2213" actId="478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add mod ord modTransition">
          <pc:chgData name="Sara Hodgson Brown" userId="55abe0ab-6bea-4dc8-9867-e8721f5c6272" providerId="ADAL" clId="{7DFD47EF-8AC1-49AB-912B-D64701E19061}" dt="2024-12-11T14:31:08.281" v="1693" actId="207"/>
          <pc:sldLayoutMkLst>
            <pc:docMk/>
            <pc:sldMasterMk cId="2142349000" sldId="2147486213"/>
            <pc:sldLayoutMk cId="3262141346" sldId="2147486287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8:38.622" v="999" actId="207"/>
          <pc:sldLayoutMkLst>
            <pc:docMk/>
            <pc:sldMasterMk cId="2142349000" sldId="2147486213"/>
            <pc:sldLayoutMk cId="1887480598" sldId="2147486288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4:48.466" v="983" actId="207"/>
          <pc:sldLayoutMkLst>
            <pc:docMk/>
            <pc:sldMasterMk cId="2142349000" sldId="2147486213"/>
            <pc:sldLayoutMk cId="1099943287" sldId="214748628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02.806" v="989" actId="207"/>
          <pc:sldLayoutMkLst>
            <pc:docMk/>
            <pc:sldMasterMk cId="2142349000" sldId="2147486213"/>
            <pc:sldLayoutMk cId="897924494" sldId="214748629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15.151" v="990" actId="207"/>
          <pc:sldLayoutMkLst>
            <pc:docMk/>
            <pc:sldMasterMk cId="2142349000" sldId="2147486213"/>
            <pc:sldLayoutMk cId="2600555775" sldId="214748629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41.291" v="993" actId="207"/>
          <pc:sldLayoutMkLst>
            <pc:docMk/>
            <pc:sldMasterMk cId="2142349000" sldId="2147486213"/>
            <pc:sldLayoutMk cId="2837892215" sldId="2147486292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6T12:59:47.604" v="2160" actId="478"/>
          <pc:sldLayoutMkLst>
            <pc:docMk/>
            <pc:sldMasterMk cId="2142349000" sldId="2147486213"/>
            <pc:sldLayoutMk cId="2904354717" sldId="2147486293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3:30:10.213" v="1572" actId="20577"/>
          <pc:sldLayoutMkLst>
            <pc:docMk/>
            <pc:sldMasterMk cId="2142349000" sldId="2147486213"/>
            <pc:sldLayoutMk cId="514829867" sldId="214748629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3:37.643" v="1339" actId="255"/>
          <pc:sldLayoutMkLst>
            <pc:docMk/>
            <pc:sldMasterMk cId="2142349000" sldId="2147486213"/>
            <pc:sldLayoutMk cId="1756977528" sldId="2147486295"/>
          </pc:sldLayoutMkLst>
        </pc:sldLayoutChg>
        <pc:sldLayoutChg chg="delSp modSp mod">
          <pc:chgData name="Sara Hodgson Brown" userId="55abe0ab-6bea-4dc8-9867-e8721f5c6272" providerId="ADAL" clId="{7DFD47EF-8AC1-49AB-912B-D64701E19061}" dt="2024-12-11T13:23:46.663" v="1340" actId="255"/>
          <pc:sldLayoutMkLst>
            <pc:docMk/>
            <pc:sldMasterMk cId="2142349000" sldId="2147486213"/>
            <pc:sldLayoutMk cId="2806216286" sldId="2147486296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19:08.215" v="1243" actId="207"/>
          <pc:sldLayoutMkLst>
            <pc:docMk/>
            <pc:sldMasterMk cId="2142349000" sldId="2147486213"/>
            <pc:sldLayoutMk cId="1128628566" sldId="2147486297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17" v="1269" actId="20577"/>
          <pc:sldLayoutMkLst>
            <pc:docMk/>
            <pc:sldMasterMk cId="2142349000" sldId="2147486213"/>
            <pc:sldLayoutMk cId="3897531194" sldId="2147486298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52.778" v="1287" actId="20577"/>
          <pc:sldLayoutMkLst>
            <pc:docMk/>
            <pc:sldMasterMk cId="2142349000" sldId="2147486213"/>
            <pc:sldLayoutMk cId="2016682640" sldId="214748629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09.482" v="1341" actId="255"/>
          <pc:sldLayoutMkLst>
            <pc:docMk/>
            <pc:sldMasterMk cId="2142349000" sldId="2147486213"/>
            <pc:sldLayoutMk cId="1922419566" sldId="214748630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1:55.443" v="1334" actId="20577"/>
          <pc:sldLayoutMkLst>
            <pc:docMk/>
            <pc:sldMasterMk cId="2142349000" sldId="2147486213"/>
            <pc:sldLayoutMk cId="4097354027" sldId="214748630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40.001" v="1358" actId="20577"/>
          <pc:sldLayoutMkLst>
            <pc:docMk/>
            <pc:sldMasterMk cId="2142349000" sldId="2147486213"/>
            <pc:sldLayoutMk cId="1710864771" sldId="2147486302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5:08.812" v="1382" actId="20577"/>
          <pc:sldLayoutMkLst>
            <pc:docMk/>
            <pc:sldMasterMk cId="2142349000" sldId="2147486213"/>
            <pc:sldLayoutMk cId="556188826" sldId="2147486303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6:44.419" v="1404" actId="20577"/>
          <pc:sldLayoutMkLst>
            <pc:docMk/>
            <pc:sldMasterMk cId="2142349000" sldId="2147486213"/>
            <pc:sldLayoutMk cId="1789501669" sldId="214748630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7:10.145" v="1433" actId="20577"/>
          <pc:sldLayoutMkLst>
            <pc:docMk/>
            <pc:sldMasterMk cId="2142349000" sldId="2147486213"/>
            <pc:sldLayoutMk cId="4130094558" sldId="2147486305"/>
          </pc:sldLayoutMkLst>
        </pc:sldLayoutChg>
        <pc:sldLayoutChg chg="delSp modSp mod">
          <pc:chgData name="Sara Hodgson Brown" userId="55abe0ab-6bea-4dc8-9867-e8721f5c6272" providerId="ADAL" clId="{7DFD47EF-8AC1-49AB-912B-D64701E19061}" dt="2024-12-11T14:20:07.063" v="1658" actId="478"/>
          <pc:sldLayoutMkLst>
            <pc:docMk/>
            <pc:sldMasterMk cId="2142349000" sldId="2147486213"/>
            <pc:sldLayoutMk cId="1574279315" sldId="2147486306"/>
          </pc:sldLayoutMkLst>
        </pc:sldLayoutChg>
        <pc:sldLayoutChg chg="delSp modSp del mod ord">
          <pc:chgData name="Sara Hodgson Brown" userId="55abe0ab-6bea-4dc8-9867-e8721f5c6272" providerId="ADAL" clId="{7DFD47EF-8AC1-49AB-912B-D64701E19061}" dt="2025-01-05T15:12:32.563" v="2014" actId="47"/>
          <pc:sldLayoutMkLst>
            <pc:docMk/>
            <pc:sldMasterMk cId="2142349000" sldId="2147486213"/>
            <pc:sldLayoutMk cId="1604825859" sldId="2147486307"/>
          </pc:sldLayoutMkLst>
        </pc:sldLayoutChg>
        <pc:sldLayoutChg chg="delSp modSp del mod ord">
          <pc:chgData name="Sara Hodgson Brown" userId="55abe0ab-6bea-4dc8-9867-e8721f5c6272" providerId="ADAL" clId="{7DFD47EF-8AC1-49AB-912B-D64701E19061}" dt="2025-01-05T15:12:12.307" v="2013" actId="47"/>
          <pc:sldLayoutMkLst>
            <pc:docMk/>
            <pc:sldMasterMk cId="2142349000" sldId="2147486213"/>
            <pc:sldLayoutMk cId="3213694958" sldId="2147486308"/>
          </pc:sldLayoutMkLst>
        </pc:sldLayoutChg>
        <pc:sldLayoutChg chg="delSp mod ord">
          <pc:chgData name="Sara Hodgson Brown" userId="55abe0ab-6bea-4dc8-9867-e8721f5c6272" providerId="ADAL" clId="{7DFD47EF-8AC1-49AB-912B-D64701E19061}" dt="2025-01-07T13:50:31.746" v="2234" actId="478"/>
          <pc:sldLayoutMkLst>
            <pc:docMk/>
            <pc:sldMasterMk cId="2142349000" sldId="2147486213"/>
            <pc:sldLayoutMk cId="3692879703" sldId="2147486309"/>
          </pc:sldLayoutMkLst>
        </pc:sldLayoutChg>
        <pc:sldLayoutChg chg="modSp mod">
          <pc:chgData name="Sara Hodgson Brown" userId="55abe0ab-6bea-4dc8-9867-e8721f5c6272" providerId="ADAL" clId="{7DFD47EF-8AC1-49AB-912B-D64701E19061}" dt="2025-01-07T13:40:00.609" v="2189" actId="207"/>
          <pc:sldLayoutMkLst>
            <pc:docMk/>
            <pc:sldMasterMk cId="2142349000" sldId="2147486213"/>
            <pc:sldLayoutMk cId="544671688" sldId="214748631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2.352" v="2230" actId="1035"/>
          <pc:sldLayoutMkLst>
            <pc:docMk/>
            <pc:sldMasterMk cId="2142349000" sldId="2147486213"/>
            <pc:sldLayoutMk cId="4078394671" sldId="2147486312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59.930" v="2221" actId="478"/>
          <pc:sldLayoutMkLst>
            <pc:docMk/>
            <pc:sldMasterMk cId="2142349000" sldId="2147486213"/>
            <pc:sldLayoutMk cId="2560397719" sldId="2147486313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7T13:49:58.847" v="2220" actId="478"/>
          <pc:sldLayoutMkLst>
            <pc:docMk/>
            <pc:sldMasterMk cId="2142349000" sldId="2147486213"/>
            <pc:sldLayoutMk cId="1868120025" sldId="2147486314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51.736" v="2214" actId="478"/>
          <pc:sldLayoutMkLst>
            <pc:docMk/>
            <pc:sldMasterMk cId="2142349000" sldId="2147486213"/>
            <pc:sldLayoutMk cId="571291922" sldId="2147486316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50:37.024" v="2238" actId="478"/>
          <pc:sldLayoutMkLst>
            <pc:docMk/>
            <pc:sldMasterMk cId="2142349000" sldId="2147486213"/>
            <pc:sldLayoutMk cId="1869888309" sldId="214748631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4:38:25.895" v="2249" actId="1076"/>
          <pc:sldLayoutMkLst>
            <pc:docMk/>
            <pc:sldMasterMk cId="2142349000" sldId="2147486213"/>
            <pc:sldLayoutMk cId="1834377573" sldId="2147486319"/>
          </pc:sldLayoutMkLst>
        </pc:sldLayoutChg>
        <pc:sldLayoutChg chg="ord">
          <pc:chgData name="Sara Hodgson Brown" userId="55abe0ab-6bea-4dc8-9867-e8721f5c6272" providerId="ADAL" clId="{7DFD47EF-8AC1-49AB-912B-D64701E19061}" dt="2025-01-07T13:49:08.408" v="2203" actId="20578"/>
          <pc:sldLayoutMkLst>
            <pc:docMk/>
            <pc:sldMasterMk cId="2142349000" sldId="2147486213"/>
            <pc:sldLayoutMk cId="4269294968" sldId="2147486320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49.131" v="2212" actId="478"/>
          <pc:sldLayoutMkLst>
            <pc:docMk/>
            <pc:sldMasterMk cId="2142349000" sldId="2147486213"/>
            <pc:sldLayoutMk cId="2122809617" sldId="2147486335"/>
          </pc:sldLayoutMkLst>
        </pc:sldLayoutChg>
      </pc:sldMasterChg>
      <pc:sldMasterChg chg="modSldLayout sldLayoutOrd">
        <pc:chgData name="Sara Hodgson Brown" userId="55abe0ab-6bea-4dc8-9867-e8721f5c6272" providerId="ADAL" clId="{7DFD47EF-8AC1-49AB-912B-D64701E19061}" dt="2025-01-07T14:51:01.132" v="2253" actId="20578"/>
        <pc:sldMasterMkLst>
          <pc:docMk/>
          <pc:sldMasterMk cId="1949279857" sldId="2147486242"/>
        </pc:sldMasterMkLst>
        <pc:sldLayoutChg chg="mod ord">
          <pc:chgData name="Sara Hodgson Brown" userId="55abe0ab-6bea-4dc8-9867-e8721f5c6272" providerId="ADAL" clId="{7DFD47EF-8AC1-49AB-912B-D64701E19061}" dt="2025-01-07T13:48:45.309" v="2202" actId="20578"/>
          <pc:sldLayoutMkLst>
            <pc:docMk/>
            <pc:sldMasterMk cId="1949279857" sldId="2147486242"/>
            <pc:sldLayoutMk cId="40745056" sldId="2147486284"/>
          </pc:sldLayoutMkLst>
        </pc:sldLayoutChg>
        <pc:sldLayoutChg chg="modSp mod">
          <pc:chgData name="Sara Hodgson Brown" userId="55abe0ab-6bea-4dc8-9867-e8721f5c6272" providerId="ADAL" clId="{7DFD47EF-8AC1-49AB-912B-D64701E19061}" dt="2025-01-07T13:51:26.836" v="2240" actId="207"/>
          <pc:sldLayoutMkLst>
            <pc:docMk/>
            <pc:sldMasterMk cId="1949279857" sldId="2147486242"/>
            <pc:sldLayoutMk cId="4176043842" sldId="2147486320"/>
          </pc:sldLayoutMkLst>
        </pc:sldLayoutChg>
        <pc:sldLayoutChg chg="ord">
          <pc:chgData name="Sara Hodgson Brown" userId="55abe0ab-6bea-4dc8-9867-e8721f5c6272" providerId="ADAL" clId="{7DFD47EF-8AC1-49AB-912B-D64701E19061}" dt="2025-01-07T14:50:59.357" v="2252" actId="20578"/>
          <pc:sldLayoutMkLst>
            <pc:docMk/>
            <pc:sldMasterMk cId="1949279857" sldId="2147486242"/>
            <pc:sldLayoutMk cId="237006704" sldId="2147486325"/>
          </pc:sldLayoutMkLst>
        </pc:sldLayoutChg>
        <pc:sldLayoutChg chg="ord">
          <pc:chgData name="Sara Hodgson Brown" userId="55abe0ab-6bea-4dc8-9867-e8721f5c6272" providerId="ADAL" clId="{7DFD47EF-8AC1-49AB-912B-D64701E19061}" dt="2025-01-07T14:51:01.132" v="2253" actId="20578"/>
          <pc:sldLayoutMkLst>
            <pc:docMk/>
            <pc:sldMasterMk cId="1949279857" sldId="2147486242"/>
            <pc:sldLayoutMk cId="3737027838" sldId="2147486326"/>
          </pc:sldLayoutMkLst>
        </pc:sldLayoutChg>
        <pc:sldLayoutChg chg="ord">
          <pc:chgData name="Sara Hodgson Brown" userId="55abe0ab-6bea-4dc8-9867-e8721f5c6272" providerId="ADAL" clId="{7DFD47EF-8AC1-49AB-912B-D64701E19061}" dt="2025-01-07T14:50:55.557" v="2251" actId="20578"/>
          <pc:sldLayoutMkLst>
            <pc:docMk/>
            <pc:sldMasterMk cId="1949279857" sldId="2147486242"/>
            <pc:sldLayoutMk cId="1476322680" sldId="2147486327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44AC7817-8B2B-D9FF-6A84-F2544EC99833}"/>
    <pc:docChg chg="modSld">
      <pc:chgData name="Silea Rive" userId="S::srive@goodtogreatschools.org.au::891173ba-4b43-41f1-bd85-b99557e25871" providerId="AD" clId="Web-{44AC7817-8B2B-D9FF-6A84-F2544EC99833}" dt="2025-08-06T11:25:02.477" v="233"/>
      <pc:docMkLst>
        <pc:docMk/>
      </pc:docMkLst>
      <pc:sldChg chg="modNotes">
        <pc:chgData name="Silea Rive" userId="S::srive@goodtogreatschools.org.au::891173ba-4b43-41f1-bd85-b99557e25871" providerId="AD" clId="Web-{44AC7817-8B2B-D9FF-6A84-F2544EC99833}" dt="2025-08-06T11:25:02.477" v="233"/>
        <pc:sldMkLst>
          <pc:docMk/>
          <pc:sldMk cId="2081362450" sldId="261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0:39.866" v="115"/>
        <pc:sldMkLst>
          <pc:docMk/>
          <pc:sldMk cId="40559466" sldId="279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3:23.398" v="186"/>
        <pc:sldMkLst>
          <pc:docMk/>
          <pc:sldMk cId="1222348303" sldId="286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3:28.757" v="196"/>
        <pc:sldMkLst>
          <pc:docMk/>
          <pc:sldMk cId="957731022" sldId="287"/>
        </pc:sldMkLst>
      </pc:sldChg>
      <pc:sldChg chg="modSp modNotes">
        <pc:chgData name="Silea Rive" userId="S::srive@goodtogreatschools.org.au::891173ba-4b43-41f1-bd85-b99557e25871" providerId="AD" clId="Web-{44AC7817-8B2B-D9FF-6A84-F2544EC99833}" dt="2025-08-06T11:19:25.209" v="37"/>
        <pc:sldMkLst>
          <pc:docMk/>
          <pc:sldMk cId="3824809397" sldId="1900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3:13.648" v="183"/>
        <pc:sldMkLst>
          <pc:docMk/>
          <pc:sldMk cId="805549066" sldId="1902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19:34.412" v="39"/>
        <pc:sldMkLst>
          <pc:docMk/>
          <pc:sldMk cId="2415902976" sldId="1915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1:22.382" v="130"/>
        <pc:sldMkLst>
          <pc:docMk/>
          <pc:sldMk cId="3690620153" sldId="1919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18:20.693" v="7"/>
        <pc:sldMkLst>
          <pc:docMk/>
          <pc:sldMk cId="3974953148" sldId="1940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4:58.398" v="228"/>
        <pc:sldMkLst>
          <pc:docMk/>
          <pc:sldMk cId="832222262" sldId="1941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4:47.867" v="212"/>
        <pc:sldMkLst>
          <pc:docMk/>
          <pc:sldMk cId="3256525751" sldId="1942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19:52.053" v="54"/>
        <pc:sldMkLst>
          <pc:docMk/>
          <pc:sldMk cId="329568932" sldId="1953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0:24.788" v="101"/>
        <pc:sldMkLst>
          <pc:docMk/>
          <pc:sldMk cId="11215142" sldId="1954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1:09.522" v="127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2:07.366" v="156"/>
        <pc:sldMkLst>
          <pc:docMk/>
          <pc:sldMk cId="2991223305" sldId="1961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2:53.445" v="177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3:07.257" v="180"/>
        <pc:sldMkLst>
          <pc:docMk/>
          <pc:sldMk cId="1277592921" sldId="1963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19:19.646" v="35"/>
        <pc:sldMkLst>
          <pc:docMk/>
          <pc:sldMk cId="4276977949" sldId="1964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19:15.146" v="34"/>
        <pc:sldMkLst>
          <pc:docMk/>
          <pc:sldMk cId="3991442878" sldId="1967"/>
        </pc:sldMkLst>
      </pc:sldChg>
    </pc:docChg>
  </pc:docChgLst>
  <pc:docChgLst>
    <pc:chgData name="Sara Hodgson Brown" userId="S::shodgsonbrown@goodtogreatschools.org.au::55abe0ab-6bea-4dc8-9867-e8721f5c6272" providerId="AD" clId="Web-{820937D0-1933-06EB-A4C9-1399D9415905}"/>
    <pc:docChg chg="addSld delSld modSld modSection">
      <pc:chgData name="Sara Hodgson Brown" userId="S::shodgsonbrown@goodtogreatschools.org.au::55abe0ab-6bea-4dc8-9867-e8721f5c6272" providerId="AD" clId="Web-{820937D0-1933-06EB-A4C9-1399D9415905}" dt="2025-06-02T11:58:25.440" v="22"/>
      <pc:docMkLst>
        <pc:docMk/>
      </pc:docMkLst>
      <pc:sldChg chg="add">
        <pc:chgData name="Sara Hodgson Brown" userId="S::shodgsonbrown@goodtogreatschools.org.au::55abe0ab-6bea-4dc8-9867-e8721f5c6272" providerId="AD" clId="Web-{820937D0-1933-06EB-A4C9-1399D9415905}" dt="2025-06-02T11:58:22.487" v="21"/>
        <pc:sldMkLst>
          <pc:docMk/>
          <pc:sldMk cId="4152788124" sldId="295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8:25.440" v="22"/>
        <pc:sldMkLst>
          <pc:docMk/>
          <pc:sldMk cId="2219211668" sldId="1893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7:57.423" v="20"/>
        <pc:sldMkLst>
          <pc:docMk/>
          <pc:sldMk cId="2543034228" sldId="1896"/>
        </pc:sldMkLst>
      </pc:sldChg>
      <pc:sldChg chg="modSp add">
        <pc:chgData name="Sara Hodgson Brown" userId="S::shodgsonbrown@goodtogreatschools.org.au::55abe0ab-6bea-4dc8-9867-e8721f5c6272" providerId="AD" clId="Web-{820937D0-1933-06EB-A4C9-1399D9415905}" dt="2025-06-02T11:57:26.641" v="19" actId="1076"/>
        <pc:sldMkLst>
          <pc:docMk/>
          <pc:sldMk cId="3974953148" sldId="1940"/>
        </pc:sldMkLst>
      </pc:sldChg>
      <pc:sldMasterChg chg="addSldLayout">
        <pc:chgData name="Sara Hodgson Brown" userId="S::shodgsonbrown@goodtogreatschools.org.au::55abe0ab-6bea-4dc8-9867-e8721f5c6272" providerId="AD" clId="Web-{820937D0-1933-06EB-A4C9-1399D9415905}" dt="2025-06-02T11:58:22.487" v="21"/>
        <pc:sldMasterMkLst>
          <pc:docMk/>
          <pc:sldMasterMk cId="2142349000" sldId="2147486213"/>
        </pc:sldMasterMkLst>
        <pc:sldLayoutChg chg="add replId">
          <pc:chgData name="Sara Hodgson Brown" userId="S::shodgsonbrown@goodtogreatschools.org.au::55abe0ab-6bea-4dc8-9867-e8721f5c6272" providerId="AD" clId="Web-{820937D0-1933-06EB-A4C9-1399D9415905}" dt="2025-06-02T11:58:22.487" v="21"/>
          <pc:sldLayoutMkLst>
            <pc:docMk/>
            <pc:sldMasterMk cId="2142349000" sldId="2147486213"/>
            <pc:sldLayoutMk cId="2542541471" sldId="2147486336"/>
          </pc:sldLayoutMkLst>
        </pc:sldLayoutChg>
      </pc:sldMasterChg>
      <pc:sldMasterChg chg="addSldLayout">
        <pc:chgData name="Sara Hodgson Brown" userId="S::shodgsonbrown@goodtogreatschools.org.au::55abe0ab-6bea-4dc8-9867-e8721f5c6272" providerId="AD" clId="Web-{820937D0-1933-06EB-A4C9-1399D9415905}" dt="2025-06-02T11:56:46.046" v="0"/>
        <pc:sldMasterMkLst>
          <pc:docMk/>
          <pc:sldMasterMk cId="1949279857" sldId="2147486242"/>
        </pc:sldMasterMkLst>
        <pc:sldLayoutChg chg="add">
          <pc:chgData name="Sara Hodgson Brown" userId="S::shodgsonbrown@goodtogreatschools.org.au::55abe0ab-6bea-4dc8-9867-e8721f5c6272" providerId="AD" clId="Web-{820937D0-1933-06EB-A4C9-1399D9415905}" dt="2025-06-02T11:56:46.046" v="0"/>
          <pc:sldLayoutMkLst>
            <pc:docMk/>
            <pc:sldMasterMk cId="1949279857" sldId="2147486242"/>
            <pc:sldLayoutMk cId="758874579" sldId="2147486335"/>
          </pc:sldLayoutMkLst>
        </pc:sldLayoutChg>
      </pc:sldMasterChg>
    </pc:docChg>
  </pc:docChgLst>
  <pc:docChgLst>
    <pc:chgData name="Shirley Serban" userId="7f207fc8-03d1-48c7-9795-2440acc08cbb" providerId="ADAL" clId="{0B9F08B3-CCF1-8C49-AC45-9AC6CD432456}"/>
    <pc:docChg chg="modSld">
      <pc:chgData name="Shirley Serban" userId="7f207fc8-03d1-48c7-9795-2440acc08cbb" providerId="ADAL" clId="{0B9F08B3-CCF1-8C49-AC45-9AC6CD432456}" dt="2025-06-24T21:03:13.894" v="6" actId="20577"/>
      <pc:docMkLst>
        <pc:docMk/>
      </pc:docMkLst>
      <pc:sldChg chg="modNotesTx">
        <pc:chgData name="Shirley Serban" userId="7f207fc8-03d1-48c7-9795-2440acc08cbb" providerId="ADAL" clId="{0B9F08B3-CCF1-8C49-AC45-9AC6CD432456}" dt="2025-06-24T21:03:13.894" v="6" actId="20577"/>
        <pc:sldMkLst>
          <pc:docMk/>
          <pc:sldMk cId="3966885724" sldId="1944"/>
        </pc:sldMkLst>
      </pc:sldChg>
    </pc:docChg>
  </pc:docChgLst>
  <pc:docChgLst>
    <pc:chgData name="Sara Hodgson Brown" userId="55abe0ab-6bea-4dc8-9867-e8721f5c6272" providerId="ADAL" clId="{8CBD885E-48E9-4F4B-BE77-2CAD56F8DEE9}"/>
    <pc:docChg chg="undo redo custSel addSld delSld modSld sldOrd modMainMaster modSection">
      <pc:chgData name="Sara Hodgson Brown" userId="55abe0ab-6bea-4dc8-9867-e8721f5c6272" providerId="ADAL" clId="{8CBD885E-48E9-4F4B-BE77-2CAD56F8DEE9}" dt="2025-04-15T14:01:16.454" v="9977" actId="20577"/>
      <pc:docMkLst>
        <pc:docMk/>
      </pc:docMkLst>
      <pc:sldChg chg="del">
        <pc:chgData name="Sara Hodgson Brown" userId="55abe0ab-6bea-4dc8-9867-e8721f5c6272" providerId="ADAL" clId="{8CBD885E-48E9-4F4B-BE77-2CAD56F8DEE9}" dt="2025-03-10T10:32:18.103" v="28" actId="2696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8CBD885E-48E9-4F4B-BE77-2CAD56F8DEE9}" dt="2025-03-10T10:32:19.697" v="29" actId="2696"/>
        <pc:sldMkLst>
          <pc:docMk/>
          <pc:sldMk cId="3259018397" sldId="259"/>
        </pc:sldMkLst>
      </pc:sldChg>
      <pc:sldChg chg="del">
        <pc:chgData name="Sara Hodgson Brown" userId="55abe0ab-6bea-4dc8-9867-e8721f5c6272" providerId="ADAL" clId="{8CBD885E-48E9-4F4B-BE77-2CAD56F8DEE9}" dt="2025-03-10T10:32:20.828" v="30" actId="2696"/>
        <pc:sldMkLst>
          <pc:docMk/>
          <pc:sldMk cId="464979473" sldId="260"/>
        </pc:sldMkLst>
      </pc:sldChg>
      <pc:sldChg chg="modSp mod modAnim modNotesTx">
        <pc:chgData name="Sara Hodgson Brown" userId="55abe0ab-6bea-4dc8-9867-e8721f5c6272" providerId="ADAL" clId="{8CBD885E-48E9-4F4B-BE77-2CAD56F8DEE9}" dt="2025-03-24T10:42:37.749" v="4607" actId="113"/>
        <pc:sldMkLst>
          <pc:docMk/>
          <pc:sldMk cId="2081362450" sldId="261"/>
        </pc:sldMkLst>
      </pc:sldChg>
      <pc:sldChg chg="modSp mod modNotesTx">
        <pc:chgData name="Sara Hodgson Brown" userId="55abe0ab-6bea-4dc8-9867-e8721f5c6272" providerId="ADAL" clId="{8CBD885E-48E9-4F4B-BE77-2CAD56F8DEE9}" dt="2025-03-24T10:43:14.964" v="4612" actId="20577"/>
        <pc:sldMkLst>
          <pc:docMk/>
          <pc:sldMk cId="2805220324" sldId="262"/>
        </pc:sldMkLst>
      </pc:sldChg>
      <pc:sldChg chg="addSp modSp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549752040" sldId="263"/>
        </pc:sldMkLst>
      </pc:sldChg>
      <pc:sldChg chg="addSp delSp modSp mod modAnim modNotesTx">
        <pc:chgData name="Sara Hodgson Brown" userId="55abe0ab-6bea-4dc8-9867-e8721f5c6272" providerId="ADAL" clId="{8CBD885E-48E9-4F4B-BE77-2CAD56F8DEE9}" dt="2025-03-31T12:25:29.985" v="6641" actId="2057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8CBD885E-48E9-4F4B-BE77-2CAD56F8DEE9}" dt="2025-03-10T12:50:57.461" v="459" actId="2696"/>
        <pc:sldMkLst>
          <pc:docMk/>
          <pc:sldMk cId="3483866542" sldId="266"/>
        </pc:sldMkLst>
      </pc:sldChg>
      <pc:sldChg chg="del">
        <pc:chgData name="Sara Hodgson Brown" userId="55abe0ab-6bea-4dc8-9867-e8721f5c6272" providerId="ADAL" clId="{8CBD885E-48E9-4F4B-BE77-2CAD56F8DEE9}" dt="2025-03-16T13:35:10.951" v="3281" actId="2696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8CBD885E-48E9-4F4B-BE77-2CAD56F8DEE9}" dt="2025-03-16T13:35:11.520" v="3282" actId="2696"/>
        <pc:sldMkLst>
          <pc:docMk/>
          <pc:sldMk cId="2493801362" sldId="268"/>
        </pc:sldMkLst>
      </pc:sldChg>
      <pc:sldChg chg="del">
        <pc:chgData name="Sara Hodgson Brown" userId="55abe0ab-6bea-4dc8-9867-e8721f5c6272" providerId="ADAL" clId="{8CBD885E-48E9-4F4B-BE77-2CAD56F8DEE9}" dt="2025-03-16T13:35:12.029" v="3283" actId="2696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8CBD885E-48E9-4F4B-BE77-2CAD56F8DEE9}" dt="2025-03-16T13:35:12.502" v="3284" actId="2696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8CBD885E-48E9-4F4B-BE77-2CAD56F8DEE9}" dt="2025-03-16T13:35:12.971" v="3285" actId="2696"/>
        <pc:sldMkLst>
          <pc:docMk/>
          <pc:sldMk cId="1808167640" sldId="271"/>
        </pc:sldMkLst>
      </pc:sldChg>
      <pc:sldChg chg="del">
        <pc:chgData name="Sara Hodgson Brown" userId="55abe0ab-6bea-4dc8-9867-e8721f5c6272" providerId="ADAL" clId="{8CBD885E-48E9-4F4B-BE77-2CAD56F8DEE9}" dt="2025-03-16T13:35:14.851" v="3286" actId="2696"/>
        <pc:sldMkLst>
          <pc:docMk/>
          <pc:sldMk cId="1435093245" sldId="274"/>
        </pc:sldMkLst>
      </pc:sldChg>
      <pc:sldChg chg="addSp delSp del mod">
        <pc:chgData name="Sara Hodgson Brown" userId="55abe0ab-6bea-4dc8-9867-e8721f5c6272" providerId="ADAL" clId="{8CBD885E-48E9-4F4B-BE77-2CAD56F8DEE9}" dt="2025-03-16T14:25:04.950" v="4205" actId="2696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8CBD885E-48E9-4F4B-BE77-2CAD56F8DEE9}" dt="2025-03-16T13:35:46.297" v="3287" actId="2696"/>
        <pc:sldMkLst>
          <pc:docMk/>
          <pc:sldMk cId="793063824" sldId="278"/>
        </pc:sldMkLst>
      </pc:sldChg>
      <pc:sldChg chg="modSp mod modNotesTx">
        <pc:chgData name="Sara Hodgson Brown" userId="55abe0ab-6bea-4dc8-9867-e8721f5c6272" providerId="ADAL" clId="{8CBD885E-48E9-4F4B-BE77-2CAD56F8DEE9}" dt="2025-04-15T11:31:58.595" v="9401"/>
        <pc:sldMkLst>
          <pc:docMk/>
          <pc:sldMk cId="40559466" sldId="279"/>
        </pc:sldMkLst>
      </pc:sldChg>
      <pc:sldChg chg="addSp delSp modSp mod modAnim modNotesTx">
        <pc:chgData name="Sara Hodgson Brown" userId="55abe0ab-6bea-4dc8-9867-e8721f5c6272" providerId="ADAL" clId="{8CBD885E-48E9-4F4B-BE77-2CAD56F8DEE9}" dt="2025-03-24T13:13:31.918" v="6100" actId="113"/>
        <pc:sldMkLst>
          <pc:docMk/>
          <pc:sldMk cId="2786227322" sldId="280"/>
        </pc:sldMkLst>
      </pc:sldChg>
      <pc:sldChg chg="modSp mod modAnim modNotesTx">
        <pc:chgData name="Sara Hodgson Brown" userId="55abe0ab-6bea-4dc8-9867-e8721f5c6272" providerId="ADAL" clId="{8CBD885E-48E9-4F4B-BE77-2CAD56F8DEE9}" dt="2025-03-24T13:32:22.280" v="6155" actId="20577"/>
        <pc:sldMkLst>
          <pc:docMk/>
          <pc:sldMk cId="2991223305" sldId="281"/>
        </pc:sldMkLst>
      </pc:sldChg>
      <pc:sldChg chg="modSp mod modNotesTx">
        <pc:chgData name="Sara Hodgson Brown" userId="55abe0ab-6bea-4dc8-9867-e8721f5c6272" providerId="ADAL" clId="{8CBD885E-48E9-4F4B-BE77-2CAD56F8DEE9}" dt="2025-03-24T13:59:09.291" v="6158" actId="113"/>
        <pc:sldMkLst>
          <pc:docMk/>
          <pc:sldMk cId="1277592921" sldId="284"/>
        </pc:sldMkLst>
      </pc:sldChg>
      <pc:sldChg chg="addSp delSp modSp mod modNotesTx">
        <pc:chgData name="Sara Hodgson Brown" userId="55abe0ab-6bea-4dc8-9867-e8721f5c6272" providerId="ADAL" clId="{8CBD885E-48E9-4F4B-BE77-2CAD56F8DEE9}" dt="2025-04-10T12:43:39.261" v="9193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8CBD885E-48E9-4F4B-BE77-2CAD56F8DEE9}" dt="2025-03-24T14:04:29.643" v="640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8CBD885E-48E9-4F4B-BE77-2CAD56F8DEE9}" dt="2025-04-10T09:12:30.051" v="6748" actId="18131"/>
        <pc:sldMkLst>
          <pc:docMk/>
          <pc:sldMk cId="957731022" sldId="287"/>
        </pc:sldMkLst>
      </pc:sldChg>
      <pc:sldChg chg="addSp delSp modSp del mod modNotesTx">
        <pc:chgData name="Sara Hodgson Brown" userId="55abe0ab-6bea-4dc8-9867-e8721f5c6272" providerId="ADAL" clId="{8CBD885E-48E9-4F4B-BE77-2CAD56F8DEE9}" dt="2025-03-16T14:26:15.052" v="4215" actId="2696"/>
        <pc:sldMkLst>
          <pc:docMk/>
          <pc:sldMk cId="1113756703" sldId="288"/>
        </pc:sldMkLst>
      </pc:sldChg>
      <pc:sldChg chg="del">
        <pc:chgData name="Sara Hodgson Brown" userId="55abe0ab-6bea-4dc8-9867-e8721f5c6272" providerId="ADAL" clId="{8CBD885E-48E9-4F4B-BE77-2CAD56F8DEE9}" dt="2025-03-16T14:26:18.648" v="4216" actId="2696"/>
        <pc:sldMkLst>
          <pc:docMk/>
          <pc:sldMk cId="679130285" sldId="289"/>
        </pc:sldMkLst>
      </pc:sldChg>
      <pc:sldChg chg="del">
        <pc:chgData name="Sara Hodgson Brown" userId="55abe0ab-6bea-4dc8-9867-e8721f5c6272" providerId="ADAL" clId="{8CBD885E-48E9-4F4B-BE77-2CAD56F8DEE9}" dt="2025-03-16T14:26:19.195" v="4217" actId="2696"/>
        <pc:sldMkLst>
          <pc:docMk/>
          <pc:sldMk cId="3554620382" sldId="290"/>
        </pc:sldMkLst>
      </pc:sldChg>
      <pc:sldChg chg="del">
        <pc:chgData name="Sara Hodgson Brown" userId="55abe0ab-6bea-4dc8-9867-e8721f5c6272" providerId="ADAL" clId="{8CBD885E-48E9-4F4B-BE77-2CAD56F8DEE9}" dt="2025-03-16T14:26:20.228" v="4218" actId="2696"/>
        <pc:sldMkLst>
          <pc:docMk/>
          <pc:sldMk cId="2396197419" sldId="291"/>
        </pc:sldMkLst>
      </pc:sldChg>
      <pc:sldChg chg="del">
        <pc:chgData name="Sara Hodgson Brown" userId="55abe0ab-6bea-4dc8-9867-e8721f5c6272" providerId="ADAL" clId="{8CBD885E-48E9-4F4B-BE77-2CAD56F8DEE9}" dt="2025-03-10T11:05:15.154" v="72" actId="2696"/>
        <pc:sldMkLst>
          <pc:docMk/>
          <pc:sldMk cId="1618295664" sldId="1879"/>
        </pc:sldMkLst>
      </pc:sldChg>
      <pc:sldChg chg="addSp modSp mod modAnim modNotesTx">
        <pc:chgData name="Sara Hodgson Brown" userId="55abe0ab-6bea-4dc8-9867-e8721f5c6272" providerId="ADAL" clId="{8CBD885E-48E9-4F4B-BE77-2CAD56F8DEE9}" dt="2025-03-31T12:27:03.748" v="6702" actId="20577"/>
        <pc:sldMkLst>
          <pc:docMk/>
          <pc:sldMk cId="382553785" sldId="1886"/>
        </pc:sldMkLst>
      </pc:sldChg>
      <pc:sldChg chg="del">
        <pc:chgData name="Sara Hodgson Brown" userId="55abe0ab-6bea-4dc8-9867-e8721f5c6272" providerId="ADAL" clId="{8CBD885E-48E9-4F4B-BE77-2CAD56F8DEE9}" dt="2025-03-10T12:50:52.777" v="457" actId="2696"/>
        <pc:sldMkLst>
          <pc:docMk/>
          <pc:sldMk cId="3069989188" sldId="1887"/>
        </pc:sldMkLst>
      </pc:sldChg>
      <pc:sldChg chg="del">
        <pc:chgData name="Sara Hodgson Brown" userId="55abe0ab-6bea-4dc8-9867-e8721f5c6272" providerId="ADAL" clId="{8CBD885E-48E9-4F4B-BE77-2CAD56F8DEE9}" dt="2025-03-10T12:50:53.332" v="458" actId="2696"/>
        <pc:sldMkLst>
          <pc:docMk/>
          <pc:sldMk cId="1483856487" sldId="1888"/>
        </pc:sldMkLst>
      </pc:sldChg>
      <pc:sldChg chg="addSp delSp modSp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829967818" sldId="1889"/>
        </pc:sldMkLst>
      </pc:sldChg>
      <pc:sldChg chg="modSp mod modNotesTx">
        <pc:chgData name="Sara Hodgson Brown" userId="55abe0ab-6bea-4dc8-9867-e8721f5c6272" providerId="ADAL" clId="{8CBD885E-48E9-4F4B-BE77-2CAD56F8DEE9}" dt="2025-03-24T13:11:06.749" v="5984" actId="20577"/>
        <pc:sldMkLst>
          <pc:docMk/>
          <pc:sldMk cId="1895338360" sldId="1890"/>
        </pc:sldMkLst>
      </pc:sldChg>
      <pc:sldChg chg="del">
        <pc:chgData name="Sara Hodgson Brown" userId="55abe0ab-6bea-4dc8-9867-e8721f5c6272" providerId="ADAL" clId="{8CBD885E-48E9-4F4B-BE77-2CAD56F8DEE9}" dt="2025-03-16T13:35:54.210" v="3288" actId="2696"/>
        <pc:sldMkLst>
          <pc:docMk/>
          <pc:sldMk cId="792587873" sldId="1891"/>
        </pc:sldMkLst>
      </pc:sldChg>
      <pc:sldChg chg="del">
        <pc:chgData name="Sara Hodgson Brown" userId="55abe0ab-6bea-4dc8-9867-e8721f5c6272" providerId="ADAL" clId="{8CBD885E-48E9-4F4B-BE77-2CAD56F8DEE9}" dt="2025-03-16T13:35:55.202" v="3289" actId="2696"/>
        <pc:sldMkLst>
          <pc:docMk/>
          <pc:sldMk cId="3069066219" sldId="1892"/>
        </pc:sldMkLst>
      </pc:sldChg>
      <pc:sldChg chg="modSp mod">
        <pc:chgData name="Sara Hodgson Brown" userId="55abe0ab-6bea-4dc8-9867-e8721f5c6272" providerId="ADAL" clId="{8CBD885E-48E9-4F4B-BE77-2CAD56F8DEE9}" dt="2025-04-10T12:44:19.415" v="9209" actId="20577"/>
        <pc:sldMkLst>
          <pc:docMk/>
          <pc:sldMk cId="2543034228" sldId="1896"/>
        </pc:sldMkLst>
      </pc:sldChg>
      <pc:sldChg chg="modSp add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106475152" sldId="1897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1:32:58.267" v="4863" actId="20577"/>
        <pc:sldMkLst>
          <pc:docMk/>
          <pc:sldMk cId="4137957429" sldId="1898"/>
        </pc:sldMkLst>
      </pc:sldChg>
      <pc:sldChg chg="addSp delSp modSp new mod delAnim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718982043" sldId="1899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24809397" sldId="1900"/>
        </pc:sldMkLst>
      </pc:sldChg>
      <pc:sldChg chg="addSp delSp modSp add mod ord delAnim modAnim modNotesTx">
        <pc:chgData name="Sara Hodgson Brown" userId="55abe0ab-6bea-4dc8-9867-e8721f5c6272" providerId="ADAL" clId="{8CBD885E-48E9-4F4B-BE77-2CAD56F8DEE9}" dt="2025-03-24T13:30:32.326" v="6153"/>
        <pc:sldMkLst>
          <pc:docMk/>
          <pc:sldMk cId="1164636633" sldId="1901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3:00:48.791" v="5637" actId="113"/>
        <pc:sldMkLst>
          <pc:docMk/>
          <pc:sldMk cId="3981477553" sldId="1902"/>
        </pc:sldMkLst>
      </pc:sldChg>
      <pc:sldChg chg="new del">
        <pc:chgData name="Sara Hodgson Brown" userId="55abe0ab-6bea-4dc8-9867-e8721f5c6272" providerId="ADAL" clId="{8CBD885E-48E9-4F4B-BE77-2CAD56F8DEE9}" dt="2025-03-12T17:41:59.086" v="1460" actId="2696"/>
        <pc:sldMkLst>
          <pc:docMk/>
          <pc:sldMk cId="181164040" sldId="1903"/>
        </pc:sldMkLst>
      </pc:sldChg>
      <pc:sldChg chg="modSp new mod modNotesTx">
        <pc:chgData name="Sara Hodgson Brown" userId="55abe0ab-6bea-4dc8-9867-e8721f5c6272" providerId="ADAL" clId="{8CBD885E-48E9-4F4B-BE77-2CAD56F8DEE9}" dt="2025-03-24T13:02:04.559" v="5669" actId="113"/>
        <pc:sldMkLst>
          <pc:docMk/>
          <pc:sldMk cId="3528114627" sldId="1903"/>
        </pc:sldMkLst>
      </pc:sldChg>
      <pc:sldChg chg="addSp delSp modSp add mod or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742659264" sldId="1904"/>
        </pc:sldMkLst>
      </pc:sldChg>
      <pc:sldChg chg="modSp new del mod modNotesTx">
        <pc:chgData name="Sara Hodgson Brown" userId="55abe0ab-6bea-4dc8-9867-e8721f5c6272" providerId="ADAL" clId="{8CBD885E-48E9-4F4B-BE77-2CAD56F8DEE9}" dt="2025-03-12T18:08:42.221" v="2246" actId="2696"/>
        <pc:sldMkLst>
          <pc:docMk/>
          <pc:sldMk cId="33398859" sldId="1905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5:10.733" v="5742" actId="113"/>
        <pc:sldMkLst>
          <pc:docMk/>
          <pc:sldMk cId="2840365660" sldId="1906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05.694" v="5920" actId="20577"/>
        <pc:sldMkLst>
          <pc:docMk/>
          <pc:sldMk cId="4167918246" sldId="1907"/>
        </pc:sldMkLst>
      </pc:sldChg>
      <pc:sldChg chg="modSp new mod modNotesTx">
        <pc:chgData name="Sara Hodgson Brown" userId="55abe0ab-6bea-4dc8-9867-e8721f5c6272" providerId="ADAL" clId="{8CBD885E-48E9-4F4B-BE77-2CAD56F8DEE9}" dt="2025-03-24T13:05:32.148" v="5761" actId="113"/>
        <pc:sldMkLst>
          <pc:docMk/>
          <pc:sldMk cId="1267333402" sldId="1908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36.847" v="5922" actId="27107"/>
        <pc:sldMkLst>
          <pc:docMk/>
          <pc:sldMk cId="514429941" sldId="1909"/>
        </pc:sldMkLst>
      </pc:sldChg>
      <pc:sldChg chg="addSp delSp modSp new mod modClrScheme modAnim chgLayout modNotesTx">
        <pc:chgData name="Sara Hodgson Brown" userId="55abe0ab-6bea-4dc8-9867-e8721f5c6272" providerId="ADAL" clId="{8CBD885E-48E9-4F4B-BE77-2CAD56F8DEE9}" dt="2025-04-15T11:41:30.868" v="9564" actId="20577"/>
        <pc:sldMkLst>
          <pc:docMk/>
          <pc:sldMk cId="1566538474" sldId="1910"/>
        </pc:sldMkLst>
      </pc:sldChg>
      <pc:sldChg chg="addSp delSp modSp add mod modAnim modCm modNotesTx">
        <pc:chgData name="Sara Hodgson Brown" userId="55abe0ab-6bea-4dc8-9867-e8721f5c6272" providerId="ADAL" clId="{8CBD885E-48E9-4F4B-BE77-2CAD56F8DEE9}" dt="2025-04-15T12:06:08.431" v="9940" actId="12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8CBD885E-48E9-4F4B-BE77-2CAD56F8DEE9}" dt="2025-04-10T09:14:27.554" v="6758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delSp modSp add mod modAnim modNotesTx">
        <pc:chgData name="Sara Hodgson Brown" userId="55abe0ab-6bea-4dc8-9867-e8721f5c6272" providerId="ADAL" clId="{8CBD885E-48E9-4F4B-BE77-2CAD56F8DEE9}" dt="2025-04-15T11:26:51.717" v="9222" actId="11"/>
        <pc:sldMkLst>
          <pc:docMk/>
          <pc:sldMk cId="3612333324" sldId="1912"/>
        </pc:sldMkLst>
      </pc:sldChg>
      <pc:sldChg chg="modSp add del mod modNotesTx">
        <pc:chgData name="Sara Hodgson Brown" userId="55abe0ab-6bea-4dc8-9867-e8721f5c6272" providerId="ADAL" clId="{8CBD885E-48E9-4F4B-BE77-2CAD56F8DEE9}" dt="2025-04-10T10:03:07.738" v="7858" actId="2696"/>
        <pc:sldMkLst>
          <pc:docMk/>
          <pc:sldMk cId="3733705366" sldId="1913"/>
        </pc:sldMkLst>
      </pc:sldChg>
      <pc:sldChg chg="modSp new del mod">
        <pc:chgData name="Sara Hodgson Brown" userId="55abe0ab-6bea-4dc8-9867-e8721f5c6272" providerId="ADAL" clId="{8CBD885E-48E9-4F4B-BE77-2CAD56F8DEE9}" dt="2025-03-16T13:29:07.980" v="2954" actId="2696"/>
        <pc:sldMkLst>
          <pc:docMk/>
          <pc:sldMk cId="753986385" sldId="1914"/>
        </pc:sldMkLst>
      </pc:sldChg>
      <pc:sldChg chg="modSp add mod or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415902976" sldId="1915"/>
        </pc:sldMkLst>
      </pc:sldChg>
      <pc:sldChg chg="delSp modSp add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977617970" sldId="1916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4184600274" sldId="1917"/>
        </pc:sldMkLst>
      </pc:sldChg>
      <pc:sldChg chg="modSp new mod modNotesTx">
        <pc:chgData name="Sara Hodgson Brown" userId="55abe0ab-6bea-4dc8-9867-e8721f5c6272" providerId="ADAL" clId="{8CBD885E-48E9-4F4B-BE77-2CAD56F8DEE9}" dt="2025-04-15T14:01:16.454" v="9977" actId="20577"/>
        <pc:sldMkLst>
          <pc:docMk/>
          <pc:sldMk cId="3842409786" sldId="1918"/>
        </pc:sldMkLst>
      </pc:sldChg>
      <pc:sldChg chg="addSp modSp new mod modNotesTx">
        <pc:chgData name="Sara Hodgson Brown" userId="55abe0ab-6bea-4dc8-9867-e8721f5c6272" providerId="ADAL" clId="{8CBD885E-48E9-4F4B-BE77-2CAD56F8DEE9}" dt="2025-03-24T13:59:52.995" v="6165" actId="20577"/>
        <pc:sldMkLst>
          <pc:docMk/>
          <pc:sldMk cId="3690620153" sldId="1919"/>
        </pc:sldMkLst>
      </pc:sldChg>
      <pc:sldChg chg="new modNotesTx">
        <pc:chgData name="Sara Hodgson Brown" userId="55abe0ab-6bea-4dc8-9867-e8721f5c6272" providerId="ADAL" clId="{8CBD885E-48E9-4F4B-BE77-2CAD56F8DEE9}" dt="2025-03-31T11:59:27.752" v="6589" actId="20577"/>
        <pc:sldMkLst>
          <pc:docMk/>
          <pc:sldMk cId="2001428429" sldId="1920"/>
        </pc:sldMkLst>
      </pc:sldChg>
      <pc:sldChg chg="addSp modSp new del mod modAnim">
        <pc:chgData name="Sara Hodgson Brown" userId="55abe0ab-6bea-4dc8-9867-e8721f5c6272" providerId="ADAL" clId="{8CBD885E-48E9-4F4B-BE77-2CAD56F8DEE9}" dt="2025-03-24T10:55:31.663" v="4768" actId="2696"/>
        <pc:sldMkLst>
          <pc:docMk/>
          <pc:sldMk cId="96616946" sldId="1921"/>
        </pc:sldMkLst>
      </pc:sldChg>
      <pc:sldChg chg="addSp modSp add del mod modAnim modNotesTx">
        <pc:chgData name="Sara Hodgson Brown" userId="55abe0ab-6bea-4dc8-9867-e8721f5c6272" providerId="ADAL" clId="{8CBD885E-48E9-4F4B-BE77-2CAD56F8DEE9}" dt="2025-03-24T13:17:53.444" v="6142" actId="2696"/>
        <pc:sldMkLst>
          <pc:docMk/>
          <pc:sldMk cId="1524143264" sldId="1921"/>
        </pc:sldMkLst>
      </pc:sldChg>
      <pc:sldChg chg="addSp modSp new add del mod modAnim">
        <pc:chgData name="Sara Hodgson Brown" userId="55abe0ab-6bea-4dc8-9867-e8721f5c6272" providerId="ADAL" clId="{8CBD885E-48E9-4F4B-BE77-2CAD56F8DEE9}" dt="2025-03-24T11:01:20.843" v="4798" actId="2696"/>
        <pc:sldMkLst>
          <pc:docMk/>
          <pc:sldMk cId="2668966961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64335684" sldId="1921"/>
        </pc:sldMkLst>
      </pc:sldChg>
      <pc:sldChg chg="new del">
        <pc:chgData name="Sara Hodgson Brown" userId="55abe0ab-6bea-4dc8-9867-e8721f5c6272" providerId="ADAL" clId="{8CBD885E-48E9-4F4B-BE77-2CAD56F8DEE9}" dt="2025-03-24T10:57:29.442" v="4772" actId="2696"/>
        <pc:sldMkLst>
          <pc:docMk/>
          <pc:sldMk cId="3969560553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584114072" sldId="1922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698469185" sldId="1923"/>
        </pc:sldMkLst>
      </pc:sldChg>
      <pc:sldChg chg="add del">
        <pc:chgData name="Sara Hodgson Brown" userId="55abe0ab-6bea-4dc8-9867-e8721f5c6272" providerId="ADAL" clId="{8CBD885E-48E9-4F4B-BE77-2CAD56F8DEE9}" dt="2025-04-10T11:55:39.693" v="8696" actId="2696"/>
        <pc:sldMkLst>
          <pc:docMk/>
          <pc:sldMk cId="389493846" sldId="1926"/>
        </pc:sldMkLst>
      </pc:sldChg>
      <pc:sldChg chg="addSp delSp modSp add mod modClrScheme modAnim chgLayout modNotesTx">
        <pc:chgData name="Sara Hodgson Brown" userId="55abe0ab-6bea-4dc8-9867-e8721f5c6272" providerId="ADAL" clId="{8CBD885E-48E9-4F4B-BE77-2CAD56F8DEE9}" dt="2025-04-15T12:04:44.499" v="9929" actId="20577"/>
        <pc:sldMkLst>
          <pc:docMk/>
          <pc:sldMk cId="3099097802" sldId="1927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15.394" v="9941" actId="12"/>
        <pc:sldMkLst>
          <pc:docMk/>
          <pc:sldMk cId="4752139" sldId="1928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20.407" v="9942" actId="12"/>
        <pc:sldMkLst>
          <pc:docMk/>
          <pc:sldMk cId="3514069029" sldId="1929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28.927" v="9943" actId="12"/>
        <pc:sldMkLst>
          <pc:docMk/>
          <pc:sldMk cId="2766817640" sldId="1930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34.408" v="9944" actId="12"/>
        <pc:sldMkLst>
          <pc:docMk/>
          <pc:sldMk cId="4249018086" sldId="1931"/>
        </pc:sldMkLst>
      </pc:sldChg>
      <pc:sldChg chg="addSp modSp add mod modAnim modNotesTx">
        <pc:chgData name="Sara Hodgson Brown" userId="55abe0ab-6bea-4dc8-9867-e8721f5c6272" providerId="ADAL" clId="{8CBD885E-48E9-4F4B-BE77-2CAD56F8DEE9}" dt="2025-04-15T11:27:18.180" v="9225" actId="11"/>
        <pc:sldMkLst>
          <pc:docMk/>
          <pc:sldMk cId="1022318619" sldId="1932"/>
        </pc:sldMkLst>
      </pc:sldChg>
      <pc:sldChg chg="add del">
        <pc:chgData name="Sara Hodgson Brown" userId="55abe0ab-6bea-4dc8-9867-e8721f5c6272" providerId="ADAL" clId="{8CBD885E-48E9-4F4B-BE77-2CAD56F8DEE9}" dt="2025-04-10T12:35:15.357" v="9086" actId="2696"/>
        <pc:sldMkLst>
          <pc:docMk/>
          <pc:sldMk cId="685819232" sldId="1933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3.576" v="9936" actId="20577"/>
        <pc:sldMkLst>
          <pc:docMk/>
          <pc:sldMk cId="4141906986" sldId="1934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8.969" v="9939" actId="20577"/>
        <pc:sldMkLst>
          <pc:docMk/>
          <pc:sldMk cId="3921952045" sldId="1935"/>
        </pc:sldMkLst>
      </pc:sldChg>
      <pc:sldMasterChg chg="modSp mod modSldLayout">
        <pc:chgData name="Sara Hodgson Brown" userId="55abe0ab-6bea-4dc8-9867-e8721f5c6272" providerId="ADAL" clId="{8CBD885E-48E9-4F4B-BE77-2CAD56F8DEE9}" dt="2025-03-24T14:00:19.056" v="6167" actId="1076"/>
        <pc:sldMasterMkLst>
          <pc:docMk/>
          <pc:sldMasterMk cId="2142349000" sldId="2147486213"/>
        </pc:sldMasterMkLst>
        <pc:sldLayoutChg chg="modSp mod">
          <pc:chgData name="Sara Hodgson Brown" userId="55abe0ab-6bea-4dc8-9867-e8721f5c6272" providerId="ADAL" clId="{8CBD885E-48E9-4F4B-BE77-2CAD56F8DEE9}" dt="2025-03-23T13:37:06.308" v="4568" actId="14100"/>
          <pc:sldLayoutMkLst>
            <pc:docMk/>
            <pc:sldMasterMk cId="2142349000" sldId="2147486213"/>
            <pc:sldLayoutMk cId="3533410887" sldId="2147486265"/>
          </pc:sldLayoutMkLst>
        </pc:sldLayoutChg>
        <pc:sldLayoutChg chg="modSp mod">
          <pc:chgData name="Sara Hodgson Brown" userId="55abe0ab-6bea-4dc8-9867-e8721f5c6272" providerId="ADAL" clId="{8CBD885E-48E9-4F4B-BE77-2CAD56F8DEE9}" dt="2025-03-24T13:15:37.390" v="6131" actId="1076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mod">
          <pc:chgData name="Sara Hodgson Brown" userId="55abe0ab-6bea-4dc8-9867-e8721f5c6272" providerId="ADAL" clId="{8CBD885E-48E9-4F4B-BE77-2CAD56F8DEE9}" dt="2025-03-24T14:00:19.056" v="6167" actId="1076"/>
          <pc:sldLayoutMkLst>
            <pc:docMk/>
            <pc:sldMasterMk cId="2142349000" sldId="2147486213"/>
            <pc:sldLayoutMk cId="2122809617" sldId="2147486335"/>
          </pc:sldLayoutMkLst>
        </pc:sldLayoutChg>
      </pc:sldMasterChg>
    </pc:docChg>
  </pc:docChgLst>
  <pc:docChgLst>
    <pc:chgData name="Chantal Rae" userId="a1db561e-73a2-489d-a119-0f73c1c2f06f" providerId="ADAL" clId="{F5CAFA50-FE07-44AF-AA90-8F010C7E67BA}"/>
    <pc:docChg chg="undo custSel modMainMaster">
      <pc:chgData name="Chantal Rae" userId="a1db561e-73a2-489d-a119-0f73c1c2f06f" providerId="ADAL" clId="{F5CAFA50-FE07-44AF-AA90-8F010C7E67BA}" dt="2025-01-10T06:54:13.786" v="11" actId="14100"/>
      <pc:docMkLst>
        <pc:docMk/>
      </pc:docMkLst>
    </pc:docChg>
  </pc:docChgLst>
  <pc:docChgLst>
    <pc:chgData name="Sara Hodgson Brown" userId="S::shodgsonbrown@goodtogreatschools.org.au::55abe0ab-6bea-4dc8-9867-e8721f5c6272" providerId="AD" clId="Web-{0208EB3F-3CA7-C4F3-53E9-5BD0C7DD991A}"/>
    <pc:docChg chg="modSld">
      <pc:chgData name="Sara Hodgson Brown" userId="S::shodgsonbrown@goodtogreatschools.org.au::55abe0ab-6bea-4dc8-9867-e8721f5c6272" providerId="AD" clId="Web-{0208EB3F-3CA7-C4F3-53E9-5BD0C7DD991A}" dt="2025-03-18T12:00:03.025" v="68" actId="1076"/>
      <pc:docMkLst>
        <pc:docMk/>
      </pc:docMkLst>
      <pc:sldChg chg="modSp">
        <pc:chgData name="Sara Hodgson Brown" userId="S::shodgsonbrown@goodtogreatschools.org.au::55abe0ab-6bea-4dc8-9867-e8721f5c6272" providerId="AD" clId="Web-{0208EB3F-3CA7-C4F3-53E9-5BD0C7DD991A}" dt="2025-03-18T11:46:33.804" v="35" actId="1076"/>
        <pc:sldMkLst>
          <pc:docMk/>
          <pc:sldMk cId="4137957429" sldId="1898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5:59.443" v="33" actId="1076"/>
        <pc:sldMkLst>
          <pc:docMk/>
          <pc:sldMk cId="1164636633" sldId="1901"/>
        </pc:sldMkLst>
      </pc:sldChg>
      <pc:sldChg chg="addSp delSp modSp addAnim">
        <pc:chgData name="Sara Hodgson Brown" userId="S::shodgsonbrown@goodtogreatschools.org.au::55abe0ab-6bea-4dc8-9867-e8721f5c6272" providerId="AD" clId="Web-{0208EB3F-3CA7-C4F3-53E9-5BD0C7DD991A}" dt="2025-03-18T11:50:08.484" v="43"/>
        <pc:sldMkLst>
          <pc:docMk/>
          <pc:sldMk cId="3528114627" sldId="1903"/>
        </pc:sldMkLst>
      </pc:sldChg>
      <pc:sldChg chg="addSp delSp modSp addAnim delAnim modAnim">
        <pc:chgData name="Sara Hodgson Brown" userId="S::shodgsonbrown@goodtogreatschools.org.au::55abe0ab-6bea-4dc8-9867-e8721f5c6272" providerId="AD" clId="Web-{0208EB3F-3CA7-C4F3-53E9-5BD0C7DD991A}" dt="2025-03-18T12:00:03.025" v="68" actId="1076"/>
        <pc:sldMkLst>
          <pc:docMk/>
          <pc:sldMk cId="514429941" sldId="190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1:57.583" v="44" actId="1076"/>
        <pc:sldMkLst>
          <pc:docMk/>
          <pc:sldMk cId="4184600274" sldId="1917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32.339" v="46" actId="1076"/>
        <pc:sldMkLst>
          <pc:docMk/>
          <pc:sldMk cId="3690620153" sldId="1919"/>
        </pc:sldMkLst>
      </pc:sldChg>
    </pc:docChg>
  </pc:docChgLst>
  <pc:docChgLst>
    <pc:chgData name="Silea Rive" userId="S::srive@goodtogreatschools.org.au::891173ba-4b43-41f1-bd85-b99557e25871" providerId="AD" clId="Web-{BF29E18F-5FA0-2DF7-9B33-C3A377A19B3C}"/>
    <pc:docChg chg="modSld">
      <pc:chgData name="Silea Rive" userId="S::srive@goodtogreatschools.org.au::891173ba-4b43-41f1-bd85-b99557e25871" providerId="AD" clId="Web-{BF29E18F-5FA0-2DF7-9B33-C3A377A19B3C}" dt="2025-06-23T11:59:32.298" v="0"/>
      <pc:docMkLst>
        <pc:docMk/>
      </pc:docMkLst>
      <pc:sldChg chg="delAnim">
        <pc:chgData name="Silea Rive" userId="S::srive@goodtogreatschools.org.au::891173ba-4b43-41f1-bd85-b99557e25871" providerId="AD" clId="Web-{BF29E18F-5FA0-2DF7-9B33-C3A377A19B3C}" dt="2025-06-23T11:59:32.298" v="0"/>
        <pc:sldMkLst>
          <pc:docMk/>
          <pc:sldMk cId="2411661837" sldId="1959"/>
        </pc:sldMkLst>
      </pc:sldChg>
    </pc:docChg>
  </pc:docChgLst>
  <pc:docChgLst>
    <pc:chgData name="Bernard Fernando" userId="b283a9a7-e571-4974-a0d3-6db1e4666c62" providerId="ADAL" clId="{769B114C-844F-451C-980A-5CEF4C951381}"/>
    <pc:docChg chg="modSld sldOrd modMainMaster">
      <pc:chgData name="Bernard Fernando" userId="b283a9a7-e571-4974-a0d3-6db1e4666c62" providerId="ADAL" clId="{769B114C-844F-451C-980A-5CEF4C951381}" dt="2025-09-09T23:00:00.535" v="162" actId="732"/>
      <pc:docMkLst>
        <pc:docMk/>
      </pc:docMkLst>
      <pc:sldChg chg="modSp mod">
        <pc:chgData name="Bernard Fernando" userId="b283a9a7-e571-4974-a0d3-6db1e4666c62" providerId="ADAL" clId="{769B114C-844F-451C-980A-5CEF4C951381}" dt="2025-09-09T22:32:26.482" v="144" actId="1036"/>
        <pc:sldMkLst>
          <pc:docMk/>
          <pc:sldMk cId="1222348303" sldId="286"/>
        </pc:sldMkLst>
      </pc:sldChg>
      <pc:sldChg chg="modSp mod">
        <pc:chgData name="Bernard Fernando" userId="b283a9a7-e571-4974-a0d3-6db1e4666c62" providerId="ADAL" clId="{769B114C-844F-451C-980A-5CEF4C951381}" dt="2025-09-09T22:29:26.690" v="31" actId="1035"/>
        <pc:sldMkLst>
          <pc:docMk/>
          <pc:sldMk cId="832222262" sldId="1941"/>
        </pc:sldMkLst>
      </pc:sldChg>
      <pc:sldChg chg="modSp mod">
        <pc:chgData name="Bernard Fernando" userId="b283a9a7-e571-4974-a0d3-6db1e4666c62" providerId="ADAL" clId="{769B114C-844F-451C-980A-5CEF4C951381}" dt="2025-09-09T22:29:14.257" v="14" actId="1035"/>
        <pc:sldMkLst>
          <pc:docMk/>
          <pc:sldMk cId="2563581751" sldId="1966"/>
        </pc:sldMkLst>
      </pc:sldChg>
      <pc:sldChg chg="modSp mod">
        <pc:chgData name="Bernard Fernando" userId="b283a9a7-e571-4974-a0d3-6db1e4666c62" providerId="ADAL" clId="{769B114C-844F-451C-980A-5CEF4C951381}" dt="2025-09-09T22:29:18.890" v="20" actId="1035"/>
        <pc:sldMkLst>
          <pc:docMk/>
          <pc:sldMk cId="3991442878" sldId="1967"/>
        </pc:sldMkLst>
      </pc:sldChg>
      <pc:sldChg chg="modSp">
        <pc:chgData name="Bernard Fernando" userId="b283a9a7-e571-4974-a0d3-6db1e4666c62" providerId="ADAL" clId="{769B114C-844F-451C-980A-5CEF4C951381}" dt="2025-09-09T22:30:42.435" v="64" actId="1036"/>
        <pc:sldMkLst>
          <pc:docMk/>
          <pc:sldMk cId="4173853742" sldId="1970"/>
        </pc:sldMkLst>
      </pc:sldChg>
      <pc:sldChg chg="modSp mod">
        <pc:chgData name="Bernard Fernando" userId="b283a9a7-e571-4974-a0d3-6db1e4666c62" providerId="ADAL" clId="{769B114C-844F-451C-980A-5CEF4C951381}" dt="2025-09-09T22:31:04.161" v="76" actId="1035"/>
        <pc:sldMkLst>
          <pc:docMk/>
          <pc:sldMk cId="787193227" sldId="1973"/>
        </pc:sldMkLst>
      </pc:sldChg>
      <pc:sldChg chg="modSp mod">
        <pc:chgData name="Bernard Fernando" userId="b283a9a7-e571-4974-a0d3-6db1e4666c62" providerId="ADAL" clId="{769B114C-844F-451C-980A-5CEF4C951381}" dt="2025-09-09T22:31:09.154" v="82" actId="1035"/>
        <pc:sldMkLst>
          <pc:docMk/>
          <pc:sldMk cId="678083156" sldId="1975"/>
        </pc:sldMkLst>
      </pc:sldChg>
      <pc:sldChg chg="modSp mod">
        <pc:chgData name="Bernard Fernando" userId="b283a9a7-e571-4974-a0d3-6db1e4666c62" providerId="ADAL" clId="{769B114C-844F-451C-980A-5CEF4C951381}" dt="2025-09-09T22:31:13.442" v="88" actId="1035"/>
        <pc:sldMkLst>
          <pc:docMk/>
          <pc:sldMk cId="1376373585" sldId="1976"/>
        </pc:sldMkLst>
      </pc:sldChg>
      <pc:sldChg chg="modSp mod">
        <pc:chgData name="Bernard Fernando" userId="b283a9a7-e571-4974-a0d3-6db1e4666c62" providerId="ADAL" clId="{769B114C-844F-451C-980A-5CEF4C951381}" dt="2025-09-09T22:31:19.722" v="94" actId="1035"/>
        <pc:sldMkLst>
          <pc:docMk/>
          <pc:sldMk cId="3752040123" sldId="1977"/>
        </pc:sldMkLst>
      </pc:sldChg>
      <pc:sldChg chg="modSp mod">
        <pc:chgData name="Bernard Fernando" userId="b283a9a7-e571-4974-a0d3-6db1e4666c62" providerId="ADAL" clId="{769B114C-844F-451C-980A-5CEF4C951381}" dt="2025-09-09T22:31:25.058" v="100" actId="1035"/>
        <pc:sldMkLst>
          <pc:docMk/>
          <pc:sldMk cId="449747483" sldId="1978"/>
        </pc:sldMkLst>
      </pc:sldChg>
    </pc:docChg>
  </pc:docChgLst>
  <pc:docChgLst>
    <pc:chgData name="Abbas Kassem" userId="b5422da9-d130-411e-8a14-2c174765e2f3" providerId="ADAL" clId="{E0B55667-736B-3C4B-A239-E15D3A539A86}"/>
    <pc:docChg chg="undo custSel addSld delSld modSld addMainMaster delMainMaster modMainMaster">
      <pc:chgData name="Abbas Kassem" userId="b5422da9-d130-411e-8a14-2c174765e2f3" providerId="ADAL" clId="{E0B55667-736B-3C4B-A239-E15D3A539A86}" dt="2024-05-02T05:49:00.310" v="521" actId="13926"/>
      <pc:docMkLst>
        <pc:docMk/>
      </pc:docMkLst>
      <pc:sldChg chg="addSp delSp modSp mod">
        <pc:chgData name="Abbas Kassem" userId="b5422da9-d130-411e-8a14-2c174765e2f3" providerId="ADAL" clId="{E0B55667-736B-3C4B-A239-E15D3A539A86}" dt="2024-04-23T23:11:24.692" v="65" actId="20577"/>
        <pc:sldMkLst>
          <pc:docMk/>
          <pc:sldMk cId="3213303684" sldId="350"/>
        </pc:sldMkLst>
      </pc:sldChg>
      <pc:sldChg chg="addSp modSp mod">
        <pc:chgData name="Abbas Kassem" userId="b5422da9-d130-411e-8a14-2c174765e2f3" providerId="ADAL" clId="{E0B55667-736B-3C4B-A239-E15D3A539A86}" dt="2024-04-23T23:12:10.471" v="75" actId="164"/>
        <pc:sldMkLst>
          <pc:docMk/>
          <pc:sldMk cId="2545225003" sldId="351"/>
        </pc:sldMkLst>
      </pc:sldChg>
      <pc:sldChg chg="addSp delSp modSp mod">
        <pc:chgData name="Abbas Kassem" userId="b5422da9-d130-411e-8a14-2c174765e2f3" providerId="ADAL" clId="{E0B55667-736B-3C4B-A239-E15D3A539A86}" dt="2024-05-02T05:47:49.666" v="511" actId="21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E0B55667-736B-3C4B-A239-E15D3A539A86}" dt="2024-04-23T23:16:07.015" v="176" actId="2711"/>
        <pc:sldMkLst>
          <pc:docMk/>
          <pc:sldMk cId="2994849640" sldId="590"/>
        </pc:sldMkLst>
      </pc:sldChg>
      <pc:sldChg chg="addSp delSp modSp mod">
        <pc:chgData name="Abbas Kassem" userId="b5422da9-d130-411e-8a14-2c174765e2f3" providerId="ADAL" clId="{E0B55667-736B-3C4B-A239-E15D3A539A86}" dt="2024-04-23T23:12:29.460" v="97" actId="20577"/>
        <pc:sldMkLst>
          <pc:docMk/>
          <pc:sldMk cId="2476209255" sldId="600"/>
        </pc:sldMkLst>
      </pc:sldChg>
      <pc:sldChg chg="modSp mod">
        <pc:chgData name="Abbas Kassem" userId="b5422da9-d130-411e-8a14-2c174765e2f3" providerId="ADAL" clId="{E0B55667-736B-3C4B-A239-E15D3A539A86}" dt="2024-04-23T23:15:32.485" v="165" actId="1076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E0B55667-736B-3C4B-A239-E15D3A539A86}" dt="2024-04-29T23:01:38.466" v="221"/>
        <pc:sldMkLst>
          <pc:docMk/>
          <pc:sldMk cId="1600594350" sldId="1653"/>
        </pc:sldMkLst>
      </pc:sldChg>
      <pc:sldChg chg="addSp delSp modSp mod delAnim modAnim">
        <pc:chgData name="Abbas Kassem" userId="b5422da9-d130-411e-8a14-2c174765e2f3" providerId="ADAL" clId="{E0B55667-736B-3C4B-A239-E15D3A539A86}" dt="2024-04-29T23:16:43.740" v="350" actId="13926"/>
        <pc:sldMkLst>
          <pc:docMk/>
          <pc:sldMk cId="2828639446" sldId="1670"/>
        </pc:sldMkLst>
      </pc:sldChg>
      <pc:sldChg chg="addSp delSp modSp mod">
        <pc:chgData name="Abbas Kassem" userId="b5422da9-d130-411e-8a14-2c174765e2f3" providerId="ADAL" clId="{E0B55667-736B-3C4B-A239-E15D3A539A86}" dt="2024-04-29T23:01:36.070" v="219"/>
        <pc:sldMkLst>
          <pc:docMk/>
          <pc:sldMk cId="1875021238" sldId="1708"/>
        </pc:sldMkLst>
      </pc:sldChg>
      <pc:sldChg chg="addSp delSp modSp mod">
        <pc:chgData name="Abbas Kassem" userId="b5422da9-d130-411e-8a14-2c174765e2f3" providerId="ADAL" clId="{E0B55667-736B-3C4B-A239-E15D3A539A86}" dt="2024-04-23T23:12:37.592" v="101"/>
        <pc:sldMkLst>
          <pc:docMk/>
          <pc:sldMk cId="3097061799" sldId="1722"/>
        </pc:sldMkLst>
      </pc:sldChg>
      <pc:sldChg chg="addSp delSp modSp mod modAnim">
        <pc:chgData name="Abbas Kassem" userId="b5422da9-d130-411e-8a14-2c174765e2f3" providerId="ADAL" clId="{E0B55667-736B-3C4B-A239-E15D3A539A86}" dt="2024-04-23T23:15:02.494" v="155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E0B55667-736B-3C4B-A239-E15D3A539A86}" dt="2024-04-23T23:13:17.634" v="121"/>
        <pc:sldMkLst>
          <pc:docMk/>
          <pc:sldMk cId="1014256085" sldId="1749"/>
        </pc:sldMkLst>
      </pc:sldChg>
      <pc:sldChg chg="modSp mod">
        <pc:chgData name="Abbas Kassem" userId="b5422da9-d130-411e-8a14-2c174765e2f3" providerId="ADAL" clId="{E0B55667-736B-3C4B-A239-E15D3A539A86}" dt="2024-04-29T23:01:29.923" v="217" actId="1037"/>
        <pc:sldMkLst>
          <pc:docMk/>
          <pc:sldMk cId="452981664" sldId="1753"/>
        </pc:sldMkLst>
      </pc:sldChg>
      <pc:sldChg chg="addSp delSp modSp add mod chgLayout">
        <pc:chgData name="Abbas Kassem" userId="b5422da9-d130-411e-8a14-2c174765e2f3" providerId="ADAL" clId="{E0B55667-736B-3C4B-A239-E15D3A539A86}" dt="2024-05-02T05:40:33.369" v="447" actId="6264"/>
        <pc:sldMkLst>
          <pc:docMk/>
          <pc:sldMk cId="2523779614" sldId="1765"/>
        </pc:sldMkLst>
      </pc:sldChg>
      <pc:sldChg chg="addSp delSp modSp add mod modClrScheme chgLayout">
        <pc:chgData name="Abbas Kassem" userId="b5422da9-d130-411e-8a14-2c174765e2f3" providerId="ADAL" clId="{E0B55667-736B-3C4B-A239-E15D3A539A86}" dt="2024-05-02T05:48:17.461" v="515" actId="6264"/>
        <pc:sldMkLst>
          <pc:docMk/>
          <pc:sldMk cId="2461042309" sldId="1766"/>
        </pc:sldMkLst>
      </pc:sldChg>
      <pc:sldChg chg="addSp delSp modSp add mod chgLayout">
        <pc:chgData name="Abbas Kassem" userId="b5422da9-d130-411e-8a14-2c174765e2f3" providerId="ADAL" clId="{E0B55667-736B-3C4B-A239-E15D3A539A86}" dt="2024-05-02T05:40:10.447" v="445" actId="478"/>
        <pc:sldMkLst>
          <pc:docMk/>
          <pc:sldMk cId="2857770934" sldId="1767"/>
        </pc:sldMkLst>
      </pc:sldChg>
      <pc:sldChg chg="addSp delSp modSp mod">
        <pc:chgData name="Abbas Kassem" userId="b5422da9-d130-411e-8a14-2c174765e2f3" providerId="ADAL" clId="{E0B55667-736B-3C4B-A239-E15D3A539A86}" dt="2024-04-23T23:12:44.547" v="104"/>
        <pc:sldMkLst>
          <pc:docMk/>
          <pc:sldMk cId="1413607929" sldId="1774"/>
        </pc:sldMkLst>
      </pc:sldChg>
      <pc:sldChg chg="addSp delSp modSp mod">
        <pc:chgData name="Abbas Kassem" userId="b5422da9-d130-411e-8a14-2c174765e2f3" providerId="ADAL" clId="{E0B55667-736B-3C4B-A239-E15D3A539A86}" dt="2024-04-23T23:12:50.769" v="107"/>
        <pc:sldMkLst>
          <pc:docMk/>
          <pc:sldMk cId="3702212576" sldId="1775"/>
        </pc:sldMkLst>
      </pc:sldChg>
      <pc:sldChg chg="addSp delSp modSp mod">
        <pc:chgData name="Abbas Kassem" userId="b5422da9-d130-411e-8a14-2c174765e2f3" providerId="ADAL" clId="{E0B55667-736B-3C4B-A239-E15D3A539A86}" dt="2024-04-23T23:12:55.485" v="110" actId="478"/>
        <pc:sldMkLst>
          <pc:docMk/>
          <pc:sldMk cId="3858183350" sldId="1776"/>
        </pc:sldMkLst>
      </pc:sldChg>
      <pc:sldChg chg="addSp delSp modSp mod">
        <pc:chgData name="Abbas Kassem" userId="b5422da9-d130-411e-8a14-2c174765e2f3" providerId="ADAL" clId="{E0B55667-736B-3C4B-A239-E15D3A539A86}" dt="2024-04-23T23:13:01.713" v="113"/>
        <pc:sldMkLst>
          <pc:docMk/>
          <pc:sldMk cId="2297157566" sldId="1777"/>
        </pc:sldMkLst>
      </pc:sldChg>
      <pc:sldChg chg="addSp delSp modSp mod">
        <pc:chgData name="Abbas Kassem" userId="b5422da9-d130-411e-8a14-2c174765e2f3" providerId="ADAL" clId="{E0B55667-736B-3C4B-A239-E15D3A539A86}" dt="2024-04-23T23:13:06.226" v="116"/>
        <pc:sldMkLst>
          <pc:docMk/>
          <pc:sldMk cId="3894141782" sldId="1778"/>
        </pc:sldMkLst>
      </pc:sldChg>
      <pc:sldChg chg="addSp delSp modSp mod">
        <pc:chgData name="Abbas Kassem" userId="b5422da9-d130-411e-8a14-2c174765e2f3" providerId="ADAL" clId="{E0B55667-736B-3C4B-A239-E15D3A539A86}" dt="2024-04-23T23:13:12.739" v="119"/>
        <pc:sldMkLst>
          <pc:docMk/>
          <pc:sldMk cId="4195066246" sldId="1779"/>
        </pc:sldMkLst>
      </pc:sldChg>
      <pc:sldChg chg="addSp delSp modSp mod">
        <pc:chgData name="Abbas Kassem" userId="b5422da9-d130-411e-8a14-2c174765e2f3" providerId="ADAL" clId="{E0B55667-736B-3C4B-A239-E15D3A539A86}" dt="2024-04-23T23:13:20.248" v="123"/>
        <pc:sldMkLst>
          <pc:docMk/>
          <pc:sldMk cId="2593862395" sldId="1780"/>
        </pc:sldMkLst>
      </pc:sldChg>
      <pc:sldChg chg="addSp delSp modSp mod">
        <pc:chgData name="Abbas Kassem" userId="b5422da9-d130-411e-8a14-2c174765e2f3" providerId="ADAL" clId="{E0B55667-736B-3C4B-A239-E15D3A539A86}" dt="2024-04-23T23:13:22.630" v="125"/>
        <pc:sldMkLst>
          <pc:docMk/>
          <pc:sldMk cId="1346632553" sldId="1781"/>
        </pc:sldMkLst>
      </pc:sldChg>
      <pc:sldChg chg="addSp delSp modSp mod">
        <pc:chgData name="Abbas Kassem" userId="b5422da9-d130-411e-8a14-2c174765e2f3" providerId="ADAL" clId="{E0B55667-736B-3C4B-A239-E15D3A539A86}" dt="2024-04-23T23:13:25.700" v="127"/>
        <pc:sldMkLst>
          <pc:docMk/>
          <pc:sldMk cId="2604149346" sldId="1782"/>
        </pc:sldMkLst>
      </pc:sldChg>
      <pc:sldChg chg="addSp delSp modSp mod">
        <pc:chgData name="Abbas Kassem" userId="b5422da9-d130-411e-8a14-2c174765e2f3" providerId="ADAL" clId="{E0B55667-736B-3C4B-A239-E15D3A539A86}" dt="2024-04-23T23:39:52.859" v="180" actId="1076"/>
        <pc:sldMkLst>
          <pc:docMk/>
          <pc:sldMk cId="3828614129" sldId="1783"/>
        </pc:sldMkLst>
      </pc:sldChg>
      <pc:sldChg chg="addSp delSp modSp mod">
        <pc:chgData name="Abbas Kassem" userId="b5422da9-d130-411e-8a14-2c174765e2f3" providerId="ADAL" clId="{E0B55667-736B-3C4B-A239-E15D3A539A86}" dt="2024-04-23T23:13:31.197" v="131"/>
        <pc:sldMkLst>
          <pc:docMk/>
          <pc:sldMk cId="661254123" sldId="1784"/>
        </pc:sldMkLst>
      </pc:sldChg>
      <pc:sldChg chg="addSp delSp modSp mod">
        <pc:chgData name="Abbas Kassem" userId="b5422da9-d130-411e-8a14-2c174765e2f3" providerId="ADAL" clId="{E0B55667-736B-3C4B-A239-E15D3A539A86}" dt="2024-04-23T23:13:35.405" v="133"/>
        <pc:sldMkLst>
          <pc:docMk/>
          <pc:sldMk cId="174548853" sldId="1785"/>
        </pc:sldMkLst>
      </pc:sldChg>
      <pc:sldChg chg="modSp mod">
        <pc:chgData name="Abbas Kassem" userId="b5422da9-d130-411e-8a14-2c174765e2f3" providerId="ADAL" clId="{E0B55667-736B-3C4B-A239-E15D3A539A86}" dt="2024-04-23T23:15:50.169" v="171" actId="107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E0B55667-736B-3C4B-A239-E15D3A539A86}" dt="2024-04-23T23:08:11.696" v="1" actId="2696"/>
        <pc:sldMkLst>
          <pc:docMk/>
          <pc:sldMk cId="2355140861" sldId="1787"/>
        </pc:sldMkLst>
      </pc:sldChg>
      <pc:sldChg chg="addSp delSp modSp add mod">
        <pc:chgData name="Abbas Kassem" userId="b5422da9-d130-411e-8a14-2c174765e2f3" providerId="ADAL" clId="{E0B55667-736B-3C4B-A239-E15D3A539A86}" dt="2024-04-29T23:08:15.921" v="330"/>
        <pc:sldMkLst>
          <pc:docMk/>
          <pc:sldMk cId="3831091944" sldId="1788"/>
        </pc:sldMkLst>
      </pc:sldChg>
      <pc:sldMasterChg chg="delSldLayout modSldLayout">
        <pc:chgData name="Abbas Kassem" userId="b5422da9-d130-411e-8a14-2c174765e2f3" providerId="ADAL" clId="{E0B55667-736B-3C4B-A239-E15D3A539A86}" dt="2024-04-29T23:06:26.534" v="278" actId="2696"/>
        <pc:sldMasterMkLst>
          <pc:docMk/>
          <pc:sldMasterMk cId="3327745774" sldId="2147486259"/>
        </pc:sldMasterMkLst>
        <pc:sldLayoutChg chg="del">
          <pc:chgData name="Abbas Kassem" userId="b5422da9-d130-411e-8a14-2c174765e2f3" providerId="ADAL" clId="{E0B55667-736B-3C4B-A239-E15D3A539A86}" dt="2024-04-29T23:06:26.534" v="278" actId="2696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Abbas Kassem" userId="b5422da9-d130-411e-8a14-2c174765e2f3" providerId="ADAL" clId="{E0B55667-736B-3C4B-A239-E15D3A539A86}" dt="2024-04-23T23:10:46.750" v="33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0B55667-736B-3C4B-A239-E15D3A539A86}" dt="2024-04-23T23:08:11.698" v="2" actId="2696"/>
          <pc:sldLayoutMkLst>
            <pc:docMk/>
            <pc:sldMasterMk cId="3327745774" sldId="2147486259"/>
            <pc:sldLayoutMk cId="2986043252" sldId="2147486292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03.471" v="324" actId="2696"/>
        <pc:sldMasterMkLst>
          <pc:docMk/>
          <pc:sldMasterMk cId="1496940625" sldId="2147486272"/>
        </pc:sldMasterMkLst>
        <pc:sldLayoutChg chg="add del">
          <pc:chgData name="Abbas Kassem" userId="b5422da9-d130-411e-8a14-2c174765e2f3" providerId="ADAL" clId="{E0B55667-736B-3C4B-A239-E15D3A539A86}" dt="2024-04-29T23:08:03.471" v="324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3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2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1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19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8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7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6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4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15.184" v="329" actId="2696"/>
        <pc:sldMasterMkLst>
          <pc:docMk/>
          <pc:sldMasterMk cId="1752791126" sldId="2147486286"/>
        </pc:sldMasterMkLst>
        <pc:sldLayoutChg chg="add del">
          <pc:chgData name="Abbas Kassem" userId="b5422da9-d130-411e-8a14-2c174765e2f3" providerId="ADAL" clId="{E0B55667-736B-3C4B-A239-E15D3A539A86}" dt="2024-04-29T23:08:15.184" v="328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add del">
          <pc:chgData name="Abbas Kassem" userId="b5422da9-d130-411e-8a14-2c174765e2f3" providerId="ADAL" clId="{E0B55667-736B-3C4B-A239-E15D3A539A86}" dt="2024-04-29T23:08:15.184" v="329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Elizabeth Piaquadio" userId="52767243-7565-4b68-b9c1-5d2bede989b0" providerId="ADAL" clId="{80C45FF2-5121-D64E-902F-13AD3C90BEA9}"/>
    <pc:docChg chg="undo custSel addSld delSld modSld modSection">
      <pc:chgData name="Elizabeth Piaquadio" userId="52767243-7565-4b68-b9c1-5d2bede989b0" providerId="ADAL" clId="{80C45FF2-5121-D64E-902F-13AD3C90BEA9}" dt="2025-05-01T03:53:44.756" v="427" actId="688"/>
      <pc:docMkLst>
        <pc:docMk/>
      </pc:docMkLst>
      <pc:sldChg chg="addSp delSp modSp add del mod delAnim modAnim modNotesTx">
        <pc:chgData name="Elizabeth Piaquadio" userId="52767243-7565-4b68-b9c1-5d2bede989b0" providerId="ADAL" clId="{80C45FF2-5121-D64E-902F-13AD3C90BEA9}" dt="2025-05-01T03:51:36.466" v="385" actId="2696"/>
        <pc:sldMkLst>
          <pc:docMk/>
          <pc:sldMk cId="3460126321" sldId="1938"/>
        </pc:sldMkLst>
      </pc:sldChg>
      <pc:sldChg chg="addSp delSp modSp add mod delAnim modAnim">
        <pc:chgData name="Elizabeth Piaquadio" userId="52767243-7565-4b68-b9c1-5d2bede989b0" providerId="ADAL" clId="{80C45FF2-5121-D64E-902F-13AD3C90BEA9}" dt="2025-05-01T03:53:44.756" v="427" actId="688"/>
        <pc:sldMkLst>
          <pc:docMk/>
          <pc:sldMk cId="548575364" sldId="1939"/>
        </pc:sldMkLst>
      </pc:sldChg>
    </pc:docChg>
  </pc:docChgLst>
  <pc:docChgLst>
    <pc:chgData name="Chantal Rae" userId="a1db561e-73a2-489d-a119-0f73c1c2f06f" providerId="ADAL" clId="{9FFFFDB6-FF36-461D-BE61-16CFA96A8170}"/>
    <pc:docChg chg="custSel delSld modSld sldOrd">
      <pc:chgData name="Chantal Rae" userId="a1db561e-73a2-489d-a119-0f73c1c2f06f" providerId="ADAL" clId="{9FFFFDB6-FF36-461D-BE61-16CFA96A8170}" dt="2024-04-30T05:38:20.173" v="19" actId="47"/>
      <pc:docMkLst>
        <pc:docMk/>
      </pc:docMkLst>
      <pc:sldChg chg="delSp mod">
        <pc:chgData name="Chantal Rae" userId="a1db561e-73a2-489d-a119-0f73c1c2f06f" providerId="ADAL" clId="{9FFFFDB6-FF36-461D-BE61-16CFA96A8170}" dt="2024-04-24T03:46:16.476" v="0" actId="478"/>
        <pc:sldMkLst>
          <pc:docMk/>
          <pc:sldMk cId="2476209255" sldId="600"/>
        </pc:sldMkLst>
      </pc:sldChg>
      <pc:sldChg chg="modSp mod">
        <pc:chgData name="Chantal Rae" userId="a1db561e-73a2-489d-a119-0f73c1c2f06f" providerId="ADAL" clId="{9FFFFDB6-FF36-461D-BE61-16CFA96A8170}" dt="2024-04-24T03:48:37.686" v="16" actId="13926"/>
        <pc:sldMkLst>
          <pc:docMk/>
          <pc:sldMk cId="2828639446" sldId="1670"/>
        </pc:sldMkLst>
      </pc:sldChg>
      <pc:sldChg chg="ord">
        <pc:chgData name="Chantal Rae" userId="a1db561e-73a2-489d-a119-0f73c1c2f06f" providerId="ADAL" clId="{9FFFFDB6-FF36-461D-BE61-16CFA96A8170}" dt="2024-04-24T03:52:31.458" v="18"/>
        <pc:sldMkLst>
          <pc:docMk/>
          <pc:sldMk cId="1413607929" sldId="1774"/>
        </pc:sldMkLst>
      </pc:sldChg>
      <pc:sldChg chg="del">
        <pc:chgData name="Chantal Rae" userId="a1db561e-73a2-489d-a119-0f73c1c2f06f" providerId="ADAL" clId="{9FFFFDB6-FF36-461D-BE61-16CFA96A8170}" dt="2024-04-30T05:38:20.173" v="19" actId="47"/>
        <pc:sldMkLst>
          <pc:docMk/>
          <pc:sldMk cId="3702212576" sldId="1775"/>
        </pc:sldMkLst>
      </pc:sldChg>
    </pc:docChg>
  </pc:docChgLst>
  <pc:docChgLst>
    <pc:chgData name="Duncan Hastie" userId="6b9ddfa0-3e8b-4c72-a299-e1e58d399348" providerId="ADAL" clId="{3CB24898-8A4E-5F48-B75C-4AAC908FC3A0}"/>
    <pc:docChg chg="undo custSel modMainMaster">
      <pc:chgData name="Duncan Hastie" userId="6b9ddfa0-3e8b-4c72-a299-e1e58d399348" providerId="ADAL" clId="{3CB24898-8A4E-5F48-B75C-4AAC908FC3A0}" dt="2024-07-22T06:30:02.397" v="6" actId="207"/>
      <pc:docMkLst>
        <pc:docMk/>
      </pc:docMkLst>
    </pc:docChg>
  </pc:docChgLst>
  <pc:docChgLst>
    <pc:chgData name="Silea Rive" userId="S::srive@goodtogreatschools.org.au::891173ba-4b43-41f1-bd85-b99557e25871" providerId="AD" clId="Web-{BCFCD92C-948D-AB3A-81B6-B31F64343C95}"/>
    <pc:docChg chg="addSld delSld modSld modSection">
      <pc:chgData name="Silea Rive" userId="S::srive@goodtogreatschools.org.au::891173ba-4b43-41f1-bd85-b99557e25871" providerId="AD" clId="Web-{BCFCD92C-948D-AB3A-81B6-B31F64343C95}" dt="2025-08-06T12:44:31.634" v="79" actId="20577"/>
      <pc:docMkLst>
        <pc:docMk/>
      </pc:docMkLst>
      <pc:sldChg chg="modSp">
        <pc:chgData name="Silea Rive" userId="S::srive@goodtogreatschools.org.au::891173ba-4b43-41f1-bd85-b99557e25871" providerId="AD" clId="Web-{BCFCD92C-948D-AB3A-81B6-B31F64343C95}" dt="2025-08-06T12:44:31.634" v="79" actId="20577"/>
        <pc:sldMkLst>
          <pc:docMk/>
          <pc:sldMk cId="3919949645" sldId="285"/>
        </pc:sldMkLst>
      </pc:sldChg>
      <pc:sldChg chg="add del">
        <pc:chgData name="Silea Rive" userId="S::srive@goodtogreatschools.org.au::891173ba-4b43-41f1-bd85-b99557e25871" providerId="AD" clId="Web-{BCFCD92C-948D-AB3A-81B6-B31F64343C95}" dt="2025-08-06T12:44:04.383" v="76"/>
        <pc:sldMkLst>
          <pc:docMk/>
          <pc:sldMk cId="2635825254" sldId="1973"/>
        </pc:sldMkLst>
      </pc:sldChg>
    </pc:docChg>
  </pc:docChgLst>
  <pc:docChgLst>
    <pc:chgData name="Sharee Grant" userId="84723ae9-8937-49fe-b3a8-c16578ab2b1d" providerId="ADAL" clId="{AA7A5EC1-A640-4537-9DF9-4AA993AD4303}"/>
    <pc:docChg chg="undo custSel modSld modMainMaster replTag">
      <pc:chgData name="Sharee Grant" userId="84723ae9-8937-49fe-b3a8-c16578ab2b1d" providerId="ADAL" clId="{AA7A5EC1-A640-4537-9DF9-4AA993AD4303}" dt="2023-08-10T02:13:02.273" v="214" actId="20577"/>
      <pc:docMkLst>
        <pc:docMk/>
      </pc:docMkLst>
      <pc:sldChg chg="addSp delSp modSp mod modClrScheme replTag delTag chgLayout">
        <pc:chgData name="Sharee Grant" userId="84723ae9-8937-49fe-b3a8-c16578ab2b1d" providerId="ADAL" clId="{AA7A5EC1-A640-4537-9DF9-4AA993AD4303}" dt="2023-08-10T02:13:02.273" v="214" actId="20577"/>
        <pc:sldMkLst>
          <pc:docMk/>
          <pc:sldMk cId="649154963" sldId="268"/>
        </pc:sldMkLst>
      </pc:sldChg>
      <pc:sldMasterChg chg="modSldLayout">
        <pc:chgData name="Sharee Grant" userId="84723ae9-8937-49fe-b3a8-c16578ab2b1d" providerId="ADAL" clId="{AA7A5EC1-A640-4537-9DF9-4AA993AD4303}" dt="2023-08-10T02:10:29.661" v="23"/>
        <pc:sldMasterMkLst>
          <pc:docMk/>
          <pc:sldMasterMk cId="3327745774" sldId="2147486259"/>
        </pc:sldMasterMkLst>
        <pc:sldLayoutChg chg="replTag">
          <pc:chgData name="Sharee Grant" userId="84723ae9-8937-49fe-b3a8-c16578ab2b1d" providerId="ADAL" clId="{AA7A5EC1-A640-4537-9DF9-4AA993AD4303}" dt="2023-08-10T02:09:56.155" v="3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 replTag delTag">
          <pc:chgData name="Sharee Grant" userId="84723ae9-8937-49fe-b3a8-c16578ab2b1d" providerId="ADAL" clId="{AA7A5EC1-A640-4537-9DF9-4AA993AD4303}" dt="2023-08-10T02:10:29.661" v="23"/>
          <pc:sldLayoutMkLst>
            <pc:docMk/>
            <pc:sldMasterMk cId="3327745774" sldId="2147486259"/>
            <pc:sldLayoutMk cId="58431512" sldId="2147486284"/>
          </pc:sldLayoutMkLst>
        </pc:sldLayoutChg>
      </pc:sldMasterChg>
      <pc:sldMasterChg chg="replTag modSldLayout">
        <pc:chgData name="Sharee Grant" userId="84723ae9-8937-49fe-b3a8-c16578ab2b1d" providerId="ADAL" clId="{AA7A5EC1-A640-4537-9DF9-4AA993AD4303}" dt="2023-08-10T02:10:18.255" v="17" actId="207"/>
        <pc:sldMasterMkLst>
          <pc:docMk/>
          <pc:sldMasterMk cId="1752791126" sldId="2147486286"/>
        </pc:sldMasterMkLst>
        <pc:sldLayoutChg chg="modSp mod replTag delTag">
          <pc:chgData name="Sharee Grant" userId="84723ae9-8937-49fe-b3a8-c16578ab2b1d" providerId="ADAL" clId="{AA7A5EC1-A640-4537-9DF9-4AA993AD4303}" dt="2023-08-10T02:10:18.255" v="17" actId="207"/>
          <pc:sldLayoutMkLst>
            <pc:docMk/>
            <pc:sldMasterMk cId="1752791126" sldId="2147486286"/>
            <pc:sldLayoutMk cId="1245185468" sldId="2147486287"/>
          </pc:sldLayoutMkLst>
        </pc:sldLayoutChg>
        <pc:sldLayoutChg chg="replTag delTag">
          <pc:chgData name="Sharee Grant" userId="84723ae9-8937-49fe-b3a8-c16578ab2b1d" providerId="ADAL" clId="{AA7A5EC1-A640-4537-9DF9-4AA993AD4303}" dt="2023-08-10T02:10:06.720" v="12"/>
          <pc:sldLayoutMkLst>
            <pc:docMk/>
            <pc:sldMasterMk cId="1752791126" sldId="2147486286"/>
            <pc:sldLayoutMk cId="3852141057" sldId="2147486288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4DD57E9D-E396-6C8D-4467-C70B17800294}"/>
    <pc:docChg chg="modSld">
      <pc:chgData name="Silea Rive" userId="S::srive@goodtogreatschools.org.au::891173ba-4b43-41f1-bd85-b99557e25871" providerId="AD" clId="Web-{4DD57E9D-E396-6C8D-4467-C70B17800294}" dt="2025-04-01T14:10:41.764" v="0" actId="1076"/>
      <pc:docMkLst>
        <pc:docMk/>
      </pc:docMkLst>
      <pc:sldChg chg="modSp">
        <pc:chgData name="Silea Rive" userId="S::srive@goodtogreatschools.org.au::891173ba-4b43-41f1-bd85-b99557e25871" providerId="AD" clId="Web-{4DD57E9D-E396-6C8D-4467-C70B17800294}" dt="2025-04-01T14:10:41.764" v="0" actId="1076"/>
        <pc:sldMkLst>
          <pc:docMk/>
          <pc:sldMk cId="2543034228" sldId="1896"/>
        </pc:sldMkLst>
      </pc:sldChg>
    </pc:docChg>
  </pc:docChgLst>
  <pc:docChgLst>
    <pc:chgData name="Silea Rive" userId="S::srive@goodtogreatschools.org.au::891173ba-4b43-41f1-bd85-b99557e25871" providerId="AD" clId="Web-{350912DB-8760-52D5-9F43-5878D6814E27}"/>
    <pc:docChg chg="addSld delSld modSld modSection">
      <pc:chgData name="Silea Rive" userId="S::srive@goodtogreatschools.org.au::891173ba-4b43-41f1-bd85-b99557e25871" providerId="AD" clId="Web-{350912DB-8760-52D5-9F43-5878D6814E27}" dt="2025-08-06T09:13:37.255" v="70" actId="20577"/>
      <pc:docMkLst>
        <pc:docMk/>
      </pc:docMkLst>
      <pc:sldChg chg="delSp modSp">
        <pc:chgData name="Silea Rive" userId="S::srive@goodtogreatschools.org.au::891173ba-4b43-41f1-bd85-b99557e25871" providerId="AD" clId="Web-{350912DB-8760-52D5-9F43-5878D6814E27}" dt="2025-08-06T09:12:09.563" v="18" actId="20577"/>
        <pc:sldMkLst>
          <pc:docMk/>
          <pc:sldMk cId="2081362450" sldId="261"/>
        </pc:sldMkLst>
      </pc:sldChg>
      <pc:sldChg chg="delSp delAnim">
        <pc:chgData name="Silea Rive" userId="S::srive@goodtogreatschools.org.au::891173ba-4b43-41f1-bd85-b99557e25871" providerId="AD" clId="Web-{350912DB-8760-52D5-9F43-5878D6814E27}" dt="2025-08-06T09:12:17.814" v="25"/>
        <pc:sldMkLst>
          <pc:docMk/>
          <pc:sldMk cId="3549752040" sldId="263"/>
        </pc:sldMkLst>
      </pc:sldChg>
      <pc:sldChg chg="delSp delAnim">
        <pc:chgData name="Silea Rive" userId="S::srive@goodtogreatschools.org.au::891173ba-4b43-41f1-bd85-b99557e25871" providerId="AD" clId="Web-{350912DB-8760-52D5-9F43-5878D6814E27}" dt="2025-08-06T09:12:57.237" v="46"/>
        <pc:sldMkLst>
          <pc:docMk/>
          <pc:sldMk cId="2829967818" sldId="1889"/>
        </pc:sldMkLst>
      </pc:sldChg>
      <pc:sldChg chg="del">
        <pc:chgData name="Silea Rive" userId="S::srive@goodtogreatschools.org.au::891173ba-4b43-41f1-bd85-b99557e25871" providerId="AD" clId="Web-{350912DB-8760-52D5-9F43-5878D6814E27}" dt="2025-08-06T09:12:52.534" v="40"/>
        <pc:sldMkLst>
          <pc:docMk/>
          <pc:sldMk cId="6041022" sldId="1920"/>
        </pc:sldMkLst>
      </pc:sldChg>
      <pc:sldChg chg="modSp">
        <pc:chgData name="Silea Rive" userId="S::srive@goodtogreatschools.org.au::891173ba-4b43-41f1-bd85-b99557e25871" providerId="AD" clId="Web-{350912DB-8760-52D5-9F43-5878D6814E27}" dt="2025-08-06T09:12:15.501" v="21" actId="20577"/>
        <pc:sldMkLst>
          <pc:docMk/>
          <pc:sldMk cId="832222262" sldId="1941"/>
        </pc:sldMkLst>
      </pc:sldChg>
      <pc:sldChg chg="addSp delSp modSp mod modClrScheme delAnim chgLayout">
        <pc:chgData name="Silea Rive" userId="S::srive@goodtogreatschools.org.au::891173ba-4b43-41f1-bd85-b99557e25871" providerId="AD" clId="Web-{350912DB-8760-52D5-9F43-5878D6814E27}" dt="2025-08-06T09:12:44.768" v="39"/>
        <pc:sldMkLst>
          <pc:docMk/>
          <pc:sldMk cId="3256525751" sldId="1942"/>
        </pc:sldMkLst>
      </pc:sldChg>
      <pc:sldChg chg="delSp del delAnim">
        <pc:chgData name="Silea Rive" userId="S::srive@goodtogreatschools.org.au::891173ba-4b43-41f1-bd85-b99557e25871" providerId="AD" clId="Web-{350912DB-8760-52D5-9F43-5878D6814E27}" dt="2025-08-06T09:13:18.848" v="57"/>
        <pc:sldMkLst>
          <pc:docMk/>
          <pc:sldMk cId="3966885724" sldId="1944"/>
        </pc:sldMkLst>
      </pc:sldChg>
      <pc:sldChg chg="delSp modSp new mod modClrScheme chgLayout">
        <pc:chgData name="Silea Rive" userId="S::srive@goodtogreatschools.org.au::891173ba-4b43-41f1-bd85-b99557e25871" providerId="AD" clId="Web-{350912DB-8760-52D5-9F43-5878D6814E27}" dt="2025-08-06T09:11:39.640" v="11"/>
        <pc:sldMkLst>
          <pc:docMk/>
          <pc:sldMk cId="4276977949" sldId="1964"/>
        </pc:sldMkLst>
      </pc:sldChg>
      <pc:sldChg chg="new">
        <pc:chgData name="Silea Rive" userId="S::srive@goodtogreatschools.org.au::891173ba-4b43-41f1-bd85-b99557e25871" providerId="AD" clId="Web-{350912DB-8760-52D5-9F43-5878D6814E27}" dt="2025-08-06T09:11:50.062" v="12"/>
        <pc:sldMkLst>
          <pc:docMk/>
          <pc:sldMk cId="3352210322" sldId="1965"/>
        </pc:sldMkLst>
      </pc:sldChg>
      <pc:sldChg chg="new">
        <pc:chgData name="Silea Rive" userId="S::srive@goodtogreatschools.org.au::891173ba-4b43-41f1-bd85-b99557e25871" providerId="AD" clId="Web-{350912DB-8760-52D5-9F43-5878D6814E27}" dt="2025-08-06T09:11:54.437" v="13"/>
        <pc:sldMkLst>
          <pc:docMk/>
          <pc:sldMk cId="2563581751" sldId="1966"/>
        </pc:sldMkLst>
      </pc:sldChg>
      <pc:sldChg chg="delSp modSp new mod modClrScheme chgLayout">
        <pc:chgData name="Silea Rive" userId="S::srive@goodtogreatschools.org.au::891173ba-4b43-41f1-bd85-b99557e25871" providerId="AD" clId="Web-{350912DB-8760-52D5-9F43-5878D6814E27}" dt="2025-08-06T09:12:02.031" v="15"/>
        <pc:sldMkLst>
          <pc:docMk/>
          <pc:sldMk cId="3991442878" sldId="1967"/>
        </pc:sldMkLst>
      </pc:sldChg>
    </pc:docChg>
  </pc:docChgLst>
  <pc:docChgLst>
    <pc:chgData name="Shirley Serban" userId="7f207fc8-03d1-48c7-9795-2440acc08cbb" providerId="ADAL" clId="{17FCBABE-BB0F-5AEB-A8EA-4422061C88F3}"/>
    <pc:docChg chg="modSld">
      <pc:chgData name="Shirley Serban" userId="7f207fc8-03d1-48c7-9795-2440acc08cbb" providerId="ADAL" clId="{17FCBABE-BB0F-5AEB-A8EA-4422061C88F3}" dt="2025-08-28T03:37:50.631" v="4" actId="20577"/>
      <pc:docMkLst>
        <pc:docMk/>
      </pc:docMkLst>
      <pc:sldChg chg="modNotesTx">
        <pc:chgData name="Shirley Serban" userId="7f207fc8-03d1-48c7-9795-2440acc08cbb" providerId="ADAL" clId="{17FCBABE-BB0F-5AEB-A8EA-4422061C88F3}" dt="2025-08-28T03:37:50.631" v="4" actId="20577"/>
        <pc:sldMkLst>
          <pc:docMk/>
          <pc:sldMk cId="692891819" sldId="1945"/>
        </pc:sldMkLst>
      </pc:sldChg>
    </pc:docChg>
  </pc:docChgLst>
  <pc:docChgLst>
    <pc:chgData name="Chantal Rae" userId="a1db561e-73a2-489d-a119-0f73c1c2f06f" providerId="ADAL" clId="{BA7AC429-5858-4677-A531-AE90B5890CA9}"/>
    <pc:docChg chg="modSld sldOrd">
      <pc:chgData name="Chantal Rae" userId="a1db561e-73a2-489d-a119-0f73c1c2f06f" providerId="ADAL" clId="{BA7AC429-5858-4677-A531-AE90B5890CA9}" dt="2024-12-11T07:25:48.210" v="1"/>
      <pc:docMkLst>
        <pc:docMk/>
      </pc:docMkLst>
      <pc:sldChg chg="ord">
        <pc:chgData name="Chantal Rae" userId="a1db561e-73a2-489d-a119-0f73c1c2f06f" providerId="ADAL" clId="{BA7AC429-5858-4677-A531-AE90B5890CA9}" dt="2024-12-11T07:25:48.210" v="1"/>
        <pc:sldMkLst>
          <pc:docMk/>
          <pc:sldMk cId="2390463862" sldId="259"/>
        </pc:sldMkLst>
      </pc:sldChg>
    </pc:docChg>
  </pc:docChgLst>
  <pc:docChgLst>
    <pc:chgData name="Sara Hodgson Brown" userId="S::shodgsonbrown@goodtogreatschools.org.au::55abe0ab-6bea-4dc8-9867-e8721f5c6272" providerId="AD" clId="Web-{06749ACE-3636-1BB5-4A94-CDAF6B35755A}"/>
    <pc:docChg chg="addSld delSld modSld modSection">
      <pc:chgData name="Sara Hodgson Brown" userId="S::shodgsonbrown@goodtogreatschools.org.au::55abe0ab-6bea-4dc8-9867-e8721f5c6272" providerId="AD" clId="Web-{06749ACE-3636-1BB5-4A94-CDAF6B35755A}" dt="2025-04-14T11:27:52.763" v="129" actId="20577"/>
      <pc:docMkLst>
        <pc:docMk/>
      </pc:docMkLst>
      <pc:sldChg chg="modNotes">
        <pc:chgData name="Sara Hodgson Brown" userId="S::shodgsonbrown@goodtogreatschools.org.au::55abe0ab-6bea-4dc8-9867-e8721f5c6272" providerId="AD" clId="Web-{06749ACE-3636-1BB5-4A94-CDAF6B35755A}" dt="2025-04-14T11:12:33.234" v="26"/>
        <pc:sldMkLst>
          <pc:docMk/>
          <pc:sldMk cId="2718982043" sldId="1899"/>
        </pc:sldMkLst>
      </pc:sldChg>
      <pc:sldChg chg="del">
        <pc:chgData name="Sara Hodgson Brown" userId="S::shodgsonbrown@goodtogreatschools.org.au::55abe0ab-6bea-4dc8-9867-e8721f5c6272" providerId="AD" clId="Web-{06749ACE-3636-1BB5-4A94-CDAF6B35755A}" dt="2025-04-14T11:25:51.614" v="85"/>
        <pc:sldMkLst>
          <pc:docMk/>
          <pc:sldMk cId="2001428429" sldId="1920"/>
        </pc:sldMkLst>
      </pc:sldChg>
      <pc:sldChg chg="add del replId modNotes">
        <pc:chgData name="Sara Hodgson Brown" userId="S::shodgsonbrown@goodtogreatschools.org.au::55abe0ab-6bea-4dc8-9867-e8721f5c6272" providerId="AD" clId="Web-{06749ACE-3636-1BB5-4A94-CDAF6B35755A}" dt="2025-04-14T11:27:22.448" v="119"/>
        <pc:sldMkLst>
          <pc:docMk/>
          <pc:sldMk cId="4177208299" sldId="1936"/>
        </pc:sldMkLst>
      </pc:sldChg>
      <pc:sldChg chg="delSp modSp add replId delAnim modNotes">
        <pc:chgData name="Sara Hodgson Brown" userId="S::shodgsonbrown@goodtogreatschools.org.au::55abe0ab-6bea-4dc8-9867-e8721f5c6272" providerId="AD" clId="Web-{06749ACE-3636-1BB5-4A94-CDAF6B35755A}" dt="2025-04-14T11:27:52.763" v="129" actId="20577"/>
        <pc:sldMkLst>
          <pc:docMk/>
          <pc:sldMk cId="1084918999" sldId="1937"/>
        </pc:sldMkLst>
      </pc:sldChg>
    </pc:docChg>
  </pc:docChgLst>
  <pc:docChgLst>
    <pc:chgData name="Silea Rive" userId="S::srive@goodtogreatschools.org.au::891173ba-4b43-41f1-bd85-b99557e25871" providerId="AD" clId="Web-{18C8FF47-57EC-DC13-79B9-ACCEF1961F0E}"/>
    <pc:docChg chg="modSld">
      <pc:chgData name="Silea Rive" userId="S::srive@goodtogreatschools.org.au::891173ba-4b43-41f1-bd85-b99557e25871" providerId="AD" clId="Web-{18C8FF47-57EC-DC13-79B9-ACCEF1961F0E}" dt="2025-06-19T05:59:49.997" v="114"/>
      <pc:docMkLst>
        <pc:docMk/>
      </pc:docMkLst>
      <pc:sldChg chg="addSp delSp addAnim modNotes">
        <pc:chgData name="Silea Rive" userId="S::srive@goodtogreatschools.org.au::891173ba-4b43-41f1-bd85-b99557e25871" providerId="AD" clId="Web-{18C8FF47-57EC-DC13-79B9-ACCEF1961F0E}" dt="2025-06-19T05:59:49.997" v="114"/>
        <pc:sldMkLst>
          <pc:docMk/>
          <pc:sldMk cId="692891819" sldId="1945"/>
        </pc:sldMkLst>
      </pc:sldChg>
    </pc:docChg>
  </pc:docChgLst>
  <pc:docChgLst>
    <pc:chgData name="Silea Rive" userId="S::srive@goodtogreatschools.org.au::891173ba-4b43-41f1-bd85-b99557e25871" providerId="AD" clId="Web-{EFF19C7A-E871-3516-99E2-81C5CFEF218F}"/>
    <pc:docChg chg="addSld delSld modSld modSection">
      <pc:chgData name="Silea Rive" userId="S::srive@goodtogreatschools.org.au::891173ba-4b43-41f1-bd85-b99557e25871" providerId="AD" clId="Web-{EFF19C7A-E871-3516-99E2-81C5CFEF218F}" dt="2025-06-17T06:41:06.337" v="16"/>
      <pc:docMkLst>
        <pc:docMk/>
      </pc:docMkLst>
      <pc:sldChg chg="del">
        <pc:chgData name="Silea Rive" userId="S::srive@goodtogreatschools.org.au::891173ba-4b43-41f1-bd85-b99557e25871" providerId="AD" clId="Web-{EFF19C7A-E871-3516-99E2-81C5CFEF218F}" dt="2025-06-17T06:40:09.788" v="1"/>
        <pc:sldMkLst>
          <pc:docMk/>
          <pc:sldMk cId="1084918999" sldId="1937"/>
        </pc:sldMkLst>
      </pc:sldChg>
      <pc:sldChg chg="add modNotes">
        <pc:chgData name="Silea Rive" userId="S::srive@goodtogreatschools.org.au::891173ba-4b43-41f1-bd85-b99557e25871" providerId="AD" clId="Web-{EFF19C7A-E871-3516-99E2-81C5CFEF218F}" dt="2025-06-17T06:41:06.337" v="16"/>
        <pc:sldMkLst>
          <pc:docMk/>
          <pc:sldMk cId="1277592921" sldId="1963"/>
        </pc:sldMkLst>
      </pc:sldChg>
    </pc:docChg>
  </pc:docChgLst>
  <pc:docChgLst>
    <pc:chgData name="Silea Rive" userId="S::srive@goodtogreatschools.org.au::891173ba-4b43-41f1-bd85-b99557e25871" providerId="AD" clId="Web-{8D4A4123-017C-F00D-8783-C24BE6231757}"/>
    <pc:docChg chg="modSld sldOrd">
      <pc:chgData name="Silea Rive" userId="S::srive@goodtogreatschools.org.au::891173ba-4b43-41f1-bd85-b99557e25871" providerId="AD" clId="Web-{8D4A4123-017C-F00D-8783-C24BE6231757}" dt="2025-09-05T06:40:22.238" v="41"/>
      <pc:docMkLst>
        <pc:docMk/>
      </pc:docMkLst>
      <pc:sldChg chg="modNotes">
        <pc:chgData name="Silea Rive" userId="S::srive@goodtogreatschools.org.au::891173ba-4b43-41f1-bd85-b99557e25871" providerId="AD" clId="Web-{8D4A4123-017C-F00D-8783-C24BE6231757}" dt="2025-09-05T06:38:14.839" v="4"/>
        <pc:sldMkLst>
          <pc:docMk/>
          <pc:sldMk cId="2081362450" sldId="261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19.215" v="6"/>
        <pc:sldMkLst>
          <pc:docMk/>
          <pc:sldMk cId="3549752040" sldId="263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03.065" v="32"/>
        <pc:sldMkLst>
          <pc:docMk/>
          <pc:sldMk cId="40559466" sldId="279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18.582" v="39"/>
        <pc:sldMkLst>
          <pc:docMk/>
          <pc:sldMk cId="3919949645" sldId="285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20.644" v="40"/>
        <pc:sldMkLst>
          <pc:docMk/>
          <pc:sldMk cId="1222348303" sldId="286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22.238" v="41"/>
        <pc:sldMkLst>
          <pc:docMk/>
          <pc:sldMk cId="957731022" sldId="287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59.717" v="12"/>
        <pc:sldMkLst>
          <pc:docMk/>
          <pc:sldMk cId="3824809397" sldId="1900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15.800" v="38"/>
        <pc:sldMkLst>
          <pc:docMk/>
          <pc:sldMk cId="805549066" sldId="1902"/>
        </pc:sldMkLst>
      </pc:sldChg>
      <pc:sldChg chg="delSp modSp modNotes">
        <pc:chgData name="Silea Rive" userId="S::srive@goodtogreatschools.org.au::891173ba-4b43-41f1-bd85-b99557e25871" providerId="AD" clId="Web-{8D4A4123-017C-F00D-8783-C24BE6231757}" dt="2025-09-05T06:39:59.565" v="31" actId="14100"/>
        <pc:sldMkLst>
          <pc:docMk/>
          <pc:sldMk cId="2415902976" sldId="1915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06.440" v="34"/>
        <pc:sldMkLst>
          <pc:docMk/>
          <pc:sldMk cId="3690620153" sldId="1919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06.714" v="0"/>
        <pc:sldMkLst>
          <pc:docMk/>
          <pc:sldMk cId="3974953148" sldId="1940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16.449" v="5"/>
        <pc:sldMkLst>
          <pc:docMk/>
          <pc:sldMk cId="832222262" sldId="1941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51.436" v="7"/>
        <pc:sldMkLst>
          <pc:docMk/>
          <pc:sldMk cId="3256525751" sldId="1942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57.092" v="11"/>
        <pc:sldMkLst>
          <pc:docMk/>
          <pc:sldMk cId="692891819" sldId="1945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13.109" v="18"/>
        <pc:sldMkLst>
          <pc:docMk/>
          <pc:sldMk cId="329568932" sldId="1953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15.593" v="19"/>
        <pc:sldMkLst>
          <pc:docMk/>
          <pc:sldMk cId="11215142" sldId="1954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04.737" v="33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08.347" v="35"/>
        <pc:sldMkLst>
          <pc:docMk/>
          <pc:sldMk cId="2991223305" sldId="1961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10.769" v="36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40:13.659" v="37"/>
        <pc:sldMkLst>
          <pc:docMk/>
          <pc:sldMk cId="1277592921" sldId="1963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09.386" v="1"/>
        <pc:sldMkLst>
          <pc:docMk/>
          <pc:sldMk cId="4276977949" sldId="1964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11.011" v="2"/>
        <pc:sldMkLst>
          <pc:docMk/>
          <pc:sldMk cId="2563581751" sldId="1966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12.714" v="3"/>
        <pc:sldMkLst>
          <pc:docMk/>
          <pc:sldMk cId="3991442878" sldId="1967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8:55.280" v="10"/>
        <pc:sldMkLst>
          <pc:docMk/>
          <pc:sldMk cId="3832377660" sldId="1968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02.358" v="13"/>
        <pc:sldMkLst>
          <pc:docMk/>
          <pc:sldMk cId="2256441591" sldId="1969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04.389" v="14"/>
        <pc:sldMkLst>
          <pc:docMk/>
          <pc:sldMk cId="4173853742" sldId="1970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06.718" v="15"/>
        <pc:sldMkLst>
          <pc:docMk/>
          <pc:sldMk cId="3895048642" sldId="1971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08.530" v="16"/>
        <pc:sldMkLst>
          <pc:docMk/>
          <pc:sldMk cId="3533027203" sldId="1972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17.750" v="20"/>
        <pc:sldMkLst>
          <pc:docMk/>
          <pc:sldMk cId="787193227" sldId="1973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11.156" v="17"/>
        <pc:sldMkLst>
          <pc:docMk/>
          <pc:sldMk cId="1527744437" sldId="1974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20.500" v="21"/>
        <pc:sldMkLst>
          <pc:docMk/>
          <pc:sldMk cId="678083156" sldId="1975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23.172" v="22"/>
        <pc:sldMkLst>
          <pc:docMk/>
          <pc:sldMk cId="1376373585" sldId="1976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26.110" v="23"/>
        <pc:sldMkLst>
          <pc:docMk/>
          <pc:sldMk cId="3752040123" sldId="1977"/>
        </pc:sldMkLst>
      </pc:sldChg>
      <pc:sldChg chg="modNotes">
        <pc:chgData name="Silea Rive" userId="S::srive@goodtogreatschools.org.au::891173ba-4b43-41f1-bd85-b99557e25871" providerId="AD" clId="Web-{8D4A4123-017C-F00D-8783-C24BE6231757}" dt="2025-09-05T06:39:27.797" v="24"/>
        <pc:sldMkLst>
          <pc:docMk/>
          <pc:sldMk cId="449747483" sldId="1978"/>
        </pc:sldMkLst>
      </pc:sldChg>
      <pc:sldChg chg="ord modNotes">
        <pc:chgData name="Silea Rive" userId="S::srive@goodtogreatschools.org.au::891173ba-4b43-41f1-bd85-b99557e25871" providerId="AD" clId="Web-{8D4A4123-017C-F00D-8783-C24BE6231757}" dt="2025-09-05T06:38:52.795" v="9"/>
        <pc:sldMkLst>
          <pc:docMk/>
          <pc:sldMk cId="1049682139" sldId="1979"/>
        </pc:sldMkLst>
      </pc:sldChg>
    </pc:docChg>
  </pc:docChgLst>
  <pc:docChgLst>
    <pc:chgData name="Silea Rive" userId="S::srive@goodtogreatschools.org.au::891173ba-4b43-41f1-bd85-b99557e25871" providerId="AD" clId="Web-{C1BF4B89-9919-F504-009F-874FE3F34730}"/>
    <pc:docChg chg="modSld">
      <pc:chgData name="Silea Rive" userId="S::srive@goodtogreatschools.org.au::891173ba-4b43-41f1-bd85-b99557e25871" providerId="AD" clId="Web-{C1BF4B89-9919-F504-009F-874FE3F34730}" dt="2025-06-26T07:34:08.177" v="5" actId="20577"/>
      <pc:docMkLst>
        <pc:docMk/>
      </pc:docMkLst>
      <pc:sldChg chg="modSp modNotes">
        <pc:chgData name="Silea Rive" userId="S::srive@goodtogreatschools.org.au::891173ba-4b43-41f1-bd85-b99557e25871" providerId="AD" clId="Web-{C1BF4B89-9919-F504-009F-874FE3F34730}" dt="2025-06-26T07:34:08.177" v="5" actId="20577"/>
        <pc:sldMkLst>
          <pc:docMk/>
          <pc:sldMk cId="3417479931" sldId="1958"/>
        </pc:sldMkLst>
      </pc:sldChg>
    </pc:docChg>
  </pc:docChgLst>
  <pc:docChgLst>
    <pc:chgData name="Shirley Serban" userId="S::sserban@goodtogreatschools.org.au::7f207fc8-03d1-48c7-9795-2440acc08cbb" providerId="AD" clId="Web-{6BB78463-AEE2-D076-1CAD-74BD9C2AC67D}"/>
    <pc:docChg chg="modSld">
      <pc:chgData name="Shirley Serban" userId="S::sserban@goodtogreatschools.org.au::7f207fc8-03d1-48c7-9795-2440acc08cbb" providerId="AD" clId="Web-{6BB78463-AEE2-D076-1CAD-74BD9C2AC67D}" dt="2024-11-14T22:12:15.557" v="1" actId="20577"/>
      <pc:docMkLst>
        <pc:docMk/>
      </pc:docMkLst>
      <pc:sldChg chg="modSp">
        <pc:chgData name="Shirley Serban" userId="S::sserban@goodtogreatschools.org.au::7f207fc8-03d1-48c7-9795-2440acc08cbb" providerId="AD" clId="Web-{6BB78463-AEE2-D076-1CAD-74BD9C2AC67D}" dt="2024-11-14T22:12:15.557" v="1" actId="20577"/>
        <pc:sldMkLst>
          <pc:docMk/>
          <pc:sldMk cId="3559894617" sldId="261"/>
        </pc:sldMkLst>
      </pc:sldChg>
    </pc:docChg>
  </pc:docChgLst>
  <pc:docChgLst>
    <pc:chgData name="Sara Hodgson Brown" userId="S::shodgsonbrown@goodtogreatschools.org.au::55abe0ab-6bea-4dc8-9867-e8721f5c6272" providerId="AD" clId="Web-{79085815-41CE-08DF-52B1-0D0325F170F9}"/>
    <pc:docChg chg="modSld">
      <pc:chgData name="Sara Hodgson Brown" userId="S::shodgsonbrown@goodtogreatschools.org.au::55abe0ab-6bea-4dc8-9867-e8721f5c6272" providerId="AD" clId="Web-{79085815-41CE-08DF-52B1-0D0325F170F9}" dt="2025-03-18T12:17:20.924" v="3" actId="1076"/>
      <pc:docMkLst>
        <pc:docMk/>
      </pc:docMkLst>
      <pc:sldChg chg="modSp">
        <pc:chgData name="Sara Hodgson Brown" userId="S::shodgsonbrown@goodtogreatschools.org.au::55abe0ab-6bea-4dc8-9867-e8721f5c6272" providerId="AD" clId="Web-{79085815-41CE-08DF-52B1-0D0325F170F9}" dt="2025-03-18T12:17:20.924" v="3" actId="1076"/>
        <pc:sldMkLst>
          <pc:docMk/>
          <pc:sldMk cId="3690620153" sldId="1919"/>
        </pc:sldMkLst>
      </pc:sldChg>
    </pc:docChg>
  </pc:docChgLst>
  <pc:docChgLst>
    <pc:chgData name="Sara Hodgson Brown" userId="S::shodgsonbrown@goodtogreatschools.org.au::55abe0ab-6bea-4dc8-9867-e8721f5c6272" providerId="AD" clId="Web-{1349EEE0-6EEE-35E2-2F3C-48CDB11628FA}"/>
    <pc:docChg chg="modSld">
      <pc:chgData name="Sara Hodgson Brown" userId="S::shodgsonbrown@goodtogreatschools.org.au::55abe0ab-6bea-4dc8-9867-e8721f5c6272" providerId="AD" clId="Web-{1349EEE0-6EEE-35E2-2F3C-48CDB11628FA}" dt="2025-05-07T13:22:45.114" v="3" actId="20577"/>
      <pc:docMkLst>
        <pc:docMk/>
      </pc:docMkLst>
      <pc:sldChg chg="modSp">
        <pc:chgData name="Sara Hodgson Brown" userId="S::shodgsonbrown@goodtogreatschools.org.au::55abe0ab-6bea-4dc8-9867-e8721f5c6272" providerId="AD" clId="Web-{1349EEE0-6EEE-35E2-2F3C-48CDB11628FA}" dt="2025-05-07T13:22:45.114" v="3" actId="20577"/>
        <pc:sldMkLst>
          <pc:docMk/>
          <pc:sldMk cId="2543034228" sldId="1896"/>
        </pc:sldMkLst>
      </pc:sldChg>
    </pc:docChg>
  </pc:docChgLst>
  <pc:docChgLst>
    <pc:chgData name="Justine Mendoza" userId="06713d7d-10ec-407a-a998-d54c6a9009e3" providerId="ADAL" clId="{0FFF6448-7E28-4A82-84E5-C33502C2286E}"/>
    <pc:docChg chg="undo custSel modSld">
      <pc:chgData name="Justine Mendoza" userId="06713d7d-10ec-407a-a998-d54c6a9009e3" providerId="ADAL" clId="{0FFF6448-7E28-4A82-84E5-C33502C2286E}" dt="2025-06-23T17:14:05.846" v="184" actId="1037"/>
      <pc:docMkLst>
        <pc:docMk/>
      </pc:docMkLst>
      <pc:sldChg chg="modSp mod modAnim">
        <pc:chgData name="Justine Mendoza" userId="06713d7d-10ec-407a-a998-d54c6a9009e3" providerId="ADAL" clId="{0FFF6448-7E28-4A82-84E5-C33502C2286E}" dt="2025-06-23T17:05:01.168" v="160" actId="1076"/>
        <pc:sldMkLst>
          <pc:docMk/>
          <pc:sldMk cId="3690620153" sldId="1919"/>
        </pc:sldMkLst>
      </pc:sldChg>
      <pc:sldChg chg="modSp">
        <pc:chgData name="Justine Mendoza" userId="06713d7d-10ec-407a-a998-d54c6a9009e3" providerId="ADAL" clId="{0FFF6448-7E28-4A82-84E5-C33502C2286E}" dt="2025-06-23T16:50:30.883" v="38" actId="14826"/>
        <pc:sldMkLst>
          <pc:docMk/>
          <pc:sldMk cId="6041022" sldId="1920"/>
        </pc:sldMkLst>
      </pc:sldChg>
      <pc:sldChg chg="modSp mod">
        <pc:chgData name="Justine Mendoza" userId="06713d7d-10ec-407a-a998-d54c6a9009e3" providerId="ADAL" clId="{0FFF6448-7E28-4A82-84E5-C33502C2286E}" dt="2025-06-23T17:02:47.211" v="137" actId="1035"/>
        <pc:sldMkLst>
          <pc:docMk/>
          <pc:sldMk cId="3966885724" sldId="1944"/>
        </pc:sldMkLst>
      </pc:sldChg>
    </pc:docChg>
  </pc:docChgLst>
  <pc:docChgLst>
    <pc:chgData name="Jane Emperado" userId="f11f2e2c-abe5-457b-8efd-db449d0a0879" providerId="ADAL" clId="{A908D72B-F4DC-4DEF-AE39-4C7FBD415FE0}"/>
    <pc:docChg chg="undo custSel modMainMaster">
      <pc:chgData name="Jane Emperado" userId="f11f2e2c-abe5-457b-8efd-db449d0a0879" providerId="ADAL" clId="{A908D72B-F4DC-4DEF-AE39-4C7FBD415FE0}" dt="2024-12-24T14:16:11.192" v="77" actId="14826"/>
      <pc:docMkLst>
        <pc:docMk/>
      </pc:docMkLst>
    </pc:docChg>
  </pc:docChgLst>
  <pc:docChgLst>
    <pc:chgData name="Abbas Kassem" userId="b5422da9-d130-411e-8a14-2c174765e2f3" providerId="ADAL" clId="{EF2E7F16-C695-FC4D-B33A-42767A58678D}"/>
    <pc:docChg chg="undo custSel addSld delSld modSld modMainMaster">
      <pc:chgData name="Abbas Kassem" userId="b5422da9-d130-411e-8a14-2c174765e2f3" providerId="ADAL" clId="{EF2E7F16-C695-FC4D-B33A-42767A58678D}" dt="2024-04-23T22:54:33.940" v="63" actId="20577"/>
      <pc:docMkLst>
        <pc:docMk/>
      </pc:docMkLst>
      <pc:sldChg chg="del">
        <pc:chgData name="Abbas Kassem" userId="b5422da9-d130-411e-8a14-2c174765e2f3" providerId="ADAL" clId="{EF2E7F16-C695-FC4D-B33A-42767A58678D}" dt="2024-04-23T22:49:22.113" v="1" actId="2696"/>
        <pc:sldMkLst>
          <pc:docMk/>
          <pc:sldMk cId="928093462" sldId="1773"/>
        </pc:sldMkLst>
      </pc:sldChg>
      <pc:sldChg chg="addSp delSp modSp add mod">
        <pc:chgData name="Abbas Kassem" userId="b5422da9-d130-411e-8a14-2c174765e2f3" providerId="ADAL" clId="{EF2E7F16-C695-FC4D-B33A-42767A58678D}" dt="2024-04-23T22:54:33.940" v="63" actId="20577"/>
        <pc:sldMkLst>
          <pc:docMk/>
          <pc:sldMk cId="2355140861" sldId="1787"/>
        </pc:sldMkLst>
      </pc:sldChg>
      <pc:sldMasterChg chg="delSldLayout modSldLayout">
        <pc:chgData name="Abbas Kassem" userId="b5422da9-d130-411e-8a14-2c174765e2f3" providerId="ADAL" clId="{EF2E7F16-C695-FC4D-B33A-42767A58678D}" dt="2024-04-23T22:52:02.316" v="38" actId="207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EF2E7F16-C695-FC4D-B33A-42767A58678D}" dt="2024-04-23T22:52:02.316" v="38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F2E7F16-C695-FC4D-B33A-42767A58678D}" dt="2024-04-23T22:49:22.115" v="2" actId="2696"/>
          <pc:sldLayoutMkLst>
            <pc:docMk/>
            <pc:sldMasterMk cId="3327745774" sldId="2147486259"/>
            <pc:sldLayoutMk cId="1297428234" sldId="2147486291"/>
          </pc:sldLayoutMkLst>
        </pc:sldLayoutChg>
        <pc:sldLayoutChg chg="modSp mod">
          <pc:chgData name="Abbas Kassem" userId="b5422da9-d130-411e-8a14-2c174765e2f3" providerId="ADAL" clId="{EF2E7F16-C695-FC4D-B33A-42767A58678D}" dt="2024-04-23T22:50:09.262" v="3" actId="207"/>
          <pc:sldLayoutMkLst>
            <pc:docMk/>
            <pc:sldMasterMk cId="3327745774" sldId="2147486259"/>
            <pc:sldLayoutMk cId="2986043252" sldId="2147486292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3FE3AAC9-E118-4416-FC6D-B5310171FE20}"/>
    <pc:docChg chg="modSld sldOrd">
      <pc:chgData name="Sara Hodgson Brown" userId="S::shodgsonbrown@goodtogreatschools.org.au::55abe0ab-6bea-4dc8-9867-e8721f5c6272" providerId="AD" clId="Web-{3FE3AAC9-E118-4416-FC6D-B5310171FE20}" dt="2024-12-13T13:50:35.865" v="10" actId="20577"/>
      <pc:docMkLst>
        <pc:docMk/>
      </pc:docMkLst>
      <pc:sldChg chg="ord">
        <pc:chgData name="Sara Hodgson Brown" userId="S::shodgsonbrown@goodtogreatschools.org.au::55abe0ab-6bea-4dc8-9867-e8721f5c6272" providerId="AD" clId="Web-{3FE3AAC9-E118-4416-FC6D-B5310171FE20}" dt="2024-12-13T13:48:36.047" v="0"/>
        <pc:sldMkLst>
          <pc:docMk/>
          <pc:sldMk cId="2991223305" sldId="281"/>
        </pc:sldMkLst>
      </pc:sldChg>
      <pc:sldChg chg="modSp">
        <pc:chgData name="Sara Hodgson Brown" userId="S::shodgsonbrown@goodtogreatschools.org.au::55abe0ab-6bea-4dc8-9867-e8721f5c6272" providerId="AD" clId="Web-{3FE3AAC9-E118-4416-FC6D-B5310171FE20}" dt="2024-12-13T13:50:35.865" v="10" actId="20577"/>
        <pc:sldMkLst>
          <pc:docMk/>
          <pc:sldMk cId="502196074" sldId="1877"/>
        </pc:sldMkLst>
      </pc:sldChg>
    </pc:docChg>
  </pc:docChgLst>
  <pc:docChgLst>
    <pc:chgData name="Silea Rive" userId="S::srive@goodtogreatschools.org.au::891173ba-4b43-41f1-bd85-b99557e25871" providerId="AD" clId="Web-{AA67C21A-0199-5541-A948-8FBB1B45FD89}"/>
    <pc:docChg chg="modSld">
      <pc:chgData name="Silea Rive" userId="S::srive@goodtogreatschools.org.au::891173ba-4b43-41f1-bd85-b99557e25871" providerId="AD" clId="Web-{AA67C21A-0199-5541-A948-8FBB1B45FD89}" dt="2025-06-18T14:46:26.147" v="3" actId="688"/>
      <pc:docMkLst>
        <pc:docMk/>
      </pc:docMkLst>
    </pc:docChg>
  </pc:docChgLst>
  <pc:docChgLst>
    <pc:chgData name="Silea Rive" userId="S::srive@goodtogreatschools.org.au::891173ba-4b43-41f1-bd85-b99557e25871" providerId="AD" clId="Web-{942C028C-FDB1-FC88-9096-2779FCE46F47}"/>
    <pc:docChg chg="addSld delSld modSld modSection">
      <pc:chgData name="Silea Rive" userId="S::srive@goodtogreatschools.org.au::891173ba-4b43-41f1-bd85-b99557e25871" providerId="AD" clId="Web-{942C028C-FDB1-FC88-9096-2779FCE46F47}" dt="2025-06-17T06:15:51.649" v="70" actId="1076"/>
      <pc:docMkLst>
        <pc:docMk/>
      </pc:docMkLst>
      <pc:sldChg chg="del">
        <pc:chgData name="Silea Rive" userId="S::srive@goodtogreatschools.org.au::891173ba-4b43-41f1-bd85-b99557e25871" providerId="AD" clId="Web-{942C028C-FDB1-FC88-9096-2779FCE46F47}" dt="2025-06-17T06:09:52.700" v="1"/>
        <pc:sldMkLst>
          <pc:docMk/>
          <pc:sldMk cId="3468968221" sldId="1960"/>
        </pc:sldMkLst>
      </pc:sldChg>
      <pc:sldChg chg="modSp add">
        <pc:chgData name="Silea Rive" userId="S::srive@goodtogreatschools.org.au::891173ba-4b43-41f1-bd85-b99557e25871" providerId="AD" clId="Web-{942C028C-FDB1-FC88-9096-2779FCE46F47}" dt="2025-06-17T06:15:51.649" v="70" actId="1076"/>
        <pc:sldMkLst>
          <pc:docMk/>
          <pc:sldMk cId="2991223305" sldId="1961"/>
        </pc:sldMkLst>
      </pc:sldChg>
    </pc:docChg>
  </pc:docChgLst>
  <pc:docChgLst>
    <pc:chgData name="Silea Rive" userId="S::srive@goodtogreatschools.org.au::891173ba-4b43-41f1-bd85-b99557e25871" providerId="AD" clId="Web-{ABFE173F-5698-B1C3-C7F6-4A2C847036F0}"/>
    <pc:docChg chg="modSld">
      <pc:chgData name="Silea Rive" userId="S::srive@goodtogreatschools.org.au::891173ba-4b43-41f1-bd85-b99557e25871" providerId="AD" clId="Web-{ABFE173F-5698-B1C3-C7F6-4A2C847036F0}" dt="2025-07-02T06:01:47.569" v="4" actId="1076"/>
      <pc:docMkLst>
        <pc:docMk/>
      </pc:docMkLst>
      <pc:sldChg chg="delSp modSp">
        <pc:chgData name="Silea Rive" userId="S::srive@goodtogreatschools.org.au::891173ba-4b43-41f1-bd85-b99557e25871" providerId="AD" clId="Web-{ABFE173F-5698-B1C3-C7F6-4A2C847036F0}" dt="2025-07-02T06:01:47.569" v="4" actId="1076"/>
        <pc:sldMkLst>
          <pc:docMk/>
          <pc:sldMk cId="3966885724" sldId="1944"/>
        </pc:sldMkLst>
      </pc:sldChg>
    </pc:docChg>
  </pc:docChgLst>
  <pc:docChgLst>
    <pc:chgData name="Chantal Rae" userId="a1db561e-73a2-489d-a119-0f73c1c2f06f" providerId="ADAL" clId="{69B1F871-2D15-492F-8280-1F2440833FE4}"/>
    <pc:docChg chg="undo custSel addSld delSld modSld modSection">
      <pc:chgData name="Chantal Rae" userId="a1db561e-73a2-489d-a119-0f73c1c2f06f" providerId="ADAL" clId="{69B1F871-2D15-492F-8280-1F2440833FE4}" dt="2025-05-01T04:19:11.416" v="16" actId="47"/>
      <pc:docMkLst>
        <pc:docMk/>
      </pc:docMkLst>
      <pc:sldChg chg="modSp mod modNotesTx">
        <pc:chgData name="Chantal Rae" userId="a1db561e-73a2-489d-a119-0f73c1c2f06f" providerId="ADAL" clId="{69B1F871-2D15-492F-8280-1F2440833FE4}" dt="2025-04-29T09:22:19.202" v="12" actId="14100"/>
        <pc:sldMkLst>
          <pc:docMk/>
          <pc:sldMk cId="2991223305" sldId="281"/>
        </pc:sldMkLst>
      </pc:sldChg>
      <pc:sldChg chg="modNotesTx">
        <pc:chgData name="Chantal Rae" userId="a1db561e-73a2-489d-a119-0f73c1c2f06f" providerId="ADAL" clId="{69B1F871-2D15-492F-8280-1F2440833FE4}" dt="2025-04-29T04:59:39.917" v="1" actId="20577"/>
        <pc:sldMkLst>
          <pc:docMk/>
          <pc:sldMk cId="3528114627" sldId="1903"/>
        </pc:sldMkLst>
      </pc:sldChg>
      <pc:sldChg chg="del">
        <pc:chgData name="Chantal Rae" userId="a1db561e-73a2-489d-a119-0f73c1c2f06f" providerId="ADAL" clId="{69B1F871-2D15-492F-8280-1F2440833FE4}" dt="2025-05-01T04:19:11.416" v="16" actId="47"/>
        <pc:sldMkLst>
          <pc:docMk/>
          <pc:sldMk cId="4167918246" sldId="1907"/>
        </pc:sldMkLst>
      </pc:sldChg>
      <pc:sldChg chg="modNotesTx">
        <pc:chgData name="Chantal Rae" userId="a1db561e-73a2-489d-a119-0f73c1c2f06f" providerId="ADAL" clId="{69B1F871-2D15-492F-8280-1F2440833FE4}" dt="2025-04-29T05:03:19.533" v="2" actId="20577"/>
        <pc:sldMkLst>
          <pc:docMk/>
          <pc:sldMk cId="1566538474" sldId="1910"/>
        </pc:sldMkLst>
      </pc:sldChg>
      <pc:sldChg chg="modNotesTx">
        <pc:chgData name="Chantal Rae" userId="a1db561e-73a2-489d-a119-0f73c1c2f06f" providerId="ADAL" clId="{69B1F871-2D15-492F-8280-1F2440833FE4}" dt="2025-05-01T03:19:08.815" v="15" actId="20577"/>
        <pc:sldMkLst>
          <pc:docMk/>
          <pc:sldMk cId="3842409786" sldId="1918"/>
        </pc:sldMkLst>
      </pc:sldChg>
      <pc:sldChg chg="modAnim">
        <pc:chgData name="Chantal Rae" userId="a1db561e-73a2-489d-a119-0f73c1c2f06f" providerId="ADAL" clId="{69B1F871-2D15-492F-8280-1F2440833FE4}" dt="2025-04-29T09:11:46.401" v="10"/>
        <pc:sldMkLst>
          <pc:docMk/>
          <pc:sldMk cId="3864335684" sldId="1921"/>
        </pc:sldMkLst>
      </pc:sldChg>
      <pc:sldChg chg="add del">
        <pc:chgData name="Chantal Rae" userId="a1db561e-73a2-489d-a119-0f73c1c2f06f" providerId="ADAL" clId="{69B1F871-2D15-492F-8280-1F2440833FE4}" dt="2025-04-29T09:25:22.876" v="14" actId="47"/>
        <pc:sldMkLst>
          <pc:docMk/>
          <pc:sldMk cId="2004134211" sldId="1938"/>
        </pc:sldMkLst>
      </pc:sldChg>
    </pc:docChg>
  </pc:docChgLst>
  <pc:docChgLst>
    <pc:chgData name="Chantal Rae" userId="a1db561e-73a2-489d-a119-0f73c1c2f06f" providerId="ADAL" clId="{E1B6A9DA-EFE7-46A7-80AA-4EBA7933B7F1}"/>
    <pc:docChg chg="undo custSel modSld sldOrd">
      <pc:chgData name="Chantal Rae" userId="a1db561e-73a2-489d-a119-0f73c1c2f06f" providerId="ADAL" clId="{E1B6A9DA-EFE7-46A7-80AA-4EBA7933B7F1}" dt="2025-03-24T07:30:20.295" v="185" actId="20577"/>
      <pc:docMkLst>
        <pc:docMk/>
      </pc:docMkLst>
      <pc:sldChg chg="delSp modSp mod ord modNotesTx">
        <pc:chgData name="Chantal Rae" userId="a1db561e-73a2-489d-a119-0f73c1c2f06f" providerId="ADAL" clId="{E1B6A9DA-EFE7-46A7-80AA-4EBA7933B7F1}" dt="2025-03-24T07:15:13.325" v="62" actId="20577"/>
        <pc:sldMkLst>
          <pc:docMk/>
          <pc:sldMk cId="2805220324" sldId="262"/>
        </pc:sldMkLst>
      </pc:sldChg>
      <pc:sldChg chg="modNotesTx">
        <pc:chgData name="Chantal Rae" userId="a1db561e-73a2-489d-a119-0f73c1c2f06f" providerId="ADAL" clId="{E1B6A9DA-EFE7-46A7-80AA-4EBA7933B7F1}" dt="2025-03-24T03:08:55.214" v="16" actId="20577"/>
        <pc:sldMkLst>
          <pc:docMk/>
          <pc:sldMk cId="4093921776" sldId="264"/>
        </pc:sldMkLst>
      </pc:sldChg>
      <pc:sldChg chg="modSp mod">
        <pc:chgData name="Chantal Rae" userId="a1db561e-73a2-489d-a119-0f73c1c2f06f" providerId="ADAL" clId="{E1B6A9DA-EFE7-46A7-80AA-4EBA7933B7F1}" dt="2025-03-24T03:10:53.039" v="33" actId="255"/>
        <pc:sldMkLst>
          <pc:docMk/>
          <pc:sldMk cId="382553785" sldId="1886"/>
        </pc:sldMkLst>
      </pc:sldChg>
      <pc:sldChg chg="modNotesTx">
        <pc:chgData name="Chantal Rae" userId="a1db561e-73a2-489d-a119-0f73c1c2f06f" providerId="ADAL" clId="{E1B6A9DA-EFE7-46A7-80AA-4EBA7933B7F1}" dt="2025-03-24T07:26:00.221" v="98" actId="20577"/>
        <pc:sldMkLst>
          <pc:docMk/>
          <pc:sldMk cId="4137957429" sldId="1898"/>
        </pc:sldMkLst>
      </pc:sldChg>
      <pc:sldChg chg="modNotesTx">
        <pc:chgData name="Chantal Rae" userId="a1db561e-73a2-489d-a119-0f73c1c2f06f" providerId="ADAL" clId="{E1B6A9DA-EFE7-46A7-80AA-4EBA7933B7F1}" dt="2025-03-24T07:27:03.979" v="105" actId="5793"/>
        <pc:sldMkLst>
          <pc:docMk/>
          <pc:sldMk cId="3981477553" sldId="1902"/>
        </pc:sldMkLst>
      </pc:sldChg>
    </pc:docChg>
  </pc:docChgLst>
  <pc:docChgLst>
    <pc:chgData name="Cherel Romulo" userId="11dff6c0-5b1c-4bfb-b3d8-21dedc6be107" providerId="ADAL" clId="{35138723-A160-4BD7-98E3-27A3539B0973}"/>
    <pc:docChg chg="undo custSel addSld modSld">
      <pc:chgData name="Cherel Romulo" userId="11dff6c0-5b1c-4bfb-b3d8-21dedc6be107" providerId="ADAL" clId="{35138723-A160-4BD7-98E3-27A3539B0973}" dt="2025-03-27T10:23:57.487" v="1100" actId="2711"/>
      <pc:docMkLst>
        <pc:docMk/>
      </pc:docMkLst>
      <pc:sldChg chg="addSp delSp modSp mod">
        <pc:chgData name="Cherel Romulo" userId="11dff6c0-5b1c-4bfb-b3d8-21dedc6be107" providerId="ADAL" clId="{35138723-A160-4BD7-98E3-27A3539B0973}" dt="2025-03-21T09:58:18.976" v="44" actId="14100"/>
        <pc:sldMkLst>
          <pc:docMk/>
          <pc:sldMk cId="4093921776" sldId="264"/>
        </pc:sldMkLst>
      </pc:sldChg>
      <pc:sldChg chg="addSp delSp modSp mod addAnim delAnim modAnim">
        <pc:chgData name="Cherel Romulo" userId="11dff6c0-5b1c-4bfb-b3d8-21dedc6be107" providerId="ADAL" clId="{35138723-A160-4BD7-98E3-27A3539B0973}" dt="2025-03-24T06:15:38.228" v="500"/>
        <pc:sldMkLst>
          <pc:docMk/>
          <pc:sldMk cId="382553785" sldId="1886"/>
        </pc:sldMkLst>
      </pc:sldChg>
      <pc:sldChg chg="addSp delSp modSp mod delAnim modAnim">
        <pc:chgData name="Cherel Romulo" userId="11dff6c0-5b1c-4bfb-b3d8-21dedc6be107" providerId="ADAL" clId="{35138723-A160-4BD7-98E3-27A3539B0973}" dt="2025-03-24T12:59:41.121" v="880" actId="1076"/>
        <pc:sldMkLst>
          <pc:docMk/>
          <pc:sldMk cId="2829967818" sldId="1889"/>
        </pc:sldMkLst>
      </pc:sldChg>
      <pc:sldChg chg="addSp delSp modSp mod">
        <pc:chgData name="Cherel Romulo" userId="11dff6c0-5b1c-4bfb-b3d8-21dedc6be107" providerId="ADAL" clId="{35138723-A160-4BD7-98E3-27A3539B0973}" dt="2025-03-21T10:38:29.659" v="182" actId="18131"/>
        <pc:sldMkLst>
          <pc:docMk/>
          <pc:sldMk cId="2543034228" sldId="1896"/>
        </pc:sldMkLst>
      </pc:sldChg>
      <pc:sldChg chg="addSp delSp modSp mod delAnim modAnim">
        <pc:chgData name="Cherel Romulo" userId="11dff6c0-5b1c-4bfb-b3d8-21dedc6be107" providerId="ADAL" clId="{35138723-A160-4BD7-98E3-27A3539B0973}" dt="2025-03-24T06:16:02.341" v="504"/>
        <pc:sldMkLst>
          <pc:docMk/>
          <pc:sldMk cId="1106475152" sldId="1897"/>
        </pc:sldMkLst>
      </pc:sldChg>
      <pc:sldChg chg="addSp delSp modSp mod delAnim modAnim">
        <pc:chgData name="Cherel Romulo" userId="11dff6c0-5b1c-4bfb-b3d8-21dedc6be107" providerId="ADAL" clId="{35138723-A160-4BD7-98E3-27A3539B0973}" dt="2025-03-24T13:21:47.459" v="950" actId="1076"/>
        <pc:sldMkLst>
          <pc:docMk/>
          <pc:sldMk cId="4137957429" sldId="1898"/>
        </pc:sldMkLst>
      </pc:sldChg>
      <pc:sldChg chg="addSp delSp modSp mod delAnim modAnim">
        <pc:chgData name="Cherel Romulo" userId="11dff6c0-5b1c-4bfb-b3d8-21dedc6be107" providerId="ADAL" clId="{35138723-A160-4BD7-98E3-27A3539B0973}" dt="2025-03-24T08:29:06.114" v="737" actId="478"/>
        <pc:sldMkLst>
          <pc:docMk/>
          <pc:sldMk cId="2718982043" sldId="1899"/>
        </pc:sldMkLst>
      </pc:sldChg>
      <pc:sldChg chg="addSp delSp modSp mod delAnim modAnim modNotesTx">
        <pc:chgData name="Cherel Romulo" userId="11dff6c0-5b1c-4bfb-b3d8-21dedc6be107" providerId="ADAL" clId="{35138723-A160-4BD7-98E3-27A3539B0973}" dt="2025-03-25T01:35:42.480" v="1057" actId="20577"/>
        <pc:sldMkLst>
          <pc:docMk/>
          <pc:sldMk cId="1164636633" sldId="1901"/>
        </pc:sldMkLst>
      </pc:sldChg>
      <pc:sldChg chg="addSp delSp modSp mod delAnim modAnim">
        <pc:chgData name="Cherel Romulo" userId="11dff6c0-5b1c-4bfb-b3d8-21dedc6be107" providerId="ADAL" clId="{35138723-A160-4BD7-98E3-27A3539B0973}" dt="2025-03-24T13:12:55.262" v="921" actId="478"/>
        <pc:sldMkLst>
          <pc:docMk/>
          <pc:sldMk cId="3981477553" sldId="1902"/>
        </pc:sldMkLst>
      </pc:sldChg>
      <pc:sldChg chg="addSp delSp modSp mod delAnim modAnim">
        <pc:chgData name="Cherel Romulo" userId="11dff6c0-5b1c-4bfb-b3d8-21dedc6be107" providerId="ADAL" clId="{35138723-A160-4BD7-98E3-27A3539B0973}" dt="2025-03-24T13:13:23.123" v="926" actId="1076"/>
        <pc:sldMkLst>
          <pc:docMk/>
          <pc:sldMk cId="3528114627" sldId="1903"/>
        </pc:sldMkLst>
      </pc:sldChg>
      <pc:sldChg chg="addSp delSp modSp mod modAnim">
        <pc:chgData name="Cherel Romulo" userId="11dff6c0-5b1c-4bfb-b3d8-21dedc6be107" providerId="ADAL" clId="{35138723-A160-4BD7-98E3-27A3539B0973}" dt="2025-03-27T10:23:32.802" v="1096" actId="2711"/>
        <pc:sldMkLst>
          <pc:docMk/>
          <pc:sldMk cId="2840365660" sldId="1906"/>
        </pc:sldMkLst>
      </pc:sldChg>
      <pc:sldChg chg="modAnim">
        <pc:chgData name="Cherel Romulo" userId="11dff6c0-5b1c-4bfb-b3d8-21dedc6be107" providerId="ADAL" clId="{35138723-A160-4BD7-98E3-27A3539B0973}" dt="2025-03-24T06:25:22.654" v="505"/>
        <pc:sldMkLst>
          <pc:docMk/>
          <pc:sldMk cId="1267333402" sldId="1908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43.009" v="1098" actId="2711"/>
        <pc:sldMkLst>
          <pc:docMk/>
          <pc:sldMk cId="514429941" sldId="1909"/>
        </pc:sldMkLst>
      </pc:sldChg>
      <pc:sldChg chg="addSp delSp modSp mod delAnim modAnim">
        <pc:chgData name="Cherel Romulo" userId="11dff6c0-5b1c-4bfb-b3d8-21dedc6be107" providerId="ADAL" clId="{35138723-A160-4BD7-98E3-27A3539B0973}" dt="2025-03-24T05:59:22.509" v="399" actId="1076"/>
        <pc:sldMkLst>
          <pc:docMk/>
          <pc:sldMk cId="3690620153" sldId="1919"/>
        </pc:sldMkLst>
      </pc:sldChg>
      <pc:sldChg chg="modSp mod">
        <pc:chgData name="Cherel Romulo" userId="11dff6c0-5b1c-4bfb-b3d8-21dedc6be107" providerId="ADAL" clId="{35138723-A160-4BD7-98E3-27A3539B0973}" dt="2025-03-24T13:09:20.335" v="906" actId="1076"/>
        <pc:sldMkLst>
          <pc:docMk/>
          <pc:sldMk cId="1524143264" sldId="1921"/>
        </pc:sldMkLst>
      </pc:sldChg>
      <pc:sldChg chg="modAnim">
        <pc:chgData name="Cherel Romulo" userId="11dff6c0-5b1c-4bfb-b3d8-21dedc6be107" providerId="ADAL" clId="{35138723-A160-4BD7-98E3-27A3539B0973}" dt="2025-03-24T13:38:01.887" v="980"/>
        <pc:sldMkLst>
          <pc:docMk/>
          <pc:sldMk cId="1698469185" sldId="1923"/>
        </pc:sldMkLst>
      </pc:sldChg>
      <pc:sldChg chg="delSp modSp add mod delAnim modAnim modNotesTx">
        <pc:chgData name="Cherel Romulo" userId="11dff6c0-5b1c-4bfb-b3d8-21dedc6be107" providerId="ADAL" clId="{35138723-A160-4BD7-98E3-27A3539B0973}" dt="2025-03-25T01:35:37.354" v="1056" actId="6549"/>
        <pc:sldMkLst>
          <pc:docMk/>
          <pc:sldMk cId="615969012" sldId="1924"/>
        </pc:sldMkLst>
      </pc:sldChg>
      <pc:sldChg chg="addSp delSp modSp add mod addAnim delAnim modAnim modNotesTx">
        <pc:chgData name="Cherel Romulo" userId="11dff6c0-5b1c-4bfb-b3d8-21dedc6be107" providerId="ADAL" clId="{35138723-A160-4BD7-98E3-27A3539B0973}" dt="2025-03-25T01:35:52.070" v="1058" actId="6549"/>
        <pc:sldMkLst>
          <pc:docMk/>
          <pc:sldMk cId="1560819104" sldId="1925"/>
        </pc:sldMkLst>
      </pc:sldChg>
    </pc:docChg>
  </pc:docChgLst>
  <pc:docChgLst>
    <pc:chgData name="Sara Hodgson Brown" userId="55abe0ab-6bea-4dc8-9867-e8721f5c6272" providerId="ADAL" clId="{8D688748-2846-DC4C-9B86-9E26CF5391F2}"/>
    <pc:docChg chg="custSel modMainMaster">
      <pc:chgData name="Sara Hodgson Brown" userId="55abe0ab-6bea-4dc8-9867-e8721f5c6272" providerId="ADAL" clId="{8D688748-2846-DC4C-9B86-9E26CF5391F2}" dt="2024-06-20T06:24:55.455" v="25" actId="20577"/>
      <pc:docMkLst>
        <pc:docMk/>
      </pc:docMkLst>
    </pc:docChg>
  </pc:docChgLst>
  <pc:docChgLst>
    <pc:chgData name="Sara Hodgson Brown" userId="S::shodgsonbrown@goodtogreatschools.org.au::55abe0ab-6bea-4dc8-9867-e8721f5c6272" providerId="AD" clId="Web-{C1F39DD9-57F8-B313-812B-8802708B0E4B}"/>
    <pc:docChg chg="modSld">
      <pc:chgData name="Sara Hodgson Brown" userId="S::shodgsonbrown@goodtogreatschools.org.au::55abe0ab-6bea-4dc8-9867-e8721f5c6272" providerId="AD" clId="Web-{C1F39DD9-57F8-B313-812B-8802708B0E4B}" dt="2025-03-31T12:58:56.580" v="1"/>
      <pc:docMkLst>
        <pc:docMk/>
      </pc:docMkLst>
      <pc:sldChg chg="modNotes">
        <pc:chgData name="Sara Hodgson Brown" userId="S::shodgsonbrown@goodtogreatschools.org.au::55abe0ab-6bea-4dc8-9867-e8721f5c6272" providerId="AD" clId="Web-{C1F39DD9-57F8-B313-812B-8802708B0E4B}" dt="2025-03-31T12:58:56.580" v="1"/>
        <pc:sldMkLst>
          <pc:docMk/>
          <pc:sldMk cId="2991223305" sldId="281"/>
        </pc:sldMkLst>
      </pc:sldChg>
    </pc:docChg>
  </pc:docChgLst>
  <pc:docChgLst>
    <pc:chgData name="Bernard Fernando" userId="b283a9a7-e571-4974-a0d3-6db1e4666c62" providerId="ADAL" clId="{3151AA9E-2D7C-4BAE-92FA-9D0498E5656B}"/>
    <pc:docChg chg="undo custSel modMainMaster">
      <pc:chgData name="Bernard Fernando" userId="b283a9a7-e571-4974-a0d3-6db1e4666c62" providerId="ADAL" clId="{3151AA9E-2D7C-4BAE-92FA-9D0498E5656B}" dt="2024-08-21T03:33:36.067" v="4"/>
      <pc:docMkLst>
        <pc:docMk/>
      </pc:docMkLst>
    </pc:docChg>
  </pc:docChgLst>
  <pc:docChgLst>
    <pc:chgData name="Silea Rive" userId="891173ba-4b43-41f1-bd85-b99557e25871" providerId="ADAL" clId="{209D8A6D-D85B-E849-ABB7-99E8476ADE76}"/>
    <pc:docChg chg="custSel delSld modSld modMainMaster modSection">
      <pc:chgData name="Silea Rive" userId="891173ba-4b43-41f1-bd85-b99557e25871" providerId="ADAL" clId="{209D8A6D-D85B-E849-ABB7-99E8476ADE76}" dt="2025-08-06T11:15:48.070" v="180" actId="1038"/>
      <pc:docMkLst>
        <pc:docMk/>
      </pc:docMkLst>
      <pc:sldChg chg="delSp modSp mod">
        <pc:chgData name="Silea Rive" userId="891173ba-4b43-41f1-bd85-b99557e25871" providerId="ADAL" clId="{209D8A6D-D85B-E849-ABB7-99E8476ADE76}" dt="2025-08-06T09:44:46.469" v="19" actId="20577"/>
        <pc:sldMkLst>
          <pc:docMk/>
          <pc:sldMk cId="40559466" sldId="279"/>
        </pc:sldMkLst>
      </pc:sldChg>
      <pc:sldChg chg="addSp delSp modSp mod">
        <pc:chgData name="Silea Rive" userId="891173ba-4b43-41f1-bd85-b99557e25871" providerId="ADAL" clId="{209D8A6D-D85B-E849-ABB7-99E8476ADE76}" dt="2025-08-06T11:13:59.605" v="163"/>
        <pc:sldMkLst>
          <pc:docMk/>
          <pc:sldMk cId="3919949645" sldId="285"/>
        </pc:sldMkLst>
      </pc:sldChg>
      <pc:sldChg chg="addSp modSp modAnim">
        <pc:chgData name="Silea Rive" userId="891173ba-4b43-41f1-bd85-b99557e25871" providerId="ADAL" clId="{209D8A6D-D85B-E849-ABB7-99E8476ADE76}" dt="2025-08-06T11:14:24.792" v="170"/>
        <pc:sldMkLst>
          <pc:docMk/>
          <pc:sldMk cId="1222348303" sldId="286"/>
        </pc:sldMkLst>
      </pc:sldChg>
      <pc:sldChg chg="modSp mod">
        <pc:chgData name="Silea Rive" userId="891173ba-4b43-41f1-bd85-b99557e25871" providerId="ADAL" clId="{209D8A6D-D85B-E849-ABB7-99E8476ADE76}" dt="2025-08-06T09:43:44.564" v="0" actId="20577"/>
        <pc:sldMkLst>
          <pc:docMk/>
          <pc:sldMk cId="2829967818" sldId="1889"/>
        </pc:sldMkLst>
      </pc:sldChg>
      <pc:sldChg chg="modSp mod">
        <pc:chgData name="Silea Rive" userId="891173ba-4b43-41f1-bd85-b99557e25871" providerId="ADAL" clId="{209D8A6D-D85B-E849-ABB7-99E8476ADE76}" dt="2025-08-06T11:13:36.482" v="155" actId="14100"/>
        <pc:sldMkLst>
          <pc:docMk/>
          <pc:sldMk cId="3824809397" sldId="1900"/>
        </pc:sldMkLst>
      </pc:sldChg>
      <pc:sldChg chg="modSp mod">
        <pc:chgData name="Silea Rive" userId="891173ba-4b43-41f1-bd85-b99557e25871" providerId="ADAL" clId="{209D8A6D-D85B-E849-ABB7-99E8476ADE76}" dt="2025-08-06T11:13:48.549" v="156" actId="14100"/>
        <pc:sldMkLst>
          <pc:docMk/>
          <pc:sldMk cId="805549066" sldId="1902"/>
        </pc:sldMkLst>
      </pc:sldChg>
      <pc:sldChg chg="modSp mod">
        <pc:chgData name="Silea Rive" userId="891173ba-4b43-41f1-bd85-b99557e25871" providerId="ADAL" clId="{209D8A6D-D85B-E849-ABB7-99E8476ADE76}" dt="2025-08-06T11:13:26.239" v="153" actId="14100"/>
        <pc:sldMkLst>
          <pc:docMk/>
          <pc:sldMk cId="2415902976" sldId="1915"/>
        </pc:sldMkLst>
      </pc:sldChg>
      <pc:sldChg chg="modSp mod">
        <pc:chgData name="Silea Rive" userId="891173ba-4b43-41f1-bd85-b99557e25871" providerId="ADAL" clId="{209D8A6D-D85B-E849-ABB7-99E8476ADE76}" dt="2025-08-06T11:12:34.261" v="136" actId="1036"/>
        <pc:sldMkLst>
          <pc:docMk/>
          <pc:sldMk cId="832222262" sldId="1941"/>
        </pc:sldMkLst>
      </pc:sldChg>
      <pc:sldChg chg="modSp mod">
        <pc:chgData name="Silea Rive" userId="891173ba-4b43-41f1-bd85-b99557e25871" providerId="ADAL" clId="{209D8A6D-D85B-E849-ABB7-99E8476ADE76}" dt="2025-08-06T09:43:47.622" v="1" actId="20577"/>
        <pc:sldMkLst>
          <pc:docMk/>
          <pc:sldMk cId="692891819" sldId="1945"/>
        </pc:sldMkLst>
      </pc:sldChg>
      <pc:sldChg chg="addSp delSp modSp mod modClrScheme delAnim chgLayout">
        <pc:chgData name="Silea Rive" userId="891173ba-4b43-41f1-bd85-b99557e25871" providerId="ADAL" clId="{209D8A6D-D85B-E849-ABB7-99E8476ADE76}" dt="2025-08-06T11:13:05.677" v="145" actId="1036"/>
        <pc:sldMkLst>
          <pc:docMk/>
          <pc:sldMk cId="329568932" sldId="1953"/>
        </pc:sldMkLst>
      </pc:sldChg>
      <pc:sldChg chg="delSp modSp mod">
        <pc:chgData name="Silea Rive" userId="891173ba-4b43-41f1-bd85-b99557e25871" providerId="ADAL" clId="{209D8A6D-D85B-E849-ABB7-99E8476ADE76}" dt="2025-08-06T11:13:15.976" v="150" actId="1035"/>
        <pc:sldMkLst>
          <pc:docMk/>
          <pc:sldMk cId="11215142" sldId="1954"/>
        </pc:sldMkLst>
      </pc:sldChg>
      <pc:sldChg chg="del">
        <pc:chgData name="Silea Rive" userId="891173ba-4b43-41f1-bd85-b99557e25871" providerId="ADAL" clId="{209D8A6D-D85B-E849-ABB7-99E8476ADE76}" dt="2025-08-06T09:44:25.069" v="9" actId="2696"/>
        <pc:sldMkLst>
          <pc:docMk/>
          <pc:sldMk cId="324810896" sldId="1955"/>
        </pc:sldMkLst>
      </pc:sldChg>
      <pc:sldChg chg="del">
        <pc:chgData name="Silea Rive" userId="891173ba-4b43-41f1-bd85-b99557e25871" providerId="ADAL" clId="{209D8A6D-D85B-E849-ABB7-99E8476ADE76}" dt="2025-08-06T09:44:25.701" v="10" actId="2696"/>
        <pc:sldMkLst>
          <pc:docMk/>
          <pc:sldMk cId="2851421364" sldId="1956"/>
        </pc:sldMkLst>
      </pc:sldChg>
      <pc:sldChg chg="del">
        <pc:chgData name="Silea Rive" userId="891173ba-4b43-41f1-bd85-b99557e25871" providerId="ADAL" clId="{209D8A6D-D85B-E849-ABB7-99E8476ADE76}" dt="2025-08-06T09:44:26.505" v="11" actId="2696"/>
        <pc:sldMkLst>
          <pc:docMk/>
          <pc:sldMk cId="3417479931" sldId="1958"/>
        </pc:sldMkLst>
      </pc:sldChg>
      <pc:sldChg chg="modSp modAnim">
        <pc:chgData name="Silea Rive" userId="891173ba-4b43-41f1-bd85-b99557e25871" providerId="ADAL" clId="{209D8A6D-D85B-E849-ABB7-99E8476ADE76}" dt="2025-08-06T09:45:17.621" v="47" actId="20577"/>
        <pc:sldMkLst>
          <pc:docMk/>
          <pc:sldMk cId="2411661837" sldId="1959"/>
        </pc:sldMkLst>
      </pc:sldChg>
      <pc:sldChg chg="modSp mod">
        <pc:chgData name="Silea Rive" userId="891173ba-4b43-41f1-bd85-b99557e25871" providerId="ADAL" clId="{209D8A6D-D85B-E849-ABB7-99E8476ADE76}" dt="2025-08-06T09:45:36.974" v="65" actId="20577"/>
        <pc:sldMkLst>
          <pc:docMk/>
          <pc:sldMk cId="2991223305" sldId="1961"/>
        </pc:sldMkLst>
      </pc:sldChg>
      <pc:sldChg chg="modSp mod">
        <pc:chgData name="Silea Rive" userId="891173ba-4b43-41f1-bd85-b99557e25871" providerId="ADAL" clId="{209D8A6D-D85B-E849-ABB7-99E8476ADE76}" dt="2025-08-06T09:45:44.099" v="75" actId="20577"/>
        <pc:sldMkLst>
          <pc:docMk/>
          <pc:sldMk cId="1417246062" sldId="1962"/>
        </pc:sldMkLst>
      </pc:sldChg>
      <pc:sldChg chg="modSp mod">
        <pc:chgData name="Silea Rive" userId="891173ba-4b43-41f1-bd85-b99557e25871" providerId="ADAL" clId="{209D8A6D-D85B-E849-ABB7-99E8476ADE76}" dt="2025-08-06T11:11:39.557" v="103" actId="14100"/>
        <pc:sldMkLst>
          <pc:docMk/>
          <pc:sldMk cId="4276977949" sldId="1964"/>
        </pc:sldMkLst>
      </pc:sldChg>
      <pc:sldChg chg="addSp delSp modSp del mod">
        <pc:chgData name="Silea Rive" userId="891173ba-4b43-41f1-bd85-b99557e25871" providerId="ADAL" clId="{209D8A6D-D85B-E849-ABB7-99E8476ADE76}" dt="2025-08-06T11:12:07.621" v="119" actId="2696"/>
        <pc:sldMkLst>
          <pc:docMk/>
          <pc:sldMk cId="3352210322" sldId="1965"/>
        </pc:sldMkLst>
      </pc:sldChg>
      <pc:sldChg chg="addSp delSp modSp mod">
        <pc:chgData name="Silea Rive" userId="891173ba-4b43-41f1-bd85-b99557e25871" providerId="ADAL" clId="{209D8A6D-D85B-E849-ABB7-99E8476ADE76}" dt="2025-08-06T11:12:16.011" v="125"/>
        <pc:sldMkLst>
          <pc:docMk/>
          <pc:sldMk cId="2563581751" sldId="1966"/>
        </pc:sldMkLst>
      </pc:sldChg>
      <pc:sldChg chg="modSp mod">
        <pc:chgData name="Silea Rive" userId="891173ba-4b43-41f1-bd85-b99557e25871" providerId="ADAL" clId="{209D8A6D-D85B-E849-ABB7-99E8476ADE76}" dt="2025-08-06T11:12:22.521" v="134" actId="1037"/>
        <pc:sldMkLst>
          <pc:docMk/>
          <pc:sldMk cId="3991442878" sldId="1967"/>
        </pc:sldMkLst>
      </pc:sldChg>
      <pc:sldMasterChg chg="modSldLayout">
        <pc:chgData name="Silea Rive" userId="891173ba-4b43-41f1-bd85-b99557e25871" providerId="ADAL" clId="{209D8A6D-D85B-E849-ABB7-99E8476ADE76}" dt="2025-08-06T11:15:32.752" v="178" actId="1076"/>
        <pc:sldMasterMkLst>
          <pc:docMk/>
          <pc:sldMasterMk cId="2142349000" sldId="2147486213"/>
        </pc:sldMasterMkLst>
        <pc:sldLayoutChg chg="addSp delSp modSp mod">
          <pc:chgData name="Silea Rive" userId="891173ba-4b43-41f1-bd85-b99557e25871" providerId="ADAL" clId="{209D8A6D-D85B-E849-ABB7-99E8476ADE76}" dt="2025-08-06T11:10:33.803" v="93"/>
          <pc:sldLayoutMkLst>
            <pc:docMk/>
            <pc:sldMasterMk cId="2142349000" sldId="2147486213"/>
            <pc:sldLayoutMk cId="1506473474" sldId="2147486217"/>
          </pc:sldLayoutMkLst>
        </pc:sldLayoutChg>
        <pc:sldLayoutChg chg="modSp mod">
          <pc:chgData name="Silea Rive" userId="891173ba-4b43-41f1-bd85-b99557e25871" providerId="ADAL" clId="{209D8A6D-D85B-E849-ABB7-99E8476ADE76}" dt="2025-08-06T11:11:09.214" v="97" actId="1076"/>
          <pc:sldLayoutMkLst>
            <pc:docMk/>
            <pc:sldMasterMk cId="2142349000" sldId="2147486213"/>
            <pc:sldLayoutMk cId="3448645769" sldId="2147486218"/>
          </pc:sldLayoutMkLst>
        </pc:sldLayoutChg>
        <pc:sldLayoutChg chg="addSp delSp modSp mod">
          <pc:chgData name="Silea Rive" userId="891173ba-4b43-41f1-bd85-b99557e25871" providerId="ADAL" clId="{209D8A6D-D85B-E849-ABB7-99E8476ADE76}" dt="2025-08-06T11:10:19.252" v="87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delSp modSp mod delAnim modAnim">
          <pc:chgData name="Silea Rive" userId="891173ba-4b43-41f1-bd85-b99557e25871" providerId="ADAL" clId="{209D8A6D-D85B-E849-ABB7-99E8476ADE76}" dt="2025-08-06T11:15:32.752" v="178" actId="1076"/>
          <pc:sldLayoutMkLst>
            <pc:docMk/>
            <pc:sldMasterMk cId="2142349000" sldId="2147486213"/>
            <pc:sldLayoutMk cId="1397167107" sldId="2147486273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FA7FCA4B-3068-F151-6777-73845F152B38}"/>
    <pc:docChg chg="modSld">
      <pc:chgData name="Silea Rive" userId="S::srive@goodtogreatschools.org.au::891173ba-4b43-41f1-bd85-b99557e25871" providerId="AD" clId="Web-{FA7FCA4B-3068-F151-6777-73845F152B38}" dt="2025-07-01T09:21:38.172" v="46" actId="20577"/>
      <pc:docMkLst>
        <pc:docMk/>
      </pc:docMkLst>
      <pc:sldChg chg="modSp">
        <pc:chgData name="Silea Rive" userId="S::srive@goodtogreatschools.org.au::891173ba-4b43-41f1-bd85-b99557e25871" providerId="AD" clId="Web-{FA7FCA4B-3068-F151-6777-73845F152B38}" dt="2025-07-01T09:18:57.527" v="10" actId="1076"/>
        <pc:sldMkLst>
          <pc:docMk/>
          <pc:sldMk cId="3824809397" sldId="1900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15.092" v="27" actId="14100"/>
        <pc:sldMkLst>
          <pc:docMk/>
          <pc:sldMk cId="2415902976" sldId="1915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1:08.297" v="44" actId="20577"/>
        <pc:sldMkLst>
          <pc:docMk/>
          <pc:sldMk cId="11215142" sldId="1954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57.515" v="42" actId="20577"/>
        <pc:sldMkLst>
          <pc:docMk/>
          <pc:sldMk cId="324810896" sldId="1955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47.780" v="37" actId="20577"/>
        <pc:sldMkLst>
          <pc:docMk/>
          <pc:sldMk cId="2851421364" sldId="1956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1:38.172" v="46" actId="20577"/>
        <pc:sldMkLst>
          <pc:docMk/>
          <pc:sldMk cId="3417479931" sldId="1958"/>
        </pc:sldMkLst>
      </pc:sldChg>
    </pc:docChg>
  </pc:docChgLst>
  <pc:docChgLst>
    <pc:chgData name="Silea Rive" userId="S::srive@goodtogreatschools.org.au::891173ba-4b43-41f1-bd85-b99557e25871" providerId="AD" clId="Web-{D98FAA70-5AF6-9A10-F03D-B0BC87F2F60E}"/>
    <pc:docChg chg="modSld">
      <pc:chgData name="Silea Rive" userId="S::srive@goodtogreatschools.org.au::891173ba-4b43-41f1-bd85-b99557e25871" providerId="AD" clId="Web-{D98FAA70-5AF6-9A10-F03D-B0BC87F2F60E}" dt="2025-06-19T06:55:42.086" v="18"/>
      <pc:docMkLst>
        <pc:docMk/>
      </pc:docMkLst>
      <pc:sldChg chg="modNotes">
        <pc:chgData name="Silea Rive" userId="S::srive@goodtogreatschools.org.au::891173ba-4b43-41f1-bd85-b99557e25871" providerId="AD" clId="Web-{D98FAA70-5AF6-9A10-F03D-B0BC87F2F60E}" dt="2025-06-19T06:55:42.086" v="18"/>
        <pc:sldMkLst>
          <pc:docMk/>
          <pc:sldMk cId="3256525751" sldId="1942"/>
        </pc:sldMkLst>
      </pc:sldChg>
    </pc:docChg>
  </pc:docChgLst>
  <pc:docChgLst>
    <pc:chgData name="Sara Hodgson Brown" userId="S::shodgsonbrown@goodtogreatschools.org.au::55abe0ab-6bea-4dc8-9867-e8721f5c6272" providerId="AD" clId="Web-{A4716E27-D8B1-6F1A-C9E0-2A080FF3E0DB}"/>
    <pc:docChg chg="modSld">
      <pc:chgData name="Sara Hodgson Brown" userId="S::shodgsonbrown@goodtogreatschools.org.au::55abe0ab-6bea-4dc8-9867-e8721f5c6272" providerId="AD" clId="Web-{A4716E27-D8B1-6F1A-C9E0-2A080FF3E0DB}" dt="2025-04-14T13:59:24.122" v="150" actId="1076"/>
      <pc:docMkLst>
        <pc:docMk/>
      </pc:docMkLst>
      <pc:sldChg chg="modNotes">
        <pc:chgData name="Sara Hodgson Brown" userId="S::shodgsonbrown@goodtogreatschools.org.au::55abe0ab-6bea-4dc8-9867-e8721f5c6272" providerId="AD" clId="Web-{A4716E27-D8B1-6F1A-C9E0-2A080FF3E0DB}" dt="2025-04-14T13:41:01.668" v="148"/>
        <pc:sldMkLst>
          <pc:docMk/>
          <pc:sldMk cId="2543034228" sldId="1896"/>
        </pc:sldMkLst>
      </pc:sldChg>
      <pc:sldChg chg="modSp">
        <pc:chgData name="Sara Hodgson Brown" userId="S::shodgsonbrown@goodtogreatschools.org.au::55abe0ab-6bea-4dc8-9867-e8721f5c6272" providerId="AD" clId="Web-{A4716E27-D8B1-6F1A-C9E0-2A080FF3E0DB}" dt="2025-04-14T13:59:24.122" v="150" actId="1076"/>
        <pc:sldMkLst>
          <pc:docMk/>
          <pc:sldMk cId="1560819104" sldId="1925"/>
        </pc:sldMkLst>
      </pc:sldChg>
    </pc:docChg>
  </pc:docChgLst>
  <pc:docChgLst>
    <pc:chgData name="Abbas Kassem" userId="b5422da9-d130-411e-8a14-2c174765e2f3" providerId="ADAL" clId="{E3E2CD13-EE3E-8148-84F3-CC1D5B6942C7}"/>
    <pc:docChg chg="custSel modSld modMainMaster">
      <pc:chgData name="Abbas Kassem" userId="b5422da9-d130-411e-8a14-2c174765e2f3" providerId="ADAL" clId="{E3E2CD13-EE3E-8148-84F3-CC1D5B6942C7}" dt="2024-06-30T23:17:29.609" v="17" actId="6264"/>
      <pc:docMkLst>
        <pc:docMk/>
      </pc:docMkLst>
      <pc:sldChg chg="addSp modSp mod chgLayout">
        <pc:chgData name="Abbas Kassem" userId="b5422da9-d130-411e-8a14-2c174765e2f3" providerId="ADAL" clId="{E3E2CD13-EE3E-8148-84F3-CC1D5B6942C7}" dt="2024-06-30T23:17:29.609" v="17" actId="6264"/>
        <pc:sldMkLst>
          <pc:docMk/>
          <pc:sldMk cId="1226646282" sldId="271"/>
        </pc:sldMkLst>
      </pc:sldChg>
    </pc:docChg>
  </pc:docChgLst>
  <pc:docChgLst>
    <pc:chgData name="Silea Rive" userId="891173ba-4b43-41f1-bd85-b99557e25871" providerId="ADAL" clId="{33541F4B-F8B8-B543-AECB-10C2A026F9F6}"/>
    <pc:docChg chg="undo custSel addSld delSld modSld sldOrd modMainMaster modSection">
      <pc:chgData name="Silea Rive" userId="891173ba-4b43-41f1-bd85-b99557e25871" providerId="ADAL" clId="{33541F4B-F8B8-B543-AECB-10C2A026F9F6}" dt="2025-07-01T09:23:58.521" v="11949" actId="700"/>
      <pc:docMkLst>
        <pc:docMk/>
      </pc:docMkLst>
      <pc:sldChg chg="mod modClrScheme chgLayout">
        <pc:chgData name="Silea Rive" userId="891173ba-4b43-41f1-bd85-b99557e25871" providerId="ADAL" clId="{33541F4B-F8B8-B543-AECB-10C2A026F9F6}" dt="2025-06-16T16:59:48.965" v="6" actId="700"/>
        <pc:sldMkLst>
          <pc:docMk/>
          <pc:sldMk cId="4152788124" sldId="295"/>
        </pc:sldMkLst>
      </pc:sldChg>
      <pc:sldChg chg="modSp mod ord modNotesTx">
        <pc:chgData name="Silea Rive" userId="891173ba-4b43-41f1-bd85-b99557e25871" providerId="ADAL" clId="{33541F4B-F8B8-B543-AECB-10C2A026F9F6}" dt="2025-06-18T15:42:59.650" v="11815" actId="20577"/>
        <pc:sldMkLst>
          <pc:docMk/>
          <pc:sldMk cId="805549066" sldId="1902"/>
        </pc:sldMkLst>
      </pc:sldChg>
      <pc:sldChg chg="del">
        <pc:chgData name="Silea Rive" userId="891173ba-4b43-41f1-bd85-b99557e25871" providerId="ADAL" clId="{33541F4B-F8B8-B543-AECB-10C2A026F9F6}" dt="2025-06-16T19:05:31.030" v="4703" actId="2696"/>
        <pc:sldMkLst>
          <pc:docMk/>
          <pc:sldMk cId="742659264" sldId="1904"/>
        </pc:sldMkLst>
      </pc:sldChg>
      <pc:sldChg chg="addSp delSp modSp mod delAnim modAnim modNotesTx">
        <pc:chgData name="Silea Rive" userId="891173ba-4b43-41f1-bd85-b99557e25871" providerId="ADAL" clId="{33541F4B-F8B8-B543-AECB-10C2A026F9F6}" dt="2025-06-18T15:03:22.781" v="10799" actId="20577"/>
        <pc:sldMkLst>
          <pc:docMk/>
          <pc:sldMk cId="6041022" sldId="1920"/>
        </pc:sldMkLst>
      </pc:sldChg>
      <pc:sldChg chg="addSp delSp modSp mod modClrScheme delAnim modAnim modCm chgLayout modNotesTx">
        <pc:chgData name="Silea Rive" userId="891173ba-4b43-41f1-bd85-b99557e25871" providerId="ADAL" clId="{33541F4B-F8B8-B543-AECB-10C2A026F9F6}" dt="2025-06-17T06:38:34.265" v="8812" actId="478"/>
        <pc:sldMkLst>
          <pc:docMk/>
          <pc:sldMk cId="1084918999" sldId="19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lea Rive" userId="891173ba-4b43-41f1-bd85-b99557e25871" providerId="ADAL" clId="{33541F4B-F8B8-B543-AECB-10C2A026F9F6}" dt="2025-06-16T20:02:21.491" v="6864" actId="20577"/>
              <pc2:cmMkLst xmlns:pc2="http://schemas.microsoft.com/office/powerpoint/2019/9/main/command">
                <pc:docMk/>
                <pc:sldMk cId="1084918999" sldId="1937"/>
                <pc2:cmMk id="{1EAFEA05-3E4A-0E44-9E7A-C15DAD245080}"/>
              </pc2:cmMkLst>
            </pc226:cmChg>
          </p:ext>
        </pc:extLst>
      </pc:sldChg>
      <pc:sldChg chg="del">
        <pc:chgData name="Silea Rive" userId="891173ba-4b43-41f1-bd85-b99557e25871" providerId="ADAL" clId="{33541F4B-F8B8-B543-AECB-10C2A026F9F6}" dt="2025-06-16T17:59:40.539" v="349" actId="2696"/>
        <pc:sldMkLst>
          <pc:docMk/>
          <pc:sldMk cId="2450950526" sldId="1943"/>
        </pc:sldMkLst>
      </pc:sldChg>
      <pc:sldChg chg="del">
        <pc:chgData name="Silea Rive" userId="891173ba-4b43-41f1-bd85-b99557e25871" providerId="ADAL" clId="{33541F4B-F8B8-B543-AECB-10C2A026F9F6}" dt="2025-06-16T19:05:28.126" v="4701" actId="2696"/>
        <pc:sldMkLst>
          <pc:docMk/>
          <pc:sldMk cId="751112771" sldId="1946"/>
        </pc:sldMkLst>
      </pc:sldChg>
      <pc:sldChg chg="del">
        <pc:chgData name="Silea Rive" userId="891173ba-4b43-41f1-bd85-b99557e25871" providerId="ADAL" clId="{33541F4B-F8B8-B543-AECB-10C2A026F9F6}" dt="2025-06-16T19:05:28.994" v="4702" actId="2696"/>
        <pc:sldMkLst>
          <pc:docMk/>
          <pc:sldMk cId="229650241" sldId="1948"/>
        </pc:sldMkLst>
      </pc:sldChg>
      <pc:sldChg chg="addSp delSp modSp del mod modAnim">
        <pc:chgData name="Silea Rive" userId="891173ba-4b43-41f1-bd85-b99557e25871" providerId="ADAL" clId="{33541F4B-F8B8-B543-AECB-10C2A026F9F6}" dt="2025-06-16T19:05:35.841" v="4705" actId="2696"/>
        <pc:sldMkLst>
          <pc:docMk/>
          <pc:sldMk cId="901513569" sldId="1949"/>
        </pc:sldMkLst>
      </pc:sldChg>
      <pc:sldChg chg="del">
        <pc:chgData name="Silea Rive" userId="891173ba-4b43-41f1-bd85-b99557e25871" providerId="ADAL" clId="{33541F4B-F8B8-B543-AECB-10C2A026F9F6}" dt="2025-06-16T19:32:24.922" v="5602" actId="2696"/>
        <pc:sldMkLst>
          <pc:docMk/>
          <pc:sldMk cId="1176722853" sldId="1951"/>
        </pc:sldMkLst>
      </pc:sldChg>
      <pc:sldChg chg="del">
        <pc:chgData name="Silea Rive" userId="891173ba-4b43-41f1-bd85-b99557e25871" providerId="ADAL" clId="{33541F4B-F8B8-B543-AECB-10C2A026F9F6}" dt="2025-06-16T19:05:31.850" v="4704" actId="2696"/>
        <pc:sldMkLst>
          <pc:docMk/>
          <pc:sldMk cId="2858647625" sldId="1952"/>
        </pc:sldMkLst>
      </pc:sldChg>
      <pc:sldChg chg="addSp delSp modSp add mod modNotesTx">
        <pc:chgData name="Silea Rive" userId="891173ba-4b43-41f1-bd85-b99557e25871" providerId="ADAL" clId="{33541F4B-F8B8-B543-AECB-10C2A026F9F6}" dt="2025-07-01T09:23:02.890" v="11942" actId="11"/>
        <pc:sldMkLst>
          <pc:docMk/>
          <pc:sldMk cId="324810896" sldId="1955"/>
        </pc:sldMkLst>
      </pc:sldChg>
      <pc:sldChg chg="addSp delSp modSp add mod modNotesTx">
        <pc:chgData name="Silea Rive" userId="891173ba-4b43-41f1-bd85-b99557e25871" providerId="ADAL" clId="{33541F4B-F8B8-B543-AECB-10C2A026F9F6}" dt="2025-07-01T09:23:09.623" v="11943" actId="11"/>
        <pc:sldMkLst>
          <pc:docMk/>
          <pc:sldMk cId="2851421364" sldId="1956"/>
        </pc:sldMkLst>
      </pc:sldChg>
      <pc:sldChg chg="new del">
        <pc:chgData name="Silea Rive" userId="891173ba-4b43-41f1-bd85-b99557e25871" providerId="ADAL" clId="{33541F4B-F8B8-B543-AECB-10C2A026F9F6}" dt="2025-06-16T19:30:37.756" v="5312" actId="2696"/>
        <pc:sldMkLst>
          <pc:docMk/>
          <pc:sldMk cId="3076008820" sldId="1957"/>
        </pc:sldMkLst>
      </pc:sldChg>
      <pc:sldChg chg="modSp add mod modNotesTx">
        <pc:chgData name="Silea Rive" userId="891173ba-4b43-41f1-bd85-b99557e25871" providerId="ADAL" clId="{33541F4B-F8B8-B543-AECB-10C2A026F9F6}" dt="2025-07-01T09:23:22.741" v="11948" actId="11"/>
        <pc:sldMkLst>
          <pc:docMk/>
          <pc:sldMk cId="3417479931" sldId="1958"/>
        </pc:sldMkLst>
      </pc:sldChg>
      <pc:sldChg chg="addSp delSp modSp new mod modClrScheme modAnim chgLayout modNotesTx">
        <pc:chgData name="Silea Rive" userId="891173ba-4b43-41f1-bd85-b99557e25871" providerId="ADAL" clId="{33541F4B-F8B8-B543-AECB-10C2A026F9F6}" dt="2025-06-16T19:45:57.766" v="6169" actId="20577"/>
        <pc:sldMkLst>
          <pc:docMk/>
          <pc:sldMk cId="2411661837" sldId="1959"/>
        </pc:sldMkLst>
      </pc:sldChg>
      <pc:sldChg chg="addSp delSp modSp new mod modAnim">
        <pc:chgData name="Silea Rive" userId="891173ba-4b43-41f1-bd85-b99557e25871" providerId="ADAL" clId="{33541F4B-F8B8-B543-AECB-10C2A026F9F6}" dt="2025-06-16T20:04:42.244" v="6909" actId="478"/>
        <pc:sldMkLst>
          <pc:docMk/>
          <pc:sldMk cId="3468968221" sldId="1960"/>
        </pc:sldMkLst>
      </pc:sldChg>
      <pc:sldChg chg="addSp delSp modSp mod modClrScheme delAnim modAnim chgLayout modNotesTx">
        <pc:chgData name="Silea Rive" userId="891173ba-4b43-41f1-bd85-b99557e25871" providerId="ADAL" clId="{33541F4B-F8B8-B543-AECB-10C2A026F9F6}" dt="2025-06-18T15:34:10.251" v="11455" actId="20577"/>
        <pc:sldMkLst>
          <pc:docMk/>
          <pc:sldMk cId="2991223305" sldId="1961"/>
        </pc:sldMkLst>
      </pc:sldChg>
      <pc:sldChg chg="addSp delSp modSp add mod modClrScheme delAnim modAnim chgLayout modNotesTx">
        <pc:chgData name="Silea Rive" userId="891173ba-4b43-41f1-bd85-b99557e25871" providerId="ADAL" clId="{33541F4B-F8B8-B543-AECB-10C2A026F9F6}" dt="2025-06-18T15:34:24.131" v="11457" actId="20577"/>
        <pc:sldMkLst>
          <pc:docMk/>
          <pc:sldMk cId="1417246062" sldId="1962"/>
        </pc:sldMkLst>
      </pc:sldChg>
      <pc:sldChg chg="addSp delSp modSp mod modNotesTx">
        <pc:chgData name="Silea Rive" userId="891173ba-4b43-41f1-bd85-b99557e25871" providerId="ADAL" clId="{33541F4B-F8B8-B543-AECB-10C2A026F9F6}" dt="2025-06-18T15:33:26.129" v="11402" actId="20577"/>
        <pc:sldMkLst>
          <pc:docMk/>
          <pc:sldMk cId="1277592921" sldId="1963"/>
        </pc:sldMkLst>
      </pc:sldChg>
      <pc:sldChg chg="modSp add del mod">
        <pc:chgData name="Silea Rive" userId="891173ba-4b43-41f1-bd85-b99557e25871" providerId="ADAL" clId="{33541F4B-F8B8-B543-AECB-10C2A026F9F6}" dt="2025-06-17T06:47:13.688" v="9163"/>
        <pc:sldMkLst>
          <pc:docMk/>
          <pc:sldMk cId="822031323" sldId="1964"/>
        </pc:sldMkLst>
      </pc:sldChg>
      <pc:sldChg chg="add del">
        <pc:chgData name="Silea Rive" userId="891173ba-4b43-41f1-bd85-b99557e25871" providerId="ADAL" clId="{33541F4B-F8B8-B543-AECB-10C2A026F9F6}" dt="2025-06-17T06:47:19.290" v="9165"/>
        <pc:sldMkLst>
          <pc:docMk/>
          <pc:sldMk cId="870842935" sldId="1964"/>
        </pc:sldMkLst>
      </pc:sldChg>
      <pc:sldChg chg="addSp delSp modSp new del mod modClrScheme chgLayout">
        <pc:chgData name="Silea Rive" userId="891173ba-4b43-41f1-bd85-b99557e25871" providerId="ADAL" clId="{33541F4B-F8B8-B543-AECB-10C2A026F9F6}" dt="2025-06-25T08:49:25.222" v="11941" actId="2696"/>
        <pc:sldMkLst>
          <pc:docMk/>
          <pc:sldMk cId="3971177871" sldId="1964"/>
        </pc:sldMkLst>
      </pc:sldChg>
      <pc:sldMasterChg chg="modSldLayout">
        <pc:chgData name="Silea Rive" userId="891173ba-4b43-41f1-bd85-b99557e25871" providerId="ADAL" clId="{33541F4B-F8B8-B543-AECB-10C2A026F9F6}" dt="2025-06-16T16:59:12.069" v="2" actId="207"/>
        <pc:sldMasterMkLst>
          <pc:docMk/>
          <pc:sldMasterMk cId="1949279857" sldId="2147486242"/>
        </pc:sldMasterMkLst>
        <pc:sldLayoutChg chg="modSp mod">
          <pc:chgData name="Silea Rive" userId="891173ba-4b43-41f1-bd85-b99557e25871" providerId="ADAL" clId="{33541F4B-F8B8-B543-AECB-10C2A026F9F6}" dt="2025-06-16T16:59:12.069" v="2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ilea Rive" userId="891173ba-4b43-41f1-bd85-b99557e25871" providerId="ADAL" clId="{33541F4B-F8B8-B543-AECB-10C2A026F9F6}" dt="2025-06-16T16:59:04" v="1" actId="207"/>
          <pc:sldLayoutMkLst>
            <pc:docMk/>
            <pc:sldMasterMk cId="1949279857" sldId="2147486242"/>
            <pc:sldLayoutMk cId="774910032" sldId="2147486333"/>
          </pc:sldLayoutMkLst>
        </pc:sldLayoutChg>
      </pc:sldMasterChg>
    </pc:docChg>
  </pc:docChgLst>
  <pc:docChgLst>
    <pc:chgData name="Sam Montgomery" userId="S::smontgomery@goodtogreatschools.org.au::20cb40b5-e532-43af-b9d6-1e516ca86ce9" providerId="AD" clId="Web-{7F6C01E7-A975-B4E8-BF66-D44A50F13244}"/>
    <pc:docChg chg="modSld">
      <pc:chgData name="Sam Montgomery" userId="S::smontgomery@goodtogreatschools.org.au::20cb40b5-e532-43af-b9d6-1e516ca86ce9" providerId="AD" clId="Web-{7F6C01E7-A975-B4E8-BF66-D44A50F13244}" dt="2023-06-06T01:50:10.738" v="10" actId="20577"/>
      <pc:docMkLst>
        <pc:docMk/>
      </pc:docMkLst>
      <pc:sldChg chg="modSp">
        <pc:chgData name="Sam Montgomery" userId="S::smontgomery@goodtogreatschools.org.au::20cb40b5-e532-43af-b9d6-1e516ca86ce9" providerId="AD" clId="Web-{7F6C01E7-A975-B4E8-BF66-D44A50F13244}" dt="2023-06-06T01:50:10.738" v="10" actId="20577"/>
        <pc:sldMkLst>
          <pc:docMk/>
          <pc:sldMk cId="2828639446" sldId="1670"/>
        </pc:sldMkLst>
      </pc:sldChg>
    </pc:docChg>
  </pc:docChgLst>
  <pc:docChgLst>
    <pc:chgData name="Silea Rive" userId="S::srive@goodtogreatschools.org.au::891173ba-4b43-41f1-bd85-b99557e25871" providerId="AD" clId="Web-{41339E8B-B64D-5459-910E-889EED000AF0}"/>
    <pc:docChg chg="modSld">
      <pc:chgData name="Silea Rive" userId="S::srive@goodtogreatschools.org.au::891173ba-4b43-41f1-bd85-b99557e25871" providerId="AD" clId="Web-{41339E8B-B64D-5459-910E-889EED000AF0}" dt="2025-08-20T07:04:12.481" v="17"/>
      <pc:docMkLst>
        <pc:docMk/>
      </pc:docMkLst>
      <pc:sldChg chg="addSp delSp modSp">
        <pc:chgData name="Silea Rive" userId="S::srive@goodtogreatschools.org.au::891173ba-4b43-41f1-bd85-b99557e25871" providerId="AD" clId="Web-{41339E8B-B64D-5459-910E-889EED000AF0}" dt="2025-08-20T07:04:12.481" v="17"/>
        <pc:sldMkLst>
          <pc:docMk/>
          <pc:sldMk cId="957731022" sldId="287"/>
        </pc:sldMkLst>
      </pc:sldChg>
    </pc:docChg>
  </pc:docChgLst>
  <pc:docChgLst>
    <pc:chgData name="Chantal Rae" userId="a1db561e-73a2-489d-a119-0f73c1c2f06f" providerId="ADAL" clId="{1B7CCB33-D176-4456-AF9C-3A9CF49A751E}"/>
    <pc:docChg chg="modSld">
      <pc:chgData name="Chantal Rae" userId="a1db561e-73a2-489d-a119-0f73c1c2f06f" providerId="ADAL" clId="{1B7CCB33-D176-4456-AF9C-3A9CF49A751E}" dt="2025-06-30T02:16:42.365" v="1" actId="20577"/>
      <pc:docMkLst>
        <pc:docMk/>
      </pc:docMkLst>
    </pc:docChg>
  </pc:docChgLst>
  <pc:docChgLst>
    <pc:chgData name="Sara Hodgson Brown" userId="S::shodgsonbrown@goodtogreatschools.org.au::55abe0ab-6bea-4dc8-9867-e8721f5c6272" providerId="AD" clId="Web-{5DED8B04-997E-2FF5-53DF-E2B650C5DEA5}"/>
    <pc:docChg chg="modSld">
      <pc:chgData name="Sara Hodgson Brown" userId="S::shodgsonbrown@goodtogreatschools.org.au::55abe0ab-6bea-4dc8-9867-e8721f5c6272" providerId="AD" clId="Web-{5DED8B04-997E-2FF5-53DF-E2B650C5DEA5}" dt="2025-06-04T14:52:04.028" v="33"/>
      <pc:docMkLst>
        <pc:docMk/>
      </pc:docMkLst>
      <pc:sldChg chg="modNotes">
        <pc:chgData name="Sara Hodgson Brown" userId="S::shodgsonbrown@goodtogreatschools.org.au::55abe0ab-6bea-4dc8-9867-e8721f5c6272" providerId="AD" clId="Web-{5DED8B04-997E-2FF5-53DF-E2B650C5DEA5}" dt="2025-06-04T14:49:29.021" v="31"/>
        <pc:sldMkLst>
          <pc:docMk/>
          <pc:sldMk cId="423844901" sldId="1947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52:04.028" v="33"/>
        <pc:sldMkLst>
          <pc:docMk/>
          <pc:sldMk cId="229650241" sldId="1948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48:58.723" v="27"/>
        <pc:sldMkLst>
          <pc:docMk/>
          <pc:sldMk cId="901513569" sldId="1949"/>
        </pc:sldMkLst>
      </pc:sldChg>
    </pc:docChg>
  </pc:docChgLst>
  <pc:docChgLst>
    <pc:chgData name="Sara Hodgson Brown" userId="S::shodgsonbrown@goodtogreatschools.org.au::55abe0ab-6bea-4dc8-9867-e8721f5c6272" providerId="AD" clId="Web-{DE19B627-50DD-FD09-71D0-D4086B739D32}"/>
    <pc:docChg chg="modSld">
      <pc:chgData name="Sara Hodgson Brown" userId="S::shodgsonbrown@goodtogreatschools.org.au::55abe0ab-6bea-4dc8-9867-e8721f5c6272" providerId="AD" clId="Web-{DE19B627-50DD-FD09-71D0-D4086B739D32}" dt="2025-03-17T11:00:23.721" v="13" actId="1076"/>
      <pc:docMkLst>
        <pc:docMk/>
      </pc:docMkLst>
    </pc:docChg>
  </pc:docChgLst>
  <pc:docChgLst>
    <pc:chgData name="Silea Rive" userId="S::srive@goodtogreatschools.org.au::891173ba-4b43-41f1-bd85-b99557e25871" providerId="AD" clId="Web-{990A4025-03B1-D90C-863A-E6C5771056E0}"/>
    <pc:docChg chg="modSld sldOrd">
      <pc:chgData name="Silea Rive" userId="S::srive@goodtogreatschools.org.au::891173ba-4b43-41f1-bd85-b99557e25871" providerId="AD" clId="Web-{990A4025-03B1-D90C-863A-E6C5771056E0}" dt="2025-06-23T11:11:13.699" v="107"/>
      <pc:docMkLst>
        <pc:docMk/>
      </pc:docMkLst>
      <pc:sldChg chg="modSp ord modNotes">
        <pc:chgData name="Silea Rive" userId="S::srive@goodtogreatschools.org.au::891173ba-4b43-41f1-bd85-b99557e25871" providerId="AD" clId="Web-{990A4025-03B1-D90C-863A-E6C5771056E0}" dt="2025-06-23T11:03:07.734" v="103"/>
        <pc:sldMkLst>
          <pc:docMk/>
          <pc:sldMk cId="40559466" sldId="279"/>
        </pc:sldMkLst>
      </pc:sldChg>
      <pc:sldChg chg="modSp modNotes">
        <pc:chgData name="Silea Rive" userId="S::srive@goodtogreatschools.org.au::891173ba-4b43-41f1-bd85-b99557e25871" providerId="AD" clId="Web-{990A4025-03B1-D90C-863A-E6C5771056E0}" dt="2025-06-23T07:59:25.837" v="13"/>
        <pc:sldMkLst>
          <pc:docMk/>
          <pc:sldMk cId="2415902976" sldId="1915"/>
        </pc:sldMkLst>
      </pc:sldChg>
      <pc:sldChg chg="modNotes">
        <pc:chgData name="Silea Rive" userId="S::srive@goodtogreatschools.org.au::891173ba-4b43-41f1-bd85-b99557e25871" providerId="AD" clId="Web-{990A4025-03B1-D90C-863A-E6C5771056E0}" dt="2025-06-23T11:02:21.873" v="89"/>
        <pc:sldMkLst>
          <pc:docMk/>
          <pc:sldMk cId="11215142" sldId="1954"/>
        </pc:sldMkLst>
      </pc:sldChg>
      <pc:sldChg chg="modSp">
        <pc:chgData name="Silea Rive" userId="S::srive@goodtogreatschools.org.au::891173ba-4b43-41f1-bd85-b99557e25871" providerId="AD" clId="Web-{990A4025-03B1-D90C-863A-E6C5771056E0}" dt="2025-06-23T11:06:00.886" v="105" actId="20577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990A4025-03B1-D90C-863A-E6C5771056E0}" dt="2025-06-23T11:11:13.699" v="107"/>
        <pc:sldMkLst>
          <pc:docMk/>
          <pc:sldMk cId="1277592921" sldId="1963"/>
        </pc:sldMkLst>
      </pc:sldChg>
    </pc:docChg>
  </pc:docChgLst>
  <pc:docChgLst>
    <pc:chgData name="Chantal Rae" userId="a1db561e-73a2-489d-a119-0f73c1c2f06f" providerId="ADAL" clId="{60EF4FBD-6B42-4B4B-9A32-54009C249FC1}"/>
    <pc:docChg chg="undo custSel modSld modMainMaster">
      <pc:chgData name="Chantal Rae" userId="a1db561e-73a2-489d-a119-0f73c1c2f06f" providerId="ADAL" clId="{60EF4FBD-6B42-4B4B-9A32-54009C249FC1}" dt="2024-07-16T04:50:46.415" v="60" actId="12"/>
      <pc:docMkLst>
        <pc:docMk/>
      </pc:docMkLst>
      <pc:sldChg chg="addSp delSp modSp mod modClrScheme chgLayout">
        <pc:chgData name="Chantal Rae" userId="a1db561e-73a2-489d-a119-0f73c1c2f06f" providerId="ADAL" clId="{60EF4FBD-6B42-4B4B-9A32-54009C249FC1}" dt="2024-07-16T04:46:03.639" v="25" actId="700"/>
        <pc:sldMkLst>
          <pc:docMk/>
          <pc:sldMk cId="2404565117" sldId="257"/>
        </pc:sldMkLst>
      </pc:sldChg>
      <pc:sldChg chg="modSp mod">
        <pc:chgData name="Chantal Rae" userId="a1db561e-73a2-489d-a119-0f73c1c2f06f" providerId="ADAL" clId="{60EF4FBD-6B42-4B4B-9A32-54009C249FC1}" dt="2024-07-16T04:48:29.136" v="33" actId="948"/>
        <pc:sldMkLst>
          <pc:docMk/>
          <pc:sldMk cId="907409833" sldId="258"/>
        </pc:sldMkLst>
      </pc:sldChg>
      <pc:sldChg chg="addSp delSp modSp mod">
        <pc:chgData name="Chantal Rae" userId="a1db561e-73a2-489d-a119-0f73c1c2f06f" providerId="ADAL" clId="{60EF4FBD-6B42-4B4B-9A32-54009C249FC1}" dt="2024-07-16T04:48:37.513" v="35"/>
        <pc:sldMkLst>
          <pc:docMk/>
          <pc:sldMk cId="2390463862" sldId="259"/>
        </pc:sldMkLst>
      </pc:sldChg>
      <pc:sldChg chg="addSp delSp modSp mod">
        <pc:chgData name="Chantal Rae" userId="a1db561e-73a2-489d-a119-0f73c1c2f06f" providerId="ADAL" clId="{60EF4FBD-6B42-4B4B-9A32-54009C249FC1}" dt="2024-07-16T04:48:41.879" v="37"/>
        <pc:sldMkLst>
          <pc:docMk/>
          <pc:sldMk cId="1314202843" sldId="260"/>
        </pc:sldMkLst>
      </pc:sldChg>
      <pc:sldChg chg="modSp mod">
        <pc:chgData name="Chantal Rae" userId="a1db561e-73a2-489d-a119-0f73c1c2f06f" providerId="ADAL" clId="{60EF4FBD-6B42-4B4B-9A32-54009C249FC1}" dt="2024-07-16T04:46:48.430" v="27"/>
        <pc:sldMkLst>
          <pc:docMk/>
          <pc:sldMk cId="3559894617" sldId="261"/>
        </pc:sldMkLst>
      </pc:sldChg>
      <pc:sldChg chg="delSp mod">
        <pc:chgData name="Chantal Rae" userId="a1db561e-73a2-489d-a119-0f73c1c2f06f" providerId="ADAL" clId="{60EF4FBD-6B42-4B4B-9A32-54009C249FC1}" dt="2024-07-16T04:48:46.144" v="38" actId="478"/>
        <pc:sldMkLst>
          <pc:docMk/>
          <pc:sldMk cId="313700263" sldId="262"/>
        </pc:sldMkLst>
      </pc:sldChg>
      <pc:sldChg chg="modSp mod">
        <pc:chgData name="Chantal Rae" userId="a1db561e-73a2-489d-a119-0f73c1c2f06f" providerId="ADAL" clId="{60EF4FBD-6B42-4B4B-9A32-54009C249FC1}" dt="2024-07-16T04:49:32.287" v="44" actId="12"/>
        <pc:sldMkLst>
          <pc:docMk/>
          <pc:sldMk cId="2168582299" sldId="263"/>
        </pc:sldMkLst>
      </pc:sldChg>
      <pc:sldChg chg="addSp delSp modSp mod">
        <pc:chgData name="Chantal Rae" userId="a1db561e-73a2-489d-a119-0f73c1c2f06f" providerId="ADAL" clId="{60EF4FBD-6B42-4B4B-9A32-54009C249FC1}" dt="2024-07-16T04:49:25.007" v="43" actId="948"/>
        <pc:sldMkLst>
          <pc:docMk/>
          <pc:sldMk cId="3105944596" sldId="264"/>
        </pc:sldMkLst>
      </pc:sldChg>
      <pc:sldChg chg="addSp delSp modSp mod">
        <pc:chgData name="Chantal Rae" userId="a1db561e-73a2-489d-a119-0f73c1c2f06f" providerId="ADAL" clId="{60EF4FBD-6B42-4B4B-9A32-54009C249FC1}" dt="2024-07-16T04:49:38.645" v="46"/>
        <pc:sldMkLst>
          <pc:docMk/>
          <pc:sldMk cId="12072110" sldId="268"/>
        </pc:sldMkLst>
      </pc:sldChg>
      <pc:sldChg chg="modSp mod">
        <pc:chgData name="Chantal Rae" userId="a1db561e-73a2-489d-a119-0f73c1c2f06f" providerId="ADAL" clId="{60EF4FBD-6B42-4B4B-9A32-54009C249FC1}" dt="2024-07-16T04:49:51.401" v="47" actId="948"/>
        <pc:sldMkLst>
          <pc:docMk/>
          <pc:sldMk cId="3653764745" sldId="269"/>
        </pc:sldMkLst>
      </pc:sldChg>
      <pc:sldChg chg="addSp delSp modSp mod">
        <pc:chgData name="Chantal Rae" userId="a1db561e-73a2-489d-a119-0f73c1c2f06f" providerId="ADAL" clId="{60EF4FBD-6B42-4B4B-9A32-54009C249FC1}" dt="2024-07-16T04:49:57.631" v="49"/>
        <pc:sldMkLst>
          <pc:docMk/>
          <pc:sldMk cId="4053317287" sldId="270"/>
        </pc:sldMkLst>
      </pc:sldChg>
      <pc:sldChg chg="addSp delSp modSp mod">
        <pc:chgData name="Chantal Rae" userId="a1db561e-73a2-489d-a119-0f73c1c2f06f" providerId="ADAL" clId="{60EF4FBD-6B42-4B4B-9A32-54009C249FC1}" dt="2024-07-16T04:50:02.568" v="51"/>
        <pc:sldMkLst>
          <pc:docMk/>
          <pc:sldMk cId="2601560280" sldId="272"/>
        </pc:sldMkLst>
      </pc:sldChg>
      <pc:sldChg chg="addSp delSp modSp mod">
        <pc:chgData name="Chantal Rae" userId="a1db561e-73a2-489d-a119-0f73c1c2f06f" providerId="ADAL" clId="{60EF4FBD-6B42-4B4B-9A32-54009C249FC1}" dt="2024-07-16T04:50:17.776" v="53"/>
        <pc:sldMkLst>
          <pc:docMk/>
          <pc:sldMk cId="3105621307" sldId="278"/>
        </pc:sldMkLst>
      </pc:sldChg>
      <pc:sldChg chg="addSp delSp modSp mod">
        <pc:chgData name="Chantal Rae" userId="a1db561e-73a2-489d-a119-0f73c1c2f06f" providerId="ADAL" clId="{60EF4FBD-6B42-4B4B-9A32-54009C249FC1}" dt="2024-07-16T04:50:21.752" v="55"/>
        <pc:sldMkLst>
          <pc:docMk/>
          <pc:sldMk cId="1500751946" sldId="279"/>
        </pc:sldMkLst>
      </pc:sldChg>
      <pc:sldChg chg="modSp mod">
        <pc:chgData name="Chantal Rae" userId="a1db561e-73a2-489d-a119-0f73c1c2f06f" providerId="ADAL" clId="{60EF4FBD-6B42-4B4B-9A32-54009C249FC1}" dt="2024-07-16T04:50:46.415" v="60" actId="12"/>
        <pc:sldMkLst>
          <pc:docMk/>
          <pc:sldMk cId="810085325" sldId="280"/>
        </pc:sldMkLst>
      </pc:sldChg>
      <pc:sldChg chg="addSp delSp modSp mod">
        <pc:chgData name="Chantal Rae" userId="a1db561e-73a2-489d-a119-0f73c1c2f06f" providerId="ADAL" clId="{60EF4FBD-6B42-4B4B-9A32-54009C249FC1}" dt="2024-07-16T04:50:36.030" v="58"/>
        <pc:sldMkLst>
          <pc:docMk/>
          <pc:sldMk cId="1412059186" sldId="281"/>
        </pc:sldMkLst>
      </pc:sldChg>
      <pc:sldChg chg="modSp mod">
        <pc:chgData name="Chantal Rae" userId="a1db561e-73a2-489d-a119-0f73c1c2f06f" providerId="ADAL" clId="{60EF4FBD-6B42-4B4B-9A32-54009C249FC1}" dt="2024-07-10T06:07:56.875" v="16" actId="2711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0EF4FBD-6B42-4B4B-9A32-54009C249FC1}" dt="2024-07-16T04:43:54.555" v="19"/>
        <pc:sldMasterMkLst>
          <pc:docMk/>
          <pc:sldMasterMk cId="435784274" sldId="2147486248"/>
        </pc:sldMasterMkLst>
        <pc:sldLayoutChg chg="setBg">
          <pc:chgData name="Chantal Rae" userId="a1db561e-73a2-489d-a119-0f73c1c2f06f" providerId="ADAL" clId="{60EF4FBD-6B42-4B4B-9A32-54009C249FC1}" dt="2024-07-16T04:43:54.555" v="19"/>
          <pc:sldLayoutMkLst>
            <pc:docMk/>
            <pc:sldMasterMk cId="435784274" sldId="2147486248"/>
            <pc:sldLayoutMk cId="3542523504" sldId="2147486276"/>
          </pc:sldLayoutMkLst>
        </pc:sldLayoutChg>
      </pc:sldMasterChg>
      <pc:sldMasterChg chg="modSldLayout">
        <pc:chgData name="Chantal Rae" userId="a1db561e-73a2-489d-a119-0f73c1c2f06f" providerId="ADAL" clId="{60EF4FBD-6B42-4B4B-9A32-54009C249FC1}" dt="2024-07-16T04:43:43.813" v="18"/>
        <pc:sldMasterMkLst>
          <pc:docMk/>
          <pc:sldMasterMk cId="674772621" sldId="2147486248"/>
        </pc:sldMasterMkLst>
        <pc:sldLayoutChg chg="setBg">
          <pc:chgData name="Chantal Rae" userId="a1db561e-73a2-489d-a119-0f73c1c2f06f" providerId="ADAL" clId="{60EF4FBD-6B42-4B4B-9A32-54009C249FC1}" dt="2024-07-16T04:43:43.813" v="18"/>
          <pc:sldLayoutMkLst>
            <pc:docMk/>
            <pc:sldMasterMk cId="674772621" sldId="2147486248"/>
            <pc:sldLayoutMk cId="3733857658" sldId="214748627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8D835863-C8D1-FA4F-8C22-F786FD9D2CB6}"/>
    <pc:docChg chg="modSld">
      <pc:chgData name="Sara Hodgson Brown" userId="S::shodgsonbrown@goodtogreatschools.org.au::55abe0ab-6bea-4dc8-9867-e8721f5c6272" providerId="AD" clId="Web-{8D835863-C8D1-FA4F-8C22-F786FD9D2CB6}" dt="2025-04-09T08:57:27.131" v="0"/>
      <pc:docMkLst>
        <pc:docMk/>
      </pc:docMkLst>
      <pc:sldChg chg="modNotes">
        <pc:chgData name="Sara Hodgson Brown" userId="S::shodgsonbrown@goodtogreatschools.org.au::55abe0ab-6bea-4dc8-9867-e8721f5c6272" providerId="AD" clId="Web-{8D835863-C8D1-FA4F-8C22-F786FD9D2CB6}" dt="2025-04-09T08:57:27.131" v="0"/>
        <pc:sldMkLst>
          <pc:docMk/>
          <pc:sldMk cId="4093921776" sldId="264"/>
        </pc:sldMkLst>
      </pc:sldChg>
    </pc:docChg>
  </pc:docChgLst>
  <pc:docChgLst>
    <pc:chgData name="Tara Tyrrell" userId="67dc6626-2ece-4dc7-ac5a-9add06ec429c" providerId="ADAL" clId="{D7C2A14C-F1D7-4BF4-8949-BC15D50F0987}"/>
    <pc:docChg chg="undo custSel modSld modMainMaster">
      <pc:chgData name="Tara Tyrrell" userId="67dc6626-2ece-4dc7-ac5a-9add06ec429c" providerId="ADAL" clId="{D7C2A14C-F1D7-4BF4-8949-BC15D50F0987}" dt="2024-12-30T13:51:01.267" v="354" actId="1037"/>
      <pc:docMkLst>
        <pc:docMk/>
      </pc:docMkLst>
      <pc:sldChg chg="modSp mod">
        <pc:chgData name="Tara Tyrrell" userId="67dc6626-2ece-4dc7-ac5a-9add06ec429c" providerId="ADAL" clId="{D7C2A14C-F1D7-4BF4-8949-BC15D50F0987}" dt="2024-12-30T13:31:40.595" v="6" actId="1037"/>
        <pc:sldMkLst>
          <pc:docMk/>
          <pc:sldMk cId="1415409003" sldId="258"/>
        </pc:sldMkLst>
      </pc:sldChg>
      <pc:sldChg chg="modSp mod">
        <pc:chgData name="Tara Tyrrell" userId="67dc6626-2ece-4dc7-ac5a-9add06ec429c" providerId="ADAL" clId="{D7C2A14C-F1D7-4BF4-8949-BC15D50F0987}" dt="2024-12-30T13:50:45.895" v="346" actId="14100"/>
        <pc:sldMkLst>
          <pc:docMk/>
          <pc:sldMk cId="1040751840" sldId="277"/>
        </pc:sldMkLst>
      </pc:sldChg>
      <pc:sldChg chg="modSp mod">
        <pc:chgData name="Tara Tyrrell" userId="67dc6626-2ece-4dc7-ac5a-9add06ec429c" providerId="ADAL" clId="{D7C2A14C-F1D7-4BF4-8949-BC15D50F0987}" dt="2024-12-30T13:45:16.075" v="282" actId="1036"/>
        <pc:sldMkLst>
          <pc:docMk/>
          <pc:sldMk cId="2991223305" sldId="281"/>
        </pc:sldMkLst>
      </pc:sldChg>
      <pc:sldChg chg="modSp mod">
        <pc:chgData name="Tara Tyrrell" userId="67dc6626-2ece-4dc7-ac5a-9add06ec429c" providerId="ADAL" clId="{D7C2A14C-F1D7-4BF4-8949-BC15D50F0987}" dt="2024-12-30T13:46:03.318" v="302" actId="1038"/>
        <pc:sldMkLst>
          <pc:docMk/>
          <pc:sldMk cId="1277592921" sldId="284"/>
        </pc:sldMkLst>
      </pc:sldChg>
      <pc:sldChg chg="modSp mod">
        <pc:chgData name="Tara Tyrrell" userId="67dc6626-2ece-4dc7-ac5a-9add06ec429c" providerId="ADAL" clId="{D7C2A14C-F1D7-4BF4-8949-BC15D50F0987}" dt="2024-12-30T13:45:22.971" v="283" actId="20577"/>
        <pc:sldMkLst>
          <pc:docMk/>
          <pc:sldMk cId="502196074" sldId="1877"/>
        </pc:sldMkLst>
      </pc:sldChg>
      <pc:sldChg chg="modSp mod">
        <pc:chgData name="Tara Tyrrell" userId="67dc6626-2ece-4dc7-ac5a-9add06ec429c" providerId="ADAL" clId="{D7C2A14C-F1D7-4BF4-8949-BC15D50F0987}" dt="2024-12-30T13:45:32.550" v="284" actId="20577"/>
        <pc:sldMkLst>
          <pc:docMk/>
          <pc:sldMk cId="292865011" sldId="1878"/>
        </pc:sldMkLst>
      </pc:sldChg>
    </pc:docChg>
  </pc:docChgLst>
  <pc:docChgLst>
    <pc:chgData name="Silea Rive" userId="891173ba-4b43-41f1-bd85-b99557e25871" providerId="ADAL" clId="{13213773-0D98-4641-B55E-A9C912C33F78}"/>
    <pc:docChg chg="undo redo custSel addSld modSld modMainMaster modSection">
      <pc:chgData name="Silea Rive" userId="891173ba-4b43-41f1-bd85-b99557e25871" providerId="ADAL" clId="{13213773-0D98-4641-B55E-A9C912C33F78}" dt="2025-08-08T08:58:34.441" v="7853" actId="14826"/>
      <pc:docMkLst>
        <pc:docMk/>
      </pc:docMkLst>
      <pc:sldChg chg="modNotesTx">
        <pc:chgData name="Silea Rive" userId="891173ba-4b43-41f1-bd85-b99557e25871" providerId="ADAL" clId="{13213773-0D98-4641-B55E-A9C912C33F78}" dt="2025-08-07T15:34:56.902" v="306" actId="20577"/>
        <pc:sldMkLst>
          <pc:docMk/>
          <pc:sldMk cId="2081362450" sldId="261"/>
        </pc:sldMkLst>
      </pc:sldChg>
      <pc:sldChg chg="modNotesTx">
        <pc:chgData name="Silea Rive" userId="891173ba-4b43-41f1-bd85-b99557e25871" providerId="ADAL" clId="{13213773-0D98-4641-B55E-A9C912C33F78}" dt="2025-08-07T15:37:28.882" v="495" actId="20577"/>
        <pc:sldMkLst>
          <pc:docMk/>
          <pc:sldMk cId="3549752040" sldId="263"/>
        </pc:sldMkLst>
      </pc:sldChg>
      <pc:sldChg chg="modSp mod">
        <pc:chgData name="Silea Rive" userId="891173ba-4b43-41f1-bd85-b99557e25871" providerId="ADAL" clId="{13213773-0D98-4641-B55E-A9C912C33F78}" dt="2025-08-07T15:42:21.181" v="1116" actId="20577"/>
        <pc:sldMkLst>
          <pc:docMk/>
          <pc:sldMk cId="2829967818" sldId="1889"/>
        </pc:sldMkLst>
      </pc:sldChg>
      <pc:sldChg chg="addSp modSp mod modNotesTx">
        <pc:chgData name="Silea Rive" userId="891173ba-4b43-41f1-bd85-b99557e25871" providerId="ADAL" clId="{13213773-0D98-4641-B55E-A9C912C33F78}" dt="2025-08-07T15:49:26.093" v="2261" actId="166"/>
        <pc:sldMkLst>
          <pc:docMk/>
          <pc:sldMk cId="3824809397" sldId="1900"/>
        </pc:sldMkLst>
      </pc:sldChg>
      <pc:sldChg chg="modSp">
        <pc:chgData name="Silea Rive" userId="891173ba-4b43-41f1-bd85-b99557e25871" providerId="ADAL" clId="{13213773-0D98-4641-B55E-A9C912C33F78}" dt="2025-08-08T08:58:34.441" v="7853" actId="14826"/>
        <pc:sldMkLst>
          <pc:docMk/>
          <pc:sldMk cId="805549066" sldId="1902"/>
        </pc:sldMkLst>
      </pc:sldChg>
      <pc:sldChg chg="modSp mod modNotesTx">
        <pc:chgData name="Silea Rive" userId="891173ba-4b43-41f1-bd85-b99557e25871" providerId="ADAL" clId="{13213773-0D98-4641-B55E-A9C912C33F78}" dt="2025-08-07T15:36:09.139" v="481" actId="207"/>
        <pc:sldMkLst>
          <pc:docMk/>
          <pc:sldMk cId="832222262" sldId="1941"/>
        </pc:sldMkLst>
      </pc:sldChg>
      <pc:sldChg chg="addSp delSp modSp mod modAnim modNotesTx">
        <pc:chgData name="Silea Rive" userId="891173ba-4b43-41f1-bd85-b99557e25871" providerId="ADAL" clId="{13213773-0D98-4641-B55E-A9C912C33F78}" dt="2025-08-07T15:41:59.374" v="1109"/>
        <pc:sldMkLst>
          <pc:docMk/>
          <pc:sldMk cId="3256525751" sldId="1942"/>
        </pc:sldMkLst>
      </pc:sldChg>
      <pc:sldChg chg="modSp mod modNotesTx">
        <pc:chgData name="Silea Rive" userId="891173ba-4b43-41f1-bd85-b99557e25871" providerId="ADAL" clId="{13213773-0D98-4641-B55E-A9C912C33F78}" dt="2025-08-07T15:49:35.153" v="2268" actId="20577"/>
        <pc:sldMkLst>
          <pc:docMk/>
          <pc:sldMk cId="692891819" sldId="1945"/>
        </pc:sldMkLst>
      </pc:sldChg>
      <pc:sldChg chg="addSp delSp modSp mod modAnim modNotesTx">
        <pc:chgData name="Silea Rive" userId="891173ba-4b43-41f1-bd85-b99557e25871" providerId="ADAL" clId="{13213773-0D98-4641-B55E-A9C912C33F78}" dt="2025-08-07T17:47:22.293" v="7316"/>
        <pc:sldMkLst>
          <pc:docMk/>
          <pc:sldMk cId="329568932" sldId="1953"/>
        </pc:sldMkLst>
      </pc:sldChg>
      <pc:sldChg chg="addSp delSp modSp mod modClrScheme chgLayout modNotesTx">
        <pc:chgData name="Silea Rive" userId="891173ba-4b43-41f1-bd85-b99557e25871" providerId="ADAL" clId="{13213773-0D98-4641-B55E-A9C912C33F78}" dt="2025-08-07T16:29:38.630" v="5782" actId="20577"/>
        <pc:sldMkLst>
          <pc:docMk/>
          <pc:sldMk cId="11215142" sldId="1954"/>
        </pc:sldMkLst>
      </pc:sldChg>
      <pc:sldChg chg="modSp mod">
        <pc:chgData name="Silea Rive" userId="891173ba-4b43-41f1-bd85-b99557e25871" providerId="ADAL" clId="{13213773-0D98-4641-B55E-A9C912C33F78}" dt="2025-08-07T15:33:59.135" v="128" actId="1036"/>
        <pc:sldMkLst>
          <pc:docMk/>
          <pc:sldMk cId="4276977949" sldId="1964"/>
        </pc:sldMkLst>
      </pc:sldChg>
      <pc:sldChg chg="modSp mod">
        <pc:chgData name="Silea Rive" userId="891173ba-4b43-41f1-bd85-b99557e25871" providerId="ADAL" clId="{13213773-0D98-4641-B55E-A9C912C33F78}" dt="2025-08-07T15:34:04.975" v="129" actId="1036"/>
        <pc:sldMkLst>
          <pc:docMk/>
          <pc:sldMk cId="2563581751" sldId="1966"/>
        </pc:sldMkLst>
      </pc:sldChg>
      <pc:sldChg chg="addSp delSp modSp mod modClrScheme modAnim chgLayout modNotesTx">
        <pc:chgData name="Silea Rive" userId="891173ba-4b43-41f1-bd85-b99557e25871" providerId="ADAL" clId="{13213773-0D98-4641-B55E-A9C912C33F78}" dt="2025-08-07T15:34:43.779" v="236" actId="20577"/>
        <pc:sldMkLst>
          <pc:docMk/>
          <pc:sldMk cId="3991442878" sldId="1967"/>
        </pc:sldMkLst>
      </pc:sldChg>
      <pc:sldChg chg="modSp mod modNotesTx">
        <pc:chgData name="Silea Rive" userId="891173ba-4b43-41f1-bd85-b99557e25871" providerId="ADAL" clId="{13213773-0D98-4641-B55E-A9C912C33F78}" dt="2025-08-07T15:44:03.860" v="1553" actId="20577"/>
        <pc:sldMkLst>
          <pc:docMk/>
          <pc:sldMk cId="3832377660" sldId="1968"/>
        </pc:sldMkLst>
      </pc:sldChg>
      <pc:sldChg chg="addSp delSp modSp mod modNotesTx">
        <pc:chgData name="Silea Rive" userId="891173ba-4b43-41f1-bd85-b99557e25871" providerId="ADAL" clId="{13213773-0D98-4641-B55E-A9C912C33F78}" dt="2025-08-07T17:48:43.691" v="7472" actId="478"/>
        <pc:sldMkLst>
          <pc:docMk/>
          <pc:sldMk cId="2256441591" sldId="1969"/>
        </pc:sldMkLst>
      </pc:sldChg>
      <pc:sldChg chg="addSp delSp modSp mod modNotesTx">
        <pc:chgData name="Silea Rive" userId="891173ba-4b43-41f1-bd85-b99557e25871" providerId="ADAL" clId="{13213773-0D98-4641-B55E-A9C912C33F78}" dt="2025-08-07T17:48:36.588" v="7471"/>
        <pc:sldMkLst>
          <pc:docMk/>
          <pc:sldMk cId="4173853742" sldId="1970"/>
        </pc:sldMkLst>
      </pc:sldChg>
      <pc:sldChg chg="addSp delSp modSp mod modNotesTx">
        <pc:chgData name="Silea Rive" userId="891173ba-4b43-41f1-bd85-b99557e25871" providerId="ADAL" clId="{13213773-0D98-4641-B55E-A9C912C33F78}" dt="2025-08-07T17:50:31.893" v="7851" actId="20577"/>
        <pc:sldMkLst>
          <pc:docMk/>
          <pc:sldMk cId="3895048642" sldId="1971"/>
        </pc:sldMkLst>
      </pc:sldChg>
      <pc:sldChg chg="addSp delSp modSp mod delAnim modAnim modNotesTx">
        <pc:chgData name="Silea Rive" userId="891173ba-4b43-41f1-bd85-b99557e25871" providerId="ADAL" clId="{13213773-0D98-4641-B55E-A9C912C33F78}" dt="2025-08-07T17:52:03.535" v="7852"/>
        <pc:sldMkLst>
          <pc:docMk/>
          <pc:sldMk cId="3533027203" sldId="1972"/>
        </pc:sldMkLst>
      </pc:sldChg>
      <pc:sldChg chg="addSp delSp modSp add mod modNotesTx">
        <pc:chgData name="Silea Rive" userId="891173ba-4b43-41f1-bd85-b99557e25871" providerId="ADAL" clId="{13213773-0D98-4641-B55E-A9C912C33F78}" dt="2025-08-07T17:10:29.724" v="6242" actId="20577"/>
        <pc:sldMkLst>
          <pc:docMk/>
          <pc:sldMk cId="787193227" sldId="1973"/>
        </pc:sldMkLst>
      </pc:sldChg>
      <pc:sldChg chg="addSp delSp modSp new mod modClrScheme chgLayout modNotesTx">
        <pc:chgData name="Silea Rive" userId="891173ba-4b43-41f1-bd85-b99557e25871" providerId="ADAL" clId="{13213773-0D98-4641-B55E-A9C912C33F78}" dt="2025-08-07T16:58:01.680" v="6044"/>
        <pc:sldMkLst>
          <pc:docMk/>
          <pc:sldMk cId="1527744437" sldId="1974"/>
        </pc:sldMkLst>
      </pc:sldChg>
      <pc:sldChg chg="addSp delSp modSp add mod modNotesTx">
        <pc:chgData name="Silea Rive" userId="891173ba-4b43-41f1-bd85-b99557e25871" providerId="ADAL" clId="{13213773-0D98-4641-B55E-A9C912C33F78}" dt="2025-08-07T17:10:41.080" v="6287" actId="20577"/>
        <pc:sldMkLst>
          <pc:docMk/>
          <pc:sldMk cId="678083156" sldId="1975"/>
        </pc:sldMkLst>
      </pc:sldChg>
      <pc:sldChg chg="addSp delSp modSp add mod modNotesTx">
        <pc:chgData name="Silea Rive" userId="891173ba-4b43-41f1-bd85-b99557e25871" providerId="ADAL" clId="{13213773-0D98-4641-B55E-A9C912C33F78}" dt="2025-08-07T17:17:16.299" v="6487" actId="11"/>
        <pc:sldMkLst>
          <pc:docMk/>
          <pc:sldMk cId="1376373585" sldId="1976"/>
        </pc:sldMkLst>
      </pc:sldChg>
      <pc:sldChg chg="addSp modSp add mod modNotesTx">
        <pc:chgData name="Silea Rive" userId="891173ba-4b43-41f1-bd85-b99557e25871" providerId="ADAL" clId="{13213773-0D98-4641-B55E-A9C912C33F78}" dt="2025-08-07T17:18:53.925" v="6658" actId="11"/>
        <pc:sldMkLst>
          <pc:docMk/>
          <pc:sldMk cId="3752040123" sldId="1977"/>
        </pc:sldMkLst>
      </pc:sldChg>
      <pc:sldChg chg="addSp modSp add mod modNotesTx">
        <pc:chgData name="Silea Rive" userId="891173ba-4b43-41f1-bd85-b99557e25871" providerId="ADAL" clId="{13213773-0D98-4641-B55E-A9C912C33F78}" dt="2025-08-07T17:20:31.991" v="6793" actId="11"/>
        <pc:sldMkLst>
          <pc:docMk/>
          <pc:sldMk cId="449747483" sldId="1978"/>
        </pc:sldMkLst>
      </pc:sldChg>
      <pc:sldMasterChg chg="addSp delSp modSp mod modSldLayout">
        <pc:chgData name="Silea Rive" userId="891173ba-4b43-41f1-bd85-b99557e25871" providerId="ADAL" clId="{13213773-0D98-4641-B55E-A9C912C33F78}" dt="2025-08-07T17:46:17.769" v="7191" actId="478"/>
        <pc:sldMasterMkLst>
          <pc:docMk/>
          <pc:sldMasterMk cId="2142349000" sldId="2147486213"/>
        </pc:sldMasterMkLst>
        <pc:sldLayoutChg chg="modSp mod">
          <pc:chgData name="Silea Rive" userId="891173ba-4b43-41f1-bd85-b99557e25871" providerId="ADAL" clId="{13213773-0D98-4641-B55E-A9C912C33F78}" dt="2025-08-07T15:32:56.825" v="114" actId="14100"/>
          <pc:sldLayoutMkLst>
            <pc:docMk/>
            <pc:sldMasterMk cId="2142349000" sldId="2147486213"/>
            <pc:sldLayoutMk cId="1506473474" sldId="2147486217"/>
          </pc:sldLayoutMkLst>
        </pc:sldLayoutChg>
        <pc:sldLayoutChg chg="addSp delSp modSp mod">
          <pc:chgData name="Silea Rive" userId="891173ba-4b43-41f1-bd85-b99557e25871" providerId="ADAL" clId="{13213773-0D98-4641-B55E-A9C912C33F78}" dt="2025-08-07T17:37:45.296" v="6829" actId="1076"/>
          <pc:sldLayoutMkLst>
            <pc:docMk/>
            <pc:sldMasterMk cId="2142349000" sldId="2147486213"/>
            <pc:sldLayoutMk cId="541257042" sldId="2147486338"/>
          </pc:sldLayoutMkLst>
        </pc:sldLayoutChg>
        <pc:sldLayoutChg chg="modSp mod">
          <pc:chgData name="Silea Rive" userId="891173ba-4b43-41f1-bd85-b99557e25871" providerId="ADAL" clId="{13213773-0D98-4641-B55E-A9C912C33F78}" dt="2025-08-07T17:21:30.111" v="6794" actId="732"/>
          <pc:sldLayoutMkLst>
            <pc:docMk/>
            <pc:sldMasterMk cId="2142349000" sldId="2147486213"/>
            <pc:sldLayoutMk cId="3523780790" sldId="2147486338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1674DCDF-EE68-9C89-057E-123DCB71DB15}"/>
    <pc:docChg chg="modSld">
      <pc:chgData name="Sara Hodgson Brown" userId="S::shodgsonbrown@goodtogreatschools.org.au::55abe0ab-6bea-4dc8-9867-e8721f5c6272" providerId="AD" clId="Web-{1674DCDF-EE68-9C89-057E-123DCB71DB15}" dt="2025-03-18T08:54:40.413" v="62" actId="1076"/>
      <pc:docMkLst>
        <pc:docMk/>
      </pc:docMkLst>
    </pc:docChg>
  </pc:docChgLst>
  <pc:docChgLst>
    <pc:chgData name="Sara Hodgson Brown" userId="S::shodgsonbrown@goodtogreatschools.org.au::55abe0ab-6bea-4dc8-9867-e8721f5c6272" providerId="AD" clId="Web-{24B81D0E-B9DB-77BB-74F0-9C3B5B766A7B}"/>
    <pc:docChg chg="modSld">
      <pc:chgData name="Sara Hodgson Brown" userId="S::shodgsonbrown@goodtogreatschools.org.au::55abe0ab-6bea-4dc8-9867-e8721f5c6272" providerId="AD" clId="Web-{24B81D0E-B9DB-77BB-74F0-9C3B5B766A7B}" dt="2025-04-11T07:57:19.601" v="0" actId="20577"/>
      <pc:docMkLst>
        <pc:docMk/>
      </pc:docMkLst>
      <pc:sldChg chg="modSp">
        <pc:chgData name="Sara Hodgson Brown" userId="S::shodgsonbrown@goodtogreatschools.org.au::55abe0ab-6bea-4dc8-9867-e8721f5c6272" providerId="AD" clId="Web-{24B81D0E-B9DB-77BB-74F0-9C3B5B766A7B}" dt="2025-04-11T07:57:19.601" v="0" actId="20577"/>
        <pc:sldMkLst>
          <pc:docMk/>
          <pc:sldMk cId="2543034228" sldId="1896"/>
        </pc:sldMkLst>
      </pc:sldChg>
    </pc:docChg>
  </pc:docChgLst>
  <pc:docChgLst>
    <pc:chgData name="Sara Hodgson Brown" userId="S::shodgsonbrown@goodtogreatschools.org.au::55abe0ab-6bea-4dc8-9867-e8721f5c6272" providerId="AD" clId="Web-{1C88F2F6-DDAB-1034-D273-CC99AA78346C}"/>
    <pc:docChg chg="mod addSld modSld">
      <pc:chgData name="Sara Hodgson Brown" userId="S::shodgsonbrown@goodtogreatschools.org.au::55abe0ab-6bea-4dc8-9867-e8721f5c6272" providerId="AD" clId="Web-{1C88F2F6-DDAB-1034-D273-CC99AA78346C}" dt="2024-05-30T09:20:18.747" v="21"/>
      <pc:docMkLst>
        <pc:docMk/>
      </pc:docMkLst>
      <pc:sldChg chg="delSp modSp add addCm">
        <pc:chgData name="Sara Hodgson Brown" userId="S::shodgsonbrown@goodtogreatschools.org.au::55abe0ab-6bea-4dc8-9867-e8721f5c6272" providerId="AD" clId="Web-{1C88F2F6-DDAB-1034-D273-CC99AA78346C}" dt="2024-05-30T09:18:51.322" v="20" actId="20577"/>
        <pc:sldMkLst>
          <pc:docMk/>
          <pc:sldMk cId="4067663251" sldId="1818"/>
        </pc:sldMkLst>
      </pc:sldChg>
      <pc:sldChg chg="addSp delSp modSp add addAnim delAnim addCm">
        <pc:chgData name="Sara Hodgson Brown" userId="S::shodgsonbrown@goodtogreatschools.org.au::55abe0ab-6bea-4dc8-9867-e8721f5c6272" providerId="AD" clId="Web-{1C88F2F6-DDAB-1034-D273-CC99AA78346C}" dt="2024-05-30T08:45:39.839" v="17"/>
        <pc:sldMkLst>
          <pc:docMk/>
          <pc:sldMk cId="2731460725" sldId="1819"/>
        </pc:sldMkLst>
      </pc:sldChg>
      <pc:sldChg chg="modSp add addCm modCm">
        <pc:chgData name="Sara Hodgson Brown" userId="S::shodgsonbrown@goodtogreatschools.org.au::55abe0ab-6bea-4dc8-9867-e8721f5c6272" providerId="AD" clId="Web-{1C88F2F6-DDAB-1034-D273-CC99AA78346C}" dt="2024-05-30T09:20:18.747" v="21"/>
        <pc:sldMkLst>
          <pc:docMk/>
          <pc:sldMk cId="2279920447" sldId="1820"/>
        </pc:sldMkLst>
      </pc:sldChg>
    </pc:docChg>
  </pc:docChgLst>
  <pc:docChgLst>
    <pc:chgData name="Chantal Rae" userId="a1db561e-73a2-489d-a119-0f73c1c2f06f" providerId="ADAL" clId="{42E6B456-88F4-4C95-BBAE-D3E1B2DE15F2}"/>
    <pc:docChg chg="undo custSel modSld">
      <pc:chgData name="Chantal Rae" userId="a1db561e-73a2-489d-a119-0f73c1c2f06f" providerId="ADAL" clId="{42E6B456-88F4-4C95-BBAE-D3E1B2DE15F2}" dt="2024-04-15T07:56:31.545" v="59" actId="20577"/>
      <pc:docMkLst>
        <pc:docMk/>
      </pc:docMkLst>
      <pc:sldChg chg="modSp mod">
        <pc:chgData name="Chantal Rae" userId="a1db561e-73a2-489d-a119-0f73c1c2f06f" providerId="ADAL" clId="{42E6B456-88F4-4C95-BBAE-D3E1B2DE15F2}" dt="2024-04-15T07:56:31.545" v="59" actId="20577"/>
        <pc:sldMkLst>
          <pc:docMk/>
          <pc:sldMk cId="3097061799" sldId="1722"/>
        </pc:sldMkLst>
      </pc:sldChg>
    </pc:docChg>
  </pc:docChgLst>
  <pc:docChgLst>
    <pc:chgData name="Sara Hodgson Brown" userId="S::shodgsonbrown@goodtogreatschools.org.au::55abe0ab-6bea-4dc8-9867-e8721f5c6272" providerId="AD" clId="Web-{B712E96E-72CA-1D1D-AD22-5A1BF4FF12AC}"/>
    <pc:docChg chg="modSld">
      <pc:chgData name="Sara Hodgson Brown" userId="S::shodgsonbrown@goodtogreatschools.org.au::55abe0ab-6bea-4dc8-9867-e8721f5c6272" providerId="AD" clId="Web-{B712E96E-72CA-1D1D-AD22-5A1BF4FF12AC}" dt="2025-06-04T13:14:20.868" v="5" actId="1076"/>
      <pc:docMkLst>
        <pc:docMk/>
      </pc:docMkLst>
      <pc:sldChg chg="modSp">
        <pc:chgData name="Sara Hodgson Brown" userId="S::shodgsonbrown@goodtogreatschools.org.au::55abe0ab-6bea-4dc8-9867-e8721f5c6272" providerId="AD" clId="Web-{B712E96E-72CA-1D1D-AD22-5A1BF4FF12AC}" dt="2025-06-04T13:14:10.664" v="3" actId="1076"/>
        <pc:sldMkLst>
          <pc:docMk/>
          <pc:sldMk cId="3966885724" sldId="1944"/>
        </pc:sldMkLst>
      </pc:sldChg>
      <pc:sldChg chg="modSp">
        <pc:chgData name="Sara Hodgson Brown" userId="S::shodgsonbrown@goodtogreatschools.org.au::55abe0ab-6bea-4dc8-9867-e8721f5c6272" providerId="AD" clId="Web-{B712E96E-72CA-1D1D-AD22-5A1BF4FF12AC}" dt="2025-06-04T13:14:20.868" v="5" actId="1076"/>
        <pc:sldMkLst>
          <pc:docMk/>
          <pc:sldMk cId="692891819" sldId="1945"/>
        </pc:sldMkLst>
      </pc:sldChg>
    </pc:docChg>
  </pc:docChgLst>
  <pc:docChgLst>
    <pc:chgData name="Sara Hodgson Brown" userId="S::shodgsonbrown@goodtogreatschools.org.au::55abe0ab-6bea-4dc8-9867-e8721f5c6272" providerId="AD" clId="Web-{DB4DB1DF-2792-B624-C105-4C18C039D0DE}"/>
    <pc:docChg chg="modSld">
      <pc:chgData name="Sara Hodgson Brown" userId="S::shodgsonbrown@goodtogreatschools.org.au::55abe0ab-6bea-4dc8-9867-e8721f5c6272" providerId="AD" clId="Web-{DB4DB1DF-2792-B624-C105-4C18C039D0DE}" dt="2025-03-23T13:40:22.648" v="25"/>
      <pc:docMkLst>
        <pc:docMk/>
      </pc:docMkLst>
      <pc:sldChg chg="modNotes">
        <pc:chgData name="Sara Hodgson Brown" userId="S::shodgsonbrown@goodtogreatschools.org.au::55abe0ab-6bea-4dc8-9867-e8721f5c6272" providerId="AD" clId="Web-{DB4DB1DF-2792-B624-C105-4C18C039D0DE}" dt="2025-03-23T13:36:41.645" v="1"/>
        <pc:sldMkLst>
          <pc:docMk/>
          <pc:sldMk cId="4093921776" sldId="264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7:38.523" v="5"/>
        <pc:sldMkLst>
          <pc:docMk/>
          <pc:sldMk cId="382553785" sldId="1886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8:22.073" v="12"/>
        <pc:sldMkLst>
          <pc:docMk/>
          <pc:sldMk cId="1106475152" sldId="1897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9:00.450" v="18"/>
        <pc:sldMkLst>
          <pc:docMk/>
          <pc:sldMk cId="2718982043" sldId="1899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40:22.648" v="25"/>
        <pc:sldMkLst>
          <pc:docMk/>
          <pc:sldMk cId="3842409786" sldId="1918"/>
        </pc:sldMkLst>
      </pc:sldChg>
    </pc:docChg>
  </pc:docChgLst>
  <pc:docChgLst>
    <pc:chgData name="Sara Hodgson Brown" userId="S::shodgsonbrown@goodtogreatschools.org.au::55abe0ab-6bea-4dc8-9867-e8721f5c6272" providerId="AD" clId="Web-{9E577B11-35F1-4DFD-053D-04C87FF45309}"/>
    <pc:docChg chg="modSld">
      <pc:chgData name="Sara Hodgson Brown" userId="S::shodgsonbrown@goodtogreatschools.org.au::55abe0ab-6bea-4dc8-9867-e8721f5c6272" providerId="AD" clId="Web-{9E577B11-35F1-4DFD-053D-04C87FF45309}" dt="2025-03-24T13:19:43.772" v="17"/>
      <pc:docMkLst>
        <pc:docMk/>
      </pc:docMkLst>
      <pc:sldChg chg="modSp">
        <pc:chgData name="Sara Hodgson Brown" userId="S::shodgsonbrown@goodtogreatschools.org.au::55abe0ab-6bea-4dc8-9867-e8721f5c6272" providerId="AD" clId="Web-{9E577B11-35F1-4DFD-053D-04C87FF45309}" dt="2025-03-24T13:19:43.772" v="17"/>
        <pc:sldMkLst>
          <pc:docMk/>
          <pc:sldMk cId="4137957429" sldId="1898"/>
        </pc:sldMkLst>
      </pc:sldChg>
      <pc:sldChg chg="addSp delSp modSp addAnim delAnim">
        <pc:chgData name="Sara Hodgson Brown" userId="S::shodgsonbrown@goodtogreatschools.org.au::55abe0ab-6bea-4dc8-9867-e8721f5c6272" providerId="AD" clId="Web-{9E577B11-35F1-4DFD-053D-04C87FF45309}" dt="2025-03-24T12:54:13.552" v="11" actId="1076"/>
        <pc:sldMkLst>
          <pc:docMk/>
          <pc:sldMk cId="3528114627" sldId="1903"/>
        </pc:sldMkLst>
      </pc:sldChg>
    </pc:docChg>
  </pc:docChgLst>
  <pc:docChgLst>
    <pc:chgData name="Chantal Rae" userId="a1db561e-73a2-489d-a119-0f73c1c2f06f" providerId="ADAL" clId="{61FACB4E-0661-4FD2-9B8C-034DFFD4D524}"/>
    <pc:docChg chg="custSel modSld modMainMaster">
      <pc:chgData name="Chantal Rae" userId="a1db561e-73a2-489d-a119-0f73c1c2f06f" providerId="ADAL" clId="{61FACB4E-0661-4FD2-9B8C-034DFFD4D524}" dt="2024-10-31T08:42:17.536" v="7" actId="113"/>
      <pc:docMkLst>
        <pc:docMk/>
      </pc:docMkLst>
      <pc:sldChg chg="modSp mod">
        <pc:chgData name="Chantal Rae" userId="a1db561e-73a2-489d-a119-0f73c1c2f06f" providerId="ADAL" clId="{61FACB4E-0661-4FD2-9B8C-034DFFD4D524}" dt="2024-10-31T08:42:17.536" v="7" actId="113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1FACB4E-0661-4FD2-9B8C-034DFFD4D524}" dt="2024-10-31T08:42:02.683" v="6"/>
        <pc:sldMasterMkLst>
          <pc:docMk/>
          <pc:sldMasterMk cId="1949279857" sldId="2147486242"/>
        </pc:sldMasterMkLst>
        <pc:sldLayoutChg chg="addSp delSp modSp mod">
          <pc:chgData name="Chantal Rae" userId="a1db561e-73a2-489d-a119-0f73c1c2f06f" providerId="ADAL" clId="{61FACB4E-0661-4FD2-9B8C-034DFFD4D524}" dt="2024-10-31T08:41:39.706" v="1"/>
          <pc:sldLayoutMkLst>
            <pc:docMk/>
            <pc:sldMasterMk cId="1949279857" sldId="2147486242"/>
            <pc:sldLayoutMk cId="1965729630" sldId="2147486243"/>
          </pc:sldLayoutMkLst>
        </pc:sldLayoutChg>
        <pc:sldLayoutChg chg="modSp mod">
          <pc:chgData name="Chantal Rae" userId="a1db561e-73a2-489d-a119-0f73c1c2f06f" providerId="ADAL" clId="{61FACB4E-0661-4FD2-9B8C-034DFFD4D524}" dt="2024-10-31T08:41:58.523" v="5"/>
          <pc:sldLayoutMkLst>
            <pc:docMk/>
            <pc:sldMasterMk cId="1949279857" sldId="2147486242"/>
            <pc:sldLayoutMk cId="2547779372" sldId="2147486244"/>
          </pc:sldLayoutMkLst>
        </pc:sldLayoutChg>
        <pc:sldLayoutChg chg="addSp delSp modSp mod">
          <pc:chgData name="Chantal Rae" userId="a1db561e-73a2-489d-a119-0f73c1c2f06f" providerId="ADAL" clId="{61FACB4E-0661-4FD2-9B8C-034DFFD4D524}" dt="2024-10-31T08:41:42.913" v="3"/>
          <pc:sldLayoutMkLst>
            <pc:docMk/>
            <pc:sldMasterMk cId="1949279857" sldId="2147486242"/>
            <pc:sldLayoutMk cId="1745528124" sldId="2147486245"/>
          </pc:sldLayoutMkLst>
        </pc:sldLayoutChg>
        <pc:sldLayoutChg chg="modSp mod">
          <pc:chgData name="Chantal Rae" userId="a1db561e-73a2-489d-a119-0f73c1c2f06f" providerId="ADAL" clId="{61FACB4E-0661-4FD2-9B8C-034DFFD4D524}" dt="2024-10-31T08:42:02.683" v="6"/>
          <pc:sldLayoutMkLst>
            <pc:docMk/>
            <pc:sldMasterMk cId="1949279857" sldId="2147486242"/>
            <pc:sldLayoutMk cId="3978699125" sldId="2147486246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A45AB9B8-781C-720B-0F18-E3F041942257}"/>
    <pc:docChg chg="modSld">
      <pc:chgData name="Silea Rive" userId="S::srive@goodtogreatschools.org.au::891173ba-4b43-41f1-bd85-b99557e25871" providerId="AD" clId="Web-{A45AB9B8-781C-720B-0F18-E3F041942257}" dt="2025-06-16T19:18:32.385" v="1"/>
      <pc:docMkLst>
        <pc:docMk/>
      </pc:docMkLst>
      <pc:sldChg chg="addSp delSp modSp">
        <pc:chgData name="Silea Rive" userId="S::srive@goodtogreatschools.org.au::891173ba-4b43-41f1-bd85-b99557e25871" providerId="AD" clId="Web-{A45AB9B8-781C-720B-0F18-E3F041942257}" dt="2025-06-16T19:18:32.385" v="1"/>
        <pc:sldMkLst>
          <pc:docMk/>
          <pc:sldMk cId="329568932" sldId="1953"/>
        </pc:sldMkLst>
      </pc:sldChg>
    </pc:docChg>
  </pc:docChgLst>
  <pc:docChgLst>
    <pc:chgData name="Chantal Rae" userId="a1db561e-73a2-489d-a119-0f73c1c2f06f" providerId="ADAL" clId="{D136691F-8C11-4FD2-8EE3-47C4FEE3FFB0}"/>
    <pc:docChg chg="modSld">
      <pc:chgData name="Chantal Rae" userId="a1db561e-73a2-489d-a119-0f73c1c2f06f" providerId="ADAL" clId="{D136691F-8C11-4FD2-8EE3-47C4FEE3FFB0}" dt="2023-11-20T05:50:04.882" v="21" actId="20577"/>
      <pc:docMkLst>
        <pc:docMk/>
      </pc:docMkLst>
      <pc:sldChg chg="modSp mod addCm">
        <pc:chgData name="Chantal Rae" userId="a1db561e-73a2-489d-a119-0f73c1c2f06f" providerId="ADAL" clId="{D136691F-8C11-4FD2-8EE3-47C4FEE3FFB0}" dt="2023-11-20T05:50:04.882" v="21" actId="20577"/>
        <pc:sldMkLst>
          <pc:docMk/>
          <pc:sldMk cId="3684464366" sldId="1673"/>
        </pc:sldMkLst>
      </pc:sldChg>
      <pc:sldChg chg="delSp modSp mod">
        <pc:chgData name="Chantal Rae" userId="a1db561e-73a2-489d-a119-0f73c1c2f06f" providerId="ADAL" clId="{D136691F-8C11-4FD2-8EE3-47C4FEE3FFB0}" dt="2023-11-20T05:50:02.141" v="20"/>
        <pc:sldMkLst>
          <pc:docMk/>
          <pc:sldMk cId="1875021238" sldId="1708"/>
        </pc:sldMkLst>
      </pc:sldChg>
    </pc:docChg>
  </pc:docChgLst>
  <pc:docChgLst>
    <pc:chgData name="Silea Rive" userId="S::srive@goodtogreatschools.org.au::891173ba-4b43-41f1-bd85-b99557e25871" providerId="AD" clId="Web-{7F3D8091-7BB5-B8D2-07C3-116CA7CFCB5C}"/>
    <pc:docChg chg="modSld">
      <pc:chgData name="Silea Rive" userId="S::srive@goodtogreatschools.org.au::891173ba-4b43-41f1-bd85-b99557e25871" providerId="AD" clId="Web-{7F3D8091-7BB5-B8D2-07C3-116CA7CFCB5C}" dt="2025-06-27T12:06:57.044" v="36"/>
      <pc:docMkLst>
        <pc:docMk/>
      </pc:docMkLst>
      <pc:sldChg chg="modNotes">
        <pc:chgData name="Silea Rive" userId="S::srive@goodtogreatschools.org.au::891173ba-4b43-41f1-bd85-b99557e25871" providerId="AD" clId="Web-{7F3D8091-7BB5-B8D2-07C3-116CA7CFCB5C}" dt="2025-06-27T12:06:56.950" v="35"/>
        <pc:sldMkLst>
          <pc:docMk/>
          <pc:sldMk cId="1222348303" sldId="286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841" v="32"/>
        <pc:sldMkLst>
          <pc:docMk/>
          <pc:sldMk cId="805549066" sldId="1902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06.541" v="8"/>
        <pc:sldMkLst>
          <pc:docMk/>
          <pc:sldMk cId="6041022" sldId="1920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5:50.805" v="3"/>
        <pc:sldMkLst>
          <pc:docMk/>
          <pc:sldMk cId="832222262" sldId="1941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07.025" v="12"/>
        <pc:sldMkLst>
          <pc:docMk/>
          <pc:sldMk cId="3966885724" sldId="1944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105" v="21"/>
        <pc:sldMkLst>
          <pc:docMk/>
          <pc:sldMk cId="324810896" sldId="1955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152" v="23"/>
        <pc:sldMkLst>
          <pc:docMk/>
          <pc:sldMk cId="2851421364" sldId="1956"/>
        </pc:sldMkLst>
      </pc:sldChg>
      <pc:sldChg chg="modSp modNotes">
        <pc:chgData name="Silea Rive" userId="S::srive@goodtogreatschools.org.au::891173ba-4b43-41f1-bd85-b99557e25871" providerId="AD" clId="Web-{7F3D8091-7BB5-B8D2-07C3-116CA7CFCB5C}" dt="2025-06-27T12:06:33.183" v="24"/>
        <pc:sldMkLst>
          <pc:docMk/>
          <pc:sldMk cId="3417479931" sldId="1958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371" v="27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606" v="29"/>
        <pc:sldMkLst>
          <pc:docMk/>
          <pc:sldMk cId="2991223305" sldId="1961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716" v="30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778" v="31"/>
        <pc:sldMkLst>
          <pc:docMk/>
          <pc:sldMk cId="1277592921" sldId="1963"/>
        </pc:sldMkLst>
      </pc:sldChg>
    </pc:docChg>
  </pc:docChgLst>
  <pc:docChgLst>
    <pc:chgData name="Chantal Rae" userId="a1db561e-73a2-489d-a119-0f73c1c2f06f" providerId="ADAL" clId="{F658EAC7-8560-4002-BE83-E8DA32170ED7}"/>
    <pc:docChg chg="undo custSel addSld delSld modSld modMainMaster">
      <pc:chgData name="Chantal Rae" userId="a1db561e-73a2-489d-a119-0f73c1c2f06f" providerId="ADAL" clId="{F658EAC7-8560-4002-BE83-E8DA32170ED7}" dt="2024-01-18T05:40:19.983" v="172" actId="20577"/>
      <pc:docMkLst>
        <pc:docMk/>
      </pc:docMkLst>
      <pc:sldChg chg="addSp delSp modSp add mod">
        <pc:chgData name="Chantal Rae" userId="a1db561e-73a2-489d-a119-0f73c1c2f06f" providerId="ADAL" clId="{F658EAC7-8560-4002-BE83-E8DA32170ED7}" dt="2024-01-18T05:40:19.983" v="172" actId="20577"/>
        <pc:sldMkLst>
          <pc:docMk/>
          <pc:sldMk cId="3664517324" sldId="266"/>
        </pc:sldMkLst>
      </pc:sldChg>
      <pc:sldChg chg="del">
        <pc:chgData name="Chantal Rae" userId="a1db561e-73a2-489d-a119-0f73c1c2f06f" providerId="ADAL" clId="{F658EAC7-8560-4002-BE83-E8DA32170ED7}" dt="2024-01-18T05:38:25.226" v="139" actId="47"/>
        <pc:sldMkLst>
          <pc:docMk/>
          <pc:sldMk cId="649154963" sldId="268"/>
        </pc:sldMkLst>
      </pc:sldChg>
      <pc:sldChg chg="delCm">
        <pc:chgData name="Chantal Rae" userId="a1db561e-73a2-489d-a119-0f73c1c2f06f" providerId="ADAL" clId="{F658EAC7-8560-4002-BE83-E8DA32170ED7}" dt="2024-01-18T05:16:37.837" v="83"/>
        <pc:sldMkLst>
          <pc:docMk/>
          <pc:sldMk cId="3684464366" sldId="1673"/>
        </pc:sldMkLst>
      </pc:sldChg>
      <pc:sldMasterChg chg="modSldLayout">
        <pc:chgData name="Chantal Rae" userId="a1db561e-73a2-489d-a119-0f73c1c2f06f" providerId="ADAL" clId="{F658EAC7-8560-4002-BE83-E8DA32170ED7}" dt="2024-01-18T05:39:59.240" v="170" actId="1037"/>
        <pc:sldMasterMkLst>
          <pc:docMk/>
          <pc:sldMasterMk cId="3327745774" sldId="2147486259"/>
        </pc:sldMasterMkLst>
        <pc:sldLayoutChg chg="addSp delSp modSp mod">
          <pc:chgData name="Chantal Rae" userId="a1db561e-73a2-489d-a119-0f73c1c2f06f" providerId="ADAL" clId="{F658EAC7-8560-4002-BE83-E8DA32170ED7}" dt="2024-01-18T05:24:03.004" v="117" actId="1035"/>
          <pc:sldLayoutMkLst>
            <pc:docMk/>
            <pc:sldMasterMk cId="3327745774" sldId="2147486259"/>
            <pc:sldLayoutMk cId="58431512" sldId="2147486284"/>
          </pc:sldLayoutMkLst>
        </pc:sldLayoutChg>
        <pc:sldLayoutChg chg="modSp mod">
          <pc:chgData name="Chantal Rae" userId="a1db561e-73a2-489d-a119-0f73c1c2f06f" providerId="ADAL" clId="{F658EAC7-8560-4002-BE83-E8DA32170ED7}" dt="2024-01-18T05:39:59.240" v="170" actId="1037"/>
          <pc:sldLayoutMkLst>
            <pc:docMk/>
            <pc:sldMasterMk cId="3327745774" sldId="2147486259"/>
            <pc:sldLayoutMk cId="1876591836" sldId="2147486290"/>
          </pc:sldLayoutMkLst>
        </pc:sldLayoutChg>
      </pc:sldMasterChg>
      <pc:sldMasterChg chg="delSldLayout modSldLayout sldLayoutOrd">
        <pc:chgData name="Chantal Rae" userId="a1db561e-73a2-489d-a119-0f73c1c2f06f" providerId="ADAL" clId="{F658EAC7-8560-4002-BE83-E8DA32170ED7}" dt="2024-01-18T05:28:41.368" v="138" actId="171"/>
        <pc:sldMasterMkLst>
          <pc:docMk/>
          <pc:sldMasterMk cId="1752791126" sldId="2147486286"/>
        </pc:sldMasterMkLst>
        <pc:sldLayoutChg chg="addSp delSp modSp del mod">
          <pc:chgData name="Chantal Rae" userId="a1db561e-73a2-489d-a119-0f73c1c2f06f" providerId="ADAL" clId="{F658EAC7-8560-4002-BE83-E8DA32170ED7}" dt="2024-01-18T05:03:48.186" v="24" actId="2696"/>
          <pc:sldLayoutMkLst>
            <pc:docMk/>
            <pc:sldMasterMk cId="1752791126" sldId="2147486286"/>
            <pc:sldLayoutMk cId="1245185468" sldId="214748628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8:41.368" v="138" actId="171"/>
          <pc:sldLayoutMkLst>
            <pc:docMk/>
            <pc:sldMasterMk cId="1752791126" sldId="2147486286"/>
            <pc:sldLayoutMk cId="3852141057" sldId="2147486288"/>
          </pc:sldLayoutMkLst>
        </pc:sldLayoutChg>
        <pc:sldLayoutChg chg="modSp del mod ord">
          <pc:chgData name="Chantal Rae" userId="a1db561e-73a2-489d-a119-0f73c1c2f06f" providerId="ADAL" clId="{F658EAC7-8560-4002-BE83-E8DA32170ED7}" dt="2024-01-18T05:19:18.067" v="93" actId="2696"/>
          <pc:sldLayoutMkLst>
            <pc:docMk/>
            <pc:sldMasterMk cId="1752791126" sldId="2147486286"/>
            <pc:sldLayoutMk cId="851683241" sldId="214748628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6:55.986" v="134"/>
          <pc:sldLayoutMkLst>
            <pc:docMk/>
            <pc:sldMasterMk cId="1752791126" sldId="2147486286"/>
            <pc:sldLayoutMk cId="3878351482" sldId="2147486289"/>
          </pc:sldLayoutMkLst>
        </pc:sldLayoutChg>
        <pc:sldLayoutChg chg="del">
          <pc:chgData name="Chantal Rae" userId="a1db561e-73a2-489d-a119-0f73c1c2f06f" providerId="ADAL" clId="{F658EAC7-8560-4002-BE83-E8DA32170ED7}" dt="2024-01-18T05:19:15.443" v="92" actId="2696"/>
          <pc:sldLayoutMkLst>
            <pc:docMk/>
            <pc:sldMasterMk cId="1752791126" sldId="2147486286"/>
            <pc:sldLayoutMk cId="2318419478" sldId="2147486290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F150ADA0-279D-568E-BA71-29AD0E7FD91B}"/>
    <pc:docChg chg="modSld">
      <pc:chgData name="Silea Rive" userId="S::srive@goodtogreatschools.org.au::891173ba-4b43-41f1-bd85-b99557e25871" providerId="AD" clId="Web-{F150ADA0-279D-568E-BA71-29AD0E7FD91B}" dt="2025-08-06T12:07:48.632" v="8" actId="20577"/>
      <pc:docMkLst>
        <pc:docMk/>
      </pc:docMkLst>
      <pc:sldChg chg="modSp">
        <pc:chgData name="Silea Rive" userId="S::srive@goodtogreatschools.org.au::891173ba-4b43-41f1-bd85-b99557e25871" providerId="AD" clId="Web-{F150ADA0-279D-568E-BA71-29AD0E7FD91B}" dt="2025-08-06T12:07:48.632" v="8" actId="20577"/>
        <pc:sldMkLst>
          <pc:docMk/>
          <pc:sldMk cId="3974953148" sldId="1940"/>
        </pc:sldMkLst>
      </pc:sldChg>
    </pc:docChg>
  </pc:docChgLst>
  <pc:docChgLst>
    <pc:chgData name="Bernard Fernando" userId="b283a9a7-e571-4974-a0d3-6db1e4666c62" providerId="ADAL" clId="{AE2D2184-D5F8-4FC0-B315-92F8D3AF1340}"/>
    <pc:docChg chg="custSel modSld modMainMaster">
      <pc:chgData name="Bernard Fernando" userId="b283a9a7-e571-4974-a0d3-6db1e4666c62" providerId="ADAL" clId="{AE2D2184-D5F8-4FC0-B315-92F8D3AF1340}" dt="2025-01-27T18:12:33.335" v="4"/>
      <pc:docMkLst>
        <pc:docMk/>
      </pc:docMkLst>
      <pc:sldChg chg="addSp delSp modSp mod modClrScheme chgLayout">
        <pc:chgData name="Bernard Fernando" userId="b283a9a7-e571-4974-a0d3-6db1e4666c62" providerId="ADAL" clId="{AE2D2184-D5F8-4FC0-B315-92F8D3AF1340}" dt="2025-01-27T18:11:57.722" v="0" actId="700"/>
        <pc:sldMkLst>
          <pc:docMk/>
          <pc:sldMk cId="1467983104" sldId="1895"/>
        </pc:sldMkLst>
      </pc:sldChg>
      <pc:sldMasterChg chg="modSp mod">
        <pc:chgData name="Bernard Fernando" userId="b283a9a7-e571-4974-a0d3-6db1e4666c62" providerId="ADAL" clId="{AE2D2184-D5F8-4FC0-B315-92F8D3AF1340}" dt="2025-01-27T18:12:33.335" v="4"/>
        <pc:sldMasterMkLst>
          <pc:docMk/>
          <pc:sldMasterMk cId="2142349000" sldId="2147486213"/>
        </pc:sldMasterMkLst>
      </pc:sldMasterChg>
      <pc:sldMasterChg chg="modSldLayout">
        <pc:chgData name="Bernard Fernando" userId="b283a9a7-e571-4974-a0d3-6db1e4666c62" providerId="ADAL" clId="{AE2D2184-D5F8-4FC0-B315-92F8D3AF1340}" dt="2025-01-27T18:12:29.326" v="2"/>
        <pc:sldMasterMkLst>
          <pc:docMk/>
          <pc:sldMasterMk cId="1949279857" sldId="2147486242"/>
        </pc:sldMasterMkLst>
        <pc:sldLayoutChg chg="modSp mod">
          <pc:chgData name="Bernard Fernando" userId="b283a9a7-e571-4974-a0d3-6db1e4666c62" providerId="ADAL" clId="{AE2D2184-D5F8-4FC0-B315-92F8D3AF1340}" dt="2025-01-27T18:12:29.326" v="2"/>
          <pc:sldLayoutMkLst>
            <pc:docMk/>
            <pc:sldMasterMk cId="1949279857" sldId="2147486242"/>
            <pc:sldLayoutMk cId="4208675676" sldId="2147486320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A4DC8EDC-5A65-A7BB-9C4F-1683F5EEED33}"/>
    <pc:docChg chg="modSld">
      <pc:chgData name="Sara Hodgson Brown" userId="S::shodgsonbrown@goodtogreatschools.org.au::55abe0ab-6bea-4dc8-9867-e8721f5c6272" providerId="AD" clId="Web-{A4DC8EDC-5A65-A7BB-9C4F-1683F5EEED33}" dt="2025-03-24T09:47:28.957" v="5" actId="1076"/>
      <pc:docMkLst>
        <pc:docMk/>
      </pc:docMkLst>
    </pc:docChg>
  </pc:docChgLst>
  <pc:docChgLst>
    <pc:chgData name="Sara Reynolds" userId="69865588-b2e5-414a-9d2a-0cd2581b20ed" providerId="ADAL" clId="{D40A006D-0CF1-4921-954B-3143E0A30F06}"/>
    <pc:docChg chg="custSel addSld delSld modSld">
      <pc:chgData name="Sara Reynolds" userId="69865588-b2e5-414a-9d2a-0cd2581b20ed" providerId="ADAL" clId="{D40A006D-0CF1-4921-954B-3143E0A30F06}" dt="2023-06-22T22:35:42.072" v="335" actId="20577"/>
      <pc:docMkLst>
        <pc:docMk/>
      </pc:docMkLst>
      <pc:sldChg chg="modSp mod">
        <pc:chgData name="Sara Reynolds" userId="69865588-b2e5-414a-9d2a-0cd2581b20ed" providerId="ADAL" clId="{D40A006D-0CF1-4921-954B-3143E0A30F06}" dt="2023-06-22T22:35:42.072" v="335" actId="20577"/>
        <pc:sldMkLst>
          <pc:docMk/>
          <pc:sldMk cId="3213303684" sldId="350"/>
        </pc:sldMkLst>
      </pc:sldChg>
      <pc:sldChg chg="addSp modSp mod">
        <pc:chgData name="Sara Reynolds" userId="69865588-b2e5-414a-9d2a-0cd2581b20ed" providerId="ADAL" clId="{D40A006D-0CF1-4921-954B-3143E0A30F06}" dt="2023-06-22T22:35:09.143" v="253" actId="20577"/>
        <pc:sldMkLst>
          <pc:docMk/>
          <pc:sldMk cId="2545225003" sldId="351"/>
        </pc:sldMkLst>
      </pc:sldChg>
      <pc:sldChg chg="del">
        <pc:chgData name="Sara Reynolds" userId="69865588-b2e5-414a-9d2a-0cd2581b20ed" providerId="ADAL" clId="{D40A006D-0CF1-4921-954B-3143E0A30F06}" dt="2023-06-22T22:32:47.501" v="72" actId="47"/>
        <pc:sldMkLst>
          <pc:docMk/>
          <pc:sldMk cId="3801699582" sldId="988"/>
        </pc:sldMkLst>
      </pc:sldChg>
      <pc:sldChg chg="addSp delSp modSp mod">
        <pc:chgData name="Sara Reynolds" userId="69865588-b2e5-414a-9d2a-0cd2581b20ed" providerId="ADAL" clId="{D40A006D-0CF1-4921-954B-3143E0A30F06}" dt="2023-06-22T22:32:44.208" v="71" actId="11529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D40A006D-0CF1-4921-954B-3143E0A30F06}" dt="2023-06-22T22:33:01.765" v="77" actId="1076"/>
        <pc:sldMkLst>
          <pc:docMk/>
          <pc:sldMk cId="2469376710" sldId="1067"/>
        </pc:sldMkLst>
      </pc:sldChg>
      <pc:sldChg chg="del">
        <pc:chgData name="Sara Reynolds" userId="69865588-b2e5-414a-9d2a-0cd2581b20ed" providerId="ADAL" clId="{D40A006D-0CF1-4921-954B-3143E0A30F06}" dt="2023-06-22T22:32:48.675" v="73" actId="47"/>
        <pc:sldMkLst>
          <pc:docMk/>
          <pc:sldMk cId="3970767916" sldId="1515"/>
        </pc:sldMkLst>
      </pc:sldChg>
      <pc:sldChg chg="del">
        <pc:chgData name="Sara Reynolds" userId="69865588-b2e5-414a-9d2a-0cd2581b20ed" providerId="ADAL" clId="{D40A006D-0CF1-4921-954B-3143E0A30F06}" dt="2023-06-22T22:32:49.715" v="74" actId="47"/>
        <pc:sldMkLst>
          <pc:docMk/>
          <pc:sldMk cId="235644187" sldId="1516"/>
        </pc:sldMkLst>
      </pc:sldChg>
      <pc:sldChg chg="modSp new mod">
        <pc:chgData name="Sara Reynolds" userId="69865588-b2e5-414a-9d2a-0cd2581b20ed" providerId="ADAL" clId="{D40A006D-0CF1-4921-954B-3143E0A30F06}" dt="2023-06-08T01:53:40.866" v="12" actId="20577"/>
        <pc:sldMkLst>
          <pc:docMk/>
          <pc:sldMk cId="357322277" sldId="1752"/>
        </pc:sldMkLst>
      </pc:sldChg>
    </pc:docChg>
  </pc:docChgLst>
  <pc:docChgLst>
    <pc:chgData name="Silea Rive" userId="S::srive@goodtogreatschools.org.au::891173ba-4b43-41f1-bd85-b99557e25871" providerId="AD" clId="Web-{27FB48CE-8729-0983-2BC5-673813EAF660}"/>
    <pc:docChg chg="modSld">
      <pc:chgData name="Silea Rive" userId="S::srive@goodtogreatschools.org.au::891173ba-4b43-41f1-bd85-b99557e25871" providerId="AD" clId="Web-{27FB48CE-8729-0983-2BC5-673813EAF660}" dt="2025-06-16T16:55:12.992" v="194" actId="1076"/>
      <pc:docMkLst>
        <pc:docMk/>
      </pc:docMkLst>
      <pc:sldChg chg="modSp modNotes">
        <pc:chgData name="Silea Rive" userId="S::srive@goodtogreatschools.org.au::891173ba-4b43-41f1-bd85-b99557e25871" providerId="AD" clId="Web-{27FB48CE-8729-0983-2BC5-673813EAF660}" dt="2025-06-16T16:55:12.992" v="194" actId="1076"/>
        <pc:sldMkLst>
          <pc:docMk/>
          <pc:sldMk cId="3974953148" sldId="1940"/>
        </pc:sldMkLst>
      </pc:sldChg>
      <pc:sldChg chg="modSp modNotes">
        <pc:chgData name="Silea Rive" userId="S::srive@goodtogreatschools.org.au::891173ba-4b43-41f1-bd85-b99557e25871" providerId="AD" clId="Web-{27FB48CE-8729-0983-2BC5-673813EAF660}" dt="2025-06-16T16:51:50.574" v="186"/>
        <pc:sldMkLst>
          <pc:docMk/>
          <pc:sldMk cId="832222262" sldId="1941"/>
        </pc:sldMkLst>
      </pc:sldChg>
    </pc:docChg>
  </pc:docChgLst>
  <pc:docChgLst>
    <pc:chgData name="Abbas Kassem" userId="b5422da9-d130-411e-8a14-2c174765e2f3" providerId="ADAL" clId="{6104F695-743F-0448-9EB0-05540458E969}"/>
    <pc:docChg chg="undo custSel addSld delSld modSld addMainMaster modMainMaster">
      <pc:chgData name="Abbas Kassem" userId="b5422da9-d130-411e-8a14-2c174765e2f3" providerId="ADAL" clId="{6104F695-743F-0448-9EB0-05540458E969}" dt="2024-06-28T05:52:07.644" v="765" actId="6264"/>
      <pc:docMkLst>
        <pc:docMk/>
      </pc:docMkLst>
      <pc:sldChg chg="addSp delSp modSp new mod chgLayout">
        <pc:chgData name="Abbas Kassem" userId="b5422da9-d130-411e-8a14-2c174765e2f3" providerId="ADAL" clId="{6104F695-743F-0448-9EB0-05540458E969}" dt="2024-06-28T05:52:07.644" v="765" actId="6264"/>
        <pc:sldMkLst>
          <pc:docMk/>
          <pc:sldMk cId="1663618004" sldId="256"/>
        </pc:sldMkLst>
      </pc:sldChg>
      <pc:sldChg chg="new del">
        <pc:chgData name="Abbas Kassem" userId="b5422da9-d130-411e-8a14-2c174765e2f3" providerId="ADAL" clId="{6104F695-743F-0448-9EB0-05540458E969}" dt="2024-06-19T23:40:59.958" v="194" actId="2696"/>
        <pc:sldMkLst>
          <pc:docMk/>
          <pc:sldMk cId="3011669602" sldId="256"/>
        </pc:sldMkLst>
      </pc:sldChg>
      <pc:sldChg chg="new">
        <pc:chgData name="Abbas Kassem" userId="b5422da9-d130-411e-8a14-2c174765e2f3" providerId="ADAL" clId="{6104F695-743F-0448-9EB0-05540458E969}" dt="2024-06-28T05:29:24.056" v="469" actId="680"/>
        <pc:sldMkLst>
          <pc:docMk/>
          <pc:sldMk cId="2404565117" sldId="25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617" v="348" actId="2696"/>
        <pc:sldMkLst>
          <pc:docMk/>
          <pc:sldMk cId="3119104630" sldId="25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29.845" v="471" actId="700"/>
        <pc:sldMkLst>
          <pc:docMk/>
          <pc:sldMk cId="907409833" sldId="25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68" v="346" actId="2696"/>
        <pc:sldMkLst>
          <pc:docMk/>
          <pc:sldMk cId="2107167194" sldId="25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2.919" v="473" actId="700"/>
        <pc:sldMkLst>
          <pc:docMk/>
          <pc:sldMk cId="2390463862" sldId="25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34" v="345" actId="2696"/>
        <pc:sldMkLst>
          <pc:docMk/>
          <pc:sldMk cId="4029256438" sldId="25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6.089" v="475" actId="700"/>
        <pc:sldMkLst>
          <pc:docMk/>
          <pc:sldMk cId="1314202843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03" v="344" actId="2696"/>
        <pc:sldMkLst>
          <pc:docMk/>
          <pc:sldMk cId="2020583358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75" v="343" actId="2696"/>
        <pc:sldMkLst>
          <pc:docMk/>
          <pc:sldMk cId="581275213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8.569" v="477" actId="700"/>
        <pc:sldMkLst>
          <pc:docMk/>
          <pc:sldMk cId="3559894617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1.580" v="479" actId="700"/>
        <pc:sldMkLst>
          <pc:docMk/>
          <pc:sldMk cId="313700263" sldId="26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18" v="342" actId="2696"/>
        <pc:sldMkLst>
          <pc:docMk/>
          <pc:sldMk cId="3232090324" sldId="26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6.016" v="481" actId="700"/>
        <pc:sldMkLst>
          <pc:docMk/>
          <pc:sldMk cId="2168582299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85" v="341" actId="2696"/>
        <pc:sldMkLst>
          <pc:docMk/>
          <pc:sldMk cId="2653173382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44" v="340" actId="2696"/>
        <pc:sldMkLst>
          <pc:docMk/>
          <pc:sldMk cId="1942095736" sldId="26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50.446" v="483" actId="700"/>
        <pc:sldMkLst>
          <pc:docMk/>
          <pc:sldMk cId="3105944596" sldId="264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11" v="339" actId="2696"/>
        <pc:sldMkLst>
          <pc:docMk/>
          <pc:sldMk cId="411987181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1.761" v="521" actId="2696"/>
        <pc:sldMkLst>
          <pc:docMk/>
          <pc:sldMk cId="2828817422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2.711" v="522" actId="2696"/>
        <pc:sldMkLst>
          <pc:docMk/>
          <pc:sldMk cId="2756979837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80" v="338" actId="2696"/>
        <pc:sldMkLst>
          <pc:docMk/>
          <pc:sldMk cId="2957253340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29.554" v="523" actId="2696"/>
        <pc:sldMkLst>
          <pc:docMk/>
          <pc:sldMk cId="181874853" sldId="26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53" v="337" actId="2696"/>
        <pc:sldMkLst>
          <pc:docMk/>
          <pc:sldMk cId="326498510" sldId="26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0.825" v="491" actId="700"/>
        <pc:sldMkLst>
          <pc:docMk/>
          <pc:sldMk cId="12072110" sldId="26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07" v="335" actId="2696"/>
        <pc:sldMkLst>
          <pc:docMk/>
          <pc:sldMk cId="1378357527" sldId="26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3.242" v="493" actId="700"/>
        <pc:sldMkLst>
          <pc:docMk/>
          <pc:sldMk cId="3653764745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148" v="334" actId="2696"/>
        <pc:sldMkLst>
          <pc:docMk/>
          <pc:sldMk cId="3907544224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724" v="333" actId="2696"/>
        <pc:sldMkLst>
          <pc:docMk/>
          <pc:sldMk cId="676941459" sldId="270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5.667" v="495" actId="700"/>
        <pc:sldMkLst>
          <pc:docMk/>
          <pc:sldMk cId="4053317287" sldId="270"/>
        </pc:sldMkLst>
      </pc:sldChg>
      <pc:sldChg chg="delSp new mod modClrScheme chgLayout">
        <pc:chgData name="Abbas Kassem" userId="b5422da9-d130-411e-8a14-2c174765e2f3" providerId="ADAL" clId="{6104F695-743F-0448-9EB0-05540458E969}" dt="2024-06-28T05:30:08.095" v="497" actId="700"/>
        <pc:sldMkLst>
          <pc:docMk/>
          <pc:sldMk cId="1226646282" sldId="27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513" v="332" actId="2696"/>
        <pc:sldMkLst>
          <pc:docMk/>
          <pc:sldMk cId="3572493045" sldId="27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10.499" v="499" actId="700"/>
        <pc:sldMkLst>
          <pc:docMk/>
          <pc:sldMk cId="2601560280" sldId="27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383" v="331" actId="2696"/>
        <pc:sldMkLst>
          <pc:docMk/>
          <pc:sldMk cId="4229219249" sldId="27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4.060" v="501" actId="700"/>
        <pc:sldMkLst>
          <pc:docMk/>
          <pc:sldMk cId="377932196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169" v="330" actId="2696"/>
        <pc:sldMkLst>
          <pc:docMk/>
          <pc:sldMk cId="3104962500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052" v="329" actId="2696"/>
        <pc:sldMkLst>
          <pc:docMk/>
          <pc:sldMk cId="3237475501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6.442" v="503" actId="700"/>
        <pc:sldMkLst>
          <pc:docMk/>
          <pc:sldMk cId="3267634690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8.999" v="505" actId="700"/>
        <pc:sldMkLst>
          <pc:docMk/>
          <pc:sldMk cId="983441226" sldId="27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850" v="327" actId="2696"/>
        <pc:sldMkLst>
          <pc:docMk/>
          <pc:sldMk cId="3991670197" sldId="27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2.360" v="507" actId="700"/>
        <pc:sldMkLst>
          <pc:docMk/>
          <pc:sldMk cId="520142420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734" v="326" actId="2696"/>
        <pc:sldMkLst>
          <pc:docMk/>
          <pc:sldMk cId="2750735645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626" v="325" actId="2696"/>
        <pc:sldMkLst>
          <pc:docMk/>
          <pc:sldMk cId="616812096" sldId="27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5.087" v="509" actId="700"/>
        <pc:sldMkLst>
          <pc:docMk/>
          <pc:sldMk cId="2670575080" sldId="27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521" v="324" actId="2696"/>
        <pc:sldMkLst>
          <pc:docMk/>
          <pc:sldMk cId="1052777949" sldId="27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8.264" v="511" actId="700"/>
        <pc:sldMkLst>
          <pc:docMk/>
          <pc:sldMk cId="3105621307" sldId="27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413" v="323" actId="2696"/>
        <pc:sldMkLst>
          <pc:docMk/>
          <pc:sldMk cId="700863007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31.090" v="513" actId="700"/>
        <pc:sldMkLst>
          <pc:docMk/>
          <pc:sldMk cId="1500751946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5:33.677" v="747" actId="12"/>
        <pc:sldMkLst>
          <pc:docMk/>
          <pc:sldMk cId="810085325" sldId="28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288" v="322" actId="2696"/>
        <pc:sldMkLst>
          <pc:docMk/>
          <pc:sldMk cId="2755681689" sldId="280"/>
        </pc:sldMkLst>
      </pc:sldChg>
      <pc:sldChg chg="addSp delSp modSp new del mod modClrScheme delCm modCm chgLayout">
        <pc:chgData name="Abbas Kassem" userId="b5422da9-d130-411e-8a14-2c174765e2f3" providerId="ADAL" clId="{6104F695-743F-0448-9EB0-05540458E969}" dt="2024-06-28T05:24:06.152" v="321" actId="2696"/>
        <pc:sldMkLst>
          <pc:docMk/>
          <pc:sldMk cId="178067769" sldId="28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38.685" v="517" actId="700"/>
        <pc:sldMkLst>
          <pc:docMk/>
          <pc:sldMk cId="1412059186" sldId="28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014" v="320" actId="2696"/>
        <pc:sldMkLst>
          <pc:docMk/>
          <pc:sldMk cId="1224721711" sldId="282"/>
        </pc:sldMkLst>
      </pc:sldChg>
      <pc:sldChg chg="delSp new mod modClrScheme chgLayout">
        <pc:chgData name="Abbas Kassem" userId="b5422da9-d130-411e-8a14-2c174765e2f3" providerId="ADAL" clId="{6104F695-743F-0448-9EB0-05540458E969}" dt="2024-06-28T05:30:42.503" v="519" actId="700"/>
        <pc:sldMkLst>
          <pc:docMk/>
          <pc:sldMk cId="3164448564" sldId="282"/>
        </pc:sldMkLst>
      </pc:sldChg>
      <pc:sldChg chg="new del">
        <pc:chgData name="Abbas Kassem" userId="b5422da9-d130-411e-8a14-2c174765e2f3" providerId="ADAL" clId="{6104F695-743F-0448-9EB0-05540458E969}" dt="2024-06-28T05:24:08.601" v="347" actId="2696"/>
        <pc:sldMkLst>
          <pc:docMk/>
          <pc:sldMk cId="1382371402" sldId="283"/>
        </pc:sldMkLst>
      </pc:sldChg>
      <pc:sldChg chg="delSp new mod modClrScheme chgLayout">
        <pc:chgData name="Abbas Kassem" userId="b5422da9-d130-411e-8a14-2c174765e2f3" providerId="ADAL" clId="{6104F695-743F-0448-9EB0-05540458E969}" dt="2024-06-28T05:35:53.915" v="526" actId="700"/>
        <pc:sldMkLst>
          <pc:docMk/>
          <pc:sldMk cId="2103481235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19T23:28:53.410" v="188" actId="2696"/>
        <pc:sldMkLst>
          <pc:docMk/>
          <pc:sldMk cId="3631219219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981" v="328" actId="2696"/>
        <pc:sldMkLst>
          <pc:docMk/>
          <pc:sldMk cId="1309583736" sldId="284"/>
        </pc:sldMkLst>
      </pc:sldChg>
      <pc:sldChg chg="addSp delSp modSp new mod">
        <pc:chgData name="Abbas Kassem" userId="b5422da9-d130-411e-8a14-2c174765e2f3" providerId="ADAL" clId="{6104F695-743F-0448-9EB0-05540458E969}" dt="2024-06-28T05:39:31.128" v="683" actId="478"/>
        <pc:sldMkLst>
          <pc:docMk/>
          <pc:sldMk cId="2357670213" sldId="284"/>
        </pc:sldMkLst>
      </pc:sldChg>
      <pc:sldChg chg="new mod modClrScheme chgLayout">
        <pc:chgData name="Abbas Kassem" userId="b5422da9-d130-411e-8a14-2c174765e2f3" providerId="ADAL" clId="{6104F695-743F-0448-9EB0-05540458E969}" dt="2024-06-28T05:36:15.255" v="530" actId="700"/>
        <pc:sldMkLst>
          <pc:docMk/>
          <pc:sldMk cId="2377966482" sldId="28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24" v="336" actId="2696"/>
        <pc:sldMkLst>
          <pc:docMk/>
          <pc:sldMk cId="2604295094" sldId="28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0:48.187" v="731"/>
        <pc:sldMkLst>
          <pc:docMk/>
          <pc:sldMk cId="3879241143" sldId="286"/>
        </pc:sldMkLst>
      </pc:sldChg>
      <pc:sldChg chg="del">
        <pc:chgData name="Abbas Kassem" userId="b5422da9-d130-411e-8a14-2c174765e2f3" providerId="ADAL" clId="{6104F695-743F-0448-9EB0-05540458E969}" dt="2024-06-19T23:24:43.675" v="92" actId="2696"/>
        <pc:sldMkLst>
          <pc:docMk/>
          <pc:sldMk cId="3213303684" sldId="350"/>
        </pc:sldMkLst>
      </pc:sldChg>
      <pc:sldChg chg="del">
        <pc:chgData name="Abbas Kassem" userId="b5422da9-d130-411e-8a14-2c174765e2f3" providerId="ADAL" clId="{6104F695-743F-0448-9EB0-05540458E969}" dt="2024-06-19T23:24:43.766" v="93" actId="2696"/>
        <pc:sldMkLst>
          <pc:docMk/>
          <pc:sldMk cId="2545225003" sldId="351"/>
        </pc:sldMkLst>
      </pc:sldChg>
      <pc:sldChg chg="del">
        <pc:chgData name="Abbas Kassem" userId="b5422da9-d130-411e-8a14-2c174765e2f3" providerId="ADAL" clId="{6104F695-743F-0448-9EB0-05540458E969}" dt="2024-06-19T23:24:45.072" v="104" actId="2696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6104F695-743F-0448-9EB0-05540458E969}" dt="2024-06-19T23:24:43.886" v="94" actId="2696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6104F695-743F-0448-9EB0-05540458E969}" dt="2024-06-19T23:24:45.104" v="105" actId="2696"/>
        <pc:sldMkLst>
          <pc:docMk/>
          <pc:sldMk cId="2469376710" sldId="1067"/>
        </pc:sldMkLst>
      </pc:sldChg>
      <pc:sldChg chg="del">
        <pc:chgData name="Abbas Kassem" userId="b5422da9-d130-411e-8a14-2c174765e2f3" providerId="ADAL" clId="{6104F695-743F-0448-9EB0-05540458E969}" dt="2024-06-19T23:24:43.467" v="91" actId="2696"/>
        <pc:sldMkLst>
          <pc:docMk/>
          <pc:sldMk cId="1600594350" sldId="1653"/>
        </pc:sldMkLst>
      </pc:sldChg>
      <pc:sldChg chg="del">
        <pc:chgData name="Abbas Kassem" userId="b5422da9-d130-411e-8a14-2c174765e2f3" providerId="ADAL" clId="{6104F695-743F-0448-9EB0-05540458E969}" dt="2024-06-19T23:24:43.346" v="90" actId="2696"/>
        <pc:sldMkLst>
          <pc:docMk/>
          <pc:sldMk cId="1875021238" sldId="1708"/>
        </pc:sldMkLst>
      </pc:sldChg>
      <pc:sldChg chg="del">
        <pc:chgData name="Abbas Kassem" userId="b5422da9-d130-411e-8a14-2c174765e2f3" providerId="ADAL" clId="{6104F695-743F-0448-9EB0-05540458E969}" dt="2024-06-19T23:24:44.121" v="96" actId="2696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6104F695-743F-0448-9EB0-05540458E969}" dt="2024-06-19T23:24:43.176" v="89" actId="2696"/>
        <pc:sldMkLst>
          <pc:docMk/>
          <pc:sldMk cId="452981664" sldId="1753"/>
        </pc:sldMkLst>
      </pc:sldChg>
      <pc:sldChg chg="del">
        <pc:chgData name="Abbas Kassem" userId="b5422da9-d130-411e-8a14-2c174765e2f3" providerId="ADAL" clId="{6104F695-743F-0448-9EB0-05540458E969}" dt="2024-05-30T22:47:54.122" v="39" actId="2696"/>
        <pc:sldMkLst>
          <pc:docMk/>
          <pc:sldMk cId="2523779614" sldId="1765"/>
        </pc:sldMkLst>
      </pc:sldChg>
      <pc:sldChg chg="addSp delSp modSp del mod modClrScheme chgLayout">
        <pc:chgData name="Abbas Kassem" userId="b5422da9-d130-411e-8a14-2c174765e2f3" providerId="ADAL" clId="{6104F695-743F-0448-9EB0-05540458E969}" dt="2024-06-19T23:24:44.938" v="103" actId="2696"/>
        <pc:sldMkLst>
          <pc:docMk/>
          <pc:sldMk cId="2461042309" sldId="1766"/>
        </pc:sldMkLst>
      </pc:sldChg>
      <pc:sldChg chg="addSp delSp modSp del mod chgLayout">
        <pc:chgData name="Abbas Kassem" userId="b5422da9-d130-411e-8a14-2c174765e2f3" providerId="ADAL" clId="{6104F695-743F-0448-9EB0-05540458E969}" dt="2024-06-19T23:24:44.604" v="100" actId="2696"/>
        <pc:sldMkLst>
          <pc:docMk/>
          <pc:sldMk cId="2857770934" sldId="1767"/>
        </pc:sldMkLst>
      </pc:sldChg>
      <pc:sldChg chg="del">
        <pc:chgData name="Abbas Kassem" userId="b5422da9-d130-411e-8a14-2c174765e2f3" providerId="ADAL" clId="{6104F695-743F-0448-9EB0-05540458E969}" dt="2024-06-19T23:24:44.029" v="95" actId="2696"/>
        <pc:sldMkLst>
          <pc:docMk/>
          <pc:sldMk cId="1413607929" sldId="1774"/>
        </pc:sldMkLst>
      </pc:sldChg>
      <pc:sldChg chg="del">
        <pc:chgData name="Abbas Kassem" userId="b5422da9-d130-411e-8a14-2c174765e2f3" providerId="ADAL" clId="{6104F695-743F-0448-9EB0-05540458E969}" dt="2024-06-19T23:24:44.229" v="97" actId="2696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6104F695-743F-0448-9EB0-05540458E969}" dt="2024-06-19T23:24:44.325" v="98" actId="2696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6104F695-743F-0448-9EB0-05540458E969}" dt="2024-06-19T23:24:45.285" v="106" actId="269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6104F695-743F-0448-9EB0-05540458E969}" dt="2024-06-19T23:24:42.822" v="87" actId="2696"/>
        <pc:sldMkLst>
          <pc:docMk/>
          <pc:sldMk cId="3831091944" sldId="1788"/>
        </pc:sldMkLst>
      </pc:sldChg>
      <pc:sldChg chg="del modAnim">
        <pc:chgData name="Abbas Kassem" userId="b5422da9-d130-411e-8a14-2c174765e2f3" providerId="ADAL" clId="{6104F695-743F-0448-9EB0-05540458E969}" dt="2024-06-19T23:24:44.442" v="99" actId="2696"/>
        <pc:sldMkLst>
          <pc:docMk/>
          <pc:sldMk cId="324857850" sldId="1789"/>
        </pc:sldMkLst>
      </pc:sldChg>
      <pc:sldChg chg="del">
        <pc:chgData name="Abbas Kassem" userId="b5422da9-d130-411e-8a14-2c174765e2f3" providerId="ADAL" clId="{6104F695-743F-0448-9EB0-05540458E969}" dt="2024-05-30T22:58:04.781" v="83" actId="2696"/>
        <pc:sldMkLst>
          <pc:docMk/>
          <pc:sldMk cId="4067663251" sldId="1818"/>
        </pc:sldMkLst>
      </pc:sldChg>
      <pc:sldChg chg="del">
        <pc:chgData name="Abbas Kassem" userId="b5422da9-d130-411e-8a14-2c174765e2f3" providerId="ADAL" clId="{6104F695-743F-0448-9EB0-05540458E969}" dt="2024-05-30T22:58:02.142" v="82" actId="2696"/>
        <pc:sldMkLst>
          <pc:docMk/>
          <pc:sldMk cId="2731460725" sldId="1819"/>
        </pc:sldMkLst>
      </pc:sldChg>
      <pc:sldChg chg="del">
        <pc:chgData name="Abbas Kassem" userId="b5422da9-d130-411e-8a14-2c174765e2f3" providerId="ADAL" clId="{6104F695-743F-0448-9EB0-05540458E969}" dt="2024-05-30T22:58:05.856" v="84" actId="2696"/>
        <pc:sldMkLst>
          <pc:docMk/>
          <pc:sldMk cId="2279920447" sldId="1820"/>
        </pc:sldMkLst>
      </pc:sldChg>
      <pc:sldChg chg="add del">
        <pc:chgData name="Abbas Kassem" userId="b5422da9-d130-411e-8a14-2c174765e2f3" providerId="ADAL" clId="{6104F695-743F-0448-9EB0-05540458E969}" dt="2024-06-19T23:24:44.782" v="101" actId="2696"/>
        <pc:sldMkLst>
          <pc:docMk/>
          <pc:sldMk cId="2779057769" sldId="1821"/>
        </pc:sldMkLst>
      </pc:sldChg>
      <pc:sldMasterChg chg="delSp mod addSldLayout delSldLayout modSldLayout">
        <pc:chgData name="Abbas Kassem" userId="b5422da9-d130-411e-8a14-2c174765e2f3" providerId="ADAL" clId="{6104F695-743F-0448-9EB0-05540458E969}" dt="2024-06-28T05:51:37.630" v="748" actId="14100"/>
        <pc:sldMasterMkLst>
          <pc:docMk/>
          <pc:sldMasterMk cId="2142349000" sldId="2147486213"/>
        </pc:sldMasterMkLst>
        <pc:sldLayoutChg chg="addSp modSp mod">
          <pc:chgData name="Abbas Kassem" userId="b5422da9-d130-411e-8a14-2c174765e2f3" providerId="ADAL" clId="{6104F695-743F-0448-9EB0-05540458E969}" dt="2024-06-28T05:51:37.630" v="748" actId="14100"/>
          <pc:sldLayoutMkLst>
            <pc:docMk/>
            <pc:sldMasterMk cId="2142349000" sldId="2147486213"/>
            <pc:sldLayoutMk cId="3960549796" sldId="2147486214"/>
          </pc:sldLayoutMkLst>
        </pc:sldLayoutChg>
        <pc:sldLayoutChg chg="del">
          <pc:chgData name="Abbas Kassem" userId="b5422da9-d130-411e-8a14-2c174765e2f3" providerId="ADAL" clId="{6104F695-743F-0448-9EB0-05540458E969}" dt="2024-06-19T23:25:08.668" v="108" actId="2696"/>
          <pc:sldLayoutMkLst>
            <pc:docMk/>
            <pc:sldMasterMk cId="2142349000" sldId="2147486213"/>
            <pc:sldLayoutMk cId="2256574191" sldId="2147486216"/>
          </pc:sldLayoutMkLst>
        </pc:sldLayoutChg>
        <pc:sldLayoutChg chg="del">
          <pc:chgData name="Abbas Kassem" userId="b5422da9-d130-411e-8a14-2c174765e2f3" providerId="ADAL" clId="{6104F695-743F-0448-9EB0-05540458E969}" dt="2024-06-19T23:25:09.283" v="110" actId="2696"/>
          <pc:sldLayoutMkLst>
            <pc:docMk/>
            <pc:sldMasterMk cId="2142349000" sldId="2147486213"/>
            <pc:sldLayoutMk cId="3408793107" sldId="2147486217"/>
          </pc:sldLayoutMkLst>
        </pc:sldLayoutChg>
        <pc:sldLayoutChg chg="del">
          <pc:chgData name="Abbas Kassem" userId="b5422da9-d130-411e-8a14-2c174765e2f3" providerId="ADAL" clId="{6104F695-743F-0448-9EB0-05540458E969}" dt="2024-06-28T05:35:36.238" v="524" actId="2696"/>
          <pc:sldLayoutMkLst>
            <pc:docMk/>
            <pc:sldMasterMk cId="2142349000" sldId="2147486213"/>
            <pc:sldLayoutMk cId="3381407161" sldId="2147486225"/>
          </pc:sldLayoutMkLst>
        </pc:sldLayoutChg>
        <pc:sldLayoutChg chg="modSp del">
          <pc:chgData name="Abbas Kassem" userId="b5422da9-d130-411e-8a14-2c174765e2f3" providerId="ADAL" clId="{6104F695-743F-0448-9EB0-05540458E969}" dt="2024-06-19T23:25:13.747" v="115" actId="2696"/>
          <pc:sldLayoutMkLst>
            <pc:docMk/>
            <pc:sldMasterMk cId="2142349000" sldId="2147486213"/>
            <pc:sldLayoutMk cId="3545478924" sldId="2147486228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756" v="117" actId="2696"/>
          <pc:sldLayoutMkLst>
            <pc:docMk/>
            <pc:sldMasterMk cId="2142349000" sldId="2147486213"/>
            <pc:sldLayoutMk cId="1632541466" sldId="2147486231"/>
          </pc:sldLayoutMkLst>
        </pc:sldLayoutChg>
        <pc:sldLayoutChg chg="del">
          <pc:chgData name="Abbas Kassem" userId="b5422da9-d130-411e-8a14-2c174765e2f3" providerId="ADAL" clId="{6104F695-743F-0448-9EB0-05540458E969}" dt="2024-06-19T23:25:20.121" v="125" actId="2696"/>
          <pc:sldLayoutMkLst>
            <pc:docMk/>
            <pc:sldMasterMk cId="2142349000" sldId="2147486213"/>
            <pc:sldLayoutMk cId="905465500" sldId="2147486232"/>
          </pc:sldLayoutMkLst>
        </pc:sldLayoutChg>
        <pc:sldLayoutChg chg="del">
          <pc:chgData name="Abbas Kassem" userId="b5422da9-d130-411e-8a14-2c174765e2f3" providerId="ADAL" clId="{6104F695-743F-0448-9EB0-05540458E969}" dt="2024-06-19T23:25:22.447" v="126" actId="2696"/>
          <pc:sldLayoutMkLst>
            <pc:docMk/>
            <pc:sldMasterMk cId="2142349000" sldId="2147486213"/>
            <pc:sldLayoutMk cId="876568546" sldId="2147486233"/>
          </pc:sldLayoutMkLst>
        </pc:sldLayoutChg>
        <pc:sldLayoutChg chg="modSp mod">
          <pc:chgData name="Abbas Kassem" userId="b5422da9-d130-411e-8a14-2c174765e2f3" providerId="ADAL" clId="{6104F695-743F-0448-9EB0-05540458E969}" dt="2024-06-28T05:44:21.344" v="737" actId="207"/>
          <pc:sldLayoutMkLst>
            <pc:docMk/>
            <pc:sldMasterMk cId="2142349000" sldId="2147486213"/>
            <pc:sldLayoutMk cId="3314270501" sldId="2147486237"/>
          </pc:sldLayoutMkLst>
        </pc:sldLayoutChg>
        <pc:sldLayoutChg chg="modSp mod">
          <pc:chgData name="Abbas Kassem" userId="b5422da9-d130-411e-8a14-2c174765e2f3" providerId="ADAL" clId="{6104F695-743F-0448-9EB0-05540458E969}" dt="2024-06-28T05:44:28.036" v="738" actId="207"/>
          <pc:sldLayoutMkLst>
            <pc:docMk/>
            <pc:sldMasterMk cId="2142349000" sldId="2147486213"/>
            <pc:sldLayoutMk cId="3873533443" sldId="2147486238"/>
          </pc:sldLayoutMkLst>
        </pc:sldLayoutChg>
        <pc:sldLayoutChg chg="delSp modSp mod">
          <pc:chgData name="Abbas Kassem" userId="b5422da9-d130-411e-8a14-2c174765e2f3" providerId="ADAL" clId="{6104F695-743F-0448-9EB0-05540458E969}" dt="2024-06-28T05:44:32.629" v="739" actId="207"/>
          <pc:sldLayoutMkLst>
            <pc:docMk/>
            <pc:sldMasterMk cId="2142349000" sldId="2147486213"/>
            <pc:sldLayoutMk cId="2757249440" sldId="2147486239"/>
          </pc:sldLayoutMkLst>
        </pc:sldLayoutChg>
        <pc:sldLayoutChg chg="modSp mod">
          <pc:chgData name="Abbas Kassem" userId="b5422da9-d130-411e-8a14-2c174765e2f3" providerId="ADAL" clId="{6104F695-743F-0448-9EB0-05540458E969}" dt="2024-06-28T05:44:35.802" v="740" actId="207"/>
          <pc:sldLayoutMkLst>
            <pc:docMk/>
            <pc:sldMasterMk cId="2142349000" sldId="2147486213"/>
            <pc:sldLayoutMk cId="1320770499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2.794" v="127" actId="2696"/>
          <pc:sldLayoutMkLst>
            <pc:docMk/>
            <pc:sldMasterMk cId="2142349000" sldId="2147486213"/>
            <pc:sldLayoutMk cId="4217313896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3.184" v="128" actId="2696"/>
          <pc:sldLayoutMkLst>
            <pc:docMk/>
            <pc:sldMasterMk cId="2142349000" sldId="2147486213"/>
            <pc:sldLayoutMk cId="1896615438" sldId="2147486241"/>
          </pc:sldLayoutMkLst>
        </pc:sldLayoutChg>
        <pc:sldLayoutChg chg="new del mod">
          <pc:chgData name="Abbas Kassem" userId="b5422da9-d130-411e-8a14-2c174765e2f3" providerId="ADAL" clId="{6104F695-743F-0448-9EB0-05540458E969}" dt="2024-06-28T05:27:43.103" v="455" actId="2696"/>
          <pc:sldLayoutMkLst>
            <pc:docMk/>
            <pc:sldMasterMk cId="2142349000" sldId="2147486213"/>
            <pc:sldLayoutMk cId="3192727149" sldId="2147486242"/>
          </pc:sldLayoutMkLst>
        </pc:sldLayoutChg>
        <pc:sldLayoutChg chg="del">
          <pc:chgData name="Abbas Kassem" userId="b5422da9-d130-411e-8a14-2c174765e2f3" providerId="ADAL" clId="{6104F695-743F-0448-9EB0-05540458E969}" dt="2024-06-19T23:25:23.545" v="129" actId="2696"/>
          <pc:sldLayoutMkLst>
            <pc:docMk/>
            <pc:sldMasterMk cId="2142349000" sldId="2147486213"/>
            <pc:sldLayoutMk cId="2141611850" sldId="2147486243"/>
          </pc:sldLayoutMkLst>
        </pc:sldLayoutChg>
        <pc:sldLayoutChg chg="del">
          <pc:chgData name="Abbas Kassem" userId="b5422da9-d130-411e-8a14-2c174765e2f3" providerId="ADAL" clId="{6104F695-743F-0448-9EB0-05540458E969}" dt="2024-06-19T23:25:24.353" v="130" actId="2696"/>
          <pc:sldLayoutMkLst>
            <pc:docMk/>
            <pc:sldMasterMk cId="2142349000" sldId="2147486213"/>
            <pc:sldLayoutMk cId="2430126469" sldId="2147486244"/>
          </pc:sldLayoutMkLst>
        </pc:sldLayoutChg>
        <pc:sldLayoutChg chg="del">
          <pc:chgData name="Abbas Kassem" userId="b5422da9-d130-411e-8a14-2c174765e2f3" providerId="ADAL" clId="{6104F695-743F-0448-9EB0-05540458E969}" dt="2024-06-19T23:25:24.662" v="131" actId="2696"/>
          <pc:sldLayoutMkLst>
            <pc:docMk/>
            <pc:sldMasterMk cId="2142349000" sldId="2147486213"/>
            <pc:sldLayoutMk cId="3112516770" sldId="2147486248"/>
          </pc:sldLayoutMkLst>
        </pc:sldLayoutChg>
        <pc:sldLayoutChg chg="del">
          <pc:chgData name="Abbas Kassem" userId="b5422da9-d130-411e-8a14-2c174765e2f3" providerId="ADAL" clId="{6104F695-743F-0448-9EB0-05540458E969}" dt="2024-06-19T23:25:26.631" v="133" actId="2696"/>
          <pc:sldLayoutMkLst>
            <pc:docMk/>
            <pc:sldMasterMk cId="2142349000" sldId="2147486213"/>
            <pc:sldLayoutMk cId="1821981783" sldId="2147486250"/>
          </pc:sldLayoutMkLst>
        </pc:sldLayoutChg>
        <pc:sldLayoutChg chg="del">
          <pc:chgData name="Abbas Kassem" userId="b5422da9-d130-411e-8a14-2c174765e2f3" providerId="ADAL" clId="{6104F695-743F-0448-9EB0-05540458E969}" dt="2024-06-19T23:25:25.007" v="132" actId="269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modSp del mod">
          <pc:chgData name="Abbas Kassem" userId="b5422da9-d130-411e-8a14-2c174765e2f3" providerId="ADAL" clId="{6104F695-743F-0448-9EB0-05540458E969}" dt="2024-06-19T23:24:44.790" v="102" actId="2696"/>
          <pc:sldLayoutMkLst>
            <pc:docMk/>
            <pc:sldMasterMk cId="2142349000" sldId="2147486213"/>
            <pc:sldLayoutMk cId="81287354" sldId="2147486294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19T23:25:17.613" v="120" actId="2696"/>
          <pc:sldLayoutMkLst>
            <pc:docMk/>
            <pc:sldMasterMk cId="2142349000" sldId="2147486213"/>
            <pc:sldLayoutMk cId="2840333521" sldId="2147486295"/>
          </pc:sldLayoutMkLst>
        </pc:sldLayoutChg>
        <pc:sldLayoutChg chg="del">
          <pc:chgData name="Abbas Kassem" userId="b5422da9-d130-411e-8a14-2c174765e2f3" providerId="ADAL" clId="{6104F695-743F-0448-9EB0-05540458E969}" dt="2024-06-19T23:25:08.209" v="107" actId="2696"/>
          <pc:sldLayoutMkLst>
            <pc:docMk/>
            <pc:sldMasterMk cId="2142349000" sldId="2147486213"/>
            <pc:sldLayoutMk cId="60102458" sldId="2147486296"/>
          </pc:sldLayoutMkLst>
        </pc:sldLayoutChg>
        <pc:sldLayoutChg chg="del">
          <pc:chgData name="Abbas Kassem" userId="b5422da9-d130-411e-8a14-2c174765e2f3" providerId="ADAL" clId="{6104F695-743F-0448-9EB0-05540458E969}" dt="2024-06-19T23:25:08.967" v="109" actId="2696"/>
          <pc:sldLayoutMkLst>
            <pc:docMk/>
            <pc:sldMasterMk cId="2142349000" sldId="2147486213"/>
            <pc:sldLayoutMk cId="1049518013" sldId="2147486297"/>
          </pc:sldLayoutMkLst>
        </pc:sldLayoutChg>
        <pc:sldLayoutChg chg="del">
          <pc:chgData name="Abbas Kassem" userId="b5422da9-d130-411e-8a14-2c174765e2f3" providerId="ADAL" clId="{6104F695-743F-0448-9EB0-05540458E969}" dt="2024-06-19T23:25:11.278" v="111" actId="2696"/>
          <pc:sldLayoutMkLst>
            <pc:docMk/>
            <pc:sldMasterMk cId="2142349000" sldId="2147486213"/>
            <pc:sldLayoutMk cId="2966717227" sldId="2147486298"/>
          </pc:sldLayoutMkLst>
        </pc:sldLayoutChg>
        <pc:sldLayoutChg chg="del">
          <pc:chgData name="Abbas Kassem" userId="b5422da9-d130-411e-8a14-2c174765e2f3" providerId="ADAL" clId="{6104F695-743F-0448-9EB0-05540458E969}" dt="2024-06-19T23:25:11.580" v="112" actId="2696"/>
          <pc:sldLayoutMkLst>
            <pc:docMk/>
            <pc:sldMasterMk cId="2142349000" sldId="2147486213"/>
            <pc:sldLayoutMk cId="1723382429" sldId="2147486299"/>
          </pc:sldLayoutMkLst>
        </pc:sldLayoutChg>
        <pc:sldLayoutChg chg="del">
          <pc:chgData name="Abbas Kassem" userId="b5422da9-d130-411e-8a14-2c174765e2f3" providerId="ADAL" clId="{6104F695-743F-0448-9EB0-05540458E969}" dt="2024-06-19T23:25:11.999" v="113" actId="2696"/>
          <pc:sldLayoutMkLst>
            <pc:docMk/>
            <pc:sldMasterMk cId="2142349000" sldId="2147486213"/>
            <pc:sldLayoutMk cId="1408837946" sldId="2147486300"/>
          </pc:sldLayoutMkLst>
        </pc:sldLayoutChg>
        <pc:sldLayoutChg chg="del modAnim">
          <pc:chgData name="Abbas Kassem" userId="b5422da9-d130-411e-8a14-2c174765e2f3" providerId="ADAL" clId="{6104F695-743F-0448-9EB0-05540458E969}" dt="2024-06-19T23:25:12.957" v="114" actId="2696"/>
          <pc:sldLayoutMkLst>
            <pc:docMk/>
            <pc:sldMasterMk cId="2142349000" sldId="2147486213"/>
            <pc:sldLayoutMk cId="2124527540" sldId="2147486301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319" v="116" actId="2696"/>
          <pc:sldLayoutMkLst>
            <pc:docMk/>
            <pc:sldMasterMk cId="2142349000" sldId="2147486213"/>
            <pc:sldLayoutMk cId="1071257622" sldId="2147486302"/>
          </pc:sldLayoutMkLst>
        </pc:sldLayoutChg>
        <pc:sldLayoutChg chg="modSp del">
          <pc:chgData name="Abbas Kassem" userId="b5422da9-d130-411e-8a14-2c174765e2f3" providerId="ADAL" clId="{6104F695-743F-0448-9EB0-05540458E969}" dt="2024-06-19T23:25:15.074" v="118" actId="2696"/>
          <pc:sldLayoutMkLst>
            <pc:docMk/>
            <pc:sldMasterMk cId="2142349000" sldId="2147486213"/>
            <pc:sldLayoutMk cId="2569831872" sldId="2147486303"/>
          </pc:sldLayoutMkLst>
        </pc:sldLayoutChg>
        <pc:sldLayoutChg chg="del">
          <pc:chgData name="Abbas Kassem" userId="b5422da9-d130-411e-8a14-2c174765e2f3" providerId="ADAL" clId="{6104F695-743F-0448-9EB0-05540458E969}" dt="2024-06-19T23:24:42.833" v="88" actId="2696"/>
          <pc:sldLayoutMkLst>
            <pc:docMk/>
            <pc:sldMasterMk cId="2142349000" sldId="2147486213"/>
            <pc:sldLayoutMk cId="3870868349" sldId="2147486304"/>
          </pc:sldLayoutMkLst>
        </pc:sldLayoutChg>
        <pc:sldLayoutChg chg="del">
          <pc:chgData name="Abbas Kassem" userId="b5422da9-d130-411e-8a14-2c174765e2f3" providerId="ADAL" clId="{6104F695-743F-0448-9EB0-05540458E969}" dt="2024-06-19T23:25:19.062" v="122" actId="2696"/>
          <pc:sldLayoutMkLst>
            <pc:docMk/>
            <pc:sldMasterMk cId="2142349000" sldId="2147486213"/>
            <pc:sldLayoutMk cId="900908246" sldId="2147486305"/>
          </pc:sldLayoutMkLst>
        </pc:sldLayoutChg>
        <pc:sldLayoutChg chg="del">
          <pc:chgData name="Abbas Kassem" userId="b5422da9-d130-411e-8a14-2c174765e2f3" providerId="ADAL" clId="{6104F695-743F-0448-9EB0-05540458E969}" dt="2024-06-19T23:25:19.303" v="123" actId="2696"/>
          <pc:sldLayoutMkLst>
            <pc:docMk/>
            <pc:sldMasterMk cId="2142349000" sldId="2147486213"/>
            <pc:sldLayoutMk cId="464161530" sldId="2147486306"/>
          </pc:sldLayoutMkLst>
        </pc:sldLayoutChg>
        <pc:sldLayoutChg chg="del">
          <pc:chgData name="Abbas Kassem" userId="b5422da9-d130-411e-8a14-2c174765e2f3" providerId="ADAL" clId="{6104F695-743F-0448-9EB0-05540458E969}" dt="2024-06-19T23:25:19.504" v="124" actId="2696"/>
          <pc:sldLayoutMkLst>
            <pc:docMk/>
            <pc:sldMasterMk cId="2142349000" sldId="2147486213"/>
            <pc:sldLayoutMk cId="1945511871" sldId="2147486307"/>
          </pc:sldLayoutMkLst>
        </pc:sldLayoutChg>
        <pc:sldLayoutChg chg="modSp del mod">
          <pc:chgData name="Abbas Kassem" userId="b5422da9-d130-411e-8a14-2c174765e2f3" providerId="ADAL" clId="{6104F695-743F-0448-9EB0-05540458E969}" dt="2024-06-19T23:25:15.835" v="119" actId="2696"/>
          <pc:sldLayoutMkLst>
            <pc:docMk/>
            <pc:sldMasterMk cId="2142349000" sldId="2147486213"/>
            <pc:sldLayoutMk cId="2527112358" sldId="2147486308"/>
          </pc:sldLayoutMkLst>
        </pc:sldLayoutChg>
        <pc:sldLayoutChg chg="del">
          <pc:chgData name="Abbas Kassem" userId="b5422da9-d130-411e-8a14-2c174765e2f3" providerId="ADAL" clId="{6104F695-743F-0448-9EB0-05540458E969}" dt="2024-05-30T22:58:20.511" v="85" actId="2696"/>
          <pc:sldLayoutMkLst>
            <pc:docMk/>
            <pc:sldMasterMk cId="2142349000" sldId="2147486213"/>
            <pc:sldLayoutMk cId="2483425245" sldId="2147486309"/>
          </pc:sldLayoutMkLst>
        </pc:sldLayoutChg>
        <pc:sldLayoutChg chg="delSp add del mod modTransition">
          <pc:chgData name="Abbas Kassem" userId="b5422da9-d130-411e-8a14-2c174765e2f3" providerId="ADAL" clId="{6104F695-743F-0448-9EB0-05540458E969}" dt="2024-06-19T23:25:17.927" v="121" actId="2696"/>
          <pc:sldLayoutMkLst>
            <pc:docMk/>
            <pc:sldMasterMk cId="2142349000" sldId="2147486213"/>
            <pc:sldLayoutMk cId="3219283496" sldId="2147486310"/>
          </pc:sldLayoutMkLst>
        </pc:sldLayoutChg>
        <pc:sldLayoutChg chg="del">
          <pc:chgData name="Abbas Kassem" userId="b5422da9-d130-411e-8a14-2c174765e2f3" providerId="ADAL" clId="{6104F695-743F-0448-9EB0-05540458E969}" dt="2024-06-19T23:41:15.282" v="196" actId="2696"/>
          <pc:sldLayoutMkLst>
            <pc:docMk/>
            <pc:sldMasterMk cId="2142349000" sldId="2147486213"/>
            <pc:sldLayoutMk cId="1544664372" sldId="214748631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681" v="350" actId="2696"/>
          <pc:sldLayoutMkLst>
            <pc:docMk/>
            <pc:sldMasterMk cId="2142349000" sldId="2147486213"/>
            <pc:sldLayoutMk cId="3431503481" sldId="214748631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858" v="351" actId="2696"/>
          <pc:sldLayoutMkLst>
            <pc:docMk/>
            <pc:sldMasterMk cId="2142349000" sldId="2147486213"/>
            <pc:sldLayoutMk cId="706938856" sldId="214748631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018" v="352" actId="2696"/>
          <pc:sldLayoutMkLst>
            <pc:docMk/>
            <pc:sldMasterMk cId="2142349000" sldId="2147486213"/>
            <pc:sldLayoutMk cId="2446652812" sldId="214748631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186" v="353" actId="2696"/>
          <pc:sldLayoutMkLst>
            <pc:docMk/>
            <pc:sldMasterMk cId="2142349000" sldId="2147486213"/>
            <pc:sldLayoutMk cId="3987790434" sldId="214748631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457" v="354" actId="2696"/>
          <pc:sldLayoutMkLst>
            <pc:docMk/>
            <pc:sldMasterMk cId="2142349000" sldId="2147486213"/>
            <pc:sldLayoutMk cId="2081255331" sldId="214748631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617" v="355" actId="2696"/>
          <pc:sldLayoutMkLst>
            <pc:docMk/>
            <pc:sldMasterMk cId="2142349000" sldId="2147486213"/>
            <pc:sldLayoutMk cId="776934758" sldId="214748631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736" v="356" actId="2696"/>
          <pc:sldLayoutMkLst>
            <pc:docMk/>
            <pc:sldMasterMk cId="2142349000" sldId="2147486213"/>
            <pc:sldLayoutMk cId="801799233" sldId="214748631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837" v="357" actId="2696"/>
          <pc:sldLayoutMkLst>
            <pc:docMk/>
            <pc:sldMasterMk cId="2142349000" sldId="2147486213"/>
            <pc:sldLayoutMk cId="2126181132" sldId="2147486319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955" v="358" actId="2696"/>
          <pc:sldLayoutMkLst>
            <pc:docMk/>
            <pc:sldMasterMk cId="2142349000" sldId="2147486213"/>
            <pc:sldLayoutMk cId="322409899" sldId="2147486320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051" v="359" actId="2696"/>
          <pc:sldLayoutMkLst>
            <pc:docMk/>
            <pc:sldMasterMk cId="2142349000" sldId="2147486213"/>
            <pc:sldLayoutMk cId="832934330" sldId="214748632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191" v="360" actId="2696"/>
          <pc:sldLayoutMkLst>
            <pc:docMk/>
            <pc:sldMasterMk cId="2142349000" sldId="2147486213"/>
            <pc:sldLayoutMk cId="3160894480" sldId="214748632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455" v="362" actId="2696"/>
          <pc:sldLayoutMkLst>
            <pc:docMk/>
            <pc:sldMasterMk cId="2142349000" sldId="2147486213"/>
            <pc:sldLayoutMk cId="552588001" sldId="214748632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570" v="363" actId="2696"/>
          <pc:sldLayoutMkLst>
            <pc:docMk/>
            <pc:sldMasterMk cId="2142349000" sldId="2147486213"/>
            <pc:sldLayoutMk cId="1203901924" sldId="214748632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770" v="364" actId="2696"/>
          <pc:sldLayoutMkLst>
            <pc:docMk/>
            <pc:sldMasterMk cId="2142349000" sldId="2147486213"/>
            <pc:sldLayoutMk cId="3968279166" sldId="214748632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914" v="365" actId="2696"/>
          <pc:sldLayoutMkLst>
            <pc:docMk/>
            <pc:sldMasterMk cId="2142349000" sldId="2147486213"/>
            <pc:sldLayoutMk cId="1383815059" sldId="214748632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078" v="366" actId="2696"/>
          <pc:sldLayoutMkLst>
            <pc:docMk/>
            <pc:sldMasterMk cId="2142349000" sldId="2147486213"/>
            <pc:sldLayoutMk cId="2621055999" sldId="214748632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222" v="367" actId="2696"/>
          <pc:sldLayoutMkLst>
            <pc:docMk/>
            <pc:sldMasterMk cId="2142349000" sldId="2147486213"/>
            <pc:sldLayoutMk cId="3511548872" sldId="214748632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350" v="368" actId="2696"/>
          <pc:sldLayoutMkLst>
            <pc:docMk/>
            <pc:sldMasterMk cId="2142349000" sldId="2147486213"/>
            <pc:sldLayoutMk cId="97985312" sldId="2147486329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702" v="370" actId="2696"/>
          <pc:sldLayoutMkLst>
            <pc:docMk/>
            <pc:sldMasterMk cId="2142349000" sldId="2147486213"/>
            <pc:sldLayoutMk cId="1860064805" sldId="2147486330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855" v="371" actId="2696"/>
          <pc:sldLayoutMkLst>
            <pc:docMk/>
            <pc:sldMasterMk cId="2142349000" sldId="2147486213"/>
            <pc:sldLayoutMk cId="3889317922" sldId="2147486331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8.350" v="372" actId="2696"/>
          <pc:sldLayoutMkLst>
            <pc:docMk/>
            <pc:sldMasterMk cId="2142349000" sldId="2147486213"/>
            <pc:sldLayoutMk cId="2327061576" sldId="214748633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621" v="373" actId="2696"/>
          <pc:sldLayoutMkLst>
            <pc:docMk/>
            <pc:sldMasterMk cId="2142349000" sldId="2147486213"/>
            <pc:sldLayoutMk cId="2147982413" sldId="214748633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774" v="374" actId="2696"/>
          <pc:sldLayoutMkLst>
            <pc:docMk/>
            <pc:sldMasterMk cId="2142349000" sldId="2147486213"/>
            <pc:sldLayoutMk cId="1850343170" sldId="214748633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912" v="375" actId="2696"/>
          <pc:sldLayoutMkLst>
            <pc:docMk/>
            <pc:sldMasterMk cId="2142349000" sldId="2147486213"/>
            <pc:sldLayoutMk cId="1914953160" sldId="2147486335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9.059" v="376" actId="2696"/>
          <pc:sldLayoutMkLst>
            <pc:docMk/>
            <pc:sldMasterMk cId="2142349000" sldId="2147486213"/>
            <pc:sldLayoutMk cId="542448073" sldId="214748633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9.210" v="377" actId="2696"/>
          <pc:sldLayoutMkLst>
            <pc:docMk/>
            <pc:sldMasterMk cId="2142349000" sldId="2147486213"/>
            <pc:sldLayoutMk cId="2368871204" sldId="2147486337"/>
          </pc:sldLayoutMkLst>
        </pc:sldLayoutChg>
        <pc:sldLayoutChg chg="addSp delSp modSp add del mod">
          <pc:chgData name="Abbas Kassem" userId="b5422da9-d130-411e-8a14-2c174765e2f3" providerId="ADAL" clId="{6104F695-743F-0448-9EB0-05540458E969}" dt="2024-06-28T05:24:30.339" v="408" actId="2696"/>
          <pc:sldLayoutMkLst>
            <pc:docMk/>
            <pc:sldMasterMk cId="2142349000" sldId="2147486213"/>
            <pc:sldLayoutMk cId="3366496737" sldId="2147486338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4.272" v="349" actId="2696"/>
          <pc:sldLayoutMkLst>
            <pc:docMk/>
            <pc:sldMasterMk cId="2142349000" sldId="2147486213"/>
            <pc:sldLayoutMk cId="4285590482" sldId="2147486339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6.320" v="361" actId="2696"/>
          <pc:sldLayoutMkLst>
            <pc:docMk/>
            <pc:sldMasterMk cId="2142349000" sldId="2147486213"/>
            <pc:sldLayoutMk cId="1511326054" sldId="2147486340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7.556" v="369" actId="2696"/>
          <pc:sldLayoutMkLst>
            <pc:docMk/>
            <pc:sldMasterMk cId="2142349000" sldId="2147486213"/>
            <pc:sldLayoutMk cId="1317521345" sldId="2147486341"/>
          </pc:sldLayoutMkLst>
        </pc:sldLayoutChg>
        <pc:sldLayoutChg chg="add del">
          <pc:chgData name="Abbas Kassem" userId="b5422da9-d130-411e-8a14-2c174765e2f3" providerId="ADAL" clId="{6104F695-743F-0448-9EB0-05540458E969}" dt="2024-06-28T05:24:50.770" v="436" actId="2696"/>
          <pc:sldLayoutMkLst>
            <pc:docMk/>
            <pc:sldMasterMk cId="2142349000" sldId="2147486213"/>
            <pc:sldLayoutMk cId="1333330120" sldId="2147486342"/>
          </pc:sldLayoutMkLst>
        </pc:sldLayoutChg>
        <pc:sldLayoutChg chg="add del">
          <pc:chgData name="Abbas Kassem" userId="b5422da9-d130-411e-8a14-2c174765e2f3" providerId="ADAL" clId="{6104F695-743F-0448-9EB0-05540458E969}" dt="2024-06-28T05:24:50.736" v="435" actId="2696"/>
          <pc:sldLayoutMkLst>
            <pc:docMk/>
            <pc:sldMasterMk cId="2142349000" sldId="2147486213"/>
            <pc:sldLayoutMk cId="319237502" sldId="2147486343"/>
          </pc:sldLayoutMkLst>
        </pc:sldLayoutChg>
        <pc:sldLayoutChg chg="add del">
          <pc:chgData name="Abbas Kassem" userId="b5422da9-d130-411e-8a14-2c174765e2f3" providerId="ADAL" clId="{6104F695-743F-0448-9EB0-05540458E969}" dt="2024-06-28T05:24:50.705" v="434" actId="2696"/>
          <pc:sldLayoutMkLst>
            <pc:docMk/>
            <pc:sldMasterMk cId="2142349000" sldId="2147486213"/>
            <pc:sldLayoutMk cId="1706245645" sldId="2147486344"/>
          </pc:sldLayoutMkLst>
        </pc:sldLayoutChg>
        <pc:sldLayoutChg chg="add del">
          <pc:chgData name="Abbas Kassem" userId="b5422da9-d130-411e-8a14-2c174765e2f3" providerId="ADAL" clId="{6104F695-743F-0448-9EB0-05540458E969}" dt="2024-06-28T05:24:50.668" v="433" actId="2696"/>
          <pc:sldLayoutMkLst>
            <pc:docMk/>
            <pc:sldMasterMk cId="2142349000" sldId="2147486213"/>
            <pc:sldLayoutMk cId="2278324819" sldId="2147486345"/>
          </pc:sldLayoutMkLst>
        </pc:sldLayoutChg>
        <pc:sldLayoutChg chg="add del">
          <pc:chgData name="Abbas Kassem" userId="b5422da9-d130-411e-8a14-2c174765e2f3" providerId="ADAL" clId="{6104F695-743F-0448-9EB0-05540458E969}" dt="2024-06-28T05:24:50.635" v="432" actId="2696"/>
          <pc:sldLayoutMkLst>
            <pc:docMk/>
            <pc:sldMasterMk cId="2142349000" sldId="2147486213"/>
            <pc:sldLayoutMk cId="466600494" sldId="2147486346"/>
          </pc:sldLayoutMkLst>
        </pc:sldLayoutChg>
        <pc:sldLayoutChg chg="add del">
          <pc:chgData name="Abbas Kassem" userId="b5422da9-d130-411e-8a14-2c174765e2f3" providerId="ADAL" clId="{6104F695-743F-0448-9EB0-05540458E969}" dt="2024-06-28T05:24:50.602" v="431" actId="2696"/>
          <pc:sldLayoutMkLst>
            <pc:docMk/>
            <pc:sldMasterMk cId="2142349000" sldId="2147486213"/>
            <pc:sldLayoutMk cId="1117515243" sldId="2147486347"/>
          </pc:sldLayoutMkLst>
        </pc:sldLayoutChg>
        <pc:sldLayoutChg chg="add del">
          <pc:chgData name="Abbas Kassem" userId="b5422da9-d130-411e-8a14-2c174765e2f3" providerId="ADAL" clId="{6104F695-743F-0448-9EB0-05540458E969}" dt="2024-06-28T05:24:50.569" v="430" actId="2696"/>
          <pc:sldLayoutMkLst>
            <pc:docMk/>
            <pc:sldMasterMk cId="2142349000" sldId="2147486213"/>
            <pc:sldLayoutMk cId="2177543339" sldId="2147486348"/>
          </pc:sldLayoutMkLst>
        </pc:sldLayoutChg>
        <pc:sldLayoutChg chg="add del">
          <pc:chgData name="Abbas Kassem" userId="b5422da9-d130-411e-8a14-2c174765e2f3" providerId="ADAL" clId="{6104F695-743F-0448-9EB0-05540458E969}" dt="2024-06-28T05:24:50.537" v="429" actId="2696"/>
          <pc:sldLayoutMkLst>
            <pc:docMk/>
            <pc:sldMasterMk cId="2142349000" sldId="2147486213"/>
            <pc:sldLayoutMk cId="1068826437" sldId="2147486349"/>
          </pc:sldLayoutMkLst>
        </pc:sldLayoutChg>
        <pc:sldLayoutChg chg="add del">
          <pc:chgData name="Abbas Kassem" userId="b5422da9-d130-411e-8a14-2c174765e2f3" providerId="ADAL" clId="{6104F695-743F-0448-9EB0-05540458E969}" dt="2024-06-28T05:24:50.502" v="428" actId="2696"/>
          <pc:sldLayoutMkLst>
            <pc:docMk/>
            <pc:sldMasterMk cId="2142349000" sldId="2147486213"/>
            <pc:sldLayoutMk cId="890304904" sldId="2147486350"/>
          </pc:sldLayoutMkLst>
        </pc:sldLayoutChg>
        <pc:sldLayoutChg chg="add del">
          <pc:chgData name="Abbas Kassem" userId="b5422da9-d130-411e-8a14-2c174765e2f3" providerId="ADAL" clId="{6104F695-743F-0448-9EB0-05540458E969}" dt="2024-06-28T05:24:50.468" v="427" actId="2696"/>
          <pc:sldLayoutMkLst>
            <pc:docMk/>
            <pc:sldMasterMk cId="2142349000" sldId="2147486213"/>
            <pc:sldLayoutMk cId="2866519979" sldId="2147486351"/>
          </pc:sldLayoutMkLst>
        </pc:sldLayoutChg>
        <pc:sldLayoutChg chg="add del">
          <pc:chgData name="Abbas Kassem" userId="b5422da9-d130-411e-8a14-2c174765e2f3" providerId="ADAL" clId="{6104F695-743F-0448-9EB0-05540458E969}" dt="2024-06-28T05:24:50.436" v="426" actId="2696"/>
          <pc:sldLayoutMkLst>
            <pc:docMk/>
            <pc:sldMasterMk cId="2142349000" sldId="2147486213"/>
            <pc:sldLayoutMk cId="3070052099" sldId="2147486352"/>
          </pc:sldLayoutMkLst>
        </pc:sldLayoutChg>
        <pc:sldLayoutChg chg="add del">
          <pc:chgData name="Abbas Kassem" userId="b5422da9-d130-411e-8a14-2c174765e2f3" providerId="ADAL" clId="{6104F695-743F-0448-9EB0-05540458E969}" dt="2024-06-28T05:24:50.402" v="425" actId="2696"/>
          <pc:sldLayoutMkLst>
            <pc:docMk/>
            <pc:sldMasterMk cId="2142349000" sldId="2147486213"/>
            <pc:sldLayoutMk cId="3015443461" sldId="2147486353"/>
          </pc:sldLayoutMkLst>
        </pc:sldLayoutChg>
        <pc:sldLayoutChg chg="add del">
          <pc:chgData name="Abbas Kassem" userId="b5422da9-d130-411e-8a14-2c174765e2f3" providerId="ADAL" clId="{6104F695-743F-0448-9EB0-05540458E969}" dt="2024-06-28T05:24:50.368" v="424" actId="2696"/>
          <pc:sldLayoutMkLst>
            <pc:docMk/>
            <pc:sldMasterMk cId="2142349000" sldId="2147486213"/>
            <pc:sldLayoutMk cId="3434021082" sldId="2147486354"/>
          </pc:sldLayoutMkLst>
        </pc:sldLayoutChg>
        <pc:sldLayoutChg chg="add del">
          <pc:chgData name="Abbas Kassem" userId="b5422da9-d130-411e-8a14-2c174765e2f3" providerId="ADAL" clId="{6104F695-743F-0448-9EB0-05540458E969}" dt="2024-06-28T05:24:50.335" v="423" actId="2696"/>
          <pc:sldLayoutMkLst>
            <pc:docMk/>
            <pc:sldMasterMk cId="2142349000" sldId="2147486213"/>
            <pc:sldLayoutMk cId="3506194689" sldId="2147486355"/>
          </pc:sldLayoutMkLst>
        </pc:sldLayoutChg>
        <pc:sldLayoutChg chg="del">
          <pc:chgData name="Abbas Kassem" userId="b5422da9-d130-411e-8a14-2c174765e2f3" providerId="ADAL" clId="{6104F695-743F-0448-9EB0-05540458E969}" dt="2024-06-28T05:24:50.302" v="422" actId="2696"/>
          <pc:sldLayoutMkLst>
            <pc:docMk/>
            <pc:sldMasterMk cId="2142349000" sldId="2147486213"/>
            <pc:sldLayoutMk cId="1751551585" sldId="2147486356"/>
          </pc:sldLayoutMkLst>
        </pc:sldLayoutChg>
        <pc:sldLayoutChg chg="del">
          <pc:chgData name="Abbas Kassem" userId="b5422da9-d130-411e-8a14-2c174765e2f3" providerId="ADAL" clId="{6104F695-743F-0448-9EB0-05540458E969}" dt="2024-06-28T05:24:50.268" v="421" actId="2696"/>
          <pc:sldLayoutMkLst>
            <pc:docMk/>
            <pc:sldMasterMk cId="2142349000" sldId="2147486213"/>
            <pc:sldLayoutMk cId="2184388213" sldId="2147486357"/>
          </pc:sldLayoutMkLst>
        </pc:sldLayoutChg>
        <pc:sldLayoutChg chg="del">
          <pc:chgData name="Abbas Kassem" userId="b5422da9-d130-411e-8a14-2c174765e2f3" providerId="ADAL" clId="{6104F695-743F-0448-9EB0-05540458E969}" dt="2024-06-28T05:24:50.237" v="420" actId="2696"/>
          <pc:sldLayoutMkLst>
            <pc:docMk/>
            <pc:sldMasterMk cId="2142349000" sldId="2147486213"/>
            <pc:sldLayoutMk cId="1070278570" sldId="2147486358"/>
          </pc:sldLayoutMkLst>
        </pc:sldLayoutChg>
        <pc:sldLayoutChg chg="del">
          <pc:chgData name="Abbas Kassem" userId="b5422da9-d130-411e-8a14-2c174765e2f3" providerId="ADAL" clId="{6104F695-743F-0448-9EB0-05540458E969}" dt="2024-06-28T05:24:50.205" v="419" actId="2696"/>
          <pc:sldLayoutMkLst>
            <pc:docMk/>
            <pc:sldMasterMk cId="2142349000" sldId="2147486213"/>
            <pc:sldLayoutMk cId="1623137097" sldId="2147486359"/>
          </pc:sldLayoutMkLst>
        </pc:sldLayoutChg>
        <pc:sldLayoutChg chg="del">
          <pc:chgData name="Abbas Kassem" userId="b5422da9-d130-411e-8a14-2c174765e2f3" providerId="ADAL" clId="{6104F695-743F-0448-9EB0-05540458E969}" dt="2024-06-28T05:24:50.169" v="418" actId="2696"/>
          <pc:sldLayoutMkLst>
            <pc:docMk/>
            <pc:sldMasterMk cId="2142349000" sldId="2147486213"/>
            <pc:sldLayoutMk cId="1065671459" sldId="2147486360"/>
          </pc:sldLayoutMkLst>
        </pc:sldLayoutChg>
        <pc:sldLayoutChg chg="del">
          <pc:chgData name="Abbas Kassem" userId="b5422da9-d130-411e-8a14-2c174765e2f3" providerId="ADAL" clId="{6104F695-743F-0448-9EB0-05540458E969}" dt="2024-06-28T05:24:50.135" v="417" actId="2696"/>
          <pc:sldLayoutMkLst>
            <pc:docMk/>
            <pc:sldMasterMk cId="2142349000" sldId="2147486213"/>
            <pc:sldLayoutMk cId="3967145135" sldId="2147486361"/>
          </pc:sldLayoutMkLst>
        </pc:sldLayoutChg>
        <pc:sldLayoutChg chg="del">
          <pc:chgData name="Abbas Kassem" userId="b5422da9-d130-411e-8a14-2c174765e2f3" providerId="ADAL" clId="{6104F695-743F-0448-9EB0-05540458E969}" dt="2024-06-28T05:24:50.102" v="416" actId="2696"/>
          <pc:sldLayoutMkLst>
            <pc:docMk/>
            <pc:sldMasterMk cId="2142349000" sldId="2147486213"/>
            <pc:sldLayoutMk cId="1020332662" sldId="2147486362"/>
          </pc:sldLayoutMkLst>
        </pc:sldLayoutChg>
        <pc:sldLayoutChg chg="del">
          <pc:chgData name="Abbas Kassem" userId="b5422da9-d130-411e-8a14-2c174765e2f3" providerId="ADAL" clId="{6104F695-743F-0448-9EB0-05540458E969}" dt="2024-06-28T05:24:50.070" v="415" actId="2696"/>
          <pc:sldLayoutMkLst>
            <pc:docMk/>
            <pc:sldMasterMk cId="2142349000" sldId="2147486213"/>
            <pc:sldLayoutMk cId="3216498609" sldId="2147486363"/>
          </pc:sldLayoutMkLst>
        </pc:sldLayoutChg>
        <pc:sldLayoutChg chg="del">
          <pc:chgData name="Abbas Kassem" userId="b5422da9-d130-411e-8a14-2c174765e2f3" providerId="ADAL" clId="{6104F695-743F-0448-9EB0-05540458E969}" dt="2024-06-28T05:24:50.035" v="414" actId="2696"/>
          <pc:sldLayoutMkLst>
            <pc:docMk/>
            <pc:sldMasterMk cId="2142349000" sldId="2147486213"/>
            <pc:sldLayoutMk cId="258517573" sldId="2147486364"/>
          </pc:sldLayoutMkLst>
        </pc:sldLayoutChg>
        <pc:sldLayoutChg chg="del">
          <pc:chgData name="Abbas Kassem" userId="b5422da9-d130-411e-8a14-2c174765e2f3" providerId="ADAL" clId="{6104F695-743F-0448-9EB0-05540458E969}" dt="2024-06-28T05:24:50.001" v="413" actId="2696"/>
          <pc:sldLayoutMkLst>
            <pc:docMk/>
            <pc:sldMasterMk cId="2142349000" sldId="2147486213"/>
            <pc:sldLayoutMk cId="4040617732" sldId="2147486365"/>
          </pc:sldLayoutMkLst>
        </pc:sldLayoutChg>
        <pc:sldLayoutChg chg="del">
          <pc:chgData name="Abbas Kassem" userId="b5422da9-d130-411e-8a14-2c174765e2f3" providerId="ADAL" clId="{6104F695-743F-0448-9EB0-05540458E969}" dt="2024-06-28T05:24:49.968" v="412" actId="2696"/>
          <pc:sldLayoutMkLst>
            <pc:docMk/>
            <pc:sldMasterMk cId="2142349000" sldId="2147486213"/>
            <pc:sldLayoutMk cId="3542143998" sldId="2147486366"/>
          </pc:sldLayoutMkLst>
        </pc:sldLayoutChg>
        <pc:sldLayoutChg chg="del">
          <pc:chgData name="Abbas Kassem" userId="b5422da9-d130-411e-8a14-2c174765e2f3" providerId="ADAL" clId="{6104F695-743F-0448-9EB0-05540458E969}" dt="2024-06-28T05:24:49.950" v="411" actId="2696"/>
          <pc:sldLayoutMkLst>
            <pc:docMk/>
            <pc:sldMasterMk cId="2142349000" sldId="2147486213"/>
            <pc:sldLayoutMk cId="2649838374" sldId="2147486367"/>
          </pc:sldLayoutMkLst>
        </pc:sldLayoutChg>
        <pc:sldLayoutChg chg="del">
          <pc:chgData name="Abbas Kassem" userId="b5422da9-d130-411e-8a14-2c174765e2f3" providerId="ADAL" clId="{6104F695-743F-0448-9EB0-05540458E969}" dt="2024-06-28T05:24:49.899" v="410" actId="2696"/>
          <pc:sldLayoutMkLst>
            <pc:docMk/>
            <pc:sldMasterMk cId="2142349000" sldId="2147486213"/>
            <pc:sldLayoutMk cId="3869885477" sldId="2147486368"/>
          </pc:sldLayoutMkLst>
        </pc:sldLayoutChg>
        <pc:sldLayoutChg chg="del">
          <pc:chgData name="Abbas Kassem" userId="b5422da9-d130-411e-8a14-2c174765e2f3" providerId="ADAL" clId="{6104F695-743F-0448-9EB0-05540458E969}" dt="2024-06-28T05:24:49.600" v="409" actId="2696"/>
          <pc:sldLayoutMkLst>
            <pc:docMk/>
            <pc:sldMasterMk cId="2142349000" sldId="2147486213"/>
            <pc:sldLayoutMk cId="4249843262" sldId="2147486369"/>
          </pc:sldLayoutMkLst>
        </pc:sldLayoutChg>
      </pc:sldMasterChg>
      <pc:sldMasterChg chg="new mod addSldLayout delSldLayout modSldLayout">
        <pc:chgData name="Abbas Kassem" userId="b5422da9-d130-411e-8a14-2c174765e2f3" providerId="ADAL" clId="{6104F695-743F-0448-9EB0-05540458E969}" dt="2024-06-28T05:41:42.979" v="735" actId="14100"/>
        <pc:sldMasterMkLst>
          <pc:docMk/>
          <pc:sldMasterMk cId="1949279857" sldId="2147486242"/>
        </pc:sldMasterMkLst>
        <pc:sldLayoutChg chg="new del replId">
          <pc:chgData name="Abbas Kassem" userId="b5422da9-d130-411e-8a14-2c174765e2f3" providerId="ADAL" clId="{6104F695-743F-0448-9EB0-05540458E969}" dt="2024-06-28T05:27:52.520" v="467" actId="2696"/>
          <pc:sldLayoutMkLst>
            <pc:docMk/>
            <pc:sldMasterMk cId="1949279857" sldId="2147486242"/>
            <pc:sldLayoutMk cId="703659384" sldId="2147486243"/>
          </pc:sldLayoutMkLst>
        </pc:sldLayoutChg>
        <pc:sldLayoutChg chg="modSp mod">
          <pc:chgData name="Abbas Kassem" userId="b5422da9-d130-411e-8a14-2c174765e2f3" providerId="ADAL" clId="{6104F695-743F-0448-9EB0-05540458E969}" dt="2024-06-28T05:41:22.991" v="732" actId="14100"/>
          <pc:sldLayoutMkLst>
            <pc:docMk/>
            <pc:sldMasterMk cId="1949279857" sldId="2147486242"/>
            <pc:sldLayoutMk cId="1965729630" sldId="2147486243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1.060" v="466" actId="2696"/>
          <pc:sldLayoutMkLst>
            <pc:docMk/>
            <pc:sldMasterMk cId="1949279857" sldId="2147486242"/>
            <pc:sldLayoutMk cId="1457433484" sldId="2147486244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518" v="465" actId="2696"/>
          <pc:sldLayoutMkLst>
            <pc:docMk/>
            <pc:sldMasterMk cId="1949279857" sldId="2147486242"/>
            <pc:sldLayoutMk cId="1720608747" sldId="2147486245"/>
          </pc:sldLayoutMkLst>
        </pc:sldLayoutChg>
        <pc:sldLayoutChg chg="addSp delSp modSp mod">
          <pc:chgData name="Abbas Kassem" userId="b5422da9-d130-411e-8a14-2c174765e2f3" providerId="ADAL" clId="{6104F695-743F-0448-9EB0-05540458E969}" dt="2024-06-28T05:41:42.979" v="735" actId="14100"/>
          <pc:sldLayoutMkLst>
            <pc:docMk/>
            <pc:sldMasterMk cId="1949279857" sldId="2147486242"/>
            <pc:sldLayoutMk cId="1745528124" sldId="2147486245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314" v="464" actId="2696"/>
          <pc:sldLayoutMkLst>
            <pc:docMk/>
            <pc:sldMasterMk cId="1949279857" sldId="2147486242"/>
            <pc:sldLayoutMk cId="540439240" sldId="2147486246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554" v="457" actId="2696"/>
          <pc:sldLayoutMkLst>
            <pc:docMk/>
            <pc:sldMasterMk cId="1949279857" sldId="2147486242"/>
            <pc:sldLayoutMk cId="251860961" sldId="2147486247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906" v="458" actId="2696"/>
          <pc:sldLayoutMkLst>
            <pc:docMk/>
            <pc:sldMasterMk cId="1949279857" sldId="2147486242"/>
            <pc:sldLayoutMk cId="195783062" sldId="2147486248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595" v="459" actId="2696"/>
          <pc:sldLayoutMkLst>
            <pc:docMk/>
            <pc:sldMasterMk cId="1949279857" sldId="2147486242"/>
            <pc:sldLayoutMk cId="56991802" sldId="2147486249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760" v="460" actId="2696"/>
          <pc:sldLayoutMkLst>
            <pc:docMk/>
            <pc:sldMasterMk cId="1949279857" sldId="2147486242"/>
            <pc:sldLayoutMk cId="3965043111" sldId="2147486250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902" v="461" actId="2696"/>
          <pc:sldLayoutMkLst>
            <pc:docMk/>
            <pc:sldMasterMk cId="1949279857" sldId="2147486242"/>
            <pc:sldLayoutMk cId="2519834465" sldId="2147486251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045" v="462" actId="2696"/>
          <pc:sldLayoutMkLst>
            <pc:docMk/>
            <pc:sldMasterMk cId="1949279857" sldId="2147486242"/>
            <pc:sldLayoutMk cId="826833300" sldId="2147486252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186" v="463" actId="2696"/>
          <pc:sldLayoutMkLst>
            <pc:docMk/>
            <pc:sldMasterMk cId="1949279857" sldId="2147486242"/>
            <pc:sldLayoutMk cId="4013631321" sldId="2147486253"/>
          </pc:sldLayoutMkLst>
        </pc:sldLayoutChg>
      </pc:sldMasterChg>
    </pc:docChg>
  </pc:docChgLst>
  <pc:docChgLst>
    <pc:chgData name="Sara Hodgson Brown" userId="55abe0ab-6bea-4dc8-9867-e8721f5c6272" providerId="ADAL" clId="{59B98360-F31F-4B4D-A6D9-57FA47E0F536}"/>
    <pc:docChg chg="undo custSel addSld delSld modSld modMainMaster modSection">
      <pc:chgData name="Sara Hodgson Brown" userId="55abe0ab-6bea-4dc8-9867-e8721f5c6272" providerId="ADAL" clId="{59B98360-F31F-4B4D-A6D9-57FA47E0F536}" dt="2025-01-08T11:21:22.334" v="630" actId="207"/>
      <pc:docMkLst>
        <pc:docMk/>
      </pc:docMkLst>
      <pc:sldChg chg="del">
        <pc:chgData name="Sara Hodgson Brown" userId="55abe0ab-6bea-4dc8-9867-e8721f5c6272" providerId="ADAL" clId="{59B98360-F31F-4B4D-A6D9-57FA47E0F536}" dt="2024-12-16T13:43:45.628" v="126" actId="2696"/>
        <pc:sldMkLst>
          <pc:docMk/>
          <pc:sldMk cId="1415409003" sldId="258"/>
        </pc:sldMkLst>
      </pc:sldChg>
      <pc:sldChg chg="del">
        <pc:chgData name="Sara Hodgson Brown" userId="55abe0ab-6bea-4dc8-9867-e8721f5c6272" providerId="ADAL" clId="{59B98360-F31F-4B4D-A6D9-57FA47E0F536}" dt="2024-12-16T13:36:50.925" v="4" actId="2696"/>
        <pc:sldMkLst>
          <pc:docMk/>
          <pc:sldMk cId="2081362450" sldId="261"/>
        </pc:sldMkLst>
      </pc:sldChg>
      <pc:sldChg chg="modSp mod">
        <pc:chgData name="Sara Hodgson Brown" userId="55abe0ab-6bea-4dc8-9867-e8721f5c6272" providerId="ADAL" clId="{59B98360-F31F-4B4D-A6D9-57FA47E0F536}" dt="2024-12-16T13:40:49.171" v="125" actId="20577"/>
        <pc:sldMkLst>
          <pc:docMk/>
          <pc:sldMk cId="2805220324" sldId="262"/>
        </pc:sldMkLst>
      </pc:sldChg>
      <pc:sldChg chg="addSp delSp modSp mod modNotesTx">
        <pc:chgData name="Sara Hodgson Brown" userId="55abe0ab-6bea-4dc8-9867-e8721f5c6272" providerId="ADAL" clId="{59B98360-F31F-4B4D-A6D9-57FA47E0F536}" dt="2024-12-16T13:45:29.297" v="137" actId="113"/>
        <pc:sldMkLst>
          <pc:docMk/>
          <pc:sldMk cId="3549752040" sldId="263"/>
        </pc:sldMkLst>
      </pc:sldChg>
      <pc:sldChg chg="addSp delSp modSp mod modNotesTx">
        <pc:chgData name="Sara Hodgson Brown" userId="55abe0ab-6bea-4dc8-9867-e8721f5c6272" providerId="ADAL" clId="{59B98360-F31F-4B4D-A6D9-57FA47E0F536}" dt="2024-12-16T14:06:01.010" v="52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59B98360-F31F-4B4D-A6D9-57FA47E0F536}" dt="2024-12-16T13:29:03.229" v="0" actId="2696"/>
        <pc:sldMkLst>
          <pc:docMk/>
          <pc:sldMk cId="1403942853" sldId="296"/>
        </pc:sldMkLst>
      </pc:sldChg>
      <pc:sldChg chg="addSp modSp">
        <pc:chgData name="Sara Hodgson Brown" userId="55abe0ab-6bea-4dc8-9867-e8721f5c6272" providerId="ADAL" clId="{59B98360-F31F-4B4D-A6D9-57FA47E0F536}" dt="2024-12-16T13:34:47.666" v="3" actId="767"/>
        <pc:sldMkLst>
          <pc:docMk/>
          <pc:sldMk cId="1618295664" sldId="1879"/>
        </pc:sldMkLst>
      </pc:sldChg>
      <pc:sldChg chg="del">
        <pc:chgData name="Sara Hodgson Brown" userId="55abe0ab-6bea-4dc8-9867-e8721f5c6272" providerId="ADAL" clId="{59B98360-F31F-4B4D-A6D9-57FA47E0F536}" dt="2024-12-16T13:29:05.923" v="1" actId="2696"/>
        <pc:sldMkLst>
          <pc:docMk/>
          <pc:sldMk cId="4232339572" sldId="1883"/>
        </pc:sldMkLst>
      </pc:sldChg>
      <pc:sldChg chg="del">
        <pc:chgData name="Sara Hodgson Brown" userId="55abe0ab-6bea-4dc8-9867-e8721f5c6272" providerId="ADAL" clId="{59B98360-F31F-4B4D-A6D9-57FA47E0F536}" dt="2024-12-16T13:29:11.074" v="2" actId="2696"/>
        <pc:sldMkLst>
          <pc:docMk/>
          <pc:sldMk cId="612128115" sldId="1884"/>
        </pc:sldMkLst>
      </pc:sldChg>
      <pc:sldChg chg="add modNotesTx">
        <pc:chgData name="Sara Hodgson Brown" userId="55abe0ab-6bea-4dc8-9867-e8721f5c6272" providerId="ADAL" clId="{59B98360-F31F-4B4D-A6D9-57FA47E0F536}" dt="2024-12-16T14:01:56.092" v="324" actId="20577"/>
        <pc:sldMkLst>
          <pc:docMk/>
          <pc:sldMk cId="382553785" sldId="1886"/>
        </pc:sldMkLst>
      </pc:sldChg>
    </pc:docChg>
  </pc:docChgLst>
  <pc:docChgLst>
    <pc:chgData name="Sara Hodgson Brown" userId="55abe0ab-6bea-4dc8-9867-e8721f5c6272" providerId="ADAL" clId="{049F2D7A-EACB-49A2-9EC1-C5598E21BBEA}"/>
    <pc:docChg chg="undo custSel addSld delSld modSld modMainMaster modSection">
      <pc:chgData name="Sara Hodgson Brown" userId="55abe0ab-6bea-4dc8-9867-e8721f5c6272" providerId="ADAL" clId="{049F2D7A-EACB-49A2-9EC1-C5598E21BBEA}" dt="2025-05-01T10:39:53.656" v="2875" actId="478"/>
      <pc:docMkLst>
        <pc:docMk/>
      </pc:docMkLst>
      <pc:sldChg chg="addSp modSp mod modNotesTx">
        <pc:chgData name="Sara Hodgson Brown" userId="55abe0ab-6bea-4dc8-9867-e8721f5c6272" providerId="ADAL" clId="{049F2D7A-EACB-49A2-9EC1-C5598E21BBEA}" dt="2025-04-22T09:51:25.342" v="1789" actId="20577"/>
        <pc:sldMkLst>
          <pc:docMk/>
          <pc:sldMk cId="2805220324" sldId="262"/>
        </pc:sldMkLst>
      </pc:sldChg>
      <pc:sldChg chg="modSp mod modAnim modNotesTx">
        <pc:chgData name="Sara Hodgson Brown" userId="55abe0ab-6bea-4dc8-9867-e8721f5c6272" providerId="ADAL" clId="{049F2D7A-EACB-49A2-9EC1-C5598E21BBEA}" dt="2025-04-22T09:52:13.141" v="1790" actId="20577"/>
        <pc:sldMkLst>
          <pc:docMk/>
          <pc:sldMk cId="4093921776" sldId="26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1.682" v="2586" actId="21"/>
        <pc:sldMkLst>
          <pc:docMk/>
          <pc:sldMk cId="2786227322" sldId="280"/>
        </pc:sldMkLst>
      </pc:sldChg>
      <pc:sldChg chg="addSp delSp modSp mod modAnim">
        <pc:chgData name="Sara Hodgson Brown" userId="55abe0ab-6bea-4dc8-9867-e8721f5c6272" providerId="ADAL" clId="{049F2D7A-EACB-49A2-9EC1-C5598E21BBEA}" dt="2025-04-30T10:38:08.346" v="2832" actId="1038"/>
        <pc:sldMkLst>
          <pc:docMk/>
          <pc:sldMk cId="2991223305" sldId="281"/>
        </pc:sldMkLst>
      </pc:sldChg>
      <pc:sldChg chg="modNotesTx">
        <pc:chgData name="Sara Hodgson Brown" userId="55abe0ab-6bea-4dc8-9867-e8721f5c6272" providerId="ADAL" clId="{049F2D7A-EACB-49A2-9EC1-C5598E21BBEA}" dt="2025-04-22T10:18:38.696" v="1917" actId="20577"/>
        <pc:sldMkLst>
          <pc:docMk/>
          <pc:sldMk cId="1277592921" sldId="28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30T08:41:32.827" v="2524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049F2D7A-EACB-49A2-9EC1-C5598E21BBEA}" dt="2025-04-22T10:20:13.305" v="1921" actId="20577"/>
        <pc:sldMkLst>
          <pc:docMk/>
          <pc:sldMk cId="1222348303" sldId="286"/>
        </pc:sldMkLst>
      </pc:sldChg>
      <pc:sldChg chg="modNotesTx">
        <pc:chgData name="Sara Hodgson Brown" userId="55abe0ab-6bea-4dc8-9867-e8721f5c6272" providerId="ADAL" clId="{049F2D7A-EACB-49A2-9EC1-C5598E21BBEA}" dt="2025-04-22T10:20:17.007" v="1922" actId="20577"/>
        <pc:sldMkLst>
          <pc:docMk/>
          <pc:sldMk cId="957731022" sldId="287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35.613" v="1791" actId="20577"/>
        <pc:sldMkLst>
          <pc:docMk/>
          <pc:sldMk cId="382553785" sldId="1886"/>
        </pc:sldMkLst>
      </pc:sldChg>
      <pc:sldChg chg="addSp delSp modSp del mod">
        <pc:chgData name="Sara Hodgson Brown" userId="55abe0ab-6bea-4dc8-9867-e8721f5c6272" providerId="ADAL" clId="{049F2D7A-EACB-49A2-9EC1-C5598E21BBEA}" dt="2025-04-01T11:40:13.598" v="794" actId="47"/>
        <pc:sldMkLst>
          <pc:docMk/>
          <pc:sldMk cId="1895338360" sldId="1890"/>
        </pc:sldMkLst>
      </pc:sldChg>
      <pc:sldChg chg="modNotesTx">
        <pc:chgData name="Sara Hodgson Brown" userId="55abe0ab-6bea-4dc8-9867-e8721f5c6272" providerId="ADAL" clId="{049F2D7A-EACB-49A2-9EC1-C5598E21BBEA}" dt="2025-04-22T09:50:43.268" v="1787" actId="20577"/>
        <pc:sldMkLst>
          <pc:docMk/>
          <pc:sldMk cId="2543034228" sldId="1896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54.983" v="1792" actId="20577"/>
        <pc:sldMkLst>
          <pc:docMk/>
          <pc:sldMk cId="1106475152" sldId="1897"/>
        </pc:sldMkLst>
      </pc:sldChg>
      <pc:sldChg chg="delSp modSp del mod delAnim">
        <pc:chgData name="Sara Hodgson Brown" userId="55abe0ab-6bea-4dc8-9867-e8721f5c6272" providerId="ADAL" clId="{049F2D7A-EACB-49A2-9EC1-C5598E21BBEA}" dt="2025-03-24T13:23:48.017" v="648" actId="47"/>
        <pc:sldMkLst>
          <pc:docMk/>
          <pc:sldMk cId="4137957429" sldId="1898"/>
        </pc:sldMkLst>
      </pc:sldChg>
      <pc:sldChg chg="modNotesTx">
        <pc:chgData name="Sara Hodgson Brown" userId="55abe0ab-6bea-4dc8-9867-e8721f5c6272" providerId="ADAL" clId="{049F2D7A-EACB-49A2-9EC1-C5598E21BBEA}" dt="2025-04-22T09:54:22.433" v="1797" actId="20577"/>
        <pc:sldMkLst>
          <pc:docMk/>
          <pc:sldMk cId="2718982043" sldId="1899"/>
        </pc:sldMkLst>
      </pc:sldChg>
      <pc:sldChg chg="modNotesTx">
        <pc:chgData name="Sara Hodgson Brown" userId="55abe0ab-6bea-4dc8-9867-e8721f5c6272" providerId="ADAL" clId="{049F2D7A-EACB-49A2-9EC1-C5598E21BBEA}" dt="2025-04-22T09:55:57.973" v="1804" actId="20577"/>
        <pc:sldMkLst>
          <pc:docMk/>
          <pc:sldMk cId="1164636633" sldId="1901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0:02:56.127" v="1807" actId="20577"/>
        <pc:sldMkLst>
          <pc:docMk/>
          <pc:sldMk cId="3981477553" sldId="1902"/>
        </pc:sldMkLst>
      </pc:sldChg>
      <pc:sldChg chg="addSp delSp modSp mod modNotesTx">
        <pc:chgData name="Sara Hodgson Brown" userId="55abe0ab-6bea-4dc8-9867-e8721f5c6272" providerId="ADAL" clId="{049F2D7A-EACB-49A2-9EC1-C5598E21BBEA}" dt="2025-04-30T08:48:56.835" v="2530" actId="1076"/>
        <pc:sldMkLst>
          <pc:docMk/>
          <pc:sldMk cId="3528114627" sldId="1903"/>
        </pc:sldMkLst>
      </pc:sldChg>
      <pc:sldChg chg="addSp delSp modSp mod addAnim delAnim modNotesTx">
        <pc:chgData name="Sara Hodgson Brown" userId="55abe0ab-6bea-4dc8-9867-e8721f5c6272" providerId="ADAL" clId="{049F2D7A-EACB-49A2-9EC1-C5598E21BBEA}" dt="2025-04-22T10:09:44.385" v="1880" actId="20577"/>
        <pc:sldMkLst>
          <pc:docMk/>
          <pc:sldMk cId="742659264" sldId="190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1:03:57.556" v="2368" actId="1037"/>
        <pc:sldMkLst>
          <pc:docMk/>
          <pc:sldMk cId="2840365660" sldId="1906"/>
        </pc:sldMkLst>
      </pc:sldChg>
      <pc:sldChg chg="addSp delSp modSp mod addAnim delAnim modAnim modNotesTx">
        <pc:chgData name="Sara Hodgson Brown" userId="55abe0ab-6bea-4dc8-9867-e8721f5c6272" providerId="ADAL" clId="{049F2D7A-EACB-49A2-9EC1-C5598E21BBEA}" dt="2025-04-30T08:36:12.648" v="2453" actId="1036"/>
        <pc:sldMkLst>
          <pc:docMk/>
          <pc:sldMk cId="4167918246" sldId="1907"/>
        </pc:sldMkLst>
      </pc:sldChg>
      <pc:sldChg chg="addSp modSp mod modAnim modNotesTx">
        <pc:chgData name="Sara Hodgson Brown" userId="55abe0ab-6bea-4dc8-9867-e8721f5c6272" providerId="ADAL" clId="{049F2D7A-EACB-49A2-9EC1-C5598E21BBEA}" dt="2025-04-22T10:10:15.018" v="1882" actId="20577"/>
        <pc:sldMkLst>
          <pc:docMk/>
          <pc:sldMk cId="1267333402" sldId="1908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5:53.181" v="1970" actId="1076"/>
        <pc:sldMkLst>
          <pc:docMk/>
          <pc:sldMk cId="514429941" sldId="1909"/>
        </pc:sldMkLst>
      </pc:sldChg>
      <pc:sldChg chg="modSp mod modNotesTx">
        <pc:chgData name="Sara Hodgson Brown" userId="55abe0ab-6bea-4dc8-9867-e8721f5c6272" providerId="ADAL" clId="{049F2D7A-EACB-49A2-9EC1-C5598E21BBEA}" dt="2025-04-15T11:19:20.526" v="1461" actId="20577"/>
        <pc:sldMkLst>
          <pc:docMk/>
          <pc:sldMk cId="1566538474" sldId="1910"/>
        </pc:sldMkLst>
      </pc:sldChg>
      <pc:sldChg chg="addSp delSp modSp mod modClrScheme delAnim modAnim modCm chgLayout modNotesTx">
        <pc:chgData name="Sara Hodgson Brown" userId="55abe0ab-6bea-4dc8-9867-e8721f5c6272" providerId="ADAL" clId="{049F2D7A-EACB-49A2-9EC1-C5598E21BBEA}" dt="2025-04-22T10:42:55.078" v="2089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049F2D7A-EACB-49A2-9EC1-C5598E21BBEA}" dt="2025-04-01T14:05:41.280" v="801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modSp mod modClrScheme chgLayout modNotesTx">
        <pc:chgData name="Sara Hodgson Brown" userId="55abe0ab-6bea-4dc8-9867-e8721f5c6272" providerId="ADAL" clId="{049F2D7A-EACB-49A2-9EC1-C5598E21BBEA}" dt="2025-04-22T10:15:40.852" v="1908" actId="20577"/>
        <pc:sldMkLst>
          <pc:docMk/>
          <pc:sldMk cId="3612333324" sldId="1912"/>
        </pc:sldMkLst>
      </pc:sldChg>
      <pc:sldChg chg="addSp modSp mod modAnim modNotesTx">
        <pc:chgData name="Sara Hodgson Brown" userId="55abe0ab-6bea-4dc8-9867-e8721f5c6272" providerId="ADAL" clId="{049F2D7A-EACB-49A2-9EC1-C5598E21BBEA}" dt="2025-04-22T10:47:20.229" v="2153" actId="1076"/>
        <pc:sldMkLst>
          <pc:docMk/>
          <pc:sldMk cId="2415902976" sldId="1915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9.208" v="2589"/>
        <pc:sldMkLst>
          <pc:docMk/>
          <pc:sldMk cId="977617970" sldId="1916"/>
        </pc:sldMkLst>
      </pc:sldChg>
      <pc:sldChg chg="modSp mod modAnim modNotesTx">
        <pc:chgData name="Sara Hodgson Brown" userId="55abe0ab-6bea-4dc8-9867-e8721f5c6272" providerId="ADAL" clId="{049F2D7A-EACB-49A2-9EC1-C5598E21BBEA}" dt="2025-04-22T10:17:28.194" v="1916" actId="20577"/>
        <pc:sldMkLst>
          <pc:docMk/>
          <pc:sldMk cId="4184600274" sldId="1917"/>
        </pc:sldMkLst>
      </pc:sldChg>
      <pc:sldChg chg="addSp delSp modSp mod modNotesTx">
        <pc:chgData name="Sara Hodgson Brown" userId="55abe0ab-6bea-4dc8-9867-e8721f5c6272" providerId="ADAL" clId="{049F2D7A-EACB-49A2-9EC1-C5598E21BBEA}" dt="2025-04-30T10:38:37.198" v="2850" actId="1038"/>
        <pc:sldMkLst>
          <pc:docMk/>
          <pc:sldMk cId="3842409786" sldId="1918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48.884" v="1794" actId="20577"/>
        <pc:sldMkLst>
          <pc:docMk/>
          <pc:sldMk cId="3864335684" sldId="1921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57.411" v="1795" actId="20577"/>
        <pc:sldMkLst>
          <pc:docMk/>
          <pc:sldMk cId="2584114072" sldId="1922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4:04.457" v="1796" actId="20577"/>
        <pc:sldMkLst>
          <pc:docMk/>
          <pc:sldMk cId="1698469185" sldId="1923"/>
        </pc:sldMkLst>
      </pc:sldChg>
      <pc:sldChg chg="modAnim modNotesTx">
        <pc:chgData name="Sara Hodgson Brown" userId="55abe0ab-6bea-4dc8-9867-e8721f5c6272" providerId="ADAL" clId="{049F2D7A-EACB-49A2-9EC1-C5598E21BBEA}" dt="2025-04-22T10:23:31.127" v="1928"/>
        <pc:sldMkLst>
          <pc:docMk/>
          <pc:sldMk cId="615969012" sldId="192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1:41.339" v="1942" actId="478"/>
        <pc:sldMkLst>
          <pc:docMk/>
          <pc:sldMk cId="1560819104" sldId="1925"/>
        </pc:sldMkLst>
      </pc:sldChg>
      <pc:sldChg chg="add">
        <pc:chgData name="Sara Hodgson Brown" userId="55abe0ab-6bea-4dc8-9867-e8721f5c6272" providerId="ADAL" clId="{049F2D7A-EACB-49A2-9EC1-C5598E21BBEA}" dt="2025-04-01T10:47:59.478" v="652"/>
        <pc:sldMkLst>
          <pc:docMk/>
          <pc:sldMk cId="389493846" sldId="1926"/>
        </pc:sldMkLst>
      </pc:sldChg>
      <pc:sldChg chg="modSp mod modNotesTx">
        <pc:chgData name="Sara Hodgson Brown" userId="55abe0ab-6bea-4dc8-9867-e8721f5c6272" providerId="ADAL" clId="{049F2D7A-EACB-49A2-9EC1-C5598E21BBEA}" dt="2025-04-22T10:12:56.758" v="1885" actId="20577"/>
        <pc:sldMkLst>
          <pc:docMk/>
          <pc:sldMk cId="3099097802" sldId="1927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44:31.857" v="2098" actId="1038"/>
        <pc:sldMkLst>
          <pc:docMk/>
          <pc:sldMk cId="4752139" sldId="1928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38:54.640" v="2013" actId="167"/>
        <pc:sldMkLst>
          <pc:docMk/>
          <pc:sldMk cId="3514069029" sldId="1929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39:58.163" v="2058" actId="1038"/>
        <pc:sldMkLst>
          <pc:docMk/>
          <pc:sldMk cId="2766817640" sldId="1930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0:36.400" v="2063" actId="478"/>
        <pc:sldMkLst>
          <pc:docMk/>
          <pc:sldMk cId="4249018086" sldId="1931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5:25.200" v="2099" actId="1037"/>
        <pc:sldMkLst>
          <pc:docMk/>
          <pc:sldMk cId="1022318619" sldId="1932"/>
        </pc:sldMkLst>
      </pc:sldChg>
      <pc:sldChg chg="modSp mod modNotesTx">
        <pc:chgData name="Sara Hodgson Brown" userId="55abe0ab-6bea-4dc8-9867-e8721f5c6272" providerId="ADAL" clId="{049F2D7A-EACB-49A2-9EC1-C5598E21BBEA}" dt="2025-04-22T10:13:06.570" v="1886" actId="20577"/>
        <pc:sldMkLst>
          <pc:docMk/>
          <pc:sldMk cId="4141906986" sldId="1934"/>
        </pc:sldMkLst>
      </pc:sldChg>
      <pc:sldChg chg="modSp mod modNotesTx">
        <pc:chgData name="Sara Hodgson Brown" userId="55abe0ab-6bea-4dc8-9867-e8721f5c6272" providerId="ADAL" clId="{049F2D7A-EACB-49A2-9EC1-C5598E21BBEA}" dt="2025-04-22T10:13:11.451" v="1887" actId="20577"/>
        <pc:sldMkLst>
          <pc:docMk/>
          <pc:sldMk cId="3921952045" sldId="1935"/>
        </pc:sldMkLst>
      </pc:sldChg>
      <pc:sldChg chg="addSp delSp modSp mod modNotesTx">
        <pc:chgData name="Sara Hodgson Brown" userId="55abe0ab-6bea-4dc8-9867-e8721f5c6272" providerId="ADAL" clId="{049F2D7A-EACB-49A2-9EC1-C5598E21BBEA}" dt="2025-04-30T10:17:02.635" v="2670" actId="478"/>
        <pc:sldMkLst>
          <pc:docMk/>
          <pc:sldMk cId="1084918999" sldId="1937"/>
        </pc:sldMkLst>
      </pc:sldChg>
      <pc:sldChg chg="new del">
        <pc:chgData name="Sara Hodgson Brown" userId="55abe0ab-6bea-4dc8-9867-e8721f5c6272" providerId="ADAL" clId="{049F2D7A-EACB-49A2-9EC1-C5598E21BBEA}" dt="2025-04-15T11:18:02.585" v="1456" actId="47"/>
        <pc:sldMkLst>
          <pc:docMk/>
          <pc:sldMk cId="1175135554" sldId="1938"/>
        </pc:sldMkLst>
      </pc:sldChg>
      <pc:sldChg chg="new del">
        <pc:chgData name="Sara Hodgson Brown" userId="55abe0ab-6bea-4dc8-9867-e8721f5c6272" providerId="ADAL" clId="{049F2D7A-EACB-49A2-9EC1-C5598E21BBEA}" dt="2025-04-15T11:16:32.649" v="1449" actId="47"/>
        <pc:sldMkLst>
          <pc:docMk/>
          <pc:sldMk cId="1617381317" sldId="1939"/>
        </pc:sldMkLst>
      </pc:sldChg>
      <pc:sldChg chg="add del modNotesTx">
        <pc:chgData name="Sara Hodgson Brown" userId="55abe0ab-6bea-4dc8-9867-e8721f5c6272" providerId="ADAL" clId="{049F2D7A-EACB-49A2-9EC1-C5598E21BBEA}" dt="2025-04-15T11:18:01.503" v="1455" actId="47"/>
        <pc:sldMkLst>
          <pc:docMk/>
          <pc:sldMk cId="1220087678" sldId="1940"/>
        </pc:sldMkLst>
      </pc:sldChg>
      <pc:sldMasterChg chg="modSldLayout">
        <pc:chgData name="Sara Hodgson Brown" userId="55abe0ab-6bea-4dc8-9867-e8721f5c6272" providerId="ADAL" clId="{049F2D7A-EACB-49A2-9EC1-C5598E21BBEA}" dt="2025-04-17T06:40:39.154" v="1786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049F2D7A-EACB-49A2-9EC1-C5598E21BBEA}" dt="2025-04-17T06:40:39.154" v="1786" actId="207"/>
          <pc:sldLayoutMkLst>
            <pc:docMk/>
            <pc:sldMasterMk cId="1949279857" sldId="2147486242"/>
            <pc:sldLayoutMk cId="1098528524" sldId="2147486331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CC1D3B47-1204-B3CF-33C4-A0702E03840E}"/>
    <pc:docChg chg="modSld">
      <pc:chgData name="Silea Rive" userId="S::srive@goodtogreatschools.org.au::891173ba-4b43-41f1-bd85-b99557e25871" providerId="AD" clId="Web-{CC1D3B47-1204-B3CF-33C4-A0702E03840E}" dt="2025-08-19T06:17:09.651" v="22" actId="1076"/>
      <pc:docMkLst>
        <pc:docMk/>
      </pc:docMkLst>
      <pc:sldChg chg="addSp delSp modSp">
        <pc:chgData name="Silea Rive" userId="S::srive@goodtogreatschools.org.au::891173ba-4b43-41f1-bd85-b99557e25871" providerId="AD" clId="Web-{CC1D3B47-1204-B3CF-33C4-A0702E03840E}" dt="2025-08-19T06:16:09.912" v="6" actId="1076"/>
        <pc:sldMkLst>
          <pc:docMk/>
          <pc:sldMk cId="4276977949" sldId="1964"/>
        </pc:sldMkLst>
      </pc:sldChg>
      <pc:sldChg chg="addSp delSp modSp">
        <pc:chgData name="Silea Rive" userId="S::srive@goodtogreatschools.org.au::891173ba-4b43-41f1-bd85-b99557e25871" providerId="AD" clId="Web-{CC1D3B47-1204-B3CF-33C4-A0702E03840E}" dt="2025-08-19T06:17:09.651" v="22" actId="1076"/>
        <pc:sldMkLst>
          <pc:docMk/>
          <pc:sldMk cId="2563581751" sldId="1966"/>
        </pc:sldMkLst>
      </pc:sldChg>
    </pc:docChg>
  </pc:docChgLst>
  <pc:docChgLst>
    <pc:chgData name="Chantal Rae" userId="a1db561e-73a2-489d-a119-0f73c1c2f06f" providerId="ADAL" clId="{14F2483F-5975-42CA-AEE0-8E980C6316AA}"/>
    <pc:docChg chg="undo custSel addSld delSld modSld sldOrd">
      <pc:chgData name="Chantal Rae" userId="a1db561e-73a2-489d-a119-0f73c1c2f06f" providerId="ADAL" clId="{14F2483F-5975-42CA-AEE0-8E980C6316AA}" dt="2023-11-06T06:36:16.247" v="168" actId="20577"/>
      <pc:docMkLst>
        <pc:docMk/>
      </pc:docMkLst>
      <pc:sldChg chg="modSp mod">
        <pc:chgData name="Chantal Rae" userId="a1db561e-73a2-489d-a119-0f73c1c2f06f" providerId="ADAL" clId="{14F2483F-5975-42CA-AEE0-8E980C6316AA}" dt="2023-11-06T06:20:11.677" v="22" actId="20577"/>
        <pc:sldMkLst>
          <pc:docMk/>
          <pc:sldMk cId="3213303684" sldId="350"/>
        </pc:sldMkLst>
      </pc:sldChg>
      <pc:sldChg chg="addSp delSp mod">
        <pc:chgData name="Chantal Rae" userId="a1db561e-73a2-489d-a119-0f73c1c2f06f" providerId="ADAL" clId="{14F2483F-5975-42CA-AEE0-8E980C6316AA}" dt="2023-11-06T06:21:12.271" v="24" actId="478"/>
        <pc:sldMkLst>
          <pc:docMk/>
          <pc:sldMk cId="2545225003" sldId="351"/>
        </pc:sldMkLst>
      </pc:sldChg>
      <pc:sldChg chg="ord">
        <pc:chgData name="Chantal Rae" userId="a1db561e-73a2-489d-a119-0f73c1c2f06f" providerId="ADAL" clId="{14F2483F-5975-42CA-AEE0-8E980C6316AA}" dt="2023-11-06T06:33:35.763" v="100"/>
        <pc:sldMkLst>
          <pc:docMk/>
          <pc:sldMk cId="2994849640" sldId="590"/>
        </pc:sldMkLst>
      </pc:sldChg>
      <pc:sldChg chg="addSp delSp modSp mod">
        <pc:chgData name="Chantal Rae" userId="a1db561e-73a2-489d-a119-0f73c1c2f06f" providerId="ADAL" clId="{14F2483F-5975-42CA-AEE0-8E980C6316AA}" dt="2023-11-06T06:30:19.177" v="94" actId="1035"/>
        <pc:sldMkLst>
          <pc:docMk/>
          <pc:sldMk cId="4224382411" sldId="1026"/>
        </pc:sldMkLst>
      </pc:sldChg>
      <pc:sldChg chg="ord">
        <pc:chgData name="Chantal Rae" userId="a1db561e-73a2-489d-a119-0f73c1c2f06f" providerId="ADAL" clId="{14F2483F-5975-42CA-AEE0-8E980C6316AA}" dt="2023-11-06T06:33:33.004" v="98"/>
        <pc:sldMkLst>
          <pc:docMk/>
          <pc:sldMk cId="2469376710" sldId="1067"/>
        </pc:sldMkLst>
      </pc:sldChg>
      <pc:sldChg chg="addSp modSp">
        <pc:chgData name="Chantal Rae" userId="a1db561e-73a2-489d-a119-0f73c1c2f06f" providerId="ADAL" clId="{14F2483F-5975-42CA-AEE0-8E980C6316AA}" dt="2023-11-06T06:34:46.057" v="125"/>
        <pc:sldMkLst>
          <pc:docMk/>
          <pc:sldMk cId="1600594350" sldId="1653"/>
        </pc:sldMkLst>
      </pc:sldChg>
      <pc:sldChg chg="addSp delSp modSp mod">
        <pc:chgData name="Chantal Rae" userId="a1db561e-73a2-489d-a119-0f73c1c2f06f" providerId="ADAL" clId="{14F2483F-5975-42CA-AEE0-8E980C6316AA}" dt="2023-11-06T06:34:40.677" v="123" actId="21"/>
        <pc:sldMkLst>
          <pc:docMk/>
          <pc:sldMk cId="3684464366" sldId="1673"/>
        </pc:sldMkLst>
      </pc:sldChg>
      <pc:sldChg chg="addSp modSp">
        <pc:chgData name="Chantal Rae" userId="a1db561e-73a2-489d-a119-0f73c1c2f06f" providerId="ADAL" clId="{14F2483F-5975-42CA-AEE0-8E980C6316AA}" dt="2023-11-06T06:34:44.493" v="124"/>
        <pc:sldMkLst>
          <pc:docMk/>
          <pc:sldMk cId="1875021238" sldId="1708"/>
        </pc:sldMkLst>
      </pc:sldChg>
      <pc:sldChg chg="addSp modSp mod">
        <pc:chgData name="Chantal Rae" userId="a1db561e-73a2-489d-a119-0f73c1c2f06f" providerId="ADAL" clId="{14F2483F-5975-42CA-AEE0-8E980C6316AA}" dt="2023-11-06T06:36:16.247" v="168" actId="20577"/>
        <pc:sldMkLst>
          <pc:docMk/>
          <pc:sldMk cId="1445852690" sldId="1750"/>
        </pc:sldMkLst>
      </pc:sldChg>
      <pc:sldChg chg="modSp mod">
        <pc:chgData name="Chantal Rae" userId="a1db561e-73a2-489d-a119-0f73c1c2f06f" providerId="ADAL" clId="{14F2483F-5975-42CA-AEE0-8E980C6316AA}" dt="2023-11-06T06:25:18.939" v="52" actId="13926"/>
        <pc:sldMkLst>
          <pc:docMk/>
          <pc:sldMk cId="2858127339" sldId="1751"/>
        </pc:sldMkLst>
      </pc:sldChg>
      <pc:sldChg chg="modSp mod">
        <pc:chgData name="Chantal Rae" userId="a1db561e-73a2-489d-a119-0f73c1c2f06f" providerId="ADAL" clId="{14F2483F-5975-42CA-AEE0-8E980C6316AA}" dt="2023-11-06T06:25:08.905" v="38" actId="13926"/>
        <pc:sldMkLst>
          <pc:docMk/>
          <pc:sldMk cId="357322277" sldId="1752"/>
        </pc:sldMkLst>
      </pc:sldChg>
      <pc:sldChg chg="modSp add del mod">
        <pc:chgData name="Chantal Rae" userId="a1db561e-73a2-489d-a119-0f73c1c2f06f" providerId="ADAL" clId="{14F2483F-5975-42CA-AEE0-8E980C6316AA}" dt="2023-11-06T06:33:17.728" v="95" actId="47"/>
        <pc:sldMkLst>
          <pc:docMk/>
          <pc:sldMk cId="3381690444" sldId="1753"/>
        </pc:sldMkLst>
      </pc:sldChg>
      <pc:sldChg chg="modSp add del mod">
        <pc:chgData name="Chantal Rae" userId="a1db561e-73a2-489d-a119-0f73c1c2f06f" providerId="ADAL" clId="{14F2483F-5975-42CA-AEE0-8E980C6316AA}" dt="2023-11-06T06:33:21.942" v="96" actId="47"/>
        <pc:sldMkLst>
          <pc:docMk/>
          <pc:sldMk cId="2516719368" sldId="1754"/>
        </pc:sldMkLst>
      </pc:sldChg>
    </pc:docChg>
  </pc:docChgLst>
  <pc:docChgLst>
    <pc:chgData name="Chantal Rae" userId="a1db561e-73a2-489d-a119-0f73c1c2f06f" providerId="ADAL" clId="{D6A718E7-E72D-413C-8B29-25621E949506}"/>
    <pc:docChg chg="">
      <pc:chgData name="Chantal Rae" userId="a1db561e-73a2-489d-a119-0f73c1c2f06f" providerId="ADAL" clId="{D6A718E7-E72D-413C-8B29-25621E949506}" dt="2024-06-20T01:34:35.606" v="0"/>
      <pc:docMkLst>
        <pc:docMk/>
      </pc:docMkLst>
      <pc:sldChg chg="addCm">
        <pc:chgData name="Chantal Rae" userId="a1db561e-73a2-489d-a119-0f73c1c2f06f" providerId="ADAL" clId="{D6A718E7-E72D-413C-8B29-25621E949506}" dt="2024-06-20T01:34:35.606" v="0"/>
        <pc:sldMkLst>
          <pc:docMk/>
          <pc:sldMk cId="178067769" sldId="281"/>
        </pc:sldMkLst>
      </pc:sldChg>
    </pc:docChg>
  </pc:docChgLst>
  <pc:docChgLst>
    <pc:chgData name="Tara Tyrrell" userId="67dc6626-2ece-4dc7-ac5a-9add06ec429c" providerId="ADAL" clId="{21705715-9D61-4C24-9AA5-AFDC9790C0CA}"/>
    <pc:docChg chg="modSld modMainMaster">
      <pc:chgData name="Tara Tyrrell" userId="67dc6626-2ece-4dc7-ac5a-9add06ec429c" providerId="ADAL" clId="{21705715-9D61-4C24-9AA5-AFDC9790C0CA}" dt="2025-04-09T20:40:33.892" v="64" actId="20577"/>
      <pc:docMkLst>
        <pc:docMk/>
      </pc:docMkLst>
      <pc:sldChg chg="modSp mod">
        <pc:chgData name="Tara Tyrrell" userId="67dc6626-2ece-4dc7-ac5a-9add06ec429c" providerId="ADAL" clId="{21705715-9D61-4C24-9AA5-AFDC9790C0CA}" dt="2025-04-09T20:20:35.257" v="0" actId="404"/>
        <pc:sldMkLst>
          <pc:docMk/>
          <pc:sldMk cId="3549752040" sldId="263"/>
        </pc:sldMkLst>
      </pc:sldChg>
      <pc:sldChg chg="modSp mod">
        <pc:chgData name="Tara Tyrrell" userId="67dc6626-2ece-4dc7-ac5a-9add06ec429c" providerId="ADAL" clId="{21705715-9D61-4C24-9AA5-AFDC9790C0CA}" dt="2025-04-09T20:23:37.201" v="19" actId="1035"/>
        <pc:sldMkLst>
          <pc:docMk/>
          <pc:sldMk cId="2829967818" sldId="1889"/>
        </pc:sldMkLst>
      </pc:sldChg>
      <pc:sldChg chg="modSp mod">
        <pc:chgData name="Tara Tyrrell" userId="67dc6626-2ece-4dc7-ac5a-9add06ec429c" providerId="ADAL" clId="{21705715-9D61-4C24-9AA5-AFDC9790C0CA}" dt="2025-04-09T20:35:13.653" v="58" actId="14100"/>
        <pc:sldMkLst>
          <pc:docMk/>
          <pc:sldMk cId="1106475152" sldId="1897"/>
        </pc:sldMkLst>
      </pc:sldChg>
      <pc:sldChg chg="modSp mod">
        <pc:chgData name="Tara Tyrrell" userId="67dc6626-2ece-4dc7-ac5a-9add06ec429c" providerId="ADAL" clId="{21705715-9D61-4C24-9AA5-AFDC9790C0CA}" dt="2025-04-09T20:25:48.892" v="46" actId="1035"/>
        <pc:sldMkLst>
          <pc:docMk/>
          <pc:sldMk cId="2718982043" sldId="1899"/>
        </pc:sldMkLst>
      </pc:sldChg>
      <pc:sldChg chg="modSp mod">
        <pc:chgData name="Tara Tyrrell" userId="67dc6626-2ece-4dc7-ac5a-9add06ec429c" providerId="ADAL" clId="{21705715-9D61-4C24-9AA5-AFDC9790C0CA}" dt="2025-04-09T20:38:54.321" v="60" actId="20577"/>
        <pc:sldMkLst>
          <pc:docMk/>
          <pc:sldMk cId="742659264" sldId="1904"/>
        </pc:sldMkLst>
      </pc:sldChg>
      <pc:sldChg chg="modSp">
        <pc:chgData name="Tara Tyrrell" userId="67dc6626-2ece-4dc7-ac5a-9add06ec429c" providerId="ADAL" clId="{21705715-9D61-4C24-9AA5-AFDC9790C0CA}" dt="2025-04-09T20:40:33.892" v="64" actId="20577"/>
        <pc:sldMkLst>
          <pc:docMk/>
          <pc:sldMk cId="977617970" sldId="1916"/>
        </pc:sldMkLst>
      </pc:sldChg>
      <pc:sldChg chg="modSp mod">
        <pc:chgData name="Tara Tyrrell" userId="67dc6626-2ece-4dc7-ac5a-9add06ec429c" providerId="ADAL" clId="{21705715-9D61-4C24-9AA5-AFDC9790C0CA}" dt="2025-04-09T20:25:24.493" v="25" actId="1035"/>
        <pc:sldMkLst>
          <pc:docMk/>
          <pc:sldMk cId="3864335684" sldId="1921"/>
        </pc:sldMkLst>
      </pc:sldChg>
      <pc:sldChg chg="modSp mod">
        <pc:chgData name="Tara Tyrrell" userId="67dc6626-2ece-4dc7-ac5a-9add06ec429c" providerId="ADAL" clId="{21705715-9D61-4C24-9AA5-AFDC9790C0CA}" dt="2025-04-09T20:25:31.517" v="31" actId="1035"/>
        <pc:sldMkLst>
          <pc:docMk/>
          <pc:sldMk cId="2584114072" sldId="1922"/>
        </pc:sldMkLst>
      </pc:sldChg>
      <pc:sldChg chg="modSp mod">
        <pc:chgData name="Tara Tyrrell" userId="67dc6626-2ece-4dc7-ac5a-9add06ec429c" providerId="ADAL" clId="{21705715-9D61-4C24-9AA5-AFDC9790C0CA}" dt="2025-04-09T20:25:42.408" v="40" actId="1037"/>
        <pc:sldMkLst>
          <pc:docMk/>
          <pc:sldMk cId="1698469185" sldId="1923"/>
        </pc:sldMkLst>
      </pc:sldChg>
      <pc:sldMasterChg chg="modSldLayout">
        <pc:chgData name="Tara Tyrrell" userId="67dc6626-2ece-4dc7-ac5a-9add06ec429c" providerId="ADAL" clId="{21705715-9D61-4C24-9AA5-AFDC9790C0CA}" dt="2025-04-09T20:32:37.405" v="47" actId="14100"/>
        <pc:sldMasterMkLst>
          <pc:docMk/>
          <pc:sldMasterMk cId="2142349000" sldId="2147486213"/>
        </pc:sldMasterMkLst>
        <pc:sldLayoutChg chg="modSp mod">
          <pc:chgData name="Tara Tyrrell" userId="67dc6626-2ece-4dc7-ac5a-9add06ec429c" providerId="ADAL" clId="{21705715-9D61-4C24-9AA5-AFDC9790C0CA}" dt="2025-04-09T20:32:37.405" v="47" actId="14100"/>
          <pc:sldLayoutMkLst>
            <pc:docMk/>
            <pc:sldMasterMk cId="2142349000" sldId="2147486213"/>
            <pc:sldLayoutMk cId="3533410887" sldId="2147486265"/>
          </pc:sldLayoutMkLst>
        </pc:sldLayoutChg>
      </pc:sldMasterChg>
    </pc:docChg>
  </pc:docChgLst>
  <pc:docChgLst>
    <pc:chgData name="Abbas Kassem" userId="b5422da9-d130-411e-8a14-2c174765e2f3" providerId="ADAL" clId="{0FF1BD85-47EF-294E-8D7B-9BA840D6BB84}"/>
    <pc:docChg chg="undo custSel addSld delSld modSld sldOrd modMainMaster">
      <pc:chgData name="Abbas Kassem" userId="b5422da9-d130-411e-8a14-2c174765e2f3" providerId="ADAL" clId="{0FF1BD85-47EF-294E-8D7B-9BA840D6BB84}" dt="2024-04-23T22:46:18.914" v="898" actId="478"/>
      <pc:docMkLst>
        <pc:docMk/>
      </pc:docMkLst>
      <pc:sldChg chg="addSp delSp modSp del mod">
        <pc:chgData name="Abbas Kassem" userId="b5422da9-d130-411e-8a14-2c174765e2f3" providerId="ADAL" clId="{0FF1BD85-47EF-294E-8D7B-9BA840D6BB84}" dt="2024-04-23T05:43:56.650" v="5" actId="2696"/>
        <pc:sldMkLst>
          <pc:docMk/>
          <pc:sldMk cId="3664517324" sldId="266"/>
        </pc:sldMkLst>
      </pc:sldChg>
      <pc:sldChg chg="addSp delSp modSp mod">
        <pc:chgData name="Abbas Kassem" userId="b5422da9-d130-411e-8a14-2c174765e2f3" providerId="ADAL" clId="{0FF1BD85-47EF-294E-8D7B-9BA840D6BB84}" dt="2024-04-23T06:39:13.966" v="367" actId="1076"/>
        <pc:sldMkLst>
          <pc:docMk/>
          <pc:sldMk cId="3213303684" sldId="350"/>
        </pc:sldMkLst>
      </pc:sldChg>
      <pc:sldChg chg="modSp mod">
        <pc:chgData name="Abbas Kassem" userId="b5422da9-d130-411e-8a14-2c174765e2f3" providerId="ADAL" clId="{0FF1BD85-47EF-294E-8D7B-9BA840D6BB84}" dt="2024-04-23T06:40:34.280" v="438" actId="207"/>
        <pc:sldMkLst>
          <pc:docMk/>
          <pc:sldMk cId="2545225003" sldId="351"/>
        </pc:sldMkLst>
      </pc:sldChg>
      <pc:sldChg chg="modSp mod">
        <pc:chgData name="Abbas Kassem" userId="b5422da9-d130-411e-8a14-2c174765e2f3" providerId="ADAL" clId="{0FF1BD85-47EF-294E-8D7B-9BA840D6BB84}" dt="2024-04-23T06:41:59.641" v="600" actId="20577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0FF1BD85-47EF-294E-8D7B-9BA840D6BB84}" dt="2024-04-23T06:42:24.070" v="659" actId="5793"/>
        <pc:sldMkLst>
          <pc:docMk/>
          <pc:sldMk cId="2994849640" sldId="590"/>
        </pc:sldMkLst>
      </pc:sldChg>
      <pc:sldChg chg="modSp mod">
        <pc:chgData name="Abbas Kassem" userId="b5422da9-d130-411e-8a14-2c174765e2f3" providerId="ADAL" clId="{0FF1BD85-47EF-294E-8D7B-9BA840D6BB84}" dt="2024-04-23T22:39:59.996" v="709" actId="5793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0FF1BD85-47EF-294E-8D7B-9BA840D6BB84}" dt="2024-04-23T05:52:20.045" v="27" actId="2696"/>
        <pc:sldMkLst>
          <pc:docMk/>
          <pc:sldMk cId="4224382411" sldId="1026"/>
        </pc:sldMkLst>
      </pc:sldChg>
      <pc:sldChg chg="delSp modSp mod">
        <pc:chgData name="Abbas Kassem" userId="b5422da9-d130-411e-8a14-2c174765e2f3" providerId="ADAL" clId="{0FF1BD85-47EF-294E-8D7B-9BA840D6BB84}" dt="2024-04-23T06:42:11.019" v="622" actId="20577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0FF1BD85-47EF-294E-8D7B-9BA840D6BB84}" dt="2024-04-23T22:39:33.250" v="702" actId="1036"/>
        <pc:sldMkLst>
          <pc:docMk/>
          <pc:sldMk cId="1600594350" sldId="1653"/>
        </pc:sldMkLst>
      </pc:sldChg>
      <pc:sldChg chg="modSp mod ord">
        <pc:chgData name="Abbas Kassem" userId="b5422da9-d130-411e-8a14-2c174765e2f3" providerId="ADAL" clId="{0FF1BD85-47EF-294E-8D7B-9BA840D6BB84}" dt="2024-04-23T22:44:55.510" v="888" actId="20578"/>
        <pc:sldMkLst>
          <pc:docMk/>
          <pc:sldMk cId="2828639446" sldId="1670"/>
        </pc:sldMkLst>
      </pc:sldChg>
      <pc:sldChg chg="del">
        <pc:chgData name="Abbas Kassem" userId="b5422da9-d130-411e-8a14-2c174765e2f3" providerId="ADAL" clId="{0FF1BD85-47EF-294E-8D7B-9BA840D6BB84}" dt="2024-04-23T05:29:43.287" v="2" actId="2696"/>
        <pc:sldMkLst>
          <pc:docMk/>
          <pc:sldMk cId="3684464366" sldId="1673"/>
        </pc:sldMkLst>
      </pc:sldChg>
      <pc:sldChg chg="addSp delSp modSp mod">
        <pc:chgData name="Abbas Kassem" userId="b5422da9-d130-411e-8a14-2c174765e2f3" providerId="ADAL" clId="{0FF1BD85-47EF-294E-8D7B-9BA840D6BB84}" dt="2024-04-23T22:39:28.300" v="694" actId="1036"/>
        <pc:sldMkLst>
          <pc:docMk/>
          <pc:sldMk cId="1875021238" sldId="1708"/>
        </pc:sldMkLst>
      </pc:sldChg>
      <pc:sldChg chg="modSp mod">
        <pc:chgData name="Abbas Kassem" userId="b5422da9-d130-411e-8a14-2c174765e2f3" providerId="ADAL" clId="{0FF1BD85-47EF-294E-8D7B-9BA840D6BB84}" dt="2024-04-23T22:42:24.215" v="758" actId="20577"/>
        <pc:sldMkLst>
          <pc:docMk/>
          <pc:sldMk cId="3097061799" sldId="1722"/>
        </pc:sldMkLst>
      </pc:sldChg>
      <pc:sldChg chg="addSp delSp modSp mod">
        <pc:chgData name="Abbas Kassem" userId="b5422da9-d130-411e-8a14-2c174765e2f3" providerId="ADAL" clId="{0FF1BD85-47EF-294E-8D7B-9BA840D6BB84}" dt="2024-04-23T22:42:11.047" v="745" actId="478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0FF1BD85-47EF-294E-8D7B-9BA840D6BB84}" dt="2024-04-23T22:43:31.001" v="825" actId="20577"/>
        <pc:sldMkLst>
          <pc:docMk/>
          <pc:sldMk cId="1014256085" sldId="1749"/>
        </pc:sldMkLst>
      </pc:sldChg>
      <pc:sldChg chg="del">
        <pc:chgData name="Abbas Kassem" userId="b5422da9-d130-411e-8a14-2c174765e2f3" providerId="ADAL" clId="{0FF1BD85-47EF-294E-8D7B-9BA840D6BB84}" dt="2024-04-23T05:52:12.524" v="24" actId="2696"/>
        <pc:sldMkLst>
          <pc:docMk/>
          <pc:sldMk cId="1445852690" sldId="1750"/>
        </pc:sldMkLst>
      </pc:sldChg>
      <pc:sldChg chg="del">
        <pc:chgData name="Abbas Kassem" userId="b5422da9-d130-411e-8a14-2c174765e2f3" providerId="ADAL" clId="{0FF1BD85-47EF-294E-8D7B-9BA840D6BB84}" dt="2024-04-23T05:52:14.932" v="25" actId="2696"/>
        <pc:sldMkLst>
          <pc:docMk/>
          <pc:sldMk cId="2858127339" sldId="1751"/>
        </pc:sldMkLst>
      </pc:sldChg>
      <pc:sldChg chg="del">
        <pc:chgData name="Abbas Kassem" userId="b5422da9-d130-411e-8a14-2c174765e2f3" providerId="ADAL" clId="{0FF1BD85-47EF-294E-8D7B-9BA840D6BB84}" dt="2024-04-23T05:52:15.930" v="26" actId="2696"/>
        <pc:sldMkLst>
          <pc:docMk/>
          <pc:sldMk cId="357322277" sldId="1752"/>
        </pc:sldMkLst>
      </pc:sldChg>
      <pc:sldChg chg="addSp modSp add mod">
        <pc:chgData name="Abbas Kassem" userId="b5422da9-d130-411e-8a14-2c174765e2f3" providerId="ADAL" clId="{0FF1BD85-47EF-294E-8D7B-9BA840D6BB84}" dt="2024-04-23T22:39:23.328" v="687" actId="1036"/>
        <pc:sldMkLst>
          <pc:docMk/>
          <pc:sldMk cId="452981664" sldId="1753"/>
        </pc:sldMkLst>
      </pc:sldChg>
      <pc:sldChg chg="modSp add del mod ord">
        <pc:chgData name="Abbas Kassem" userId="b5422da9-d130-411e-8a14-2c174765e2f3" providerId="ADAL" clId="{0FF1BD85-47EF-294E-8D7B-9BA840D6BB84}" dt="2024-04-23T22:38:53.768" v="663" actId="2696"/>
        <pc:sldMkLst>
          <pc:docMk/>
          <pc:sldMk cId="2124869309" sldId="1772"/>
        </pc:sldMkLst>
      </pc:sldChg>
      <pc:sldChg chg="modSp add mod">
        <pc:chgData name="Abbas Kassem" userId="b5422da9-d130-411e-8a14-2c174765e2f3" providerId="ADAL" clId="{0FF1BD85-47EF-294E-8D7B-9BA840D6BB84}" dt="2024-04-23T22:39:05.407" v="679" actId="20577"/>
        <pc:sldMkLst>
          <pc:docMk/>
          <pc:sldMk cId="928093462" sldId="1773"/>
        </pc:sldMkLst>
      </pc:sldChg>
      <pc:sldChg chg="add del">
        <pc:chgData name="Abbas Kassem" userId="b5422da9-d130-411e-8a14-2c174765e2f3" providerId="ADAL" clId="{0FF1BD85-47EF-294E-8D7B-9BA840D6BB84}" dt="2024-04-23T22:38:42.723" v="661"/>
        <pc:sldMkLst>
          <pc:docMk/>
          <pc:sldMk cId="2355140861" sldId="1773"/>
        </pc:sldMkLst>
      </pc:sldChg>
      <pc:sldChg chg="modSp add mod">
        <pc:chgData name="Abbas Kassem" userId="b5422da9-d130-411e-8a14-2c174765e2f3" providerId="ADAL" clId="{0FF1BD85-47EF-294E-8D7B-9BA840D6BB84}" dt="2024-04-23T22:42:36.548" v="772" actId="20577"/>
        <pc:sldMkLst>
          <pc:docMk/>
          <pc:sldMk cId="1413607929" sldId="1774"/>
        </pc:sldMkLst>
      </pc:sldChg>
      <pc:sldChg chg="modSp add mod">
        <pc:chgData name="Abbas Kassem" userId="b5422da9-d130-411e-8a14-2c174765e2f3" providerId="ADAL" clId="{0FF1BD85-47EF-294E-8D7B-9BA840D6BB84}" dt="2024-04-23T22:42:48.508" v="780" actId="20577"/>
        <pc:sldMkLst>
          <pc:docMk/>
          <pc:sldMk cId="3702212576" sldId="1775"/>
        </pc:sldMkLst>
      </pc:sldChg>
      <pc:sldChg chg="modSp add mod">
        <pc:chgData name="Abbas Kassem" userId="b5422da9-d130-411e-8a14-2c174765e2f3" providerId="ADAL" clId="{0FF1BD85-47EF-294E-8D7B-9BA840D6BB84}" dt="2024-04-23T22:43:01.061" v="790" actId="20577"/>
        <pc:sldMkLst>
          <pc:docMk/>
          <pc:sldMk cId="3858183350" sldId="1776"/>
        </pc:sldMkLst>
      </pc:sldChg>
      <pc:sldChg chg="modSp add mod">
        <pc:chgData name="Abbas Kassem" userId="b5422da9-d130-411e-8a14-2c174765e2f3" providerId="ADAL" clId="{0FF1BD85-47EF-294E-8D7B-9BA840D6BB84}" dt="2024-04-23T22:43:07.891" v="798" actId="20577"/>
        <pc:sldMkLst>
          <pc:docMk/>
          <pc:sldMk cId="2297157566" sldId="1777"/>
        </pc:sldMkLst>
      </pc:sldChg>
      <pc:sldChg chg="modSp add mod">
        <pc:chgData name="Abbas Kassem" userId="b5422da9-d130-411e-8a14-2c174765e2f3" providerId="ADAL" clId="{0FF1BD85-47EF-294E-8D7B-9BA840D6BB84}" dt="2024-04-23T22:43:13.099" v="805" actId="20577"/>
        <pc:sldMkLst>
          <pc:docMk/>
          <pc:sldMk cId="3894141782" sldId="1778"/>
        </pc:sldMkLst>
      </pc:sldChg>
      <pc:sldChg chg="modSp add mod">
        <pc:chgData name="Abbas Kassem" userId="b5422da9-d130-411e-8a14-2c174765e2f3" providerId="ADAL" clId="{0FF1BD85-47EF-294E-8D7B-9BA840D6BB84}" dt="2024-04-23T22:43:18.324" v="807" actId="20577"/>
        <pc:sldMkLst>
          <pc:docMk/>
          <pc:sldMk cId="4195066246" sldId="1779"/>
        </pc:sldMkLst>
      </pc:sldChg>
      <pc:sldChg chg="modSp add mod">
        <pc:chgData name="Abbas Kassem" userId="b5422da9-d130-411e-8a14-2c174765e2f3" providerId="ADAL" clId="{0FF1BD85-47EF-294E-8D7B-9BA840D6BB84}" dt="2024-04-23T22:43:45.981" v="835" actId="20577"/>
        <pc:sldMkLst>
          <pc:docMk/>
          <pc:sldMk cId="2593862395" sldId="1780"/>
        </pc:sldMkLst>
      </pc:sldChg>
      <pc:sldChg chg="modSp add mod">
        <pc:chgData name="Abbas Kassem" userId="b5422da9-d130-411e-8a14-2c174765e2f3" providerId="ADAL" clId="{0FF1BD85-47EF-294E-8D7B-9BA840D6BB84}" dt="2024-04-23T22:43:55.285" v="854" actId="20577"/>
        <pc:sldMkLst>
          <pc:docMk/>
          <pc:sldMk cId="1346632553" sldId="1781"/>
        </pc:sldMkLst>
      </pc:sldChg>
      <pc:sldChg chg="modSp add mod">
        <pc:chgData name="Abbas Kassem" userId="b5422da9-d130-411e-8a14-2c174765e2f3" providerId="ADAL" clId="{0FF1BD85-47EF-294E-8D7B-9BA840D6BB84}" dt="2024-04-23T22:44:07.149" v="856" actId="20577"/>
        <pc:sldMkLst>
          <pc:docMk/>
          <pc:sldMk cId="2604149346" sldId="1782"/>
        </pc:sldMkLst>
      </pc:sldChg>
      <pc:sldChg chg="modSp add mod">
        <pc:chgData name="Abbas Kassem" userId="b5422da9-d130-411e-8a14-2c174765e2f3" providerId="ADAL" clId="{0FF1BD85-47EF-294E-8D7B-9BA840D6BB84}" dt="2024-04-23T22:44:27.368" v="872" actId="20577"/>
        <pc:sldMkLst>
          <pc:docMk/>
          <pc:sldMk cId="3828614129" sldId="1783"/>
        </pc:sldMkLst>
      </pc:sldChg>
      <pc:sldChg chg="modSp add mod">
        <pc:chgData name="Abbas Kassem" userId="b5422da9-d130-411e-8a14-2c174765e2f3" providerId="ADAL" clId="{0FF1BD85-47EF-294E-8D7B-9BA840D6BB84}" dt="2024-04-23T22:44:41.690" v="879" actId="20577"/>
        <pc:sldMkLst>
          <pc:docMk/>
          <pc:sldMk cId="661254123" sldId="1784"/>
        </pc:sldMkLst>
      </pc:sldChg>
      <pc:sldChg chg="modSp add mod">
        <pc:chgData name="Abbas Kassem" userId="b5422da9-d130-411e-8a14-2c174765e2f3" providerId="ADAL" clId="{0FF1BD85-47EF-294E-8D7B-9BA840D6BB84}" dt="2024-04-23T22:44:47.441" v="887" actId="20577"/>
        <pc:sldMkLst>
          <pc:docMk/>
          <pc:sldMk cId="174548853" sldId="1785"/>
        </pc:sldMkLst>
      </pc:sldChg>
      <pc:sldChg chg="addSp delSp modSp add mod">
        <pc:chgData name="Abbas Kassem" userId="b5422da9-d130-411e-8a14-2c174765e2f3" providerId="ADAL" clId="{0FF1BD85-47EF-294E-8D7B-9BA840D6BB84}" dt="2024-04-23T22:46:18.914" v="898" actId="478"/>
        <pc:sldMkLst>
          <pc:docMk/>
          <pc:sldMk cId="2466462266" sldId="1786"/>
        </pc:sldMkLst>
      </pc:sldChg>
      <pc:sldMasterChg chg="modSp mod modSldLayout">
        <pc:chgData name="Abbas Kassem" userId="b5422da9-d130-411e-8a14-2c174765e2f3" providerId="ADAL" clId="{0FF1BD85-47EF-294E-8D7B-9BA840D6BB84}" dt="2024-04-23T05:59:50.873" v="219"/>
        <pc:sldMasterMkLst>
          <pc:docMk/>
          <pc:sldMasterMk cId="2142349000" sldId="2147486213"/>
        </pc:sldMasterMkLst>
        <pc:sldLayoutChg chg="addSp delSp modSp mod">
          <pc:chgData name="Abbas Kassem" userId="b5422da9-d130-411e-8a14-2c174765e2f3" providerId="ADAL" clId="{0FF1BD85-47EF-294E-8D7B-9BA840D6BB84}" dt="2024-04-23T05:59:09.851" v="188"/>
          <pc:sldLayoutMkLst>
            <pc:docMk/>
            <pc:sldMasterMk cId="2142349000" sldId="2147486213"/>
            <pc:sldLayoutMk cId="2256574191" sldId="214748621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1.319" v="189"/>
          <pc:sldLayoutMkLst>
            <pc:docMk/>
            <pc:sldMasterMk cId="2142349000" sldId="2147486213"/>
            <pc:sldLayoutMk cId="3408793107" sldId="214748621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7.806" v="195" actId="1036"/>
          <pc:sldLayoutMkLst>
            <pc:docMk/>
            <pc:sldMasterMk cId="2142349000" sldId="2147486213"/>
            <pc:sldLayoutMk cId="3545478924" sldId="214748622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0.433" v="196"/>
          <pc:sldLayoutMkLst>
            <pc:docMk/>
            <pc:sldMasterMk cId="2142349000" sldId="2147486213"/>
            <pc:sldLayoutMk cId="763376827" sldId="214748622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2.107" v="197"/>
          <pc:sldLayoutMkLst>
            <pc:docMk/>
            <pc:sldMasterMk cId="2142349000" sldId="2147486213"/>
            <pc:sldLayoutMk cId="1532417305" sldId="214748623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3.358" v="198"/>
          <pc:sldLayoutMkLst>
            <pc:docMk/>
            <pc:sldMasterMk cId="2142349000" sldId="2147486213"/>
            <pc:sldLayoutMk cId="1632541466" sldId="214748623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5.931" v="200"/>
          <pc:sldLayoutMkLst>
            <pc:docMk/>
            <pc:sldMasterMk cId="2142349000" sldId="2147486213"/>
            <pc:sldLayoutMk cId="905465500" sldId="214748623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7.113" v="201"/>
          <pc:sldLayoutMkLst>
            <pc:docMk/>
            <pc:sldMasterMk cId="2142349000" sldId="2147486213"/>
            <pc:sldLayoutMk cId="876568546" sldId="214748623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8.224" v="202"/>
          <pc:sldLayoutMkLst>
            <pc:docMk/>
            <pc:sldMasterMk cId="2142349000" sldId="2147486213"/>
            <pc:sldLayoutMk cId="2820621079" sldId="214748623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04.014" v="187" actId="1076"/>
          <pc:sldLayoutMkLst>
            <pc:docMk/>
            <pc:sldMasterMk cId="2142349000" sldId="2147486213"/>
            <pc:sldLayoutMk cId="1191239313" sldId="214748623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9.548" v="203"/>
          <pc:sldLayoutMkLst>
            <pc:docMk/>
            <pc:sldMasterMk cId="2142349000" sldId="2147486213"/>
            <pc:sldLayoutMk cId="537284870" sldId="214748623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0.710" v="204"/>
          <pc:sldLayoutMkLst>
            <pc:docMk/>
            <pc:sldMasterMk cId="2142349000" sldId="2147486213"/>
            <pc:sldLayoutMk cId="4217313896" sldId="214748624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1.998" v="205"/>
          <pc:sldLayoutMkLst>
            <pc:docMk/>
            <pc:sldMasterMk cId="2142349000" sldId="2147486213"/>
            <pc:sldLayoutMk cId="1896615438" sldId="214748624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4.995" v="207"/>
          <pc:sldLayoutMkLst>
            <pc:docMk/>
            <pc:sldMasterMk cId="2142349000" sldId="2147486213"/>
            <pc:sldLayoutMk cId="162852091" sldId="214748624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6.388" v="208"/>
          <pc:sldLayoutMkLst>
            <pc:docMk/>
            <pc:sldMasterMk cId="2142349000" sldId="2147486213"/>
            <pc:sldLayoutMk cId="2141611850" sldId="214748624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7.650" v="209"/>
          <pc:sldLayoutMkLst>
            <pc:docMk/>
            <pc:sldMasterMk cId="2142349000" sldId="2147486213"/>
            <pc:sldLayoutMk cId="2430126469" sldId="214748624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8.950" v="210"/>
          <pc:sldLayoutMkLst>
            <pc:docMk/>
            <pc:sldMasterMk cId="2142349000" sldId="2147486213"/>
            <pc:sldLayoutMk cId="1567463369" sldId="214748624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2.936" v="213"/>
          <pc:sldLayoutMkLst>
            <pc:docMk/>
            <pc:sldMasterMk cId="2142349000" sldId="2147486213"/>
            <pc:sldLayoutMk cId="1040608214" sldId="214748624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4.102" v="214"/>
          <pc:sldLayoutMkLst>
            <pc:docMk/>
            <pc:sldMasterMk cId="2142349000" sldId="2147486213"/>
            <pc:sldLayoutMk cId="3112516770" sldId="214748624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5.561" v="215"/>
          <pc:sldLayoutMkLst>
            <pc:docMk/>
            <pc:sldMasterMk cId="2142349000" sldId="2147486213"/>
            <pc:sldLayoutMk cId="621919296" sldId="214748624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8.188" v="217"/>
          <pc:sldLayoutMkLst>
            <pc:docMk/>
            <pc:sldMasterMk cId="2142349000" sldId="2147486213"/>
            <pc:sldLayoutMk cId="1821981783" sldId="214748625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1.519" v="212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Sp delSp mod">
          <pc:chgData name="Abbas Kassem" userId="b5422da9-d130-411e-8a14-2c174765e2f3" providerId="ADAL" clId="{0FF1BD85-47EF-294E-8D7B-9BA840D6BB84}" dt="2024-04-23T05:29:59.267" v="4" actId="478"/>
          <pc:sldLayoutMkLst>
            <pc:docMk/>
            <pc:sldMasterMk cId="2142349000" sldId="2147486213"/>
            <pc:sldLayoutMk cId="1573683159" sldId="214748625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9.561" v="218"/>
          <pc:sldLayoutMkLst>
            <pc:docMk/>
            <pc:sldMasterMk cId="2142349000" sldId="2147486213"/>
            <pc:sldLayoutMk cId="1084225233" sldId="214748625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0.087" v="211"/>
          <pc:sldLayoutMkLst>
            <pc:docMk/>
            <pc:sldMasterMk cId="2142349000" sldId="2147486213"/>
            <pc:sldLayoutMk cId="278159055" sldId="214748625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3.682" v="206"/>
          <pc:sldLayoutMkLst>
            <pc:docMk/>
            <pc:sldMasterMk cId="2142349000" sldId="2147486213"/>
            <pc:sldLayoutMk cId="2095474864" sldId="2147486255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4.661" v="199"/>
          <pc:sldLayoutMkLst>
            <pc:docMk/>
            <pc:sldMasterMk cId="2142349000" sldId="2147486213"/>
            <pc:sldLayoutMk cId="2724205479" sldId="214748625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6.899" v="21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50.873" v="219"/>
          <pc:sldLayoutMkLst>
            <pc:docMk/>
            <pc:sldMasterMk cId="2142349000" sldId="2147486213"/>
            <pc:sldLayoutMk cId="1377619292" sldId="2147486285"/>
          </pc:sldLayoutMkLst>
        </pc:sldLayoutChg>
      </pc:sldMasterChg>
      <pc:sldMasterChg chg="delSldLayout modSldLayout">
        <pc:chgData name="Abbas Kassem" userId="b5422da9-d130-411e-8a14-2c174765e2f3" providerId="ADAL" clId="{0FF1BD85-47EF-294E-8D7B-9BA840D6BB84}" dt="2024-04-23T22:38:53.781" v="664" actId="2696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0FF1BD85-47EF-294E-8D7B-9BA840D6BB84}" dt="2024-04-23T06:01:01.879" v="222" actId="2057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0FF1BD85-47EF-294E-8D7B-9BA840D6BB84}" dt="2024-04-23T05:43:56.653" v="6" actId="2696"/>
          <pc:sldLayoutMkLst>
            <pc:docMk/>
            <pc:sldMasterMk cId="3327745774" sldId="2147486259"/>
            <pc:sldLayoutMk cId="1876591836" sldId="2147486290"/>
          </pc:sldLayoutMkLst>
        </pc:sldLayoutChg>
        <pc:sldLayoutChg chg="delSp del mod">
          <pc:chgData name="Abbas Kassem" userId="b5422da9-d130-411e-8a14-2c174765e2f3" providerId="ADAL" clId="{0FF1BD85-47EF-294E-8D7B-9BA840D6BB84}" dt="2024-04-23T22:38:53.781" v="664" actId="2696"/>
          <pc:sldLayoutMkLst>
            <pc:docMk/>
            <pc:sldMasterMk cId="3327745774" sldId="2147486259"/>
            <pc:sldLayoutMk cId="3189494985" sldId="2147486290"/>
          </pc:sldLayoutMkLst>
        </pc:sldLayoutChg>
      </pc:sldMasterChg>
      <pc:sldMasterChg chg="addSp modSp">
        <pc:chgData name="Abbas Kassem" userId="b5422da9-d130-411e-8a14-2c174765e2f3" providerId="ADAL" clId="{0FF1BD85-47EF-294E-8D7B-9BA840D6BB84}" dt="2024-04-23T06:00:43.014" v="220"/>
        <pc:sldMasterMkLst>
          <pc:docMk/>
          <pc:sldMasterMk cId="1752791126" sldId="2147486286"/>
        </pc:sldMasterMkLst>
      </pc:sldMasterChg>
    </pc:docChg>
  </pc:docChgLst>
  <pc:docChgLst>
    <pc:chgData name="Abbas Kassem" userId="b5422da9-d130-411e-8a14-2c174765e2f3" providerId="ADAL" clId="{9DC2F4B9-7753-274A-B3C1-F5ADC2154020}"/>
    <pc:docChg chg="undo redo custSel addSld delSld modSld delMainMaster modMainMaster">
      <pc:chgData name="Abbas Kassem" userId="b5422da9-d130-411e-8a14-2c174765e2f3" providerId="ADAL" clId="{9DC2F4B9-7753-274A-B3C1-F5ADC2154020}" dt="2024-05-30T01:08:10.609" v="626" actId="700"/>
      <pc:docMkLst>
        <pc:docMk/>
      </pc:docMkLst>
      <pc:sldChg chg="addSp delSp modSp mod chgLayout">
        <pc:chgData name="Abbas Kassem" userId="b5422da9-d130-411e-8a14-2c174765e2f3" providerId="ADAL" clId="{9DC2F4B9-7753-274A-B3C1-F5ADC2154020}" dt="2024-05-29T23:48:29.621" v="257" actId="6264"/>
        <pc:sldMkLst>
          <pc:docMk/>
          <pc:sldMk cId="3213303684" sldId="35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23:27.603" v="557" actId="1076"/>
        <pc:sldMkLst>
          <pc:docMk/>
          <pc:sldMk cId="2545225003" sldId="351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54.713" v="434" actId="478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9DC2F4B9-7753-274A-B3C1-F5ADC2154020}" dt="2024-05-30T00:10:32.976" v="428" actId="2696"/>
        <pc:sldMkLst>
          <pc:docMk/>
          <pc:sldMk cId="2994849640" sldId="59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1:35.954" v="271" actId="700"/>
        <pc:sldMkLst>
          <pc:docMk/>
          <pc:sldMk cId="2476209255" sldId="60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1:48.452" v="437" actId="478"/>
        <pc:sldMkLst>
          <pc:docMk/>
          <pc:sldMk cId="2469376710" sldId="10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40.315" v="251" actId="700"/>
        <pc:sldMkLst>
          <pc:docMk/>
          <pc:sldMk cId="1600594350" sldId="1653"/>
        </pc:sldMkLst>
      </pc:sldChg>
      <pc:sldChg chg="addSp delSp modSp del mod modClrScheme delAnim modAnim chgLayout">
        <pc:chgData name="Abbas Kassem" userId="b5422da9-d130-411e-8a14-2c174765e2f3" providerId="ADAL" clId="{9DC2F4B9-7753-274A-B3C1-F5ADC2154020}" dt="2024-05-30T00:33:04.884" v="619" actId="2696"/>
        <pc:sldMkLst>
          <pc:docMk/>
          <pc:sldMk cId="2828639446" sldId="167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14.882" v="248" actId="700"/>
        <pc:sldMkLst>
          <pc:docMk/>
          <pc:sldMk cId="1875021238" sldId="1708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37.250" v="291" actId="700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9DC2F4B9-7753-274A-B3C1-F5ADC2154020}" dt="2024-05-30T00:00:45.305" v="335" actId="2696"/>
        <pc:sldMkLst>
          <pc:docMk/>
          <pc:sldMk cId="420737355" sldId="1741"/>
        </pc:sldMkLst>
      </pc:sldChg>
      <pc:sldChg chg="del">
        <pc:chgData name="Abbas Kassem" userId="b5422da9-d130-411e-8a14-2c174765e2f3" providerId="ADAL" clId="{9DC2F4B9-7753-274A-B3C1-F5ADC2154020}" dt="2024-05-30T00:15:15.846" v="447" actId="2696"/>
        <pc:sldMkLst>
          <pc:docMk/>
          <pc:sldMk cId="1014256085" sldId="1749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6:58.756" v="246" actId="6264"/>
        <pc:sldMkLst>
          <pc:docMk/>
          <pc:sldMk cId="452981664" sldId="1753"/>
        </pc:sldMkLst>
      </pc:sldChg>
      <pc:sldChg chg="addSp delSp modSp mod chgLayout">
        <pc:chgData name="Abbas Kassem" userId="b5422da9-d130-411e-8a14-2c174765e2f3" providerId="ADAL" clId="{9DC2F4B9-7753-274A-B3C1-F5ADC2154020}" dt="2024-05-30T00:00:52.454" v="336" actId="6264"/>
        <pc:sldMkLst>
          <pc:docMk/>
          <pc:sldMk cId="2523779614" sldId="1765"/>
        </pc:sldMkLst>
      </pc:sldChg>
      <pc:sldChg chg="addSp delSp modSp mod chgLayout">
        <pc:chgData name="Abbas Kassem" userId="b5422da9-d130-411e-8a14-2c174765e2f3" providerId="ADAL" clId="{9DC2F4B9-7753-274A-B3C1-F5ADC2154020}" dt="2024-05-30T00:00:59.755" v="338" actId="6264"/>
        <pc:sldMkLst>
          <pc:docMk/>
          <pc:sldMk cId="2461042309" sldId="1766"/>
        </pc:sldMkLst>
      </pc:sldChg>
      <pc:sldChg chg="addSp delSp modSp mod chgLayout">
        <pc:chgData name="Abbas Kassem" userId="b5422da9-d130-411e-8a14-2c174765e2f3" providerId="ADAL" clId="{9DC2F4B9-7753-274A-B3C1-F5ADC2154020}" dt="2024-05-30T00:00:56.554" v="337" actId="6264"/>
        <pc:sldMkLst>
          <pc:docMk/>
          <pc:sldMk cId="2857770934" sldId="17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13.887" v="289" actId="20577"/>
        <pc:sldMkLst>
          <pc:docMk/>
          <pc:sldMk cId="1413607929" sldId="1774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48.138" v="293" actId="700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9DC2F4B9-7753-274A-B3C1-F5ADC2154020}" dt="2024-05-30T00:15:24.013" v="450" actId="2696"/>
        <pc:sldMkLst>
          <pc:docMk/>
          <pc:sldMk cId="2297157566" sldId="1777"/>
        </pc:sldMkLst>
      </pc:sldChg>
      <pc:sldChg chg="del">
        <pc:chgData name="Abbas Kassem" userId="b5422da9-d130-411e-8a14-2c174765e2f3" providerId="ADAL" clId="{9DC2F4B9-7753-274A-B3C1-F5ADC2154020}" dt="2024-05-30T00:15:21.037" v="449" actId="2696"/>
        <pc:sldMkLst>
          <pc:docMk/>
          <pc:sldMk cId="3894141782" sldId="1778"/>
        </pc:sldMkLst>
      </pc:sldChg>
      <pc:sldChg chg="del">
        <pc:chgData name="Abbas Kassem" userId="b5422da9-d130-411e-8a14-2c174765e2f3" providerId="ADAL" clId="{9DC2F4B9-7753-274A-B3C1-F5ADC2154020}" dt="2024-05-30T00:15:19.691" v="448" actId="2696"/>
        <pc:sldMkLst>
          <pc:docMk/>
          <pc:sldMk cId="4195066246" sldId="1779"/>
        </pc:sldMkLst>
      </pc:sldChg>
      <pc:sldChg chg="del">
        <pc:chgData name="Abbas Kassem" userId="b5422da9-d130-411e-8a14-2c174765e2f3" providerId="ADAL" clId="{9DC2F4B9-7753-274A-B3C1-F5ADC2154020}" dt="2024-05-30T00:15:06.187" v="446" actId="2696"/>
        <pc:sldMkLst>
          <pc:docMk/>
          <pc:sldMk cId="2593862395" sldId="1780"/>
        </pc:sldMkLst>
      </pc:sldChg>
      <pc:sldChg chg="del">
        <pc:chgData name="Abbas Kassem" userId="b5422da9-d130-411e-8a14-2c174765e2f3" providerId="ADAL" clId="{9DC2F4B9-7753-274A-B3C1-F5ADC2154020}" dt="2024-05-30T00:15:03.297" v="445" actId="2696"/>
        <pc:sldMkLst>
          <pc:docMk/>
          <pc:sldMk cId="1346632553" sldId="1781"/>
        </pc:sldMkLst>
      </pc:sldChg>
      <pc:sldChg chg="del">
        <pc:chgData name="Abbas Kassem" userId="b5422da9-d130-411e-8a14-2c174765e2f3" providerId="ADAL" clId="{9DC2F4B9-7753-274A-B3C1-F5ADC2154020}" dt="2024-05-30T00:15:01.221" v="444" actId="2696"/>
        <pc:sldMkLst>
          <pc:docMk/>
          <pc:sldMk cId="2604149346" sldId="1782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33:44.054" v="623" actId="6264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9DC2F4B9-7753-274A-B3C1-F5ADC2154020}" dt="2024-05-30T00:14:41.314" v="443" actId="2696"/>
        <pc:sldMkLst>
          <pc:docMk/>
          <pc:sldMk cId="661254123" sldId="1784"/>
        </pc:sldMkLst>
      </pc:sldChg>
      <pc:sldChg chg="del">
        <pc:chgData name="Abbas Kassem" userId="b5422da9-d130-411e-8a14-2c174765e2f3" providerId="ADAL" clId="{9DC2F4B9-7753-274A-B3C1-F5ADC2154020}" dt="2024-05-30T00:14:36.820" v="442" actId="2696"/>
        <pc:sldMkLst>
          <pc:docMk/>
          <pc:sldMk cId="174548853" sldId="1785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23.785" v="427" actId="6264"/>
        <pc:sldMkLst>
          <pc:docMk/>
          <pc:sldMk cId="2466462266" sldId="1786"/>
        </pc:sldMkLst>
      </pc:sldChg>
      <pc:sldChg chg="modSp mod">
        <pc:chgData name="Abbas Kassem" userId="b5422da9-d130-411e-8a14-2c174765e2f3" providerId="ADAL" clId="{9DC2F4B9-7753-274A-B3C1-F5ADC2154020}" dt="2024-05-30T00:30:18.797" v="608" actId="14100"/>
        <pc:sldMkLst>
          <pc:docMk/>
          <pc:sldMk cId="3831091944" sldId="1788"/>
        </pc:sldMkLst>
      </pc:sldChg>
      <pc:sldChg chg="addSp delSp modSp add mod modClrScheme chgLayout">
        <pc:chgData name="Abbas Kassem" userId="b5422da9-d130-411e-8a14-2c174765e2f3" providerId="ADAL" clId="{9DC2F4B9-7753-274A-B3C1-F5ADC2154020}" dt="2024-05-30T01:08:10.609" v="626" actId="700"/>
        <pc:sldMkLst>
          <pc:docMk/>
          <pc:sldMk cId="324857850" sldId="1789"/>
        </pc:sldMkLst>
      </pc:sldChg>
      <pc:sldChg chg="addSp delSp modSp add del mod modClrScheme chgLayout">
        <pc:chgData name="Abbas Kassem" userId="b5422da9-d130-411e-8a14-2c174765e2f3" providerId="ADAL" clId="{9DC2F4B9-7753-274A-B3C1-F5ADC2154020}" dt="2024-05-30T01:08:02.749" v="624" actId="2696"/>
        <pc:sldMkLst>
          <pc:docMk/>
          <pc:sldMk cId="3044802700" sldId="1789"/>
        </pc:sldMkLst>
      </pc:sldChg>
      <pc:sldChg chg="addSp delSp modSp add del mod chgLayout">
        <pc:chgData name="Abbas Kassem" userId="b5422da9-d130-411e-8a14-2c174765e2f3" providerId="ADAL" clId="{9DC2F4B9-7753-274A-B3C1-F5ADC2154020}" dt="2024-05-30T00:31:08.902" v="612" actId="2696"/>
        <pc:sldMkLst>
          <pc:docMk/>
          <pc:sldMk cId="4031154859" sldId="1789"/>
        </pc:sldMkLst>
      </pc:sldChg>
      <pc:sldMasterChg chg="del delSldLayout">
        <pc:chgData name="Abbas Kassem" userId="b5422da9-d130-411e-8a14-2c174765e2f3" providerId="ADAL" clId="{9DC2F4B9-7753-274A-B3C1-F5ADC2154020}" dt="2024-05-29T23:46:04.184" v="237" actId="2696"/>
        <pc:sldMasterMkLst>
          <pc:docMk/>
          <pc:sldMasterMk cId="1496940625" sldId="2147486272"/>
        </pc:sldMasterMkLst>
        <pc:sldLayoutChg chg="del">
          <pc:chgData name="Abbas Kassem" userId="b5422da9-d130-411e-8a14-2c174765e2f3" providerId="ADAL" clId="{9DC2F4B9-7753-274A-B3C1-F5ADC2154020}" dt="2024-05-29T23:46:04.170" v="226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del">
          <pc:chgData name="Abbas Kassem" userId="b5422da9-d130-411e-8a14-2c174765e2f3" providerId="ADAL" clId="{9DC2F4B9-7753-274A-B3C1-F5ADC2154020}" dt="2024-05-29T23:46:04.172" v="227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del">
          <pc:chgData name="Abbas Kassem" userId="b5422da9-d130-411e-8a14-2c174765e2f3" providerId="ADAL" clId="{9DC2F4B9-7753-274A-B3C1-F5ADC2154020}" dt="2024-05-29T23:46:04.174" v="228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del">
          <pc:chgData name="Abbas Kassem" userId="b5422da9-d130-411e-8a14-2c174765e2f3" providerId="ADAL" clId="{9DC2F4B9-7753-274A-B3C1-F5ADC2154020}" dt="2024-05-29T23:46:04.175" v="229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1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del">
          <pc:chgData name="Abbas Kassem" userId="b5422da9-d130-411e-8a14-2c174765e2f3" providerId="ADAL" clId="{9DC2F4B9-7753-274A-B3C1-F5ADC2154020}" dt="2024-05-29T23:46:04.178" v="232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del">
          <pc:chgData name="Abbas Kassem" userId="b5422da9-d130-411e-8a14-2c174765e2f3" providerId="ADAL" clId="{9DC2F4B9-7753-274A-B3C1-F5ADC2154020}" dt="2024-05-29T23:46:04.180" v="233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del">
          <pc:chgData name="Abbas Kassem" userId="b5422da9-d130-411e-8a14-2c174765e2f3" providerId="ADAL" clId="{9DC2F4B9-7753-274A-B3C1-F5ADC2154020}" dt="2024-05-29T23:46:04.181" v="234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del">
          <pc:chgData name="Abbas Kassem" userId="b5422da9-d130-411e-8a14-2c174765e2f3" providerId="ADAL" clId="{9DC2F4B9-7753-274A-B3C1-F5ADC2154020}" dt="2024-05-29T23:46:04.182" v="23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del">
          <pc:chgData name="Abbas Kassem" userId="b5422da9-d130-411e-8a14-2c174765e2f3" providerId="ADAL" clId="{9DC2F4B9-7753-274A-B3C1-F5ADC2154020}" dt="2024-05-29T23:46:04.183" v="236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del delSldLayout">
        <pc:chgData name="Abbas Kassem" userId="b5422da9-d130-411e-8a14-2c174765e2f3" providerId="ADAL" clId="{9DC2F4B9-7753-274A-B3C1-F5ADC2154020}" dt="2024-05-29T23:45:56.975" v="225" actId="2696"/>
        <pc:sldMasterMkLst>
          <pc:docMk/>
          <pc:sldMasterMk cId="1752791126" sldId="2147486286"/>
        </pc:sldMasterMkLst>
        <pc:sldLayoutChg chg="del">
          <pc:chgData name="Abbas Kassem" userId="b5422da9-d130-411e-8a14-2c174765e2f3" providerId="ADAL" clId="{9DC2F4B9-7753-274A-B3C1-F5ADC2154020}" dt="2024-05-29T23:45:56.974" v="224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del">
          <pc:chgData name="Abbas Kassem" userId="b5422da9-d130-411e-8a14-2c174765e2f3" providerId="ADAL" clId="{9DC2F4B9-7753-274A-B3C1-F5ADC2154020}" dt="2024-05-29T23:45:56.973" v="223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ara Hodgson Brown" userId="55abe0ab-6bea-4dc8-9867-e8721f5c6272" providerId="ADAL" clId="{7F4A7C89-CDE0-464D-A3A4-F0BB912F737E}"/>
    <pc:docChg chg="undo custSel addSld delSld modSld sldOrd modSection">
      <pc:chgData name="Sara Hodgson Brown" userId="55abe0ab-6bea-4dc8-9867-e8721f5c6272" providerId="ADAL" clId="{7F4A7C89-CDE0-464D-A3A4-F0BB912F737E}" dt="2025-06-10T13:09:58.866" v="855" actId="20577"/>
      <pc:docMkLst>
        <pc:docMk/>
      </pc:docMkLst>
      <pc:sldChg chg="delSp mod">
        <pc:chgData name="Sara Hodgson Brown" userId="55abe0ab-6bea-4dc8-9867-e8721f5c6272" providerId="ADAL" clId="{7F4A7C89-CDE0-464D-A3A4-F0BB912F737E}" dt="2025-06-09T14:24:33.625" v="394" actId="478"/>
        <pc:sldMkLst>
          <pc:docMk/>
          <pc:sldMk cId="2081362450" sldId="261"/>
        </pc:sldMkLst>
      </pc:sldChg>
      <pc:sldChg chg="addSp delSp modSp mod delAnim modAnim modNotesTx">
        <pc:chgData name="Sara Hodgson Brown" userId="55abe0ab-6bea-4dc8-9867-e8721f5c6272" providerId="ADAL" clId="{7F4A7C89-CDE0-464D-A3A4-F0BB912F737E}" dt="2025-06-09T12:56:42.827" v="118" actId="114"/>
        <pc:sldMkLst>
          <pc:docMk/>
          <pc:sldMk cId="3549752040" sldId="263"/>
        </pc:sldMkLst>
      </pc:sldChg>
      <pc:sldChg chg="modSp mod">
        <pc:chgData name="Sara Hodgson Brown" userId="55abe0ab-6bea-4dc8-9867-e8721f5c6272" providerId="ADAL" clId="{7F4A7C89-CDE0-464D-A3A4-F0BB912F737E}" dt="2025-06-09T14:36:39.116" v="457" actId="1076"/>
        <pc:sldMkLst>
          <pc:docMk/>
          <pc:sldMk cId="40559466" sldId="279"/>
        </pc:sldMkLst>
      </pc:sldChg>
      <pc:sldChg chg="add del modNotesTx">
        <pc:chgData name="Sara Hodgson Brown" userId="55abe0ab-6bea-4dc8-9867-e8721f5c6272" providerId="ADAL" clId="{7F4A7C89-CDE0-464D-A3A4-F0BB912F737E}" dt="2025-06-10T13:07:15.826" v="758" actId="47"/>
        <pc:sldMkLst>
          <pc:docMk/>
          <pc:sldMk cId="2585670367" sldId="1899"/>
        </pc:sldMkLst>
      </pc:sldChg>
      <pc:sldChg chg="modSp mod">
        <pc:chgData name="Sara Hodgson Brown" userId="55abe0ab-6bea-4dc8-9867-e8721f5c6272" providerId="ADAL" clId="{7F4A7C89-CDE0-464D-A3A4-F0BB912F737E}" dt="2025-06-09T14:28:52.175" v="402" actId="14100"/>
        <pc:sldMkLst>
          <pc:docMk/>
          <pc:sldMk cId="3824809397" sldId="1900"/>
        </pc:sldMkLst>
      </pc:sldChg>
      <pc:sldChg chg="add">
        <pc:chgData name="Sara Hodgson Brown" userId="55abe0ab-6bea-4dc8-9867-e8721f5c6272" providerId="ADAL" clId="{7F4A7C89-CDE0-464D-A3A4-F0BB912F737E}" dt="2025-06-10T10:31:58.870" v="748"/>
        <pc:sldMkLst>
          <pc:docMk/>
          <pc:sldMk cId="805549066" sldId="1902"/>
        </pc:sldMkLst>
      </pc:sldChg>
      <pc:sldChg chg="addSp delSp modSp mod modNotesTx">
        <pc:chgData name="Sara Hodgson Brown" userId="55abe0ab-6bea-4dc8-9867-e8721f5c6272" providerId="ADAL" clId="{7F4A7C89-CDE0-464D-A3A4-F0BB912F737E}" dt="2025-06-09T14:42:45.218" v="530" actId="166"/>
        <pc:sldMkLst>
          <pc:docMk/>
          <pc:sldMk cId="2415902976" sldId="1915"/>
        </pc:sldMkLst>
      </pc:sldChg>
      <pc:sldChg chg="modNotesTx">
        <pc:chgData name="Sara Hodgson Brown" userId="55abe0ab-6bea-4dc8-9867-e8721f5c6272" providerId="ADAL" clId="{7F4A7C89-CDE0-464D-A3A4-F0BB912F737E}" dt="2025-06-10T13:09:58.866" v="855" actId="20577"/>
        <pc:sldMkLst>
          <pc:docMk/>
          <pc:sldMk cId="3690620153" sldId="1919"/>
        </pc:sldMkLst>
      </pc:sldChg>
      <pc:sldChg chg="addSp delSp mod modNotesTx">
        <pc:chgData name="Sara Hodgson Brown" userId="55abe0ab-6bea-4dc8-9867-e8721f5c6272" providerId="ADAL" clId="{7F4A7C89-CDE0-464D-A3A4-F0BB912F737E}" dt="2025-06-10T13:07:07.751" v="757" actId="20577"/>
        <pc:sldMkLst>
          <pc:docMk/>
          <pc:sldMk cId="1084918999" sldId="1937"/>
        </pc:sldMkLst>
      </pc:sldChg>
      <pc:sldChg chg="modSp mod">
        <pc:chgData name="Sara Hodgson Brown" userId="55abe0ab-6bea-4dc8-9867-e8721f5c6272" providerId="ADAL" clId="{7F4A7C89-CDE0-464D-A3A4-F0BB912F737E}" dt="2025-06-09T12:57:04.672" v="119" actId="1035"/>
        <pc:sldMkLst>
          <pc:docMk/>
          <pc:sldMk cId="2450950526" sldId="1943"/>
        </pc:sldMkLst>
      </pc:sldChg>
      <pc:sldChg chg="modSp mod">
        <pc:chgData name="Sara Hodgson Brown" userId="55abe0ab-6bea-4dc8-9867-e8721f5c6272" providerId="ADAL" clId="{7F4A7C89-CDE0-464D-A3A4-F0BB912F737E}" dt="2025-06-09T14:27:48.164" v="400" actId="1076"/>
        <pc:sldMkLst>
          <pc:docMk/>
          <pc:sldMk cId="3966885724" sldId="1944"/>
        </pc:sldMkLst>
      </pc:sldChg>
      <pc:sldChg chg="addSp delSp modSp mod modAnim modNotesTx">
        <pc:chgData name="Sara Hodgson Brown" userId="55abe0ab-6bea-4dc8-9867-e8721f5c6272" providerId="ADAL" clId="{7F4A7C89-CDE0-464D-A3A4-F0BB912F737E}" dt="2025-06-09T14:17:44.893" v="159"/>
        <pc:sldMkLst>
          <pc:docMk/>
          <pc:sldMk cId="751112771" sldId="1946"/>
        </pc:sldMkLst>
      </pc:sldChg>
      <pc:sldChg chg="modSp del ord modAnim modNotesTx">
        <pc:chgData name="Sara Hodgson Brown" userId="55abe0ab-6bea-4dc8-9867-e8721f5c6272" providerId="ADAL" clId="{7F4A7C89-CDE0-464D-A3A4-F0BB912F737E}" dt="2025-06-09T14:33:31.435" v="425" actId="47"/>
        <pc:sldMkLst>
          <pc:docMk/>
          <pc:sldMk cId="423844901" sldId="1947"/>
        </pc:sldMkLst>
      </pc:sldChg>
      <pc:sldChg chg="addSp delSp modSp add mod ord delAnim modAnim modNotesTx">
        <pc:chgData name="Sara Hodgson Brown" userId="55abe0ab-6bea-4dc8-9867-e8721f5c6272" providerId="ADAL" clId="{7F4A7C89-CDE0-464D-A3A4-F0BB912F737E}" dt="2025-06-10T11:04:59.576" v="750" actId="20577"/>
        <pc:sldMkLst>
          <pc:docMk/>
          <pc:sldMk cId="901513569" sldId="1949"/>
        </pc:sldMkLst>
      </pc:sldChg>
      <pc:sldChg chg="modNotesTx">
        <pc:chgData name="Sara Hodgson Brown" userId="55abe0ab-6bea-4dc8-9867-e8721f5c6272" providerId="ADAL" clId="{7F4A7C89-CDE0-464D-A3A4-F0BB912F737E}" dt="2025-06-09T14:20:50.256" v="196" actId="20577"/>
        <pc:sldMkLst>
          <pc:docMk/>
          <pc:sldMk cId="1176722853" sldId="1951"/>
        </pc:sldMkLst>
      </pc:sldChg>
      <pc:sldChg chg="addSp delSp modSp mod">
        <pc:chgData name="Sara Hodgson Brown" userId="55abe0ab-6bea-4dc8-9867-e8721f5c6272" providerId="ADAL" clId="{7F4A7C89-CDE0-464D-A3A4-F0BB912F737E}" dt="2025-06-09T14:19:43.018" v="166" actId="1076"/>
        <pc:sldMkLst>
          <pc:docMk/>
          <pc:sldMk cId="2858647625" sldId="1952"/>
        </pc:sldMkLst>
      </pc:sldChg>
      <pc:sldChg chg="addSp modSp mod">
        <pc:chgData name="Sara Hodgson Brown" userId="55abe0ab-6bea-4dc8-9867-e8721f5c6272" providerId="ADAL" clId="{7F4A7C89-CDE0-464D-A3A4-F0BB912F737E}" dt="2025-06-09T14:20:05.421" v="187" actId="207"/>
        <pc:sldMkLst>
          <pc:docMk/>
          <pc:sldMk cId="329568932" sldId="1953"/>
        </pc:sldMkLst>
      </pc:sldChg>
      <pc:sldChg chg="addSp modSp mod">
        <pc:chgData name="Sara Hodgson Brown" userId="55abe0ab-6bea-4dc8-9867-e8721f5c6272" providerId="ADAL" clId="{7F4A7C89-CDE0-464D-A3A4-F0BB912F737E}" dt="2025-06-09T14:20:16.107" v="194" actId="20577"/>
        <pc:sldMkLst>
          <pc:docMk/>
          <pc:sldMk cId="11215142" sldId="1954"/>
        </pc:sldMkLst>
      </pc:sldChg>
    </pc:docChg>
  </pc:docChgLst>
  <pc:docChgLst>
    <pc:chgData name="Silea Rive" userId="S::srive@goodtogreatschools.org.au::891173ba-4b43-41f1-bd85-b99557e25871" providerId="AD" clId="Web-{F16E13FE-AB46-12B7-3255-42E17F7C7BF3}"/>
    <pc:docChg chg="modSld">
      <pc:chgData name="Silea Rive" userId="S::srive@goodtogreatschools.org.au::891173ba-4b43-41f1-bd85-b99557e25871" providerId="AD" clId="Web-{F16E13FE-AB46-12B7-3255-42E17F7C7BF3}" dt="2025-06-16T19:42:33.173" v="89"/>
      <pc:docMkLst>
        <pc:docMk/>
      </pc:docMkLst>
      <pc:sldChg chg="addSp delSp modSp addAnim">
        <pc:chgData name="Silea Rive" userId="S::srive@goodtogreatschools.org.au::891173ba-4b43-41f1-bd85-b99557e25871" providerId="AD" clId="Web-{F16E13FE-AB46-12B7-3255-42E17F7C7BF3}" dt="2025-06-16T19:42:33.173" v="89"/>
        <pc:sldMkLst>
          <pc:docMk/>
          <pc:sldMk cId="2411661837" sldId="1959"/>
        </pc:sldMkLst>
      </pc:sldChg>
    </pc:docChg>
  </pc:docChgLst>
  <pc:docChgLst>
    <pc:chgData name="Silea Rive" userId="S::srive@goodtogreatschools.org.au::891173ba-4b43-41f1-bd85-b99557e25871" providerId="AD" clId="Web-{AAB94085-37CD-CFC4-89C3-387A5C5C82C0}"/>
    <pc:docChg chg="modSld">
      <pc:chgData name="Silea Rive" userId="S::srive@goodtogreatschools.org.au::891173ba-4b43-41f1-bd85-b99557e25871" providerId="AD" clId="Web-{AAB94085-37CD-CFC4-89C3-387A5C5C82C0}" dt="2025-08-28T06:19:52.914" v="33" actId="14100"/>
      <pc:docMkLst>
        <pc:docMk/>
      </pc:docMkLst>
      <pc:sldChg chg="modSp">
        <pc:chgData name="Silea Rive" userId="S::srive@goodtogreatschools.org.au::891173ba-4b43-41f1-bd85-b99557e25871" providerId="AD" clId="Web-{AAB94085-37CD-CFC4-89C3-387A5C5C82C0}" dt="2025-08-28T06:19:52.914" v="33" actId="14100"/>
        <pc:sldMkLst>
          <pc:docMk/>
          <pc:sldMk cId="3895048642" sldId="1971"/>
        </pc:sldMkLst>
      </pc:sldChg>
    </pc:docChg>
  </pc:docChgLst>
  <pc:docChgLst>
    <pc:chgData name="Silea Rive" userId="891173ba-4b43-41f1-bd85-b99557e25871" providerId="ADAL" clId="{AF0E0187-B8D9-BC41-95D9-68B4DF28CACB}"/>
    <pc:docChg chg="modSld">
      <pc:chgData name="Silea Rive" userId="891173ba-4b43-41f1-bd85-b99557e25871" providerId="ADAL" clId="{AF0E0187-B8D9-BC41-95D9-68B4DF28CACB}" dt="2025-06-09T17:03:03.394" v="2" actId="20577"/>
      <pc:docMkLst>
        <pc:docMk/>
      </pc:docMkLst>
    </pc:docChg>
  </pc:docChgLst>
  <pc:docChgLst>
    <pc:chgData name="Silea Rive" userId="S::srive@goodtogreatschools.org.au::891173ba-4b43-41f1-bd85-b99557e25871" providerId="AD" clId="Web-{6CC994D9-CB20-A805-6A3F-C70F228C7A69}"/>
    <pc:docChg chg="modSld">
      <pc:chgData name="Silea Rive" userId="S::srive@goodtogreatschools.org.au::891173ba-4b43-41f1-bd85-b99557e25871" providerId="AD" clId="Web-{6CC994D9-CB20-A805-6A3F-C70F228C7A69}" dt="2025-08-08T07:53:28.993" v="492" actId="20577"/>
      <pc:docMkLst>
        <pc:docMk/>
      </pc:docMkLst>
      <pc:sldChg chg="modNotes">
        <pc:chgData name="Silea Rive" userId="S::srive@goodtogreatschools.org.au::891173ba-4b43-41f1-bd85-b99557e25871" providerId="AD" clId="Web-{6CC994D9-CB20-A805-6A3F-C70F228C7A69}" dt="2025-08-08T07:52:33.259" v="426"/>
        <pc:sldMkLst>
          <pc:docMk/>
          <pc:sldMk cId="3919949645" sldId="285"/>
        </pc:sldMkLst>
      </pc:sldChg>
      <pc:sldChg chg="modSp modNotes">
        <pc:chgData name="Silea Rive" userId="S::srive@goodtogreatschools.org.au::891173ba-4b43-41f1-bd85-b99557e25871" providerId="AD" clId="Web-{6CC994D9-CB20-A805-6A3F-C70F228C7A69}" dt="2025-08-08T07:53:28.993" v="492" actId="20577"/>
        <pc:sldMkLst>
          <pc:docMk/>
          <pc:sldMk cId="957731022" sldId="287"/>
        </pc:sldMkLst>
      </pc:sldChg>
      <pc:sldChg chg="addSp modSp addAnim modNotes">
        <pc:chgData name="Silea Rive" userId="S::srive@goodtogreatschools.org.au::891173ba-4b43-41f1-bd85-b99557e25871" providerId="AD" clId="Web-{6CC994D9-CB20-A805-6A3F-C70F228C7A69}" dt="2025-08-08T07:46:16.726" v="89"/>
        <pc:sldMkLst>
          <pc:docMk/>
          <pc:sldMk cId="2411661837" sldId="1959"/>
        </pc:sldMkLst>
      </pc:sldChg>
      <pc:sldChg chg="modSp modNotes">
        <pc:chgData name="Silea Rive" userId="S::srive@goodtogreatschools.org.au::891173ba-4b43-41f1-bd85-b99557e25871" providerId="AD" clId="Web-{6CC994D9-CB20-A805-6A3F-C70F228C7A69}" dt="2025-08-08T07:52:03.494" v="388" actId="20577"/>
        <pc:sldMkLst>
          <pc:docMk/>
          <pc:sldMk cId="2991223305" sldId="1961"/>
        </pc:sldMkLst>
      </pc:sldChg>
      <pc:sldChg chg="modSp modNotes">
        <pc:chgData name="Silea Rive" userId="S::srive@goodtogreatschools.org.au::891173ba-4b43-41f1-bd85-b99557e25871" providerId="AD" clId="Web-{6CC994D9-CB20-A805-6A3F-C70F228C7A69}" dt="2025-08-08T07:49:28.678" v="258" actId="20577"/>
        <pc:sldMkLst>
          <pc:docMk/>
          <pc:sldMk cId="1417246062" sldId="1962"/>
        </pc:sldMkLst>
      </pc:sldChg>
    </pc:docChg>
  </pc:docChgLst>
  <pc:docChgLst>
    <pc:chgData name="Tara Tyrrell" userId="67dc6626-2ece-4dc7-ac5a-9add06ec429c" providerId="ADAL" clId="{FB5096FC-3A6E-4B0D-9212-EF627A81E84E}"/>
    <pc:docChg chg="modSld modMainMaster">
      <pc:chgData name="Tara Tyrrell" userId="67dc6626-2ece-4dc7-ac5a-9add06ec429c" providerId="ADAL" clId="{FB5096FC-3A6E-4B0D-9212-EF627A81E84E}" dt="2024-11-05T03:48:48.720" v="147" actId="1035"/>
      <pc:docMkLst>
        <pc:docMk/>
      </pc:docMkLst>
      <pc:sldChg chg="modSp mod">
        <pc:chgData name="Tara Tyrrell" userId="67dc6626-2ece-4dc7-ac5a-9add06ec429c" providerId="ADAL" clId="{FB5096FC-3A6E-4B0D-9212-EF627A81E84E}" dt="2024-11-05T03:44:58.165" v="23" actId="1038"/>
        <pc:sldMkLst>
          <pc:docMk/>
          <pc:sldMk cId="1663618004" sldId="256"/>
        </pc:sldMkLst>
      </pc:sldChg>
    </pc:docChg>
  </pc:docChgLst>
  <pc:docChgLst>
    <pc:chgData name="Sara Hodgson Brown" userId="S::shodgsonbrown@goodtogreatschools.org.au::55abe0ab-6bea-4dc8-9867-e8721f5c6272" providerId="AD" clId="Web-{5A0F8C48-09DE-4CF4-8567-617D7A82229B}"/>
    <pc:docChg chg="modSld">
      <pc:chgData name="Sara Hodgson Brown" userId="S::shodgsonbrown@goodtogreatschools.org.au::55abe0ab-6bea-4dc8-9867-e8721f5c6272" providerId="AD" clId="Web-{5A0F8C48-09DE-4CF4-8567-617D7A82229B}" dt="2025-06-06T14:05:35.330" v="4"/>
      <pc:docMkLst>
        <pc:docMk/>
      </pc:docMkLst>
      <pc:sldChg chg="modNotes">
        <pc:chgData name="Sara Hodgson Brown" userId="S::shodgsonbrown@goodtogreatschools.org.au::55abe0ab-6bea-4dc8-9867-e8721f5c6272" providerId="AD" clId="Web-{5A0F8C48-09DE-4CF4-8567-617D7A82229B}" dt="2025-06-06T14:05:35.330" v="4"/>
        <pc:sldMkLst>
          <pc:docMk/>
          <pc:sldMk cId="229650241" sldId="1948"/>
        </pc:sldMkLst>
      </pc:sldChg>
    </pc:docChg>
  </pc:docChgLst>
  <pc:docChgLst>
    <pc:chgData name="Abbas Kassem" userId="S::akassem@goodtogreatschools.org.au::b5422da9-d130-411e-8a14-2c174765e2f3" providerId="AD" clId="Web-{95CF7FB1-8604-4B2F-D0F5-0A264260EAE9}"/>
    <pc:docChg chg="modSld">
      <pc:chgData name="Abbas Kassem" userId="S::akassem@goodtogreatschools.org.au::b5422da9-d130-411e-8a14-2c174765e2f3" providerId="AD" clId="Web-{95CF7FB1-8604-4B2F-D0F5-0A264260EAE9}" dt="2024-04-28T23:48:59.786" v="0" actId="20577"/>
      <pc:docMkLst>
        <pc:docMk/>
      </pc:docMkLst>
      <pc:sldChg chg="modSp">
        <pc:chgData name="Abbas Kassem" userId="S::akassem@goodtogreatschools.org.au::b5422da9-d130-411e-8a14-2c174765e2f3" providerId="AD" clId="Web-{95CF7FB1-8604-4B2F-D0F5-0A264260EAE9}" dt="2024-04-28T23:48:59.786" v="0" actId="20577"/>
        <pc:sldMkLst>
          <pc:docMk/>
          <pc:sldMk cId="3831091944" sldId="1788"/>
        </pc:sldMkLst>
      </pc:sldChg>
    </pc:docChg>
  </pc:docChgLst>
  <pc:docChgLst>
    <pc:chgData name="Bernard Fernando" userId="b283a9a7-e571-4974-a0d3-6db1e4666c62" providerId="ADAL" clId="{D5FC919A-78B3-483E-BF13-56E0B189DA51}"/>
    <pc:docChg chg="custSel addSld delSld modSld modSection">
      <pc:chgData name="Bernard Fernando" userId="b283a9a7-e571-4974-a0d3-6db1e4666c62" providerId="ADAL" clId="{D5FC919A-78B3-483E-BF13-56E0B189DA51}" dt="2025-02-25T01:01:02.596" v="3" actId="47"/>
      <pc:docMkLst>
        <pc:docMk/>
      </pc:docMkLst>
      <pc:sldChg chg="del">
        <pc:chgData name="Bernard Fernando" userId="b283a9a7-e571-4974-a0d3-6db1e4666c62" providerId="ADAL" clId="{D5FC919A-78B3-483E-BF13-56E0B189DA51}" dt="2025-02-25T01:01:02.596" v="3" actId="47"/>
        <pc:sldMkLst>
          <pc:docMk/>
          <pc:sldMk cId="1467983104" sldId="1895"/>
        </pc:sldMkLst>
      </pc:sldChg>
      <pc:sldChg chg="addSp delSp modSp new mod modClrScheme chgLayout">
        <pc:chgData name="Bernard Fernando" userId="b283a9a7-e571-4974-a0d3-6db1e4666c62" providerId="ADAL" clId="{D5FC919A-78B3-483E-BF13-56E0B189DA51}" dt="2025-02-25T01:00:55.180" v="2" actId="27636"/>
        <pc:sldMkLst>
          <pc:docMk/>
          <pc:sldMk cId="2543034228" sldId="1896"/>
        </pc:sldMkLst>
      </pc:sldChg>
    </pc:docChg>
  </pc:docChgLst>
  <pc:docChgLst>
    <pc:chgData name="Silea Rive" userId="S::srive@goodtogreatschools.org.au::891173ba-4b43-41f1-bd85-b99557e25871" providerId="AD" clId="Web-{CD942D71-9BE7-DAA8-FE1D-067ED41B531E}"/>
    <pc:docChg chg="modSld">
      <pc:chgData name="Silea Rive" userId="S::srive@goodtogreatschools.org.au::891173ba-4b43-41f1-bd85-b99557e25871" providerId="AD" clId="Web-{CD942D71-9BE7-DAA8-FE1D-067ED41B531E}" dt="2025-08-06T13:29:30.058" v="4"/>
      <pc:docMkLst>
        <pc:docMk/>
      </pc:docMkLst>
      <pc:sldChg chg="addSp delSp modSp mod modClrScheme chgLayout">
        <pc:chgData name="Silea Rive" userId="S::srive@goodtogreatschools.org.au::891173ba-4b43-41f1-bd85-b99557e25871" providerId="AD" clId="Web-{CD942D71-9BE7-DAA8-FE1D-067ED41B531E}" dt="2025-08-06T13:27:51.428" v="2"/>
        <pc:sldMkLst>
          <pc:docMk/>
          <pc:sldMk cId="11215142" sldId="1954"/>
        </pc:sldMkLst>
      </pc:sldChg>
      <pc:sldChg chg="addSp delSp">
        <pc:chgData name="Silea Rive" userId="S::srive@goodtogreatschools.org.au::891173ba-4b43-41f1-bd85-b99557e25871" providerId="AD" clId="Web-{CD942D71-9BE7-DAA8-FE1D-067ED41B531E}" dt="2025-08-06T13:29:30.058" v="4"/>
        <pc:sldMkLst>
          <pc:docMk/>
          <pc:sldMk cId="3895048642" sldId="1971"/>
        </pc:sldMkLst>
      </pc:sldChg>
    </pc:docChg>
  </pc:docChgLst>
  <pc:docChgLst>
    <pc:chgData name="Sara Hodgson Brown" userId="S::shodgsonbrown@goodtogreatschools.org.au::55abe0ab-6bea-4dc8-9867-e8721f5c6272" providerId="AD" clId="Web-{60027FF8-E181-A64D-11BB-D953C62DE8B9}"/>
    <pc:docChg chg="modSld">
      <pc:chgData name="Sara Hodgson Brown" userId="S::shodgsonbrown@goodtogreatschools.org.au::55abe0ab-6bea-4dc8-9867-e8721f5c6272" providerId="AD" clId="Web-{60027FF8-E181-A64D-11BB-D953C62DE8B9}" dt="2025-04-09T10:04:23.420" v="0"/>
      <pc:docMkLst>
        <pc:docMk/>
      </pc:docMkLst>
      <pc:sldChg chg="modSp">
        <pc:chgData name="Sara Hodgson Brown" userId="S::shodgsonbrown@goodtogreatschools.org.au::55abe0ab-6bea-4dc8-9867-e8721f5c6272" providerId="AD" clId="Web-{60027FF8-E181-A64D-11BB-D953C62DE8B9}" dt="2025-04-09T10:04:23.420" v="0"/>
        <pc:sldMkLst>
          <pc:docMk/>
          <pc:sldMk cId="4184600274" sldId="1917"/>
        </pc:sldMkLst>
      </pc:sldChg>
    </pc:docChg>
  </pc:docChgLst>
  <pc:docChgLst>
    <pc:chgData name="Silea Rive" userId="S::srive@goodtogreatschools.org.au::891173ba-4b43-41f1-bd85-b99557e25871" providerId="AD" clId="Web-{662E3B38-E7D0-5182-B352-5C526D9D69D1}"/>
    <pc:docChg chg="modSld">
      <pc:chgData name="Silea Rive" userId="S::srive@goodtogreatschools.org.au::891173ba-4b43-41f1-bd85-b99557e25871" providerId="AD" clId="Web-{662E3B38-E7D0-5182-B352-5C526D9D69D1}" dt="2025-06-18T15:40:07.016" v="16"/>
      <pc:docMkLst>
        <pc:docMk/>
      </pc:docMkLst>
      <pc:sldChg chg="addSp delSp modSp">
        <pc:chgData name="Silea Rive" userId="S::srive@goodtogreatschools.org.au::891173ba-4b43-41f1-bd85-b99557e25871" providerId="AD" clId="Web-{662E3B38-E7D0-5182-B352-5C526D9D69D1}" dt="2025-06-18T15:40:07.016" v="16"/>
        <pc:sldMkLst>
          <pc:docMk/>
          <pc:sldMk cId="957731022" sldId="287"/>
        </pc:sldMkLst>
      </pc:sldChg>
    </pc:docChg>
  </pc:docChgLst>
  <pc:docChgLst>
    <pc:chgData name="Jane Emperado" userId="f11f2e2c-abe5-457b-8efd-db449d0a0879" providerId="ADAL" clId="{E7924DDF-C659-4AEA-9ED7-34D08F36CCFB}"/>
    <pc:docChg chg="undo custSel modSld modMainMaster">
      <pc:chgData name="Jane Emperado" userId="f11f2e2c-abe5-457b-8efd-db449d0a0879" providerId="ADAL" clId="{E7924DDF-C659-4AEA-9ED7-34D08F36CCFB}" dt="2024-06-24T02:42:11.925" v="58" actId="1036"/>
      <pc:docMkLst>
        <pc:docMk/>
      </pc:docMkLst>
      <pc:sldChg chg="delSp mod">
        <pc:chgData name="Jane Emperado" userId="f11f2e2c-abe5-457b-8efd-db449d0a0879" providerId="ADAL" clId="{E7924DDF-C659-4AEA-9ED7-34D08F36CCFB}" dt="2024-06-24T02:38:51.068" v="0" actId="21"/>
        <pc:sldMkLst>
          <pc:docMk/>
          <pc:sldMk cId="1224721711" sldId="282"/>
        </pc:sldMkLst>
      </pc:sldChg>
    </pc:docChg>
  </pc:docChgLst>
  <pc:docChgLst>
    <pc:chgData name="Silea Rive" userId="S::srive@goodtogreatschools.org.au::891173ba-4b43-41f1-bd85-b99557e25871" providerId="AD" clId="Web-{3886A0C0-2294-7871-FA22-A3DFF2D87045}"/>
    <pc:docChg chg="modSld">
      <pc:chgData name="Silea Rive" userId="S::srive@goodtogreatschools.org.au::891173ba-4b43-41f1-bd85-b99557e25871" providerId="AD" clId="Web-{3886A0C0-2294-7871-FA22-A3DFF2D87045}" dt="2025-07-04T08:46:25.590" v="1" actId="1076"/>
      <pc:docMkLst>
        <pc:docMk/>
      </pc:docMkLst>
    </pc:docChg>
  </pc:docChgLst>
  <pc:docChgLst>
    <pc:chgData name="Sara Hodgson Brown" userId="S::shodgsonbrown@goodtogreatschools.org.au::55abe0ab-6bea-4dc8-9867-e8721f5c6272" providerId="AD" clId="Web-{8F9EF429-A871-3CCB-DAB3-43C43E5B16C6}"/>
    <pc:docChg chg="modSld">
      <pc:chgData name="Sara Hodgson Brown" userId="S::shodgsonbrown@goodtogreatschools.org.au::55abe0ab-6bea-4dc8-9867-e8721f5c6272" providerId="AD" clId="Web-{8F9EF429-A871-3CCB-DAB3-43C43E5B16C6}" dt="2024-05-03T10:05:55.454" v="90"/>
      <pc:docMkLst>
        <pc:docMk/>
      </pc:docMkLst>
      <pc:sldChg chg="addSp delSp modSp">
        <pc:chgData name="Sara Hodgson Brown" userId="S::shodgsonbrown@goodtogreatschools.org.au::55abe0ab-6bea-4dc8-9867-e8721f5c6272" providerId="AD" clId="Web-{8F9EF429-A871-3CCB-DAB3-43C43E5B16C6}" dt="2024-05-03T10:05:55.454" v="90"/>
        <pc:sldMkLst>
          <pc:docMk/>
          <pc:sldMk cId="2857770934" sldId="1767"/>
        </pc:sldMkLst>
      </pc:sldChg>
    </pc:docChg>
  </pc:docChgLst>
  <pc:docChgLst>
    <pc:chgData name="Abbas Kassem" userId="S::akassem@goodtogreatschools.org.au::b5422da9-d130-411e-8a14-2c174765e2f3" providerId="AD" clId="Web-{E8345944-3EB5-4F2C-ABDA-895890B8FBBB}"/>
    <pc:docChg chg="modSld">
      <pc:chgData name="Abbas Kassem" userId="S::akassem@goodtogreatschools.org.au::b5422da9-d130-411e-8a14-2c174765e2f3" providerId="AD" clId="Web-{E8345944-3EB5-4F2C-ABDA-895890B8FBBB}" dt="2023-07-26T00:36:26.333" v="7"/>
      <pc:docMkLst>
        <pc:docMk/>
      </pc:docMkLst>
      <pc:sldChg chg="modSp">
        <pc:chgData name="Abbas Kassem" userId="S::akassem@goodtogreatschools.org.au::b5422da9-d130-411e-8a14-2c174765e2f3" providerId="AD" clId="Web-{E8345944-3EB5-4F2C-ABDA-895890B8FBBB}" dt="2023-07-26T00:35:43.158" v="0" actId="1076"/>
        <pc:sldMkLst>
          <pc:docMk/>
          <pc:sldMk cId="649154963" sldId="268"/>
        </pc:sldMkLst>
      </pc:sldChg>
      <pc:sldChg chg="delSp modSp">
        <pc:chgData name="Abbas Kassem" userId="S::akassem@goodtogreatschools.org.au::b5422da9-d130-411e-8a14-2c174765e2f3" providerId="AD" clId="Web-{E8345944-3EB5-4F2C-ABDA-895890B8FBBB}" dt="2023-07-26T00:36:26.333" v="7"/>
        <pc:sldMkLst>
          <pc:docMk/>
          <pc:sldMk cId="3213303684" sldId="350"/>
        </pc:sldMkLst>
      </pc:sldChg>
    </pc:docChg>
  </pc:docChgLst>
  <pc:docChgLst>
    <pc:chgData name="Sara Hodgson Brown" userId="S::shodgsonbrown@goodtogreatschools.org.au::55abe0ab-6bea-4dc8-9867-e8721f5c6272" providerId="AD" clId="Web-{ECA33BBD-2CBF-7FFC-1C63-F15E286475B2}"/>
    <pc:docChg chg="delSld modSection">
      <pc:chgData name="Sara Hodgson Brown" userId="S::shodgsonbrown@goodtogreatschools.org.au::55abe0ab-6bea-4dc8-9867-e8721f5c6272" providerId="AD" clId="Web-{ECA33BBD-2CBF-7FFC-1C63-F15E286475B2}" dt="2025-01-03T10:01:36.132" v="2"/>
      <pc:docMkLst>
        <pc:docMk/>
      </pc:docMkLst>
      <pc:sldChg chg="del">
        <pc:chgData name="Sara Hodgson Brown" userId="S::shodgsonbrown@goodtogreatschools.org.au::55abe0ab-6bea-4dc8-9867-e8721f5c6272" providerId="AD" clId="Web-{ECA33BBD-2CBF-7FFC-1C63-F15E286475B2}" dt="2025-01-03T10:01:33.600" v="0"/>
        <pc:sldMkLst>
          <pc:docMk/>
          <pc:sldMk cId="4232339572" sldId="1883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5.179" v="1"/>
        <pc:sldMkLst>
          <pc:docMk/>
          <pc:sldMk cId="612128115" sldId="1884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6.132" v="2"/>
        <pc:sldMkLst>
          <pc:docMk/>
          <pc:sldMk cId="3535682528" sldId="1885"/>
        </pc:sldMkLst>
      </pc:sldChg>
    </pc:docChg>
  </pc:docChgLst>
  <pc:docChgLst>
    <pc:chgData name="Nathan Duff" userId="S::nduff@goodtogreatschools.org.au::5454dd5d-9811-49f6-92ba-8b7b8eb9777a" providerId="AD" clId="Web-{ACC6C593-74CB-FDA5-DCBF-48E5A118F22A}"/>
    <pc:docChg chg="modSld">
      <pc:chgData name="Nathan Duff" userId="S::nduff@goodtogreatschools.org.au::5454dd5d-9811-49f6-92ba-8b7b8eb9777a" providerId="AD" clId="Web-{ACC6C593-74CB-FDA5-DCBF-48E5A118F22A}" dt="2024-06-23T23:39:41.980" v="10" actId="1076"/>
      <pc:docMkLst>
        <pc:docMk/>
      </pc:docMkLst>
      <pc:sldChg chg="addSp delSp modSp">
        <pc:chgData name="Nathan Duff" userId="S::nduff@goodtogreatschools.org.au::5454dd5d-9811-49f6-92ba-8b7b8eb9777a" providerId="AD" clId="Web-{ACC6C593-74CB-FDA5-DCBF-48E5A118F22A}" dt="2024-06-23T23:39:41.980" v="10" actId="1076"/>
        <pc:sldMkLst>
          <pc:docMk/>
          <pc:sldMk cId="1224721711" sldId="282"/>
        </pc:sldMkLst>
      </pc:sldChg>
    </pc:docChg>
  </pc:docChgLst>
  <pc:docChgLst>
    <pc:chgData name="Sara Hodgson Brown" userId="S::shodgsonbrown@goodtogreatschools.org.au::55abe0ab-6bea-4dc8-9867-e8721f5c6272" providerId="AD" clId="Web-{BD24156D-A68A-8BB7-0501-A46FD9291213}"/>
    <pc:docChg chg="modSld">
      <pc:chgData name="Sara Hodgson Brown" userId="S::shodgsonbrown@goodtogreatschools.org.au::55abe0ab-6bea-4dc8-9867-e8721f5c6272" providerId="AD" clId="Web-{BD24156D-A68A-8BB7-0501-A46FD9291213}" dt="2025-05-01T10:14:01.198" v="1" actId="1076"/>
      <pc:docMkLst>
        <pc:docMk/>
      </pc:docMkLst>
      <pc:sldChg chg="modSp">
        <pc:chgData name="Sara Hodgson Brown" userId="S::shodgsonbrown@goodtogreatschools.org.au::55abe0ab-6bea-4dc8-9867-e8721f5c6272" providerId="AD" clId="Web-{BD24156D-A68A-8BB7-0501-A46FD9291213}" dt="2025-05-01T10:14:01.198" v="1" actId="1076"/>
        <pc:sldMkLst>
          <pc:docMk/>
          <pc:sldMk cId="548575364" sldId="1939"/>
        </pc:sldMkLst>
      </pc:sldChg>
    </pc:docChg>
  </pc:docChgLst>
  <pc:docChgLst>
    <pc:chgData name="Shirley Serban" userId="7f207fc8-03d1-48c7-9795-2440acc08cbb" providerId="ADAL" clId="{DE728B3B-1AB8-E647-A7CA-FBE4BC8A9483}"/>
    <pc:docChg chg="custSel addSld modSld">
      <pc:chgData name="Shirley Serban" userId="7f207fc8-03d1-48c7-9795-2440acc08cbb" providerId="ADAL" clId="{DE728B3B-1AB8-E647-A7CA-FBE4BC8A9483}" dt="2024-11-15T03:04:08.198" v="20" actId="12"/>
      <pc:docMkLst>
        <pc:docMk/>
      </pc:docMkLst>
      <pc:sldChg chg="modSp mod">
        <pc:chgData name="Shirley Serban" userId="7f207fc8-03d1-48c7-9795-2440acc08cbb" providerId="ADAL" clId="{DE728B3B-1AB8-E647-A7CA-FBE4BC8A9483}" dt="2024-11-15T03:04:08.198" v="20" actId="12"/>
        <pc:sldMkLst>
          <pc:docMk/>
          <pc:sldMk cId="3559894617" sldId="261"/>
        </pc:sldMkLst>
      </pc:sldChg>
      <pc:sldChg chg="delSp modSp add mod modNotesTx">
        <pc:chgData name="Shirley Serban" userId="7f207fc8-03d1-48c7-9795-2440acc08cbb" providerId="ADAL" clId="{DE728B3B-1AB8-E647-A7CA-FBE4BC8A9483}" dt="2024-11-06T00:00:52.782" v="16" actId="20577"/>
        <pc:sldMkLst>
          <pc:docMk/>
          <pc:sldMk cId="2456305115" sldId="298"/>
        </pc:sldMkLst>
      </pc:sldChg>
    </pc:docChg>
  </pc:docChgLst>
  <pc:docChgLst>
    <pc:chgData name="Silea Rive" userId="S::srive@goodtogreatschools.org.au::891173ba-4b43-41f1-bd85-b99557e25871" providerId="AD" clId="Web-{2B4DC6D8-15C6-F2C2-7119-61561DF36CCF}"/>
    <pc:docChg chg="addSld delSld modSld modSection">
      <pc:chgData name="Silea Rive" userId="S::srive@goodtogreatschools.org.au::891173ba-4b43-41f1-bd85-b99557e25871" providerId="AD" clId="Web-{2B4DC6D8-15C6-F2C2-7119-61561DF36CCF}" dt="2025-06-19T06:05:46.799" v="3"/>
      <pc:docMkLst>
        <pc:docMk/>
      </pc:docMkLst>
      <pc:sldChg chg="addSp delSp addAnim">
        <pc:chgData name="Silea Rive" userId="S::srive@goodtogreatschools.org.au::891173ba-4b43-41f1-bd85-b99557e25871" providerId="AD" clId="Web-{2B4DC6D8-15C6-F2C2-7119-61561DF36CCF}" dt="2025-06-19T06:05:40.423" v="2"/>
        <pc:sldMkLst>
          <pc:docMk/>
          <pc:sldMk cId="329568932" sldId="1953"/>
        </pc:sldMkLst>
      </pc:sldChg>
      <pc:sldChg chg="add del">
        <pc:chgData name="Silea Rive" userId="S::srive@goodtogreatschools.org.au::891173ba-4b43-41f1-bd85-b99557e25871" providerId="AD" clId="Web-{2B4DC6D8-15C6-F2C2-7119-61561DF36CCF}" dt="2025-06-19T06:05:46.799" v="3"/>
        <pc:sldMkLst>
          <pc:docMk/>
          <pc:sldMk cId="3617100872" sldId="1964"/>
        </pc:sldMkLst>
      </pc:sldChg>
    </pc:docChg>
  </pc:docChgLst>
  <pc:docChgLst>
    <pc:chgData name="Bernard Fernando" userId="b283a9a7-e571-4974-a0d3-6db1e4666c62" providerId="ADAL" clId="{A5CA0971-23E2-4718-A65C-285DE0CC826C}"/>
    <pc:docChg chg="modSld">
      <pc:chgData name="Bernard Fernando" userId="b283a9a7-e571-4974-a0d3-6db1e4666c62" providerId="ADAL" clId="{A5CA0971-23E2-4718-A65C-285DE0CC826C}" dt="2025-07-22T22:28:40.934" v="9" actId="1035"/>
      <pc:docMkLst>
        <pc:docMk/>
      </pc:docMkLst>
    </pc:docChg>
  </pc:docChgLst>
  <pc:docChgLst>
    <pc:chgData name="Abbas Kassem" userId="S::akassem@goodtogreatschools.org.au::b5422da9-d130-411e-8a14-2c174765e2f3" providerId="AD" clId="Web-{9CFEFCAF-D0C0-C88A-27E0-FC41224FAF74}"/>
    <pc:docChg chg="modSld">
      <pc:chgData name="Abbas Kassem" userId="S::akassem@goodtogreatschools.org.au::b5422da9-d130-411e-8a14-2c174765e2f3" providerId="AD" clId="Web-{9CFEFCAF-D0C0-C88A-27E0-FC41224FAF74}" dt="2024-04-29T06:39:13.471" v="1"/>
      <pc:docMkLst>
        <pc:docMk/>
      </pc:docMkLst>
      <pc:sldChg chg="addSp delSp">
        <pc:chgData name="Abbas Kassem" userId="S::akassem@goodtogreatschools.org.au::b5422da9-d130-411e-8a14-2c174765e2f3" providerId="AD" clId="Web-{9CFEFCAF-D0C0-C88A-27E0-FC41224FAF74}" dt="2024-04-29T06:39:13.471" v="1"/>
        <pc:sldMkLst>
          <pc:docMk/>
          <pc:sldMk cId="2523779614" sldId="1765"/>
        </pc:sldMkLst>
      </pc:sldChg>
    </pc:docChg>
  </pc:docChgLst>
  <pc:docChgLst>
    <pc:chgData name="Justine Mendoza" userId="06713d7d-10ec-407a-a998-d54c6a9009e3" providerId="ADAL" clId="{51EE6128-5568-4F66-9DA3-0361820D633D}"/>
    <pc:docChg chg="undo custSel modSld">
      <pc:chgData name="Justine Mendoza" userId="06713d7d-10ec-407a-a998-d54c6a9009e3" providerId="ADAL" clId="{51EE6128-5568-4F66-9DA3-0361820D633D}" dt="2025-08-20T17:15:05.857" v="182" actId="12"/>
      <pc:docMkLst>
        <pc:docMk/>
      </pc:docMkLst>
      <pc:sldChg chg="addSp modSp mod modAnim">
        <pc:chgData name="Justine Mendoza" userId="06713d7d-10ec-407a-a998-d54c6a9009e3" providerId="ADAL" clId="{51EE6128-5568-4F66-9DA3-0361820D633D}" dt="2025-08-20T16:56:28.160" v="19"/>
        <pc:sldMkLst>
          <pc:docMk/>
          <pc:sldMk cId="3549752040" sldId="263"/>
        </pc:sldMkLst>
      </pc:sldChg>
      <pc:sldChg chg="modSp">
        <pc:chgData name="Justine Mendoza" userId="06713d7d-10ec-407a-a998-d54c6a9009e3" providerId="ADAL" clId="{51EE6128-5568-4F66-9DA3-0361820D633D}" dt="2025-08-20T17:09:17.628" v="165" actId="1076"/>
        <pc:sldMkLst>
          <pc:docMk/>
          <pc:sldMk cId="40559466" sldId="279"/>
        </pc:sldMkLst>
      </pc:sldChg>
      <pc:sldChg chg="modSp mod">
        <pc:chgData name="Justine Mendoza" userId="06713d7d-10ec-407a-a998-d54c6a9009e3" providerId="ADAL" clId="{51EE6128-5568-4F66-9DA3-0361820D633D}" dt="2025-08-20T17:07:17.831" v="138" actId="1035"/>
        <pc:sldMkLst>
          <pc:docMk/>
          <pc:sldMk cId="3824809397" sldId="1900"/>
        </pc:sldMkLst>
      </pc:sldChg>
      <pc:sldChg chg="modSp mod">
        <pc:chgData name="Justine Mendoza" userId="06713d7d-10ec-407a-a998-d54c6a9009e3" providerId="ADAL" clId="{51EE6128-5568-4F66-9DA3-0361820D633D}" dt="2025-08-20T17:10:12.241" v="175" actId="1076"/>
        <pc:sldMkLst>
          <pc:docMk/>
          <pc:sldMk cId="805549066" sldId="1902"/>
        </pc:sldMkLst>
      </pc:sldChg>
      <pc:sldChg chg="modSp">
        <pc:chgData name="Justine Mendoza" userId="06713d7d-10ec-407a-a998-d54c6a9009e3" providerId="ADAL" clId="{51EE6128-5568-4F66-9DA3-0361820D633D}" dt="2025-08-20T16:54:29.989" v="0" actId="14826"/>
        <pc:sldMkLst>
          <pc:docMk/>
          <pc:sldMk cId="3974953148" sldId="1940"/>
        </pc:sldMkLst>
      </pc:sldChg>
      <pc:sldChg chg="addSp delSp modSp modAnim">
        <pc:chgData name="Justine Mendoza" userId="06713d7d-10ec-407a-a998-d54c6a9009e3" providerId="ADAL" clId="{51EE6128-5568-4F66-9DA3-0361820D633D}" dt="2025-08-20T16:56:43.796" v="20" actId="931"/>
        <pc:sldMkLst>
          <pc:docMk/>
          <pc:sldMk cId="3256525751" sldId="1942"/>
        </pc:sldMkLst>
      </pc:sldChg>
      <pc:sldChg chg="addSp modSp mod">
        <pc:chgData name="Justine Mendoza" userId="06713d7d-10ec-407a-a998-d54c6a9009e3" providerId="ADAL" clId="{51EE6128-5568-4F66-9DA3-0361820D633D}" dt="2025-08-20T16:58:04.477" v="39" actId="167"/>
        <pc:sldMkLst>
          <pc:docMk/>
          <pc:sldMk cId="692891819" sldId="1945"/>
        </pc:sldMkLst>
      </pc:sldChg>
      <pc:sldChg chg="modSp">
        <pc:chgData name="Justine Mendoza" userId="06713d7d-10ec-407a-a998-d54c6a9009e3" providerId="ADAL" clId="{51EE6128-5568-4F66-9DA3-0361820D633D}" dt="2025-08-20T17:07:50.791" v="140" actId="1076"/>
        <pc:sldMkLst>
          <pc:docMk/>
          <pc:sldMk cId="11215142" sldId="1954"/>
        </pc:sldMkLst>
      </pc:sldChg>
      <pc:sldChg chg="modSp mod">
        <pc:chgData name="Justine Mendoza" userId="06713d7d-10ec-407a-a998-d54c6a9009e3" providerId="ADAL" clId="{51EE6128-5568-4F66-9DA3-0361820D633D}" dt="2025-08-20T17:09:44.083" v="169" actId="1036"/>
        <pc:sldMkLst>
          <pc:docMk/>
          <pc:sldMk cId="2991223305" sldId="1961"/>
        </pc:sldMkLst>
      </pc:sldChg>
      <pc:sldChg chg="modSp mod">
        <pc:chgData name="Justine Mendoza" userId="06713d7d-10ec-407a-a998-d54c6a9009e3" providerId="ADAL" clId="{51EE6128-5568-4F66-9DA3-0361820D633D}" dt="2025-08-20T17:10:00.707" v="174" actId="1036"/>
        <pc:sldMkLst>
          <pc:docMk/>
          <pc:sldMk cId="1417246062" sldId="1962"/>
        </pc:sldMkLst>
      </pc:sldChg>
      <pc:sldChg chg="modSp mod">
        <pc:chgData name="Justine Mendoza" userId="06713d7d-10ec-407a-a998-d54c6a9009e3" providerId="ADAL" clId="{51EE6128-5568-4F66-9DA3-0361820D633D}" dt="2025-08-20T17:06:22.267" v="128" actId="1076"/>
        <pc:sldMkLst>
          <pc:docMk/>
          <pc:sldMk cId="4276977949" sldId="1964"/>
        </pc:sldMkLst>
      </pc:sldChg>
      <pc:sldChg chg="modSp mod">
        <pc:chgData name="Justine Mendoza" userId="06713d7d-10ec-407a-a998-d54c6a9009e3" providerId="ADAL" clId="{51EE6128-5568-4F66-9DA3-0361820D633D}" dt="2025-08-20T17:06:27.245" v="129" actId="1076"/>
        <pc:sldMkLst>
          <pc:docMk/>
          <pc:sldMk cId="2563581751" sldId="1966"/>
        </pc:sldMkLst>
      </pc:sldChg>
      <pc:sldChg chg="addSp modSp mod">
        <pc:chgData name="Justine Mendoza" userId="06713d7d-10ec-407a-a998-d54c6a9009e3" providerId="ADAL" clId="{51EE6128-5568-4F66-9DA3-0361820D633D}" dt="2025-08-20T16:57:46.531" v="34" actId="1037"/>
        <pc:sldMkLst>
          <pc:docMk/>
          <pc:sldMk cId="3832377660" sldId="1968"/>
        </pc:sldMkLst>
      </pc:sldChg>
      <pc:sldChg chg="addSp modSp mod modAnim">
        <pc:chgData name="Justine Mendoza" userId="06713d7d-10ec-407a-a998-d54c6a9009e3" providerId="ADAL" clId="{51EE6128-5568-4F66-9DA3-0361820D633D}" dt="2025-08-20T17:00:12.188" v="68" actId="166"/>
        <pc:sldMkLst>
          <pc:docMk/>
          <pc:sldMk cId="2256441591" sldId="1969"/>
        </pc:sldMkLst>
      </pc:sldChg>
      <pc:sldChg chg="addSp delSp modSp modAnim">
        <pc:chgData name="Justine Mendoza" userId="06713d7d-10ec-407a-a998-d54c6a9009e3" providerId="ADAL" clId="{51EE6128-5568-4F66-9DA3-0361820D633D}" dt="2025-08-20T17:05:49.892" v="127" actId="1076"/>
        <pc:sldMkLst>
          <pc:docMk/>
          <pc:sldMk cId="4173853742" sldId="1970"/>
        </pc:sldMkLst>
      </pc:sldChg>
      <pc:sldChg chg="addSp modSp">
        <pc:chgData name="Justine Mendoza" userId="06713d7d-10ec-407a-a998-d54c6a9009e3" providerId="ADAL" clId="{51EE6128-5568-4F66-9DA3-0361820D633D}" dt="2025-08-20T17:03:37.705" v="94" actId="1076"/>
        <pc:sldMkLst>
          <pc:docMk/>
          <pc:sldMk cId="3895048642" sldId="1971"/>
        </pc:sldMkLst>
      </pc:sldChg>
      <pc:sldChg chg="modSp">
        <pc:chgData name="Justine Mendoza" userId="06713d7d-10ec-407a-a998-d54c6a9009e3" providerId="ADAL" clId="{51EE6128-5568-4F66-9DA3-0361820D633D}" dt="2025-08-20T17:08:00.320" v="142" actId="1076"/>
        <pc:sldMkLst>
          <pc:docMk/>
          <pc:sldMk cId="787193227" sldId="1973"/>
        </pc:sldMkLst>
      </pc:sldChg>
      <pc:sldChg chg="modSp">
        <pc:chgData name="Justine Mendoza" userId="06713d7d-10ec-407a-a998-d54c6a9009e3" providerId="ADAL" clId="{51EE6128-5568-4F66-9DA3-0361820D633D}" dt="2025-08-20T17:08:09.309" v="144" actId="1076"/>
        <pc:sldMkLst>
          <pc:docMk/>
          <pc:sldMk cId="678083156" sldId="1975"/>
        </pc:sldMkLst>
      </pc:sldChg>
      <pc:sldChg chg="modSp">
        <pc:chgData name="Justine Mendoza" userId="06713d7d-10ec-407a-a998-d54c6a9009e3" providerId="ADAL" clId="{51EE6128-5568-4F66-9DA3-0361820D633D}" dt="2025-08-20T17:08:17.608" v="153" actId="1036"/>
        <pc:sldMkLst>
          <pc:docMk/>
          <pc:sldMk cId="1376373585" sldId="1976"/>
        </pc:sldMkLst>
      </pc:sldChg>
      <pc:sldChg chg="modSp">
        <pc:chgData name="Justine Mendoza" userId="06713d7d-10ec-407a-a998-d54c6a9009e3" providerId="ADAL" clId="{51EE6128-5568-4F66-9DA3-0361820D633D}" dt="2025-08-20T17:08:58.394" v="163" actId="1037"/>
        <pc:sldMkLst>
          <pc:docMk/>
          <pc:sldMk cId="449747483" sldId="1978"/>
        </pc:sldMkLst>
      </pc:sldChg>
      <pc:sldChg chg="modSp mod">
        <pc:chgData name="Justine Mendoza" userId="06713d7d-10ec-407a-a998-d54c6a9009e3" providerId="ADAL" clId="{51EE6128-5568-4F66-9DA3-0361820D633D}" dt="2025-08-20T17:06:54.080" v="133" actId="1076"/>
        <pc:sldMkLst>
          <pc:docMk/>
          <pc:sldMk cId="1049682139" sldId="1979"/>
        </pc:sldMkLst>
      </pc:sldChg>
      <pc:sldChg chg="modSp mod">
        <pc:chgData name="Justine Mendoza" userId="06713d7d-10ec-407a-a998-d54c6a9009e3" providerId="ADAL" clId="{51EE6128-5568-4F66-9DA3-0361820D633D}" dt="2025-08-20T17:15:05.857" v="182" actId="12"/>
        <pc:sldMkLst>
          <pc:docMk/>
          <pc:sldMk cId="254627982" sldId="1985"/>
        </pc:sldMkLst>
      </pc:sldChg>
    </pc:docChg>
  </pc:docChgLst>
  <pc:docChgLst>
    <pc:chgData name="Silea Rive" userId="S::srive@goodtogreatschools.org.au::891173ba-4b43-41f1-bd85-b99557e25871" providerId="AD" clId="Web-{57FAF15A-8C5E-20BC-0509-867B47E80963}"/>
    <pc:docChg chg="modSld">
      <pc:chgData name="Silea Rive" userId="S::srive@goodtogreatschools.org.au::891173ba-4b43-41f1-bd85-b99557e25871" providerId="AD" clId="Web-{57FAF15A-8C5E-20BC-0509-867B47E80963}" dt="2025-08-11T07:39:13.938" v="6"/>
      <pc:docMkLst>
        <pc:docMk/>
      </pc:docMkLst>
      <pc:sldChg chg="modNotes">
        <pc:chgData name="Silea Rive" userId="S::srive@goodtogreatschools.org.au::891173ba-4b43-41f1-bd85-b99557e25871" providerId="AD" clId="Web-{57FAF15A-8C5E-20BC-0509-867B47E80963}" dt="2025-08-11T07:39:13.938" v="6"/>
        <pc:sldMkLst>
          <pc:docMk/>
          <pc:sldMk cId="692891819" sldId="1945"/>
        </pc:sldMkLst>
      </pc:sldChg>
    </pc:docChg>
  </pc:docChgLst>
  <pc:docChgLst>
    <pc:chgData name="Sara Hodgson Brown" userId="55abe0ab-6bea-4dc8-9867-e8721f5c6272" providerId="ADAL" clId="{B5272EAC-AA7C-2A46-9C22-F84ED86C147D}"/>
    <pc:docChg chg="undo custSel addSld delSld modSld sldOrd modSection">
      <pc:chgData name="Sara Hodgson Brown" userId="55abe0ab-6bea-4dc8-9867-e8721f5c6272" providerId="ADAL" clId="{B5272EAC-AA7C-2A46-9C22-F84ED86C147D}" dt="2025-06-05T11:26:58.291" v="6294" actId="2696"/>
      <pc:docMkLst>
        <pc:docMk/>
      </pc:docMkLst>
      <pc:sldChg chg="addSp delSp modSp mod modNotesTx">
        <pc:chgData name="Sara Hodgson Brown" userId="55abe0ab-6bea-4dc8-9867-e8721f5c6272" providerId="ADAL" clId="{B5272EAC-AA7C-2A46-9C22-F84ED86C147D}" dt="2025-06-05T09:25:30.252" v="6238" actId="1076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B5272EAC-AA7C-2A46-9C22-F84ED86C147D}" dt="2025-06-03T08:50:24.044" v="6" actId="2696"/>
        <pc:sldMkLst>
          <pc:docMk/>
          <pc:sldMk cId="2805220324" sldId="262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3T10:15:27.076" v="349" actId="20577"/>
        <pc:sldMkLst>
          <pc:docMk/>
          <pc:sldMk cId="3549752040" sldId="263"/>
        </pc:sldMkLst>
      </pc:sldChg>
      <pc:sldChg chg="del">
        <pc:chgData name="Sara Hodgson Brown" userId="55abe0ab-6bea-4dc8-9867-e8721f5c6272" providerId="ADAL" clId="{B5272EAC-AA7C-2A46-9C22-F84ED86C147D}" dt="2025-06-05T11:26:58.291" v="6294" actId="2696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B5272EAC-AA7C-2A46-9C22-F84ED86C147D}" dt="2025-06-05T09:15:12.228" v="6225" actId="2696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B5272EAC-AA7C-2A46-9C22-F84ED86C147D}" dt="2025-06-05T09:18:01.674" v="6228" actId="2696"/>
        <pc:sldMkLst>
          <pc:docMk/>
          <pc:sldMk cId="2991223305" sldId="281"/>
        </pc:sldMkLst>
      </pc:sldChg>
      <pc:sldChg chg="del">
        <pc:chgData name="Sara Hodgson Brown" userId="55abe0ab-6bea-4dc8-9867-e8721f5c6272" providerId="ADAL" clId="{B5272EAC-AA7C-2A46-9C22-F84ED86C147D}" dt="2025-06-05T09:18:03.664" v="6230" actId="2696"/>
        <pc:sldMkLst>
          <pc:docMk/>
          <pc:sldMk cId="1277592921" sldId="284"/>
        </pc:sldMkLst>
      </pc:sldChg>
      <pc:sldChg chg="modNotesTx">
        <pc:chgData name="Sara Hodgson Brown" userId="55abe0ab-6bea-4dc8-9867-e8721f5c6272" providerId="ADAL" clId="{B5272EAC-AA7C-2A46-9C22-F84ED86C147D}" dt="2025-06-05T09:29:10.814" v="6258" actId="20577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B5272EAC-AA7C-2A46-9C22-F84ED86C147D}" dt="2025-06-03T11:30:53.551" v="503" actId="2696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4T09:19:03.618" v="1387" actId="20577"/>
        <pc:sldMkLst>
          <pc:docMk/>
          <pc:sldMk cId="2829967818" sldId="1889"/>
        </pc:sldMkLst>
      </pc:sldChg>
      <pc:sldChg chg="del">
        <pc:chgData name="Sara Hodgson Brown" userId="55abe0ab-6bea-4dc8-9867-e8721f5c6272" providerId="ADAL" clId="{B5272EAC-AA7C-2A46-9C22-F84ED86C147D}" dt="2025-06-03T11:30:53.567" v="504" actId="2696"/>
        <pc:sldMkLst>
          <pc:docMk/>
          <pc:sldMk cId="1106475152" sldId="1897"/>
        </pc:sldMkLst>
      </pc:sldChg>
      <pc:sldChg chg="del">
        <pc:chgData name="Sara Hodgson Brown" userId="55abe0ab-6bea-4dc8-9867-e8721f5c6272" providerId="ADAL" clId="{B5272EAC-AA7C-2A46-9C22-F84ED86C147D}" dt="2025-06-04T10:47:15.133" v="2801" actId="2696"/>
        <pc:sldMkLst>
          <pc:docMk/>
          <pc:sldMk cId="2718982043" sldId="1899"/>
        </pc:sldMkLst>
      </pc:sldChg>
      <pc:sldChg chg="modSp mod modNotesTx">
        <pc:chgData name="Sara Hodgson Brown" userId="55abe0ab-6bea-4dc8-9867-e8721f5c6272" providerId="ADAL" clId="{B5272EAC-AA7C-2A46-9C22-F84ED86C147D}" dt="2025-06-04T11:17:16.729" v="3061" actId="20577"/>
        <pc:sldMkLst>
          <pc:docMk/>
          <pc:sldMk cId="3824809397" sldId="1900"/>
        </pc:sldMkLst>
      </pc:sldChg>
      <pc:sldChg chg="del">
        <pc:chgData name="Sara Hodgson Brown" userId="55abe0ab-6bea-4dc8-9867-e8721f5c6272" providerId="ADAL" clId="{B5272EAC-AA7C-2A46-9C22-F84ED86C147D}" dt="2025-06-04T12:57:35.043" v="4034" actId="2696"/>
        <pc:sldMkLst>
          <pc:docMk/>
          <pc:sldMk cId="1164636633" sldId="1901"/>
        </pc:sldMkLst>
      </pc:sldChg>
      <pc:sldChg chg="del">
        <pc:chgData name="Sara Hodgson Brown" userId="55abe0ab-6bea-4dc8-9867-e8721f5c6272" providerId="ADAL" clId="{B5272EAC-AA7C-2A46-9C22-F84ED86C147D}" dt="2025-06-04T12:57:39.936" v="4037" actId="2696"/>
        <pc:sldMkLst>
          <pc:docMk/>
          <pc:sldMk cId="3981477553" sldId="1902"/>
        </pc:sldMkLst>
      </pc:sldChg>
      <pc:sldChg chg="del">
        <pc:chgData name="Sara Hodgson Brown" userId="55abe0ab-6bea-4dc8-9867-e8721f5c6272" providerId="ADAL" clId="{B5272EAC-AA7C-2A46-9C22-F84ED86C147D}" dt="2025-06-04T12:57:41.648" v="4038" actId="2696"/>
        <pc:sldMkLst>
          <pc:docMk/>
          <pc:sldMk cId="3528114627" sldId="1903"/>
        </pc:sldMkLst>
      </pc:sldChg>
      <pc:sldChg chg="addSp modSp mod modAnim modNotesTx">
        <pc:chgData name="Sara Hodgson Brown" userId="55abe0ab-6bea-4dc8-9867-e8721f5c6272" providerId="ADAL" clId="{B5272EAC-AA7C-2A46-9C22-F84ED86C147D}" dt="2025-06-05T08:47:31.736" v="5531" actId="20577"/>
        <pc:sldMkLst>
          <pc:docMk/>
          <pc:sldMk cId="742659264" sldId="1904"/>
        </pc:sldMkLst>
      </pc:sldChg>
      <pc:sldChg chg="del">
        <pc:chgData name="Sara Hodgson Brown" userId="55abe0ab-6bea-4dc8-9867-e8721f5c6272" providerId="ADAL" clId="{B5272EAC-AA7C-2A46-9C22-F84ED86C147D}" dt="2025-06-04T14:25:39.089" v="5021" actId="2696"/>
        <pc:sldMkLst>
          <pc:docMk/>
          <pc:sldMk cId="2840365660" sldId="1906"/>
        </pc:sldMkLst>
      </pc:sldChg>
      <pc:sldChg chg="del">
        <pc:chgData name="Sara Hodgson Brown" userId="55abe0ab-6bea-4dc8-9867-e8721f5c6272" providerId="ADAL" clId="{B5272EAC-AA7C-2A46-9C22-F84ED86C147D}" dt="2025-06-04T14:25:40.647" v="5022" actId="2696"/>
        <pc:sldMkLst>
          <pc:docMk/>
          <pc:sldMk cId="1267333402" sldId="1908"/>
        </pc:sldMkLst>
      </pc:sldChg>
      <pc:sldChg chg="del">
        <pc:chgData name="Sara Hodgson Brown" userId="55abe0ab-6bea-4dc8-9867-e8721f5c6272" providerId="ADAL" clId="{B5272EAC-AA7C-2A46-9C22-F84ED86C147D}" dt="2025-06-04T14:25:45.269" v="5024" actId="2696"/>
        <pc:sldMkLst>
          <pc:docMk/>
          <pc:sldMk cId="514429941" sldId="1909"/>
        </pc:sldMkLst>
      </pc:sldChg>
      <pc:sldChg chg="del">
        <pc:chgData name="Sara Hodgson Brown" userId="55abe0ab-6bea-4dc8-9867-e8721f5c6272" providerId="ADAL" clId="{B5272EAC-AA7C-2A46-9C22-F84ED86C147D}" dt="2025-06-04T14:25:48.173" v="5025" actId="2696"/>
        <pc:sldMkLst>
          <pc:docMk/>
          <pc:sldMk cId="1566538474" sldId="1910"/>
        </pc:sldMkLst>
      </pc:sldChg>
      <pc:sldChg chg="del">
        <pc:chgData name="Sara Hodgson Brown" userId="55abe0ab-6bea-4dc8-9867-e8721f5c6272" providerId="ADAL" clId="{B5272EAC-AA7C-2A46-9C22-F84ED86C147D}" dt="2025-06-04T14:25:53.343" v="5029" actId="2696"/>
        <pc:sldMkLst>
          <pc:docMk/>
          <pc:sldMk cId="475934867" sldId="1911"/>
        </pc:sldMkLst>
      </pc:sldChg>
      <pc:sldChg chg="del">
        <pc:chgData name="Sara Hodgson Brown" userId="55abe0ab-6bea-4dc8-9867-e8721f5c6272" providerId="ADAL" clId="{B5272EAC-AA7C-2A46-9C22-F84ED86C147D}" dt="2025-06-04T14:25:59.605" v="5035" actId="2696"/>
        <pc:sldMkLst>
          <pc:docMk/>
          <pc:sldMk cId="3612333324" sldId="1912"/>
        </pc:sldMkLst>
      </pc:sldChg>
      <pc:sldChg chg="del">
        <pc:chgData name="Sara Hodgson Brown" userId="55abe0ab-6bea-4dc8-9867-e8721f5c6272" providerId="ADAL" clId="{B5272EAC-AA7C-2A46-9C22-F84ED86C147D}" dt="2025-06-05T09:15:13.323" v="6226" actId="2696"/>
        <pc:sldMkLst>
          <pc:docMk/>
          <pc:sldMk cId="977617970" sldId="1916"/>
        </pc:sldMkLst>
      </pc:sldChg>
      <pc:sldChg chg="del">
        <pc:chgData name="Sara Hodgson Brown" userId="55abe0ab-6bea-4dc8-9867-e8721f5c6272" providerId="ADAL" clId="{B5272EAC-AA7C-2A46-9C22-F84ED86C147D}" dt="2025-06-05T09:18:00.226" v="6227" actId="2696"/>
        <pc:sldMkLst>
          <pc:docMk/>
          <pc:sldMk cId="4184600274" sldId="1917"/>
        </pc:sldMkLst>
      </pc:sldChg>
      <pc:sldChg chg="del">
        <pc:chgData name="Sara Hodgson Brown" userId="55abe0ab-6bea-4dc8-9867-e8721f5c6272" providerId="ADAL" clId="{B5272EAC-AA7C-2A46-9C22-F84ED86C147D}" dt="2025-06-05T09:18:02.926" v="6229" actId="2696"/>
        <pc:sldMkLst>
          <pc:docMk/>
          <pc:sldMk cId="3842409786" sldId="1918"/>
        </pc:sldMkLst>
      </pc:sldChg>
      <pc:sldChg chg="modSp mod modNotesTx">
        <pc:chgData name="Sara Hodgson Brown" userId="55abe0ab-6bea-4dc8-9867-e8721f5c6272" providerId="ADAL" clId="{B5272EAC-AA7C-2A46-9C22-F84ED86C147D}" dt="2025-06-05T09:21:27.480" v="6234" actId="20577"/>
        <pc:sldMkLst>
          <pc:docMk/>
          <pc:sldMk cId="3690620153" sldId="1919"/>
        </pc:sldMkLst>
      </pc:sldChg>
      <pc:sldChg chg="modSp add modAnim modNotesTx">
        <pc:chgData name="Sara Hodgson Brown" userId="55abe0ab-6bea-4dc8-9867-e8721f5c6272" providerId="ADAL" clId="{B5272EAC-AA7C-2A46-9C22-F84ED86C147D}" dt="2025-06-03T11:42:45.472" v="1207"/>
        <pc:sldMkLst>
          <pc:docMk/>
          <pc:sldMk cId="6041022" sldId="1920"/>
        </pc:sldMkLst>
      </pc:sldChg>
      <pc:sldChg chg="del">
        <pc:chgData name="Sara Hodgson Brown" userId="55abe0ab-6bea-4dc8-9867-e8721f5c6272" providerId="ADAL" clId="{B5272EAC-AA7C-2A46-9C22-F84ED86C147D}" dt="2025-06-04T10:40:08.557" v="2663" actId="2696"/>
        <pc:sldMkLst>
          <pc:docMk/>
          <pc:sldMk cId="3864335684" sldId="1921"/>
        </pc:sldMkLst>
      </pc:sldChg>
      <pc:sldChg chg="del">
        <pc:chgData name="Sara Hodgson Brown" userId="55abe0ab-6bea-4dc8-9867-e8721f5c6272" providerId="ADAL" clId="{B5272EAC-AA7C-2A46-9C22-F84ED86C147D}" dt="2025-06-04T10:47:13.464" v="2799" actId="2696"/>
        <pc:sldMkLst>
          <pc:docMk/>
          <pc:sldMk cId="2584114072" sldId="1922"/>
        </pc:sldMkLst>
      </pc:sldChg>
      <pc:sldChg chg="del">
        <pc:chgData name="Sara Hodgson Brown" userId="55abe0ab-6bea-4dc8-9867-e8721f5c6272" providerId="ADAL" clId="{B5272EAC-AA7C-2A46-9C22-F84ED86C147D}" dt="2025-06-04T10:47:14.235" v="2800" actId="2696"/>
        <pc:sldMkLst>
          <pc:docMk/>
          <pc:sldMk cId="1698469185" sldId="1923"/>
        </pc:sldMkLst>
      </pc:sldChg>
      <pc:sldChg chg="del">
        <pc:chgData name="Sara Hodgson Brown" userId="55abe0ab-6bea-4dc8-9867-e8721f5c6272" providerId="ADAL" clId="{B5272EAC-AA7C-2A46-9C22-F84ED86C147D}" dt="2025-06-04T12:57:36.488" v="4035" actId="2696"/>
        <pc:sldMkLst>
          <pc:docMk/>
          <pc:sldMk cId="615969012" sldId="1924"/>
        </pc:sldMkLst>
      </pc:sldChg>
      <pc:sldChg chg="del">
        <pc:chgData name="Sara Hodgson Brown" userId="55abe0ab-6bea-4dc8-9867-e8721f5c6272" providerId="ADAL" clId="{B5272EAC-AA7C-2A46-9C22-F84ED86C147D}" dt="2025-06-04T12:57:38.382" v="4036" actId="2696"/>
        <pc:sldMkLst>
          <pc:docMk/>
          <pc:sldMk cId="1560819104" sldId="1925"/>
        </pc:sldMkLst>
      </pc:sldChg>
      <pc:sldChg chg="del">
        <pc:chgData name="Sara Hodgson Brown" userId="55abe0ab-6bea-4dc8-9867-e8721f5c6272" providerId="ADAL" clId="{B5272EAC-AA7C-2A46-9C22-F84ED86C147D}" dt="2025-06-04T14:25:49.198" v="5026" actId="2696"/>
        <pc:sldMkLst>
          <pc:docMk/>
          <pc:sldMk cId="3099097802" sldId="1927"/>
        </pc:sldMkLst>
      </pc:sldChg>
      <pc:sldChg chg="del">
        <pc:chgData name="Sara Hodgson Brown" userId="55abe0ab-6bea-4dc8-9867-e8721f5c6272" providerId="ADAL" clId="{B5272EAC-AA7C-2A46-9C22-F84ED86C147D}" dt="2025-06-04T14:25:54.495" v="5030" actId="2696"/>
        <pc:sldMkLst>
          <pc:docMk/>
          <pc:sldMk cId="4752139" sldId="1928"/>
        </pc:sldMkLst>
      </pc:sldChg>
      <pc:sldChg chg="del">
        <pc:chgData name="Sara Hodgson Brown" userId="55abe0ab-6bea-4dc8-9867-e8721f5c6272" providerId="ADAL" clId="{B5272EAC-AA7C-2A46-9C22-F84ED86C147D}" dt="2025-06-04T14:25:55.252" v="5031" actId="2696"/>
        <pc:sldMkLst>
          <pc:docMk/>
          <pc:sldMk cId="3514069029" sldId="1929"/>
        </pc:sldMkLst>
      </pc:sldChg>
      <pc:sldChg chg="del">
        <pc:chgData name="Sara Hodgson Brown" userId="55abe0ab-6bea-4dc8-9867-e8721f5c6272" providerId="ADAL" clId="{B5272EAC-AA7C-2A46-9C22-F84ED86C147D}" dt="2025-06-04T14:25:56.817" v="5032" actId="2696"/>
        <pc:sldMkLst>
          <pc:docMk/>
          <pc:sldMk cId="2766817640" sldId="1930"/>
        </pc:sldMkLst>
      </pc:sldChg>
      <pc:sldChg chg="del">
        <pc:chgData name="Sara Hodgson Brown" userId="55abe0ab-6bea-4dc8-9867-e8721f5c6272" providerId="ADAL" clId="{B5272EAC-AA7C-2A46-9C22-F84ED86C147D}" dt="2025-06-04T14:25:57.780" v="5033" actId="2696"/>
        <pc:sldMkLst>
          <pc:docMk/>
          <pc:sldMk cId="4249018086" sldId="1931"/>
        </pc:sldMkLst>
      </pc:sldChg>
      <pc:sldChg chg="del">
        <pc:chgData name="Sara Hodgson Brown" userId="55abe0ab-6bea-4dc8-9867-e8721f5c6272" providerId="ADAL" clId="{B5272EAC-AA7C-2A46-9C22-F84ED86C147D}" dt="2025-06-04T14:25:58.899" v="5034" actId="2696"/>
        <pc:sldMkLst>
          <pc:docMk/>
          <pc:sldMk cId="1022318619" sldId="1932"/>
        </pc:sldMkLst>
      </pc:sldChg>
      <pc:sldChg chg="del">
        <pc:chgData name="Sara Hodgson Brown" userId="55abe0ab-6bea-4dc8-9867-e8721f5c6272" providerId="ADAL" clId="{B5272EAC-AA7C-2A46-9C22-F84ED86C147D}" dt="2025-06-04T14:25:50.431" v="5027" actId="2696"/>
        <pc:sldMkLst>
          <pc:docMk/>
          <pc:sldMk cId="4141906986" sldId="1934"/>
        </pc:sldMkLst>
      </pc:sldChg>
      <pc:sldChg chg="del">
        <pc:chgData name="Sara Hodgson Brown" userId="55abe0ab-6bea-4dc8-9867-e8721f5c6272" providerId="ADAL" clId="{B5272EAC-AA7C-2A46-9C22-F84ED86C147D}" dt="2025-06-04T14:25:51.397" v="5028" actId="2696"/>
        <pc:sldMkLst>
          <pc:docMk/>
          <pc:sldMk cId="3921952045" sldId="1935"/>
        </pc:sldMkLst>
      </pc:sldChg>
      <pc:sldChg chg="del">
        <pc:chgData name="Sara Hodgson Brown" userId="55abe0ab-6bea-4dc8-9867-e8721f5c6272" providerId="ADAL" clId="{B5272EAC-AA7C-2A46-9C22-F84ED86C147D}" dt="2025-06-04T14:25:42.461" v="5023" actId="2696"/>
        <pc:sldMkLst>
          <pc:docMk/>
          <pc:sldMk cId="548575364" sldId="1939"/>
        </pc:sldMkLst>
      </pc:sldChg>
      <pc:sldChg chg="modSp add mod modNotesTx">
        <pc:chgData name="Sara Hodgson Brown" userId="55abe0ab-6bea-4dc8-9867-e8721f5c6272" providerId="ADAL" clId="{B5272EAC-AA7C-2A46-9C22-F84ED86C147D}" dt="2025-06-05T09:25:22.103" v="6237" actId="1076"/>
        <pc:sldMkLst>
          <pc:docMk/>
          <pc:sldMk cId="832222262" sldId="1941"/>
        </pc:sldMkLst>
      </pc:sldChg>
      <pc:sldChg chg="add">
        <pc:chgData name="Sara Hodgson Brown" userId="55abe0ab-6bea-4dc8-9867-e8721f5c6272" providerId="ADAL" clId="{B5272EAC-AA7C-2A46-9C22-F84ED86C147D}" dt="2025-06-03T11:30:47.895" v="502"/>
        <pc:sldMkLst>
          <pc:docMk/>
          <pc:sldMk cId="3256525751" sldId="1942"/>
        </pc:sldMkLst>
      </pc:sldChg>
      <pc:sldChg chg="addSp delSp modSp add mod delAnim modAnim modNotesTx">
        <pc:chgData name="Sara Hodgson Brown" userId="55abe0ab-6bea-4dc8-9867-e8721f5c6272" providerId="ADAL" clId="{B5272EAC-AA7C-2A46-9C22-F84ED86C147D}" dt="2025-06-05T11:26:49.725" v="6293"/>
        <pc:sldMkLst>
          <pc:docMk/>
          <pc:sldMk cId="2450950526" sldId="1943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0:40:54" v="2711" actId="20577"/>
        <pc:sldMkLst>
          <pc:docMk/>
          <pc:sldMk cId="3966885724" sldId="1944"/>
        </pc:sldMkLst>
      </pc:sldChg>
      <pc:sldChg chg="addSp delSp modSp new mod addAnim delAnim modAnim modNotesTx">
        <pc:chgData name="Sara Hodgson Brown" userId="55abe0ab-6bea-4dc8-9867-e8721f5c6272" providerId="ADAL" clId="{B5272EAC-AA7C-2A46-9C22-F84ED86C147D}" dt="2025-06-04T14:08:02.934" v="4405" actId="20577"/>
        <pc:sldMkLst>
          <pc:docMk/>
          <pc:sldMk cId="751112771" sldId="1946"/>
        </pc:sldMkLst>
      </pc:sldChg>
      <pc:sldChg chg="addSp delSp modSp add mod ord delAnim modAnim modNotesTx">
        <pc:chgData name="Sara Hodgson Brown" userId="55abe0ab-6bea-4dc8-9867-e8721f5c6272" providerId="ADAL" clId="{B5272EAC-AA7C-2A46-9C22-F84ED86C147D}" dt="2025-06-04T12:37:22.978" v="3780" actId="20578"/>
        <pc:sldMkLst>
          <pc:docMk/>
          <pc:sldMk cId="423844901" sldId="1947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5T08:47:09.281" v="5455" actId="20577"/>
        <pc:sldMkLst>
          <pc:docMk/>
          <pc:sldMk cId="229650241" sldId="1948"/>
        </pc:sldMkLst>
      </pc:sldChg>
      <pc:sldChg chg="addSp delSp modSp new del mod modNotesTx">
        <pc:chgData name="Sara Hodgson Brown" userId="55abe0ab-6bea-4dc8-9867-e8721f5c6272" providerId="ADAL" clId="{B5272EAC-AA7C-2A46-9C22-F84ED86C147D}" dt="2025-06-05T09:07:10.983" v="5871" actId="2696"/>
        <pc:sldMkLst>
          <pc:docMk/>
          <pc:sldMk cId="780112776" sldId="1950"/>
        </pc:sldMkLst>
      </pc:sldChg>
      <pc:sldChg chg="addSp delSp modSp new mod modNotesTx">
        <pc:chgData name="Sara Hodgson Brown" userId="55abe0ab-6bea-4dc8-9867-e8721f5c6272" providerId="ADAL" clId="{B5272EAC-AA7C-2A46-9C22-F84ED86C147D}" dt="2025-06-05T09:11:40.404" v="6171" actId="20577"/>
        <pc:sldMkLst>
          <pc:docMk/>
          <pc:sldMk cId="1176722853" sldId="1951"/>
        </pc:sldMkLst>
      </pc:sldChg>
      <pc:sldChg chg="addSp delSp modSp add mod">
        <pc:chgData name="Sara Hodgson Brown" userId="55abe0ab-6bea-4dc8-9867-e8721f5c6272" providerId="ADAL" clId="{B5272EAC-AA7C-2A46-9C22-F84ED86C147D}" dt="2025-06-05T09:00:23.026" v="5831" actId="732"/>
        <pc:sldMkLst>
          <pc:docMk/>
          <pc:sldMk cId="2858647625" sldId="1952"/>
        </pc:sldMkLst>
      </pc:sldChg>
      <pc:sldChg chg="modSp new mod modNotesTx">
        <pc:chgData name="Sara Hodgson Brown" userId="55abe0ab-6bea-4dc8-9867-e8721f5c6272" providerId="ADAL" clId="{B5272EAC-AA7C-2A46-9C22-F84ED86C147D}" dt="2025-06-05T09:02:15.318" v="5862"/>
        <pc:sldMkLst>
          <pc:docMk/>
          <pc:sldMk cId="329568932" sldId="1953"/>
        </pc:sldMkLst>
      </pc:sldChg>
      <pc:sldChg chg="new del">
        <pc:chgData name="Sara Hodgson Brown" userId="55abe0ab-6bea-4dc8-9867-e8721f5c6272" providerId="ADAL" clId="{B5272EAC-AA7C-2A46-9C22-F84ED86C147D}" dt="2025-06-05T09:01:58.765" v="5848" actId="2696"/>
        <pc:sldMkLst>
          <pc:docMk/>
          <pc:sldMk cId="499030118" sldId="1953"/>
        </pc:sldMkLst>
      </pc:sldChg>
      <pc:sldChg chg="delSp modSp new del mod">
        <pc:chgData name="Sara Hodgson Brown" userId="55abe0ab-6bea-4dc8-9867-e8721f5c6272" providerId="ADAL" clId="{B5272EAC-AA7C-2A46-9C22-F84ED86C147D}" dt="2025-06-05T09:01:27.044" v="5846" actId="2696"/>
        <pc:sldMkLst>
          <pc:docMk/>
          <pc:sldMk cId="1961606633" sldId="1953"/>
        </pc:sldMkLst>
      </pc:sldChg>
    </pc:docChg>
  </pc:docChgLst>
  <pc:docChgLst>
    <pc:chgData name="Jane Emperado" userId="f11f2e2c-abe5-457b-8efd-db449d0a0879" providerId="ADAL" clId="{3204D42B-66DE-4D5F-902C-EE8EBA14C56D}"/>
    <pc:docChg chg="custSel modSld">
      <pc:chgData name="Jane Emperado" userId="f11f2e2c-abe5-457b-8efd-db449d0a0879" providerId="ADAL" clId="{3204D42B-66DE-4D5F-902C-EE8EBA14C56D}" dt="2024-04-29T07:43:55.452" v="1" actId="478"/>
      <pc:docMkLst>
        <pc:docMk/>
      </pc:docMkLst>
      <pc:sldChg chg="addSp delSp modSp mod">
        <pc:chgData name="Jane Emperado" userId="f11f2e2c-abe5-457b-8efd-db449d0a0879" providerId="ADAL" clId="{3204D42B-66DE-4D5F-902C-EE8EBA14C56D}" dt="2024-04-29T07:43:55.452" v="1" actId="478"/>
        <pc:sldMkLst>
          <pc:docMk/>
          <pc:sldMk cId="3831091944" sldId="1788"/>
        </pc:sldMkLst>
      </pc:sldChg>
    </pc:docChg>
  </pc:docChgLst>
  <pc:docChgLst>
    <pc:chgData name="Silea Rive" userId="S::srive@goodtogreatschools.org.au::891173ba-4b43-41f1-bd85-b99557e25871" providerId="AD" clId="Web-{76881C5B-B014-A457-E491-77B91CA57A34}"/>
    <pc:docChg chg="addSld modSld modSection">
      <pc:chgData name="Silea Rive" userId="S::srive@goodtogreatschools.org.au::891173ba-4b43-41f1-bd85-b99557e25871" providerId="AD" clId="Web-{76881C5B-B014-A457-E491-77B91CA57A34}" dt="2025-08-06T12:41:19.773" v="222"/>
      <pc:docMkLst>
        <pc:docMk/>
      </pc:docMkLst>
      <pc:sldChg chg="addSp modSp">
        <pc:chgData name="Silea Rive" userId="S::srive@goodtogreatschools.org.au::891173ba-4b43-41f1-bd85-b99557e25871" providerId="AD" clId="Web-{76881C5B-B014-A457-E491-77B91CA57A34}" dt="2025-08-06T12:16:35.648" v="145" actId="1076"/>
        <pc:sldMkLst>
          <pc:docMk/>
          <pc:sldMk cId="2081362450" sldId="261"/>
        </pc:sldMkLst>
      </pc:sldChg>
      <pc:sldChg chg="addSp delSp modSp">
        <pc:chgData name="Silea Rive" userId="S::srive@goodtogreatschools.org.au::891173ba-4b43-41f1-bd85-b99557e25871" providerId="AD" clId="Web-{76881C5B-B014-A457-E491-77B91CA57A34}" dt="2025-08-06T12:11:30.748" v="78" actId="20577"/>
        <pc:sldMkLst>
          <pc:docMk/>
          <pc:sldMk cId="3919949645" sldId="285"/>
        </pc:sldMkLst>
      </pc:sldChg>
      <pc:sldChg chg="addSp delSp modSp">
        <pc:chgData name="Silea Rive" userId="S::srive@goodtogreatschools.org.au::891173ba-4b43-41f1-bd85-b99557e25871" providerId="AD" clId="Web-{76881C5B-B014-A457-E491-77B91CA57A34}" dt="2025-08-06T12:23:56.610" v="175" actId="20577"/>
        <pc:sldMkLst>
          <pc:docMk/>
          <pc:sldMk cId="2829967818" sldId="1889"/>
        </pc:sldMkLst>
      </pc:sldChg>
      <pc:sldChg chg="addSp delSp modSp">
        <pc:chgData name="Silea Rive" userId="S::srive@goodtogreatschools.org.au::891173ba-4b43-41f1-bd85-b99557e25871" providerId="AD" clId="Web-{76881C5B-B014-A457-E491-77B91CA57A34}" dt="2025-08-06T12:14:00.847" v="129"/>
        <pc:sldMkLst>
          <pc:docMk/>
          <pc:sldMk cId="3974953148" sldId="1940"/>
        </pc:sldMkLst>
      </pc:sldChg>
      <pc:sldChg chg="addSp delSp modSp">
        <pc:chgData name="Silea Rive" userId="S::srive@goodtogreatschools.org.au::891173ba-4b43-41f1-bd85-b99557e25871" providerId="AD" clId="Web-{76881C5B-B014-A457-E491-77B91CA57A34}" dt="2025-08-06T12:22:45.922" v="156" actId="1076"/>
        <pc:sldMkLst>
          <pc:docMk/>
          <pc:sldMk cId="3256525751" sldId="1942"/>
        </pc:sldMkLst>
      </pc:sldChg>
      <pc:sldChg chg="modSp">
        <pc:chgData name="Silea Rive" userId="S::srive@goodtogreatschools.org.au::891173ba-4b43-41f1-bd85-b99557e25871" providerId="AD" clId="Web-{76881C5B-B014-A457-E491-77B91CA57A34}" dt="2025-08-06T12:12:09.390" v="108" actId="20577"/>
        <pc:sldMkLst>
          <pc:docMk/>
          <pc:sldMk cId="4276977949" sldId="1964"/>
        </pc:sldMkLst>
      </pc:sldChg>
      <pc:sldChg chg="modSp">
        <pc:chgData name="Silea Rive" userId="S::srive@goodtogreatschools.org.au::891173ba-4b43-41f1-bd85-b99557e25871" providerId="AD" clId="Web-{76881C5B-B014-A457-E491-77B91CA57A34}" dt="2025-08-06T12:12:04.656" v="107" actId="20577"/>
        <pc:sldMkLst>
          <pc:docMk/>
          <pc:sldMk cId="2563581751" sldId="1966"/>
        </pc:sldMkLst>
      </pc:sldChg>
      <pc:sldChg chg="delSp new">
        <pc:chgData name="Silea Rive" userId="S::srive@goodtogreatschools.org.au::891173ba-4b43-41f1-bd85-b99557e25871" providerId="AD" clId="Web-{76881C5B-B014-A457-E491-77B91CA57A34}" dt="2025-08-06T12:24:05.876" v="177"/>
        <pc:sldMkLst>
          <pc:docMk/>
          <pc:sldMk cId="3832377660" sldId="1968"/>
        </pc:sldMkLst>
      </pc:sldChg>
      <pc:sldChg chg="addSp modSp new mod modClrScheme chgLayout">
        <pc:chgData name="Silea Rive" userId="S::srive@goodtogreatschools.org.au::891173ba-4b43-41f1-bd85-b99557e25871" providerId="AD" clId="Web-{76881C5B-B014-A457-E491-77B91CA57A34}" dt="2025-08-06T12:34:41.542" v="201"/>
        <pc:sldMkLst>
          <pc:docMk/>
          <pc:sldMk cId="2256441591" sldId="1969"/>
        </pc:sldMkLst>
      </pc:sldChg>
      <pc:sldChg chg="new">
        <pc:chgData name="Silea Rive" userId="S::srive@goodtogreatschools.org.au::891173ba-4b43-41f1-bd85-b99557e25871" providerId="AD" clId="Web-{76881C5B-B014-A457-E491-77B91CA57A34}" dt="2025-08-06T12:40:17.771" v="202"/>
        <pc:sldMkLst>
          <pc:docMk/>
          <pc:sldMk cId="4173853742" sldId="1970"/>
        </pc:sldMkLst>
      </pc:sldChg>
      <pc:sldChg chg="addSp modSp new mod modClrScheme chgLayout">
        <pc:chgData name="Silea Rive" userId="S::srive@goodtogreatschools.org.au::891173ba-4b43-41f1-bd85-b99557e25871" providerId="AD" clId="Web-{76881C5B-B014-A457-E491-77B91CA57A34}" dt="2025-08-06T12:41:13.132" v="221" actId="20577"/>
        <pc:sldMkLst>
          <pc:docMk/>
          <pc:sldMk cId="3895048642" sldId="1971"/>
        </pc:sldMkLst>
      </pc:sldChg>
      <pc:sldChg chg="add replId">
        <pc:chgData name="Silea Rive" userId="S::srive@goodtogreatschools.org.au::891173ba-4b43-41f1-bd85-b99557e25871" providerId="AD" clId="Web-{76881C5B-B014-A457-E491-77B91CA57A34}" dt="2025-08-06T12:41:19.773" v="222"/>
        <pc:sldMkLst>
          <pc:docMk/>
          <pc:sldMk cId="3533027203" sldId="1972"/>
        </pc:sldMkLst>
      </pc:sldChg>
    </pc:docChg>
  </pc:docChgLst>
  <pc:docChgLst>
    <pc:chgData name="Sara Hodgson Brown" userId="S::shodgsonbrown@goodtogreatschools.org.au::55abe0ab-6bea-4dc8-9867-e8721f5c6272" providerId="AD" clId="Web-{C9892E53-E37A-4762-7419-A1D5BE5525A0}"/>
    <pc:docChg chg="modSld">
      <pc:chgData name="Sara Hodgson Brown" userId="S::shodgsonbrown@goodtogreatschools.org.au::55abe0ab-6bea-4dc8-9867-e8721f5c6272" providerId="AD" clId="Web-{C9892E53-E37A-4762-7419-A1D5BE5525A0}" dt="2025-06-09T14:14:20.141" v="82"/>
      <pc:docMkLst>
        <pc:docMk/>
      </pc:docMkLst>
      <pc:sldChg chg="modNotes">
        <pc:chgData name="Sara Hodgson Brown" userId="S::shodgsonbrown@goodtogreatschools.org.au::55abe0ab-6bea-4dc8-9867-e8721f5c6272" providerId="AD" clId="Web-{C9892E53-E37A-4762-7419-A1D5BE5525A0}" dt="2025-06-09T14:08:15.923" v="70"/>
        <pc:sldMkLst>
          <pc:docMk/>
          <pc:sldMk cId="3974953148" sldId="1940"/>
        </pc:sldMkLst>
      </pc:sldChg>
      <pc:sldChg chg="modSp">
        <pc:chgData name="Sara Hodgson Brown" userId="S::shodgsonbrown@goodtogreatschools.org.au::55abe0ab-6bea-4dc8-9867-e8721f5c6272" providerId="AD" clId="Web-{C9892E53-E37A-4762-7419-A1D5BE5525A0}" dt="2025-06-09T14:09:42.504" v="72" actId="1076"/>
        <pc:sldMkLst>
          <pc:docMk/>
          <pc:sldMk cId="3966885724" sldId="1944"/>
        </pc:sldMkLst>
      </pc:sldChg>
      <pc:sldChg chg="modNotes">
        <pc:chgData name="Sara Hodgson Brown" userId="S::shodgsonbrown@goodtogreatschools.org.au::55abe0ab-6bea-4dc8-9867-e8721f5c6272" providerId="AD" clId="Web-{C9892E53-E37A-4762-7419-A1D5BE5525A0}" dt="2025-06-09T14:14:20.141" v="82"/>
        <pc:sldMkLst>
          <pc:docMk/>
          <pc:sldMk cId="751112771" sldId="1946"/>
        </pc:sldMkLst>
      </pc:sldChg>
    </pc:docChg>
  </pc:docChgLst>
  <pc:docChgLst>
    <pc:chgData clId="Web-{ECA33BBD-2CBF-7FFC-1C63-F15E286475B2}"/>
    <pc:docChg chg="delSld modSection">
      <pc:chgData name="" userId="" providerId="" clId="Web-{ECA33BBD-2CBF-7FFC-1C63-F15E286475B2}" dt="2025-01-03T10:01:31.553" v="0"/>
      <pc:docMkLst>
        <pc:docMk/>
      </pc:docMkLst>
      <pc:sldChg chg="del">
        <pc:chgData name="" userId="" providerId="" clId="Web-{ECA33BBD-2CBF-7FFC-1C63-F15E286475B2}" dt="2025-01-03T10:01:31.553" v="0"/>
        <pc:sldMkLst>
          <pc:docMk/>
          <pc:sldMk cId="3977772433" sldId="1882"/>
        </pc:sldMkLst>
      </pc:sldChg>
    </pc:docChg>
  </pc:docChgLst>
  <pc:docChgLst>
    <pc:chgData name="Sara Hodgson Brown" userId="S::shodgsonbrown@goodtogreatschools.org.au::55abe0ab-6bea-4dc8-9867-e8721f5c6272" providerId="AD" clId="Web-{4E3C6219-9A20-E5F8-2500-836FFB32AAD6}"/>
    <pc:docChg chg="modSld">
      <pc:chgData name="Sara Hodgson Brown" userId="S::shodgsonbrown@goodtogreatschools.org.au::55abe0ab-6bea-4dc8-9867-e8721f5c6272" providerId="AD" clId="Web-{4E3C6219-9A20-E5F8-2500-836FFB32AAD6}" dt="2025-04-15T11:24:26.203" v="46" actId="20577"/>
      <pc:docMkLst>
        <pc:docMk/>
      </pc:docMkLst>
      <pc:sldChg chg="modSp modNotes">
        <pc:chgData name="Sara Hodgson Brown" userId="S::shodgsonbrown@goodtogreatschools.org.au::55abe0ab-6bea-4dc8-9867-e8721f5c6272" providerId="AD" clId="Web-{4E3C6219-9A20-E5F8-2500-836FFB32AAD6}" dt="2025-04-15T11:24:26.203" v="46" actId="20577"/>
        <pc:sldMkLst>
          <pc:docMk/>
          <pc:sldMk cId="1566538474" sldId="19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1:28.3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2049 7694 24575,'0'-35'0,"0"16"0,4-22 0,-3 22 0,9-13 0,-9 9 0,5-15 0,-6 12 0,0-1 0,0 7 0,0-4 0,0 13 0,0-13 0,0 15 0,-4-9 0,2 9 0,-2-4 0,4 4 0,0-10 0,0 9 0,0-14 0,0 9 0,-4-4 0,3 5 0,-3-4 0,4 4 0,0-5 0,-5 0 0,4 0 0,-3-6 0,4 4 0,-5-10 0,4 11 0,-4-11 0,5 4 0,0-12 0,0 4 0,0 2 0,0 2 0,-3 15 0,2-3 0,-3 6 0,4 3 0,0-7 0,0 2 0,0-4 0,0 0 0,0 0 0,0 0 0,0 0 0,0-6 0,0 5 0,0-5 0,0 6 0,0 0 0,4-1 0,-3-5 0,3 5 0,1-11 0,-4 4 0,4-5 0,0-1 0,-4 1 0,4-1 0,-5 1 0,5-1 0,-4 1 0,4 5 0,-5 2 0,0 0 0,4 4 0,-3-4 0,3 0 0,-4-1 0,0-1 0,0-4 0,0 11 0,0-5 0,0 6 0,0 0 0,0 0 0,0 4 0,0-2 0,0 2 0,0-4 0,0 0 0,0 0 0,0 0 0,0-6 0,0 5 0,-4-5 0,3 6 0,-3 0 0,4-1 0,0 6 0,0-4 0,0 9 0,0-9 0,0 9 0,0-9 0,-4 9 0,3-9 0,-3 4 0,4-6 0,0 1 0,0 0 0,0 0 0,0-6 0,-4-1 0,2-1 0,-2-4 0,-2-2 0,5-2 0,-5-5 0,6 8 0,0-1 0,0 1 0,-6-16 0,5 17 0,-5-15 0,1 19 0,4 1 0,-4 1 0,0 0 0,4 4 0,-4-4 0,5 11 0,-4 1 0,-1 0 0,0 3 0,1-7 0,0 2 0,3 1 0,-8-4 0,8-2 0,-7 0 0,2-12 0,0 12 0,-3-11 0,3 10 0,0-4 0,2 6 0,0 0 0,3 0 0,-12 4 0,11-3 0,-6 4 0,4-1 0,3-2 0,-6 7 0,6-8 0,-7 4 0,7 0 0,-8-4 0,4 4 0,-4 0 0,4-4 0,-3 4 0,3-5 0,-1-1 0,-2 1 0,3 0 0,-6-6 0,6-1 0,-4-1 0,4 2 0,-6 0 0,6 5 0,-5-11 0,4 4 0,-4 1 0,-1-5 0,6 10 0,-5-10 0,4 4 0,0 6 0,-3-3 0,8 10 0,-7-5 0,2 0 0,1 0 0,-4 0 0,5 4 0,-1-2 0,-3 7 0,3-8 0,-3 9 0,-2-15 0,1 13 0,4-13 0,-3 15 0,3-9 0,0 4 0,-3 0 0,8-4 0,-8 8 0,7-3 0,-2 5 0,-1 0 0,3 0 0,-2 0 0,-1 3 0,3-2 0,-3 2 0,1-3 0,2 0 0,-6 0 0,6 0 0,-7 3 0,4-2 0,-1 2 0,-3-8 0,4 4 0,-6-9 0,6 4 0,-9-1 0,6-9 0,-6 12 0,3-11 0,1 13 0,4-3 0,-2 5 0,6 0 0,-6 0 0,6-1 0,-7 1 0,4 0 0,-5-5 0,1 4 0,3-4 0,-3 0 0,3 3 0,-5-8 0,2 9 0,-1-9 0,0 12 0,0-11 0,1 12 0,-1-8 0,1 4 0,3 1 0,-2 0 0,2 0 0,-3 0 0,-1-5 0,-4 3 0,3-4 0,-4 1 0,1 3 0,3-8 0,-4 8 0,1-8 0,3 4 0,-8-5 0,3 0 0,-4 0 0,4 0 0,2 4 0,8 2 0,-2 5 0,2 4 0,0-4 0,2 4 0,-1-1 0,3-2 0,-7-2 0,4-1 0,-6-8 0,1 4 0,-5-5 0,4 0 0,-4 0 0,5 5 0,-1-10 0,-3 8 0,1-15 0,-1 16 0,2-15 0,2 14 0,0-4 0,0 7 0,4 5 0,-2-1 0,6 1 0,-6 0 0,6 0 0,-6 0 0,2-1 0,0 1 0,-2 0 0,3 0 0,-1 0 0,1 0 0,1 3 0,2-2 0,-6 6 0,6-7 0,-3 4 0,0-1 0,-1-7 0,1 7 0,-4-8 0,7 4 0,-7 5 0,8-3 0,-8-3 0,3 1 0,0-9 0,-2 9 0,1-9 0,-7 8 0,7-8 0,-6 8 0,7-3 0,-4 0 0,1 3 0,-1-8 0,4 9 0,-3-4 0,-3-6 0,2 8 0,-5-8 0,5 11 0,5-5 0,-3 3 0,2-3 0,-4 0 0,1 4 0,-2-9 0,6 9 0,-5-9 0,4 9 0,-3-4 0,3 4 0,-3-4 0,2-7 0,-10-14 0,-2-7 0,-5-1 0,5 3 0,1-1 0,6 6 0,0 0 0,5 9 0,2 6 0,0 0 0,-1 5 0,0 1 0,1 4 0,4 1 0,-3 0 0,2-11 0,-7 3 0,3-9 0,-1 11 0,2 1 0,0 5 0,4 0 0,-4 0 0,4-1 0,-4 1 0,3 0 0,-2 0 0,3 0 0,-4 3 0,3-2 0,-2 2 0,-1-3 0,3 0 0,-3 0 0,1-1 0,2-4 0,-7-1 0,3 0 0,0-4 0,-3 4 0,2-11 0,-4 4 0,0-4 0,1 6 0,-1 0 0,5 5 0,-3 1 0,7 5 0,-6 3 0,6-2 0,-6 6 0,6-6 0,-3 2 0,0-3 0,4-5 0,-8-1 0,2-5 0,-4-6 0,0 4 0,1 1 0,4 2 0,-3 9 0,8-4 0,-8 5 0,7-1 0,-2 1 0,-1 4 0,3-4 0,-2 4 0,3-4 0,-4 3 0,3-7 0,-6 6 0,6-12 0,-3 9 0,0-9 0,3 4 0,-7 0 0,7-4 0,-7 4 0,7-5 0,-3 0 0,0 0 0,-2-6 0,0 9 0,1-8 0,2 18 0,2-6 0,-3 8 0,4-5 0,-3 5 0,2-3 0,-3 2 0,0-8 0,3-7 0,-7 4 0,7-8 0,-7 10 0,7 0 0,-3 1 0,0 5 0,3-1 0,-3 1 0,4 0 0,0 0 0,-4-5 0,3-1 0,-9-19 0,9 11 0,-9-39 0,9 35 0,-8-17 0,8 30 0,-2 4 0,3 1 0,0 0 0,0 0 0,0 0 0,-4-1 0,3 1 0,-3-5 0,4 4 0,0-4 0,0 5 0,-3 3 0,2-2 0,1 6 0,20-4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0.8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24575,'19'10'0,"-4"-4"0,16 15 0,-10-11 0,10 6 0,-11-7 0,5-3 0,-11 2 0,4-7 0,-9 2 0,9-3 0,-9 0 0,9 0 0,-9 0 0,4 0 0,-9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1.5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24575,'8'0'0,"0"0"0,5 0 0,1 0 0,5 0 0,6 5 0,-10-4 0,4 4 0,-11-1 0,0-4 0,1 12 0,-1-6 0,6 8 0,-8-6 0,6 1 0,-12-5 0,4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2.8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24575,'8'4'0,"0"3"0,0-6 0,0 6 0,0-6 0,0 6 0,0-6 0,1 6 0,-1-6 0,0 3 0,0 0 0,0-4 0,0 4 0,0-4 0,5 4 0,1-3 0,5 3 0,0-4 0,0 0 0,-5 0 0,4 0 0,2-4 0,-5 2 0,4-2 0,-14 0 0,2 3 0,-6-6 0,6 6 0,-3-3 0,1 4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3.5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24575,'8'4'0,"5"4"0,1 1 0,5-2 0,-1 9 0,7-9 0,-4 3 0,-1-5 0,-7-2 0,-5-2 0,-4 3 0,0-4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5.0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24575,'13'4'0,"-3"6"0,8-4 0,-8 6 0,16 5 0,-10-5 0,5 9 0,-3-16 0,-8 7 0,3-10 0,-4 10 0,4-7 0,-4 0 0,4 3 0,-9-4 0,4 1 0,-4-2 0,1 1 0,2-3 0,2 2 0,0 1 0,9-3 0,-4 2 0,11-3 0,-5 0 0,5 0 0,-6 0 0,0 0 0,-5-3 0,-1 2 0,-5-3 0,1-4 0,4-3 0,-3-3 0,-1-4 0,-5 9 0,-1-1 0,-2 3 0,3 6 0,-4-2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5.9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24575,'8'0'0,"0"0"0,5 0 0,1 4 0,5-2 0,-5 2 0,10 5 0,-2-6 0,4 11 0,-6-13 0,-11 6 0,-1-6 0,-4 6 0,4-2 0,0-1 0,-3 4 0,2-8 0,-6 8 0,2-4 0,1 4 0,1 5 0,5 14 0,4-4 0,-2 15 0,1-23 0,-7 4 0,1-11 0,-2 5 0,0-4 0,3 1 0,-7-7 0,2-3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6.6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24575,'8'0'0,"1"0"0,-1 0 0,0 0 0,5 0 0,-4 0 0,4 0 0,-5 0 0,0 3 0,5 2 0,-3 8 0,3-3 0,-5 3 0,5-4 0,-3 4 0,4 2 0,-5-1 0,-1-5 0,-3-2 0,2-2 0,-2 3 0,-1 0 0,3 0 0,-6 0 0,6 0 0,-6 0 0,3 0 0,-4 0 0,0 0 0,0-3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7.6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24575,'8'0'0,"11"10"0,-3-3 0,9 12 0,-15-13 0,-1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9.0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24575,'13'4'0,"-4"1"0,9 4 0,-4-4 0,0 3 0,-1-4 0,-5 4 0,0-3 0,0 2 0,0-6 0,-4 6 0,4-6 0,-4 2 0,4 1 0,0-3 0,0 2 0,0-3 0,1 0 0,-1 0 0,4 5 0,3-4 0,9 3 0,10-4 0,-6 0 0,10 0 0,-17 4 0,4-3 0,-15 3 0,-1-4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50.0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54 24575,'8'0'0,"5"9"0,-4-4 0,4 5 0,0-2 0,-4-7 0,4 6 0,-5-6 0,0 3 0,5-4 0,7 0 0,7-5 0,-1 0 0,-1-1 0,-11-2 0,-1 3 0,-5 1 0,0 0 0,5 0 0,1-6 0,0 0 0,-1-3 0,-5 9 0,0-4 0,1 4 0,-1-1 0,-4 2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29.8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495 6025 24575,'-5'-4'0,"-2"3"0,-4-17 0,-7-15 0,6 7 0,-4-9 0,15 16 0,-7 4 0,7-5 0,-3 7 0,4 4 0,0 1 0,-4 0 0,3 0 0,-2 0 0,3-1 0,-4 1 0,3 0 0,-6 0 0,6 0 0,-3-1 0,4 1 0,-3 4 0,2-4 0,-3 4 0,0-4 0,3-5 0,-6 3 0,2-8 0,-4 4 0,4 0 0,-4-4 0,8 9 0,-7-4 0,7 0 0,-6 3 0,2-8 0,0 9 0,1-9 0,0 4 0,3 0 0,-4 1 0,5 5 0,-3-1 0,2 1 0,-3 0 0,4 0 0,0 0 0,0-5 0,0 3 0,-4-8 0,3 9 0,-3-4 0,4 5 0,0 0 0,0-1 0,0 1 0,0-5 0,-4 4 0,3-9 0,-3 4 0,0-11 0,2 4 0,-2 1 0,4 7 0,0 0 0,0 4 0,-4-4 0,3 4 0,-3 1 0,4 0 0,0 0 0,0 0 0,0-1 0,0 1 0,0 0 0,0-4 0,0 3 0,0-3 0,0 4 0,0 0 0,0-5 0,0 4 0,0-5 0,0 6 0,0 0 0,0 0 0,0 0 0,0-5 0,0 3 0,0-8 0,0 9 0,0-4 0,0 5 0,0 0 0,-3 0 0,2-6 0,-3 0 0,4 0 0,0-4 0,0 9 0,0-9 0,0 9 0,0-4 0,-3 8 0,2-2 0,-3 2 0,4-3 0,0 0 0,0 0 0,0-1 0,0 1 0,0 0 0,0 0 0,0-5 0,0 3 0,-4-7 0,3 7 0,-4-3 0,5 5 0,0 0 0,0 0 0,-3 3 0,2-7 0,-3 6 0,4-7 0,-3 5 0,2-5 0,-7 4 0,7-9 0,-2 8 0,-1-7 0,3 7 0,-7-3 0,7 5 0,-3-5 0,4 4 0,-4-4 0,4 4 0,-4 1 0,0 0 0,3 0 0,-2 0 0,-1-1 0,3 1 0,-2 0 0,3 0 0,-4 0 0,3-1 0,-3 1 0,1 0 0,2-5 0,-3 4 0,4-9 0,-4 4 0,3-5 0,-3 4 0,-1-2 0,4 7 0,-3-3 0,4 5 0,-4 0 0,3 0 0,-2-1 0,3 1 0,0 0 0,-4-5 0,2-1 0,-2 0 0,4 1 0,-4 0 0,3 3 0,-3-8 0,4 4 0,-4 0 0,3 1 0,-3 0 0,1 3 0,2-7 0,-3 7 0,4-3 0,0 5 0,-4-5 0,3-1 0,-8-5 0,4 0 0,-4 4 0,0-2 0,0 7 0,4-3 0,2 5 0,-2-5 0,4 4 0,-7-1 0,7 3 0,-2 2 0,-1-3 0,3 0 0,-2 0 0,3 0 0,0-1 0,0 1 0,0 0 0,0 0 0,0 0 0,0 0 0,3 3 0,2 1 0,-1 1 0,8 2 0,-6-3 0,3 1 0,-2 2 0,-2-3 0,3 0 0,0 3 0,-4-6 0,4 6 0,-4-2 0,1-1 0,2 3 0,-3-3 0,1 1 0,2 2 0,-3-3 0,1 1 0,2 2 0,-6-7 0,6 7 0,-6-6 0,3 3 0,-1-1 0,2 1 0,3 4 0,-4 4 0,8 1 0,-6 3 0,7-3 0,-5 3 0,5-3 0,-4 3 0,4 1 0,-5-5 0,1 8 0,-1-6 0,1 7 0,-1-5 0,-4 0 0,3-4 0,-2 4 0,-1-4 0,4 1 0,-7 2 0,6-6 0,-6 6 0,2-3 0,1 1 0,-3 2 0,6-3 0,-6 4 0,6 1 0,-3-1 0,1 0 0,2-4 0,-6 3 0,6-2 0,-6 3 0,6 0 0,-6 0 0,3 0 0,-1 0 0,-2 0 0,6 0 0,-6 0 0,6-3 0,-6 2 0,7-6 0,-8 6 0,8-2 0,-7 3 0,2 5 0,1-4 0,-3 9 0,6-9 0,-6 4 0,6-5 0,-6 0 0,6 0 0,-6 0 0,2 0 0,-3 0 0,4 0 0,-3 0 0,2 5 0,1-7 0,-3 6 0,3-7 0,-4 3 0,3 0 0,-2 0 0,3 0 0,-4 0 0,0 0 0,-4-4 0,3 4 0,-6-4 0,2 4 0,-3 0 0,0-3 0,3 2 0,-2-6 0,2 2 0,1 1 0,-3 1 0,2-1 0,1 3 0,-4-6 0,4 6 0,-4-2 0,-1 3 0,1 0 0,0-4 0,0 4 0,3-4 0,-2 1 0,6 2 0,-6-6 0,6 6 0,-6-6 0,6 6 0,-7-6 0,4 6 0,-4-3 0,-1 5 0,1-1 0,0 0 0,3 0 0,-2-4 0,6 3 0,-6-6 0,2 6 0,-8-1 0,8 2 0,-7-3 0,7 2 0,4-6 0,2 3 0,7-4 0,0 0 0,5 0 0,1-5 0,0 4 0,4-7 0,-9 3 0,15-10 0,-13 6 0,8-2 0,-11 4 0,0 6 0,-4-6 0,3 6 0,-6-7 0,6 7 0,-6-6 0,7 6 0,-4-6 0,4 2 0,0-3 0,0 4 0,0 0 0,0 4 0,0 0 0,-3-4 0,2 3 0,-2-6 0,-1-2 0,3-1 0,-6-3 0,3 5 0,-4 0 0,0 0 0,0 0 0,0-1 0,0 1 0,0 0 0,0 0 0,0 0 0,0-1 0,-4 1 0,3 0 0,-2 0 0,3 0 0,-4 0 0,3-1 0,-3 1 0,4 0 0,0 0 0,0 0 0,-3-1 0,2 1 0,-6 0 0,6 0 0,-7 0 0,7-1 0,-2 1 0,-1-5 0,3-1 0,-4 0 0,5-4 0,0 9 0,-3-4 0,2 4 0,-3-4 0,4 4 0,0-4 0,0 5 0,0 0 0,0-1 0,-4 1 0,4 0 0,-4 0 0,4 0 0,0-1 0,0 1 0,-4 4 0,3-4 0,-2 4 0,-1-1 0,3-2 0,-6 6 0,6-6 0,-6 2 0,6-3 0,-7 4 0,8-4 0,-8 4 0,4-4 0,-4 3 0,3-2 0,-2 6 0,6-7 0,-7 8 0,8-8 0,-8 7 0,7-6 0,-6 3 0,6-5 0,-6 1 0,6 0 0,-6 0 0,6 0 0,-3-1 0,4 1 0,4 4 0,0 0 0,4 4 0,0 0 0,0 0 0,1 0 0,-1 0 0,-4 4 0,3-3 0,-2 6 0,3-6 0,0 6 0,1 2 0,-1 0 0,1 9 0,-1-9 0,-2 4 0,1-5 0,-6 0 0,6-3 0,-6 2 0,6-2 0,-6 3 0,6-4 0,-6 3 0,6-6 0,-6 6 0,-1-6 0,-1 6 0,-6-6 0,2 3 0,-3-4 0,0 0 0,7 0 0,2 4 0,7-4 0,0 4 0,-4 0 0,3-4 0,-6 8 0,6-7 0,-6 6 0,7-6 0,-8 6 0,8-6 0,-7 6 0,6-6 0,-6 6 0,6-3 0,-3 5 0,1-1 0,2-4 0,-6 3 0,6-6 0,-6 6 0,6-6 0,-6 6 0,6-6 0,-6 6 0,6-6 0,-2 7 0,3-8 0,-4 8 0,3-4 0,-2 1 0,3 2 0,-3-3 0,2 4 0,-3 0 0,4-3 0,0 2 0,0-2 0,5 3 0,-3 1 0,2-1 0,-3 0 0,-5 0 0,3-3 0,-2 2 0,3-2 0,0 3 0,-4 0 0,4-4 0,-8 3 0,8-6 0,-4 6 0,4-6 0,-3 6 0,2-2 0,-3-1 0,1 4 0,2-7 0,-6 6 0,6-3 0,-2 4 0,3 0 0,0-3 0,-4 2 0,3-6 0,-6 6 0,6-6 0,-2 6 0,3-2 0,0 3 0,0-4 0,-3 3 0,2-2 0,-3 3 0,9 5 0,-7-4 0,6 4 0,-8-5 0,5 5 0,-1-4 0,1 4 0,19 10 0,-8-1 0,14 4 0,-13-6 0,-7-7 0,-4-3 0,-2-1 0,-8-1 0,8-4 0,-7 4 0,2 0 0,1 0 0,-3 0 0,2 1 0,1-1 0,-3 5 0,2-4 0,1 9 0,-3-9 0,4 4 0,-5-5 0,0 0 0,3 0 0,-2 0 0,3 0 0,0 5 0,-3 1 0,13 11 0,-8-5 0,10 11 0,-7-15 0,-4 8 0,-1-15 0,0 0 0,-3-2 0,2-2 0,-3 3 0,0 0 0,0 0 0,-3-3 0,-2 2 0,-3-3 0,0 4 0,-1 0 0,1 0 0,4 1 0,-4-1 0,4-4 0,-4 3 0,3-2 0,-2-1 0,6 3 0,-3-2 0,4 3 0,0 0 0,0 0 0,0 0 0,-3 0 0,2 0 0,-3 0 0,4 1 0,0 9 0,4-2 0,-3 9 0,4-6 0,-1 0 0,-3 0 0,7-5 0,-8-1 0,4-5 0,-4 0 0,0 5 0,0-4 0,0 9 0,0-9 0,0 4 0,0-5 0,4 0 0,-3 0 0,2 0 0,1 0 0,-3 0 0,2 0 0,1 1 0,-3-1 0,6-4 0,-6 3 0,7 3 0,-7-1 0,6 4 0,-2-5 0,3 0 0,-4 0 0,4-4 0,-4 4 0,4-4 0,5 9 0,-4-4 0,1 4 0,-3-8 0,-3-2 0,5 6 0,4-3 0,-3 7 0,3-4 0,-9-1 0,0 0 0,0-4 0,-4 4 0,4-4 0,-4 4 0,0 0 0,4 0 0,-3 5 0,6 1 0,-1 5 0,4 6 0,-1-4 0,5 3 0,-7-9 0,1-3 0,-4-3 0,-3-1 0,2 0 0,-3 0 0,-3 0 0,2 5 0,-7-4 0,7 4 0,-6-5 0,6 5 0,-6-4 0,6 4 0,-7 0 0,7-4 0,-3 4 0,0 0 0,3-4 0,-4 4 0,1 0 0,3 1 0,-12 1 0,11-2 0,-11 0 0,9-3 0,-5 3 0,4-5 0,-2 0 0,6 0 0,-6-4 0,6 4 0,-3-4 0,1 1 0,2 2 0,-3-3 0,1 1 0,2 2 0,-3 2 0,0 0 0,3 9 0,-6-9 0,6 4 0,-7 0 0,3 1 0,0 0 0,-3-1 0,3 0 0,0-3 0,1 2 0,4-4 0,-4 1 0,3-1 0,-3 0 0,4 5 0,-4 7 0,2 0 0,-7 5 0,8 0 0,-3 1 0,0 1 0,-2 4 0,0-11 0,2 0 0,0-7 0,3-5 0,-3 0 0,4 0 0,0 0 0,0 1 0,0-1 0,0 0 0,4-4 0,-3 3 0,3-2 0,-4-15 0,0-12 0,0-28 0,0 13 0,0-10 0,4 27 0,0-1 0,5 8 0,0 0 0,-5 4 0,1-4 0,-5 5 0,0-5 0,0 3 0,0-3 0,3 9 0,-2-4 0,3 4 0,0-9 0,-3 3 0,3-3 0,0 0 0,-3-1 0,7 0 0,-7 1 0,3 5 0,-4 0 0,0-1 0,3 1 0,-2 0 0,7-5 0,-3-1 0,0-11 0,0 9 0,-5-3 0,0 11 0,-4 3 0,3 5 0,-11 5 0,1 4 0,-3 5 0,-4-4 0,8 3 0,-8-3 0,8-2 0,-3 1 0,5-1 0,0-4 0,0 3 0,0-6 0,3 6 0,-3 3 0,-1 4 0,-1 0 0,-8 4 0,8-9 0,-3 4 0,5-9 0,4 4 0,0-4 0,4 15 0,0-8 0,0 8 0,-4-7 0,-2 9 0,0-1 0,-2-3 0,7-5 0,-3-8 0,1 1 0,5-2 0,-4 1 0,5-7 0,10-34 0,-4 2 0,16-32 0,-12 26 0,3 7 0,-6 9 0,0 6 0,-1 5 0,-1 4 0,1 3 0,-1 2 0,-4-3 0,3 4 0,3-4 0,-1 3 0,4-4 0,-5 5 0,0 0 0,0 0 0,0 4 0,0-8 0,0 7 0,0-6 0,0 2 0,0 1 0,0-3 0,1 6 0,-1-7 0,0 8 0,0-4 0,0 4 0,0 0 0,0 0 0,0 3 0,0-2 0,0 7 0,0-8 0,0 4 0,-3 0 0,7-3 0,-2 2 0,5-3 0,-3-4 0,-4 0 0,1-9 0,-4 4 0,3-4 0,-7 4 0,2 1 0,-3 0 0,0 0 0,0-5 0,0 3 0,0-3 0,0 0 0,-4 4 0,4-4 0,-4 5 0,4 0 0,0-1 0,0 1 0,0 0 0,0 0 0,0-11 0,0 8 0,0-13 0,0 10 0,0 0 0,0 1 0,0 0 0,0 3 0,0-3 0,0 5 0,0 0 0,0 0 0,0-1 0,0-4 0,0 4 0,0-9 0,0 9 0,0-4 0,0 5 0,0-1 0,0 1 0,0 0 0,0 0 0,0 0 0,0-5 0,0 3 0,0-3 0,0 0 0,0 4 0,0-9 0,0 9 0,0-4 0,4 0 0,-3 3 0,8-8 0,-8 9 0,6-4 0,-6 5 0,3 0 0,-1 3 0,-2-2 0,3 2 0,-4-3 0,4 0 0,-4 0 0,8-1 0,-3-4 0,-1 4 0,4-4 0,-7 5 0,6 0 0,-6-1 0,3 1 0,-1 0 0,-2 0 0,6 0 0,-6-1 0,6 1 0,-6 0 0,3 0 0,0 0 0,-4-1 0,8 1 0,-7 0 0,2-5 0,1 7 0,-3-6 0,2 3 0,-3-1 0,4 1 0,-3 2 0,2 2 0,-3-3 0,0 0 0,4 0 0,-3-1 0,2-4 0,-3 4 0,4-4 0,-3 5 0,2 0 0,-3-1 0,0 1 0,4 0 0,-3 0 0,2-11 0,-3 8 0,0-8 0,0 11 0,0 0 0,0-1 0,4 1 0,-3 0 0,3 0 0,-4 0 0,0-1 0,4-4 0,-3 4 0,3-9 0,-4 9 0,0-9 0,0 9 0,0-15 0,4 8 0,-3-4 0,3 7 0,-4 5 0,0-1 0,0 1 0,0 0 0,0 0 0,0 0 0,0-1 0,0-4 0,0 4 0,0-9 0,0 9 0,0-9 0,0 9 0,0-4 0,5 0 0,-4 3 0,3-8 0,-4 9 0,4 0 0,-4 1 0,4 4 0,-4-4 0,0-1 0,0 1 0,0 0 0,0-5 0,0-1 0,0 0 0,0-10 0,0 13 0,0-13 0,0 10 0,0 0 0,0 1 0,0 4 0,4 1 0,-3 0 0,2 0 0,-3 0 0,0-1 0,0 1 0,0 0 0,0 0 0,0 0 0,0-5 0,0 3 0,0-8 0,0 4 0,0 0 0,0 1 0,4 0 0,-3-1 0,4 0 0,-5-4 0,0 8 0,0-3 0,0 5 0,0 0 0,0 0 0,0 0 0,4-5 0,-3-2 0,3 1 0,-4-4 0,0 9 0,0-15 0,0 8 0,0-15 0,0 11 0,0-5 0,0 6 0,0 4 0,0-2 0,0 2 0,0 1 0,0-4 0,0 4 0,0-5 0,0 5 0,0 1 0,0 0 0,0-1 0,0-1 0,0 2 0,0 5 0,0 0 0,0 0 0,0-5 0,0 3 0,0-7 0,0 7 0,0-8 0,0 4 0,0-11 0,0-9 0,0 0 0,0-6 0,0 8 0,0 5 0,0-11 0,0 10 0,0-19 0,0 13 0,5-6 0,-4 7 0,4 7 0,-1 1 0,-3 11 0,3 0 0,-4 6 0,0 0 0,0 0 0,0-5 0,0 4 0,0-9 0,0 3 0,0-4 0,0 0 0,0-6 0,0-1 0,0-1 0,0 2 0,0-7 0,6-12 0,-4 1 0,4-6 0,-2 17 0,-2-1 0,8-6 0,-9 4 0,5 2 0,-6 2 0,0 10 0,0 1 0,3 7 0,-2 5 0,3-1 0,-4 1 0,0 0 0,0 0 0,0 0 0,0-5 0,0-2 0,0 1 0,0-4 0,0 4 0,0 0 0,0-4 0,0 9 0,0-4 0,0 4 0,0 1 0,0 0 0,0 0 0,0 0 0,0 0 0,0-1 0,4-4 0,-3-1 0,3-5 0,-4 0 0,0 0 0,0-13 0,4 9 0,-3-9 0,4 18 0,-1-10 0,-2 13 0,2-8 0,-4 11 0,0 0 0,0 0 0,0 0 0,0-1 0,0-10 0,4 4 0,-2-10 0,2 10 0,-4 2 0,0 5 0,0 0 0,3 0 0,-2 0 0,3-1 0,-4 1 0,0 0 0,3 0 0,-2-5 0,3 3 0,0-7 0,-3 2 0,8-10 0,-3 5 0,-1-5 0,4 6 0,-8 4 0,7-2 0,-7 7 0,3-3 0,-4 5 0,0 0 0,0 0 0,4-1 0,-3 1 0,3 0 0,-4 0 0,3 0 0,-2 0 0,3-1 0,-4 1 0,0 0 0,0 0 0,0 0 0,0-1 0,0 1 0,0 0 0,0 0 0,0 0 0,0-1 0,0-4 0,0 4 0,0-9 0,0 9 0,0-4 0,0 5 0,0-1 0,0-17 0,0-33 0,0 10 0,-5-13 0,4 31 0,-3 4 0,4 0 0,0 2 0,0 11 0,0 1 0,0 5 0,0 0 0,0 0 0,0-1 0,0 1 0,0 0 0,0 0 0,4 3 0,-3-2 0,2 2 0,-3-3 0,0 0 0,0 0 0,0 0 0,4 3 0,-3-2 0,2 2 0,1-3 0,-3 0 0,6 0 0,-6 0 0,6-1 0,-3 1 0,1 0 0,2 3 0,-2-2 0,3 3 0,0-5 0,0 1 0,0 4 0,-4-4 0,4 7 0,-4-6 0,4 3 0,0-5 0,-3 1 0,2 4 0,-3-4 0,4 4 0,0-4 0,-3 0 0,-1-1 0,-1 5 0,2-4 0,-1 4 0,3-1 0,-2 2 0,-1-1 0,3 3 0,-6-6 0,7 2 0,-4 1 0,1-3 0,2 6 0,-6-7 0,2 4 0,1-1 0,0 2 0,4 3 0,0 0 0,0-4 0,5 3 0,-3-3 0,3 4 0,-5-3 0,0 2 0,5-3 0,-4 4 0,9-4 0,-4 3 0,0-7 0,-1 7 0,-5-3 0,0 4 0,0 0 0,0 0 0,0 0 0,0 0 0,0 0 0,0 0 0,0 0 0,0 0 0,1 0 0,-5 4 0,3-3 0,-2 3 0,3-1 0,0-2 0,0 3 0,-4-1 0,4-2 0,-4 6 0,4-2 0,0-1 0,-3 3 0,2-2 0,-6 8 0,7 1 0,-7 0 0,6-1 0,-6-5 0,3 0 0,-4 0 0,0 0 0,0 0 0,0 0 0,0 0 0,0 1 0,0-1 0,0 0 0,0 0 0,-4 0 0,3 0 0,-2 0 0,3 0 0,0 5 0,0-4 0,0 9 0,0-4 0,0 0 0,0-1 0,0-5 0,0 0 0,0 0 0,0 0 0,0 5 0,0-3 0,0 2 0,0-4 0,-4-3 0,3 2 0,-2-2 0,3 8 0,-5 1 0,4 5 0,-7-5 0,7-1 0,-2-5 0,3 0 0,-4-4 0,0 3 0,-5-2 0,1 3 0,0-4 0,0 4 0,-18-2 0,8 3 0,-27 3 0,22-7 0,-4 1 0,14-6 0,5 0 0,0 0 0,-5-4 0,3 2 0,-3-2 0,9 1 0,-4 2 0,7-7 0,-6 4 0,6-4 0,-6 3 0,6-2 0,-6 6 0,6-6 0,-6 6 0,6-7 0,-7 7 0,7-6 0,-6 6 0,6-6 0,-2 2 0,-1-3 0,-1-5 0,0 4 0,1-9 0,4 9 0,-4-4 0,3 4 0,-2 1 0,3 0 0,0 0 0,-4 3 0,3-2 0,-3 2 0,4-3 0,-3 4 0,2-4 0,-3 4 0,4-4 0,0 0 0,0-1 0,0 1 0,0 0 0,0 0 0,0 0 0,0-1 0,0 1 0,0 0 0,0 0 0,0 0 0,0-1 0,0 1 0,0 0 0,0 0 0,0-5 0,4 3 0,-3-3 0,2 5 0,-3 0 0,4 0 0,-3 0 0,2-1 0,1 1 0,1-5 0,3 4 0,1-4 0,-1 5 0,0-1 0,0 5 0,0 0 0,0 4 0,1 0 0,-1 0 0,0 0 0,5 0 0,7 0 0,0 0 0,5 0 0,-11 0 0,-1 0 0,-5 0 0,0 0 0,-3 4 0,2-3 0,2 2 0,11 2 0,1-4 0,4 4 0,-11-5 0,-1 0 0,-5 0 0,0 0 0,-4 4 0,3-3 0,-2 6 0,-1-3 0,4 1 0,-8 2 0,8-3 0,-4 1 0,1 2 0,2-2 0,-3 3 0,4 0 0,-3 0 0,2-4 0,-3 3 0,1-2 0,2 3 0,-6 0 0,6-3 0,-2 2 0,-1-3 0,3 4 0,-6 0 0,7 5 0,-3-3 0,3 2 0,-3-3 0,2-5 0,-6 3 0,3-2 0,-1-1 0,-2 3 0,6-2 0,-6 3 0,3 0 0,-1 0 0,-2 0 0,3 0 0,0 5 0,-3-4 0,3 4 0,0-8 0,-3 2 0,2-3 0,1 5 0,-3-1 0,2 0 0,-3 0 0,0 5 0,0-4 0,4 0 0,-3-2 0,2-2 0,-3 3 0,0 0 0,0 5 0,0-4 0,0 4 0,0-5 0,0 5 0,0-4 0,0 4 0,0-5 0,0 0 0,0 5 0,0-3 0,0 7 0,0-7 0,0 7 0,0-7 0,0 2 0,0-3 0,0-1 0,0 0 0,-3-4 0,2 3 0,-3-2 0,4 3 0,0 0 0,0 0 0,-3-3 0,2 2 0,-3-3 0,4 4 0,0 0 0,-4 0 0,4 5 0,-4-3 0,4 3 0,0-1 0,0 3 0,-4-1 0,3 3 0,-2 3 0,3 1 0,0 10 0,0 2 0,0 2 0,0 4 0,0-12 0,0-2 0,0-11 0,0-1 0,0-5 0,-4-4 0,3 3 0,-6-6 0,2 11 0,0-6 0,1 7 0,0-5 0,0 0 0,-1 0 0,1 0 0,1 0 0,2 0 0,-6 0 0,6 0 0,-7 5 0,7-3 0,-7 2 0,7 7 0,-3-3 0,0 9 0,3-6 0,-3 0 0,4-5 0,0-1 0,0-5 0,0 0 0,0 0 0,3 0 0,-2 0 0,3 5 0,-4 1 0,0 0 0,0 4 0,0-4 0,0 5 0,0-5 0,0-1 0,-4-9 0,3 4 0,-2-4 0,3 4 0,0 0 0,-5 5 0,4 1 0,-3 5 0,4 0 0,0 0 0,0 0 0,0 6 0,0 1 0,0-4 0,0 2 0,0-10 0,0 5 0,0-5 0,0-1 0,0-5 0,0 0 0,0 0 0,0 0 0,-4 0 0,3 0 0,-2 0 0,3 5 0,0 1 0,0 5 0,4 0 0,-3 0 0,3 0 0,0 0 0,-3-5 0,7-1 0,-7-5 0,3 0 0,-4 0 0,0 0 0,3 0 0,-2 0 0,3 0 0,-4 0 0,0 0 0,3 0 0,-2 5 0,6-3 0,-6 7 0,3-3 0,0 5 0,2 6 0,-1-4 0,4 4 0,-8-6 0,4-5 0,-5-1 0,0-5 0,0 0 0,3-4 0,-2 3 0,3-2 0,-4 3 0,0 0 0,0 0 0,0 0 0,3 0 0,-2 0 0,3 0 0,-4 0 0,0 1 0,0 3 0,-4 3 0,2 3 0,-2 1 0,4 0 0,0 0 0,0 0 0,0 6 0,0-5 0,0 1 0,0-9 0,0 1 0,0-3 0,0 3 0,0-5 0,0 5 0,0-4 0,0 4 0,0 0 0,0 1 0,0 0 0,0 10 0,-4-9 0,3 5 0,-8-2 0,8-9 0,-3 4 0,4-5 0,0 5 0,0-4 0,0 4 0,0-5 0,0 0 0,0 0 0,0 1 0,0 3 0,4 3 0,-3 3 0,8 1 0,-8 0 0,3 6 0,-4-9 0,0 3 0,0-11 0,0 0 0,0 0 0,0 0 0,0 0 0,0 0 0,0 0 0,0 5 0,0 1 0,0 5 0,0 6 0,0-4 0,0 3 0,0-5 0,0 0 0,0-5 0,0-1 0,0-5 0,0 0 0,0 1 0,0-1 0,4 4 0,-3-2 0,8 13 0,-8-7 0,8 4 0,-8-2 0,2-9 0,2 15 0,-4-13 0,4 8 0,-5-11 0,0 0 0,0 0 0,0 0 0,4-4 0,-4 4 0,8-8 0,-7 8 0,6 1 0,-6 5 0,8 5 0,-8 0 0,3-5 0,-4-1 0,4-9 0,-3 4 0,6-8 0,-6-4 0,2-13 0,-3-10 0,0 1 0,0 1 0,0 0 0,0 4 0,0 1 0,0 2 0,4 4 0,-3-5 0,4-6 0,-5-2 0,4 1 0,-3 6 0,3 7 0,0 0 0,2-2 0,-1-4 0,-1-6 0,-4 5 0,5-11 0,-4 4 0,4 1 0,-5 1 0,0 6 0,0 4 0,0 2 0,0 5 0,0 0 0,0 0 0,0 0 0,0-1 0,0-4 0,0-7 0,0 0 0,0-5 0,0 10 0,0-2 0,0 2 0,0 1 0,0-10 0,0 9 0,4-10 0,-3 0 0,3-2 0,-4 1 0,0-6 0,0 12 0,0-5 0,0-7 0,4 9 0,-3-9 0,4 18 0,-5 1 0,0 0 0,0-1 0,0-5 0,0-14 0,0 5 0,0-6 0,0 3 0,4 5 0,-2-1 0,2-4 0,-4 11 0,0-1 0,5 4 0,-4 7 0,3-8 0,-4 9 0,0-4 0,0 5 0,0-5 0,-4-1 0,3-5 0,-4 4 0,5 2 0,0 5 0,0-5 0,0 4 0,0-4 0,0 0 0,0 3 0,0-3 0,0 5 0,0 0 0,0 0 0,0 0 0,0-1 0,0 1 0,0 0 0,0 0 0,0 0 0,0-1 0,0 1 0,0 0 0,0-5 0,0 4 0,0-9 0,0 8 0,0-7 0,0 2 0,0 1 0,0-4 0,0 9 0,4-9 0,-2 9 0,2-4 0,-4 4 0,0 1 0,0 0 0,0-5 0,0-1 0,0-5 0,0 0 0,0 0 0,0-6 0,0-2 0,0 5 0,0-1 0,0 13 0,0-3 0,3 5 0,-2 0 0,3 0 0,-4-1 0,0 1 0,0 0 0,0 0 0,0 0 0,0 0 0,0-1 0,0 1 0,0 0 0,0 0 0,3 3 0,-2-2 0,3 2 0,-4-8 0,3 4 0,-2-4 0,3 0 0,0 4 0,-4-9 0,8 3 0,-7 1 0,4-4 0,-1 4 0,-3-11 0,8-1 0,-8-1 0,4 2 0,-2 14 0,-2-1 0,3 8 0,-4-4 0,0-1 0,3 5 0,-2-3 0,3 2 0,-1-3 0,-2-5 0,3-1 0,0-1 0,-4-2 0,4 2 0,-4 1 0,4 1 0,-4 5 0,4 0 0,-4 0 0,0-1 0,0-4 0,4-1 0,-3-11 0,8 5 0,-8-5 0,3 6 0,0 4 0,-4 2 0,4 5 0,-4 0 0,4 0 0,0 0 0,1-1 0,2-4 0,-1-1 0,3 0 0,0-4 0,-5 9 0,5-15 0,-7 13 0,6-8 0,-7 11 0,2 0 0,-3-1 0,0 1 0,0-5 0,0-1 0,0 0 0,0-4 0,0 9 0,4-5 0,-3 6 0,3-5 0,-4 4 0,0-4 0,0 5 0,0 0 0,0-1 0,0 1 0,0 0 0,0 0 0,0 0 0,0-1 0,0-4 0,0 4 0,0-9 0,0 4 0,3 0 0,-2 1 0,3 0 0,-4 3 0,0-8 0,0 9 0,0-4 0,0 5 0,0 0 0,4-5 0,-3 3 0,3-8 0,-4 9 0,0-4 0,0 5 0,4 0 0,-3-1 0,2 1 0,-3-5 0,0 4 0,4-4 0,-3 5 0,2-1 0,1-4 0,-2-1 0,5 0 0,-6-4 0,3 9 0,-4-4 0,0 5 0,3-1 0,-2 1 0,3 0 0,-1 3 0,-2-2 0,3 3 0,-4-5 0,4-4 0,-3 4 0,7-4 0,-7 5 0,2 0 0,1-1 0,-3 1 0,3 0 0,-1 0 0,-2 0 0,3-1 0,-1 5 0,-2-3 0,3 2 0,-1-3 0,-2 0 0,3 0 0,-1 3 0,-2-2 0,3 2 0,-1-3 0,3-5 0,2 4 0,-3-4 0,2 8 0,-6-2 0,6 6 0,-6-7 0,6 4 0,-2-4 0,3 0 0,0-5 0,1 7 0,-4-6 0,2 11 0,-3-7 0,5 8 0,-5-8 0,3 7 0,-2-2 0,-1-1 0,3 3 0,-2-2 0,8-2 0,-4 4 0,4-7 0,-5 4 0,0-1 0,0 2 0,0-1 0,0 3 0,0-3 0,0 1 0,5 2 0,-3-3 0,7 4 0,-7 0 0,3 0 0,-1 0 0,-2 0 0,3 0 0,-5 0 0,0 0 0,0 0 0,0 0 0,5 0 0,-4 0 0,0 4 0,-1-3 0,-4 2 0,4-3 0,0 0 0,0 0 0,0 0 0,0 0 0,0 0 0,1 0 0,-1 0 0,0 0 0,0 0 0,0 0 0,0 0 0,0 0 0,0 0 0,0 0 0,0 0 0,0 4 0,0-3 0,0 2 0,-3 1 0,2-3 0,-2 2 0,3 1 0,0 1 0,0-1 0,-4 3 0,4-6 0,-8 6 0,4-2 0,0 3 0,-4 0 0,4 0 0,-4 0 0,0 0 0,0 0 0,0 5 0,0-4 0,0 4 0,0-5 0,0 0 0,0 1 0,0-1 0,0 0 0,0 0 0,0 5 0,0 1 0,0 0 0,0-1 0,0-5 0,0 0 0,0 0 0,0 0 0,0 5 0,-4-4 0,4 9 0,-4-9 0,4 4 0,0 0 0,0-4 0,0 4 0,0-5 0,0 0 0,0 0 0,-4 0 0,3 1 0,-2-1 0,3 0 0,0 0 0,0 0 0,0 0 0,-4-4 0,3 8 0,-2-6 0,-1 7 0,3-5 0,-6-3 0,6 2 0,-3-3 0,0 1 0,4 2 0,-4-3 0,0 4 0,3 1 0,-6-1 0,6 0 0,-2 0 0,-1 0 0,-1 0 0,-3 0 0,4 0 0,-4-3 0,7 2 0,-6-6 0,3 2 0,-5 1 0,1-3 0,-5 7 0,-7 2 0,4-3 0,-3 2 0,11-9 0,0 0 0,0 0 0,-1 0 0,-10 0 0,-2 0 0,-6 0 0,7 0 0,11-3 0,1 2 0,4-6 0,-1 2 0,2-3 0,-1 0 0,3-1 0,-3 1 0,1 4 0,2-4 0,-3 4 0,4-4 0,-3 3 0,2-2 0,-7 2 0,8-3 0,-8 0 0,7 0 0,-6 3 0,6-2 0,-3 2 0,0-8 0,3 4 0,-7-4 0,7 5 0,-2-1 0,-1 1 0,3 0 0,-2 0 0,3 0 0,-4 0 0,3-1 0,-3 1 0,4 0 0,-3 0 0,2 0 0,-3-1 0,4 1 0,0 0 0,0 0 0,0 0 0,0-1 0,0 1 0,-4-5 0,3 4 0,-3-4 0,4 5 0,0-1 0,0 1 0,0 0 0,0 0 0,0 0 0,0-1 0,0-4 0,0-1 0,0 0 0,4-4 0,-3 9 0,3-4 0,0 0 0,-3 3 0,7 1 0,-7 2 0,3 2 0,-1 1 0,2-8 0,3 9 0,1-9 0,-4 8 0,2-1 0,2 2 0,5-2 0,5 4 0,-5-3 0,-1 0 0,-5 3 0,0-2 0,0 3 0,0 0 0,1 0 0,-1 0 0,0 0 0,0 0 0,0 0 0,0 0 0,0 0 0,0 0 0,5-4 0,1 2 0,5-2 0,0 4 0,-5 0 0,-1 0 0,-5 0 0,5 0 0,1 0 0,0 0 0,-1 4 0,-5-3 0,0 2 0,0-3 0,-3 4 0,2-3 0,-3 2 0,1 1 0,2-3 0,-2 6 0,3-6 0,-4 6 0,3-6 0,-2 6 0,8 2 0,-8 1 0,7 3 0,-7-5 0,-1 0 0,4 5 0,-3-4 0,0 4 0,-2-5 0,1 0 0,-3 0 0,6-3 0,-6 2 0,6-3 0,-6 4 0,6-3 0,-6 2 0,3-2 0,-1-1 0,-2 3 0,7 2 0,-7 1 0,7 7 0,-3-7 0,0 3 0,-1-5 0,-1 0 0,-2 0 0,3 0 0,-4 0 0,0 0 0,0 0 0,3-3 0,-2 2 0,3 2 0,-4 0 0,0 4 0,0-5 0,0 0 0,0 1 0,0-1 0,0 5 0,-4-4 0,3 9 0,-2-9 0,-1 9 0,2-9 0,-2 4 0,1-9 0,2 3 0,-3-2 0,4 8 0,-4-4 0,3 9 0,-2-9 0,3 4 0,0-5 0,-4 0 0,3 0 0,-2 0 0,3 0 0,0 0 0,0 5 0,0-3 0,0 2 0,0-3 0,0 3 0,-4-6 0,3 6 0,-3-7 0,4 7 0,-3-2 0,2 3 0,-3 0 0,4-4 0,-3 4 0,2-5 0,-3 0 0,4 0 0,0 0 0,0 5 0,-4-4 0,3 4 0,-2-5 0,3 0 0,-4 5 0,3 1 0,-4 5 0,5 6 0,0-9 0,0 3 0,0-11 0,-3 0 0,2 5 0,-3-4 0,4 4 0,0-5 0,0 5 0,0-4 0,-4 4 0,4-5 0,-8 0 0,7 0 0,-2 0 0,3 0 0,0 0 0,0 1 0,0-1 0,-4 0 0,3 0 0,-2 5 0,3-4 0,0 9 0,0-4 0,0 5 0,-5 0 0,4-5 0,-3 3 0,0-7 0,3 3 0,-2-5 0,-1 0 0,3 5 0,-2-4 0,3 4 0,0-5 0,0 0 0,-4-4 0,3 4 0,-3-4 0,4 4 0,0 0 0,0 0 0,0 5 0,0 1 0,0 5 0,0 0 0,0 0 0,0 0 0,0-5 0,0-1 0,0-5 0,0 0 0,-3 0 0,2 0 0,-3 0 0,4 0 0,0 1 0,0-1 0,0 0 0,-4 5 0,3-4 0,-3 4 0,4 0 0,0-4 0,-4 4 0,3 0 0,-3-4 0,1 4 0,2 0 0,-3-4 0,4 9 0,-3-9 0,2 9 0,-7-4 0,3 0 0,0 4 0,1-9 0,4 4 0,0-5 0,0 0 0,0 5 0,-3-4 0,2 4 0,-3 0 0,4-4 0,0 9 0,0-4 0,-4 0 0,4 4 0,-4-9 0,4 9 0,0-9 0,0 4 0,0-5 0,0 0 0,0 11 0,-4-3 0,3 15 0,-4 2 0,0 1 0,4 6 0,-4-14 0,5-1 0,0-10 0,0-3 0,0-4 0,0 5 0,0-3 0,0 3 0,0-5 0,4 0 0,-3 0 0,3 0 0,-4 0 0,0 0 0,0 5 0,0 1 0,0 11 0,0 1 0,0 14 0,0-12 0,0 10 0,0-17 0,4 10 0,-3-16 0,4 4 0,-5-11 0,0 0 0,0 0 0,0 5 0,0-4 0,0 15 0,0 5 0,0 5 0,0 6 0,0-8 0,4-5 0,-2-2 0,2-11 0,-4-1 0,0-5 0,0 0 0,0 0 0,0 0 0,0 0 0,0 0 0,0 0 0,0 5 0,0-4 0,0 4 0,0 0 0,0 1 0,0 5 0,0 6 0,0 9 0,0-6 0,0-1 0,0-14 0,0-5 0,0 0 0,0 5 0,0-4 0,0 4 0,0 0 0,0 1 0,0 11 0,0 2 0,0 5 0,0 0 0,0-10 0,0 2 0,0-15 0,0 4 0,0-5 0,0 0 0,0 0 0,0 0 0,0 0 0,0 0 0,0 0 0,0 11 0,0-3 0,0 9 0,0 0 0,-5-5 0,4 5 0,-3-6 0,0-5 0,4-1 0,-4-5 0,0 5 0,3-4 0,-4 4 0,5-5 0,0 0 0,0 0 0,0 5 0,0 7 0,0 1 0,0 10 0,0-5 0,0 1 0,0 3 0,0-9 0,0-1 0,0-7 0,4-5 0,-3 0 0,2 0 0,-3 0 0,4-3 0,-3 2 0,6-3 0,-6 9 0,6-7 0,-6 6 0,6-11 0,-6 6 0,3-3 0,-1 1 0,2-1 0,-1-1 0,3-2 0,-6 6 0,3-14 0,-4-82 0,0 28 0,0-8 0,0 1 0,0 6 0,7-22 0,0 30 0,0-5 0,-1 19 0,-6 14 0,0 5 0,0 8 0,0 5 0,0 0 0,0-5 0,0-1 0,0 0 0,0 1 0,0 4 0,3 1 0,-2-5 0,3-1 0,0-5 0,-3 0 0,3 5 0,0 1 0,-3 4 0,6 1 0,-6 0 0,3 0 0,-4-5 0,0 3 0,4-13 0,-2 7 0,8-22 0,-5 15 0,6-9 0,3 13 0,-4 0 0,3 5 0,-4-4 0,-4 9 0,-1-4 0,-4 4 0,0 1 0,4 0 0,-3 0 0,2-5 0,-3 3 0,5-7 0,-4 7 0,3-3 0,-4 5 0,0 0 0,0 0 0,0-1 0,3 1 0,-2 0 0,3-5 0,-4 4 0,0-9 0,0 8 0,0-3 0,0 5 0,0 0 0,0 0 0,0 0 0,0-1 0,0-4 0,0 4 0,0-4 0,0 5 0,0 0 0,0-1 0,0 1 0,0 0 0,0 0 0,0 0 0,0-1 0,3 1 0,-2 0 0,3 0 0,-4-5 0,0 3 0,0-7 0,4 7 0,-4-3 0,4 0 0,-4-1 0,4-5 0,1 0 0,1 5 0,2-4 0,-7 9 0,3-4 0,0 8 0,-3-2 0,2 2 0,-3-3 0,0 0 0,5-5 0,-4-1 0,3-1 0,-4 2 0,0 5 0,0 0 0,0 0 0,0 0 0,3 3 0,-2-2 0,3 2 0,-4-3 0,4 3 0,-4-2 0,4-2 0,-4-1 0,0-3 0,0 5 0,0 0 0,0 0 0,0 0 0,4-5 0,-3 3 0,4-8 0,-5 9 0,0-9 0,0 4 0,4-5 0,-3 0 0,3 5 0,-4-4 0,0 4 0,0-5 0,0 4 0,4 2 0,-4 5 0,4 0 0,-4 0 0,0 0 0,0-5 0,4 3 0,-3-3 0,2 0 0,-3-1 0,0-5 0,0 5 0,0-4 0,0 8 0,0-3 0,0 5 0,0 0 0,0 0 0,4-5 0,-3-7 0,4-1 0,-5-10 0,0 4 0,0 1 0,0 1 0,0 0 0,0 9 0,0-3 0,0 11 0,0 0 0,0 0 0,0-1 0,0-4 0,0-1 0,0-5 0,0 0 0,0-6 0,-5 5 0,4-1 0,-3 3 0,4 9 0,0-4 0,0 5 0,0 0 0,0-1 0,0 1 0,0 0 0,0 0 0,0 0 0,0 0 0,0-1 0,0-4 0,0 4 0,0-9 0,0 4 0,0-5 0,0 0 0,0 5 0,0 1 0,0 0 0,0 3 0,-4-3 0,3 5 0,-2 0 0,3 0 0,0-1 0,0 1 0,0 0 0,0 0 0,0-5 0,0-1 0,0-1 0,0-2 0,0 7 0,0-8 0,0 9 0,0-4 0,0 0 0,3 7 0,-2-6 0,3 3 0,-4-6 0,0-4 0,4 0 0,-3 5 0,3 1 0,-4 5 0,4 3 0,-3-2 0,2 3 0,-3-5 0,4 1 0,-3 0 0,7-5 0,-7 4 0,7-9 0,-7 8 0,3-3 0,-4 5 0,4 4 0,-3-4 0,3 4 0,-1-4 0,2-5 0,3 3 0,-2-3 0,1 5 0,-6 0 0,6 3 0,-6-2 0,6 2 0,-6-3 0,6 4 0,-3-4 0,9-1 0,-3 0 0,2-4 0,-3 4 0,-1 1 0,0 0 0,0 3 0,-4-2 0,3 3 0,-2-5 0,3 5 0,0-3 0,-3 2 0,2 1 0,-2-9 0,3 11 0,-3-10 0,2 11 0,9-12 0,-1 6 0,5-7 0,-7 9 0,-5 1 0,0 1 0,1 2 0,-1-3 0,0 4 0,0 0 0,0 0 0,0 0 0,11-5 0,-8 4 0,7-4 0,-9 5 0,-1 0 0,0 0 0,0 0 0,5 0 0,1 0 0,0 0 0,-1 0 0,-5 0 0,0 4 0,0-3 0,0 6 0,0-3 0,0 1 0,1 7 0,-4-7 0,2 8 0,-2-8 0,-1 2 0,0-2 0,-1 3 0,-2 0 0,7 0 0,-8 0 0,4 0 0,0-4 0,-3 4 0,2-4 0,1 1 0,-3 2 0,2-3 0,-3 9 0,5 7 0,-4-4 0,4 3 0,-5-6 0,4-4 0,-4 4 0,4-5 0,-4 0 0,0 5 0,0 1 0,0 5 0,0-5 0,0-1 0,0-5 0,0 0 0,0 0 0,0 0 0,0 5 0,0 1 0,-4 0 0,3-1 0,-2-5 0,3 0 0,0 0 0,-4-3 0,3 2 0,-2-2 0,3 3 0,0 0 0,-4 0 0,3 0 0,-3 0 0,4 0 0,0 0 0,0 0 0,0 0 0,-3-3 0,2 2 0,-3-3 0,4 4 0,0 1 0,0-1 0,0 0 0,-3 0 0,2 0 0,-3 0 0,4 0 0,0 0 0,0 0 0,0 0 0,0 0 0,-4-3 0,4 2 0,-4-3 0,4 5 0,-4-1 0,3 0 0,-6 0 0,6 0 0,-3 0 0,1 0 0,2 0 0,-6 0 0,2 0 0,1 0 0,-4-3 0,-1 7 0,-5-6 0,-1 7 0,6-4 0,2-5 0,2 3 0,-8-1 0,4-2 0,-4 0 0,5-4 0,-1-3 0,1-2 0,0 1 0,4-4 0,-4 7 0,7-6 0,-2 3 0,-1-5 0,0 1 0,-5-5 0,0 4 0,4-4 0,2 5 0,3-1 0,-4 1 0,-1-5 0,-4 4 0,1-4 0,3 5 0,-2 3 0,6-2 0,-3 2 0,0-8 0,3-1 0,-3-5 0,-1 0 0,4 5 0,-7 1 0,8 5 0,-4-5 0,0 3 0,3-8 0,-2 9 0,3-4 0,0 5 0,0 0 0,-5-5 0,4 3 0,-3-8 0,4 4 0,0 0 0,0 1 0,0 0 0,0 3 0,0-3 0,0 5 0,0 0 0,0 0 0,0 0 0,0-1 0,0 1 0,0 0 0,0 0 0,0 0 0,0 0 0,0-5 0,0 3 0,0-3 0,0 5 0,0 0 0,0-5 0,0 3 0,4-3 0,-3 5 0,2 0 0,-3 0 0,0 0 0,4-1 0,-3 1 0,2 0 0,1 0 0,-3 0 0,2-1 0,1 5 0,-3-3 0,2 2 0,1-3 0,5-1 0,1 1 0,-1-1 0,-2 4 0,-6-2 0,6 6 0,-2-3 0,3 4 0,0 0 0,-4-3 0,3 2 0,-2-3 0,3 4 0,5 0 0,1 0 0,5 0 0,-5 0 0,-1 0 0,-5 0 0,5-4 0,1 3 0,0-3 0,-1 4 0,-9 3 0,8 2 0,-6 0 0,7 3 0,-8-4 0,2 1 0,-6 2 0,6-6 0,-3 6 0,4-2 0,0-1 0,1 3 0,-1-6 0,-4 6 0,3-6 0,-2 6 0,-1-2 0,3 3 0,-6 0 0,6 0 0,-6 0 0,7 0 0,-8 0 0,4 0 0,0 0 0,-3 1 0,2-1 0,1-4 0,-3 3 0,2-2 0,-3 3 0,4-4 0,-3 3 0,2-2 0,-3 3 0,0 0 0,0 0 0,4 0 0,-3 0 0,2 0 0,-3 1 0,0-1 0,0 0 0,4 0 0,-3 0 0,2 0 0,-3 0 0,0 0 0,4 0 0,-3 0 0,3 5 0,-4-4 0,4 9 0,1-4 0,0 0 0,-1 4 0,-4-9 0,5 9 0,-4-9 0,3 4 0,-1-8 0,-2 2 0,3 2 0,-4 0 0,0 4 0,0 0 0,4-3 0,-4 7 0,4-7 0,-4 2 0,0-4 0,0 5 0,0-3 0,0 3 0,0-5 0,0 0 0,0 0 0,0 0 0,4-4 0,-3 4 0,2-4 0,-3 4 0,0 0 0,0 0 0,0 0 0,0 0 0,0 0 0,0 1 0,0-1 0,0 0 0,0 0 0,0 0 0,0 0 0,0 5 0,0 7 0,0 0 0,5 11 0,0-10 0,1 4 0,2-11 0,-7-1 0,2-5 0,-3 0 0,0 0 0,0 0 0,0 0 0,0 0 0,0 5 0,-3-4 0,2 4 0,-7 0 0,7-4 0,-3 15 0,4-2 0,0 4 0,0-1 0,0-6 0,-4-5 0,3-1 0,-3-5 0,4 0 0,-3-3 0,2 2 0,-3 2 0,1 0 0,2 15 0,-7-13 0,7 12 0,-2-13 0,-1 3 0,3-5 0,-2 0 0,3 0 0,0 0 0,-4-4 0,3 4 0,-3-4 0,4 4 0,-3 0 0,2 0 0,-3 0 0,0 5 0,3-3 0,-3 7 0,4-7 0,-5 7 0,4-3 0,-3 5 0,0 0 0,3 6 0,-3-4 0,-1 4 0,4-7 0,-3-3 0,4-3 0,0-3 0,0-1 0,0 0 0,-5 11 0,4-4 0,-9 16 0,9-5 0,-9 7 0,9-1 0,-4-5 0,1 4 0,2-11 0,-2 0 0,4-7 0,-4-5 0,3 0 0,-3 0 0,4 0 0,0 5 0,-3-3 0,2 7 0,-3-7 0,0 7 0,3-3 0,-3 5 0,-1 0 0,4 0 0,-7 0 0,7 0 0,-8 0 0,8 0 0,-3-5 0,4-1 0,0-5 0,0 0 0,0 0 0,0 0 0,0 0 0,0 0 0,0 0 0,0 0 0,0 1 0,0-1 0,0 0 0,0 0 0,0 0 0,0 5 0,0 1 0,0 5 0,0 13 0,0-10 0,0 10 0,4-13 0,-3-5 0,3 4 0,-4-9 0,0 4 0,4-5 0,-3 0 0,2 0 0,-3 0 0,0 0 0,0 1 0,0-1 0,0 0 0,0 0 0,0 0 0,4 0 0,-3 0 0,3 5 0,-4-4 0,0 9 0,3-9 0,-2 9 0,3-4 0,-4 5 0,0 0 0,0-5 0,0-1 0,0-5 0,0 0 0,0 0 0,0 0 0,0 0 0,0 0 0,0 0 0,0 0 0,0 0 0,0 1 0,0 3 0,0 16 0,0 0 0,0 19 0,0-13 0,0 0 0,-5-4 0,4-9 0,-4-1 0,5-7 0,0-5 0,0 0 0,0 0 0,0 0 0,0 0 0,-4 0 0,3 5 0,-2 7 0,3 7 0,-5-1 0,4 5 0,-3-11 0,0 5 0,3-10 0,-4 2 0,5-7 0,0 2 0,0-4 0,-3-3 0,2 2 0,-3-2 0,4 3 0,-3 0 0,2 0 0,-7 5 0,7 1 0,-4 5 0,5-5 0,-4 4 0,3 2 0,-3 0 0,-1 11 0,4-11 0,-4 5 0,5-11 0,0-1 0,0-5 0,0 1 0,0 3 0,0 3 0,0 17 0,0-10 0,0 16 0,0-18 0,0 5 0,0 0 0,-4-9 0,3 3 0,-2-11 0,3 0 0,0 0 0,0 0 0,3 0 0,-2 0 0,3 0 0,-4 0 0,0 0 0,0 5 0,0 7 0,0 7 0,5 5 0,-4-10 0,4 2 0,-5-15 0,0 4 0,0-5 0,0 0 0,3 0 0,-2 5 0,7 1 0,-7 5 0,7-5 0,-7 4 0,2-9 0,1 4 0,-3 0 0,2-4 0,2 9 0,-4-9 0,6 4 0,-6-5 0,6 0 0,-6 0 0,3 0 0,0-3 0,-4 2 0,8 2 0,-7 5 0,7 0 0,-3 4 0,0-9 0,-1 4 0,0-5 0,-3 0 0,6-3 0,-6 2 0,6-6 0,-6 6 0,6-2 0,-3 3 0,4 0 0,-3 0 0,2 0 0,-10-4 0,2-4 0,-7-4 0,0-1 0,0-2 0,0 6 0,3-6 0,-2 6 0,2-6 0,-3 6 0,0-7 0,0 4 0,-1-9 0,4-23 0,1 12 0,4-17 0,-4 22 0,3 5 0,-4 1 0,5 5 0,4 3 0,1-7 0,8 1 0,-3-3 0,8 1 0,-9 4 0,4 0 0,-9 1 0,3 4 0,-2-4 0,-1 4 0,4-1 0,-7-7 0,6 2 0,-2-5 0,4-2 0,0 2 0,1-4 0,-5 0 0,3 0 0,-7 0 0,7 5 0,-7 1 0,3 5 0,-4 0 0,3 3 0,-2-2 0,3-3 0,-4-4 0,4-11 0,-2 5 0,7-5 0,-8 5 0,7 1 0,-7 5 0,7 1 0,-7 0 0,2 4 0,-3-4 0,0 5 0,4 3 0,-3-2 0,2-3 0,-3-4 0,0-11 0,0 5 0,0-5 0,0 10 0,0 2 0,0 0 0,0 4 0,0-4 0,0 5 0,0 0 0,0-1 0,9 1 0,-7-1 0,10 4 0,-11-2 0,7-3 0,-4 1 0,6-9 0,-6 4 0,4 0 0,-3 1 0,-1 0 0,0 3 0,-4-3 0,3 9 0,-2-8 0,7 1 0,-3-8 0,5-6 0,0 4 0,0-4 0,0 0 0,-5 10 0,4-9 0,-8 14 0,7-3 0,-7 5 0,3 0 0,-1 3 0,-2-2 0,3 3 0,-4-5 0,3 1 0,-2-5 0,3 4 0,-1-4 0,-2 5 0,3-1 0,-4 1 0,0 0 0,3 0 0,-2 0 0,3 0 0,-1-1 0,-2 1 0,3 0 0,-1 0 0,-2-5 0,7 3 0,-8-3 0,8 0 0,-7-1 0,8-5 0,-4 0 0,4 0 0,-3 5 0,1 1 0,-6 5 0,7-5 0,-7 3 0,8-8 0,-8 9 0,6-4 0,-6 5 0,7 3 0,-8-2 0,4 2 0,-4-3 0,4 0 0,-3 0 0,2 0 0,1-5 0,2-2 0,-1-4 0,3 0 0,-3 0 0,5 0 0,-5 0 0,3 5 0,-7 1 0,2 5 0,-3 0 0,4-1 0,-3 1 0,3 0 0,1-18 0,0 8 0,7-20 0,-7 12 0,3 4 0,-7-2 0,3 15 0,-4-4 0,4 4 0,-4-4 0,8-1 0,-7-5 0,3 0 0,1 0 0,-4 0 0,7 5 0,-8 1 0,4 5 0,-4-1 0,0 1 0,0 0 0,0 0 0,0 0 0,4-5 0,-3 3 0,3-3 0,-4 0 0,5-1 0,-4-5 0,3 0 0,-4 0 0,0 5 0,0 1 0,4 8 0,-4-2 0,4 2 0,-4-3 0,0 0 0,0-5 0,5-14 0,-3 9 0,3-19 0,-5 26 0,0-13 0,4 15 0,-3-4 0,2 5 0,-3-1 0,0 1 0,0 0 0,0 0 0,0-5 0,0 3 0,4-3 0,-3 5 0,2 0 0,-3 0 0,0 0 0,0 0 0,0-1 0,0 1 0,4 0 0,-3 0 0,2 0 0,1 3 0,-3-2 0,2 2 0,2-8 0,-4 4 0,6-1 0,-6-2 0,7 10 0,-8-10 0,4 8 0,0-1 0,-3-2 0,6 6 0,-6-6 0,6 6 0,-3-3 0,1 0 0,2 3 0,-3-2 0,15-2 0,-3-1 0,15-4 0,-16 1 0,4 3 0,-11 2 0,0 4 0,11 0 0,-3 0 0,4 0 0,-7 0 0,-5 0 0,0 0 0,0 0 0,0 0 0,0 0 0,-3 4 0,2-3 0,-2 6 0,3-3 0,0 5 0,0-1 0,0 0 0,0-4 0,-4 3 0,4-6 0,-8 6 0,8-6 0,-7 7 0,6-4 0,-3 4 0,4 0 0,-3 0 0,2-3 0,-6 2 0,6-6 0,-6 6 0,2-3 0,1 5 0,1-1 0,-1 0 0,3-4 0,-6 3 0,6-2 0,-6 3 0,6-4 0,-6 4 0,7 1 0,-7 5 0,3 11 0,1-5 0,-4 5 0,3 0 0,-4-9 0,0 3 0,0-6 0,0-4 0,0 4 0,0-5 0,0 0 0,-4 0 0,3 0 0,-2 11 0,-2-3 0,1 4 0,-2-3 0,3-7 0,-1-1 0,3-2 0,-2-2 0,3 3 0,-4 0 0,3 0 0,-6 0 0,6 0 0,-6 0 0,2 0 0,1 0 0,-4 0 0,7 0 0,-6 0 0,2 1 0,1-1 0,-3 0 0,2 5 0,-10 7 0,4 0 0,-4 5 0,6-11 0,1-1 0,3-5 0,-2-3 0,2-5 0,-8-10 0,3-4 0,-3 3 0,8-1 0,-3 11 0,8-11 0,-8 6 0,3-11 0,-4 2 0,0-4 0,0 5 0,3 1 0,3 0 0,-1 4 0,3-4 0,-7 0 0,7 3 0,-3-3 0,0 9 0,4-3 0,-4 2 0,4-3 0,0 0 0,0-1 0,0 1 0,-4-5 0,3 4 0,-4-4 0,1 0 0,3 3 0,-3-3 0,4 5 0,-4 4 0,3-4 0,-2 4 0,3-4 0,0-5 0,-5-2 0,4-4 0,-3 0 0,4 0 0,0 5 0,0 1 0,0 5 0,0 0 0,0-1 0,0 1 0,0 0 0,0 0 0,0 0 0,4-1 0,-4 1 0,4 0 0,-4 0 0,4 3 0,0-2 0,4 3 0,0-5 0,-3 1 0,2 0 0,-6 0 0,6 0 0,-3-1 0,5 1 0,-1 4 0,0-4 0,-4 4 0,3-1 0,-6-2 0,6 6 0,-6-6 0,7 6 0,-4-3 0,4 4 0,0-3 0,0 2 0,0-3 0,0 4 0,0 0 0,1 8 0,10-1 0,3 3 0,0-2 0,-3-3 0,-11-1 0,-4 3 0,4-6 0,-4 3 0,1 0 0,2-4 0,-3 4 0,1 0 0,2-4 0,2 8 0,1-7 0,2 4 0,-3-5 0,-5 3 0,3-2 0,-6 6 0,6-2 0,-6 3 0,6-4 0,-6 3 0,3-2 0,-4 3 0,3 0 0,-2 0 0,3 5 0,-4-4 0,0 4 0,0-5 0,0 0 0,0 0 0,0 1 0,0-1 0,0 0 0,0 0 0,0 0 0,0 5 0,0-4 0,0 4 0,0 0 0,0 1 0,0 0 0,0-1 0,0-5 0,0 0 0,0 0 0,0 0 0,0 0 0,0 0 0,0 0 0,0 0 0,0 1 0,0 3 0,0-2 0,4 7 0,-3-2 0,3-1 0,-4 3 0,4-7 0,-3 7 0,7-3 0,-7 5 0,3-4 0,-1-3 0,-2-4 0,3 1 0,-4-1 0,0 0 0,0 0 0,0 0 0,0 0 0,0 0 0,0 0 0,0 0 0,0 0 0,0 5 0,0 1 0,4 0 0,-4 4 0,4-9 0,0 9 0,-3-9 0,4 4 0,-5-5 0,0 0 0,0 5 0,0-3 0,0 2 0,0-3 0,0-1 0,0 0 0,0 0 0,0 0 0,0 0 0,0 0 0,0 11 0,0-8 0,0 8 0,0-11 0,0 0 0,0 0 0,0 0 0,0 0 0,0 0 0,0 0 0,0 0 0,-4 0 0,3 5 0,-3 1 0,4 0 0,-4 10 0,2-2 0,-7 4 0,8 5 0,-3-11 0,-1 11 0,4-4 0,-4-1 0,5-6 0,-4-10 0,4-3 0,-4-3 0,4 4 0,-4-3 0,3 2 0,-2-3 0,3 5 0,-4-1 0,3 5 0,-3 1 0,1 0 0,2-1 0,-3-5 0,4 5 0,-3-4 0,2 4 0,-7-5 0,8 0 0,-4 0 0,4 0 0,-4 0 0,3 0 0,-2 5 0,-1-4 0,3 4 0,-7 0 0,7-4 0,-3 9 0,0-9 0,3 4 0,-2-5 0,3 1 0,-4 3 0,2 3 0,-5-1 0,6 9 0,-8-1 0,8 4 0,-8-1 0,8 0 0,-7-9 0,7 3 0,-3-11 0,1 0 0,2 0 0,-3 0 0,4 5 0,-3-4 0,2 9 0,-3-4 0,-1 18 0,-2-4 0,1 12 0,-4-8 0,9-5 0,-4-2 0,1-6 0,3-5 0,-7-1 0,7-5 0,-3 0 0,4 0 0,0 0 0,-3 0 0,-2 5 0,0-4 0,-4 9 0,4-4 0,-4 0 0,0 4 0,4-9 0,-3 4 0,7-5 0,-3 0 0,1 0 0,2 11 0,-7-3 0,7 9 0,-3-1 0,-1 3 0,4-1 0,-4-6 0,5-7 0,0-5 0,0 0 0,0 1 0,0-1 0,0 5 0,0 1 0,0 5 0,0-5 0,0 3 0,0-7 0,0 3 0,0-1 0,0-2 0,0 3 0,0-5 0,0 5 0,0 1 0,0 0 0,-4 4 0,3-4 0,-4 5 0,5-5 0,0 9 0,0-7 0,-3 4 0,2-2 0,-3-9 0,4 9 0,0-9 0,0 9 0,0-9 0,-4 4 0,4 0 0,-4-4 0,4 9 0,0-4 0,0 11 0,0 1 0,-4 1 0,3 4 0,-4 2 0,5 1 0,-5 13 0,3-19 0,-7 5 0,8-15 0,-4-3 0,5-3 0,0-4 0,-3 1 0,2-1 0,-3 0 0,0 5 0,3 7 0,-3 13 0,-1-4 0,4 3 0,-3-7 0,4-5 0,0 5 0,0-6 0,-3-5 0,2-1 0,-3 0 0,0-4 0,3 9 0,-2-4 0,-2 11 0,4-10 0,-4 9 0,1-10 0,3 5 0,-8 6 0,7-5 0,-7 5 0,8 0 0,-3 2 0,4-1 0,0-1 0,0-6 0,0 0 0,-4-9 0,3 2 0,-2-7 0,3 3 0,0 5 0,0 1 0,-5 5 0,4 0 0,-3 6 0,4 1 0,0 1 0,-5 3 0,4-3 0,-4-6 0,5-2 0,0-6 0,-3-3 0,2 2 0,-3-4 0,4 1 0,0-1 0,0 0 0,0 0 0,-4 0 0,4 5 0,-4-4 0,-2 22 0,5-14 0,-4 11 0,5-5 0,-6 15 0,4-8 0,-8 10 0,9-15 0,-3-4 0,-1 10 0,3-11 0,-2 11 0,4-5 0,-5 7 0,4-7 0,-8-1 0,7-11 0,-2 10 0,4-13 0,-4 12 0,3-8 0,-3 3 0,4-3 0,0-3 0,0-3 0,0-1 0,0 0 0,-4 0 0,3 0 0,-3 0 0,0 5 0,3-4 0,-3 9 0,0-4 0,3 5 0,-4 0 0,1 0 0,3 0 0,-8 0 0,4 5 0,-6 3 0,5-1 0,-3 5 0,7-10 0,-7 4 0,8-11 0,-3-1 0,4-5 0,-4-4 0,4 3 0,-4-2 0,0 3 0,3 0 0,-2 5 0,-2 1 0,4 5 0,-3 0 0,4 0 0,-4 0 0,3-5 0,-3 3 0,0-7 0,3 3 0,-3-5 0,0 5 0,3-4 0,-7 9 0,6-9 0,-2 4 0,4-5 0,0 0 0,-3 0 0,2 0 0,-3 0 0,0 5 0,3 7 0,-8 7 0,7-1 0,-6-6 0,7-7 0,-3 0 0,1-4 0,2 4 0,-3-5 0,4 0 0,0 0 0,-3 0 0,2 0 0,-7 0 0,7 1 0,-6-1 0,6 0 0,-7 5 0,4-4 0,-5 4 0,4-5 0,-2 0 0,6 0 0,-3 0 0,1-3 0,2 2 0,-3-3 0,4 4 0,-3 0 0,2 5 0,-7 1 0,3 5 0,-4-5 0,3 4 0,-2-4 0,4 0 0,-6 4 0,1-4 0,4 0 0,1-1 0,0 0 0,3-4 0,-7 4 0,7 0 0,-7-4 0,8 4 0,-4-5 0,4 0 0,-4 0 0,3 1 0,-2-1 0,-1 0 0,3 5 0,-3-4 0,0 9 0,3-9 0,-3 9 0,4-9 0,0 9 0,-4-9 0,3 4 0,-2-5 0,-1 0 0,3 0 0,-6 0 0,6 0 0,-3 0 0,4 0 0,-3 0 0,2 0 0,-3 1 0,4-1 0,0 0 0,-4 0 0,4 0 0,-4 0 0,0-4 0,3 4 0,-2-4 0,-1 4 0,3 0 0,-2 0 0,-2 5 0,4-4 0,-3 9 0,4-4 0,0 5 0,-4-5 0,3 4 0,-2-4 0,3 0 0,0 4 0,0-9 0,0 4 0,0-5 0,0 0 0,0 0 0,0 0 0,0 1 0,0-1 0,0 0 0,-4 5 0,2 1 0,-2 0 0,4-1 0,0 6 0,0-9 0,0 9 0,0-11 0,0 0 0,0 0 0,0 5 0,0-3 0,0 3 0,0-5 0,0 0 0,0 5 0,0-4 0,0 4 0,0 0 0,0-4 0,0 4 0,0 0 0,0-4 0,0 4 0,0-5 0,0 0 0,0 5 0,0-4 0,0 4 0,0-5 0,0 5 0,0 1 0,0 5 0,0-5 0,0-1 0,4 0 0,-3-4 0,4 4 0,-5-5 0,0 0 0,3 0 0,-2 0 0,3 1 0,-4-1 0,0 0 0,0 0 0,0 0 0,4 5 0,-3 7 0,3 0 0,1 11 0,-4-10 0,4 4 0,-1-7 0,-3 1 0,3 0 0,2 13 0,-5-9 0,9 9 0,-9-18 0,3-1 0,0-5 0,-4 0 0,4 0 0,-4 0 0,0 0 0,0 5 0,4-4 0,-3 9 0,2-4 0,-3 5 0,0 0 0,0-5 0,4-1 0,-3-5 0,2 0 0,-3 0 0,0 0 0,0 0 0,0 0 0,0 0 0,4-3 0,-3 7 0,2-6 0,-3 17 0,0-7 0,0 15 0,0-5 0,5 7 0,-4-7 0,4-6 0,-5-7 0,4-8 0,-3 2 0,2-3 0,-3 15 0,0 3 0,0 4 0,0 5 0,5 3 0,-3 7 0,3 0 0,-5-7 0,0-9 0,0-11 0,4-5 0,-3-1 0,2-4 0,1 9 0,-2 7 0,2-4 0,-4 3 0,0-11 0,5 11 0,-4-4 0,3 5 0,0-7 0,-3-5 0,3 0 0,-4 11 0,0-3 0,0 15 0,0 2 0,0 2 0,0 4 0,4-12 0,-3 3 0,3-3 0,-4-1 0,4-1 0,-3-11 0,3-1 0,-4-5 0,0 11 0,0 10 0,0-1 0,0 10 0,0-11 0,0 5 0,0 8 0,0-6 0,0 0 0,0-14 0,0-3 0,0-7 0,0 3 0,0 5 0,0-2 0,0 15 0,0-5 0,0 7 0,0-1 0,0 8 0,0-6 0,0 6 0,0-14 0,0-1 0,-3-15 0,2 2 0,-3-7 0,4 3 0,0 0 0,0 5 0,0 7 0,0 14 0,0 0 0,0 0 0,0-10 0,0-9 0,0-3 0,4-4 0,-3 1 0,2-1 0,-3 0 0,0 5 0,0-4 0,0 9 0,4-9 0,-3 9 0,2 9 0,-3-5 0,5 16 0,-4-17 0,4 4 0,-5-7 0,0 1 0,0 0 0,0-5 0,4-4 0,-3-3 0,2-3 0,-3 4 0,0 1 0,0-1 0,0 0 0,0 5 0,4-4 0,-3 15 0,7-3 0,-7 19 0,15 1 0,-14 1 0,13-14 0,-14-9 0,2-11 0,2 5 0,-4 7 0,3-4 0,-4 8 0,4-10 0,2 18 0,12 12 0,1 6 0,0-6 0,-3-12 0,-11-18 0,3-1 0,-7-5 0,3 0 0,-1 0 0,-2 0 0,3 1 0,-4-1 0,3 0 0,-2 0 0,3 0 0,1 18 0,1-3 0,6 17 0,3-8 0,-3 1 0,4-1 0,-6-5 0,-4-7 0,-2-7 0,-1-9 0,-2 3 0,3-2 0,-4 3 0,3 0 0,-2 0 0,3 0 0,-4 0 0,4 0 0,-4 5 0,4-4 0,0 4 0,2 13 0,4-2 0,0 9 0,-4-8 0,-2-11 0,-4-1 0,4-8 0,-3 2 0,3-3 0,-4 5 0,0-1 0,4 4 0,-3 3 0,3 4 0,0-5 0,-4 3 0,8-3 0,-7 19 0,9 2 0,-5 0 0,2-7 0,-3-16 0,-4-3 0,4-5 0,-3 3 0,2-2 0,-3 3 0,0 0 0,0 0 0,0 0 0,0 0 0,0 0 0,0 0 0,0 0 0,0 0 0,0 0 0,0 1 0,0-1 0,0 5 0,0-4 0,-3 0 0,2-5 0,-3-4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50.9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50 24575,'8'0'0,"11"0"0,18 0 0,15-12 0,7 3 0,-2-4 0,-22 3 0,-3 9 0,-18-3 0,-1 4 0,-5 3 0,1 7 0,4 0 0,-3-1 0,-1-1 0,-2-7 0,-6 6 0,6-6 0,-1 11 0,2-6 0,5 11 0,-3-7 0,7 7 0,-7-3 0,0 5 0,-2 0 0,2 0 0,0 0 0,4 0 0,-5 0 0,-4-9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52.7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0 280 20718,'8'4'0,"0"4"1828,0-4-1828,5 1 653,-4 2-653,4-6 335,-5 2-335,0-3 1041,1 0-1041,3-4 0,-2-1 0,7-8 0,-7 3 0,3-3 0,-5 9 0,0-4 0,0 8 0,-4-8 0,4 7 0,-8-6 0,4 3 0,-4-5 0,4 1 0,-3-5 0,6 4 0,-6-4 0,2 5 0,-3-1 0,0 1 0,-3 0 0,2 0 0,-7 0 0,4-1 0,-4 1 0,-1-5 0,-4 3 0,-2-8 0,1 8 0,-4-3 0,8-1 0,-3 8 0,4-2 0,4 4 0,-2 3 0,2-3 0,1 1 0,-3 2 0,2-3 0,0 1 0,-2 2 0,6-3 0,-2 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53.6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119 1 24575,'8'3'0,"0"2"0,5 4 0,-4-1 0,4 0 0,-9 1 0,3-5 0,-9 0 0,1-4 0,-7 0 0,-5 0 0,-8-5 0,6 0 0,-4-1 0,6-2 0,3 7 0,-3-7 0,5 7 0,0-2 0,0 3 0,-1 0 0,1 0 0,0 0 0,0 0 0,3 0 0,2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54.4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21583,'8'8'0,"5"5"1437,-4-4-1437,4 4 505,0-4-505,-3 4 257,3-7-257,-5 6 793,0-7-793,0-1 0,-3 3 0,2-6 0,-2 3 0,3-1 0,5 2 0,1 4 0,0-3 0,-1 1 0,-5-6 0,0 3 0,0-4 0,-4 3 0,4-2 0,-4 3 0,0 0 0,4-4 0,-4 8 0,4-7 0,0 2 0,0 1 0,5-3 0,-3 2 0,7-3 0,-3 0 0,0 0 0,4 0 0,-4 0 0,0 0 0,-1 0 0,-5 4 0,0-3 0,1 2 0,-1-3 0,0 0 0,0 0 0,0 0 0,0 0 0,-4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56.3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1 338 24575,'8'0'0,"0"0"0,0-4 0,11 3 0,-4-7 0,16 2 0,-4-4 0,-1-4 0,5 2 0,-15-6 0,8 6 0,-9-6 0,4 4 0,1-11 0,-5 4 0,-5-4 0,-1 6 0,-8 5 0,7 4 0,-7 3 0,2 3 0,1-5 0,-3 1 0,6 0 0,-2-5 0,0 4 0,2-4 0,-6 0 0,3 3 0,-4 1 0,0 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56.9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1 137 24575,'8'0'0,"11"0"0,3-10 0,10-2 0,0-9 0,-5 4 0,-2 2 0,-6 6 0,0-1 0,-5 1 0,-1 1 0,-5-1 0,0 1 0,0 4 0,-4 0 0,0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57.7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57 24575,'8'0'0,"26"0"0,7-12 0,18 3 0,-15-4 0,-16 4 0,-19 4 0,-2 1 0,-6 0 0,2 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3:02.5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24575,'9'19'0,"-6"-8"0,11 19 0,-8-9 0,8 6 0,11 13 0,-2-11 0,7 13 0,-14-15 0,3-3 0,-13-9 0,3-3 0,-9-3 0,0-5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3:00.1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281 0 24575,'8'0'0,"-3"4"0,2-3 0,-6 6 0,2 8 0,-13 14 0,2 5 0,-10 21 0,7-18 0,-7 18 0,1-21 0,-1 0 0,3-10 0,10-9 0,-3-6 0,3 3 0,-8-2 0,-2 5 0,-4 3 0,0-7 0,0 2 0,4-4 0,6 0 0,2-5 0,6 8 0,-8 12 0,3 4 0,-5 6 0,5-9 0,-3-6 0,8-1 0,-3-3 0,4-3 0,0-3 0,-4-5 0,3 3 0,-2-2 0,3 14 0,0 2 0,5 19 0,-3-12 0,8 17 0,-4-17 0,1 12 0,2-14 0,-8-1 0,3-14 0,-4-3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3:00.8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285 0 24575,'-6'35'0,"0"-10"0,-11 23 0,5-21 0,-16 13 0,9-11 0,-11 13 0,7-2 0,-5-4 0,-2-1 0,-4-12 0,7-8 0,11-9 0,7-2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33.7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19381,'8'4'0,"0"-3"2407,0 6-2407,5-2 884,1 0-884,1 7 458,3-5-458,-8 2 1445,3-1-1445,-5-7 0,0 6 0,0-6 0,0 2 0,0 1 0,0-3 0,0 6 0,11-6 0,3 3 0,4-4 0,5 0 0,-10 0 0,3 0 0,-9 0 0,-3 0 0,1-5 0,-3 4 0,3-3 0,-5 4 0,0 0 0,0 0 0,0-4 0,5 3 0,1-2 0,0-1 0,-1 3 0,-5-2 0,0 3 0,0-4 0,0 3 0,0-3 0,0 4 0,0-3 0,-3 2 0,-2-3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3:01.6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142 0 24575,'-5'25'0,"0"-5"0,-1 1 0,-3-4 0,0-3 0,-6 5 0,0 0 0,-5 13 0,7 4 0,-3-1 0,5-3 0,2-18 0,4-4 0,1-7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3:11.5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24575,'14'19'0,"-8"0"0,6-5 0,-7-1 0,-1-5 0,4 0 0,-8 0 0,8-3 0,-4 2 0,4-2 0,0 3 0,0 0 0,13 12 0,-5-4 0,7 11 0,-10-8 0,-4-5 0,0-1 0,-5-5 0,4 5 0,-3-4 0,8 9 0,1-4 0,1 5 0,-2-5 0,-4 4 0,-4-9 0,3 4 0,-7 0 0,2 1 0,2 5 0,0 6 0,10 1 0,-3 1 0,3 4 0,-9-16 0,3 9 0,-8-15 0,6 4 0,-6-5 0,3 0 0,-1 0 0,-2 0 0,3 1 0,0 3 0,-3 3 0,8 3 0,-4 1 0,4 0 0,-3 6 0,2-4 0,-7 4 0,7-6 0,-7-1 0,8 1 0,-8-5 0,3-1 0,-4-5 0,0 1 0,4-1 0,-3 0 0,2 0 0,-3 5 0,4-4 0,0 4 0,1 0 0,3 1 0,-7 5 0,7 0 0,-7-5 0,7-1 0,-7-5 0,2 0 0,1 3 0,-3-2 0,2 3 0,1-4 0,-3 0 0,3 0 0,0 5 0,-3 1 0,7 5 0,-7 0 0,7-5 0,-7 4 0,3-4 0,-1 0 0,-2 4 0,8 9 0,-8-5 0,9 10 0,-9-13 0,7 0 0,-2 0 0,-1-5 0,-1-1 0,-4-5 0,4-3 0,-3 2 0,2-3 0,1 9 0,-3 1 0,8 5 0,-8 0 0,7 0 0,-2 0 0,-1 0 0,4 6 0,-4-5 0,5 5 0,-5-6 0,3-5 0,-3-1 0,-1-5 0,3 0 0,-6 0 0,6 1 0,-6-1 0,3 0 0,0 0 0,-4 0 0,8 0 0,-3 5 0,4 7 0,1 0 0,0 5 0,-1-11 0,-4-1 0,2-5 0,-6 0 0,2 0 0,1-3 0,-3 2 0,6-6 0,-2 3 0,-1-1 0,3-2 0,-6 6 0,6-6 0,-6 6 0,6-6 0,-6 6 0,6-2 0,-2 3 0,3 0 0,-4 0 0,4-3 0,-7 2 0,6-6 0,-6 6 0,6-6 0,-6 6 0,6-3 0,-6 5 0,11 3 0,-7-2 0,8 3 0,-5-5 0,-3 0 0,2-4 0,-6 3 0,6-6 0,-2 11 0,4-6 0,0 12 0,0-4 0,4 5 0,2 0 0,-1-5 0,-1-5 0,-8-2 0,2-6 0,-3 3 0,15-4 0,-12 0 0,8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34.4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1 172 24575,'4'4'0,"4"-3"0,-4 6 0,4-6 0,0 6 0,5-2 0,-4 0 0,4 2 0,-5-2 0,0-1 0,1 0 0,-1-4 0,5 0 0,7-5 0,6-6 0,2-10 0,-3-1 0,-10 2 0,-2 7 0,-5 8 0,0 1 0,0 4 0,-3-3 0,7-2 0,-2-9 0,15-2 0,-9-3 0,3 4 0,-9-3 0,-2 9 0,-3-5 0,-1 10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35.4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20 24575,'8'0'0,"5"0"0,-4 0 0,4 0 0,0 0 0,1-4 0,5 3 0,0-8 0,-5 8 0,-1-3 0,-5 4 0,5 0 0,7 0 0,7 0 0,5 0 0,-6 0 0,5 5 0,-10-4 0,-5 7 0,-4-7 0,-11 3 0,3-4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36.3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17 16308,'9'-8'0,"3"3"3602,-2 2-3602,7 3 1423,-2 0-1423,-1 0 759,-1 0-759,-5 3 2483,11 3-2483,-4-1 0,10 4 0,-11-8 0,-5 3 0,-5-4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37.2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29 24575,'8'0'0,"0"0"0,0 0 0,0 0 0,5-8 0,1 2 0,5-4 0,-5 6 0,-1 4 0,-5 0 0,0 0 0,5 0 0,1 0 0,5 0 0,-5 0 0,-1 0 0,-5 0 0,0 0 0,5 0 0,-3 0 0,3 0 0,-5 0 0,-4 3 0,3-2 0,-6 6 0,6-2 0,-2 3 0,14 6 0,-8-4 0,7 0 0,-13-3 0,2-6 0,-6 6 0,6-2 0,-6 3 0,3-4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38.9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15 24575,'13'9'0,"1"0"0,0 0 0,4 0 0,-9-4 0,9-1 0,-9-1 0,4-2 0,-5 7 0,5-8 0,7 9 0,-4-4 0,3 0 0,-11-1 0,5-4 0,-4 0 0,9 0 0,-9 0 0,4 0 0,-9-4 0,4 0 0,-4-1 0,4-2 0,-3 2 0,2 1 0,-6-4 0,6 4 0,2-5 0,-3 1 0,6 3 0,-7-8 0,3 11 0,1-6 0,-5 4 0,4 3 0,-8-2 0,4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9:42:40.1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24575,'8'3'0,"0"-2"0,5 11 0,-4-10 0,12 10 0,0-6 0,9-1 0,3 0 0,-1-5 0,8 0 0,-17 0 0,3 0 0,-18 0 0,0 0 0,1-4 0,3 3 0,3-7 0,3 3 0,-3-1 0,-3 2 0,1 0 0,-3 3 0,2-3 0,-3 4 0,-5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736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8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376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614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632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5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i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855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E57E6-1D73-00D1-FDDA-B43672A7B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DFAAA3-B5FC-5612-2BB0-A04B4D130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F81EA-F482-2F46-5E2C-D6528B4BE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353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AU" sz="1200" b="0" kern="1200" dirty="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342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958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94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 b="1" dirty="0">
              <a:solidFill>
                <a:srgbClr val="177F99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397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75E96-7E9E-FDB4-B43E-695546D5F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5A789-677A-5584-F08F-CB310DD07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7B335-FD02-8931-68D8-02E6DCEE8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765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E6E5-C776-6EB3-6E40-C8CF7E62C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388F5-431A-8D3E-DE47-7B7C007F5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6255E6-8873-65AC-5BC1-A9F3C0B04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335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0419F-4FB5-6695-A7ED-4EF576DC9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127E8-E511-4995-0526-51714ACDC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9779D-053C-3D8B-A424-920CF4011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133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CA448-E61A-49E5-0A97-C0D904419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F9CB88-FD95-1861-1AFC-F2D802074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539EA8-AD5A-F1D6-592C-E1ACF6841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490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A9D58-FF41-29CA-9CF1-995E5A916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23D0B-53F5-8696-70AF-3636EAB85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E13896-F027-57FF-249D-AAE5BBD28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544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FDE6-537F-DB96-0F9B-5B4E72069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25656-8666-6DA1-4C4D-00491AFAF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244BE-D73C-6551-3A4B-B1B2CCB89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77F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64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800" b="0" dirty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140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8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 dirty="0">
              <a:solidFill>
                <a:srgbClr val="177F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7474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3F42E-C07F-8CE7-C98B-008BF40B7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2315-7E98-A32B-0DD5-200BA85E1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263A7-D33C-12B4-69AE-EA9770A5D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59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0B7B-0C25-6B64-147F-BD4CB82D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E2C96-AF3D-960D-D763-4E5A248D5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8AB03-0CFC-F2D6-4941-2D134182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900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800" b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66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77F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80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96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 dirty="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800" b="0" dirty="0">
              <a:solidFill>
                <a:srgbClr val="000000"/>
              </a:solidFill>
              <a:effectLst/>
              <a:latin typeface="Arial"/>
              <a:ea typeface="MS Mincho" panose="02020609040205080304" pitchFamily="49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36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sz="1800" dirty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21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92133374"/>
              </p:ext>
            </p:extLst>
          </p:nvPr>
        </p:nvGraphicFramePr>
        <p:xfrm>
          <a:off x="452438" y="1270000"/>
          <a:ext cx="8239123" cy="504673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891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392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392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11347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1134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41403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pic>
        <p:nvPicPr>
          <p:cNvPr id="5" name="Picture 4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86401DEA-0AA0-4A85-5F27-3DE17CAF9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U 2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Show of Fingers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34C59-7C73-B57F-303F-4CEDACD51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44" y="1738825"/>
            <a:ext cx="7466311" cy="4549528"/>
          </a:xfrm>
          <a:prstGeom prst="rect">
            <a:avLst/>
          </a:prstGeom>
        </p:spPr>
      </p:pic>
      <p:pic>
        <p:nvPicPr>
          <p:cNvPr id="8" name="Graphic 14" descr="Checkmark with solid fill">
            <a:extLst>
              <a:ext uri="{FF2B5EF4-FFF2-40B4-BE49-F238E27FC236}">
                <a16:creationId xmlns:a16="http://schemas.microsoft.com/office/drawing/2014/main" id="{C13E9A73-7076-3D8F-B7CD-9227D8834A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25211">
            <a:off x="1732820" y="3518282"/>
            <a:ext cx="1735892" cy="1735892"/>
          </a:xfrm>
          <a:prstGeom prst="rect">
            <a:avLst/>
          </a:prstGeom>
        </p:spPr>
      </p:pic>
      <p:pic>
        <p:nvPicPr>
          <p:cNvPr id="9" name="Graphic 16" descr="Close with solid fill">
            <a:extLst>
              <a:ext uri="{FF2B5EF4-FFF2-40B4-BE49-F238E27FC236}">
                <a16:creationId xmlns:a16="http://schemas.microsoft.com/office/drawing/2014/main" id="{A21F7B71-6C7B-6881-7402-A22171999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1824" y="3501907"/>
            <a:ext cx="1768641" cy="1768641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D03BEA4-72EF-99B6-B580-C10C5EF4B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41257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33485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38" y="1276406"/>
            <a:ext cx="8213724" cy="509581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828800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41403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AEBC6-AF90-D291-A9BE-9E838626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</a:t>
            </a:r>
            <a:r>
              <a:rPr lang="en-US" err="1"/>
              <a:t>etc</a:t>
            </a:r>
            <a:r>
              <a:rPr lang="en-US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  <p:pic>
        <p:nvPicPr>
          <p:cNvPr id="2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D55D190-87A6-1C5F-5923-4C40EB69E952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428" y="2126068"/>
            <a:ext cx="7833144" cy="4175303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8646721-B010-8337-F75F-94B45DE49D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4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F71B3F36-0B8B-AF1E-EF64-F2614BE42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41325" y="2276715"/>
            <a:ext cx="8237538" cy="40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876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  <p:pic>
        <p:nvPicPr>
          <p:cNvPr id="9" name="Picture 8" descr="GGSA_document across (2).jpg">
            <a:extLst>
              <a:ext uri="{FF2B5EF4-FFF2-40B4-BE49-F238E27FC236}">
                <a16:creationId xmlns:a16="http://schemas.microsoft.com/office/drawing/2014/main" id="{AB197CE2-555F-4ECA-B8D7-AB0F53A29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297E1-9C59-177B-7D5C-764996A89E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10593" y="2630414"/>
            <a:ext cx="4722813" cy="3205163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508297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trib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Attributions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E6DD5EB-6F1A-A76F-63E7-891325D53B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60916970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1295313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1325" y="2305280"/>
            <a:ext cx="8237538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1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E63152BD-B709-6407-7626-4B01733F5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8BD87E1-89C7-BABC-6854-E53AC2D6EE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2" y="5169800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87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 dirty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253" r:id="rId12"/>
    <p:sldLayoutId id="2147486254" r:id="rId13"/>
    <p:sldLayoutId id="2147486255" r:id="rId14"/>
    <p:sldLayoutId id="2147486256" r:id="rId15"/>
    <p:sldLayoutId id="2147486318" r:id="rId16"/>
    <p:sldLayoutId id="2147486319" r:id="rId17"/>
    <p:sldLayoutId id="2147486257" r:id="rId18"/>
    <p:sldLayoutId id="2147486313" r:id="rId19"/>
    <p:sldLayoutId id="2147486314" r:id="rId20"/>
    <p:sldLayoutId id="2147486258" r:id="rId21"/>
    <p:sldLayoutId id="2147486260" r:id="rId22"/>
    <p:sldLayoutId id="2147486263" r:id="rId23"/>
    <p:sldLayoutId id="2147486338" r:id="rId24"/>
    <p:sldLayoutId id="2147486264" r:id="rId25"/>
    <p:sldLayoutId id="2147486265" r:id="rId26"/>
    <p:sldLayoutId id="2147486316" r:id="rId27"/>
    <p:sldLayoutId id="2147486266" r:id="rId28"/>
    <p:sldLayoutId id="2147486315" r:id="rId29"/>
    <p:sldLayoutId id="2147486286" r:id="rId30"/>
    <p:sldLayoutId id="2147486272" r:id="rId31"/>
    <p:sldLayoutId id="2147486273" r:id="rId32"/>
    <p:sldLayoutId id="2147486275" r:id="rId33"/>
    <p:sldLayoutId id="2147486274" r:id="rId34"/>
    <p:sldLayoutId id="2147486285" r:id="rId35"/>
    <p:sldLayoutId id="2147486276" r:id="rId36"/>
    <p:sldLayoutId id="2147486277" r:id="rId37"/>
    <p:sldLayoutId id="2147486278" r:id="rId38"/>
    <p:sldLayoutId id="2147486336" r:id="rId39"/>
    <p:sldLayoutId id="2147486337" r:id="rId40"/>
    <p:sldLayoutId id="2147486339" r:id="rId41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8" r:id="rId1"/>
    <p:sldLayoutId id="2147486329" r:id="rId2"/>
    <p:sldLayoutId id="2147486330" r:id="rId3"/>
    <p:sldLayoutId id="2147486331" r:id="rId4"/>
    <p:sldLayoutId id="2147486332" r:id="rId5"/>
    <p:sldLayoutId id="2147486333" r:id="rId6"/>
    <p:sldLayoutId id="2147486334" r:id="rId7"/>
    <p:sldLayoutId id="2147486320" r:id="rId8"/>
    <p:sldLayoutId id="214748633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58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71.png"/><Relationship Id="rId50" Type="http://schemas.openxmlformats.org/officeDocument/2006/relationships/customXml" Target="../ink/ink24.xml"/><Relationship Id="rId55" Type="http://schemas.openxmlformats.org/officeDocument/2006/relationships/image" Target="../media/image75.png"/><Relationship Id="rId63" Type="http://schemas.openxmlformats.org/officeDocument/2006/relationships/image" Target="../media/image7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7.xml"/><Relationship Id="rId29" Type="http://schemas.openxmlformats.org/officeDocument/2006/relationships/image" Target="../media/image62.png"/><Relationship Id="rId11" Type="http://schemas.openxmlformats.org/officeDocument/2006/relationships/image" Target="../media/image53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66.png"/><Relationship Id="rId40" Type="http://schemas.openxmlformats.org/officeDocument/2006/relationships/customXml" Target="../ink/ink19.xml"/><Relationship Id="rId45" Type="http://schemas.openxmlformats.org/officeDocument/2006/relationships/image" Target="../media/image70.png"/><Relationship Id="rId53" Type="http://schemas.openxmlformats.org/officeDocument/2006/relationships/image" Target="../media/image74.png"/><Relationship Id="rId58" Type="http://schemas.openxmlformats.org/officeDocument/2006/relationships/customXml" Target="../ink/ink28.xml"/><Relationship Id="rId5" Type="http://schemas.openxmlformats.org/officeDocument/2006/relationships/image" Target="../media/image50.png"/><Relationship Id="rId61" Type="http://schemas.openxmlformats.org/officeDocument/2006/relationships/image" Target="../media/image78.png"/><Relationship Id="rId19" Type="http://schemas.openxmlformats.org/officeDocument/2006/relationships/image" Target="../media/image57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61.png"/><Relationship Id="rId30" Type="http://schemas.openxmlformats.org/officeDocument/2006/relationships/customXml" Target="../ink/ink14.xml"/><Relationship Id="rId35" Type="http://schemas.openxmlformats.org/officeDocument/2006/relationships/image" Target="../media/image65.png"/><Relationship Id="rId43" Type="http://schemas.openxmlformats.org/officeDocument/2006/relationships/image" Target="../media/image69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8" Type="http://schemas.openxmlformats.org/officeDocument/2006/relationships/customXml" Target="../ink/ink3.xml"/><Relationship Id="rId51" Type="http://schemas.openxmlformats.org/officeDocument/2006/relationships/image" Target="../media/image73.png"/><Relationship Id="rId3" Type="http://schemas.openxmlformats.org/officeDocument/2006/relationships/image" Target="../media/image50.jpeg"/><Relationship Id="rId12" Type="http://schemas.openxmlformats.org/officeDocument/2006/relationships/customXml" Target="../ink/ink5.xml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77.png"/><Relationship Id="rId20" Type="http://schemas.openxmlformats.org/officeDocument/2006/relationships/customXml" Target="../ink/ink9.xml"/><Relationship Id="rId41" Type="http://schemas.openxmlformats.org/officeDocument/2006/relationships/image" Target="../media/image68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2.xml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72.png"/><Relationship Id="rId57" Type="http://schemas.openxmlformats.org/officeDocument/2006/relationships/image" Target="../media/image76.png"/><Relationship Id="rId10" Type="http://schemas.openxmlformats.org/officeDocument/2006/relationships/customXml" Target="../ink/ink4.xml"/><Relationship Id="rId31" Type="http://schemas.openxmlformats.org/officeDocument/2006/relationships/image" Target="../media/image63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80.png"/><Relationship Id="rId4" Type="http://schemas.openxmlformats.org/officeDocument/2006/relationships/customXml" Target="../ink/ink1.xml"/><Relationship Id="rId9" Type="http://schemas.openxmlformats.org/officeDocument/2006/relationships/image" Target="../media/image52.png"/><Relationship Id="rId13" Type="http://schemas.openxmlformats.org/officeDocument/2006/relationships/image" Target="../media/image54.png"/><Relationship Id="rId18" Type="http://schemas.openxmlformats.org/officeDocument/2006/relationships/customXml" Target="../ink/ink8.xml"/><Relationship Id="rId3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0.png"/><Relationship Id="rId5" Type="http://schemas.microsoft.com/office/2007/relationships/hdphoto" Target="../media/hdphoto1.wdp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5" Type="http://schemas.microsoft.com/office/2007/relationships/hdphoto" Target="../media/hdphoto2.wdp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art.org/en/leonardo-da-vinci/the-last-supper-1495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wikiart.org/en/leonardo-da-vinci/bust-of-a-man-in-profile-with-measurements-and-notes" TargetMode="External"/><Relationship Id="rId5" Type="http://schemas.openxmlformats.org/officeDocument/2006/relationships/hyperlink" Target="https://www.wikiart.org/en/leonardo-da-vinci/studies-of-human-skull-1489" TargetMode="External"/><Relationship Id="rId4" Type="http://schemas.openxmlformats.org/officeDocument/2006/relationships/hyperlink" Target="https://www.wikiart.org/en/leonardo-da-vinci/study-for-the-last-supper-1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9D419FB-DF5D-FBCB-5BC2-B37A418522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7" y="1581150"/>
            <a:ext cx="3366422" cy="4855464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CA4632-EBD6-6C47-A5AE-0E4AC25DC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ea typeface="Calibri"/>
                <a:cs typeface="Calibri"/>
              </a:rPr>
              <a:t>Unit 1B Version 2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A3D2E-8563-36A6-7416-45D735A2EA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Lesson 2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35BD3-6E89-821D-634D-03E8A27B62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Unit 1B</a:t>
            </a:r>
          </a:p>
          <a:p>
            <a:r>
              <a:rPr lang="en-US"/>
              <a:t>Art and Seeing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7F232E-0EEC-8F39-0D14-3BF00A974E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Perfect Proportions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53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A46B71-7E0E-745A-A65D-891560959C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2571" y="1253579"/>
            <a:ext cx="5698858" cy="504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FA11810-9347-7F41-E903-ED994ACEA0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2571" y="1282404"/>
            <a:ext cx="5698858" cy="504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89A39-0946-28C4-6361-2CDDC10799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3D Form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86C628-5EFA-B3F1-8351-A77B4F97BCF0}"/>
                  </a:ext>
                </a:extLst>
              </p14:cNvPr>
              <p14:cNvContentPartPr/>
              <p14:nvPr/>
            </p14:nvContentPartPr>
            <p14:xfrm>
              <a:off x="3471070" y="3561204"/>
              <a:ext cx="746640" cy="276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86C628-5EFA-B3F1-8351-A77B4F97BC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4950" y="3555084"/>
                <a:ext cx="758880" cy="27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411FE2-50D6-5F23-8DCB-6056637FC1FB}"/>
                  </a:ext>
                </a:extLst>
              </p14:cNvPr>
              <p14:cNvContentPartPr/>
              <p14:nvPr/>
            </p14:nvContentPartPr>
            <p14:xfrm>
              <a:off x="3307630" y="1394364"/>
              <a:ext cx="2092680" cy="4898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411FE2-50D6-5F23-8DCB-6056637FC1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01510" y="1388244"/>
                <a:ext cx="2104920" cy="4910759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827A500-12E5-9580-F543-C9C05E4E3588}"/>
              </a:ext>
            </a:extLst>
          </p:cNvPr>
          <p:cNvGrpSpPr/>
          <p:nvPr/>
        </p:nvGrpSpPr>
        <p:grpSpPr>
          <a:xfrm>
            <a:off x="3948070" y="2409924"/>
            <a:ext cx="250200" cy="84960"/>
            <a:chOff x="3948070" y="2409924"/>
            <a:chExt cx="250200" cy="8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FB63A94-FFD3-ABC6-8650-A806AC0C520B}"/>
                    </a:ext>
                  </a:extLst>
                </p14:cNvPr>
                <p14:cNvContentPartPr/>
                <p14:nvPr/>
              </p14:nvContentPartPr>
              <p14:xfrm>
                <a:off x="3948070" y="2409924"/>
                <a:ext cx="187200" cy="31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FB63A94-FFD3-ABC6-8650-A806AC0C520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41950" y="2403874"/>
                  <a:ext cx="199440" cy="434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A3CDACC-BD85-7DF1-6491-6B4AF412BC24}"/>
                    </a:ext>
                  </a:extLst>
                </p14:cNvPr>
                <p14:cNvContentPartPr/>
                <p14:nvPr/>
              </p14:nvContentPartPr>
              <p14:xfrm>
                <a:off x="4061830" y="2414604"/>
                <a:ext cx="136440" cy="80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A3CDACC-BD85-7DF1-6491-6B4AF412BC2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55710" y="2408484"/>
                  <a:ext cx="148680" cy="9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CE9FFF8-0A11-E349-1870-E66922A32E58}"/>
                  </a:ext>
                </a:extLst>
              </p14:cNvPr>
              <p14:cNvContentPartPr/>
              <p14:nvPr/>
            </p14:nvContentPartPr>
            <p14:xfrm>
              <a:off x="3979030" y="2353044"/>
              <a:ext cx="124920" cy="7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CE9FFF8-0A11-E349-1870-E66922A32E5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72910" y="2346924"/>
                <a:ext cx="137160" cy="1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9FC81E8A-7FF7-4858-0E69-40B641F0A9AC}"/>
              </a:ext>
            </a:extLst>
          </p:cNvPr>
          <p:cNvGrpSpPr/>
          <p:nvPr/>
        </p:nvGrpSpPr>
        <p:grpSpPr>
          <a:xfrm>
            <a:off x="4022590" y="2246844"/>
            <a:ext cx="129960" cy="53640"/>
            <a:chOff x="4022590" y="2246844"/>
            <a:chExt cx="129960" cy="5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E0227F2-B69A-A5A4-C9C3-DEEAFCB51599}"/>
                    </a:ext>
                  </a:extLst>
                </p14:cNvPr>
                <p14:cNvContentPartPr/>
                <p14:nvPr/>
              </p14:nvContentPartPr>
              <p14:xfrm>
                <a:off x="4022590" y="2290044"/>
                <a:ext cx="66600" cy="10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E0227F2-B69A-A5A4-C9C3-DEEAFCB5159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16470" y="2283924"/>
                  <a:ext cx="788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9580F55-D8BE-CB20-2720-3A7DF0CA728E}"/>
                    </a:ext>
                  </a:extLst>
                </p14:cNvPr>
                <p14:cNvContentPartPr/>
                <p14:nvPr/>
              </p14:nvContentPartPr>
              <p14:xfrm>
                <a:off x="4025830" y="2246844"/>
                <a:ext cx="126720" cy="34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9580F55-D8BE-CB20-2720-3A7DF0CA728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019710" y="2240724"/>
                  <a:ext cx="138960" cy="4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2A32B23-7B98-582C-8BE0-AB03BA376BEC}"/>
                  </a:ext>
                </a:extLst>
              </p14:cNvPr>
              <p14:cNvContentPartPr/>
              <p14:nvPr/>
            </p14:nvContentPartPr>
            <p14:xfrm>
              <a:off x="4029790" y="1903764"/>
              <a:ext cx="131040" cy="34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2A32B23-7B98-582C-8BE0-AB03BA376BE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23670" y="1897644"/>
                <a:ext cx="143280" cy="4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4A97634-33E4-5EAB-EB84-DAEDFA308090}"/>
              </a:ext>
            </a:extLst>
          </p:cNvPr>
          <p:cNvGrpSpPr/>
          <p:nvPr/>
        </p:nvGrpSpPr>
        <p:grpSpPr>
          <a:xfrm>
            <a:off x="4418230" y="1801164"/>
            <a:ext cx="149040" cy="68040"/>
            <a:chOff x="4418230" y="1801164"/>
            <a:chExt cx="149040" cy="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D8DEB87-2E30-EF60-6743-0370DC6D07A8}"/>
                    </a:ext>
                  </a:extLst>
                </p14:cNvPr>
                <p14:cNvContentPartPr/>
                <p14:nvPr/>
              </p14:nvContentPartPr>
              <p14:xfrm>
                <a:off x="4418230" y="1852284"/>
                <a:ext cx="149040" cy="1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D8DEB87-2E30-EF60-6743-0370DC6D07A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412110" y="1846164"/>
                  <a:ext cx="1612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F095B59-164C-4F95-1645-78AFE9DED05D}"/>
                    </a:ext>
                  </a:extLst>
                </p14:cNvPr>
                <p14:cNvContentPartPr/>
                <p14:nvPr/>
              </p14:nvContentPartPr>
              <p14:xfrm>
                <a:off x="4461070" y="1801164"/>
                <a:ext cx="100440" cy="32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F095B59-164C-4F95-1645-78AFE9DED05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454950" y="1795044"/>
                  <a:ext cx="112680" cy="4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B34C014-2D60-2A3D-51B8-7FE24069B88C}"/>
                  </a:ext>
                </a:extLst>
              </p14:cNvPr>
              <p14:cNvContentPartPr/>
              <p14:nvPr/>
            </p14:nvContentPartPr>
            <p14:xfrm>
              <a:off x="4467550" y="1738524"/>
              <a:ext cx="68760" cy="25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B34C014-2D60-2A3D-51B8-7FE24069B88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61430" y="1732488"/>
                <a:ext cx="81000" cy="379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D8BEDDD-6B5D-BACF-59C9-F6D28EE88C51}"/>
                  </a:ext>
                </a:extLst>
              </p14:cNvPr>
              <p14:cNvContentPartPr/>
              <p14:nvPr/>
            </p14:nvContentPartPr>
            <p14:xfrm>
              <a:off x="4816390" y="1944804"/>
              <a:ext cx="114120" cy="21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D8BEDDD-6B5D-BACF-59C9-F6D28EE88C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10251" y="1938578"/>
                <a:ext cx="126399" cy="33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E375D0B-F182-80AD-52AA-41FD9E42FA6E}"/>
                  </a:ext>
                </a:extLst>
              </p14:cNvPr>
              <p14:cNvContentPartPr/>
              <p14:nvPr/>
            </p14:nvContentPartPr>
            <p14:xfrm>
              <a:off x="4804510" y="2006364"/>
              <a:ext cx="60480" cy="27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E375D0B-F182-80AD-52AA-41FD9E42FA6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798390" y="2000244"/>
                <a:ext cx="72720" cy="3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EFC94A8-AA27-2ECA-273C-DD682C545935}"/>
              </a:ext>
            </a:extLst>
          </p:cNvPr>
          <p:cNvGrpSpPr/>
          <p:nvPr/>
        </p:nvGrpSpPr>
        <p:grpSpPr>
          <a:xfrm>
            <a:off x="4714870" y="2342964"/>
            <a:ext cx="170280" cy="232560"/>
            <a:chOff x="4714870" y="2342964"/>
            <a:chExt cx="170280" cy="23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C21BAD8-7241-DE70-E1A9-41F488241CDC}"/>
                    </a:ext>
                  </a:extLst>
                </p14:cNvPr>
                <p14:cNvContentPartPr/>
                <p14:nvPr/>
              </p14:nvContentPartPr>
              <p14:xfrm>
                <a:off x="4714870" y="2517924"/>
                <a:ext cx="170280" cy="57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C21BAD8-7241-DE70-E1A9-41F488241CD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08763" y="2511804"/>
                  <a:ext cx="182494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7C4F782-04AF-FE87-7146-AA538E154D2C}"/>
                    </a:ext>
                  </a:extLst>
                </p14:cNvPr>
                <p14:cNvContentPartPr/>
                <p14:nvPr/>
              </p14:nvContentPartPr>
              <p14:xfrm>
                <a:off x="4762030" y="2402364"/>
                <a:ext cx="113400" cy="96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7C4F782-04AF-FE87-7146-AA538E154D2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55910" y="2396244"/>
                  <a:ext cx="12564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DC609DE-9AE3-B962-977D-0D1C7C673631}"/>
                    </a:ext>
                  </a:extLst>
                </p14:cNvPr>
                <p14:cNvContentPartPr/>
                <p14:nvPr/>
              </p14:nvContentPartPr>
              <p14:xfrm>
                <a:off x="4790110" y="2342964"/>
                <a:ext cx="80280" cy="71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DC609DE-9AE3-B962-977D-0D1C7C67363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84017" y="2336813"/>
                  <a:ext cx="92465" cy="835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57D3A7F-0E7E-05C7-294B-799F6407F0CD}"/>
                    </a:ext>
                  </a:extLst>
                </p14:cNvPr>
                <p14:cNvContentPartPr/>
                <p14:nvPr/>
              </p14:nvContentPartPr>
              <p14:xfrm>
                <a:off x="4742230" y="2449884"/>
                <a:ext cx="31320" cy="18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57D3A7F-0E7E-05C7-294B-799F6407F0C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36180" y="2443764"/>
                  <a:ext cx="43421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1AE886-537B-71F3-21E2-8BE3B935092A}"/>
              </a:ext>
            </a:extLst>
          </p:cNvPr>
          <p:cNvGrpSpPr/>
          <p:nvPr/>
        </p:nvGrpSpPr>
        <p:grpSpPr>
          <a:xfrm>
            <a:off x="4354870" y="2188524"/>
            <a:ext cx="196920" cy="201240"/>
            <a:chOff x="4354870" y="2188524"/>
            <a:chExt cx="196920" cy="20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14DBE15-622C-D776-C08A-9F23468A5517}"/>
                    </a:ext>
                  </a:extLst>
                </p14:cNvPr>
                <p14:cNvContentPartPr/>
                <p14:nvPr/>
              </p14:nvContentPartPr>
              <p14:xfrm>
                <a:off x="4354870" y="2301564"/>
                <a:ext cx="142200" cy="34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14DBE15-622C-D776-C08A-9F23468A551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48750" y="2295444"/>
                  <a:ext cx="1544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58D5812-A8BE-26D6-0A07-42A686DC605B}"/>
                    </a:ext>
                  </a:extLst>
                </p14:cNvPr>
                <p14:cNvContentPartPr/>
                <p14:nvPr/>
              </p14:nvContentPartPr>
              <p14:xfrm>
                <a:off x="4421830" y="2354124"/>
                <a:ext cx="123840" cy="35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58D5812-A8BE-26D6-0A07-42A686DC605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415710" y="2348004"/>
                  <a:ext cx="136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067762E-9C97-B654-165E-44EE6FDBB281}"/>
                    </a:ext>
                  </a:extLst>
                </p14:cNvPr>
                <p14:cNvContentPartPr/>
                <p14:nvPr/>
              </p14:nvContentPartPr>
              <p14:xfrm>
                <a:off x="4362430" y="2188524"/>
                <a:ext cx="189360" cy="93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067762E-9C97-B654-165E-44EE6FDBB28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56310" y="2182404"/>
                  <a:ext cx="201600" cy="10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14FEC9-0500-696B-4D99-832D92954C0F}"/>
              </a:ext>
            </a:extLst>
          </p:cNvPr>
          <p:cNvGrpSpPr/>
          <p:nvPr/>
        </p:nvGrpSpPr>
        <p:grpSpPr>
          <a:xfrm>
            <a:off x="5114830" y="2728164"/>
            <a:ext cx="173880" cy="197280"/>
            <a:chOff x="5114830" y="2728164"/>
            <a:chExt cx="173880" cy="19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046F9D6-4A87-C7E9-CFED-E046C5B86040}"/>
                    </a:ext>
                  </a:extLst>
                </p14:cNvPr>
                <p14:cNvContentPartPr/>
                <p14:nvPr/>
              </p14:nvContentPartPr>
              <p14:xfrm>
                <a:off x="5201590" y="2728164"/>
                <a:ext cx="73080" cy="112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046F9D6-4A87-C7E9-CFED-E046C5B8604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195470" y="2722044"/>
                  <a:ext cx="853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4CD7CAA-2E19-A5BB-246C-E12FA64824D2}"/>
                    </a:ext>
                  </a:extLst>
                </p14:cNvPr>
                <p14:cNvContentPartPr/>
                <p14:nvPr/>
              </p14:nvContentPartPr>
              <p14:xfrm>
                <a:off x="5114830" y="2766684"/>
                <a:ext cx="65520" cy="18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4CD7CAA-2E19-A5BB-246C-E12FA64824D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108676" y="2760564"/>
                  <a:ext cx="77828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1FDBEB6-9A0D-0839-53C5-8E3756B14F1A}"/>
                    </a:ext>
                  </a:extLst>
                </p14:cNvPr>
                <p14:cNvContentPartPr/>
                <p14:nvPr/>
              </p14:nvContentPartPr>
              <p14:xfrm>
                <a:off x="5122030" y="2860644"/>
                <a:ext cx="166680" cy="64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1FDBEB6-9A0D-0839-53C5-8E3756B14F1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15910" y="2854524"/>
                  <a:ext cx="178920" cy="7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92EE95-F689-9AF3-20F5-21D2711CC625}"/>
              </a:ext>
            </a:extLst>
          </p:cNvPr>
          <p:cNvGrpSpPr/>
          <p:nvPr/>
        </p:nvGrpSpPr>
        <p:grpSpPr>
          <a:xfrm>
            <a:off x="3402310" y="3123084"/>
            <a:ext cx="158040" cy="197280"/>
            <a:chOff x="3402310" y="3123084"/>
            <a:chExt cx="158040" cy="19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914D2CF-AC9E-9558-B6A1-D6CDD999151F}"/>
                    </a:ext>
                  </a:extLst>
                </p14:cNvPr>
                <p14:cNvContentPartPr/>
                <p14:nvPr/>
              </p14:nvContentPartPr>
              <p14:xfrm>
                <a:off x="3434710" y="3198684"/>
                <a:ext cx="125640" cy="121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914D2CF-AC9E-9558-B6A1-D6CDD999151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28590" y="3192582"/>
                  <a:ext cx="137880" cy="1338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4E645BA-FA84-E151-7B33-DCDB2B341789}"/>
                    </a:ext>
                  </a:extLst>
                </p14:cNvPr>
                <p14:cNvContentPartPr/>
                <p14:nvPr/>
              </p14:nvContentPartPr>
              <p14:xfrm>
                <a:off x="3402310" y="3123084"/>
                <a:ext cx="94680" cy="49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4E645BA-FA84-E151-7B33-DCDB2B34178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96190" y="3116964"/>
                  <a:ext cx="1069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8ACE59B-2E24-8D6E-D9C5-0A2793E16F55}"/>
                    </a:ext>
                  </a:extLst>
                </p14:cNvPr>
                <p14:cNvContentPartPr/>
                <p14:nvPr/>
              </p14:nvContentPartPr>
              <p14:xfrm>
                <a:off x="3435430" y="3224964"/>
                <a:ext cx="84960" cy="20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8ACE59B-2E24-8D6E-D9C5-0A2793E16F5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29284" y="3218844"/>
                  <a:ext cx="97252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53F079A-3043-102D-AB0B-BA162D42486C}"/>
                  </a:ext>
                </a:extLst>
              </p14:cNvPr>
              <p14:cNvContentPartPr/>
              <p14:nvPr/>
            </p14:nvContentPartPr>
            <p14:xfrm>
              <a:off x="4091350" y="3221364"/>
              <a:ext cx="63000" cy="113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53F079A-3043-102D-AB0B-BA162D42486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85230" y="3215263"/>
                <a:ext cx="75240" cy="125241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A6871DE7-EE05-4742-F70C-6E4B06DA88C1}"/>
              </a:ext>
            </a:extLst>
          </p:cNvPr>
          <p:cNvGrpSpPr/>
          <p:nvPr/>
        </p:nvGrpSpPr>
        <p:grpSpPr>
          <a:xfrm>
            <a:off x="4505710" y="3089604"/>
            <a:ext cx="611640" cy="601920"/>
            <a:chOff x="4505710" y="3089604"/>
            <a:chExt cx="611640" cy="6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E542E92-AA6A-9FAD-5BDD-C0790D5EE3F9}"/>
                    </a:ext>
                  </a:extLst>
                </p14:cNvPr>
                <p14:cNvContentPartPr/>
                <p14:nvPr/>
              </p14:nvContentPartPr>
              <p14:xfrm>
                <a:off x="5007190" y="3346644"/>
                <a:ext cx="110160" cy="344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E542E92-AA6A-9FAD-5BDD-C0790D5EE3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01050" y="3340524"/>
                  <a:ext cx="12244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8617E10-9C64-F705-08E3-CA919FCA04BB}"/>
                    </a:ext>
                  </a:extLst>
                </p14:cNvPr>
                <p14:cNvContentPartPr/>
                <p14:nvPr/>
              </p14:nvContentPartPr>
              <p14:xfrm>
                <a:off x="4737550" y="3330444"/>
                <a:ext cx="102960" cy="146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8617E10-9C64-F705-08E3-CA919FCA04B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31430" y="3324324"/>
                  <a:ext cx="1152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A1E94BB-FC88-A09E-B25E-61012A6FB37A}"/>
                    </a:ext>
                  </a:extLst>
                </p14:cNvPr>
                <p14:cNvContentPartPr/>
                <p14:nvPr/>
              </p14:nvContentPartPr>
              <p14:xfrm>
                <a:off x="4505710" y="3089604"/>
                <a:ext cx="51480" cy="107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A1E94BB-FC88-A09E-B25E-61012A6FB3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499590" y="3083484"/>
                  <a:ext cx="63720" cy="11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B3022D3-CBA2-D0EE-5BFD-F39D8D8A59B0}"/>
                  </a:ext>
                </a:extLst>
              </p14:cNvPr>
              <p14:cNvContentPartPr/>
              <p14:nvPr/>
            </p14:nvContentPartPr>
            <p14:xfrm>
              <a:off x="3741790" y="3902844"/>
              <a:ext cx="379440" cy="7819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B3022D3-CBA2-D0EE-5BFD-F39D8D8A59B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735676" y="3896727"/>
                <a:ext cx="391668" cy="7941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3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9DFA9D-D80E-653C-91D0-D4E0C3C22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0" y="1268725"/>
            <a:ext cx="5040000" cy="504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5C163-678E-42AF-047E-02A93832A6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3D Form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92891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D453A-5F6A-3DD3-684A-46346F0397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66" y="127339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3D objects have: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41F1F-7EBC-B5CC-20CD-55A4C1728FAD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AD61B-066E-70AD-C14A-F56A220E50D2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9682F4A-A12C-44F6-0608-20F78B00BB33}"/>
              </a:ext>
            </a:extLst>
          </p:cNvPr>
          <p:cNvSpPr txBox="1">
            <a:spLocks/>
          </p:cNvSpPr>
          <p:nvPr/>
        </p:nvSpPr>
        <p:spPr>
          <a:xfrm>
            <a:off x="3773978" y="4401749"/>
            <a:ext cx="1629296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form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2FC3582-DA1B-77AD-6687-8DF59142F222}"/>
              </a:ext>
            </a:extLst>
          </p:cNvPr>
          <p:cNvSpPr txBox="1">
            <a:spLocks/>
          </p:cNvSpPr>
          <p:nvPr/>
        </p:nvSpPr>
        <p:spPr>
          <a:xfrm rot="357087">
            <a:off x="1016922" y="4299441"/>
            <a:ext cx="1629296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one shape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88561E9-BE67-BC5F-890D-2AF8FD2F0436}"/>
              </a:ext>
            </a:extLst>
          </p:cNvPr>
          <p:cNvSpPr txBox="1">
            <a:spLocks/>
          </p:cNvSpPr>
          <p:nvPr/>
        </p:nvSpPr>
        <p:spPr>
          <a:xfrm rot="21356246">
            <a:off x="6494063" y="4325664"/>
            <a:ext cx="1629296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one 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0ADC57-1B76-23F7-1138-B9D33F97320C}"/>
              </a:ext>
            </a:extLst>
          </p:cNvPr>
          <p:cNvGrpSpPr/>
          <p:nvPr/>
        </p:nvGrpSpPr>
        <p:grpSpPr>
          <a:xfrm>
            <a:off x="431800" y="2288711"/>
            <a:ext cx="8452917" cy="4110326"/>
            <a:chOff x="418309" y="2172281"/>
            <a:chExt cx="8452917" cy="3932028"/>
          </a:xfrm>
        </p:grpSpPr>
        <p:pic>
          <p:nvPicPr>
            <p:cNvPr id="4" name="Picture 3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1386EDCE-4FBD-9B26-00FD-54CE96137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938"/>
            <a:stretch/>
          </p:blipFill>
          <p:spPr>
            <a:xfrm>
              <a:off x="418309" y="2172281"/>
              <a:ext cx="2800131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EF3824A9-91A4-5EC6-43A2-82078A24E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45"/>
            <a:stretch/>
          </p:blipFill>
          <p:spPr>
            <a:xfrm>
              <a:off x="5898580" y="2172281"/>
              <a:ext cx="2972646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838FF-145A-4719-EE14-C005CBD0B4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86" y="1268413"/>
            <a:ext cx="7560000" cy="504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578E8-F002-2892-EACB-DFA1167C1E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Mapping Proportions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E918F-8BDE-1B8F-B4D3-EE8ADD9AD7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8101" y="1268413"/>
            <a:ext cx="3876457" cy="5040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310924-627D-5373-AA79-6FBEA13BF151}"/>
              </a:ext>
            </a:extLst>
          </p:cNvPr>
          <p:cNvCxnSpPr/>
          <p:nvPr/>
        </p:nvCxnSpPr>
        <p:spPr>
          <a:xfrm>
            <a:off x="3040912" y="3359889"/>
            <a:ext cx="3115339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299CA5-72B5-60ED-B656-8931C6CCF2E9}"/>
              </a:ext>
            </a:extLst>
          </p:cNvPr>
          <p:cNvCxnSpPr/>
          <p:nvPr/>
        </p:nvCxnSpPr>
        <p:spPr>
          <a:xfrm>
            <a:off x="3014330" y="4027970"/>
            <a:ext cx="3115339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04F91E-1DA5-E666-C04D-003587072E51}"/>
              </a:ext>
            </a:extLst>
          </p:cNvPr>
          <p:cNvCxnSpPr>
            <a:cxnSpLocks/>
          </p:cNvCxnSpPr>
          <p:nvPr/>
        </p:nvCxnSpPr>
        <p:spPr>
          <a:xfrm>
            <a:off x="4572000" y="1726908"/>
            <a:ext cx="0" cy="433365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52A9F3-F514-F8F8-03CD-338141447E18}"/>
              </a:ext>
            </a:extLst>
          </p:cNvPr>
          <p:cNvCxnSpPr>
            <a:cxnSpLocks/>
          </p:cNvCxnSpPr>
          <p:nvPr/>
        </p:nvCxnSpPr>
        <p:spPr>
          <a:xfrm>
            <a:off x="4128976" y="1726908"/>
            <a:ext cx="0" cy="433365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5E0D3F-FCD4-2C03-D167-5D69017FBD4A}"/>
              </a:ext>
            </a:extLst>
          </p:cNvPr>
          <p:cNvCxnSpPr>
            <a:cxnSpLocks/>
          </p:cNvCxnSpPr>
          <p:nvPr/>
        </p:nvCxnSpPr>
        <p:spPr>
          <a:xfrm>
            <a:off x="5004390" y="1726908"/>
            <a:ext cx="0" cy="433365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44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AE3C64-4789-D874-5B58-29A278FD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1282268"/>
            <a:ext cx="8251200" cy="465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udy for the Last Supper, c.1494 - Leonardo da Vinci">
            <a:extLst>
              <a:ext uri="{FF2B5EF4-FFF2-40B4-BE49-F238E27FC236}">
                <a16:creationId xmlns:a16="http://schemas.microsoft.com/office/drawing/2014/main" id="{9E21B097-F85C-D499-F079-E5D0DE31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545" y="1268413"/>
            <a:ext cx="754491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ies of human skull, 1489 - Leonardo da Vinci">
            <a:extLst>
              <a:ext uri="{FF2B5EF4-FFF2-40B4-BE49-F238E27FC236}">
                <a16:creationId xmlns:a16="http://schemas.microsoft.com/office/drawing/2014/main" id="{BFC0B71F-6649-4D5A-66AB-D00B7619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6800" y="1268413"/>
            <a:ext cx="34104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1925E3-828E-84A1-A06E-66B7668257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Mapping Proportions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C7FF8D-5714-2E42-04EB-BD0CA9E72E4C}"/>
              </a:ext>
            </a:extLst>
          </p:cNvPr>
          <p:cNvSpPr/>
          <p:nvPr/>
        </p:nvSpPr>
        <p:spPr>
          <a:xfrm>
            <a:off x="4401879" y="5082364"/>
            <a:ext cx="893135" cy="797442"/>
          </a:xfrm>
          <a:custGeom>
            <a:avLst/>
            <a:gdLst>
              <a:gd name="connsiteX0" fmla="*/ 0 w 893135"/>
              <a:gd name="connsiteY0" fmla="*/ 398721 h 797442"/>
              <a:gd name="connsiteX1" fmla="*/ 446568 w 893135"/>
              <a:gd name="connsiteY1" fmla="*/ 0 h 797442"/>
              <a:gd name="connsiteX2" fmla="*/ 893136 w 893135"/>
              <a:gd name="connsiteY2" fmla="*/ 398721 h 797442"/>
              <a:gd name="connsiteX3" fmla="*/ 446568 w 893135"/>
              <a:gd name="connsiteY3" fmla="*/ 797442 h 797442"/>
              <a:gd name="connsiteX4" fmla="*/ 0 w 893135"/>
              <a:gd name="connsiteY4" fmla="*/ 398721 h 79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35" h="797442" extrusionOk="0">
                <a:moveTo>
                  <a:pt x="0" y="398721"/>
                </a:moveTo>
                <a:cubicBezTo>
                  <a:pt x="-54436" y="144936"/>
                  <a:pt x="157220" y="16032"/>
                  <a:pt x="446568" y="0"/>
                </a:cubicBezTo>
                <a:cubicBezTo>
                  <a:pt x="750492" y="12061"/>
                  <a:pt x="872022" y="179184"/>
                  <a:pt x="893136" y="398721"/>
                </a:cubicBezTo>
                <a:cubicBezTo>
                  <a:pt x="847446" y="663547"/>
                  <a:pt x="691278" y="808069"/>
                  <a:pt x="446568" y="797442"/>
                </a:cubicBezTo>
                <a:cubicBezTo>
                  <a:pt x="161861" y="776611"/>
                  <a:pt x="9806" y="623614"/>
                  <a:pt x="0" y="398721"/>
                </a:cubicBezTo>
                <a:close/>
              </a:path>
            </a:pathLst>
          </a:custGeom>
          <a:noFill/>
          <a:ln w="57150">
            <a:solidFill>
              <a:srgbClr val="08765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3D9489-0592-5E56-B7C2-EBF5D2D256BC}"/>
              </a:ext>
            </a:extLst>
          </p:cNvPr>
          <p:cNvSpPr/>
          <p:nvPr/>
        </p:nvSpPr>
        <p:spPr>
          <a:xfrm>
            <a:off x="4150635" y="2480940"/>
            <a:ext cx="893135" cy="797442"/>
          </a:xfrm>
          <a:custGeom>
            <a:avLst/>
            <a:gdLst>
              <a:gd name="connsiteX0" fmla="*/ 0 w 893135"/>
              <a:gd name="connsiteY0" fmla="*/ 398721 h 797442"/>
              <a:gd name="connsiteX1" fmla="*/ 446568 w 893135"/>
              <a:gd name="connsiteY1" fmla="*/ 0 h 797442"/>
              <a:gd name="connsiteX2" fmla="*/ 893136 w 893135"/>
              <a:gd name="connsiteY2" fmla="*/ 398721 h 797442"/>
              <a:gd name="connsiteX3" fmla="*/ 446568 w 893135"/>
              <a:gd name="connsiteY3" fmla="*/ 797442 h 797442"/>
              <a:gd name="connsiteX4" fmla="*/ 0 w 893135"/>
              <a:gd name="connsiteY4" fmla="*/ 398721 h 79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35" h="797442" extrusionOk="0">
                <a:moveTo>
                  <a:pt x="0" y="398721"/>
                </a:moveTo>
                <a:cubicBezTo>
                  <a:pt x="-54436" y="144936"/>
                  <a:pt x="157220" y="16032"/>
                  <a:pt x="446568" y="0"/>
                </a:cubicBezTo>
                <a:cubicBezTo>
                  <a:pt x="750492" y="12061"/>
                  <a:pt x="872022" y="179184"/>
                  <a:pt x="893136" y="398721"/>
                </a:cubicBezTo>
                <a:cubicBezTo>
                  <a:pt x="847446" y="663547"/>
                  <a:pt x="691278" y="808069"/>
                  <a:pt x="446568" y="797442"/>
                </a:cubicBezTo>
                <a:cubicBezTo>
                  <a:pt x="161861" y="776611"/>
                  <a:pt x="9806" y="623614"/>
                  <a:pt x="0" y="398721"/>
                </a:cubicBezTo>
                <a:close/>
              </a:path>
            </a:pathLst>
          </a:custGeom>
          <a:noFill/>
          <a:ln w="57150">
            <a:solidFill>
              <a:srgbClr val="08765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328774-5440-03B0-4DFD-C355F81231C0}"/>
              </a:ext>
            </a:extLst>
          </p:cNvPr>
          <p:cNvSpPr/>
          <p:nvPr/>
        </p:nvSpPr>
        <p:spPr>
          <a:xfrm>
            <a:off x="4837813" y="3761313"/>
            <a:ext cx="1265275" cy="1140714"/>
          </a:xfrm>
          <a:custGeom>
            <a:avLst/>
            <a:gdLst>
              <a:gd name="connsiteX0" fmla="*/ 0 w 1265275"/>
              <a:gd name="connsiteY0" fmla="*/ 570357 h 1140714"/>
              <a:gd name="connsiteX1" fmla="*/ 632638 w 1265275"/>
              <a:gd name="connsiteY1" fmla="*/ 0 h 1140714"/>
              <a:gd name="connsiteX2" fmla="*/ 1265276 w 1265275"/>
              <a:gd name="connsiteY2" fmla="*/ 570357 h 1140714"/>
              <a:gd name="connsiteX3" fmla="*/ 632638 w 1265275"/>
              <a:gd name="connsiteY3" fmla="*/ 1140714 h 1140714"/>
              <a:gd name="connsiteX4" fmla="*/ 0 w 1265275"/>
              <a:gd name="connsiteY4" fmla="*/ 570357 h 114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5275" h="1140714" extrusionOk="0">
                <a:moveTo>
                  <a:pt x="0" y="570357"/>
                </a:moveTo>
                <a:cubicBezTo>
                  <a:pt x="-58777" y="219103"/>
                  <a:pt x="219294" y="24001"/>
                  <a:pt x="632638" y="0"/>
                </a:cubicBezTo>
                <a:cubicBezTo>
                  <a:pt x="1058291" y="16054"/>
                  <a:pt x="1190565" y="257734"/>
                  <a:pt x="1265276" y="570357"/>
                </a:cubicBezTo>
                <a:cubicBezTo>
                  <a:pt x="1192362" y="956560"/>
                  <a:pt x="973986" y="1185200"/>
                  <a:pt x="632638" y="1140714"/>
                </a:cubicBezTo>
                <a:cubicBezTo>
                  <a:pt x="215247" y="1103512"/>
                  <a:pt x="28955" y="899191"/>
                  <a:pt x="0" y="570357"/>
                </a:cubicBezTo>
                <a:close/>
              </a:path>
            </a:pathLst>
          </a:custGeom>
          <a:noFill/>
          <a:ln w="57150">
            <a:solidFill>
              <a:srgbClr val="08765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4" name="Picture 2" descr="A drawing of a person's face&#10;&#10;Description automatically generated">
            <a:extLst>
              <a:ext uri="{FF2B5EF4-FFF2-40B4-BE49-F238E27FC236}">
                <a16:creationId xmlns:a16="http://schemas.microsoft.com/office/drawing/2014/main" id="{C55E25E7-A9F6-10CB-397F-2DF7AAE2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046" y="1268101"/>
            <a:ext cx="5188689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5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822F0D-44FB-A7D0-20B3-CD79027415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Mapping Proportions</a:t>
            </a:r>
          </a:p>
        </p:txBody>
      </p:sp>
      <p:pic>
        <p:nvPicPr>
          <p:cNvPr id="2050" name="Picture 2" descr="Bust of a man in profile with measurements and notes, c.1490 - Leonardo da Vinci">
            <a:extLst>
              <a:ext uri="{FF2B5EF4-FFF2-40B4-BE49-F238E27FC236}">
                <a16:creationId xmlns:a16="http://schemas.microsoft.com/office/drawing/2014/main" id="{EE7B5F33-A97E-FEBC-0097-904CA54F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653" y="1262017"/>
            <a:ext cx="40908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92A4D09-858E-CBCC-0EB6-6C72F158E1D7}"/>
              </a:ext>
            </a:extLst>
          </p:cNvPr>
          <p:cNvSpPr/>
          <p:nvPr/>
        </p:nvSpPr>
        <p:spPr>
          <a:xfrm>
            <a:off x="3782619" y="2125201"/>
            <a:ext cx="552892" cy="520994"/>
          </a:xfrm>
          <a:custGeom>
            <a:avLst/>
            <a:gdLst>
              <a:gd name="connsiteX0" fmla="*/ 0 w 552892"/>
              <a:gd name="connsiteY0" fmla="*/ 260497 h 520994"/>
              <a:gd name="connsiteX1" fmla="*/ 276446 w 552892"/>
              <a:gd name="connsiteY1" fmla="*/ 0 h 520994"/>
              <a:gd name="connsiteX2" fmla="*/ 552892 w 552892"/>
              <a:gd name="connsiteY2" fmla="*/ 260497 h 520994"/>
              <a:gd name="connsiteX3" fmla="*/ 276446 w 552892"/>
              <a:gd name="connsiteY3" fmla="*/ 520994 h 520994"/>
              <a:gd name="connsiteX4" fmla="*/ 0 w 552892"/>
              <a:gd name="connsiteY4" fmla="*/ 260497 h 52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892" h="520994" extrusionOk="0">
                <a:moveTo>
                  <a:pt x="0" y="260497"/>
                </a:moveTo>
                <a:cubicBezTo>
                  <a:pt x="-3474" y="114485"/>
                  <a:pt x="119912" y="1447"/>
                  <a:pt x="276446" y="0"/>
                </a:cubicBezTo>
                <a:cubicBezTo>
                  <a:pt x="458377" y="6159"/>
                  <a:pt x="520465" y="117659"/>
                  <a:pt x="552892" y="260497"/>
                </a:cubicBezTo>
                <a:cubicBezTo>
                  <a:pt x="527263" y="429394"/>
                  <a:pt x="420983" y="565988"/>
                  <a:pt x="276446" y="520994"/>
                </a:cubicBezTo>
                <a:cubicBezTo>
                  <a:pt x="101701" y="508920"/>
                  <a:pt x="27100" y="417314"/>
                  <a:pt x="0" y="260497"/>
                </a:cubicBezTo>
                <a:close/>
              </a:path>
            </a:pathLst>
          </a:custGeom>
          <a:noFill/>
          <a:ln w="57150">
            <a:solidFill>
              <a:srgbClr val="08765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195852-894F-6961-5640-2CCC3479BD2F}"/>
              </a:ext>
            </a:extLst>
          </p:cNvPr>
          <p:cNvSpPr/>
          <p:nvPr/>
        </p:nvSpPr>
        <p:spPr>
          <a:xfrm>
            <a:off x="3995401" y="2694211"/>
            <a:ext cx="910452" cy="749595"/>
          </a:xfrm>
          <a:custGeom>
            <a:avLst/>
            <a:gdLst>
              <a:gd name="connsiteX0" fmla="*/ 0 w 910452"/>
              <a:gd name="connsiteY0" fmla="*/ 374798 h 749595"/>
              <a:gd name="connsiteX1" fmla="*/ 455226 w 910452"/>
              <a:gd name="connsiteY1" fmla="*/ 0 h 749595"/>
              <a:gd name="connsiteX2" fmla="*/ 910452 w 910452"/>
              <a:gd name="connsiteY2" fmla="*/ 374798 h 749595"/>
              <a:gd name="connsiteX3" fmla="*/ 455226 w 910452"/>
              <a:gd name="connsiteY3" fmla="*/ 749596 h 749595"/>
              <a:gd name="connsiteX4" fmla="*/ 0 w 910452"/>
              <a:gd name="connsiteY4" fmla="*/ 374798 h 74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452" h="749595" extrusionOk="0">
                <a:moveTo>
                  <a:pt x="0" y="374798"/>
                </a:moveTo>
                <a:cubicBezTo>
                  <a:pt x="-62514" y="129243"/>
                  <a:pt x="139788" y="24029"/>
                  <a:pt x="455226" y="0"/>
                </a:cubicBezTo>
                <a:cubicBezTo>
                  <a:pt x="744848" y="8044"/>
                  <a:pt x="861334" y="169365"/>
                  <a:pt x="910452" y="374798"/>
                </a:cubicBezTo>
                <a:cubicBezTo>
                  <a:pt x="860626" y="630450"/>
                  <a:pt x="694732" y="815417"/>
                  <a:pt x="455226" y="749596"/>
                </a:cubicBezTo>
                <a:cubicBezTo>
                  <a:pt x="188828" y="741398"/>
                  <a:pt x="26915" y="594653"/>
                  <a:pt x="0" y="374798"/>
                </a:cubicBezTo>
                <a:close/>
              </a:path>
            </a:pathLst>
          </a:custGeom>
          <a:noFill/>
          <a:ln w="57150">
            <a:solidFill>
              <a:srgbClr val="08765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6" name="Picture 2" descr="Bust of a man in profile with measurements and notes, c.1490 - Leonardo da Vinci">
            <a:extLst>
              <a:ext uri="{FF2B5EF4-FFF2-40B4-BE49-F238E27FC236}">
                <a16:creationId xmlns:a16="http://schemas.microsoft.com/office/drawing/2014/main" id="{F1D5AB4D-7BCE-9EB7-A2A1-2C50F18E7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62" y="1268725"/>
            <a:ext cx="3727049" cy="50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73B533D-DAA2-EC7C-D55F-256B5DDCAF8C}"/>
              </a:ext>
            </a:extLst>
          </p:cNvPr>
          <p:cNvGrpSpPr/>
          <p:nvPr/>
        </p:nvGrpSpPr>
        <p:grpSpPr>
          <a:xfrm>
            <a:off x="1057484" y="1526232"/>
            <a:ext cx="2296633" cy="2239925"/>
            <a:chOff x="3189767" y="1502735"/>
            <a:chExt cx="2296633" cy="22399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D3C019-E3E6-6414-5105-C327F8BD65DE}"/>
                </a:ext>
              </a:extLst>
            </p:cNvPr>
            <p:cNvCxnSpPr>
              <a:cxnSpLocks/>
            </p:cNvCxnSpPr>
            <p:nvPr/>
          </p:nvCxnSpPr>
          <p:spPr>
            <a:xfrm>
              <a:off x="3189767" y="2496626"/>
              <a:ext cx="2296633" cy="7594"/>
            </a:xfrm>
            <a:prstGeom prst="line">
              <a:avLst/>
            </a:prstGeom>
            <a:ln w="57150">
              <a:solidFill>
                <a:srgbClr val="08765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13DA49-15A0-B03A-C8D5-88303E75E0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7079" y="2473842"/>
              <a:ext cx="841140" cy="1119963"/>
            </a:xfrm>
            <a:prstGeom prst="line">
              <a:avLst/>
            </a:prstGeom>
            <a:ln w="57150">
              <a:solidFill>
                <a:srgbClr val="08765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90CBF2-D79E-3CEF-52DE-2DA05378F567}"/>
                </a:ext>
              </a:extLst>
            </p:cNvPr>
            <p:cNvCxnSpPr>
              <a:cxnSpLocks/>
            </p:cNvCxnSpPr>
            <p:nvPr/>
          </p:nvCxnSpPr>
          <p:spPr>
            <a:xfrm>
              <a:off x="3586716" y="3026735"/>
              <a:ext cx="1899684" cy="0"/>
            </a:xfrm>
            <a:prstGeom prst="line">
              <a:avLst/>
            </a:prstGeom>
            <a:ln w="57150">
              <a:solidFill>
                <a:srgbClr val="08765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5F27645-6378-DB6F-ACC3-F0C9DCB80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7079" y="2473842"/>
              <a:ext cx="0" cy="1268818"/>
            </a:xfrm>
            <a:prstGeom prst="line">
              <a:avLst/>
            </a:prstGeom>
            <a:ln w="57150">
              <a:solidFill>
                <a:srgbClr val="08765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E0D68E-5707-6E5F-CC34-3E382639A5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89767" y="2473842"/>
              <a:ext cx="907312" cy="1268818"/>
            </a:xfrm>
            <a:prstGeom prst="line">
              <a:avLst/>
            </a:prstGeom>
            <a:ln w="57150">
              <a:solidFill>
                <a:srgbClr val="08765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2381015-832C-1F63-7909-8A813DAD94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8219" y="2473842"/>
              <a:ext cx="0" cy="552893"/>
            </a:xfrm>
            <a:prstGeom prst="line">
              <a:avLst/>
            </a:prstGeom>
            <a:ln w="57150">
              <a:solidFill>
                <a:srgbClr val="08765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95DBDF7-53B1-E400-3B7D-69F08CEC6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0256" y="1502735"/>
              <a:ext cx="0" cy="971107"/>
            </a:xfrm>
            <a:prstGeom prst="line">
              <a:avLst/>
            </a:prstGeom>
            <a:ln w="57150">
              <a:solidFill>
                <a:srgbClr val="08765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Picture 2" descr="A drawing of a person's face&#10;&#10;Description automatically generated">
            <a:extLst>
              <a:ext uri="{FF2B5EF4-FFF2-40B4-BE49-F238E27FC236}">
                <a16:creationId xmlns:a16="http://schemas.microsoft.com/office/drawing/2014/main" id="{9A60112A-E9C4-F7F3-8C67-C5AE540D0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84532" y="1268725"/>
            <a:ext cx="3891155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 32">
            <a:extLst>
              <a:ext uri="{FF2B5EF4-FFF2-40B4-BE49-F238E27FC236}">
                <a16:creationId xmlns:a16="http://schemas.microsoft.com/office/drawing/2014/main" id="{CE85E57C-68C0-48F5-23EF-AF1462A7A860}"/>
              </a:ext>
            </a:extLst>
          </p:cNvPr>
          <p:cNvSpPr/>
          <p:nvPr/>
        </p:nvSpPr>
        <p:spPr>
          <a:xfrm>
            <a:off x="4826643" y="3507129"/>
            <a:ext cx="1145894" cy="2187615"/>
          </a:xfrm>
          <a:custGeom>
            <a:avLst/>
            <a:gdLst>
              <a:gd name="connsiteX0" fmla="*/ 0 w 1145894"/>
              <a:gd name="connsiteY0" fmla="*/ 0 h 2187615"/>
              <a:gd name="connsiteX1" fmla="*/ 1111170 w 1145894"/>
              <a:gd name="connsiteY1" fmla="*/ 0 h 2187615"/>
              <a:gd name="connsiteX2" fmla="*/ 1145894 w 1145894"/>
              <a:gd name="connsiteY2" fmla="*/ 2187615 h 2187615"/>
              <a:gd name="connsiteX3" fmla="*/ 0 w 1145894"/>
              <a:gd name="connsiteY3" fmla="*/ 0 h 218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894" h="2187615">
                <a:moveTo>
                  <a:pt x="0" y="0"/>
                </a:moveTo>
                <a:lnTo>
                  <a:pt x="1111170" y="0"/>
                </a:lnTo>
                <a:lnTo>
                  <a:pt x="1145894" y="21876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DFD3CE8-DE25-DF67-D058-941796B013E7}"/>
              </a:ext>
            </a:extLst>
          </p:cNvPr>
          <p:cNvSpPr/>
          <p:nvPr/>
        </p:nvSpPr>
        <p:spPr>
          <a:xfrm>
            <a:off x="5440101" y="1608881"/>
            <a:ext cx="2986269" cy="1956122"/>
          </a:xfrm>
          <a:custGeom>
            <a:avLst/>
            <a:gdLst>
              <a:gd name="connsiteX0" fmla="*/ 127322 w 2986269"/>
              <a:gd name="connsiteY0" fmla="*/ 1886673 h 1956122"/>
              <a:gd name="connsiteX1" fmla="*/ 0 w 2986269"/>
              <a:gd name="connsiteY1" fmla="*/ 1342663 h 1956122"/>
              <a:gd name="connsiteX2" fmla="*/ 162046 w 2986269"/>
              <a:gd name="connsiteY2" fmla="*/ 856527 h 1956122"/>
              <a:gd name="connsiteX3" fmla="*/ 277793 w 2986269"/>
              <a:gd name="connsiteY3" fmla="*/ 636608 h 1956122"/>
              <a:gd name="connsiteX4" fmla="*/ 625033 w 2986269"/>
              <a:gd name="connsiteY4" fmla="*/ 358815 h 1956122"/>
              <a:gd name="connsiteX5" fmla="*/ 1006998 w 2986269"/>
              <a:gd name="connsiteY5" fmla="*/ 92597 h 1956122"/>
              <a:gd name="connsiteX6" fmla="*/ 1284790 w 2986269"/>
              <a:gd name="connsiteY6" fmla="*/ 11575 h 1956122"/>
              <a:gd name="connsiteX7" fmla="*/ 1620456 w 2986269"/>
              <a:gd name="connsiteY7" fmla="*/ 0 h 1956122"/>
              <a:gd name="connsiteX8" fmla="*/ 1851950 w 2986269"/>
              <a:gd name="connsiteY8" fmla="*/ 46299 h 1956122"/>
              <a:gd name="connsiteX9" fmla="*/ 2199190 w 2986269"/>
              <a:gd name="connsiteY9" fmla="*/ 162046 h 1956122"/>
              <a:gd name="connsiteX10" fmla="*/ 2453833 w 2986269"/>
              <a:gd name="connsiteY10" fmla="*/ 381965 h 1956122"/>
              <a:gd name="connsiteX11" fmla="*/ 2650603 w 2986269"/>
              <a:gd name="connsiteY11" fmla="*/ 671332 h 1956122"/>
              <a:gd name="connsiteX12" fmla="*/ 2847372 w 2986269"/>
              <a:gd name="connsiteY12" fmla="*/ 1030147 h 1956122"/>
              <a:gd name="connsiteX13" fmla="*/ 2916821 w 2986269"/>
              <a:gd name="connsiteY13" fmla="*/ 1273215 h 1956122"/>
              <a:gd name="connsiteX14" fmla="*/ 2986269 w 2986269"/>
              <a:gd name="connsiteY14" fmla="*/ 1504709 h 1956122"/>
              <a:gd name="connsiteX15" fmla="*/ 2986269 w 2986269"/>
              <a:gd name="connsiteY15" fmla="*/ 1863524 h 1956122"/>
              <a:gd name="connsiteX16" fmla="*/ 2916821 w 2986269"/>
              <a:gd name="connsiteY16" fmla="*/ 1956122 h 1956122"/>
              <a:gd name="connsiteX17" fmla="*/ 127322 w 2986269"/>
              <a:gd name="connsiteY17" fmla="*/ 1886673 h 195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6269" h="1956122">
                <a:moveTo>
                  <a:pt x="127322" y="1886673"/>
                </a:moveTo>
                <a:lnTo>
                  <a:pt x="0" y="1342663"/>
                </a:lnTo>
                <a:lnTo>
                  <a:pt x="162046" y="856527"/>
                </a:lnTo>
                <a:lnTo>
                  <a:pt x="277793" y="636608"/>
                </a:lnTo>
                <a:lnTo>
                  <a:pt x="625033" y="358815"/>
                </a:lnTo>
                <a:lnTo>
                  <a:pt x="1006998" y="92597"/>
                </a:lnTo>
                <a:lnTo>
                  <a:pt x="1284790" y="11575"/>
                </a:lnTo>
                <a:lnTo>
                  <a:pt x="1620456" y="0"/>
                </a:lnTo>
                <a:lnTo>
                  <a:pt x="1851950" y="46299"/>
                </a:lnTo>
                <a:lnTo>
                  <a:pt x="2199190" y="162046"/>
                </a:lnTo>
                <a:lnTo>
                  <a:pt x="2453833" y="381965"/>
                </a:lnTo>
                <a:lnTo>
                  <a:pt x="2650603" y="671332"/>
                </a:lnTo>
                <a:lnTo>
                  <a:pt x="2847372" y="1030147"/>
                </a:lnTo>
                <a:lnTo>
                  <a:pt x="2916821" y="1273215"/>
                </a:lnTo>
                <a:lnTo>
                  <a:pt x="2986269" y="1504709"/>
                </a:lnTo>
                <a:lnTo>
                  <a:pt x="2986269" y="1863524"/>
                </a:lnTo>
                <a:lnTo>
                  <a:pt x="2916821" y="1956122"/>
                </a:lnTo>
                <a:lnTo>
                  <a:pt x="127322" y="1886673"/>
                </a:ln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33" grpId="0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C16E1-790F-C310-35A7-9F983E881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11B6E3-89CD-034E-D173-2F227AF5B4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66" y="127339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Mapping the proportion helps artists to: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63C9D-1F3F-8CA1-8771-E96EE7420F11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17C31-5B81-366C-27FE-6BB8BC780A88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88A3DCB-0818-DC7C-D61A-E9AD53045EEE}"/>
              </a:ext>
            </a:extLst>
          </p:cNvPr>
          <p:cNvSpPr txBox="1">
            <a:spLocks/>
          </p:cNvSpPr>
          <p:nvPr/>
        </p:nvSpPr>
        <p:spPr>
          <a:xfrm>
            <a:off x="3751687" y="4152367"/>
            <a:ext cx="1629296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make colourful artwork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73B0CDF-C373-D68F-6EBF-93DEC510CB74}"/>
              </a:ext>
            </a:extLst>
          </p:cNvPr>
          <p:cNvSpPr txBox="1">
            <a:spLocks/>
          </p:cNvSpPr>
          <p:nvPr/>
        </p:nvSpPr>
        <p:spPr>
          <a:xfrm rot="402752">
            <a:off x="1044510" y="3691611"/>
            <a:ext cx="1629296" cy="184665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draw all the parts together in the right place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D935223-E7E7-F579-5678-2613176F6092}"/>
              </a:ext>
            </a:extLst>
          </p:cNvPr>
          <p:cNvSpPr txBox="1">
            <a:spLocks/>
          </p:cNvSpPr>
          <p:nvPr/>
        </p:nvSpPr>
        <p:spPr>
          <a:xfrm rot="21342237">
            <a:off x="6450235" y="4337032"/>
            <a:ext cx="162929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draw what they imagine</a:t>
            </a:r>
          </a:p>
        </p:txBody>
      </p:sp>
      <p:pic>
        <p:nvPicPr>
          <p:cNvPr id="5" name="Picture 4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21DA7DDF-F7A9-6A6F-D8F5-7080087ED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45"/>
          <a:stretch/>
        </p:blipFill>
        <p:spPr>
          <a:xfrm>
            <a:off x="3358342" y="2221881"/>
            <a:ext cx="5426883" cy="41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drawing of a person's face&#10;&#10;Description automatically generated">
            <a:extLst>
              <a:ext uri="{FF2B5EF4-FFF2-40B4-BE49-F238E27FC236}">
                <a16:creationId xmlns:a16="http://schemas.microsoft.com/office/drawing/2014/main" id="{19CFC435-AF98-3E64-49C9-AF58DF078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31800" y="1520975"/>
            <a:ext cx="3799257" cy="41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D30CD-94C6-1DC0-420D-6466D79F7F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Mapping Proportions</a:t>
            </a:r>
          </a:p>
        </p:txBody>
      </p:sp>
      <p:pic>
        <p:nvPicPr>
          <p:cNvPr id="3077" name="Picture 5" descr="A drawing of a triangle&#10;&#10;Description automatically generated">
            <a:extLst>
              <a:ext uri="{FF2B5EF4-FFF2-40B4-BE49-F238E27FC236}">
                <a16:creationId xmlns:a16="http://schemas.microsoft.com/office/drawing/2014/main" id="{A9C43B72-91C8-69A0-F441-86E3D997D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40915" y="1520975"/>
            <a:ext cx="2924930" cy="42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57864BCA-F767-B15B-8CC6-55C54BD40C4C}"/>
              </a:ext>
            </a:extLst>
          </p:cNvPr>
          <p:cNvSpPr/>
          <p:nvPr/>
        </p:nvSpPr>
        <p:spPr>
          <a:xfrm flipH="1">
            <a:off x="1590952" y="2016889"/>
            <a:ext cx="1520237" cy="2824222"/>
          </a:xfrm>
          <a:custGeom>
            <a:avLst/>
            <a:gdLst>
              <a:gd name="connsiteX0" fmla="*/ 544010 w 1493134"/>
              <a:gd name="connsiteY0" fmla="*/ 0 h 2824222"/>
              <a:gd name="connsiteX1" fmla="*/ 532435 w 1493134"/>
              <a:gd name="connsiteY1" fmla="*/ 1504708 h 2824222"/>
              <a:gd name="connsiteX2" fmla="*/ 1493134 w 1493134"/>
              <a:gd name="connsiteY2" fmla="*/ 1493134 h 2824222"/>
              <a:gd name="connsiteX3" fmla="*/ 1469985 w 1493134"/>
              <a:gd name="connsiteY3" fmla="*/ 2824222 h 2824222"/>
              <a:gd name="connsiteX4" fmla="*/ 0 w 1493134"/>
              <a:gd name="connsiteY4" fmla="*/ 1527858 h 2824222"/>
              <a:gd name="connsiteX5" fmla="*/ 532435 w 1493134"/>
              <a:gd name="connsiteY5" fmla="*/ 1504708 h 2824222"/>
              <a:gd name="connsiteX6" fmla="*/ 532435 w 1493134"/>
              <a:gd name="connsiteY6" fmla="*/ 1504708 h 282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3134" h="2824222">
                <a:moveTo>
                  <a:pt x="544010" y="0"/>
                </a:moveTo>
                <a:cubicBezTo>
                  <a:pt x="540152" y="501569"/>
                  <a:pt x="536293" y="1003139"/>
                  <a:pt x="532435" y="1504708"/>
                </a:cubicBezTo>
                <a:lnTo>
                  <a:pt x="1493134" y="1493134"/>
                </a:lnTo>
                <a:lnTo>
                  <a:pt x="1469985" y="2824222"/>
                </a:lnTo>
                <a:lnTo>
                  <a:pt x="0" y="1527858"/>
                </a:lnTo>
                <a:lnTo>
                  <a:pt x="532435" y="1504708"/>
                </a:lnTo>
                <a:lnTo>
                  <a:pt x="532435" y="1504708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44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B Lesson 2 V1 Demo 20240612.mp4">
            <a:hlinkClick r:id="" action="ppaction://media"/>
            <a:extLst>
              <a:ext uri="{FF2B5EF4-FFF2-40B4-BE49-F238E27FC236}">
                <a16:creationId xmlns:a16="http://schemas.microsoft.com/office/drawing/2014/main" id="{00139057-5A90-7346-1BB7-68AC34F0F3D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1279988"/>
            <a:ext cx="8243888" cy="463073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872B1-A584-6247-244C-150DD9BDB8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Copy a Master Drawing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5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81EDEB-A390-FE4E-64D4-543B38982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1908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Divide your paper into four sections using a ruler.</a:t>
            </a:r>
          </a:p>
        </p:txBody>
      </p:sp>
      <p:pic>
        <p:nvPicPr>
          <p:cNvPr id="1026" name="Picture 2" descr="A person's hand holding a ruler and pencil&#10;&#10;Description automatically generated">
            <a:extLst>
              <a:ext uri="{FF2B5EF4-FFF2-40B4-BE49-F238E27FC236}">
                <a16:creationId xmlns:a16="http://schemas.microsoft.com/office/drawing/2014/main" id="{678FD4F5-4BF7-FD83-6115-BD95C40E4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004678"/>
            <a:ext cx="8251200" cy="43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04919AC8-7A1C-636E-6164-A2B67E01F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1259" y="1844099"/>
            <a:ext cx="6121481" cy="44646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20207-6C97-05D7-0952-7C89F5CE7F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5348" y="1189821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Objects have </a:t>
            </a:r>
            <a:r>
              <a:rPr lang="en-GB" b="1" dirty="0">
                <a:ea typeface="Calibri"/>
              </a:rPr>
              <a:t>form</a:t>
            </a:r>
            <a:r>
              <a:rPr lang="en-GB" dirty="0">
                <a:ea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977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4D6FA-10AF-ECCC-30F2-4EA3855A1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person drawing a face on a notebook&#10;&#10;Description automatically generated">
            <a:extLst>
              <a:ext uri="{FF2B5EF4-FFF2-40B4-BE49-F238E27FC236}">
                <a16:creationId xmlns:a16="http://schemas.microsoft.com/office/drawing/2014/main" id="{0EC70E96-DEE5-AEFA-609F-16502119F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004679"/>
            <a:ext cx="8251200" cy="43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33CFB0-3E26-F3EF-04A1-2F26E73FB9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1908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GB" dirty="0"/>
              <a:t>Trace the proportions map onto your picture plane.</a:t>
            </a:r>
          </a:p>
        </p:txBody>
      </p:sp>
    </p:spTree>
    <p:extLst>
      <p:ext uri="{BB962C8B-B14F-4D97-AF65-F5344CB8AC3E}">
        <p14:creationId xmlns:p14="http://schemas.microsoft.com/office/powerpoint/2010/main" val="78719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5269E-E7DB-D734-477E-6B10A9E65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ands holding a picture of a face&#10;&#10;Description automatically generated">
            <a:extLst>
              <a:ext uri="{FF2B5EF4-FFF2-40B4-BE49-F238E27FC236}">
                <a16:creationId xmlns:a16="http://schemas.microsoft.com/office/drawing/2014/main" id="{98F5A9D3-6464-9776-F9D8-B93494239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004679"/>
            <a:ext cx="8251200" cy="43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71FD0C-071A-CE3B-E83C-4104A28B44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1908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GB" dirty="0"/>
              <a:t>Line the picture plane on top of the drawing.</a:t>
            </a:r>
          </a:p>
        </p:txBody>
      </p:sp>
    </p:spTree>
    <p:extLst>
      <p:ext uri="{BB962C8B-B14F-4D97-AF65-F5344CB8AC3E}">
        <p14:creationId xmlns:p14="http://schemas.microsoft.com/office/powerpoint/2010/main" val="678083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5CC2B-483A-3F56-DC0E-D08899D3D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person drawing on a piece of paper&#10;&#10;Description automatically generated">
            <a:extLst>
              <a:ext uri="{FF2B5EF4-FFF2-40B4-BE49-F238E27FC236}">
                <a16:creationId xmlns:a16="http://schemas.microsoft.com/office/drawing/2014/main" id="{7EA647FF-C601-73BB-4677-51E14628F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81" y="2009231"/>
            <a:ext cx="8251200" cy="43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478194-6A15-3085-B345-1B6176C185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1908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GB" dirty="0"/>
              <a:t>Trace the contour lines of the face onto your picture plane.</a:t>
            </a:r>
          </a:p>
        </p:txBody>
      </p:sp>
    </p:spTree>
    <p:extLst>
      <p:ext uri="{BB962C8B-B14F-4D97-AF65-F5344CB8AC3E}">
        <p14:creationId xmlns:p14="http://schemas.microsoft.com/office/powerpoint/2010/main" val="1376373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9ED95-DEFB-4693-23F5-27A29BB30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person drawing on a piece of paper&#10;&#10;Description automatically generated">
            <a:extLst>
              <a:ext uri="{FF2B5EF4-FFF2-40B4-BE49-F238E27FC236}">
                <a16:creationId xmlns:a16="http://schemas.microsoft.com/office/drawing/2014/main" id="{48CBF43D-2C38-7280-8548-BFA2ED0A0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99" y="1951356"/>
            <a:ext cx="8353425" cy="43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C9DBC8-CF90-A156-A8AD-89691724C5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1908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GB" dirty="0"/>
              <a:t>Draw the outline of the head and face, using the crosshairs.</a:t>
            </a:r>
          </a:p>
        </p:txBody>
      </p:sp>
      <p:pic>
        <p:nvPicPr>
          <p:cNvPr id="6146" name="Picture 2" descr="A person drawing on a piece of paper&#10;&#10;Description automatically generated">
            <a:extLst>
              <a:ext uri="{FF2B5EF4-FFF2-40B4-BE49-F238E27FC236}">
                <a16:creationId xmlns:a16="http://schemas.microsoft.com/office/drawing/2014/main" id="{77E99612-22B8-A246-5879-0CD62B11B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99" y="1951356"/>
            <a:ext cx="8353426" cy="43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4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A4F4-78D7-D7FD-EDBF-291D98200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person drawing on a piece of paper&#10;&#10;Description automatically generated">
            <a:extLst>
              <a:ext uri="{FF2B5EF4-FFF2-40B4-BE49-F238E27FC236}">
                <a16:creationId xmlns:a16="http://schemas.microsoft.com/office/drawing/2014/main" id="{05932D41-09FE-7CD6-05C4-71C15C4ED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004679"/>
            <a:ext cx="8251200" cy="43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ADCEC6-F165-B787-E3FC-040F32EB9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1908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GB" dirty="0"/>
              <a:t>Draw the rest of the features, using the proportion map.</a:t>
            </a:r>
          </a:p>
        </p:txBody>
      </p:sp>
      <p:pic>
        <p:nvPicPr>
          <p:cNvPr id="6146" name="Picture 2" descr="A person drawing on a piece of paper&#10;&#10;Description automatically generated">
            <a:extLst>
              <a:ext uri="{FF2B5EF4-FFF2-40B4-BE49-F238E27FC236}">
                <a16:creationId xmlns:a16="http://schemas.microsoft.com/office/drawing/2014/main" id="{3E97960B-8985-0A43-ED4C-A9735C89C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004680"/>
            <a:ext cx="8251200" cy="430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 drawing of a person's face&#10;&#10;Description automatically generated">
            <a:extLst>
              <a:ext uri="{FF2B5EF4-FFF2-40B4-BE49-F238E27FC236}">
                <a16:creationId xmlns:a16="http://schemas.microsoft.com/office/drawing/2014/main" id="{90A7AA9A-4F98-4BA9-1E1A-57FD90CEC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81" y="2004680"/>
            <a:ext cx="8251200" cy="430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47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7F44A-879A-77D7-A600-5AA089388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E69ECB-1957-128A-B912-7B91E7F04D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Show of Fingers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1DA334-41D4-88DB-24D2-FC990E2F1B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1821"/>
            <a:ext cx="8237538" cy="369332"/>
          </a:xfrm>
        </p:spPr>
        <p:txBody>
          <a:bodyPr/>
          <a:lstStyle/>
          <a:p>
            <a:r>
              <a:rPr lang="en-GB" dirty="0"/>
              <a:t>The proportion map is part of the final drawing.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F6FABC-E921-78FF-0168-6A6958CE1273}"/>
              </a:ext>
            </a:extLst>
          </p:cNvPr>
          <p:cNvSpPr/>
          <p:nvPr/>
        </p:nvSpPr>
        <p:spPr>
          <a:xfrm>
            <a:off x="456994" y="1708449"/>
            <a:ext cx="4129030" cy="4586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BB121-F140-230F-914C-631AC6F44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ea typeface="Calibri"/>
              </a:rPr>
              <a:t>Copy a Master Drawing</a:t>
            </a:r>
          </a:p>
        </p:txBody>
      </p:sp>
      <p:pic>
        <p:nvPicPr>
          <p:cNvPr id="2" name="Picture 2" descr="A drawing of a person's face&#10;&#10;Description automatically generated">
            <a:extLst>
              <a:ext uri="{FF2B5EF4-FFF2-40B4-BE49-F238E27FC236}">
                <a16:creationId xmlns:a16="http://schemas.microsoft.com/office/drawing/2014/main" id="{229C7F4C-808D-6BAD-4835-51C047821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>
            <a:fillRect/>
          </a:stretch>
        </p:blipFill>
        <p:spPr bwMode="auto">
          <a:xfrm>
            <a:off x="446400" y="1278139"/>
            <a:ext cx="8251200" cy="49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9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E345147-5ACB-19F0-4C05-025BBDCAB4CE}"/>
              </a:ext>
            </a:extLst>
          </p:cNvPr>
          <p:cNvSpPr txBox="1"/>
          <p:nvPr/>
        </p:nvSpPr>
        <p:spPr>
          <a:xfrm>
            <a:off x="1438894" y="207431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US" b="1" i="0" dirty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Proportion: </a:t>
            </a:r>
            <a:r>
              <a:rPr lang="en-US" i="0" dirty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Proportion means the size of one part compared to another. When things are in proportion, they look balanced.</a:t>
            </a:r>
            <a:endParaRPr lang="en-US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5A49BD43-F995-28EC-C200-FDD83319B219}"/>
              </a:ext>
            </a:extLst>
          </p:cNvPr>
          <p:cNvSpPr txBox="1"/>
          <p:nvPr/>
        </p:nvSpPr>
        <p:spPr>
          <a:xfrm>
            <a:off x="1438893" y="3425783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US" b="1" i="0" dirty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Proportion map: </a:t>
            </a:r>
            <a:r>
              <a:rPr lang="en-GB" i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A proportion map is a guide </a:t>
            </a:r>
            <a:r>
              <a:rPr lang="en-GB" i="0" dirty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that shows where the parts of something should go, and how big or small each part  should be.</a:t>
            </a:r>
            <a:endParaRPr lang="en-US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6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Reflect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F710A-249B-DD1A-96BE-67FEC22B6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36" y="1273600"/>
            <a:ext cx="7551694" cy="50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F406C-C41B-04AD-461F-4F0D013FF2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123" y="1268413"/>
            <a:ext cx="7771919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A132F-6DE7-37F7-68C1-E81B19B726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58" y="1278787"/>
            <a:ext cx="779666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B76C1CA8-4CE3-B4D6-AF64-2DCA830146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16" y="1279987"/>
            <a:ext cx="8251200" cy="5028737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922731-A44C-9C2A-7AE7-291A6BFC63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29428" y="2188460"/>
            <a:ext cx="5987692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/>
              <a:t>This area of the drawing </a:t>
            </a:r>
            <a:r>
              <a:rPr lang="en-AU" dirty="0"/>
              <a:t>was the most difficult to show proportion because</a:t>
            </a:r>
            <a:r>
              <a:rPr lang="en-AU"/>
              <a:t>…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A16096-05D9-FC4E-3E81-0E530ED6AA5E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 dirty="0">
                <a:solidFill>
                  <a:srgbClr val="177F99"/>
                </a:solidFill>
                <a:latin typeface="Ink Free"/>
              </a:rPr>
              <a:t>the contour lines were very detailed as this part of the face has many surface shapes.</a:t>
            </a:r>
          </a:p>
        </p:txBody>
      </p:sp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A75E59-630B-E618-0195-5D2046B0D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5347" y="1189821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Contour lines show </a:t>
            </a:r>
            <a:r>
              <a:rPr lang="en-GB" b="1" dirty="0">
                <a:ea typeface="Calibri"/>
              </a:rPr>
              <a:t>changes </a:t>
            </a:r>
            <a:r>
              <a:rPr lang="en-GB" dirty="0">
                <a:ea typeface="Calibri"/>
              </a:rPr>
              <a:t>in the form of an object.</a:t>
            </a:r>
          </a:p>
        </p:txBody>
      </p:sp>
      <p:pic>
        <p:nvPicPr>
          <p:cNvPr id="4" name="Picture 3" descr="A drawing on a paper next to a piece of wood&#10;&#10;Description automatically generated">
            <a:extLst>
              <a:ext uri="{FF2B5EF4-FFF2-40B4-BE49-F238E27FC236}">
                <a16:creationId xmlns:a16="http://schemas.microsoft.com/office/drawing/2014/main" id="{CDF2286F-0E49-591E-F8BC-DE1CFF27A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1259" y="1857558"/>
            <a:ext cx="6121481" cy="44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81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6268E-1108-372C-1CA1-02406862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F166FB83-BD59-ED5A-A6BE-9BE6FCD81A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42" y="1279987"/>
            <a:ext cx="8254800" cy="502873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B9F6ABB-6BAD-6750-67BB-898E70912CC2}"/>
              </a:ext>
            </a:extLst>
          </p:cNvPr>
          <p:cNvSpPr txBox="1">
            <a:spLocks/>
          </p:cNvSpPr>
          <p:nvPr/>
        </p:nvSpPr>
        <p:spPr>
          <a:xfrm>
            <a:off x="1768113" y="2190126"/>
            <a:ext cx="589392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/>
              <a:t>This area of my work shows the most interesting proportion because...</a:t>
            </a:r>
            <a:endParaRPr lang="en-GB" i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B93E3-3308-5D80-4A82-00C3A9D25BB1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 dirty="0">
                <a:solidFill>
                  <a:srgbClr val="177F99"/>
                </a:solidFill>
                <a:latin typeface="Ink Free"/>
              </a:rPr>
              <a:t>the lines of proportion were not as I expected; they were much closer together than what I imagined they would be on a face.</a:t>
            </a:r>
          </a:p>
        </p:txBody>
      </p:sp>
    </p:spTree>
    <p:extLst>
      <p:ext uri="{BB962C8B-B14F-4D97-AF65-F5344CB8AC3E}">
        <p14:creationId xmlns:p14="http://schemas.microsoft.com/office/powerpoint/2010/main" val="14172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3E324-E764-D307-F763-91C0C0B03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54" y="1268413"/>
            <a:ext cx="7556691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3821-A8AF-7585-5A6C-D43DB38C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08C75-901E-0BA4-41AC-D5F9AC7A65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326" y="1268413"/>
            <a:ext cx="6311347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9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drawing of a person's face&#10;&#10;Description automatically generated">
            <a:extLst>
              <a:ext uri="{FF2B5EF4-FFF2-40B4-BE49-F238E27FC236}">
                <a16:creationId xmlns:a16="http://schemas.microsoft.com/office/drawing/2014/main" id="{60FCB34E-376B-078F-E7D2-DCDC54973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21402" y="2104386"/>
            <a:ext cx="4041398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B3ED9-B0A0-E4F9-0D29-AD4249392013}"/>
              </a:ext>
            </a:extLst>
          </p:cNvPr>
          <p:cNvSpPr txBox="1"/>
          <p:nvPr/>
        </p:nvSpPr>
        <p:spPr>
          <a:xfrm>
            <a:off x="336974" y="1161996"/>
            <a:ext cx="8267342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9525"/>
            <a:r>
              <a:rPr lang="en-US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Artists use </a:t>
            </a:r>
            <a:r>
              <a:rPr lang="en-US" b="1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proportion</a:t>
            </a:r>
            <a:r>
              <a:rPr lang="en-US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to make drawings </a:t>
            </a:r>
            <a:r>
              <a:rPr lang="en-US" b="1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realistic</a:t>
            </a:r>
            <a:r>
              <a:rPr lang="en-US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A </a:t>
            </a:r>
            <a:r>
              <a:rPr lang="en-US" b="1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proportion map</a:t>
            </a:r>
            <a:r>
              <a:rPr lang="en-US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shows the </a:t>
            </a:r>
            <a:r>
              <a:rPr lang="en-US" b="1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proportions</a:t>
            </a:r>
            <a:r>
              <a:rPr lang="en-US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  <a:endParaRPr lang="en-US" sz="2400" i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2" descr="Bust of a man in profile with measurements and notes, c.1490 - Leonardo da Vinci">
            <a:extLst>
              <a:ext uri="{FF2B5EF4-FFF2-40B4-BE49-F238E27FC236}">
                <a16:creationId xmlns:a16="http://schemas.microsoft.com/office/drawing/2014/main" id="{7E9A5E59-ADDF-7F34-C340-FAD0F74EE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104387"/>
            <a:ext cx="4090800" cy="42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9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27FFBA-04CF-E6FC-4FD4-9AD7F285D630}"/>
              </a:ext>
            </a:extLst>
          </p:cNvPr>
          <p:cNvSpPr txBox="1"/>
          <p:nvPr/>
        </p:nvSpPr>
        <p:spPr>
          <a:xfrm>
            <a:off x="322263" y="1165226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231A8-DD22-A774-A92A-290B0C346251}"/>
              </a:ext>
            </a:extLst>
          </p:cNvPr>
          <p:cNvSpPr txBox="1"/>
          <p:nvPr/>
        </p:nvSpPr>
        <p:spPr>
          <a:xfrm>
            <a:off x="1608083" y="42987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4A709-0B45-E3ED-635E-CAF6883E8796}"/>
              </a:ext>
            </a:extLst>
          </p:cNvPr>
          <p:cNvSpPr txBox="1"/>
          <p:nvPr/>
        </p:nvSpPr>
        <p:spPr>
          <a:xfrm>
            <a:off x="2802835" y="486023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629885-DE61-39DC-4388-52939D0147F1}"/>
              </a:ext>
            </a:extLst>
          </p:cNvPr>
          <p:cNvSpPr txBox="1"/>
          <p:nvPr/>
        </p:nvSpPr>
        <p:spPr>
          <a:xfrm>
            <a:off x="322263" y="1154834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9525"/>
            <a:r>
              <a:rPr lang="en-US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 the next lesson, we will learn how artists use proportion and positive and negative space in an artwork.</a:t>
            </a:r>
            <a:endParaRPr lang="en-US" sz="2400" i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2EA6A0-A55E-1167-21B2-4655AB5716CA}"/>
              </a:ext>
            </a:extLst>
          </p:cNvPr>
          <p:cNvGrpSpPr/>
          <p:nvPr/>
        </p:nvGrpSpPr>
        <p:grpSpPr>
          <a:xfrm>
            <a:off x="1563145" y="2222205"/>
            <a:ext cx="6017709" cy="4086520"/>
            <a:chOff x="667849" y="1268725"/>
            <a:chExt cx="7718600" cy="504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4AF6FC-361D-957B-4538-5244F203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8049" y="1268725"/>
              <a:ext cx="3578400" cy="504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8736FB-E33F-DFEA-BA1D-A1A0D18DD61A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7849" y="1268725"/>
              <a:ext cx="3578400" cy="50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3E1A6-82FA-2EF2-8F06-DC3B4545DF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2911" y="1278438"/>
            <a:ext cx="8239125" cy="2130242"/>
          </a:xfrm>
        </p:spPr>
        <p:txBody>
          <a:bodyPr lIns="0" tIns="0" rIns="0" bIns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j-lt"/>
                <a:ea typeface="맑은 고딕"/>
              </a:rPr>
              <a:t>Slide 14 First Photo: The Last Supper by Leonardo da Vinci, from </a:t>
            </a:r>
            <a:r>
              <a:rPr lang="en-US" altLang="ko-KR" sz="1200" dirty="0" err="1">
                <a:latin typeface="+mj-lt"/>
                <a:ea typeface="맑은 고딕"/>
              </a:rPr>
              <a:t>WikiArt</a:t>
            </a:r>
            <a:r>
              <a:rPr lang="en-US" altLang="ko-KR" sz="1200" dirty="0">
                <a:latin typeface="+mj-lt"/>
                <a:ea typeface="맑은 고딕"/>
              </a:rPr>
              <a:t>, Public Domain, </a:t>
            </a:r>
            <a:r>
              <a:rPr lang="en-US" altLang="ko-KR" sz="1200" dirty="0">
                <a:latin typeface="+mj-lt"/>
                <a:ea typeface="맑은 고딕"/>
                <a:hlinkClick r:id="rId3"/>
              </a:rPr>
              <a:t>https://www.wikiart.org/en/leonardo-da-vinci/the-last-supper-1495</a:t>
            </a:r>
            <a:r>
              <a:rPr lang="en-US" altLang="ko-KR" sz="1200" dirty="0">
                <a:latin typeface="+mj-lt"/>
                <a:ea typeface="맑은 고딕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j-lt"/>
                <a:ea typeface="맑은 고딕"/>
              </a:rPr>
              <a:t>Slie 14 Second Photo: Study for the Last Supper by Leonardo da Vinci, from </a:t>
            </a:r>
            <a:r>
              <a:rPr lang="en-US" altLang="ko-KR" sz="1200" dirty="0" err="1">
                <a:latin typeface="+mj-lt"/>
                <a:ea typeface="맑은 고딕"/>
              </a:rPr>
              <a:t>WikiArt</a:t>
            </a:r>
            <a:r>
              <a:rPr lang="en-US" altLang="ko-KR" sz="1200" dirty="0">
                <a:latin typeface="+mj-lt"/>
                <a:ea typeface="맑은 고딕"/>
              </a:rPr>
              <a:t>, Public Domain, </a:t>
            </a:r>
            <a:r>
              <a:rPr lang="en-US" altLang="ko-KR" sz="1200" dirty="0">
                <a:latin typeface="+mj-lt"/>
                <a:ea typeface="맑은 고딕"/>
                <a:hlinkClick r:id="rId4"/>
              </a:rPr>
              <a:t>https://www.wikiart.org/en/leonardo-da-vinci/study-for-the-last-supper-1</a:t>
            </a:r>
            <a:r>
              <a:rPr lang="en-US" altLang="ko-KR" sz="1200" dirty="0">
                <a:latin typeface="+mj-lt"/>
                <a:ea typeface="맑은 고딕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j-lt"/>
                <a:ea typeface="맑은 고딕"/>
              </a:rPr>
              <a:t>Slide 14 Third Photo: Studies of human skull by Leonardo da Vinci, from </a:t>
            </a:r>
            <a:r>
              <a:rPr lang="en-US" altLang="ko-KR" sz="1200" dirty="0" err="1">
                <a:latin typeface="+mj-lt"/>
                <a:ea typeface="맑은 고딕"/>
              </a:rPr>
              <a:t>WikiArt</a:t>
            </a:r>
            <a:r>
              <a:rPr lang="en-US" altLang="ko-KR" sz="1200" dirty="0">
                <a:latin typeface="+mj-lt"/>
                <a:ea typeface="맑은 고딕"/>
              </a:rPr>
              <a:t>, Public Domain, </a:t>
            </a:r>
            <a:r>
              <a:rPr lang="en-US" altLang="ko-KR" sz="1200" dirty="0">
                <a:latin typeface="+mj-lt"/>
                <a:ea typeface="맑은 고딕"/>
                <a:hlinkClick r:id="rId5"/>
              </a:rPr>
              <a:t>https://www.wikiart.org/en/leonardo-da-vinci/studies-of-human-skull-1489</a:t>
            </a:r>
            <a:r>
              <a:rPr lang="en-US" altLang="ko-KR" sz="1200" dirty="0">
                <a:latin typeface="+mj-lt"/>
                <a:ea typeface="맑은 고딕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j-lt"/>
                <a:ea typeface="맑은 고딕"/>
              </a:rPr>
              <a:t>Slide 15 Photo: Bust of a man in profile with measurements and notes by Leonardo da Vinci, from </a:t>
            </a:r>
            <a:r>
              <a:rPr lang="en-US" altLang="ko-KR" sz="1200" dirty="0" err="1">
                <a:latin typeface="+mj-lt"/>
                <a:ea typeface="맑은 고딕"/>
              </a:rPr>
              <a:t>WikiArt</a:t>
            </a:r>
            <a:r>
              <a:rPr lang="en-US" altLang="ko-KR" sz="1200" dirty="0">
                <a:latin typeface="+mj-lt"/>
                <a:ea typeface="맑은 고딕"/>
              </a:rPr>
              <a:t>, Public Domain, </a:t>
            </a:r>
            <a:r>
              <a:rPr lang="en-US" altLang="ko-KR" sz="1200" dirty="0">
                <a:latin typeface="+mj-lt"/>
                <a:ea typeface="맑은 고딕"/>
                <a:hlinkClick r:id="rId6"/>
              </a:rPr>
              <a:t>https://www.wikiart.org/en/leonardo-da-vinci/bust-of-a-man-in-profile-with-measurements-and-notes</a:t>
            </a:r>
            <a:r>
              <a:rPr lang="en-US" altLang="ko-KR" sz="1200" dirty="0">
                <a:latin typeface="+mj-lt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627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8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B27DC4-E11D-6E29-2333-DF65F9B7F7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2721" y="1195793"/>
            <a:ext cx="8237538" cy="369332"/>
          </a:xfrm>
        </p:spPr>
        <p:txBody>
          <a:bodyPr/>
          <a:lstStyle/>
          <a:p>
            <a:r>
              <a:rPr lang="en-GB" dirty="0"/>
              <a:t>Contour lines show: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71307AE-5EA8-E0B2-A2EE-9C0D4E08E4F0}"/>
              </a:ext>
            </a:extLst>
          </p:cNvPr>
          <p:cNvSpPr txBox="1">
            <a:spLocks/>
          </p:cNvSpPr>
          <p:nvPr/>
        </p:nvSpPr>
        <p:spPr>
          <a:xfrm>
            <a:off x="3806085" y="4387373"/>
            <a:ext cx="1690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/>
              <a:t>the outside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AB2861F-F46F-05AD-8A13-43EB9746CA73}"/>
              </a:ext>
            </a:extLst>
          </p:cNvPr>
          <p:cNvSpPr txBox="1">
            <a:spLocks/>
          </p:cNvSpPr>
          <p:nvPr/>
        </p:nvSpPr>
        <p:spPr>
          <a:xfrm rot="501250">
            <a:off x="952527" y="4202707"/>
            <a:ext cx="1690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/>
              <a:t>the form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6BD49BB-0F10-AB89-23D6-E8CCD4DB0BCF}"/>
              </a:ext>
            </a:extLst>
          </p:cNvPr>
          <p:cNvSpPr txBox="1">
            <a:spLocks/>
          </p:cNvSpPr>
          <p:nvPr/>
        </p:nvSpPr>
        <p:spPr>
          <a:xfrm rot="21393130">
            <a:off x="6503249" y="4294806"/>
            <a:ext cx="1690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/>
              <a:t>the inside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4DD77E-FBDC-934A-136E-1C0C4C6DBAA9}"/>
              </a:ext>
            </a:extLst>
          </p:cNvPr>
          <p:cNvSpPr/>
          <p:nvPr/>
        </p:nvSpPr>
        <p:spPr>
          <a:xfrm>
            <a:off x="3258207" y="2056199"/>
            <a:ext cx="5527018" cy="425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4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E05F7-2852-3DC9-4732-8F1698F2C2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2032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dirty="0"/>
              <a:t>In this lesson, we will learn how to use proportion.</a:t>
            </a:r>
            <a:endParaRPr lang="en-GB" dirty="0">
              <a:ea typeface="Calibri"/>
            </a:endParaRPr>
          </a:p>
        </p:txBody>
      </p:sp>
      <p:pic>
        <p:nvPicPr>
          <p:cNvPr id="3" name="Picture 2" descr="A drawing of a person's face&#10;&#10;Description automatically generated">
            <a:extLst>
              <a:ext uri="{FF2B5EF4-FFF2-40B4-BE49-F238E27FC236}">
                <a16:creationId xmlns:a16="http://schemas.microsoft.com/office/drawing/2014/main" id="{85E7E23B-D97F-FC85-0702-D2EE88C2D5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98217" y="1909937"/>
            <a:ext cx="4541049" cy="429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9683" y="1207021"/>
            <a:ext cx="8237538" cy="1698927"/>
          </a:xfrm>
        </p:spPr>
        <p:txBody>
          <a:bodyPr lIns="0" tIns="0" rIns="0" bIns="0" anchor="t">
            <a:spAutoFit/>
          </a:bodyPr>
          <a:lstStyle/>
          <a:p>
            <a:r>
              <a:rPr lang="en-AU" dirty="0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accent1"/>
                </a:solidFill>
              </a:rPr>
              <a:t>observe </a:t>
            </a:r>
            <a:r>
              <a:rPr lang="en-AU" dirty="0">
                <a:solidFill>
                  <a:schemeClr val="tx1"/>
                </a:solidFill>
              </a:rPr>
              <a:t>the proportions of a face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accent1"/>
                </a:solidFill>
                <a:ea typeface="Calibri"/>
              </a:rPr>
              <a:t>use </a:t>
            </a:r>
            <a:r>
              <a:rPr lang="en-AU" dirty="0">
                <a:solidFill>
                  <a:schemeClr val="tx1"/>
                </a:solidFill>
                <a:ea typeface="Calibri"/>
              </a:rPr>
              <a:t>a proportions map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accent1"/>
                </a:solidFill>
                <a:ea typeface="Calibri"/>
              </a:rPr>
              <a:t>copy </a:t>
            </a:r>
            <a:r>
              <a:rPr lang="en-AU" dirty="0">
                <a:solidFill>
                  <a:schemeClr val="tx1"/>
                </a:solidFill>
                <a:ea typeface="Calibri"/>
              </a:rPr>
              <a:t>a master drawing.</a:t>
            </a:r>
          </a:p>
        </p:txBody>
      </p:sp>
    </p:spTree>
    <p:extLst>
      <p:ext uri="{BB962C8B-B14F-4D97-AF65-F5344CB8AC3E}">
        <p14:creationId xmlns:p14="http://schemas.microsoft.com/office/powerpoint/2010/main" val="83222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CB6354-1EEC-032C-FC8B-055F1700D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268725"/>
            <a:ext cx="7560000" cy="50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A9E8C0-9C9F-D077-2DF3-E6101D558F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268725"/>
            <a:ext cx="7560671" cy="50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626D45-E4AF-CAF8-7293-80AE0ADDBB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268413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3BF27-9D5F-A440-7D1F-7014FBD3BA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25020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proportion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A9D-052B-2537-81C7-E7C045C43C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25202"/>
            <a:ext cx="1817914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dirty="0"/>
              <a:t>proportion map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6D2B1-AEB6-FB48-FC51-81CBACC0C5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2810-93A9-6944-AB75-9831C07F4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83114" y="1744830"/>
            <a:ext cx="2893710" cy="221599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ea typeface="Calibri"/>
              </a:rPr>
              <a:t>Proportion means the size of one part compared to another. When things are in proportion,  they look balanced.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4C12922-F115-AF43-598F-68DD08938E7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7072" y="1806640"/>
            <a:ext cx="2893710" cy="2110492"/>
          </a:xfrm>
        </p:spPr>
      </p:pic>
      <p:pic>
        <p:nvPicPr>
          <p:cNvPr id="6" name="Picture Placeholder 5" descr="A drawing of a person's face&#10;&#10;Description automatically generated">
            <a:extLst>
              <a:ext uri="{FF2B5EF4-FFF2-40B4-BE49-F238E27FC236}">
                <a16:creationId xmlns:a16="http://schemas.microsoft.com/office/drawing/2014/main" id="{980B6EB1-3112-9A4C-D6D3-4B72A8E2D67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64333" y="4231758"/>
            <a:ext cx="2383824" cy="192368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D58E4C-A1DC-9395-70C1-BC92699286FD}"/>
              </a:ext>
            </a:extLst>
          </p:cNvPr>
          <p:cNvSpPr txBox="1">
            <a:spLocks/>
          </p:cNvSpPr>
          <p:nvPr/>
        </p:nvSpPr>
        <p:spPr>
          <a:xfrm>
            <a:off x="2483113" y="4025202"/>
            <a:ext cx="2872657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 dirty="0"/>
              <a:t>A proportion map is a guide that shows where the parts of something should go, and how big or small each part should be.</a:t>
            </a:r>
          </a:p>
        </p:txBody>
      </p:sp>
    </p:spTree>
    <p:extLst>
      <p:ext uri="{BB962C8B-B14F-4D97-AF65-F5344CB8AC3E}">
        <p14:creationId xmlns:p14="http://schemas.microsoft.com/office/powerpoint/2010/main" val="32565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71F86F-8400-6BDC-3B14-38C1715D56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698" y="1157049"/>
            <a:ext cx="4851867" cy="485186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F1142E-A878-2867-3F07-82838C1158DC}"/>
              </a:ext>
            </a:extLst>
          </p:cNvPr>
          <p:cNvSpPr/>
          <p:nvPr/>
        </p:nvSpPr>
        <p:spPr>
          <a:xfrm>
            <a:off x="2619023" y="1715911"/>
            <a:ext cx="3905954" cy="399062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E3D8F5-C0C6-D306-D533-B96AC1747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3" t="16159" r="54481" b="13936"/>
          <a:stretch>
            <a:fillRect/>
          </a:stretch>
        </p:blipFill>
        <p:spPr>
          <a:xfrm>
            <a:off x="2168435" y="1473323"/>
            <a:ext cx="5786845" cy="440496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D5610-4587-5A43-4C54-C68A430A10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ea typeface="Calibri"/>
              </a:rPr>
              <a:t>3D Form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F840D9-9811-C0D0-F3B0-FEB46E3A0F11}"/>
              </a:ext>
            </a:extLst>
          </p:cNvPr>
          <p:cNvSpPr/>
          <p:nvPr/>
        </p:nvSpPr>
        <p:spPr>
          <a:xfrm>
            <a:off x="2456745" y="1592263"/>
            <a:ext cx="4230509" cy="417406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B40A60-EDEB-CE06-5EA6-C348BFC5A5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3175" y="1279850"/>
            <a:ext cx="5300930" cy="4993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50E224-79E2-29D8-3DCE-B4EC721096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9165" y="1279850"/>
            <a:ext cx="7217283" cy="49902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1E3DFF-FA63-0137-9C08-CF4DEFD3B7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78" y="1279850"/>
            <a:ext cx="7560000" cy="4993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BD87C1-A833-96CA-DAD1-8E3E4AAB94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776" y="1279850"/>
            <a:ext cx="7629710" cy="50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3KN27SNVY5CS-90160594-426903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https://ggsaus.sharepoint.com/sites/Curriculum/_layouts/15/DocIdRedir.aspx?ID=3KN27SNVY5CS-90160594-426903</Url>
      <Description>3KN27SNVY5CS-90160594-426903</Description>
    </_dlc_DocIdUrl>
  </documentManagement>
</p:properties>
</file>

<file path=customXml/itemProps1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purl.org/dc/elements/1.1/"/>
    <ds:schemaRef ds:uri="f315eb64-a02b-4bd5-a84c-38ab918c4ccd"/>
    <ds:schemaRef ds:uri="http://schemas.microsoft.com/office/2006/metadata/properties"/>
    <ds:schemaRef ds:uri="d63ea73a-d7e6-4e3a-bf41-d78273581467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370</TotalTime>
  <Words>570</Words>
  <Application>Microsoft Office PowerPoint</Application>
  <PresentationFormat>On-screen Show (4:3)</PresentationFormat>
  <Paragraphs>60</Paragraphs>
  <Slides>37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</vt:lpstr>
      <vt:lpstr>Calibri</vt:lpstr>
      <vt:lpstr>Calibri Light</vt:lpstr>
      <vt:lpstr>Edu QLD Beginner</vt:lpstr>
      <vt:lpstr>Gotham-Light</vt:lpstr>
      <vt:lpstr>Ink Free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38</cp:revision>
  <cp:lastPrinted>2021-04-07T01:54:21Z</cp:lastPrinted>
  <dcterms:created xsi:type="dcterms:W3CDTF">2017-09-25T17:46:47Z</dcterms:created>
  <dcterms:modified xsi:type="dcterms:W3CDTF">2025-10-16T08:31:53Z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2297b463-cee4-4909-86f2-1718440e7445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