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ink/ink3.xml" ContentType="application/inkml+xml"/>
  <Override PartName="/ppt/notesSlides/notesSlide16.xml" ContentType="application/vnd.openxmlformats-officedocument.presentationml.notesSlide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notesSlides/notesSlide18.xml" ContentType="application/vnd.openxmlformats-officedocument.presentationml.notesSlide+xml"/>
  <Override PartName="/ppt/ink/ink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38"/>
  </p:notesMasterIdLst>
  <p:handoutMasterIdLst>
    <p:handoutMasterId r:id="rId39"/>
  </p:handoutMasterIdLst>
  <p:sldIdLst>
    <p:sldId id="1964" r:id="rId7"/>
    <p:sldId id="1979" r:id="rId8"/>
    <p:sldId id="1980" r:id="rId9"/>
    <p:sldId id="1981" r:id="rId10"/>
    <p:sldId id="261" r:id="rId11"/>
    <p:sldId id="1941" r:id="rId12"/>
    <p:sldId id="1982" r:id="rId13"/>
    <p:sldId id="1942" r:id="rId14"/>
    <p:sldId id="1966" r:id="rId15"/>
    <p:sldId id="1900" r:id="rId16"/>
    <p:sldId id="1975" r:id="rId17"/>
    <p:sldId id="1971" r:id="rId18"/>
    <p:sldId id="1891" r:id="rId19"/>
    <p:sldId id="1924" r:id="rId20"/>
    <p:sldId id="1906" r:id="rId21"/>
    <p:sldId id="1907" r:id="rId22"/>
    <p:sldId id="1913" r:id="rId23"/>
    <p:sldId id="1912" r:id="rId24"/>
    <p:sldId id="1976" r:id="rId25"/>
    <p:sldId id="279" r:id="rId26"/>
    <p:sldId id="1959" r:id="rId27"/>
    <p:sldId id="1919" r:id="rId28"/>
    <p:sldId id="1978" r:id="rId29"/>
    <p:sldId id="1961" r:id="rId30"/>
    <p:sldId id="1963" r:id="rId31"/>
    <p:sldId id="1902" r:id="rId32"/>
    <p:sldId id="285" r:id="rId33"/>
    <p:sldId id="286" r:id="rId34"/>
    <p:sldId id="287" r:id="rId35"/>
    <p:sldId id="1983" r:id="rId36"/>
    <p:sldId id="295" r:id="rId37"/>
  </p:sldIdLst>
  <p:sldSz cx="9144000" cy="6858000" type="screen4x3"/>
  <p:notesSz cx="7019925" cy="9305925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64"/>
            <p14:sldId id="1979"/>
            <p14:sldId id="1980"/>
            <p14:sldId id="1981"/>
            <p14:sldId id="261"/>
            <p14:sldId id="1941"/>
            <p14:sldId id="1982"/>
            <p14:sldId id="1942"/>
            <p14:sldId id="1966"/>
            <p14:sldId id="1900"/>
            <p14:sldId id="1975"/>
            <p14:sldId id="1971"/>
            <p14:sldId id="1891"/>
            <p14:sldId id="1924"/>
            <p14:sldId id="1906"/>
            <p14:sldId id="1907"/>
            <p14:sldId id="1913"/>
            <p14:sldId id="1912"/>
            <p14:sldId id="1976"/>
            <p14:sldId id="279"/>
            <p14:sldId id="1959"/>
            <p14:sldId id="1919"/>
            <p14:sldId id="1978"/>
            <p14:sldId id="1961"/>
            <p14:sldId id="1963"/>
            <p14:sldId id="1902"/>
            <p14:sldId id="285"/>
            <p14:sldId id="286"/>
            <p14:sldId id="287"/>
            <p14:sldId id="198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2903" userDrawn="1">
          <p15:clr>
            <a:srgbClr val="A4A3A4"/>
          </p15:clr>
        </p15:guide>
        <p15:guide id="6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A270C1D9-1FE4-4F29-1511-8C3D756B9DB4}" name="Shirley Serban" initials="SS" userId="S::sserban@goodtogreatschools.org.au::7f207fc8-03d1-48c7-9795-2440acc08cbb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7C4"/>
    <a:srgbClr val="065E49"/>
    <a:srgbClr val="08765C"/>
    <a:srgbClr val="177F99"/>
    <a:srgbClr val="0DBF95"/>
    <a:srgbClr val="0B9977"/>
    <a:srgbClr val="0F9EA9"/>
    <a:srgbClr val="0FA2AD"/>
    <a:srgbClr val="0E97A2"/>
    <a:srgbClr val="12B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E1224-6B9A-4BCA-AFFF-DEC494520447}" v="2" dt="2025-10-16T09:05:21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600" autoAdjust="0"/>
  </p:normalViewPr>
  <p:slideViewPr>
    <p:cSldViewPr snapToGrid="0" showGuides="1">
      <p:cViewPr varScale="1">
        <p:scale>
          <a:sx n="69" d="100"/>
          <a:sy n="69" d="100"/>
        </p:scale>
        <p:origin x="1758" y="297"/>
      </p:cViewPr>
      <p:guideLst>
        <p:guide orient="horz" pos="527"/>
        <p:guide pos="272"/>
        <p:guide orient="horz" pos="3974"/>
        <p:guide orient="horz" pos="799"/>
        <p:guide pos="2903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ea Rive" userId="S::srive@goodtogreatschools.org.au::891173ba-4b43-41f1-bd85-b99557e25871" providerId="AD" clId="Web-{F16E13FE-AB46-12B7-3255-42E17F7C7BF3}"/>
    <pc:docChg chg="modSld">
      <pc:chgData name="Silea Rive" userId="S::srive@goodtogreatschools.org.au::891173ba-4b43-41f1-bd85-b99557e25871" providerId="AD" clId="Web-{F16E13FE-AB46-12B7-3255-42E17F7C7BF3}" dt="2025-06-16T19:42:33.173" v="89"/>
      <pc:docMkLst>
        <pc:docMk/>
      </pc:docMkLst>
      <pc:sldChg chg="addSp delSp modSp">
        <pc:chgData name="Silea Rive" userId="S::srive@goodtogreatschools.org.au::891173ba-4b43-41f1-bd85-b99557e25871" providerId="AD" clId="Web-{F16E13FE-AB46-12B7-3255-42E17F7C7BF3}" dt="2025-06-16T19:20:53.339" v="1"/>
        <pc:sldMkLst>
          <pc:docMk/>
          <pc:sldMk cId="329568932" sldId="1953"/>
        </pc:sldMkLst>
      </pc:sldChg>
      <pc:sldChg chg="addSp delSp modSp">
        <pc:chgData name="Silea Rive" userId="S::srive@goodtogreatschools.org.au::891173ba-4b43-41f1-bd85-b99557e25871" providerId="AD" clId="Web-{F16E13FE-AB46-12B7-3255-42E17F7C7BF3}" dt="2025-06-16T19:23:51.650" v="6" actId="1076"/>
        <pc:sldMkLst>
          <pc:docMk/>
          <pc:sldMk cId="11215142" sldId="1954"/>
        </pc:sldMkLst>
      </pc:sldChg>
      <pc:sldChg chg="addSp delSp modSp addAnim">
        <pc:chgData name="Silea Rive" userId="S::srive@goodtogreatschools.org.au::891173ba-4b43-41f1-bd85-b99557e25871" providerId="AD" clId="Web-{F16E13FE-AB46-12B7-3255-42E17F7C7BF3}" dt="2025-06-16T19:42:33.173" v="89"/>
        <pc:sldMkLst>
          <pc:docMk/>
          <pc:sldMk cId="2411661837" sldId="1959"/>
        </pc:sldMkLst>
      </pc:sldChg>
    </pc:docChg>
  </pc:docChgLst>
  <pc:docChgLst>
    <pc:chgData name="Sara Hodgson Brown" userId="S::shodgsonbrown@goodtogreatschools.org.au::55abe0ab-6bea-4dc8-9867-e8721f5c6272" providerId="AD" clId="Web-{06749ACE-3636-1BB5-4A94-CDAF6B35755A}"/>
    <pc:docChg chg="addSld delSld modSld modSection">
      <pc:chgData name="Sara Hodgson Brown" userId="S::shodgsonbrown@goodtogreatschools.org.au::55abe0ab-6bea-4dc8-9867-e8721f5c6272" providerId="AD" clId="Web-{06749ACE-3636-1BB5-4A94-CDAF6B35755A}" dt="2025-04-14T11:27:52.763" v="129" actId="20577"/>
      <pc:docMkLst>
        <pc:docMk/>
      </pc:docMkLst>
      <pc:sldChg chg="modNotes">
        <pc:chgData name="Sara Hodgson Brown" userId="S::shodgsonbrown@goodtogreatschools.org.au::55abe0ab-6bea-4dc8-9867-e8721f5c6272" providerId="AD" clId="Web-{06749ACE-3636-1BB5-4A94-CDAF6B35755A}" dt="2025-04-14T11:12:33.234" v="26"/>
        <pc:sldMkLst>
          <pc:docMk/>
          <pc:sldMk cId="2718982043" sldId="1899"/>
        </pc:sldMkLst>
      </pc:sldChg>
      <pc:sldChg chg="del">
        <pc:chgData name="Sara Hodgson Brown" userId="S::shodgsonbrown@goodtogreatschools.org.au::55abe0ab-6bea-4dc8-9867-e8721f5c6272" providerId="AD" clId="Web-{06749ACE-3636-1BB5-4A94-CDAF6B35755A}" dt="2025-04-14T11:25:51.614" v="85"/>
        <pc:sldMkLst>
          <pc:docMk/>
          <pc:sldMk cId="2001428429" sldId="1920"/>
        </pc:sldMkLst>
      </pc:sldChg>
      <pc:sldChg chg="add del replId modNotes">
        <pc:chgData name="Sara Hodgson Brown" userId="S::shodgsonbrown@goodtogreatschools.org.au::55abe0ab-6bea-4dc8-9867-e8721f5c6272" providerId="AD" clId="Web-{06749ACE-3636-1BB5-4A94-CDAF6B35755A}" dt="2025-04-14T11:27:22.448" v="119"/>
        <pc:sldMkLst>
          <pc:docMk/>
          <pc:sldMk cId="4177208299" sldId="1936"/>
        </pc:sldMkLst>
      </pc:sldChg>
      <pc:sldChg chg="delSp modSp add replId delAnim modNotes">
        <pc:chgData name="Sara Hodgson Brown" userId="S::shodgsonbrown@goodtogreatschools.org.au::55abe0ab-6bea-4dc8-9867-e8721f5c6272" providerId="AD" clId="Web-{06749ACE-3636-1BB5-4A94-CDAF6B35755A}" dt="2025-04-14T11:27:52.763" v="129" actId="20577"/>
        <pc:sldMkLst>
          <pc:docMk/>
          <pc:sldMk cId="1084918999" sldId="1937"/>
        </pc:sldMkLst>
      </pc:sld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Chantal Rae" userId="a1db561e-73a2-489d-a119-0f73c1c2f06f" providerId="ADAL" clId="{1B7CCB33-D176-4456-AF9C-3A9CF49A751E}"/>
    <pc:docChg chg="modSld">
      <pc:chgData name="Chantal Rae" userId="a1db561e-73a2-489d-a119-0f73c1c2f06f" providerId="ADAL" clId="{1B7CCB33-D176-4456-AF9C-3A9CF49A751E}" dt="2025-06-30T02:16:42.365" v="1" actId="20577"/>
      <pc:docMkLst>
        <pc:docMk/>
      </pc:docMkLst>
      <pc:sldChg chg="modSp mod">
        <pc:chgData name="Chantal Rae" userId="a1db561e-73a2-489d-a119-0f73c1c2f06f" providerId="ADAL" clId="{1B7CCB33-D176-4456-AF9C-3A9CF49A751E}" dt="2025-06-30T02:16:42.365" v="1" actId="20577"/>
        <pc:sldMkLst>
          <pc:docMk/>
          <pc:sldMk cId="3974953148" sldId="1940"/>
        </pc:sldMkLst>
      </pc:sldChg>
    </pc:docChg>
  </pc:docChgLst>
  <pc:docChgLst>
    <pc:chgData name="Sara Hodgson Brown" userId="55abe0ab-6bea-4dc8-9867-e8721f5c6272" providerId="ADAL" clId="{655CEAF2-70C7-4B0F-BE2B-0B01C29E1FE3}"/>
    <pc:docChg chg="undo custSel addSld delSld modSld sldOrd modMainMaster modSection">
      <pc:chgData name="Sara Hodgson Brown" userId="55abe0ab-6bea-4dc8-9867-e8721f5c6272" providerId="ADAL" clId="{655CEAF2-70C7-4B0F-BE2B-0B01C29E1FE3}" dt="2025-07-13T10:41:12.091" v="4991"/>
      <pc:docMkLst>
        <pc:docMk/>
      </pc:docMkLst>
      <pc:sldChg chg="addSp delSp modSp mod modNotesTx">
        <pc:chgData name="Sara Hodgson Brown" userId="55abe0ab-6bea-4dc8-9867-e8721f5c6272" providerId="ADAL" clId="{655CEAF2-70C7-4B0F-BE2B-0B01C29E1FE3}" dt="2025-07-13T09:51:16.615" v="3998"/>
        <pc:sldMkLst>
          <pc:docMk/>
          <pc:sldMk cId="2081362450" sldId="261"/>
        </pc:sldMkLst>
      </pc:sldChg>
      <pc:sldChg chg="addSp delSp modSp mod delAnim modAnim modNotesTx">
        <pc:chgData name="Sara Hodgson Brown" userId="55abe0ab-6bea-4dc8-9867-e8721f5c6272" providerId="ADAL" clId="{655CEAF2-70C7-4B0F-BE2B-0B01C29E1FE3}" dt="2025-07-13T09:50:32.459" v="3996" actId="1076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655CEAF2-70C7-4B0F-BE2B-0B01C29E1FE3}" dt="2025-07-13T10:41:12.091" v="4991"/>
        <pc:sldMkLst>
          <pc:docMk/>
          <pc:sldMk cId="40559466" sldId="279"/>
        </pc:sldMkLst>
      </pc:sldChg>
      <pc:sldChg chg="addSp delSp modSp mod">
        <pc:chgData name="Sara Hodgson Brown" userId="55abe0ab-6bea-4dc8-9867-e8721f5c6272" providerId="ADAL" clId="{655CEAF2-70C7-4B0F-BE2B-0B01C29E1FE3}" dt="2025-07-13T10:29:52.375" v="4775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655CEAF2-70C7-4B0F-BE2B-0B01C29E1FE3}" dt="2025-07-13T09:26:23.553" v="3142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655CEAF2-70C7-4B0F-BE2B-0B01C29E1FE3}" dt="2025-07-13T09:39:45.320" v="3795" actId="1076"/>
        <pc:sldMkLst>
          <pc:docMk/>
          <pc:sldMk cId="957731022" sldId="287"/>
        </pc:sldMkLst>
      </pc:sldChg>
      <pc:sldChg chg="addSp delSp modSp del mod delAnim modAnim modNotesTx">
        <pc:chgData name="Sara Hodgson Brown" userId="55abe0ab-6bea-4dc8-9867-e8721f5c6272" providerId="ADAL" clId="{655CEAF2-70C7-4B0F-BE2B-0B01C29E1FE3}" dt="2025-07-12T12:42:16.151" v="792" actId="47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655CEAF2-70C7-4B0F-BE2B-0B01C29E1FE3}" dt="2025-07-12T13:09:22.448" v="1634" actId="1076"/>
        <pc:sldMkLst>
          <pc:docMk/>
          <pc:sldMk cId="3824809397" sldId="1900"/>
        </pc:sldMkLst>
      </pc:sldChg>
      <pc:sldChg chg="addSp delSp modSp mod modNotesTx">
        <pc:chgData name="Sara Hodgson Brown" userId="55abe0ab-6bea-4dc8-9867-e8721f5c6272" providerId="ADAL" clId="{655CEAF2-70C7-4B0F-BE2B-0B01C29E1FE3}" dt="2025-07-13T09:30:10.534" v="3152" actId="1076"/>
        <pc:sldMkLst>
          <pc:docMk/>
          <pc:sldMk cId="805549066" sldId="1902"/>
        </pc:sldMkLst>
      </pc:sldChg>
      <pc:sldChg chg="modSp mod modNotesTx">
        <pc:chgData name="Sara Hodgson Brown" userId="55abe0ab-6bea-4dc8-9867-e8721f5c6272" providerId="ADAL" clId="{655CEAF2-70C7-4B0F-BE2B-0B01C29E1FE3}" dt="2025-07-13T09:34:47.669" v="3505" actId="1076"/>
        <pc:sldMkLst>
          <pc:docMk/>
          <pc:sldMk cId="2415902976" sldId="1915"/>
        </pc:sldMkLst>
      </pc:sldChg>
      <pc:sldChg chg="addSp delSp modSp add del mod">
        <pc:chgData name="Sara Hodgson Brown" userId="55abe0ab-6bea-4dc8-9867-e8721f5c6272" providerId="ADAL" clId="{655CEAF2-70C7-4B0F-BE2B-0B01C29E1FE3}" dt="2025-07-13T10:32:43.703" v="4809"/>
        <pc:sldMkLst>
          <pc:docMk/>
          <pc:sldMk cId="1441639271" sldId="1918"/>
        </pc:sldMkLst>
      </pc:sldChg>
      <pc:sldChg chg="modNotesTx">
        <pc:chgData name="Sara Hodgson Brown" userId="55abe0ab-6bea-4dc8-9867-e8721f5c6272" providerId="ADAL" clId="{655CEAF2-70C7-4B0F-BE2B-0B01C29E1FE3}" dt="2025-07-13T09:24:49.379" v="3137"/>
        <pc:sldMkLst>
          <pc:docMk/>
          <pc:sldMk cId="3690620153" sldId="1919"/>
        </pc:sldMkLst>
      </pc:sldChg>
      <pc:sldChg chg="addSp delSp modSp mod delAnim modAnim modNotesTx">
        <pc:chgData name="Sara Hodgson Brown" userId="55abe0ab-6bea-4dc8-9867-e8721f5c6272" providerId="ADAL" clId="{655CEAF2-70C7-4B0F-BE2B-0B01C29E1FE3}" dt="2025-07-13T10:30:39.182" v="4791"/>
        <pc:sldMkLst>
          <pc:docMk/>
          <pc:sldMk cId="6041022" sldId="1920"/>
        </pc:sldMkLst>
      </pc:sldChg>
      <pc:sldChg chg="addSp delSp modSp add mod">
        <pc:chgData name="Sara Hodgson Brown" userId="55abe0ab-6bea-4dc8-9867-e8721f5c6272" providerId="ADAL" clId="{655CEAF2-70C7-4B0F-BE2B-0B01C29E1FE3}" dt="2025-07-13T10:32:20.301" v="4804"/>
        <pc:sldMkLst>
          <pc:docMk/>
          <pc:sldMk cId="3237399828" sldId="1921"/>
        </pc:sldMkLst>
      </pc:sldChg>
      <pc:sldChg chg="addSp delSp modSp add mod">
        <pc:chgData name="Sara Hodgson Brown" userId="55abe0ab-6bea-4dc8-9867-e8721f5c6272" providerId="ADAL" clId="{655CEAF2-70C7-4B0F-BE2B-0B01C29E1FE3}" dt="2025-07-13T10:32:42.155" v="4808" actId="21"/>
        <pc:sldMkLst>
          <pc:docMk/>
          <pc:sldMk cId="3150572462" sldId="1922"/>
        </pc:sldMkLst>
      </pc:sldChg>
      <pc:sldChg chg="modSp add mod">
        <pc:chgData name="Sara Hodgson Brown" userId="55abe0ab-6bea-4dc8-9867-e8721f5c6272" providerId="ADAL" clId="{655CEAF2-70C7-4B0F-BE2B-0B01C29E1FE3}" dt="2025-07-13T09:21:24.652" v="3128" actId="1076"/>
        <pc:sldMkLst>
          <pc:docMk/>
          <pc:sldMk cId="1578080015" sldId="1923"/>
        </pc:sldMkLst>
      </pc:sldChg>
      <pc:sldChg chg="modSp add mod">
        <pc:chgData name="Sara Hodgson Brown" userId="55abe0ab-6bea-4dc8-9867-e8721f5c6272" providerId="ADAL" clId="{655CEAF2-70C7-4B0F-BE2B-0B01C29E1FE3}" dt="2025-07-13T09:21:29.479" v="3129" actId="1076"/>
        <pc:sldMkLst>
          <pc:docMk/>
          <pc:sldMk cId="1827130321" sldId="1924"/>
        </pc:sldMkLst>
      </pc:sldChg>
      <pc:sldChg chg="modSp add mod">
        <pc:chgData name="Sara Hodgson Brown" userId="55abe0ab-6bea-4dc8-9867-e8721f5c6272" providerId="ADAL" clId="{655CEAF2-70C7-4B0F-BE2B-0B01C29E1FE3}" dt="2025-07-13T09:21:32.354" v="3130" actId="1076"/>
        <pc:sldMkLst>
          <pc:docMk/>
          <pc:sldMk cId="4242390040" sldId="1925"/>
        </pc:sldMkLst>
      </pc:sldChg>
      <pc:sldChg chg="modSp add mod">
        <pc:chgData name="Sara Hodgson Brown" userId="55abe0ab-6bea-4dc8-9867-e8721f5c6272" providerId="ADAL" clId="{655CEAF2-70C7-4B0F-BE2B-0B01C29E1FE3}" dt="2025-07-13T09:21:35.824" v="3131" actId="1076"/>
        <pc:sldMkLst>
          <pc:docMk/>
          <pc:sldMk cId="3803258967" sldId="1926"/>
        </pc:sldMkLst>
      </pc:sldChg>
      <pc:sldChg chg="modSp add mod">
        <pc:chgData name="Sara Hodgson Brown" userId="55abe0ab-6bea-4dc8-9867-e8721f5c6272" providerId="ADAL" clId="{655CEAF2-70C7-4B0F-BE2B-0B01C29E1FE3}" dt="2025-07-13T09:21:38.918" v="3132" actId="1076"/>
        <pc:sldMkLst>
          <pc:docMk/>
          <pc:sldMk cId="3630833085" sldId="1927"/>
        </pc:sldMkLst>
      </pc:sldChg>
      <pc:sldChg chg="modSp add mod">
        <pc:chgData name="Sara Hodgson Brown" userId="55abe0ab-6bea-4dc8-9867-e8721f5c6272" providerId="ADAL" clId="{655CEAF2-70C7-4B0F-BE2B-0B01C29E1FE3}" dt="2025-07-13T09:21:43.622" v="3133" actId="1076"/>
        <pc:sldMkLst>
          <pc:docMk/>
          <pc:sldMk cId="1150208816" sldId="1928"/>
        </pc:sldMkLst>
      </pc:sldChg>
      <pc:sldChg chg="del">
        <pc:chgData name="Sara Hodgson Brown" userId="55abe0ab-6bea-4dc8-9867-e8721f5c6272" providerId="ADAL" clId="{655CEAF2-70C7-4B0F-BE2B-0B01C29E1FE3}" dt="2025-07-12T12:01:15.214" v="89" actId="47"/>
        <pc:sldMkLst>
          <pc:docMk/>
          <pc:sldMk cId="3974953148" sldId="1940"/>
        </pc:sldMkLst>
      </pc:sldChg>
      <pc:sldChg chg="addSp modSp mod modNotesTx">
        <pc:chgData name="Sara Hodgson Brown" userId="55abe0ab-6bea-4dc8-9867-e8721f5c6272" providerId="ADAL" clId="{655CEAF2-70C7-4B0F-BE2B-0B01C29E1FE3}" dt="2025-07-13T09:51:07.858" v="3997"/>
        <pc:sldMkLst>
          <pc:docMk/>
          <pc:sldMk cId="832222262" sldId="1941"/>
        </pc:sldMkLst>
      </pc:sldChg>
      <pc:sldChg chg="addSp delSp modSp mod delAnim modAnim modNotesTx">
        <pc:chgData name="Sara Hodgson Brown" userId="55abe0ab-6bea-4dc8-9867-e8721f5c6272" providerId="ADAL" clId="{655CEAF2-70C7-4B0F-BE2B-0B01C29E1FE3}" dt="2025-07-13T10:30:20.406" v="4783"/>
        <pc:sldMkLst>
          <pc:docMk/>
          <pc:sldMk cId="3256525751" sldId="1942"/>
        </pc:sldMkLst>
      </pc:sldChg>
      <pc:sldChg chg="del">
        <pc:chgData name="Sara Hodgson Brown" userId="55abe0ab-6bea-4dc8-9867-e8721f5c6272" providerId="ADAL" clId="{655CEAF2-70C7-4B0F-BE2B-0B01C29E1FE3}" dt="2025-07-12T12:40:10.296" v="760" actId="47"/>
        <pc:sldMkLst>
          <pc:docMk/>
          <pc:sldMk cId="3966885724" sldId="1944"/>
        </pc:sldMkLst>
      </pc:sldChg>
      <pc:sldChg chg="addSp delSp modSp del mod delAnim modNotesTx">
        <pc:chgData name="Sara Hodgson Brown" userId="55abe0ab-6bea-4dc8-9867-e8721f5c6272" providerId="ADAL" clId="{655CEAF2-70C7-4B0F-BE2B-0B01C29E1FE3}" dt="2025-07-12T13:36:44.054" v="2713" actId="47"/>
        <pc:sldMkLst>
          <pc:docMk/>
          <pc:sldMk cId="692891819" sldId="1945"/>
        </pc:sldMkLst>
      </pc:sldChg>
      <pc:sldChg chg="addSp delSp modSp mod delAnim modNotesTx">
        <pc:chgData name="Sara Hodgson Brown" userId="55abe0ab-6bea-4dc8-9867-e8721f5c6272" providerId="ADAL" clId="{655CEAF2-70C7-4B0F-BE2B-0B01C29E1FE3}" dt="2025-07-13T10:40:15.741" v="4990" actId="20577"/>
        <pc:sldMkLst>
          <pc:docMk/>
          <pc:sldMk cId="329568932" sldId="1953"/>
        </pc:sldMkLst>
      </pc:sldChg>
      <pc:sldChg chg="del">
        <pc:chgData name="Sara Hodgson Brown" userId="55abe0ab-6bea-4dc8-9867-e8721f5c6272" providerId="ADAL" clId="{655CEAF2-70C7-4B0F-BE2B-0B01C29E1FE3}" dt="2025-07-13T09:20:35.737" v="3122" actId="47"/>
        <pc:sldMkLst>
          <pc:docMk/>
          <pc:sldMk cId="11215142" sldId="1954"/>
        </pc:sldMkLst>
      </pc:sldChg>
      <pc:sldChg chg="del">
        <pc:chgData name="Sara Hodgson Brown" userId="55abe0ab-6bea-4dc8-9867-e8721f5c6272" providerId="ADAL" clId="{655CEAF2-70C7-4B0F-BE2B-0B01C29E1FE3}" dt="2025-07-13T09:20:35.737" v="3122" actId="47"/>
        <pc:sldMkLst>
          <pc:docMk/>
          <pc:sldMk cId="324810896" sldId="1955"/>
        </pc:sldMkLst>
      </pc:sldChg>
      <pc:sldChg chg="del">
        <pc:chgData name="Sara Hodgson Brown" userId="55abe0ab-6bea-4dc8-9867-e8721f5c6272" providerId="ADAL" clId="{655CEAF2-70C7-4B0F-BE2B-0B01C29E1FE3}" dt="2025-07-13T09:20:35.737" v="3122" actId="47"/>
        <pc:sldMkLst>
          <pc:docMk/>
          <pc:sldMk cId="2851421364" sldId="1956"/>
        </pc:sldMkLst>
      </pc:sldChg>
      <pc:sldChg chg="del">
        <pc:chgData name="Sara Hodgson Brown" userId="55abe0ab-6bea-4dc8-9867-e8721f5c6272" providerId="ADAL" clId="{655CEAF2-70C7-4B0F-BE2B-0B01C29E1FE3}" dt="2025-07-13T09:20:35.737" v="3122" actId="47"/>
        <pc:sldMkLst>
          <pc:docMk/>
          <pc:sldMk cId="3417479931" sldId="1958"/>
        </pc:sldMkLst>
      </pc:sldChg>
      <pc:sldChg chg="addSp delSp modSp mod modAnim modNotesTx">
        <pc:chgData name="Sara Hodgson Brown" userId="55abe0ab-6bea-4dc8-9867-e8721f5c6272" providerId="ADAL" clId="{655CEAF2-70C7-4B0F-BE2B-0B01C29E1FE3}" dt="2025-07-13T10:12:54.787" v="4494" actId="113"/>
        <pc:sldMkLst>
          <pc:docMk/>
          <pc:sldMk cId="2411661837" sldId="1959"/>
        </pc:sldMkLst>
      </pc:sldChg>
      <pc:sldChg chg="addSp delSp modSp mod delAnim modAnim modNotesTx">
        <pc:chgData name="Sara Hodgson Brown" userId="55abe0ab-6bea-4dc8-9867-e8721f5c6272" providerId="ADAL" clId="{655CEAF2-70C7-4B0F-BE2B-0B01C29E1FE3}" dt="2025-07-13T10:24:02.455" v="4759" actId="20577"/>
        <pc:sldMkLst>
          <pc:docMk/>
          <pc:sldMk cId="2991223305" sldId="1961"/>
        </pc:sldMkLst>
      </pc:sldChg>
      <pc:sldChg chg="del modNotesTx">
        <pc:chgData name="Sara Hodgson Brown" userId="55abe0ab-6bea-4dc8-9867-e8721f5c6272" providerId="ADAL" clId="{655CEAF2-70C7-4B0F-BE2B-0B01C29E1FE3}" dt="2025-07-13T10:24:59.061" v="4760" actId="47"/>
        <pc:sldMkLst>
          <pc:docMk/>
          <pc:sldMk cId="1417246062" sldId="1962"/>
        </pc:sldMkLst>
      </pc:sldChg>
      <pc:sldChg chg="modNotesTx">
        <pc:chgData name="Sara Hodgson Brown" userId="55abe0ab-6bea-4dc8-9867-e8721f5c6272" providerId="ADAL" clId="{655CEAF2-70C7-4B0F-BE2B-0B01C29E1FE3}" dt="2025-07-13T10:26:07.732" v="4771" actId="20577"/>
        <pc:sldMkLst>
          <pc:docMk/>
          <pc:sldMk cId="1277592921" sldId="1963"/>
        </pc:sldMkLst>
      </pc:sldChg>
      <pc:sldChg chg="addSp delSp modSp new mod">
        <pc:chgData name="Sara Hodgson Brown" userId="55abe0ab-6bea-4dc8-9867-e8721f5c6272" providerId="ADAL" clId="{655CEAF2-70C7-4B0F-BE2B-0B01C29E1FE3}" dt="2025-07-13T09:40:59.114" v="3822" actId="20577"/>
        <pc:sldMkLst>
          <pc:docMk/>
          <pc:sldMk cId="2315612308" sldId="1964"/>
        </pc:sldMkLst>
      </pc:sldChg>
      <pc:sldChg chg="addSp delSp modSp add mod ord delAnim modAnim modNotesTx">
        <pc:chgData name="Sara Hodgson Brown" userId="55abe0ab-6bea-4dc8-9867-e8721f5c6272" providerId="ADAL" clId="{655CEAF2-70C7-4B0F-BE2B-0B01C29E1FE3}" dt="2025-07-13T09:55:47.812" v="4142" actId="20577"/>
        <pc:sldMkLst>
          <pc:docMk/>
          <pc:sldMk cId="605510579" sldId="1965"/>
        </pc:sldMkLst>
      </pc:sldChg>
      <pc:sldChg chg="addSp modSp add mod modAnim modNotesTx">
        <pc:chgData name="Sara Hodgson Brown" userId="55abe0ab-6bea-4dc8-9867-e8721f5c6272" providerId="ADAL" clId="{655CEAF2-70C7-4B0F-BE2B-0B01C29E1FE3}" dt="2025-07-12T12:36:38.404" v="717" actId="1038"/>
        <pc:sldMkLst>
          <pc:docMk/>
          <pc:sldMk cId="3173550363" sldId="1966"/>
        </pc:sldMkLst>
      </pc:sldChg>
      <pc:sldChg chg="addSp delSp modSp add mod delAnim modNotesTx">
        <pc:chgData name="Sara Hodgson Brown" userId="55abe0ab-6bea-4dc8-9867-e8721f5c6272" providerId="ADAL" clId="{655CEAF2-70C7-4B0F-BE2B-0B01C29E1FE3}" dt="2025-07-13T10:31:02.527" v="4792" actId="1076"/>
        <pc:sldMkLst>
          <pc:docMk/>
          <pc:sldMk cId="1958128396" sldId="1967"/>
        </pc:sldMkLst>
      </pc:sldChg>
      <pc:sldChg chg="add del">
        <pc:chgData name="Sara Hodgson Brown" userId="55abe0ab-6bea-4dc8-9867-e8721f5c6272" providerId="ADAL" clId="{655CEAF2-70C7-4B0F-BE2B-0B01C29E1FE3}" dt="2025-07-12T12:37:03.016" v="719"/>
        <pc:sldMkLst>
          <pc:docMk/>
          <pc:sldMk cId="4154091597" sldId="1967"/>
        </pc:sldMkLst>
      </pc:sldChg>
      <pc:sldChg chg="addSp delSp modSp add del mod ord modNotesTx">
        <pc:chgData name="Sara Hodgson Brown" userId="55abe0ab-6bea-4dc8-9867-e8721f5c6272" providerId="ADAL" clId="{655CEAF2-70C7-4B0F-BE2B-0B01C29E1FE3}" dt="2025-07-12T13:34:46.681" v="2505" actId="47"/>
        <pc:sldMkLst>
          <pc:docMk/>
          <pc:sldMk cId="4032139709" sldId="1968"/>
        </pc:sldMkLst>
      </pc:sldChg>
      <pc:sldChg chg="addSp delSp modSp add del mod ord delAnim modNotesTx">
        <pc:chgData name="Sara Hodgson Brown" userId="55abe0ab-6bea-4dc8-9867-e8721f5c6272" providerId="ADAL" clId="{655CEAF2-70C7-4B0F-BE2B-0B01C29E1FE3}" dt="2025-07-12T13:44:12.639" v="3099" actId="47"/>
        <pc:sldMkLst>
          <pc:docMk/>
          <pc:sldMk cId="3770541666" sldId="1969"/>
        </pc:sldMkLst>
      </pc:sldChg>
      <pc:sldChg chg="modSp add mod ord modNotesTx">
        <pc:chgData name="Sara Hodgson Brown" userId="55abe0ab-6bea-4dc8-9867-e8721f5c6272" providerId="ADAL" clId="{655CEAF2-70C7-4B0F-BE2B-0B01C29E1FE3}" dt="2025-07-12T13:37:18.087" v="2761" actId="20577"/>
        <pc:sldMkLst>
          <pc:docMk/>
          <pc:sldMk cId="815100631" sldId="1970"/>
        </pc:sldMkLst>
      </pc:sldChg>
      <pc:sldChg chg="addSp delSp modSp add mod delAnim modNotesTx">
        <pc:chgData name="Sara Hodgson Brown" userId="55abe0ab-6bea-4dc8-9867-e8721f5c6272" providerId="ADAL" clId="{655CEAF2-70C7-4B0F-BE2B-0B01C29E1FE3}" dt="2025-07-12T13:26:56.507" v="1990" actId="1076"/>
        <pc:sldMkLst>
          <pc:docMk/>
          <pc:sldMk cId="854606360" sldId="1971"/>
        </pc:sldMkLst>
      </pc:sldChg>
      <pc:sldChg chg="add del">
        <pc:chgData name="Sara Hodgson Brown" userId="55abe0ab-6bea-4dc8-9867-e8721f5c6272" providerId="ADAL" clId="{655CEAF2-70C7-4B0F-BE2B-0B01C29E1FE3}" dt="2025-07-12T13:39:04.881" v="2784" actId="47"/>
        <pc:sldMkLst>
          <pc:docMk/>
          <pc:sldMk cId="3468895491" sldId="1972"/>
        </pc:sldMkLst>
      </pc:sldChg>
      <pc:sldChg chg="add del">
        <pc:chgData name="Sara Hodgson Brown" userId="55abe0ab-6bea-4dc8-9867-e8721f5c6272" providerId="ADAL" clId="{655CEAF2-70C7-4B0F-BE2B-0B01C29E1FE3}" dt="2025-07-12T13:44:14.041" v="3100" actId="47"/>
        <pc:sldMkLst>
          <pc:docMk/>
          <pc:sldMk cId="1149622891" sldId="1973"/>
        </pc:sldMkLst>
      </pc:sldChg>
      <pc:sldChg chg="modSp add mod ord">
        <pc:chgData name="Sara Hodgson Brown" userId="55abe0ab-6bea-4dc8-9867-e8721f5c6272" providerId="ADAL" clId="{655CEAF2-70C7-4B0F-BE2B-0B01C29E1FE3}" dt="2025-07-13T10:34:59.069" v="4816" actId="20577"/>
        <pc:sldMkLst>
          <pc:docMk/>
          <pc:sldMk cId="2146069439" sldId="1974"/>
        </pc:sldMkLst>
      </pc:sldChg>
      <pc:sldChg chg="add modNotesTx">
        <pc:chgData name="Sara Hodgson Brown" userId="55abe0ab-6bea-4dc8-9867-e8721f5c6272" providerId="ADAL" clId="{655CEAF2-70C7-4B0F-BE2B-0B01C29E1FE3}" dt="2025-07-12T13:43:58.998" v="3098" actId="20577"/>
        <pc:sldMkLst>
          <pc:docMk/>
          <pc:sldMk cId="4112695506" sldId="1975"/>
        </pc:sldMkLst>
      </pc:sldChg>
      <pc:sldChg chg="modSp add mod ord modNotesTx">
        <pc:chgData name="Sara Hodgson Brown" userId="55abe0ab-6bea-4dc8-9867-e8721f5c6272" providerId="ADAL" clId="{655CEAF2-70C7-4B0F-BE2B-0B01C29E1FE3}" dt="2025-07-12T13:42:17.104" v="2968" actId="20577"/>
        <pc:sldMkLst>
          <pc:docMk/>
          <pc:sldMk cId="1644478372" sldId="1976"/>
        </pc:sldMkLst>
      </pc:sldChg>
      <pc:sldChg chg="modSp add mod modNotesTx">
        <pc:chgData name="Sara Hodgson Brown" userId="55abe0ab-6bea-4dc8-9867-e8721f5c6272" providerId="ADAL" clId="{655CEAF2-70C7-4B0F-BE2B-0B01C29E1FE3}" dt="2025-07-12T13:43:27.575" v="3032"/>
        <pc:sldMkLst>
          <pc:docMk/>
          <pc:sldMk cId="2806542035" sldId="1977"/>
        </pc:sldMkLst>
      </pc:sldChg>
      <pc:sldChg chg="addSp delSp modSp new mod modAnim modNotesTx">
        <pc:chgData name="Sara Hodgson Brown" userId="55abe0ab-6bea-4dc8-9867-e8721f5c6272" providerId="ADAL" clId="{655CEAF2-70C7-4B0F-BE2B-0B01C29E1FE3}" dt="2025-07-13T10:22:33.182" v="4738"/>
        <pc:sldMkLst>
          <pc:docMk/>
          <pc:sldMk cId="386559560" sldId="1978"/>
        </pc:sldMkLst>
      </pc:sldChg>
      <pc:sldChg chg="add del">
        <pc:chgData name="Sara Hodgson Brown" userId="55abe0ab-6bea-4dc8-9867-e8721f5c6272" providerId="ADAL" clId="{655CEAF2-70C7-4B0F-BE2B-0B01C29E1FE3}" dt="2025-07-13T09:21:12.433" v="3125" actId="47"/>
        <pc:sldMkLst>
          <pc:docMk/>
          <pc:sldMk cId="4291407749" sldId="1978"/>
        </pc:sldMkLst>
      </pc:sldChg>
      <pc:sldMasterChg chg="modSp mod addSldLayout delSldLayout modSldLayout sldLayoutOrd">
        <pc:chgData name="Sara Hodgson Brown" userId="55abe0ab-6bea-4dc8-9867-e8721f5c6272" providerId="ADAL" clId="{655CEAF2-70C7-4B0F-BE2B-0B01C29E1FE3}" dt="2025-07-13T09:31:10.627" v="3161" actId="207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655CEAF2-70C7-4B0F-BE2B-0B01C29E1FE3}" dt="2025-07-12T13:08:51.987" v="1624" actId="1035"/>
          <pc:sldLayoutMkLst>
            <pc:docMk/>
            <pc:sldMasterMk cId="2142349000" sldId="2147486213"/>
            <pc:sldLayoutMk cId="3085053887" sldId="2147486263"/>
          </pc:sldLayoutMkLst>
        </pc:sldLayoutChg>
        <pc:sldLayoutChg chg="modSp mod">
          <pc:chgData name="Sara Hodgson Brown" userId="55abe0ab-6bea-4dc8-9867-e8721f5c6272" providerId="ADAL" clId="{655CEAF2-70C7-4B0F-BE2B-0B01C29E1FE3}" dt="2025-07-12T11:58:10.870" v="5" actId="207"/>
          <pc:sldLayoutMkLst>
            <pc:docMk/>
            <pc:sldMasterMk cId="1949279857" sldId="2147486242"/>
            <pc:sldLayoutMk cId="2542541471" sldId="2147486336"/>
          </pc:sldLayoutMkLst>
        </pc:sldLayoutChg>
        <pc:sldLayoutChg chg="delSp modSp add del mod">
          <pc:chgData name="Sara Hodgson Brown" userId="55abe0ab-6bea-4dc8-9867-e8721f5c6272" providerId="ADAL" clId="{655CEAF2-70C7-4B0F-BE2B-0B01C29E1FE3}" dt="2025-07-13T09:31:10.627" v="3161" actId="207"/>
          <pc:sldLayoutMkLst>
            <pc:docMk/>
            <pc:sldMasterMk cId="2142349000" sldId="2147486213"/>
            <pc:sldLayoutMk cId="176319290" sldId="2147486338"/>
          </pc:sldLayoutMkLst>
        </pc:sldLayoutChg>
      </pc:sldMasterChg>
      <pc:sldMasterChg chg="modSldLayout sldLayoutOrd">
        <pc:chgData name="Sara Hodgson Brown" userId="55abe0ab-6bea-4dc8-9867-e8721f5c6272" providerId="ADAL" clId="{655CEAF2-70C7-4B0F-BE2B-0B01C29E1FE3}" dt="2025-07-12T11:58:15.749" v="6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655CEAF2-70C7-4B0F-BE2B-0B01C29E1FE3}" dt="2025-07-12T11:58:15.749" v="6" actId="20578"/>
          <pc:sldLayoutMkLst>
            <pc:docMk/>
            <pc:sldMasterMk cId="1949279857" sldId="2147486242"/>
            <pc:sldLayoutMk cId="2542541471" sldId="2147486336"/>
          </pc:sldLayoutMkLst>
        </pc:sldLayoutChg>
        <pc:sldLayoutChg chg="modSp mod ord">
          <pc:chgData name="Sara Hodgson Brown" userId="55abe0ab-6bea-4dc8-9867-e8721f5c6272" providerId="ADAL" clId="{655CEAF2-70C7-4B0F-BE2B-0B01C29E1FE3}" dt="2025-07-12T11:58:01.025" v="4" actId="207"/>
          <pc:sldLayoutMkLst>
            <pc:docMk/>
            <pc:sldMasterMk cId="1949279857" sldId="2147486242"/>
            <pc:sldLayoutMk cId="753280784" sldId="2147486341"/>
          </pc:sldLayoutMkLst>
        </pc:sldLayoutChg>
      </pc:sldMaster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Silea Rive" userId="S::srive@goodtogreatschools.org.au::891173ba-4b43-41f1-bd85-b99557e25871" providerId="AD" clId="Web-{2B4DC6D8-15C6-F2C2-7119-61561DF36CCF}"/>
    <pc:docChg chg="addSld delSld modSld modSection">
      <pc:chgData name="Silea Rive" userId="S::srive@goodtogreatschools.org.au::891173ba-4b43-41f1-bd85-b99557e25871" providerId="AD" clId="Web-{2B4DC6D8-15C6-F2C2-7119-61561DF36CCF}" dt="2025-06-19T06:05:46.799" v="3"/>
      <pc:docMkLst>
        <pc:docMk/>
      </pc:docMkLst>
      <pc:sldChg chg="addSp delSp addAnim">
        <pc:chgData name="Silea Rive" userId="S::srive@goodtogreatschools.org.au::891173ba-4b43-41f1-bd85-b99557e25871" providerId="AD" clId="Web-{2B4DC6D8-15C6-F2C2-7119-61561DF36CCF}" dt="2025-06-19T06:05:40.423" v="2"/>
        <pc:sldMkLst>
          <pc:docMk/>
          <pc:sldMk cId="329568932" sldId="1953"/>
        </pc:sldMkLst>
      </pc:sldChg>
      <pc:sldChg chg="add del">
        <pc:chgData name="Silea Rive" userId="S::srive@goodtogreatschools.org.au::891173ba-4b43-41f1-bd85-b99557e25871" providerId="AD" clId="Web-{2B4DC6D8-15C6-F2C2-7119-61561DF36CCF}" dt="2025-06-19T06:05:46.799" v="3"/>
        <pc:sldMkLst>
          <pc:docMk/>
          <pc:sldMk cId="3617100872" sldId="1964"/>
        </pc:sldMkLst>
      </pc:sld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Silea Rive" userId="S::srive@goodtogreatschools.org.au::891173ba-4b43-41f1-bd85-b99557e25871" providerId="AD" clId="Web-{3886A0C0-2294-7871-FA22-A3DFF2D87045}"/>
    <pc:docChg chg="modSld">
      <pc:chgData name="Silea Rive" userId="S::srive@goodtogreatschools.org.au::891173ba-4b43-41f1-bd85-b99557e25871" providerId="AD" clId="Web-{3886A0C0-2294-7871-FA22-A3DFF2D87045}" dt="2025-07-04T08:46:25.590" v="1" actId="1076"/>
      <pc:docMkLst>
        <pc:docMk/>
      </pc:docMkLst>
    </pc:docChg>
  </pc:docChgLst>
  <pc:docChgLst>
    <pc:chgData name="Tara Tyrrell" userId="67dc6626-2ece-4dc7-ac5a-9add06ec429c" providerId="ADAL" clId="{D7C2A14C-F1D7-4BF4-8949-BC15D50F0987}"/>
    <pc:docChg chg="undo custSel modSld modMainMaster">
      <pc:chgData name="Tara Tyrrell" userId="67dc6626-2ece-4dc7-ac5a-9add06ec429c" providerId="ADAL" clId="{D7C2A14C-F1D7-4BF4-8949-BC15D50F0987}" dt="2024-12-30T13:51:01.267" v="354" actId="1037"/>
      <pc:docMkLst>
        <pc:docMk/>
      </pc:docMkLst>
      <pc:sldChg chg="modSp mod">
        <pc:chgData name="Tara Tyrrell" userId="67dc6626-2ece-4dc7-ac5a-9add06ec429c" providerId="ADAL" clId="{D7C2A14C-F1D7-4BF4-8949-BC15D50F0987}" dt="2024-12-30T13:31:40.595" v="6" actId="1037"/>
        <pc:sldMkLst>
          <pc:docMk/>
          <pc:sldMk cId="1415409003" sldId="258"/>
        </pc:sldMkLst>
      </pc:sldChg>
      <pc:sldChg chg="modSp mod">
        <pc:chgData name="Tara Tyrrell" userId="67dc6626-2ece-4dc7-ac5a-9add06ec429c" providerId="ADAL" clId="{D7C2A14C-F1D7-4BF4-8949-BC15D50F0987}" dt="2024-12-30T13:50:45.895" v="346" actId="14100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D7C2A14C-F1D7-4BF4-8949-BC15D50F0987}" dt="2024-12-30T13:45:16.075" v="282" actId="1036"/>
        <pc:sldMkLst>
          <pc:docMk/>
          <pc:sldMk cId="2991223305" sldId="281"/>
        </pc:sldMkLst>
      </pc:sldChg>
      <pc:sldChg chg="modSp mod">
        <pc:chgData name="Tara Tyrrell" userId="67dc6626-2ece-4dc7-ac5a-9add06ec429c" providerId="ADAL" clId="{D7C2A14C-F1D7-4BF4-8949-BC15D50F0987}" dt="2024-12-30T13:46:03.318" v="302" actId="1038"/>
        <pc:sldMkLst>
          <pc:docMk/>
          <pc:sldMk cId="1277592921" sldId="284"/>
        </pc:sldMkLst>
      </pc:sldChg>
      <pc:sldChg chg="modSp mod">
        <pc:chgData name="Tara Tyrrell" userId="67dc6626-2ece-4dc7-ac5a-9add06ec429c" providerId="ADAL" clId="{D7C2A14C-F1D7-4BF4-8949-BC15D50F0987}" dt="2024-12-30T13:45:22.971" v="283" actId="20577"/>
        <pc:sldMkLst>
          <pc:docMk/>
          <pc:sldMk cId="502196074" sldId="1877"/>
        </pc:sldMkLst>
      </pc:sldChg>
      <pc:sldChg chg="modSp mod">
        <pc:chgData name="Tara Tyrrell" userId="67dc6626-2ece-4dc7-ac5a-9add06ec429c" providerId="ADAL" clId="{D7C2A14C-F1D7-4BF4-8949-BC15D50F0987}" dt="2024-12-30T13:45:32.550" v="284" actId="20577"/>
        <pc:sldMkLst>
          <pc:docMk/>
          <pc:sldMk cId="292865011" sldId="1878"/>
        </pc:sldMkLst>
      </pc:sldChg>
    </pc:docChg>
  </pc:docChgLst>
  <pc:docChgLst>
    <pc:chgData name="Sara Hodgson Brown" userId="55abe0ab-6bea-4dc8-9867-e8721f5c6272" providerId="ADAL" clId="{E7B36A2E-FC3F-4260-AB0A-719472A9E139}"/>
    <pc:docChg chg="addSld delSld modMainMaster modSection">
      <pc:chgData name="Sara Hodgson Brown" userId="55abe0ab-6bea-4dc8-9867-e8721f5c6272" providerId="ADAL" clId="{E7B36A2E-FC3F-4260-AB0A-719472A9E139}" dt="2025-01-24T16:36:31.658" v="4" actId="47"/>
      <pc:docMkLst>
        <pc:docMk/>
      </pc:docMkLst>
      <pc:sldChg chg="del">
        <pc:chgData name="Sara Hodgson Brown" userId="55abe0ab-6bea-4dc8-9867-e8721f5c6272" providerId="ADAL" clId="{E7B36A2E-FC3F-4260-AB0A-719472A9E139}" dt="2025-01-24T16:36:31.658" v="4" actId="47"/>
        <pc:sldMkLst>
          <pc:docMk/>
          <pc:sldMk cId="974654858" sldId="1894"/>
        </pc:sldMkLst>
      </pc:sldChg>
      <pc:sldChg chg="new">
        <pc:chgData name="Sara Hodgson Brown" userId="55abe0ab-6bea-4dc8-9867-e8721f5c6272" providerId="ADAL" clId="{E7B36A2E-FC3F-4260-AB0A-719472A9E139}" dt="2025-01-24T16:35:27.004" v="0" actId="680"/>
        <pc:sldMkLst>
          <pc:docMk/>
          <pc:sldMk cId="1467983104" sldId="1895"/>
        </pc:sldMkLst>
      </pc:sldChg>
      <pc:sldMasterChg chg="modSldLayout">
        <pc:chgData name="Sara Hodgson Brown" userId="55abe0ab-6bea-4dc8-9867-e8721f5c6272" providerId="ADAL" clId="{E7B36A2E-FC3F-4260-AB0A-719472A9E139}" dt="2025-01-24T16:36:18.587" v="3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E7B36A2E-FC3F-4260-AB0A-719472A9E139}" dt="2025-01-24T16:36:18.587" v="3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ara Hodgson Brown" userId="55abe0ab-6bea-4dc8-9867-e8721f5c6272" providerId="ADAL" clId="{E7B36A2E-FC3F-4260-AB0A-719472A9E139}" dt="2025-01-24T16:35:50.007" v="1" actId="207"/>
          <pc:sldLayoutMkLst>
            <pc:docMk/>
            <pc:sldMasterMk cId="1949279857" sldId="2147486242"/>
            <pc:sldLayoutMk cId="2601379337" sldId="214748632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716E27-D8B1-6F1A-C9E0-2A080FF3E0DB}"/>
    <pc:docChg chg="modSld">
      <pc:chgData name="Sara Hodgson Brown" userId="S::shodgsonbrown@goodtogreatschools.org.au::55abe0ab-6bea-4dc8-9867-e8721f5c6272" providerId="AD" clId="Web-{A4716E27-D8B1-6F1A-C9E0-2A080FF3E0DB}" dt="2025-04-14T13:59:24.122" v="150" actId="1076"/>
      <pc:docMkLst>
        <pc:docMk/>
      </pc:docMkLst>
      <pc:sldChg chg="modNotes">
        <pc:chgData name="Sara Hodgson Brown" userId="S::shodgsonbrown@goodtogreatschools.org.au::55abe0ab-6bea-4dc8-9867-e8721f5c6272" providerId="AD" clId="Web-{A4716E27-D8B1-6F1A-C9E0-2A080FF3E0DB}" dt="2025-04-14T13:41:01.668" v="148"/>
        <pc:sldMkLst>
          <pc:docMk/>
          <pc:sldMk cId="2543034228" sldId="1896"/>
        </pc:sldMkLst>
      </pc:sldChg>
      <pc:sldChg chg="modSp">
        <pc:chgData name="Sara Hodgson Brown" userId="S::shodgsonbrown@goodtogreatschools.org.au::55abe0ab-6bea-4dc8-9867-e8721f5c6272" providerId="AD" clId="Web-{A4716E27-D8B1-6F1A-C9E0-2A080FF3E0DB}" dt="2025-04-14T13:59:24.122" v="150" actId="1076"/>
        <pc:sldMkLst>
          <pc:docMk/>
          <pc:sldMk cId="1560819104" sldId="1925"/>
        </pc:sldMkLst>
      </pc:sldChg>
    </pc:docChg>
  </pc:docChgLst>
  <pc:docChgLst>
    <pc:chgData name="Silea Rive" userId="891173ba-4b43-41f1-bd85-b99557e25871" providerId="ADAL" clId="{33541F4B-F8B8-B543-AECB-10C2A026F9F6}"/>
    <pc:docChg chg="undo custSel addSld delSld modSld sldOrd modMainMaster modSection">
      <pc:chgData name="Silea Rive" userId="891173ba-4b43-41f1-bd85-b99557e25871" providerId="ADAL" clId="{33541F4B-F8B8-B543-AECB-10C2A026F9F6}" dt="2025-07-01T09:23:58.521" v="11949" actId="700"/>
      <pc:docMkLst>
        <pc:docMk/>
      </pc:docMkLst>
      <pc:sldChg chg="addSp delSp modSp mod">
        <pc:chgData name="Silea Rive" userId="891173ba-4b43-41f1-bd85-b99557e25871" providerId="ADAL" clId="{33541F4B-F8B8-B543-AECB-10C2A026F9F6}" dt="2025-06-17T07:16:43.988" v="9596" actId="478"/>
        <pc:sldMkLst>
          <pc:docMk/>
          <pc:sldMk cId="1222348303" sldId="286"/>
        </pc:sldMkLst>
      </pc:sldChg>
      <pc:sldChg chg="mod modClrScheme chgLayout">
        <pc:chgData name="Silea Rive" userId="891173ba-4b43-41f1-bd85-b99557e25871" providerId="ADAL" clId="{33541F4B-F8B8-B543-AECB-10C2A026F9F6}" dt="2025-06-16T16:59:48.965" v="6" actId="700"/>
        <pc:sldMkLst>
          <pc:docMk/>
          <pc:sldMk cId="4152788124" sldId="295"/>
        </pc:sldMkLst>
      </pc:sldChg>
      <pc:sldChg chg="modSp mod ord modNotesTx">
        <pc:chgData name="Silea Rive" userId="891173ba-4b43-41f1-bd85-b99557e25871" providerId="ADAL" clId="{33541F4B-F8B8-B543-AECB-10C2A026F9F6}" dt="2025-06-18T15:42:59.650" v="11815" actId="20577"/>
        <pc:sldMkLst>
          <pc:docMk/>
          <pc:sldMk cId="805549066" sldId="1902"/>
        </pc:sldMkLst>
      </pc:sldChg>
      <pc:sldChg chg="del">
        <pc:chgData name="Silea Rive" userId="891173ba-4b43-41f1-bd85-b99557e25871" providerId="ADAL" clId="{33541F4B-F8B8-B543-AECB-10C2A026F9F6}" dt="2025-06-16T19:05:31.030" v="4703" actId="2696"/>
        <pc:sldMkLst>
          <pc:docMk/>
          <pc:sldMk cId="742659264" sldId="1904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5:03:22.781" v="10799" actId="20577"/>
        <pc:sldMkLst>
          <pc:docMk/>
          <pc:sldMk cId="6041022" sldId="1920"/>
        </pc:sldMkLst>
      </pc:sldChg>
      <pc:sldChg chg="addSp delSp modSp mod modClrScheme delAnim modAnim modCm chgLayout modNotesTx">
        <pc:chgData name="Silea Rive" userId="891173ba-4b43-41f1-bd85-b99557e25871" providerId="ADAL" clId="{33541F4B-F8B8-B543-AECB-10C2A026F9F6}" dt="2025-06-17T06:38:34.265" v="8812" actId="478"/>
        <pc:sldMkLst>
          <pc:docMk/>
          <pc:sldMk cId="1084918999" sldId="19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ea Rive" userId="891173ba-4b43-41f1-bd85-b99557e25871" providerId="ADAL" clId="{33541F4B-F8B8-B543-AECB-10C2A026F9F6}" dt="2025-06-16T20:02:21.491" v="6864" actId="20577"/>
              <pc2:cmMkLst xmlns:pc2="http://schemas.microsoft.com/office/powerpoint/2019/9/main/command">
                <pc:docMk/>
                <pc:sldMk cId="1084918999" sldId="1937"/>
                <pc2:cmMk id="{1EAFEA05-3E4A-0E44-9E7A-C15DAD245080}"/>
              </pc2:cmMkLst>
            </pc226:cmChg>
          </p:ext>
        </pc:extLst>
      </pc:sldChg>
      <pc:sldChg chg="modSp mod modNotesTx">
        <pc:chgData name="Silea Rive" userId="891173ba-4b43-41f1-bd85-b99557e25871" providerId="ADAL" clId="{33541F4B-F8B8-B543-AECB-10C2A026F9F6}" dt="2025-06-18T14:50:29.042" v="9818" actId="20577"/>
        <pc:sldMkLst>
          <pc:docMk/>
          <pc:sldMk cId="832222262" sldId="1941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4:58:59.728" v="10348" actId="20577"/>
        <pc:sldMkLst>
          <pc:docMk/>
          <pc:sldMk cId="3256525751" sldId="1942"/>
        </pc:sldMkLst>
      </pc:sldChg>
      <pc:sldChg chg="del">
        <pc:chgData name="Silea Rive" userId="891173ba-4b43-41f1-bd85-b99557e25871" providerId="ADAL" clId="{33541F4B-F8B8-B543-AECB-10C2A026F9F6}" dt="2025-06-16T17:59:40.539" v="349" actId="2696"/>
        <pc:sldMkLst>
          <pc:docMk/>
          <pc:sldMk cId="2450950526" sldId="1943"/>
        </pc:sldMkLst>
      </pc:sldChg>
      <pc:sldChg chg="addSp delSp modSp mod modAnim modNotesTx">
        <pc:chgData name="Silea Rive" userId="891173ba-4b43-41f1-bd85-b99557e25871" providerId="ADAL" clId="{33541F4B-F8B8-B543-AECB-10C2A026F9F6}" dt="2025-06-19T06:04:03.439" v="11907"/>
        <pc:sldMkLst>
          <pc:docMk/>
          <pc:sldMk cId="692891819" sldId="1945"/>
        </pc:sldMkLst>
      </pc:sldChg>
      <pc:sldChg chg="del">
        <pc:chgData name="Silea Rive" userId="891173ba-4b43-41f1-bd85-b99557e25871" providerId="ADAL" clId="{33541F4B-F8B8-B543-AECB-10C2A026F9F6}" dt="2025-06-16T19:05:28.126" v="4701" actId="2696"/>
        <pc:sldMkLst>
          <pc:docMk/>
          <pc:sldMk cId="751112771" sldId="1946"/>
        </pc:sldMkLst>
      </pc:sldChg>
      <pc:sldChg chg="del">
        <pc:chgData name="Silea Rive" userId="891173ba-4b43-41f1-bd85-b99557e25871" providerId="ADAL" clId="{33541F4B-F8B8-B543-AECB-10C2A026F9F6}" dt="2025-06-16T19:05:28.994" v="4702" actId="2696"/>
        <pc:sldMkLst>
          <pc:docMk/>
          <pc:sldMk cId="229650241" sldId="1948"/>
        </pc:sldMkLst>
      </pc:sldChg>
      <pc:sldChg chg="addSp delSp modSp del mod modAnim">
        <pc:chgData name="Silea Rive" userId="891173ba-4b43-41f1-bd85-b99557e25871" providerId="ADAL" clId="{33541F4B-F8B8-B543-AECB-10C2A026F9F6}" dt="2025-06-16T19:05:35.841" v="4705" actId="2696"/>
        <pc:sldMkLst>
          <pc:docMk/>
          <pc:sldMk cId="901513569" sldId="1949"/>
        </pc:sldMkLst>
      </pc:sldChg>
      <pc:sldChg chg="del">
        <pc:chgData name="Silea Rive" userId="891173ba-4b43-41f1-bd85-b99557e25871" providerId="ADAL" clId="{33541F4B-F8B8-B543-AECB-10C2A026F9F6}" dt="2025-06-16T19:32:24.922" v="5602" actId="2696"/>
        <pc:sldMkLst>
          <pc:docMk/>
          <pc:sldMk cId="1176722853" sldId="1951"/>
        </pc:sldMkLst>
      </pc:sldChg>
      <pc:sldChg chg="del">
        <pc:chgData name="Silea Rive" userId="891173ba-4b43-41f1-bd85-b99557e25871" providerId="ADAL" clId="{33541F4B-F8B8-B543-AECB-10C2A026F9F6}" dt="2025-06-16T19:05:31.850" v="4704" actId="2696"/>
        <pc:sldMkLst>
          <pc:docMk/>
          <pc:sldMk cId="2858647625" sldId="1952"/>
        </pc:sldMkLst>
      </pc:sldChg>
      <pc:sldChg chg="addSp delSp modSp mod modNotesTx">
        <pc:chgData name="Silea Rive" userId="891173ba-4b43-41f1-bd85-b99557e25871" providerId="ADAL" clId="{33541F4B-F8B8-B543-AECB-10C2A026F9F6}" dt="2025-06-18T15:24:44.361" v="11172" actId="20577"/>
        <pc:sldMkLst>
          <pc:docMk/>
          <pc:sldMk cId="329568932" sldId="1953"/>
        </pc:sldMkLst>
      </pc:sldChg>
      <pc:sldChg chg="addSp delSp modSp mod modNotesTx">
        <pc:chgData name="Silea Rive" userId="891173ba-4b43-41f1-bd85-b99557e25871" providerId="ADAL" clId="{33541F4B-F8B8-B543-AECB-10C2A026F9F6}" dt="2025-06-16T19:29:46.007" v="5299" actId="478"/>
        <pc:sldMkLst>
          <pc:docMk/>
          <pc:sldMk cId="11215142" sldId="1954"/>
        </pc:sldMkLst>
      </pc:sldChg>
      <pc:sldChg chg="addSp delSp modSp add mod modNotesTx">
        <pc:chgData name="Silea Rive" userId="891173ba-4b43-41f1-bd85-b99557e25871" providerId="ADAL" clId="{33541F4B-F8B8-B543-AECB-10C2A026F9F6}" dt="2025-07-01T09:23:02.890" v="11942" actId="11"/>
        <pc:sldMkLst>
          <pc:docMk/>
          <pc:sldMk cId="324810896" sldId="1955"/>
        </pc:sldMkLst>
      </pc:sldChg>
      <pc:sldChg chg="addSp delSp modSp add mod modNotesTx">
        <pc:chgData name="Silea Rive" userId="891173ba-4b43-41f1-bd85-b99557e25871" providerId="ADAL" clId="{33541F4B-F8B8-B543-AECB-10C2A026F9F6}" dt="2025-07-01T09:23:09.623" v="11943" actId="11"/>
        <pc:sldMkLst>
          <pc:docMk/>
          <pc:sldMk cId="2851421364" sldId="1956"/>
        </pc:sldMkLst>
      </pc:sldChg>
      <pc:sldChg chg="new del">
        <pc:chgData name="Silea Rive" userId="891173ba-4b43-41f1-bd85-b99557e25871" providerId="ADAL" clId="{33541F4B-F8B8-B543-AECB-10C2A026F9F6}" dt="2025-06-16T19:30:37.756" v="5312" actId="2696"/>
        <pc:sldMkLst>
          <pc:docMk/>
          <pc:sldMk cId="3076008820" sldId="1957"/>
        </pc:sldMkLst>
      </pc:sldChg>
      <pc:sldChg chg="modSp add mod modNotesTx">
        <pc:chgData name="Silea Rive" userId="891173ba-4b43-41f1-bd85-b99557e25871" providerId="ADAL" clId="{33541F4B-F8B8-B543-AECB-10C2A026F9F6}" dt="2025-07-01T09:23:22.741" v="11948" actId="11"/>
        <pc:sldMkLst>
          <pc:docMk/>
          <pc:sldMk cId="3417479931" sldId="1958"/>
        </pc:sldMkLst>
      </pc:sldChg>
      <pc:sldChg chg="addSp delSp modSp new mod modClrScheme modAnim chgLayout modNotesTx">
        <pc:chgData name="Silea Rive" userId="891173ba-4b43-41f1-bd85-b99557e25871" providerId="ADAL" clId="{33541F4B-F8B8-B543-AECB-10C2A026F9F6}" dt="2025-06-16T19:45:57.766" v="6169" actId="20577"/>
        <pc:sldMkLst>
          <pc:docMk/>
          <pc:sldMk cId="2411661837" sldId="1959"/>
        </pc:sldMkLst>
      </pc:sldChg>
      <pc:sldChg chg="addSp delSp modSp new mod modAnim">
        <pc:chgData name="Silea Rive" userId="891173ba-4b43-41f1-bd85-b99557e25871" providerId="ADAL" clId="{33541F4B-F8B8-B543-AECB-10C2A026F9F6}" dt="2025-06-16T20:04:42.244" v="6909" actId="478"/>
        <pc:sldMkLst>
          <pc:docMk/>
          <pc:sldMk cId="3468968221" sldId="1960"/>
        </pc:sldMkLst>
      </pc:sldChg>
      <pc:sldChg chg="addSp delSp modSp mod modClrScheme delAnim modAnim chgLayout modNotesTx">
        <pc:chgData name="Silea Rive" userId="891173ba-4b43-41f1-bd85-b99557e25871" providerId="ADAL" clId="{33541F4B-F8B8-B543-AECB-10C2A026F9F6}" dt="2025-06-18T15:34:10.251" v="11455" actId="20577"/>
        <pc:sldMkLst>
          <pc:docMk/>
          <pc:sldMk cId="2991223305" sldId="1961"/>
        </pc:sldMkLst>
      </pc:sldChg>
      <pc:sldChg chg="addSp delSp modSp add mod modClrScheme delAnim modAnim chgLayout modNotesTx">
        <pc:chgData name="Silea Rive" userId="891173ba-4b43-41f1-bd85-b99557e25871" providerId="ADAL" clId="{33541F4B-F8B8-B543-AECB-10C2A026F9F6}" dt="2025-06-18T15:34:24.131" v="11457" actId="20577"/>
        <pc:sldMkLst>
          <pc:docMk/>
          <pc:sldMk cId="1417246062" sldId="1962"/>
        </pc:sldMkLst>
      </pc:sldChg>
      <pc:sldChg chg="addSp delSp modSp mod modNotesTx">
        <pc:chgData name="Silea Rive" userId="891173ba-4b43-41f1-bd85-b99557e25871" providerId="ADAL" clId="{33541F4B-F8B8-B543-AECB-10C2A026F9F6}" dt="2025-06-18T15:33:26.129" v="11402" actId="20577"/>
        <pc:sldMkLst>
          <pc:docMk/>
          <pc:sldMk cId="1277592921" sldId="1963"/>
        </pc:sldMkLst>
      </pc:sldChg>
      <pc:sldChg chg="modSp add del mod">
        <pc:chgData name="Silea Rive" userId="891173ba-4b43-41f1-bd85-b99557e25871" providerId="ADAL" clId="{33541F4B-F8B8-B543-AECB-10C2A026F9F6}" dt="2025-06-17T06:47:13.688" v="9163"/>
        <pc:sldMkLst>
          <pc:docMk/>
          <pc:sldMk cId="822031323" sldId="1964"/>
        </pc:sldMkLst>
      </pc:sldChg>
      <pc:sldChg chg="add del">
        <pc:chgData name="Silea Rive" userId="891173ba-4b43-41f1-bd85-b99557e25871" providerId="ADAL" clId="{33541F4B-F8B8-B543-AECB-10C2A026F9F6}" dt="2025-06-17T06:47:19.290" v="9165"/>
        <pc:sldMkLst>
          <pc:docMk/>
          <pc:sldMk cId="870842935" sldId="1964"/>
        </pc:sldMkLst>
      </pc:sldChg>
      <pc:sldChg chg="addSp delSp modSp new del mod modClrScheme chgLayout">
        <pc:chgData name="Silea Rive" userId="891173ba-4b43-41f1-bd85-b99557e25871" providerId="ADAL" clId="{33541F4B-F8B8-B543-AECB-10C2A026F9F6}" dt="2025-06-25T08:49:25.222" v="11941" actId="2696"/>
        <pc:sldMkLst>
          <pc:docMk/>
          <pc:sldMk cId="3971177871" sldId="1964"/>
        </pc:sldMkLst>
      </pc:sldChg>
      <pc:sldMasterChg chg="modSldLayout">
        <pc:chgData name="Silea Rive" userId="891173ba-4b43-41f1-bd85-b99557e25871" providerId="ADAL" clId="{33541F4B-F8B8-B543-AECB-10C2A026F9F6}" dt="2025-06-16T16:59:12.069" v="2" actId="207"/>
        <pc:sldMasterMkLst>
          <pc:docMk/>
          <pc:sldMasterMk cId="1949279857" sldId="2147486242"/>
        </pc:sldMasterMkLst>
        <pc:sldLayoutChg chg="modSp mod">
          <pc:chgData name="Silea Rive" userId="891173ba-4b43-41f1-bd85-b99557e25871" providerId="ADAL" clId="{33541F4B-F8B8-B543-AECB-10C2A026F9F6}" dt="2025-06-16T16:59:12.069" v="2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ilea Rive" userId="891173ba-4b43-41f1-bd85-b99557e25871" providerId="ADAL" clId="{33541F4B-F8B8-B543-AECB-10C2A026F9F6}" dt="2025-06-16T16:59:04" v="1" actId="207"/>
          <pc:sldLayoutMkLst>
            <pc:docMk/>
            <pc:sldMasterMk cId="1949279857" sldId="2147486242"/>
            <pc:sldLayoutMk cId="774910032" sldId="214748634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27FB48CE-8729-0983-2BC5-673813EAF660}"/>
    <pc:docChg chg="modSld">
      <pc:chgData name="Silea Rive" userId="S::srive@goodtogreatschools.org.au::891173ba-4b43-41f1-bd85-b99557e25871" providerId="AD" clId="Web-{27FB48CE-8729-0983-2BC5-673813EAF660}" dt="2025-06-16T16:55:12.992" v="194" actId="1076"/>
      <pc:docMkLst>
        <pc:docMk/>
      </pc:docMkLst>
      <pc:sldChg chg="modSp modNotes">
        <pc:chgData name="Silea Rive" userId="S::srive@goodtogreatschools.org.au::891173ba-4b43-41f1-bd85-b99557e25871" providerId="AD" clId="Web-{27FB48CE-8729-0983-2BC5-673813EAF660}" dt="2025-06-16T16:55:12.992" v="194" actId="1076"/>
        <pc:sldMkLst>
          <pc:docMk/>
          <pc:sldMk cId="3974953148" sldId="1940"/>
        </pc:sldMkLst>
      </pc:sldChg>
      <pc:sldChg chg="modSp modNotes">
        <pc:chgData name="Silea Rive" userId="S::srive@goodtogreatschools.org.au::891173ba-4b43-41f1-bd85-b99557e25871" providerId="AD" clId="Web-{27FB48CE-8729-0983-2BC5-673813EAF660}" dt="2025-06-16T16:51:50.574" v="186"/>
        <pc:sldMkLst>
          <pc:docMk/>
          <pc:sldMk cId="832222262" sldId="1941"/>
        </pc:sldMkLst>
      </pc:sldChg>
    </pc:docChg>
  </pc:docChgLst>
  <pc:docChgLst>
    <pc:chgData name="Elizabeth Piaquadio" userId="52767243-7565-4b68-b9c1-5d2bede989b0" providerId="ADAL" clId="{80C45FF2-5121-D64E-902F-13AD3C90BEA9}"/>
    <pc:docChg chg="undo custSel addSld delSld modSld modSection">
      <pc:chgData name="Elizabeth Piaquadio" userId="52767243-7565-4b68-b9c1-5d2bede989b0" providerId="ADAL" clId="{80C45FF2-5121-D64E-902F-13AD3C90BEA9}" dt="2025-05-01T03:53:44.756" v="427" actId="688"/>
      <pc:docMkLst>
        <pc:docMk/>
      </pc:docMkLst>
      <pc:sldChg chg="addSp delSp modSp add del mod delAnim modAnim modNotesTx">
        <pc:chgData name="Elizabeth Piaquadio" userId="52767243-7565-4b68-b9c1-5d2bede989b0" providerId="ADAL" clId="{80C45FF2-5121-D64E-902F-13AD3C90BEA9}" dt="2025-05-01T03:51:36.466" v="385" actId="2696"/>
        <pc:sldMkLst>
          <pc:docMk/>
          <pc:sldMk cId="3460126321" sldId="1938"/>
        </pc:sldMkLst>
      </pc:sldChg>
      <pc:sldChg chg="addSp delSp modSp add mod delAnim modAnim">
        <pc:chgData name="Elizabeth Piaquadio" userId="52767243-7565-4b68-b9c1-5d2bede989b0" providerId="ADAL" clId="{80C45FF2-5121-D64E-902F-13AD3C90BEA9}" dt="2025-05-01T03:53:44.756" v="427" actId="688"/>
        <pc:sldMkLst>
          <pc:docMk/>
          <pc:sldMk cId="548575364" sldId="1939"/>
        </pc:sldMkLst>
      </pc:sldChg>
    </pc:docChg>
  </pc:docChgLst>
  <pc:docChgLst>
    <pc:chgData name="Jane Emperado" userId="f11f2e2c-abe5-457b-8efd-db449d0a0879" providerId="ADAL" clId="{A908D72B-F4DC-4DEF-AE39-4C7FBD415FE0}"/>
    <pc:docChg chg="undo custSel modMainMaster">
      <pc:chgData name="Jane Emperado" userId="f11f2e2c-abe5-457b-8efd-db449d0a0879" providerId="ADAL" clId="{A908D72B-F4DC-4DEF-AE39-4C7FBD415FE0}" dt="2024-12-24T14:16:11.192" v="77" actId="14826"/>
      <pc:docMkLst>
        <pc:docMk/>
      </pc:docMkLst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24B81D0E-B9DB-77BB-74F0-9C3B5B766A7B}"/>
    <pc:docChg chg="modSld">
      <pc:chgData name="Sara Hodgson Brown" userId="S::shodgsonbrown@goodtogreatschools.org.au::55abe0ab-6bea-4dc8-9867-e8721f5c6272" providerId="AD" clId="Web-{24B81D0E-B9DB-77BB-74F0-9C3B5B766A7B}" dt="2025-04-11T07:57:19.601" v="0" actId="20577"/>
      <pc:docMkLst>
        <pc:docMk/>
      </pc:docMkLst>
      <pc:sldChg chg="modSp">
        <pc:chgData name="Sara Hodgson Brown" userId="S::shodgsonbrown@goodtogreatschools.org.au::55abe0ab-6bea-4dc8-9867-e8721f5c6272" providerId="AD" clId="Web-{24B81D0E-B9DB-77BB-74F0-9C3B5B766A7B}" dt="2025-04-11T07:57:19.601" v="0" actId="20577"/>
        <pc:sldMkLst>
          <pc:docMk/>
          <pc:sldMk cId="2543034228" sldId="1896"/>
        </pc:sldMkLst>
      </pc:sldChg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Silea Rive" userId="S::srive@goodtogreatschools.org.au::891173ba-4b43-41f1-bd85-b99557e25871" providerId="AD" clId="Web-{FA7FCA4B-3068-F151-6777-73845F152B38}"/>
    <pc:docChg chg="modSld">
      <pc:chgData name="Silea Rive" userId="S::srive@goodtogreatschools.org.au::891173ba-4b43-41f1-bd85-b99557e25871" providerId="AD" clId="Web-{FA7FCA4B-3068-F151-6777-73845F152B38}" dt="2025-07-01T09:21:38.172" v="46" actId="20577"/>
      <pc:docMkLst>
        <pc:docMk/>
      </pc:docMkLst>
      <pc:sldChg chg="modSp">
        <pc:chgData name="Silea Rive" userId="S::srive@goodtogreatschools.org.au::891173ba-4b43-41f1-bd85-b99557e25871" providerId="AD" clId="Web-{FA7FCA4B-3068-F151-6777-73845F152B38}" dt="2025-07-01T09:18:57.527" v="10" actId="1076"/>
        <pc:sldMkLst>
          <pc:docMk/>
          <pc:sldMk cId="3824809397" sldId="1900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15.092" v="27" actId="14100"/>
        <pc:sldMkLst>
          <pc:docMk/>
          <pc:sldMk cId="2415902976" sldId="191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08.297" v="44" actId="20577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57.515" v="42" actId="20577"/>
        <pc:sldMkLst>
          <pc:docMk/>
          <pc:sldMk cId="324810896" sldId="195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47.780" v="37" actId="20577"/>
        <pc:sldMkLst>
          <pc:docMk/>
          <pc:sldMk cId="2851421364" sldId="1956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38.172" v="46" actId="20577"/>
        <pc:sldMkLst>
          <pc:docMk/>
          <pc:sldMk cId="3417479931" sldId="1958"/>
        </pc:sldMkLst>
      </pc:sldChg>
    </pc:docChg>
  </pc:docChgLst>
  <pc:docChgLst>
    <pc:chgData name="Silea Rive" userId="S::srive@goodtogreatschools.org.au::891173ba-4b43-41f1-bd85-b99557e25871" providerId="AD" clId="Web-{C1BF4B89-9919-F504-009F-874FE3F34730}"/>
    <pc:docChg chg="modSld">
      <pc:chgData name="Silea Rive" userId="S::srive@goodtogreatschools.org.au::891173ba-4b43-41f1-bd85-b99557e25871" providerId="AD" clId="Web-{C1BF4B89-9919-F504-009F-874FE3F34730}" dt="2025-06-26T07:34:08.177" v="5" actId="20577"/>
      <pc:docMkLst>
        <pc:docMk/>
      </pc:docMkLst>
      <pc:sldChg chg="modSp modNotes">
        <pc:chgData name="Silea Rive" userId="S::srive@goodtogreatschools.org.au::891173ba-4b43-41f1-bd85-b99557e25871" providerId="AD" clId="Web-{C1BF4B89-9919-F504-009F-874FE3F34730}" dt="2025-06-26T07:34:08.177" v="5" actId="20577"/>
        <pc:sldMkLst>
          <pc:docMk/>
          <pc:sldMk cId="3417479931" sldId="1958"/>
        </pc:sldMkLst>
      </pc:sld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Chantal Rae" userId="a1db561e-73a2-489d-a119-0f73c1c2f06f" providerId="ADAL" clId="{69B1F871-2D15-492F-8280-1F2440833FE4}"/>
    <pc:docChg chg="undo custSel addSld delSld modSld modSection">
      <pc:chgData name="Chantal Rae" userId="a1db561e-73a2-489d-a119-0f73c1c2f06f" providerId="ADAL" clId="{69B1F871-2D15-492F-8280-1F2440833FE4}" dt="2025-05-01T04:19:11.416" v="16" actId="47"/>
      <pc:docMkLst>
        <pc:docMk/>
      </pc:docMkLst>
      <pc:sldChg chg="modSp mod modNotesTx">
        <pc:chgData name="Chantal Rae" userId="a1db561e-73a2-489d-a119-0f73c1c2f06f" providerId="ADAL" clId="{69B1F871-2D15-492F-8280-1F2440833FE4}" dt="2025-04-29T09:22:19.202" v="12" actId="14100"/>
        <pc:sldMkLst>
          <pc:docMk/>
          <pc:sldMk cId="2991223305" sldId="281"/>
        </pc:sldMkLst>
      </pc:sldChg>
      <pc:sldChg chg="modNotesTx">
        <pc:chgData name="Chantal Rae" userId="a1db561e-73a2-489d-a119-0f73c1c2f06f" providerId="ADAL" clId="{69B1F871-2D15-492F-8280-1F2440833FE4}" dt="2025-04-29T04:59:39.917" v="1" actId="20577"/>
        <pc:sldMkLst>
          <pc:docMk/>
          <pc:sldMk cId="3528114627" sldId="1903"/>
        </pc:sldMkLst>
      </pc:sldChg>
      <pc:sldChg chg="del">
        <pc:chgData name="Chantal Rae" userId="a1db561e-73a2-489d-a119-0f73c1c2f06f" providerId="ADAL" clId="{69B1F871-2D15-492F-8280-1F2440833FE4}" dt="2025-05-01T04:19:11.416" v="16" actId="47"/>
        <pc:sldMkLst>
          <pc:docMk/>
          <pc:sldMk cId="4167918246" sldId="1907"/>
        </pc:sldMkLst>
      </pc:sldChg>
      <pc:sldChg chg="modNotesTx">
        <pc:chgData name="Chantal Rae" userId="a1db561e-73a2-489d-a119-0f73c1c2f06f" providerId="ADAL" clId="{69B1F871-2D15-492F-8280-1F2440833FE4}" dt="2025-04-29T05:03:19.533" v="2" actId="20577"/>
        <pc:sldMkLst>
          <pc:docMk/>
          <pc:sldMk cId="1566538474" sldId="1910"/>
        </pc:sldMkLst>
      </pc:sldChg>
      <pc:sldChg chg="modNotesTx">
        <pc:chgData name="Chantal Rae" userId="a1db561e-73a2-489d-a119-0f73c1c2f06f" providerId="ADAL" clId="{69B1F871-2D15-492F-8280-1F2440833FE4}" dt="2025-05-01T03:19:08.815" v="15" actId="20577"/>
        <pc:sldMkLst>
          <pc:docMk/>
          <pc:sldMk cId="3842409786" sldId="1918"/>
        </pc:sldMkLst>
      </pc:sldChg>
      <pc:sldChg chg="modAnim">
        <pc:chgData name="Chantal Rae" userId="a1db561e-73a2-489d-a119-0f73c1c2f06f" providerId="ADAL" clId="{69B1F871-2D15-492F-8280-1F2440833FE4}" dt="2025-04-29T09:11:46.401" v="10"/>
        <pc:sldMkLst>
          <pc:docMk/>
          <pc:sldMk cId="3864335684" sldId="1921"/>
        </pc:sldMkLst>
      </pc:sldChg>
      <pc:sldChg chg="add del">
        <pc:chgData name="Chantal Rae" userId="a1db561e-73a2-489d-a119-0f73c1c2f06f" providerId="ADAL" clId="{69B1F871-2D15-492F-8280-1F2440833FE4}" dt="2025-04-29T09:25:22.876" v="14" actId="47"/>
        <pc:sldMkLst>
          <pc:docMk/>
          <pc:sldMk cId="2004134211" sldId="1938"/>
        </pc:sldMkLst>
      </pc:sldChg>
    </pc:docChg>
  </pc:docChgLst>
  <pc:docChgLst>
    <pc:chgData name="Silea Rive" userId="S::srive@goodtogreatschools.org.au::891173ba-4b43-41f1-bd85-b99557e25871" providerId="AD" clId="Web-{7F3D8091-7BB5-B8D2-07C3-116CA7CFCB5C}"/>
    <pc:docChg chg="modSld">
      <pc:chgData name="Silea Rive" userId="S::srive@goodtogreatschools.org.au::891173ba-4b43-41f1-bd85-b99557e25871" providerId="AD" clId="Web-{7F3D8091-7BB5-B8D2-07C3-116CA7CFCB5C}" dt="2025-06-27T12:06:57.044" v="36"/>
      <pc:docMkLst>
        <pc:docMk/>
      </pc:docMkLst>
      <pc:sldChg chg="modNotes">
        <pc:chgData name="Silea Rive" userId="S::srive@goodtogreatschools.org.au::891173ba-4b43-41f1-bd85-b99557e25871" providerId="AD" clId="Web-{7F3D8091-7BB5-B8D2-07C3-116CA7CFCB5C}" dt="2025-06-27T12:06:56.935" v="34"/>
        <pc:sldMkLst>
          <pc:docMk/>
          <pc:sldMk cId="3919949645" sldId="28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950" v="35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7.044" v="36"/>
        <pc:sldMkLst>
          <pc:docMk/>
          <pc:sldMk cId="957731022" sldId="287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841" v="32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6.541" v="8"/>
        <pc:sldMkLst>
          <pc:docMk/>
          <pc:sldMk cId="6041022" sldId="1920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5:50.805" v="3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5:59.853" v="6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7.025" v="12"/>
        <pc:sldMkLst>
          <pc:docMk/>
          <pc:sldMk cId="3966885724" sldId="1944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17.166" v="14"/>
        <pc:sldMkLst>
          <pc:docMk/>
          <pc:sldMk cId="692891819" sldId="194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17.338" v="16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17.401" v="17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05" v="21"/>
        <pc:sldMkLst>
          <pc:docMk/>
          <pc:sldMk cId="324810896" sldId="195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52" v="23"/>
        <pc:sldMkLst>
          <pc:docMk/>
          <pc:sldMk cId="2851421364" sldId="1956"/>
        </pc:sldMkLst>
      </pc:sldChg>
      <pc:sldChg chg="modSp modNotes">
        <pc:chgData name="Silea Rive" userId="S::srive@goodtogreatschools.org.au::891173ba-4b43-41f1-bd85-b99557e25871" providerId="AD" clId="Web-{7F3D8091-7BB5-B8D2-07C3-116CA7CFCB5C}" dt="2025-06-27T12:06:33.183" v="24"/>
        <pc:sldMkLst>
          <pc:docMk/>
          <pc:sldMk cId="3417479931" sldId="1958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371" v="2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606" v="29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16" v="30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78" v="31"/>
        <pc:sldMkLst>
          <pc:docMk/>
          <pc:sldMk cId="1277592921" sldId="1963"/>
        </pc:sldMkLst>
      </pc:sldChg>
    </pc:docChg>
  </pc:docChgLst>
  <pc:docChgLst>
    <pc:chgData name="Sara Hodgson Brown" userId="55abe0ab-6bea-4dc8-9867-e8721f5c6272" providerId="ADAL" clId="{59B98360-F31F-4B4D-A6D9-57FA47E0F536}"/>
    <pc:docChg chg="undo custSel addSld delSld modSld modMainMaster modSection">
      <pc:chgData name="Sara Hodgson Brown" userId="55abe0ab-6bea-4dc8-9867-e8721f5c6272" providerId="ADAL" clId="{59B98360-F31F-4B4D-A6D9-57FA47E0F536}" dt="2025-01-08T11:21:22.334" v="630" actId="207"/>
      <pc:docMkLst>
        <pc:docMk/>
      </pc:docMkLst>
      <pc:sldChg chg="del">
        <pc:chgData name="Sara Hodgson Brown" userId="55abe0ab-6bea-4dc8-9867-e8721f5c6272" providerId="ADAL" clId="{59B98360-F31F-4B4D-A6D9-57FA47E0F536}" dt="2024-12-16T13:43:45.628" v="126" actId="2696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59B98360-F31F-4B4D-A6D9-57FA47E0F536}" dt="2024-12-16T13:36:50.925" v="4" actId="2696"/>
        <pc:sldMkLst>
          <pc:docMk/>
          <pc:sldMk cId="2081362450" sldId="261"/>
        </pc:sldMkLst>
      </pc:sldChg>
      <pc:sldChg chg="modSp mod">
        <pc:chgData name="Sara Hodgson Brown" userId="55abe0ab-6bea-4dc8-9867-e8721f5c6272" providerId="ADAL" clId="{59B98360-F31F-4B4D-A6D9-57FA47E0F536}" dt="2024-12-16T13:40:49.171" v="125" actId="20577"/>
        <pc:sldMkLst>
          <pc:docMk/>
          <pc:sldMk cId="2805220324" sldId="262"/>
        </pc:sldMkLst>
      </pc:sldChg>
      <pc:sldChg chg="addSp delSp modSp mod modNotesTx">
        <pc:chgData name="Sara Hodgson Brown" userId="55abe0ab-6bea-4dc8-9867-e8721f5c6272" providerId="ADAL" clId="{59B98360-F31F-4B4D-A6D9-57FA47E0F536}" dt="2024-12-16T13:45:29.297" v="137" actId="113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59B98360-F31F-4B4D-A6D9-57FA47E0F536}" dt="2024-12-16T14:06:01.010" v="52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59B98360-F31F-4B4D-A6D9-57FA47E0F536}" dt="2024-12-16T13:29:03.229" v="0" actId="2696"/>
        <pc:sldMkLst>
          <pc:docMk/>
          <pc:sldMk cId="1403942853" sldId="296"/>
        </pc:sldMkLst>
      </pc:sldChg>
      <pc:sldChg chg="addSp modSp">
        <pc:chgData name="Sara Hodgson Brown" userId="55abe0ab-6bea-4dc8-9867-e8721f5c6272" providerId="ADAL" clId="{59B98360-F31F-4B4D-A6D9-57FA47E0F536}" dt="2024-12-16T13:34:47.666" v="3" actId="767"/>
        <pc:sldMkLst>
          <pc:docMk/>
          <pc:sldMk cId="1618295664" sldId="1879"/>
        </pc:sldMkLst>
      </pc:sldChg>
      <pc:sldChg chg="del">
        <pc:chgData name="Sara Hodgson Brown" userId="55abe0ab-6bea-4dc8-9867-e8721f5c6272" providerId="ADAL" clId="{59B98360-F31F-4B4D-A6D9-57FA47E0F536}" dt="2024-12-16T13:29:05.923" v="1" actId="2696"/>
        <pc:sldMkLst>
          <pc:docMk/>
          <pc:sldMk cId="4232339572" sldId="1883"/>
        </pc:sldMkLst>
      </pc:sldChg>
      <pc:sldChg chg="del">
        <pc:chgData name="Sara Hodgson Brown" userId="55abe0ab-6bea-4dc8-9867-e8721f5c6272" providerId="ADAL" clId="{59B98360-F31F-4B4D-A6D9-57FA47E0F536}" dt="2024-12-16T13:29:11.074" v="2" actId="2696"/>
        <pc:sldMkLst>
          <pc:docMk/>
          <pc:sldMk cId="612128115" sldId="1884"/>
        </pc:sldMkLst>
      </pc:sldChg>
      <pc:sldChg chg="add modNotesTx">
        <pc:chgData name="Sara Hodgson Brown" userId="55abe0ab-6bea-4dc8-9867-e8721f5c6272" providerId="ADAL" clId="{59B98360-F31F-4B4D-A6D9-57FA47E0F536}" dt="2024-12-16T14:01:56.092" v="324" actId="20577"/>
        <pc:sldMkLst>
          <pc:docMk/>
          <pc:sldMk cId="382553785" sldId="1886"/>
        </pc:sldMkLst>
      </pc:sld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Silea Rive" userId="S::srive@goodtogreatschools.org.au::891173ba-4b43-41f1-bd85-b99557e25871" providerId="AD" clId="Web-{942C028C-FDB1-FC88-9096-2779FCE46F47}"/>
    <pc:docChg chg="addSld delSld modSld modSection">
      <pc:chgData name="Silea Rive" userId="S::srive@goodtogreatschools.org.au::891173ba-4b43-41f1-bd85-b99557e25871" providerId="AD" clId="Web-{942C028C-FDB1-FC88-9096-2779FCE46F47}" dt="2025-06-17T06:15:51.649" v="70" actId="1076"/>
      <pc:docMkLst>
        <pc:docMk/>
      </pc:docMkLst>
      <pc:sldChg chg="del">
        <pc:chgData name="Silea Rive" userId="S::srive@goodtogreatschools.org.au::891173ba-4b43-41f1-bd85-b99557e25871" providerId="AD" clId="Web-{942C028C-FDB1-FC88-9096-2779FCE46F47}" dt="2025-06-17T06:09:52.700" v="1"/>
        <pc:sldMkLst>
          <pc:docMk/>
          <pc:sldMk cId="3468968221" sldId="1960"/>
        </pc:sldMkLst>
      </pc:sldChg>
      <pc:sldChg chg="modSp add">
        <pc:chgData name="Silea Rive" userId="S::srive@goodtogreatschools.org.au::891173ba-4b43-41f1-bd85-b99557e25871" providerId="AD" clId="Web-{942C028C-FDB1-FC88-9096-2779FCE46F47}" dt="2025-06-17T06:15:51.649" v="70" actId="1076"/>
        <pc:sldMkLst>
          <pc:docMk/>
          <pc:sldMk cId="2991223305" sldId="1961"/>
        </pc:sldMkLst>
      </pc:sldChg>
    </pc:docChg>
  </pc:docChgLst>
  <pc:docChgLst>
    <pc:chgData name="Silea Rive" userId="S::srive@goodtogreatschools.org.au::891173ba-4b43-41f1-bd85-b99557e25871" providerId="AD" clId="Web-{662E3B38-E7D0-5182-B352-5C526D9D69D1}"/>
    <pc:docChg chg="modSld">
      <pc:chgData name="Silea Rive" userId="S::srive@goodtogreatschools.org.au::891173ba-4b43-41f1-bd85-b99557e25871" providerId="AD" clId="Web-{662E3B38-E7D0-5182-B352-5C526D9D69D1}" dt="2025-06-18T15:40:07.016" v="16"/>
      <pc:docMkLst>
        <pc:docMk/>
      </pc:docMkLst>
      <pc:sldChg chg="addSp delSp modSp">
        <pc:chgData name="Silea Rive" userId="S::srive@goodtogreatschools.org.au::891173ba-4b43-41f1-bd85-b99557e25871" providerId="AD" clId="Web-{662E3B38-E7D0-5182-B352-5C526D9D69D1}" dt="2025-06-18T15:40:07.016" v="16"/>
        <pc:sldMkLst>
          <pc:docMk/>
          <pc:sldMk cId="957731022" sldId="287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Bernard Fernando" userId="b283a9a7-e571-4974-a0d3-6db1e4666c62" providerId="ADAL" clId="{AE2D2184-D5F8-4FC0-B315-92F8D3AF1340}"/>
    <pc:docChg chg="custSel modSld modMainMaster">
      <pc:chgData name="Bernard Fernando" userId="b283a9a7-e571-4974-a0d3-6db1e4666c62" providerId="ADAL" clId="{AE2D2184-D5F8-4FC0-B315-92F8D3AF1340}" dt="2025-01-27T18:12:33.335" v="4"/>
      <pc:docMkLst>
        <pc:docMk/>
      </pc:docMkLst>
      <pc:sldChg chg="addSp delSp modSp mod modClrScheme chgLayout">
        <pc:chgData name="Bernard Fernando" userId="b283a9a7-e571-4974-a0d3-6db1e4666c62" providerId="ADAL" clId="{AE2D2184-D5F8-4FC0-B315-92F8D3AF1340}" dt="2025-01-27T18:11:57.722" v="0" actId="700"/>
        <pc:sldMkLst>
          <pc:docMk/>
          <pc:sldMk cId="1467983104" sldId="1895"/>
        </pc:sldMkLst>
      </pc:sldChg>
      <pc:sldMasterChg chg="modSp mod">
        <pc:chgData name="Bernard Fernando" userId="b283a9a7-e571-4974-a0d3-6db1e4666c62" providerId="ADAL" clId="{AE2D2184-D5F8-4FC0-B315-92F8D3AF1340}" dt="2025-01-27T18:12:33.335" v="4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AE2D2184-D5F8-4FC0-B315-92F8D3AF1340}" dt="2025-01-27T18:12:29.326" v="2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AE2D2184-D5F8-4FC0-B315-92F8D3AF1340}" dt="2025-01-27T18:12:29.326" v="2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ABFE173F-5698-B1C3-C7F6-4A2C847036F0}"/>
    <pc:docChg chg="modSld">
      <pc:chgData name="Silea Rive" userId="S::srive@goodtogreatschools.org.au::891173ba-4b43-41f1-bd85-b99557e25871" providerId="AD" clId="Web-{ABFE173F-5698-B1C3-C7F6-4A2C847036F0}" dt="2025-07-02T06:01:47.569" v="4" actId="1076"/>
      <pc:docMkLst>
        <pc:docMk/>
      </pc:docMkLst>
      <pc:sldChg chg="delSp modSp">
        <pc:chgData name="Silea Rive" userId="S::srive@goodtogreatschools.org.au::891173ba-4b43-41f1-bd85-b99557e25871" providerId="AD" clId="Web-{ABFE173F-5698-B1C3-C7F6-4A2C847036F0}" dt="2025-07-02T06:01:47.569" v="4" actId="1076"/>
        <pc:sldMkLst>
          <pc:docMk/>
          <pc:sldMk cId="3966885724" sldId="1944"/>
        </pc:sldMkLst>
      </pc:sldChg>
    </pc:docChg>
  </pc:docChgLst>
  <pc:docChgLst>
    <pc:chgData name="Cherel Romulo" userId="11dff6c0-5b1c-4bfb-b3d8-21dedc6be107" providerId="ADAL" clId="{35138723-A160-4BD7-98E3-27A3539B0973}"/>
    <pc:docChg chg="undo custSel addSld modSld">
      <pc:chgData name="Cherel Romulo" userId="11dff6c0-5b1c-4bfb-b3d8-21dedc6be107" providerId="ADAL" clId="{35138723-A160-4BD7-98E3-27A3539B0973}" dt="2025-03-27T10:23:57.487" v="1100" actId="2711"/>
      <pc:docMkLst>
        <pc:docMk/>
      </pc:docMkLst>
      <pc:sldChg chg="addSp delSp modSp mod">
        <pc:chgData name="Cherel Romulo" userId="11dff6c0-5b1c-4bfb-b3d8-21dedc6be107" providerId="ADAL" clId="{35138723-A160-4BD7-98E3-27A3539B0973}" dt="2025-03-21T09:58:18.976" v="44" actId="14100"/>
        <pc:sldMkLst>
          <pc:docMk/>
          <pc:sldMk cId="4093921776" sldId="264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57.487" v="1100" actId="2711"/>
        <pc:sldMkLst>
          <pc:docMk/>
          <pc:sldMk cId="40559466" sldId="279"/>
        </pc:sldMkLst>
      </pc:sldChg>
      <pc:sldChg chg="addSp delSp modSp mod addAnim delAnim modAnim">
        <pc:chgData name="Cherel Romulo" userId="11dff6c0-5b1c-4bfb-b3d8-21dedc6be107" providerId="ADAL" clId="{35138723-A160-4BD7-98E3-27A3539B0973}" dt="2025-03-24T06:15:38.228" v="500"/>
        <pc:sldMkLst>
          <pc:docMk/>
          <pc:sldMk cId="382553785" sldId="1886"/>
        </pc:sldMkLst>
      </pc:sldChg>
      <pc:sldChg chg="addSp delSp modSp mod delAnim modAnim">
        <pc:chgData name="Cherel Romulo" userId="11dff6c0-5b1c-4bfb-b3d8-21dedc6be107" providerId="ADAL" clId="{35138723-A160-4BD7-98E3-27A3539B0973}" dt="2025-03-24T12:59:41.121" v="880" actId="1076"/>
        <pc:sldMkLst>
          <pc:docMk/>
          <pc:sldMk cId="2829967818" sldId="1889"/>
        </pc:sldMkLst>
      </pc:sldChg>
      <pc:sldChg chg="addSp delSp modSp mod">
        <pc:chgData name="Cherel Romulo" userId="11dff6c0-5b1c-4bfb-b3d8-21dedc6be107" providerId="ADAL" clId="{35138723-A160-4BD7-98E3-27A3539B0973}" dt="2025-03-21T10:38:29.659" v="182" actId="18131"/>
        <pc:sldMkLst>
          <pc:docMk/>
          <pc:sldMk cId="2543034228" sldId="1896"/>
        </pc:sldMkLst>
      </pc:sldChg>
      <pc:sldChg chg="addSp delSp modSp mod delAnim modAnim">
        <pc:chgData name="Cherel Romulo" userId="11dff6c0-5b1c-4bfb-b3d8-21dedc6be107" providerId="ADAL" clId="{35138723-A160-4BD7-98E3-27A3539B0973}" dt="2025-03-24T06:16:02.341" v="504"/>
        <pc:sldMkLst>
          <pc:docMk/>
          <pc:sldMk cId="1106475152" sldId="1897"/>
        </pc:sldMkLst>
      </pc:sldChg>
      <pc:sldChg chg="addSp delSp modSp mod delAnim modAnim">
        <pc:chgData name="Cherel Romulo" userId="11dff6c0-5b1c-4bfb-b3d8-21dedc6be107" providerId="ADAL" clId="{35138723-A160-4BD7-98E3-27A3539B0973}" dt="2025-03-24T13:21:47.459" v="950" actId="1076"/>
        <pc:sldMkLst>
          <pc:docMk/>
          <pc:sldMk cId="4137957429" sldId="1898"/>
        </pc:sldMkLst>
      </pc:sldChg>
      <pc:sldChg chg="addSp delSp modSp mod delAnim modAnim">
        <pc:chgData name="Cherel Romulo" userId="11dff6c0-5b1c-4bfb-b3d8-21dedc6be107" providerId="ADAL" clId="{35138723-A160-4BD7-98E3-27A3539B0973}" dt="2025-03-24T08:29:06.114" v="737" actId="478"/>
        <pc:sldMkLst>
          <pc:docMk/>
          <pc:sldMk cId="2718982043" sldId="1899"/>
        </pc:sldMkLst>
      </pc:sldChg>
      <pc:sldChg chg="addSp delSp modSp mod delAnim modAnim modNotesTx">
        <pc:chgData name="Cherel Romulo" userId="11dff6c0-5b1c-4bfb-b3d8-21dedc6be107" providerId="ADAL" clId="{35138723-A160-4BD7-98E3-27A3539B0973}" dt="2025-03-25T01:35:42.480" v="1057" actId="20577"/>
        <pc:sldMkLst>
          <pc:docMk/>
          <pc:sldMk cId="1164636633" sldId="1901"/>
        </pc:sldMkLst>
      </pc:sldChg>
      <pc:sldChg chg="addSp delSp modSp mod delAnim modAnim">
        <pc:chgData name="Cherel Romulo" userId="11dff6c0-5b1c-4bfb-b3d8-21dedc6be107" providerId="ADAL" clId="{35138723-A160-4BD7-98E3-27A3539B0973}" dt="2025-03-24T13:12:55.262" v="921" actId="478"/>
        <pc:sldMkLst>
          <pc:docMk/>
          <pc:sldMk cId="3981477553" sldId="1902"/>
        </pc:sldMkLst>
      </pc:sldChg>
      <pc:sldChg chg="addSp delSp modSp mod delAnim modAnim">
        <pc:chgData name="Cherel Romulo" userId="11dff6c0-5b1c-4bfb-b3d8-21dedc6be107" providerId="ADAL" clId="{35138723-A160-4BD7-98E3-27A3539B0973}" dt="2025-03-24T13:13:23.123" v="926" actId="1076"/>
        <pc:sldMkLst>
          <pc:docMk/>
          <pc:sldMk cId="3528114627" sldId="1903"/>
        </pc:sldMkLst>
      </pc:sldChg>
      <pc:sldChg chg="addSp delSp modSp mod modAnim">
        <pc:chgData name="Cherel Romulo" userId="11dff6c0-5b1c-4bfb-b3d8-21dedc6be107" providerId="ADAL" clId="{35138723-A160-4BD7-98E3-27A3539B0973}" dt="2025-03-27T10:23:32.802" v="1096" actId="2711"/>
        <pc:sldMkLst>
          <pc:docMk/>
          <pc:sldMk cId="2840365660" sldId="1906"/>
        </pc:sldMkLst>
      </pc:sldChg>
      <pc:sldChg chg="modAnim">
        <pc:chgData name="Cherel Romulo" userId="11dff6c0-5b1c-4bfb-b3d8-21dedc6be107" providerId="ADAL" clId="{35138723-A160-4BD7-98E3-27A3539B0973}" dt="2025-03-24T06:25:22.654" v="505"/>
        <pc:sldMkLst>
          <pc:docMk/>
          <pc:sldMk cId="1267333402" sldId="1908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43.009" v="1098" actId="2711"/>
        <pc:sldMkLst>
          <pc:docMk/>
          <pc:sldMk cId="514429941" sldId="1909"/>
        </pc:sldMkLst>
      </pc:sldChg>
      <pc:sldChg chg="addSp delSp modSp mod delAnim modAnim">
        <pc:chgData name="Cherel Romulo" userId="11dff6c0-5b1c-4bfb-b3d8-21dedc6be107" providerId="ADAL" clId="{35138723-A160-4BD7-98E3-27A3539B0973}" dt="2025-03-24T05:59:22.509" v="399" actId="1076"/>
        <pc:sldMkLst>
          <pc:docMk/>
          <pc:sldMk cId="3690620153" sldId="1919"/>
        </pc:sldMkLst>
      </pc:sldChg>
      <pc:sldChg chg="modSp mod">
        <pc:chgData name="Cherel Romulo" userId="11dff6c0-5b1c-4bfb-b3d8-21dedc6be107" providerId="ADAL" clId="{35138723-A160-4BD7-98E3-27A3539B0973}" dt="2025-03-24T13:09:20.335" v="906" actId="1076"/>
        <pc:sldMkLst>
          <pc:docMk/>
          <pc:sldMk cId="1524143264" sldId="1921"/>
        </pc:sldMkLst>
      </pc:sldChg>
      <pc:sldChg chg="modAnim">
        <pc:chgData name="Cherel Romulo" userId="11dff6c0-5b1c-4bfb-b3d8-21dedc6be107" providerId="ADAL" clId="{35138723-A160-4BD7-98E3-27A3539B0973}" dt="2025-03-24T13:38:01.887" v="980"/>
        <pc:sldMkLst>
          <pc:docMk/>
          <pc:sldMk cId="1698469185" sldId="1923"/>
        </pc:sldMkLst>
      </pc:sldChg>
      <pc:sldChg chg="delSp modSp add mod delAnim modAnim modNotesTx">
        <pc:chgData name="Cherel Romulo" userId="11dff6c0-5b1c-4bfb-b3d8-21dedc6be107" providerId="ADAL" clId="{35138723-A160-4BD7-98E3-27A3539B0973}" dt="2025-03-25T01:35:37.354" v="1056" actId="6549"/>
        <pc:sldMkLst>
          <pc:docMk/>
          <pc:sldMk cId="615969012" sldId="1924"/>
        </pc:sldMkLst>
      </pc:sldChg>
      <pc:sldChg chg="addSp delSp modSp add mod addAnim delAnim modAnim modNotesTx">
        <pc:chgData name="Cherel Romulo" userId="11dff6c0-5b1c-4bfb-b3d8-21dedc6be107" providerId="ADAL" clId="{35138723-A160-4BD7-98E3-27A3539B0973}" dt="2025-03-25T01:35:52.070" v="1058" actId="6549"/>
        <pc:sldMkLst>
          <pc:docMk/>
          <pc:sldMk cId="1560819104" sldId="1925"/>
        </pc:sldMkLst>
      </pc:sldChg>
    </pc:docChg>
  </pc:docChgLst>
  <pc:docChgLst>
    <pc:chgData name="Sara Hodgson Brown" userId="55abe0ab-6bea-4dc8-9867-e8721f5c6272" providerId="ADAL" clId="{049F2D7A-EACB-49A2-9EC1-C5598E21BBEA}"/>
    <pc:docChg chg="undo custSel addSld delSld modSld modMainMaster modSection">
      <pc:chgData name="Sara Hodgson Brown" userId="55abe0ab-6bea-4dc8-9867-e8721f5c6272" providerId="ADAL" clId="{049F2D7A-EACB-49A2-9EC1-C5598E21BBEA}" dt="2025-05-01T10:39:53.656" v="2875" actId="478"/>
      <pc:docMkLst>
        <pc:docMk/>
      </pc:docMkLst>
      <pc:sldChg chg="addSp modSp mod modNotesTx">
        <pc:chgData name="Sara Hodgson Brown" userId="55abe0ab-6bea-4dc8-9867-e8721f5c6272" providerId="ADAL" clId="{049F2D7A-EACB-49A2-9EC1-C5598E21BBEA}" dt="2025-04-22T09:51:25.342" v="1789" actId="20577"/>
        <pc:sldMkLst>
          <pc:docMk/>
          <pc:sldMk cId="2805220324" sldId="262"/>
        </pc:sldMkLst>
      </pc:sldChg>
      <pc:sldChg chg="modSp mod modAnim modNotesTx">
        <pc:chgData name="Sara Hodgson Brown" userId="55abe0ab-6bea-4dc8-9867-e8721f5c6272" providerId="ADAL" clId="{049F2D7A-EACB-49A2-9EC1-C5598E21BBEA}" dt="2025-04-22T09:52:13.141" v="1790" actId="20577"/>
        <pc:sldMkLst>
          <pc:docMk/>
          <pc:sldMk cId="4093921776" sldId="26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1.682" v="2586" actId="21"/>
        <pc:sldMkLst>
          <pc:docMk/>
          <pc:sldMk cId="2786227322" sldId="280"/>
        </pc:sldMkLst>
      </pc:sldChg>
      <pc:sldChg chg="addSp delSp modSp mod modAnim">
        <pc:chgData name="Sara Hodgson Brown" userId="55abe0ab-6bea-4dc8-9867-e8721f5c6272" providerId="ADAL" clId="{049F2D7A-EACB-49A2-9EC1-C5598E21BBEA}" dt="2025-04-30T10:38:08.346" v="2832" actId="1038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049F2D7A-EACB-49A2-9EC1-C5598E21BBEA}" dt="2025-04-22T10:18:38.696" v="1917" actId="20577"/>
        <pc:sldMkLst>
          <pc:docMk/>
          <pc:sldMk cId="1277592921" sldId="28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30T08:41:32.827" v="2524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049F2D7A-EACB-49A2-9EC1-C5598E21BBEA}" dt="2025-04-22T10:20:13.305" v="1921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049F2D7A-EACB-49A2-9EC1-C5598E21BBEA}" dt="2025-04-22T10:20:17.007" v="1922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35.613" v="1791" actId="20577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8:40:48.228" v="2519" actId="1076"/>
        <pc:sldMkLst>
          <pc:docMk/>
          <pc:sldMk cId="2829967818" sldId="1889"/>
        </pc:sldMkLst>
      </pc:sldChg>
      <pc:sldChg chg="addSp delSp modSp del mod">
        <pc:chgData name="Sara Hodgson Brown" userId="55abe0ab-6bea-4dc8-9867-e8721f5c6272" providerId="ADAL" clId="{049F2D7A-EACB-49A2-9EC1-C5598E21BBEA}" dt="2025-04-01T11:40:13.598" v="794" actId="47"/>
        <pc:sldMkLst>
          <pc:docMk/>
          <pc:sldMk cId="1895338360" sldId="1890"/>
        </pc:sldMkLst>
      </pc:sldChg>
      <pc:sldChg chg="modNotesTx">
        <pc:chgData name="Sara Hodgson Brown" userId="55abe0ab-6bea-4dc8-9867-e8721f5c6272" providerId="ADAL" clId="{049F2D7A-EACB-49A2-9EC1-C5598E21BBEA}" dt="2025-04-22T09:50:43.268" v="1787" actId="20577"/>
        <pc:sldMkLst>
          <pc:docMk/>
          <pc:sldMk cId="2543034228" sldId="1896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54.983" v="1792" actId="20577"/>
        <pc:sldMkLst>
          <pc:docMk/>
          <pc:sldMk cId="1106475152" sldId="1897"/>
        </pc:sldMkLst>
      </pc:sldChg>
      <pc:sldChg chg="delSp modSp del mod delAnim">
        <pc:chgData name="Sara Hodgson Brown" userId="55abe0ab-6bea-4dc8-9867-e8721f5c6272" providerId="ADAL" clId="{049F2D7A-EACB-49A2-9EC1-C5598E21BBEA}" dt="2025-03-24T13:23:48.017" v="648" actId="47"/>
        <pc:sldMkLst>
          <pc:docMk/>
          <pc:sldMk cId="4137957429" sldId="1898"/>
        </pc:sldMkLst>
      </pc:sldChg>
      <pc:sldChg chg="modNotesTx">
        <pc:chgData name="Sara Hodgson Brown" userId="55abe0ab-6bea-4dc8-9867-e8721f5c6272" providerId="ADAL" clId="{049F2D7A-EACB-49A2-9EC1-C5598E21BBEA}" dt="2025-04-22T09:54:22.433" v="1797" actId="20577"/>
        <pc:sldMkLst>
          <pc:docMk/>
          <pc:sldMk cId="2718982043" sldId="1899"/>
        </pc:sldMkLst>
      </pc:sldChg>
      <pc:sldChg chg="modNotesTx">
        <pc:chgData name="Sara Hodgson Brown" userId="55abe0ab-6bea-4dc8-9867-e8721f5c6272" providerId="ADAL" clId="{049F2D7A-EACB-49A2-9EC1-C5598E21BBEA}" dt="2025-04-22T09:55:57.973" v="1804" actId="20577"/>
        <pc:sldMkLst>
          <pc:docMk/>
          <pc:sldMk cId="1164636633" sldId="1901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0:02:56.127" v="1807" actId="20577"/>
        <pc:sldMkLst>
          <pc:docMk/>
          <pc:sldMk cId="3981477553" sldId="1902"/>
        </pc:sldMkLst>
      </pc:sldChg>
      <pc:sldChg chg="addSp delSp modSp mod modNotesTx">
        <pc:chgData name="Sara Hodgson Brown" userId="55abe0ab-6bea-4dc8-9867-e8721f5c6272" providerId="ADAL" clId="{049F2D7A-EACB-49A2-9EC1-C5598E21BBEA}" dt="2025-04-30T08:48:56.835" v="2530" actId="1076"/>
        <pc:sldMkLst>
          <pc:docMk/>
          <pc:sldMk cId="3528114627" sldId="1903"/>
        </pc:sldMkLst>
      </pc:sldChg>
      <pc:sldChg chg="addSp delSp modSp mod addAnim delAnim modNotesTx">
        <pc:chgData name="Sara Hodgson Brown" userId="55abe0ab-6bea-4dc8-9867-e8721f5c6272" providerId="ADAL" clId="{049F2D7A-EACB-49A2-9EC1-C5598E21BBEA}" dt="2025-04-22T10:09:44.385" v="1880" actId="20577"/>
        <pc:sldMkLst>
          <pc:docMk/>
          <pc:sldMk cId="742659264" sldId="190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1:03:57.556" v="2368" actId="1037"/>
        <pc:sldMkLst>
          <pc:docMk/>
          <pc:sldMk cId="2840365660" sldId="1906"/>
        </pc:sldMkLst>
      </pc:sldChg>
      <pc:sldChg chg="addSp delSp modSp mod addAnim delAnim modAnim modNotesTx">
        <pc:chgData name="Sara Hodgson Brown" userId="55abe0ab-6bea-4dc8-9867-e8721f5c6272" providerId="ADAL" clId="{049F2D7A-EACB-49A2-9EC1-C5598E21BBEA}" dt="2025-04-30T08:36:12.648" v="2453" actId="1036"/>
        <pc:sldMkLst>
          <pc:docMk/>
          <pc:sldMk cId="4167918246" sldId="1907"/>
        </pc:sldMkLst>
      </pc:sldChg>
      <pc:sldChg chg="addSp modSp mod modAnim modNotesTx">
        <pc:chgData name="Sara Hodgson Brown" userId="55abe0ab-6bea-4dc8-9867-e8721f5c6272" providerId="ADAL" clId="{049F2D7A-EACB-49A2-9EC1-C5598E21BBEA}" dt="2025-04-22T10:10:15.018" v="1882" actId="20577"/>
        <pc:sldMkLst>
          <pc:docMk/>
          <pc:sldMk cId="1267333402" sldId="1908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5:53.181" v="1970" actId="1076"/>
        <pc:sldMkLst>
          <pc:docMk/>
          <pc:sldMk cId="514429941" sldId="1909"/>
        </pc:sldMkLst>
      </pc:sldChg>
      <pc:sldChg chg="modSp mod modNotesTx">
        <pc:chgData name="Sara Hodgson Brown" userId="55abe0ab-6bea-4dc8-9867-e8721f5c6272" providerId="ADAL" clId="{049F2D7A-EACB-49A2-9EC1-C5598E21BBEA}" dt="2025-04-15T11:19:20.526" v="1461" actId="20577"/>
        <pc:sldMkLst>
          <pc:docMk/>
          <pc:sldMk cId="1566538474" sldId="1910"/>
        </pc:sldMkLst>
      </pc:sldChg>
      <pc:sldChg chg="addSp delSp modSp mod modClrScheme delAnim modAnim modCm chgLayout modNotesTx">
        <pc:chgData name="Sara Hodgson Brown" userId="55abe0ab-6bea-4dc8-9867-e8721f5c6272" providerId="ADAL" clId="{049F2D7A-EACB-49A2-9EC1-C5598E21BBEA}" dt="2025-04-22T10:42:55.078" v="2089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01T14:05:41.280" v="801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modSp mod modClrScheme chgLayout modNotesTx">
        <pc:chgData name="Sara Hodgson Brown" userId="55abe0ab-6bea-4dc8-9867-e8721f5c6272" providerId="ADAL" clId="{049F2D7A-EACB-49A2-9EC1-C5598E21BBEA}" dt="2025-04-22T10:15:40.852" v="1908" actId="20577"/>
        <pc:sldMkLst>
          <pc:docMk/>
          <pc:sldMk cId="3612333324" sldId="1912"/>
        </pc:sldMkLst>
      </pc:sldChg>
      <pc:sldChg chg="addSp modSp mod modAnim modNotesTx">
        <pc:chgData name="Sara Hodgson Brown" userId="55abe0ab-6bea-4dc8-9867-e8721f5c6272" providerId="ADAL" clId="{049F2D7A-EACB-49A2-9EC1-C5598E21BBEA}" dt="2025-04-22T10:47:20.229" v="2153" actId="1076"/>
        <pc:sldMkLst>
          <pc:docMk/>
          <pc:sldMk cId="2415902976" sldId="1915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9.208" v="2589"/>
        <pc:sldMkLst>
          <pc:docMk/>
          <pc:sldMk cId="977617970" sldId="1916"/>
        </pc:sldMkLst>
      </pc:sldChg>
      <pc:sldChg chg="modSp mod modAnim modNotesTx">
        <pc:chgData name="Sara Hodgson Brown" userId="55abe0ab-6bea-4dc8-9867-e8721f5c6272" providerId="ADAL" clId="{049F2D7A-EACB-49A2-9EC1-C5598E21BBEA}" dt="2025-04-22T10:17:28.194" v="1916" actId="20577"/>
        <pc:sldMkLst>
          <pc:docMk/>
          <pc:sldMk cId="4184600274" sldId="1917"/>
        </pc:sldMkLst>
      </pc:sldChg>
      <pc:sldChg chg="addSp delSp modSp mod modNotesTx">
        <pc:chgData name="Sara Hodgson Brown" userId="55abe0ab-6bea-4dc8-9867-e8721f5c6272" providerId="ADAL" clId="{049F2D7A-EACB-49A2-9EC1-C5598E21BBEA}" dt="2025-04-30T10:38:37.198" v="2850" actId="1038"/>
        <pc:sldMkLst>
          <pc:docMk/>
          <pc:sldMk cId="3842409786" sldId="1918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48.884" v="1794" actId="20577"/>
        <pc:sldMkLst>
          <pc:docMk/>
          <pc:sldMk cId="3864335684" sldId="1921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57.411" v="1795" actId="20577"/>
        <pc:sldMkLst>
          <pc:docMk/>
          <pc:sldMk cId="2584114072" sldId="1922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4:04.457" v="1796" actId="20577"/>
        <pc:sldMkLst>
          <pc:docMk/>
          <pc:sldMk cId="1698469185" sldId="1923"/>
        </pc:sldMkLst>
      </pc:sldChg>
      <pc:sldChg chg="modAnim modNotesTx">
        <pc:chgData name="Sara Hodgson Brown" userId="55abe0ab-6bea-4dc8-9867-e8721f5c6272" providerId="ADAL" clId="{049F2D7A-EACB-49A2-9EC1-C5598E21BBEA}" dt="2025-04-22T10:23:31.127" v="1928"/>
        <pc:sldMkLst>
          <pc:docMk/>
          <pc:sldMk cId="615969012" sldId="192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1:41.339" v="1942" actId="478"/>
        <pc:sldMkLst>
          <pc:docMk/>
          <pc:sldMk cId="1560819104" sldId="1925"/>
        </pc:sldMkLst>
      </pc:sldChg>
      <pc:sldChg chg="add">
        <pc:chgData name="Sara Hodgson Brown" userId="55abe0ab-6bea-4dc8-9867-e8721f5c6272" providerId="ADAL" clId="{049F2D7A-EACB-49A2-9EC1-C5598E21BBEA}" dt="2025-04-01T10:47:59.478" v="652"/>
        <pc:sldMkLst>
          <pc:docMk/>
          <pc:sldMk cId="389493846" sldId="1926"/>
        </pc:sldMkLst>
      </pc:sldChg>
      <pc:sldChg chg="modSp mod modNotesTx">
        <pc:chgData name="Sara Hodgson Brown" userId="55abe0ab-6bea-4dc8-9867-e8721f5c6272" providerId="ADAL" clId="{049F2D7A-EACB-49A2-9EC1-C5598E21BBEA}" dt="2025-04-22T10:12:56.758" v="1885" actId="20577"/>
        <pc:sldMkLst>
          <pc:docMk/>
          <pc:sldMk cId="3099097802" sldId="1927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44:31.857" v="2098" actId="1038"/>
        <pc:sldMkLst>
          <pc:docMk/>
          <pc:sldMk cId="4752139" sldId="1928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38:54.640" v="2013" actId="167"/>
        <pc:sldMkLst>
          <pc:docMk/>
          <pc:sldMk cId="3514069029" sldId="1929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39:58.163" v="2058" actId="1038"/>
        <pc:sldMkLst>
          <pc:docMk/>
          <pc:sldMk cId="2766817640" sldId="1930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0:36.400" v="2063" actId="478"/>
        <pc:sldMkLst>
          <pc:docMk/>
          <pc:sldMk cId="4249018086" sldId="1931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5:25.200" v="2099" actId="1037"/>
        <pc:sldMkLst>
          <pc:docMk/>
          <pc:sldMk cId="1022318619" sldId="1932"/>
        </pc:sldMkLst>
      </pc:sldChg>
      <pc:sldChg chg="modSp mod modNotesTx">
        <pc:chgData name="Sara Hodgson Brown" userId="55abe0ab-6bea-4dc8-9867-e8721f5c6272" providerId="ADAL" clId="{049F2D7A-EACB-49A2-9EC1-C5598E21BBEA}" dt="2025-04-22T10:13:06.570" v="1886" actId="20577"/>
        <pc:sldMkLst>
          <pc:docMk/>
          <pc:sldMk cId="4141906986" sldId="1934"/>
        </pc:sldMkLst>
      </pc:sldChg>
      <pc:sldChg chg="modSp mod modNotesTx">
        <pc:chgData name="Sara Hodgson Brown" userId="55abe0ab-6bea-4dc8-9867-e8721f5c6272" providerId="ADAL" clId="{049F2D7A-EACB-49A2-9EC1-C5598E21BBEA}" dt="2025-04-22T10:13:11.451" v="1887" actId="20577"/>
        <pc:sldMkLst>
          <pc:docMk/>
          <pc:sldMk cId="3921952045" sldId="1935"/>
        </pc:sldMkLst>
      </pc:sldChg>
      <pc:sldChg chg="addSp delSp modSp mod modNotesTx">
        <pc:chgData name="Sara Hodgson Brown" userId="55abe0ab-6bea-4dc8-9867-e8721f5c6272" providerId="ADAL" clId="{049F2D7A-EACB-49A2-9EC1-C5598E21BBEA}" dt="2025-04-30T10:17:02.635" v="2670" actId="478"/>
        <pc:sldMkLst>
          <pc:docMk/>
          <pc:sldMk cId="1084918999" sldId="1937"/>
        </pc:sldMkLst>
      </pc:sldChg>
      <pc:sldChg chg="new del">
        <pc:chgData name="Sara Hodgson Brown" userId="55abe0ab-6bea-4dc8-9867-e8721f5c6272" providerId="ADAL" clId="{049F2D7A-EACB-49A2-9EC1-C5598E21BBEA}" dt="2025-04-15T11:18:02.585" v="1456" actId="47"/>
        <pc:sldMkLst>
          <pc:docMk/>
          <pc:sldMk cId="1175135554" sldId="1938"/>
        </pc:sldMkLst>
      </pc:sldChg>
      <pc:sldChg chg="new del">
        <pc:chgData name="Sara Hodgson Brown" userId="55abe0ab-6bea-4dc8-9867-e8721f5c6272" providerId="ADAL" clId="{049F2D7A-EACB-49A2-9EC1-C5598E21BBEA}" dt="2025-04-15T11:16:32.649" v="1449" actId="47"/>
        <pc:sldMkLst>
          <pc:docMk/>
          <pc:sldMk cId="1617381317" sldId="1939"/>
        </pc:sldMkLst>
      </pc:sldChg>
      <pc:sldChg chg="add del modNotesTx">
        <pc:chgData name="Sara Hodgson Brown" userId="55abe0ab-6bea-4dc8-9867-e8721f5c6272" providerId="ADAL" clId="{049F2D7A-EACB-49A2-9EC1-C5598E21BBEA}" dt="2025-04-15T11:18:01.503" v="1455" actId="47"/>
        <pc:sldMkLst>
          <pc:docMk/>
          <pc:sldMk cId="1220087678" sldId="1940"/>
        </pc:sldMkLst>
      </pc:sldChg>
      <pc:sldMasterChg chg="modSldLayout">
        <pc:chgData name="Sara Hodgson Brown" userId="55abe0ab-6bea-4dc8-9867-e8721f5c6272" providerId="ADAL" clId="{049F2D7A-EACB-49A2-9EC1-C5598E21BBEA}" dt="2025-04-17T06:40:39.154" v="1786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049F2D7A-EACB-49A2-9EC1-C5598E21BBEA}" dt="2025-04-17T06:40:39.154" v="1786" actId="207"/>
          <pc:sldLayoutMkLst>
            <pc:docMk/>
            <pc:sldMasterMk cId="1949279857" sldId="2147486242"/>
            <pc:sldLayoutMk cId="1098528524" sldId="2147486345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DC8EDC-5A65-A7BB-9C4F-1683F5EEED33}"/>
    <pc:docChg chg="modSld">
      <pc:chgData name="Sara Hodgson Brown" userId="S::shodgsonbrown@goodtogreatschools.org.au::55abe0ab-6bea-4dc8-9867-e8721f5c6272" providerId="AD" clId="Web-{A4DC8EDC-5A65-A7BB-9C4F-1683F5EEED33}" dt="2025-03-24T09:47:28.957" v="5" actId="1076"/>
      <pc:docMkLst>
        <pc:docMk/>
      </pc:docMkLst>
    </pc:docChg>
  </pc:docChgLst>
  <pc:docChgLst>
    <pc:chgData name="Sara Hodgson Brown" userId="55abe0ab-6bea-4dc8-9867-e8721f5c6272" providerId="ADAL" clId="{8CBD885E-48E9-4F4B-BE77-2CAD56F8DEE9}"/>
    <pc:docChg chg="undo redo custSel addSld delSld modSld sldOrd modMainMaster modSection">
      <pc:chgData name="Sara Hodgson Brown" userId="55abe0ab-6bea-4dc8-9867-e8721f5c6272" providerId="ADAL" clId="{8CBD885E-48E9-4F4B-BE77-2CAD56F8DEE9}" dt="2025-04-15T14:01:16.454" v="9977" actId="20577"/>
      <pc:docMkLst>
        <pc:docMk/>
      </pc:docMkLst>
      <pc:sldChg chg="del">
        <pc:chgData name="Sara Hodgson Brown" userId="55abe0ab-6bea-4dc8-9867-e8721f5c6272" providerId="ADAL" clId="{8CBD885E-48E9-4F4B-BE77-2CAD56F8DEE9}" dt="2025-03-10T10:32:18.103" v="28" actId="2696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8CBD885E-48E9-4F4B-BE77-2CAD56F8DEE9}" dt="2025-03-10T10:32:19.697" v="29" actId="2696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8CBD885E-48E9-4F4B-BE77-2CAD56F8DEE9}" dt="2025-03-10T10:32:20.828" v="30" actId="2696"/>
        <pc:sldMkLst>
          <pc:docMk/>
          <pc:sldMk cId="464979473" sldId="260"/>
        </pc:sldMkLst>
      </pc:sldChg>
      <pc:sldChg chg="modSp mod modAnim modNotesTx">
        <pc:chgData name="Sara Hodgson Brown" userId="55abe0ab-6bea-4dc8-9867-e8721f5c6272" providerId="ADAL" clId="{8CBD885E-48E9-4F4B-BE77-2CAD56F8DEE9}" dt="2025-03-24T10:42:37.749" v="4607" actId="113"/>
        <pc:sldMkLst>
          <pc:docMk/>
          <pc:sldMk cId="2081362450" sldId="261"/>
        </pc:sldMkLst>
      </pc:sldChg>
      <pc:sldChg chg="modSp mod modNotesTx">
        <pc:chgData name="Sara Hodgson Brown" userId="55abe0ab-6bea-4dc8-9867-e8721f5c6272" providerId="ADAL" clId="{8CBD885E-48E9-4F4B-BE77-2CAD56F8DEE9}" dt="2025-03-24T10:43:14.964" v="4612" actId="20577"/>
        <pc:sldMkLst>
          <pc:docMk/>
          <pc:sldMk cId="2805220324" sldId="262"/>
        </pc:sldMkLst>
      </pc:sldChg>
      <pc:sldChg chg="addSp modSp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549752040" sldId="263"/>
        </pc:sldMkLst>
      </pc:sldChg>
      <pc:sldChg chg="addSp delSp modSp mod modAnim modNotesTx">
        <pc:chgData name="Sara Hodgson Brown" userId="55abe0ab-6bea-4dc8-9867-e8721f5c6272" providerId="ADAL" clId="{8CBD885E-48E9-4F4B-BE77-2CAD56F8DEE9}" dt="2025-03-31T12:25:29.985" v="6641" actId="2057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8CBD885E-48E9-4F4B-BE77-2CAD56F8DEE9}" dt="2025-03-10T12:50:57.461" v="459" actId="2696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8CBD885E-48E9-4F4B-BE77-2CAD56F8DEE9}" dt="2025-03-16T13:35:10.951" v="3281" actId="2696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8CBD885E-48E9-4F4B-BE77-2CAD56F8DEE9}" dt="2025-03-16T13:35:11.520" v="3282" actId="2696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8CBD885E-48E9-4F4B-BE77-2CAD56F8DEE9}" dt="2025-03-16T13:35:12.029" v="3283" actId="2696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8CBD885E-48E9-4F4B-BE77-2CAD56F8DEE9}" dt="2025-03-16T13:35:12.502" v="3284" actId="2696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8CBD885E-48E9-4F4B-BE77-2CAD56F8DEE9}" dt="2025-03-16T13:35:12.971" v="3285" actId="2696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8CBD885E-48E9-4F4B-BE77-2CAD56F8DEE9}" dt="2025-03-16T13:35:14.851" v="3286" actId="2696"/>
        <pc:sldMkLst>
          <pc:docMk/>
          <pc:sldMk cId="1435093245" sldId="274"/>
        </pc:sldMkLst>
      </pc:sldChg>
      <pc:sldChg chg="addSp delSp del mod">
        <pc:chgData name="Sara Hodgson Brown" userId="55abe0ab-6bea-4dc8-9867-e8721f5c6272" providerId="ADAL" clId="{8CBD885E-48E9-4F4B-BE77-2CAD56F8DEE9}" dt="2025-03-16T14:25:04.950" v="4205" actId="2696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8CBD885E-48E9-4F4B-BE77-2CAD56F8DEE9}" dt="2025-03-16T13:35:46.297" v="3287" actId="2696"/>
        <pc:sldMkLst>
          <pc:docMk/>
          <pc:sldMk cId="793063824" sldId="278"/>
        </pc:sldMkLst>
      </pc:sldChg>
      <pc:sldChg chg="modSp mod modNotesTx">
        <pc:chgData name="Sara Hodgson Brown" userId="55abe0ab-6bea-4dc8-9867-e8721f5c6272" providerId="ADAL" clId="{8CBD885E-48E9-4F4B-BE77-2CAD56F8DEE9}" dt="2025-04-15T11:31:58.595" v="9401"/>
        <pc:sldMkLst>
          <pc:docMk/>
          <pc:sldMk cId="40559466" sldId="279"/>
        </pc:sldMkLst>
      </pc:sldChg>
      <pc:sldChg chg="addSp delSp modSp mod modAnim modNotesTx">
        <pc:chgData name="Sara Hodgson Brown" userId="55abe0ab-6bea-4dc8-9867-e8721f5c6272" providerId="ADAL" clId="{8CBD885E-48E9-4F4B-BE77-2CAD56F8DEE9}" dt="2025-03-24T13:13:31.918" v="6100" actId="113"/>
        <pc:sldMkLst>
          <pc:docMk/>
          <pc:sldMk cId="2786227322" sldId="280"/>
        </pc:sldMkLst>
      </pc:sldChg>
      <pc:sldChg chg="modSp mod modAnim modNotesTx">
        <pc:chgData name="Sara Hodgson Brown" userId="55abe0ab-6bea-4dc8-9867-e8721f5c6272" providerId="ADAL" clId="{8CBD885E-48E9-4F4B-BE77-2CAD56F8DEE9}" dt="2025-03-24T13:32:22.280" v="6155" actId="20577"/>
        <pc:sldMkLst>
          <pc:docMk/>
          <pc:sldMk cId="2991223305" sldId="281"/>
        </pc:sldMkLst>
      </pc:sldChg>
      <pc:sldChg chg="modSp mod modNotesTx">
        <pc:chgData name="Sara Hodgson Brown" userId="55abe0ab-6bea-4dc8-9867-e8721f5c6272" providerId="ADAL" clId="{8CBD885E-48E9-4F4B-BE77-2CAD56F8DEE9}" dt="2025-03-24T13:59:09.291" v="6158" actId="113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8CBD885E-48E9-4F4B-BE77-2CAD56F8DEE9}" dt="2025-04-10T12:43:39.261" v="9193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8CBD885E-48E9-4F4B-BE77-2CAD56F8DEE9}" dt="2025-03-24T14:04:29.643" v="640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8CBD885E-48E9-4F4B-BE77-2CAD56F8DEE9}" dt="2025-04-10T09:12:30.051" v="6748" actId="18131"/>
        <pc:sldMkLst>
          <pc:docMk/>
          <pc:sldMk cId="957731022" sldId="287"/>
        </pc:sldMkLst>
      </pc:sldChg>
      <pc:sldChg chg="addSp delSp modSp del mod modNotesTx">
        <pc:chgData name="Sara Hodgson Brown" userId="55abe0ab-6bea-4dc8-9867-e8721f5c6272" providerId="ADAL" clId="{8CBD885E-48E9-4F4B-BE77-2CAD56F8DEE9}" dt="2025-03-16T14:26:15.052" v="4215" actId="2696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8CBD885E-48E9-4F4B-BE77-2CAD56F8DEE9}" dt="2025-03-16T14:26:18.648" v="4216" actId="2696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8CBD885E-48E9-4F4B-BE77-2CAD56F8DEE9}" dt="2025-03-16T14:26:19.195" v="4217" actId="2696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8CBD885E-48E9-4F4B-BE77-2CAD56F8DEE9}" dt="2025-03-16T14:26:20.228" v="4218" actId="2696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8CBD885E-48E9-4F4B-BE77-2CAD56F8DEE9}" dt="2025-03-10T11:05:15.154" v="72" actId="2696"/>
        <pc:sldMkLst>
          <pc:docMk/>
          <pc:sldMk cId="1618295664" sldId="1879"/>
        </pc:sldMkLst>
      </pc:sldChg>
      <pc:sldChg chg="addSp modSp mod modAnim modNotesTx">
        <pc:chgData name="Sara Hodgson Brown" userId="55abe0ab-6bea-4dc8-9867-e8721f5c6272" providerId="ADAL" clId="{8CBD885E-48E9-4F4B-BE77-2CAD56F8DEE9}" dt="2025-03-31T12:27:03.748" v="6702" actId="20577"/>
        <pc:sldMkLst>
          <pc:docMk/>
          <pc:sldMk cId="382553785" sldId="1886"/>
        </pc:sldMkLst>
      </pc:sldChg>
      <pc:sldChg chg="del">
        <pc:chgData name="Sara Hodgson Brown" userId="55abe0ab-6bea-4dc8-9867-e8721f5c6272" providerId="ADAL" clId="{8CBD885E-48E9-4F4B-BE77-2CAD56F8DEE9}" dt="2025-03-10T12:50:52.777" v="457" actId="2696"/>
        <pc:sldMkLst>
          <pc:docMk/>
          <pc:sldMk cId="3069989188" sldId="1887"/>
        </pc:sldMkLst>
      </pc:sldChg>
      <pc:sldChg chg="del">
        <pc:chgData name="Sara Hodgson Brown" userId="55abe0ab-6bea-4dc8-9867-e8721f5c6272" providerId="ADAL" clId="{8CBD885E-48E9-4F4B-BE77-2CAD56F8DEE9}" dt="2025-03-10T12:50:53.332" v="458" actId="2696"/>
        <pc:sldMkLst>
          <pc:docMk/>
          <pc:sldMk cId="1483856487" sldId="1888"/>
        </pc:sldMkLst>
      </pc:sldChg>
      <pc:sldChg chg="addSp delSp modSp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8CBD885E-48E9-4F4B-BE77-2CAD56F8DEE9}" dt="2025-03-24T13:11:06.749" v="5984" actId="20577"/>
        <pc:sldMkLst>
          <pc:docMk/>
          <pc:sldMk cId="1895338360" sldId="1890"/>
        </pc:sldMkLst>
      </pc:sldChg>
      <pc:sldChg chg="del">
        <pc:chgData name="Sara Hodgson Brown" userId="55abe0ab-6bea-4dc8-9867-e8721f5c6272" providerId="ADAL" clId="{8CBD885E-48E9-4F4B-BE77-2CAD56F8DEE9}" dt="2025-03-16T13:35:54.210" v="3288" actId="2696"/>
        <pc:sldMkLst>
          <pc:docMk/>
          <pc:sldMk cId="792587873" sldId="1891"/>
        </pc:sldMkLst>
      </pc:sldChg>
      <pc:sldChg chg="del">
        <pc:chgData name="Sara Hodgson Brown" userId="55abe0ab-6bea-4dc8-9867-e8721f5c6272" providerId="ADAL" clId="{8CBD885E-48E9-4F4B-BE77-2CAD56F8DEE9}" dt="2025-03-16T13:35:55.202" v="3289" actId="2696"/>
        <pc:sldMkLst>
          <pc:docMk/>
          <pc:sldMk cId="3069066219" sldId="1892"/>
        </pc:sldMkLst>
      </pc:sldChg>
      <pc:sldChg chg="modSp mod">
        <pc:chgData name="Sara Hodgson Brown" userId="55abe0ab-6bea-4dc8-9867-e8721f5c6272" providerId="ADAL" clId="{8CBD885E-48E9-4F4B-BE77-2CAD56F8DEE9}" dt="2025-04-10T12:44:19.415" v="9209" actId="20577"/>
        <pc:sldMkLst>
          <pc:docMk/>
          <pc:sldMk cId="2543034228" sldId="1896"/>
        </pc:sldMkLst>
      </pc:sldChg>
      <pc:sldChg chg="modSp add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106475152" sldId="1897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1:32:58.267" v="4863" actId="20577"/>
        <pc:sldMkLst>
          <pc:docMk/>
          <pc:sldMk cId="4137957429" sldId="1898"/>
        </pc:sldMkLst>
      </pc:sldChg>
      <pc:sldChg chg="addSp delSp modSp new mod delAnim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718982043" sldId="1899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24809397" sldId="1900"/>
        </pc:sldMkLst>
      </pc:sldChg>
      <pc:sldChg chg="addSp delSp modSp add mod ord delAnim modAnim modNotesTx">
        <pc:chgData name="Sara Hodgson Brown" userId="55abe0ab-6bea-4dc8-9867-e8721f5c6272" providerId="ADAL" clId="{8CBD885E-48E9-4F4B-BE77-2CAD56F8DEE9}" dt="2025-03-24T13:30:32.326" v="6153"/>
        <pc:sldMkLst>
          <pc:docMk/>
          <pc:sldMk cId="1164636633" sldId="1901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3:00:48.791" v="5637" actId="113"/>
        <pc:sldMkLst>
          <pc:docMk/>
          <pc:sldMk cId="3981477553" sldId="1902"/>
        </pc:sldMkLst>
      </pc:sldChg>
      <pc:sldChg chg="new del">
        <pc:chgData name="Sara Hodgson Brown" userId="55abe0ab-6bea-4dc8-9867-e8721f5c6272" providerId="ADAL" clId="{8CBD885E-48E9-4F4B-BE77-2CAD56F8DEE9}" dt="2025-03-12T17:41:59.086" v="1460" actId="2696"/>
        <pc:sldMkLst>
          <pc:docMk/>
          <pc:sldMk cId="181164040" sldId="1903"/>
        </pc:sldMkLst>
      </pc:sldChg>
      <pc:sldChg chg="modSp new mod modNotesTx">
        <pc:chgData name="Sara Hodgson Brown" userId="55abe0ab-6bea-4dc8-9867-e8721f5c6272" providerId="ADAL" clId="{8CBD885E-48E9-4F4B-BE77-2CAD56F8DEE9}" dt="2025-03-24T13:02:04.559" v="5669" actId="113"/>
        <pc:sldMkLst>
          <pc:docMk/>
          <pc:sldMk cId="3528114627" sldId="1903"/>
        </pc:sldMkLst>
      </pc:sldChg>
      <pc:sldChg chg="addSp delSp modSp add mod or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742659264" sldId="1904"/>
        </pc:sldMkLst>
      </pc:sldChg>
      <pc:sldChg chg="modSp new del mod modNotesTx">
        <pc:chgData name="Sara Hodgson Brown" userId="55abe0ab-6bea-4dc8-9867-e8721f5c6272" providerId="ADAL" clId="{8CBD885E-48E9-4F4B-BE77-2CAD56F8DEE9}" dt="2025-03-12T18:08:42.221" v="2246" actId="2696"/>
        <pc:sldMkLst>
          <pc:docMk/>
          <pc:sldMk cId="33398859" sldId="1905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5:10.733" v="5742" actId="113"/>
        <pc:sldMkLst>
          <pc:docMk/>
          <pc:sldMk cId="2840365660" sldId="1906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05.694" v="5920" actId="20577"/>
        <pc:sldMkLst>
          <pc:docMk/>
          <pc:sldMk cId="4167918246" sldId="1907"/>
        </pc:sldMkLst>
      </pc:sldChg>
      <pc:sldChg chg="modSp new mod modNotesTx">
        <pc:chgData name="Sara Hodgson Brown" userId="55abe0ab-6bea-4dc8-9867-e8721f5c6272" providerId="ADAL" clId="{8CBD885E-48E9-4F4B-BE77-2CAD56F8DEE9}" dt="2025-03-24T13:05:32.148" v="5761" actId="113"/>
        <pc:sldMkLst>
          <pc:docMk/>
          <pc:sldMk cId="1267333402" sldId="1908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36.847" v="5922" actId="27107"/>
        <pc:sldMkLst>
          <pc:docMk/>
          <pc:sldMk cId="514429941" sldId="1909"/>
        </pc:sldMkLst>
      </pc:sldChg>
      <pc:sldChg chg="addSp delSp modSp new mod modClrScheme modAnim chgLayout modNotesTx">
        <pc:chgData name="Sara Hodgson Brown" userId="55abe0ab-6bea-4dc8-9867-e8721f5c6272" providerId="ADAL" clId="{8CBD885E-48E9-4F4B-BE77-2CAD56F8DEE9}" dt="2025-04-15T11:41:30.868" v="9564" actId="20577"/>
        <pc:sldMkLst>
          <pc:docMk/>
          <pc:sldMk cId="1566538474" sldId="1910"/>
        </pc:sldMkLst>
      </pc:sldChg>
      <pc:sldChg chg="addSp delSp modSp add mod modAnim modCm modNotesTx">
        <pc:chgData name="Sara Hodgson Brown" userId="55abe0ab-6bea-4dc8-9867-e8721f5c6272" providerId="ADAL" clId="{8CBD885E-48E9-4F4B-BE77-2CAD56F8DEE9}" dt="2025-04-15T12:06:08.431" v="9940" actId="12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8CBD885E-48E9-4F4B-BE77-2CAD56F8DEE9}" dt="2025-04-10T09:14:27.554" v="6758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delSp modSp add mod modAnim modNotesTx">
        <pc:chgData name="Sara Hodgson Brown" userId="55abe0ab-6bea-4dc8-9867-e8721f5c6272" providerId="ADAL" clId="{8CBD885E-48E9-4F4B-BE77-2CAD56F8DEE9}" dt="2025-04-15T11:26:51.717" v="9222" actId="11"/>
        <pc:sldMkLst>
          <pc:docMk/>
          <pc:sldMk cId="3612333324" sldId="1912"/>
        </pc:sldMkLst>
      </pc:sldChg>
      <pc:sldChg chg="modSp add del mod modNotesTx">
        <pc:chgData name="Sara Hodgson Brown" userId="55abe0ab-6bea-4dc8-9867-e8721f5c6272" providerId="ADAL" clId="{8CBD885E-48E9-4F4B-BE77-2CAD56F8DEE9}" dt="2025-04-10T10:03:07.738" v="7858" actId="2696"/>
        <pc:sldMkLst>
          <pc:docMk/>
          <pc:sldMk cId="3733705366" sldId="1913"/>
        </pc:sldMkLst>
      </pc:sldChg>
      <pc:sldChg chg="modSp new del mod">
        <pc:chgData name="Sara Hodgson Brown" userId="55abe0ab-6bea-4dc8-9867-e8721f5c6272" providerId="ADAL" clId="{8CBD885E-48E9-4F4B-BE77-2CAD56F8DEE9}" dt="2025-03-16T13:29:07.980" v="2954" actId="2696"/>
        <pc:sldMkLst>
          <pc:docMk/>
          <pc:sldMk cId="753986385" sldId="1914"/>
        </pc:sldMkLst>
      </pc:sldChg>
      <pc:sldChg chg="modSp add mod or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415902976" sldId="1915"/>
        </pc:sldMkLst>
      </pc:sldChg>
      <pc:sldChg chg="delSp modSp add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977617970" sldId="1916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4184600274" sldId="1917"/>
        </pc:sldMkLst>
      </pc:sldChg>
      <pc:sldChg chg="modSp new mod modNotesTx">
        <pc:chgData name="Sara Hodgson Brown" userId="55abe0ab-6bea-4dc8-9867-e8721f5c6272" providerId="ADAL" clId="{8CBD885E-48E9-4F4B-BE77-2CAD56F8DEE9}" dt="2025-04-15T14:01:16.454" v="9977" actId="20577"/>
        <pc:sldMkLst>
          <pc:docMk/>
          <pc:sldMk cId="3842409786" sldId="1918"/>
        </pc:sldMkLst>
      </pc:sldChg>
      <pc:sldChg chg="addSp modSp new mod modNotesTx">
        <pc:chgData name="Sara Hodgson Brown" userId="55abe0ab-6bea-4dc8-9867-e8721f5c6272" providerId="ADAL" clId="{8CBD885E-48E9-4F4B-BE77-2CAD56F8DEE9}" dt="2025-03-24T13:59:52.995" v="6165" actId="20577"/>
        <pc:sldMkLst>
          <pc:docMk/>
          <pc:sldMk cId="3690620153" sldId="1919"/>
        </pc:sldMkLst>
      </pc:sldChg>
      <pc:sldChg chg="new modNotesTx">
        <pc:chgData name="Sara Hodgson Brown" userId="55abe0ab-6bea-4dc8-9867-e8721f5c6272" providerId="ADAL" clId="{8CBD885E-48E9-4F4B-BE77-2CAD56F8DEE9}" dt="2025-03-31T11:59:27.752" v="6589" actId="20577"/>
        <pc:sldMkLst>
          <pc:docMk/>
          <pc:sldMk cId="2001428429" sldId="1920"/>
        </pc:sldMkLst>
      </pc:sldChg>
      <pc:sldChg chg="addSp modSp new del mod modAnim">
        <pc:chgData name="Sara Hodgson Brown" userId="55abe0ab-6bea-4dc8-9867-e8721f5c6272" providerId="ADAL" clId="{8CBD885E-48E9-4F4B-BE77-2CAD56F8DEE9}" dt="2025-03-24T10:55:31.663" v="4768" actId="2696"/>
        <pc:sldMkLst>
          <pc:docMk/>
          <pc:sldMk cId="96616946" sldId="1921"/>
        </pc:sldMkLst>
      </pc:sldChg>
      <pc:sldChg chg="addSp modSp add del mod modAnim modNotesTx">
        <pc:chgData name="Sara Hodgson Brown" userId="55abe0ab-6bea-4dc8-9867-e8721f5c6272" providerId="ADAL" clId="{8CBD885E-48E9-4F4B-BE77-2CAD56F8DEE9}" dt="2025-03-24T13:17:53.444" v="6142" actId="2696"/>
        <pc:sldMkLst>
          <pc:docMk/>
          <pc:sldMk cId="1524143264" sldId="1921"/>
        </pc:sldMkLst>
      </pc:sldChg>
      <pc:sldChg chg="addSp modSp new add del mod modAnim">
        <pc:chgData name="Sara Hodgson Brown" userId="55abe0ab-6bea-4dc8-9867-e8721f5c6272" providerId="ADAL" clId="{8CBD885E-48E9-4F4B-BE77-2CAD56F8DEE9}" dt="2025-03-24T11:01:20.843" v="4798" actId="2696"/>
        <pc:sldMkLst>
          <pc:docMk/>
          <pc:sldMk cId="2668966961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64335684" sldId="1921"/>
        </pc:sldMkLst>
      </pc:sldChg>
      <pc:sldChg chg="new del">
        <pc:chgData name="Sara Hodgson Brown" userId="55abe0ab-6bea-4dc8-9867-e8721f5c6272" providerId="ADAL" clId="{8CBD885E-48E9-4F4B-BE77-2CAD56F8DEE9}" dt="2025-03-24T10:57:29.442" v="4772" actId="2696"/>
        <pc:sldMkLst>
          <pc:docMk/>
          <pc:sldMk cId="3969560553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584114072" sldId="1922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698469185" sldId="1923"/>
        </pc:sldMkLst>
      </pc:sldChg>
      <pc:sldChg chg="add del">
        <pc:chgData name="Sara Hodgson Brown" userId="55abe0ab-6bea-4dc8-9867-e8721f5c6272" providerId="ADAL" clId="{8CBD885E-48E9-4F4B-BE77-2CAD56F8DEE9}" dt="2025-04-10T11:55:39.693" v="8696" actId="2696"/>
        <pc:sldMkLst>
          <pc:docMk/>
          <pc:sldMk cId="389493846" sldId="1926"/>
        </pc:sldMkLst>
      </pc:sldChg>
      <pc:sldChg chg="addSp delSp modSp add mod modClrScheme modAnim chgLayout modNotesTx">
        <pc:chgData name="Sara Hodgson Brown" userId="55abe0ab-6bea-4dc8-9867-e8721f5c6272" providerId="ADAL" clId="{8CBD885E-48E9-4F4B-BE77-2CAD56F8DEE9}" dt="2025-04-15T12:04:44.499" v="9929" actId="20577"/>
        <pc:sldMkLst>
          <pc:docMk/>
          <pc:sldMk cId="3099097802" sldId="1927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15.394" v="9941" actId="12"/>
        <pc:sldMkLst>
          <pc:docMk/>
          <pc:sldMk cId="4752139" sldId="1928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20.407" v="9942" actId="12"/>
        <pc:sldMkLst>
          <pc:docMk/>
          <pc:sldMk cId="3514069029" sldId="1929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28.927" v="9943" actId="12"/>
        <pc:sldMkLst>
          <pc:docMk/>
          <pc:sldMk cId="2766817640" sldId="1930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34.408" v="9944" actId="12"/>
        <pc:sldMkLst>
          <pc:docMk/>
          <pc:sldMk cId="4249018086" sldId="1931"/>
        </pc:sldMkLst>
      </pc:sldChg>
      <pc:sldChg chg="addSp modSp add mod modAnim modNotesTx">
        <pc:chgData name="Sara Hodgson Brown" userId="55abe0ab-6bea-4dc8-9867-e8721f5c6272" providerId="ADAL" clId="{8CBD885E-48E9-4F4B-BE77-2CAD56F8DEE9}" dt="2025-04-15T11:27:18.180" v="9225" actId="11"/>
        <pc:sldMkLst>
          <pc:docMk/>
          <pc:sldMk cId="1022318619" sldId="1932"/>
        </pc:sldMkLst>
      </pc:sldChg>
      <pc:sldChg chg="add del">
        <pc:chgData name="Sara Hodgson Brown" userId="55abe0ab-6bea-4dc8-9867-e8721f5c6272" providerId="ADAL" clId="{8CBD885E-48E9-4F4B-BE77-2CAD56F8DEE9}" dt="2025-04-10T12:35:15.357" v="9086" actId="2696"/>
        <pc:sldMkLst>
          <pc:docMk/>
          <pc:sldMk cId="685819232" sldId="1933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3.576" v="9936" actId="20577"/>
        <pc:sldMkLst>
          <pc:docMk/>
          <pc:sldMk cId="4141906986" sldId="1934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8.969" v="9939" actId="20577"/>
        <pc:sldMkLst>
          <pc:docMk/>
          <pc:sldMk cId="3921952045" sldId="1935"/>
        </pc:sldMkLst>
      </pc:sldChg>
      <pc:sldMasterChg chg="modSp mod modSldLayout">
        <pc:chgData name="Sara Hodgson Brown" userId="55abe0ab-6bea-4dc8-9867-e8721f5c6272" providerId="ADAL" clId="{8CBD885E-48E9-4F4B-BE77-2CAD56F8DEE9}" dt="2025-03-24T14:00:19.056" v="6167" actId="1076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8CBD885E-48E9-4F4B-BE77-2CAD56F8DEE9}" dt="2025-03-23T13:37:06.308" v="4568" actId="14100"/>
          <pc:sldLayoutMkLst>
            <pc:docMk/>
            <pc:sldMasterMk cId="2142349000" sldId="2147486213"/>
            <pc:sldLayoutMk cId="3533410887" sldId="2147486265"/>
          </pc:sldLayoutMkLst>
        </pc:sldLayoutChg>
        <pc:sldLayoutChg chg="modSp mod">
          <pc:chgData name="Sara Hodgson Brown" userId="55abe0ab-6bea-4dc8-9867-e8721f5c6272" providerId="ADAL" clId="{8CBD885E-48E9-4F4B-BE77-2CAD56F8DEE9}" dt="2025-03-24T13:15:37.390" v="6131" actId="1076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mod">
          <pc:chgData name="Sara Hodgson Brown" userId="55abe0ab-6bea-4dc8-9867-e8721f5c6272" providerId="ADAL" clId="{8CBD885E-48E9-4F4B-BE77-2CAD56F8DEE9}" dt="2025-03-24T14:00:19.056" v="6167" actId="1076"/>
          <pc:sldLayoutMkLst>
            <pc:docMk/>
            <pc:sldMasterMk cId="2142349000" sldId="2147486213"/>
            <pc:sldLayoutMk cId="2122809617" sldId="2147486335"/>
          </pc:sldLayoutMkLst>
        </pc:sldLayoutChg>
      </pc:sldMasterChg>
    </pc:docChg>
  </pc:docChgLst>
  <pc:docChgLst>
    <pc:chgData name="Sara Hodgson Brown" userId="55abe0ab-6bea-4dc8-9867-e8721f5c6272" providerId="ADAL" clId="{B5272EAC-AA7C-2A46-9C22-F84ED86C147D}"/>
    <pc:docChg chg="undo custSel addSld delSld modSld sldOrd modSection">
      <pc:chgData name="Sara Hodgson Brown" userId="55abe0ab-6bea-4dc8-9867-e8721f5c6272" providerId="ADAL" clId="{B5272EAC-AA7C-2A46-9C22-F84ED86C147D}" dt="2025-06-05T11:26:58.291" v="6294" actId="2696"/>
      <pc:docMkLst>
        <pc:docMk/>
      </pc:docMkLst>
      <pc:sldChg chg="addSp delSp modSp mod modNotesTx">
        <pc:chgData name="Sara Hodgson Brown" userId="55abe0ab-6bea-4dc8-9867-e8721f5c6272" providerId="ADAL" clId="{B5272EAC-AA7C-2A46-9C22-F84ED86C147D}" dt="2025-06-05T09:25:30.252" v="6238" actId="1076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B5272EAC-AA7C-2A46-9C22-F84ED86C147D}" dt="2025-06-03T08:50:24.044" v="6" actId="2696"/>
        <pc:sldMkLst>
          <pc:docMk/>
          <pc:sldMk cId="2805220324" sldId="262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3T10:15:27.076" v="349" actId="2057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B5272EAC-AA7C-2A46-9C22-F84ED86C147D}" dt="2025-06-05T11:26:58.291" v="6294" actId="2696"/>
        <pc:sldMkLst>
          <pc:docMk/>
          <pc:sldMk cId="4093921776" sldId="264"/>
        </pc:sldMkLst>
      </pc:sldChg>
      <pc:sldChg chg="addSp delSp modSp mod modNotesTx">
        <pc:chgData name="Sara Hodgson Brown" userId="55abe0ab-6bea-4dc8-9867-e8721f5c6272" providerId="ADAL" clId="{B5272EAC-AA7C-2A46-9C22-F84ED86C147D}" dt="2025-06-05T09:14:31.935" v="6224" actId="1076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B5272EAC-AA7C-2A46-9C22-F84ED86C147D}" dt="2025-06-05T09:15:12.228" v="6225" actId="2696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B5272EAC-AA7C-2A46-9C22-F84ED86C147D}" dt="2025-06-05T09:18:01.674" v="6228" actId="2696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B5272EAC-AA7C-2A46-9C22-F84ED86C147D}" dt="2025-06-05T09:18:03.664" v="6230" actId="2696"/>
        <pc:sldMkLst>
          <pc:docMk/>
          <pc:sldMk cId="1277592921" sldId="284"/>
        </pc:sldMkLst>
      </pc:sldChg>
      <pc:sldChg chg="addSp delSp modSp mod delAnim modNotesTx">
        <pc:chgData name="Sara Hodgson Brown" userId="55abe0ab-6bea-4dc8-9867-e8721f5c6272" providerId="ADAL" clId="{B5272EAC-AA7C-2A46-9C22-F84ED86C147D}" dt="2025-06-05T09:28:19.858" v="6255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B5272EAC-AA7C-2A46-9C22-F84ED86C147D}" dt="2025-06-05T09:29:10.814" v="625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B5272EAC-AA7C-2A46-9C22-F84ED86C147D}" dt="2025-06-05T09:30:47.492" v="6291" actId="20577"/>
        <pc:sldMkLst>
          <pc:docMk/>
          <pc:sldMk cId="957731022" sldId="287"/>
        </pc:sldMkLst>
      </pc:sldChg>
      <pc:sldChg chg="del">
        <pc:chgData name="Sara Hodgson Brown" userId="55abe0ab-6bea-4dc8-9867-e8721f5c6272" providerId="ADAL" clId="{B5272EAC-AA7C-2A46-9C22-F84ED86C147D}" dt="2025-06-03T11:30:53.551" v="503" actId="2696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4T09:19:03.618" v="1387" actId="20577"/>
        <pc:sldMkLst>
          <pc:docMk/>
          <pc:sldMk cId="2829967818" sldId="1889"/>
        </pc:sldMkLst>
      </pc:sldChg>
      <pc:sldChg chg="del">
        <pc:chgData name="Sara Hodgson Brown" userId="55abe0ab-6bea-4dc8-9867-e8721f5c6272" providerId="ADAL" clId="{B5272EAC-AA7C-2A46-9C22-F84ED86C147D}" dt="2025-06-03T11:30:53.567" v="504" actId="2696"/>
        <pc:sldMkLst>
          <pc:docMk/>
          <pc:sldMk cId="1106475152" sldId="1897"/>
        </pc:sldMkLst>
      </pc:sldChg>
      <pc:sldChg chg="del">
        <pc:chgData name="Sara Hodgson Brown" userId="55abe0ab-6bea-4dc8-9867-e8721f5c6272" providerId="ADAL" clId="{B5272EAC-AA7C-2A46-9C22-F84ED86C147D}" dt="2025-06-04T10:47:15.133" v="2801" actId="2696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B5272EAC-AA7C-2A46-9C22-F84ED86C147D}" dt="2025-06-04T11:17:16.729" v="3061" actId="20577"/>
        <pc:sldMkLst>
          <pc:docMk/>
          <pc:sldMk cId="3824809397" sldId="1900"/>
        </pc:sldMkLst>
      </pc:sldChg>
      <pc:sldChg chg="del">
        <pc:chgData name="Sara Hodgson Brown" userId="55abe0ab-6bea-4dc8-9867-e8721f5c6272" providerId="ADAL" clId="{B5272EAC-AA7C-2A46-9C22-F84ED86C147D}" dt="2025-06-04T12:57:35.043" v="4034" actId="2696"/>
        <pc:sldMkLst>
          <pc:docMk/>
          <pc:sldMk cId="1164636633" sldId="1901"/>
        </pc:sldMkLst>
      </pc:sldChg>
      <pc:sldChg chg="del">
        <pc:chgData name="Sara Hodgson Brown" userId="55abe0ab-6bea-4dc8-9867-e8721f5c6272" providerId="ADAL" clId="{B5272EAC-AA7C-2A46-9C22-F84ED86C147D}" dt="2025-06-04T12:57:39.936" v="4037" actId="2696"/>
        <pc:sldMkLst>
          <pc:docMk/>
          <pc:sldMk cId="3981477553" sldId="1902"/>
        </pc:sldMkLst>
      </pc:sldChg>
      <pc:sldChg chg="del">
        <pc:chgData name="Sara Hodgson Brown" userId="55abe0ab-6bea-4dc8-9867-e8721f5c6272" providerId="ADAL" clId="{B5272EAC-AA7C-2A46-9C22-F84ED86C147D}" dt="2025-06-04T12:57:41.648" v="4038" actId="2696"/>
        <pc:sldMkLst>
          <pc:docMk/>
          <pc:sldMk cId="3528114627" sldId="1903"/>
        </pc:sldMkLst>
      </pc:sldChg>
      <pc:sldChg chg="addSp modSp mod modAnim modNotesTx">
        <pc:chgData name="Sara Hodgson Brown" userId="55abe0ab-6bea-4dc8-9867-e8721f5c6272" providerId="ADAL" clId="{B5272EAC-AA7C-2A46-9C22-F84ED86C147D}" dt="2025-06-05T08:47:31.736" v="5531" actId="20577"/>
        <pc:sldMkLst>
          <pc:docMk/>
          <pc:sldMk cId="742659264" sldId="1904"/>
        </pc:sldMkLst>
      </pc:sldChg>
      <pc:sldChg chg="del">
        <pc:chgData name="Sara Hodgson Brown" userId="55abe0ab-6bea-4dc8-9867-e8721f5c6272" providerId="ADAL" clId="{B5272EAC-AA7C-2A46-9C22-F84ED86C147D}" dt="2025-06-04T14:25:39.089" v="5021" actId="2696"/>
        <pc:sldMkLst>
          <pc:docMk/>
          <pc:sldMk cId="2840365660" sldId="1906"/>
        </pc:sldMkLst>
      </pc:sldChg>
      <pc:sldChg chg="del">
        <pc:chgData name="Sara Hodgson Brown" userId="55abe0ab-6bea-4dc8-9867-e8721f5c6272" providerId="ADAL" clId="{B5272EAC-AA7C-2A46-9C22-F84ED86C147D}" dt="2025-06-04T14:25:40.647" v="5022" actId="2696"/>
        <pc:sldMkLst>
          <pc:docMk/>
          <pc:sldMk cId="1267333402" sldId="1908"/>
        </pc:sldMkLst>
      </pc:sldChg>
      <pc:sldChg chg="del">
        <pc:chgData name="Sara Hodgson Brown" userId="55abe0ab-6bea-4dc8-9867-e8721f5c6272" providerId="ADAL" clId="{B5272EAC-AA7C-2A46-9C22-F84ED86C147D}" dt="2025-06-04T14:25:45.269" v="5024" actId="2696"/>
        <pc:sldMkLst>
          <pc:docMk/>
          <pc:sldMk cId="514429941" sldId="1909"/>
        </pc:sldMkLst>
      </pc:sldChg>
      <pc:sldChg chg="del">
        <pc:chgData name="Sara Hodgson Brown" userId="55abe0ab-6bea-4dc8-9867-e8721f5c6272" providerId="ADAL" clId="{B5272EAC-AA7C-2A46-9C22-F84ED86C147D}" dt="2025-06-04T14:25:48.173" v="5025" actId="2696"/>
        <pc:sldMkLst>
          <pc:docMk/>
          <pc:sldMk cId="1566538474" sldId="1910"/>
        </pc:sldMkLst>
      </pc:sldChg>
      <pc:sldChg chg="del">
        <pc:chgData name="Sara Hodgson Brown" userId="55abe0ab-6bea-4dc8-9867-e8721f5c6272" providerId="ADAL" clId="{B5272EAC-AA7C-2A46-9C22-F84ED86C147D}" dt="2025-06-04T14:25:53.343" v="5029" actId="2696"/>
        <pc:sldMkLst>
          <pc:docMk/>
          <pc:sldMk cId="475934867" sldId="1911"/>
        </pc:sldMkLst>
      </pc:sldChg>
      <pc:sldChg chg="del">
        <pc:chgData name="Sara Hodgson Brown" userId="55abe0ab-6bea-4dc8-9867-e8721f5c6272" providerId="ADAL" clId="{B5272EAC-AA7C-2A46-9C22-F84ED86C147D}" dt="2025-06-04T14:25:59.605" v="5035" actId="2696"/>
        <pc:sldMkLst>
          <pc:docMk/>
          <pc:sldMk cId="3612333324" sldId="1912"/>
        </pc:sldMkLst>
      </pc:sldChg>
      <pc:sldChg chg="del">
        <pc:chgData name="Sara Hodgson Brown" userId="55abe0ab-6bea-4dc8-9867-e8721f5c6272" providerId="ADAL" clId="{B5272EAC-AA7C-2A46-9C22-F84ED86C147D}" dt="2025-06-05T09:15:13.323" v="6226" actId="2696"/>
        <pc:sldMkLst>
          <pc:docMk/>
          <pc:sldMk cId="977617970" sldId="1916"/>
        </pc:sldMkLst>
      </pc:sldChg>
      <pc:sldChg chg="del">
        <pc:chgData name="Sara Hodgson Brown" userId="55abe0ab-6bea-4dc8-9867-e8721f5c6272" providerId="ADAL" clId="{B5272EAC-AA7C-2A46-9C22-F84ED86C147D}" dt="2025-06-05T09:18:00.226" v="6227" actId="2696"/>
        <pc:sldMkLst>
          <pc:docMk/>
          <pc:sldMk cId="4184600274" sldId="1917"/>
        </pc:sldMkLst>
      </pc:sldChg>
      <pc:sldChg chg="del">
        <pc:chgData name="Sara Hodgson Brown" userId="55abe0ab-6bea-4dc8-9867-e8721f5c6272" providerId="ADAL" clId="{B5272EAC-AA7C-2A46-9C22-F84ED86C147D}" dt="2025-06-05T09:18:02.926" v="6229" actId="2696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B5272EAC-AA7C-2A46-9C22-F84ED86C147D}" dt="2025-06-05T09:21:27.480" v="6234" actId="20577"/>
        <pc:sldMkLst>
          <pc:docMk/>
          <pc:sldMk cId="3690620153" sldId="1919"/>
        </pc:sldMkLst>
      </pc:sldChg>
      <pc:sldChg chg="modSp add modAnim modNotesTx">
        <pc:chgData name="Sara Hodgson Brown" userId="55abe0ab-6bea-4dc8-9867-e8721f5c6272" providerId="ADAL" clId="{B5272EAC-AA7C-2A46-9C22-F84ED86C147D}" dt="2025-06-03T11:42:45.472" v="1207"/>
        <pc:sldMkLst>
          <pc:docMk/>
          <pc:sldMk cId="6041022" sldId="1920"/>
        </pc:sldMkLst>
      </pc:sldChg>
      <pc:sldChg chg="del">
        <pc:chgData name="Sara Hodgson Brown" userId="55abe0ab-6bea-4dc8-9867-e8721f5c6272" providerId="ADAL" clId="{B5272EAC-AA7C-2A46-9C22-F84ED86C147D}" dt="2025-06-04T10:40:08.557" v="2663" actId="2696"/>
        <pc:sldMkLst>
          <pc:docMk/>
          <pc:sldMk cId="3864335684" sldId="1921"/>
        </pc:sldMkLst>
      </pc:sldChg>
      <pc:sldChg chg="del">
        <pc:chgData name="Sara Hodgson Brown" userId="55abe0ab-6bea-4dc8-9867-e8721f5c6272" providerId="ADAL" clId="{B5272EAC-AA7C-2A46-9C22-F84ED86C147D}" dt="2025-06-04T10:47:13.464" v="2799" actId="2696"/>
        <pc:sldMkLst>
          <pc:docMk/>
          <pc:sldMk cId="2584114072" sldId="1922"/>
        </pc:sldMkLst>
      </pc:sldChg>
      <pc:sldChg chg="del">
        <pc:chgData name="Sara Hodgson Brown" userId="55abe0ab-6bea-4dc8-9867-e8721f5c6272" providerId="ADAL" clId="{B5272EAC-AA7C-2A46-9C22-F84ED86C147D}" dt="2025-06-04T10:47:14.235" v="2800" actId="2696"/>
        <pc:sldMkLst>
          <pc:docMk/>
          <pc:sldMk cId="1698469185" sldId="1923"/>
        </pc:sldMkLst>
      </pc:sldChg>
      <pc:sldChg chg="del">
        <pc:chgData name="Sara Hodgson Brown" userId="55abe0ab-6bea-4dc8-9867-e8721f5c6272" providerId="ADAL" clId="{B5272EAC-AA7C-2A46-9C22-F84ED86C147D}" dt="2025-06-04T12:57:36.488" v="4035" actId="2696"/>
        <pc:sldMkLst>
          <pc:docMk/>
          <pc:sldMk cId="615969012" sldId="1924"/>
        </pc:sldMkLst>
      </pc:sldChg>
      <pc:sldChg chg="del">
        <pc:chgData name="Sara Hodgson Brown" userId="55abe0ab-6bea-4dc8-9867-e8721f5c6272" providerId="ADAL" clId="{B5272EAC-AA7C-2A46-9C22-F84ED86C147D}" dt="2025-06-04T12:57:38.382" v="4036" actId="2696"/>
        <pc:sldMkLst>
          <pc:docMk/>
          <pc:sldMk cId="1560819104" sldId="1925"/>
        </pc:sldMkLst>
      </pc:sldChg>
      <pc:sldChg chg="del">
        <pc:chgData name="Sara Hodgson Brown" userId="55abe0ab-6bea-4dc8-9867-e8721f5c6272" providerId="ADAL" clId="{B5272EAC-AA7C-2A46-9C22-F84ED86C147D}" dt="2025-06-04T14:25:49.198" v="5026" actId="2696"/>
        <pc:sldMkLst>
          <pc:docMk/>
          <pc:sldMk cId="3099097802" sldId="1927"/>
        </pc:sldMkLst>
      </pc:sldChg>
      <pc:sldChg chg="del">
        <pc:chgData name="Sara Hodgson Brown" userId="55abe0ab-6bea-4dc8-9867-e8721f5c6272" providerId="ADAL" clId="{B5272EAC-AA7C-2A46-9C22-F84ED86C147D}" dt="2025-06-04T14:25:54.495" v="5030" actId="2696"/>
        <pc:sldMkLst>
          <pc:docMk/>
          <pc:sldMk cId="4752139" sldId="1928"/>
        </pc:sldMkLst>
      </pc:sldChg>
      <pc:sldChg chg="del">
        <pc:chgData name="Sara Hodgson Brown" userId="55abe0ab-6bea-4dc8-9867-e8721f5c6272" providerId="ADAL" clId="{B5272EAC-AA7C-2A46-9C22-F84ED86C147D}" dt="2025-06-04T14:25:55.252" v="5031" actId="2696"/>
        <pc:sldMkLst>
          <pc:docMk/>
          <pc:sldMk cId="3514069029" sldId="1929"/>
        </pc:sldMkLst>
      </pc:sldChg>
      <pc:sldChg chg="del">
        <pc:chgData name="Sara Hodgson Brown" userId="55abe0ab-6bea-4dc8-9867-e8721f5c6272" providerId="ADAL" clId="{B5272EAC-AA7C-2A46-9C22-F84ED86C147D}" dt="2025-06-04T14:25:56.817" v="5032" actId="2696"/>
        <pc:sldMkLst>
          <pc:docMk/>
          <pc:sldMk cId="2766817640" sldId="1930"/>
        </pc:sldMkLst>
      </pc:sldChg>
      <pc:sldChg chg="del">
        <pc:chgData name="Sara Hodgson Brown" userId="55abe0ab-6bea-4dc8-9867-e8721f5c6272" providerId="ADAL" clId="{B5272EAC-AA7C-2A46-9C22-F84ED86C147D}" dt="2025-06-04T14:25:57.780" v="5033" actId="2696"/>
        <pc:sldMkLst>
          <pc:docMk/>
          <pc:sldMk cId="4249018086" sldId="1931"/>
        </pc:sldMkLst>
      </pc:sldChg>
      <pc:sldChg chg="del">
        <pc:chgData name="Sara Hodgson Brown" userId="55abe0ab-6bea-4dc8-9867-e8721f5c6272" providerId="ADAL" clId="{B5272EAC-AA7C-2A46-9C22-F84ED86C147D}" dt="2025-06-04T14:25:58.899" v="5034" actId="2696"/>
        <pc:sldMkLst>
          <pc:docMk/>
          <pc:sldMk cId="1022318619" sldId="1932"/>
        </pc:sldMkLst>
      </pc:sldChg>
      <pc:sldChg chg="del">
        <pc:chgData name="Sara Hodgson Brown" userId="55abe0ab-6bea-4dc8-9867-e8721f5c6272" providerId="ADAL" clId="{B5272EAC-AA7C-2A46-9C22-F84ED86C147D}" dt="2025-06-04T14:25:50.431" v="5027" actId="2696"/>
        <pc:sldMkLst>
          <pc:docMk/>
          <pc:sldMk cId="4141906986" sldId="1934"/>
        </pc:sldMkLst>
      </pc:sldChg>
      <pc:sldChg chg="del">
        <pc:chgData name="Sara Hodgson Brown" userId="55abe0ab-6bea-4dc8-9867-e8721f5c6272" providerId="ADAL" clId="{B5272EAC-AA7C-2A46-9C22-F84ED86C147D}" dt="2025-06-04T14:25:51.397" v="5028" actId="2696"/>
        <pc:sldMkLst>
          <pc:docMk/>
          <pc:sldMk cId="3921952045" sldId="1935"/>
        </pc:sldMkLst>
      </pc:sldChg>
      <pc:sldChg chg="del">
        <pc:chgData name="Sara Hodgson Brown" userId="55abe0ab-6bea-4dc8-9867-e8721f5c6272" providerId="ADAL" clId="{B5272EAC-AA7C-2A46-9C22-F84ED86C147D}" dt="2025-06-04T14:25:42.461" v="5023" actId="2696"/>
        <pc:sldMkLst>
          <pc:docMk/>
          <pc:sldMk cId="548575364" sldId="1939"/>
        </pc:sldMkLst>
      </pc:sldChg>
      <pc:sldChg chg="modSp add mod modNotesTx">
        <pc:chgData name="Sara Hodgson Brown" userId="55abe0ab-6bea-4dc8-9867-e8721f5c6272" providerId="ADAL" clId="{B5272EAC-AA7C-2A46-9C22-F84ED86C147D}" dt="2025-06-05T09:25:22.103" v="6237" actId="1076"/>
        <pc:sldMkLst>
          <pc:docMk/>
          <pc:sldMk cId="832222262" sldId="1941"/>
        </pc:sldMkLst>
      </pc:sldChg>
      <pc:sldChg chg="add">
        <pc:chgData name="Sara Hodgson Brown" userId="55abe0ab-6bea-4dc8-9867-e8721f5c6272" providerId="ADAL" clId="{B5272EAC-AA7C-2A46-9C22-F84ED86C147D}" dt="2025-06-03T11:30:47.895" v="502"/>
        <pc:sldMkLst>
          <pc:docMk/>
          <pc:sldMk cId="3256525751" sldId="1942"/>
        </pc:sldMkLst>
      </pc:sldChg>
      <pc:sldChg chg="addSp delSp modSp add mod delAnim modAnim modNotesTx">
        <pc:chgData name="Sara Hodgson Brown" userId="55abe0ab-6bea-4dc8-9867-e8721f5c6272" providerId="ADAL" clId="{B5272EAC-AA7C-2A46-9C22-F84ED86C147D}" dt="2025-06-05T11:26:49.725" v="6293"/>
        <pc:sldMkLst>
          <pc:docMk/>
          <pc:sldMk cId="2450950526" sldId="1943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0:40:54" v="2711" actId="20577"/>
        <pc:sldMkLst>
          <pc:docMk/>
          <pc:sldMk cId="3966885724" sldId="1944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4:07:28.231" v="4403" actId="313"/>
        <pc:sldMkLst>
          <pc:docMk/>
          <pc:sldMk cId="692891819" sldId="1945"/>
        </pc:sldMkLst>
      </pc:sldChg>
      <pc:sldChg chg="addSp delSp modSp new mod addAnim delAnim modAnim modNotesTx">
        <pc:chgData name="Sara Hodgson Brown" userId="55abe0ab-6bea-4dc8-9867-e8721f5c6272" providerId="ADAL" clId="{B5272EAC-AA7C-2A46-9C22-F84ED86C147D}" dt="2025-06-04T14:08:02.934" v="4405" actId="20577"/>
        <pc:sldMkLst>
          <pc:docMk/>
          <pc:sldMk cId="751112771" sldId="1946"/>
        </pc:sldMkLst>
      </pc:sldChg>
      <pc:sldChg chg="addSp delSp modSp add mod ord delAnim modAnim modNotesTx">
        <pc:chgData name="Sara Hodgson Brown" userId="55abe0ab-6bea-4dc8-9867-e8721f5c6272" providerId="ADAL" clId="{B5272EAC-AA7C-2A46-9C22-F84ED86C147D}" dt="2025-06-04T12:37:22.978" v="3780" actId="20578"/>
        <pc:sldMkLst>
          <pc:docMk/>
          <pc:sldMk cId="423844901" sldId="1947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5T08:47:09.281" v="5455" actId="20577"/>
        <pc:sldMkLst>
          <pc:docMk/>
          <pc:sldMk cId="229650241" sldId="1948"/>
        </pc:sldMkLst>
      </pc:sldChg>
      <pc:sldChg chg="addSp delSp modSp new del mod modNotesTx">
        <pc:chgData name="Sara Hodgson Brown" userId="55abe0ab-6bea-4dc8-9867-e8721f5c6272" providerId="ADAL" clId="{B5272EAC-AA7C-2A46-9C22-F84ED86C147D}" dt="2025-06-05T09:07:10.983" v="5871" actId="2696"/>
        <pc:sldMkLst>
          <pc:docMk/>
          <pc:sldMk cId="780112776" sldId="1950"/>
        </pc:sldMkLst>
      </pc:sldChg>
      <pc:sldChg chg="addSp delSp modSp new mod modNotesTx">
        <pc:chgData name="Sara Hodgson Brown" userId="55abe0ab-6bea-4dc8-9867-e8721f5c6272" providerId="ADAL" clId="{B5272EAC-AA7C-2A46-9C22-F84ED86C147D}" dt="2025-06-05T09:11:40.404" v="6171" actId="20577"/>
        <pc:sldMkLst>
          <pc:docMk/>
          <pc:sldMk cId="1176722853" sldId="1951"/>
        </pc:sldMkLst>
      </pc:sldChg>
      <pc:sldChg chg="addSp delSp modSp add mod">
        <pc:chgData name="Sara Hodgson Brown" userId="55abe0ab-6bea-4dc8-9867-e8721f5c6272" providerId="ADAL" clId="{B5272EAC-AA7C-2A46-9C22-F84ED86C147D}" dt="2025-06-05T09:00:23.026" v="5831" actId="732"/>
        <pc:sldMkLst>
          <pc:docMk/>
          <pc:sldMk cId="2858647625" sldId="1952"/>
        </pc:sldMkLst>
      </pc:sldChg>
      <pc:sldChg chg="modSp new mod modNotesTx">
        <pc:chgData name="Sara Hodgson Brown" userId="55abe0ab-6bea-4dc8-9867-e8721f5c6272" providerId="ADAL" clId="{B5272EAC-AA7C-2A46-9C22-F84ED86C147D}" dt="2025-06-05T09:02:15.318" v="5862"/>
        <pc:sldMkLst>
          <pc:docMk/>
          <pc:sldMk cId="329568932" sldId="1953"/>
        </pc:sldMkLst>
      </pc:sldChg>
      <pc:sldChg chg="new del">
        <pc:chgData name="Sara Hodgson Brown" userId="55abe0ab-6bea-4dc8-9867-e8721f5c6272" providerId="ADAL" clId="{B5272EAC-AA7C-2A46-9C22-F84ED86C147D}" dt="2025-06-05T09:01:58.765" v="5848" actId="2696"/>
        <pc:sldMkLst>
          <pc:docMk/>
          <pc:sldMk cId="499030118" sldId="1953"/>
        </pc:sldMkLst>
      </pc:sldChg>
      <pc:sldChg chg="delSp modSp new del mod">
        <pc:chgData name="Sara Hodgson Brown" userId="55abe0ab-6bea-4dc8-9867-e8721f5c6272" providerId="ADAL" clId="{B5272EAC-AA7C-2A46-9C22-F84ED86C147D}" dt="2025-06-05T09:01:27.044" v="5846" actId="2696"/>
        <pc:sldMkLst>
          <pc:docMk/>
          <pc:sldMk cId="1961606633" sldId="1953"/>
        </pc:sldMkLst>
      </pc:sldChg>
      <pc:sldChg chg="modSp new mod modNotesTx">
        <pc:chgData name="Sara Hodgson Brown" userId="55abe0ab-6bea-4dc8-9867-e8721f5c6272" providerId="ADAL" clId="{B5272EAC-AA7C-2A46-9C22-F84ED86C147D}" dt="2025-06-05T09:08:25.163" v="5941" actId="20577"/>
        <pc:sldMkLst>
          <pc:docMk/>
          <pc:sldMk cId="11215142" sldId="1954"/>
        </pc:sldMkLst>
      </pc:sldChg>
    </pc:docChg>
  </pc:docChgLst>
  <pc:docChgLst>
    <pc:chgData name="Sara Hodgson Brown" userId="S::shodgsonbrown@goodtogreatschools.org.au::55abe0ab-6bea-4dc8-9867-e8721f5c6272" providerId="AD" clId="Web-{9E577B11-35F1-4DFD-053D-04C87FF45309}"/>
    <pc:docChg chg="modSld">
      <pc:chgData name="Sara Hodgson Brown" userId="S::shodgsonbrown@goodtogreatschools.org.au::55abe0ab-6bea-4dc8-9867-e8721f5c6272" providerId="AD" clId="Web-{9E577B11-35F1-4DFD-053D-04C87FF45309}" dt="2025-03-24T13:19:43.772" v="17"/>
      <pc:docMkLst>
        <pc:docMk/>
      </pc:docMkLst>
      <pc:sldChg chg="modSp">
        <pc:chgData name="Sara Hodgson Brown" userId="S::shodgsonbrown@goodtogreatschools.org.au::55abe0ab-6bea-4dc8-9867-e8721f5c6272" providerId="AD" clId="Web-{9E577B11-35F1-4DFD-053D-04C87FF45309}" dt="2025-03-24T13:19:43.772" v="17"/>
        <pc:sldMkLst>
          <pc:docMk/>
          <pc:sldMk cId="4137957429" sldId="1898"/>
        </pc:sldMkLst>
      </pc:sldChg>
      <pc:sldChg chg="addSp delSp modSp addAnim delAnim">
        <pc:chgData name="Sara Hodgson Brown" userId="S::shodgsonbrown@goodtogreatschools.org.au::55abe0ab-6bea-4dc8-9867-e8721f5c6272" providerId="AD" clId="Web-{9E577B11-35F1-4DFD-053D-04C87FF45309}" dt="2025-03-24T12:54:13.552" v="11" actId="1076"/>
        <pc:sldMkLst>
          <pc:docMk/>
          <pc:sldMk cId="3528114627" sldId="1903"/>
        </pc:sldMkLst>
      </pc:sldChg>
    </pc:docChg>
  </pc:docChgLst>
  <pc:docChgLst>
    <pc:chgData name="Karin Van Voorhees" userId="1fce0afa-58cd-40cc-855e-63163bf988bf" providerId="ADAL" clId="{7BEDCA87-6FB9-FD44-96B5-B2FA76E8B8C8}"/>
    <pc:docChg chg="modSld">
      <pc:chgData name="Karin Van Voorhees" userId="1fce0afa-58cd-40cc-855e-63163bf988bf" providerId="ADAL" clId="{7BEDCA87-6FB9-FD44-96B5-B2FA76E8B8C8}" dt="2025-07-22T15:57:56.616" v="9" actId="20577"/>
      <pc:docMkLst>
        <pc:docMk/>
      </pc:docMkLst>
      <pc:sldChg chg="modSp mod">
        <pc:chgData name="Karin Van Voorhees" userId="1fce0afa-58cd-40cc-855e-63163bf988bf" providerId="ADAL" clId="{7BEDCA87-6FB9-FD44-96B5-B2FA76E8B8C8}" dt="2025-07-22T15:57:56.616" v="9" actId="20577"/>
        <pc:sldMkLst>
          <pc:docMk/>
          <pc:sldMk cId="3919949645" sldId="285"/>
        </pc:sldMkLst>
      </pc:sldChg>
      <pc:sldChg chg="modSp mod">
        <pc:chgData name="Karin Van Voorhees" userId="1fce0afa-58cd-40cc-855e-63163bf988bf" providerId="ADAL" clId="{7BEDCA87-6FB9-FD44-96B5-B2FA76E8B8C8}" dt="2025-07-22T15:56:37.110" v="7" actId="20577"/>
        <pc:sldMkLst>
          <pc:docMk/>
          <pc:sldMk cId="3499688356" sldId="1924"/>
        </pc:sldMkLst>
      </pc:sldChg>
      <pc:sldChg chg="modSp">
        <pc:chgData name="Karin Van Voorhees" userId="1fce0afa-58cd-40cc-855e-63163bf988bf" providerId="ADAL" clId="{7BEDCA87-6FB9-FD44-96B5-B2FA76E8B8C8}" dt="2025-07-22T15:54:24.685" v="0" actId="20577"/>
        <pc:sldMkLst>
          <pc:docMk/>
          <pc:sldMk cId="3256525751" sldId="1942"/>
        </pc:sldMkLst>
      </pc:sldChg>
      <pc:sldChg chg="modSp mod">
        <pc:chgData name="Karin Van Voorhees" userId="1fce0afa-58cd-40cc-855e-63163bf988bf" providerId="ADAL" clId="{7BEDCA87-6FB9-FD44-96B5-B2FA76E8B8C8}" dt="2025-07-22T15:57:34.753" v="8" actId="20577"/>
        <pc:sldMkLst>
          <pc:docMk/>
          <pc:sldMk cId="2411661837" sldId="1959"/>
        </pc:sldMkLst>
      </pc:sldChg>
      <pc:sldChg chg="modSp mod">
        <pc:chgData name="Karin Van Voorhees" userId="1fce0afa-58cd-40cc-855e-63163bf988bf" providerId="ADAL" clId="{7BEDCA87-6FB9-FD44-96B5-B2FA76E8B8C8}" dt="2025-07-22T15:55:54.662" v="5" actId="20577"/>
        <pc:sldMkLst>
          <pc:docMk/>
          <pc:sldMk cId="3173550363" sldId="1966"/>
        </pc:sldMkLst>
      </pc:sldChg>
    </pc:docChg>
  </pc:docChgLst>
  <pc:docChgLst>
    <pc:chgData name="Sara Hodgson Brown" userId="S::shodgsonbrown@goodtogreatschools.org.au::55abe0ab-6bea-4dc8-9867-e8721f5c6272" providerId="AD" clId="Web-{DB4DB1DF-2792-B624-C105-4C18C039D0DE}"/>
    <pc:docChg chg="modSld">
      <pc:chgData name="Sara Hodgson Brown" userId="S::shodgsonbrown@goodtogreatschools.org.au::55abe0ab-6bea-4dc8-9867-e8721f5c6272" providerId="AD" clId="Web-{DB4DB1DF-2792-B624-C105-4C18C039D0DE}" dt="2025-03-23T13:40:22.648" v="25"/>
      <pc:docMkLst>
        <pc:docMk/>
      </pc:docMkLst>
      <pc:sldChg chg="modNotes">
        <pc:chgData name="Sara Hodgson Brown" userId="S::shodgsonbrown@goodtogreatschools.org.au::55abe0ab-6bea-4dc8-9867-e8721f5c6272" providerId="AD" clId="Web-{DB4DB1DF-2792-B624-C105-4C18C039D0DE}" dt="2025-03-23T13:36:41.645" v="1"/>
        <pc:sldMkLst>
          <pc:docMk/>
          <pc:sldMk cId="4093921776" sldId="264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7:38.523" v="5"/>
        <pc:sldMkLst>
          <pc:docMk/>
          <pc:sldMk cId="382553785" sldId="1886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8:22.073" v="12"/>
        <pc:sldMkLst>
          <pc:docMk/>
          <pc:sldMk cId="1106475152" sldId="1897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9:00.450" v="18"/>
        <pc:sldMkLst>
          <pc:docMk/>
          <pc:sldMk cId="2718982043" sldId="1899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03.771" v="24"/>
        <pc:sldMkLst>
          <pc:docMk/>
          <pc:sldMk cId="2415902976" sldId="1915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22.648" v="25"/>
        <pc:sldMkLst>
          <pc:docMk/>
          <pc:sldMk cId="3842409786" sldId="1918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ara Hodgson Brown" userId="S::shodgsonbrown@goodtogreatschools.org.au::55abe0ab-6bea-4dc8-9867-e8721f5c6272" providerId="AD" clId="Web-{1674DCDF-EE68-9C89-057E-123DCB71DB15}"/>
    <pc:docChg chg="modSld">
      <pc:chgData name="Sara Hodgson Brown" userId="S::shodgsonbrown@goodtogreatschools.org.au::55abe0ab-6bea-4dc8-9867-e8721f5c6272" providerId="AD" clId="Web-{1674DCDF-EE68-9C89-057E-123DCB71DB15}" dt="2025-03-18T08:54:40.413" v="62" actId="1076"/>
      <pc:docMkLst>
        <pc:docMk/>
      </pc:docMkLst>
    </pc:docChg>
  </pc:docChgLst>
  <pc:docChgLst>
    <pc:chgData name="Tara Tyrrell" userId="67dc6626-2ece-4dc7-ac5a-9add06ec429c" providerId="ADAL" clId="{21705715-9D61-4C24-9AA5-AFDC9790C0CA}"/>
    <pc:docChg chg="modSld modMainMaster">
      <pc:chgData name="Tara Tyrrell" userId="67dc6626-2ece-4dc7-ac5a-9add06ec429c" providerId="ADAL" clId="{21705715-9D61-4C24-9AA5-AFDC9790C0CA}" dt="2025-04-09T20:40:33.892" v="64" actId="20577"/>
      <pc:docMkLst>
        <pc:docMk/>
      </pc:docMkLst>
      <pc:sldChg chg="modSp mod">
        <pc:chgData name="Tara Tyrrell" userId="67dc6626-2ece-4dc7-ac5a-9add06ec429c" providerId="ADAL" clId="{21705715-9D61-4C24-9AA5-AFDC9790C0CA}" dt="2025-04-09T20:20:35.257" v="0" actId="404"/>
        <pc:sldMkLst>
          <pc:docMk/>
          <pc:sldMk cId="3549752040" sldId="263"/>
        </pc:sldMkLst>
      </pc:sldChg>
      <pc:sldChg chg="modSp mod">
        <pc:chgData name="Tara Tyrrell" userId="67dc6626-2ece-4dc7-ac5a-9add06ec429c" providerId="ADAL" clId="{21705715-9D61-4C24-9AA5-AFDC9790C0CA}" dt="2025-04-09T20:23:37.201" v="19" actId="1035"/>
        <pc:sldMkLst>
          <pc:docMk/>
          <pc:sldMk cId="2829967818" sldId="1889"/>
        </pc:sldMkLst>
      </pc:sldChg>
      <pc:sldChg chg="modSp mod">
        <pc:chgData name="Tara Tyrrell" userId="67dc6626-2ece-4dc7-ac5a-9add06ec429c" providerId="ADAL" clId="{21705715-9D61-4C24-9AA5-AFDC9790C0CA}" dt="2025-04-09T20:35:13.653" v="58" actId="14100"/>
        <pc:sldMkLst>
          <pc:docMk/>
          <pc:sldMk cId="1106475152" sldId="1897"/>
        </pc:sldMkLst>
      </pc:sldChg>
      <pc:sldChg chg="modSp mod">
        <pc:chgData name="Tara Tyrrell" userId="67dc6626-2ece-4dc7-ac5a-9add06ec429c" providerId="ADAL" clId="{21705715-9D61-4C24-9AA5-AFDC9790C0CA}" dt="2025-04-09T20:25:48.892" v="46" actId="1035"/>
        <pc:sldMkLst>
          <pc:docMk/>
          <pc:sldMk cId="2718982043" sldId="1899"/>
        </pc:sldMkLst>
      </pc:sldChg>
      <pc:sldChg chg="modSp mod">
        <pc:chgData name="Tara Tyrrell" userId="67dc6626-2ece-4dc7-ac5a-9add06ec429c" providerId="ADAL" clId="{21705715-9D61-4C24-9AA5-AFDC9790C0CA}" dt="2025-04-09T20:37:13.856" v="59" actId="20577"/>
        <pc:sldMkLst>
          <pc:docMk/>
          <pc:sldMk cId="3824809397" sldId="1900"/>
        </pc:sldMkLst>
      </pc:sldChg>
      <pc:sldChg chg="modSp mod">
        <pc:chgData name="Tara Tyrrell" userId="67dc6626-2ece-4dc7-ac5a-9add06ec429c" providerId="ADAL" clId="{21705715-9D61-4C24-9AA5-AFDC9790C0CA}" dt="2025-04-09T20:38:54.321" v="60" actId="20577"/>
        <pc:sldMkLst>
          <pc:docMk/>
          <pc:sldMk cId="742659264" sldId="1904"/>
        </pc:sldMkLst>
      </pc:sldChg>
      <pc:sldChg chg="modSp mod">
        <pc:chgData name="Tara Tyrrell" userId="67dc6626-2ece-4dc7-ac5a-9add06ec429c" providerId="ADAL" clId="{21705715-9D61-4C24-9AA5-AFDC9790C0CA}" dt="2025-04-09T20:39:51.975" v="63" actId="166"/>
        <pc:sldMkLst>
          <pc:docMk/>
          <pc:sldMk cId="2415902976" sldId="1915"/>
        </pc:sldMkLst>
      </pc:sldChg>
      <pc:sldChg chg="modSp">
        <pc:chgData name="Tara Tyrrell" userId="67dc6626-2ece-4dc7-ac5a-9add06ec429c" providerId="ADAL" clId="{21705715-9D61-4C24-9AA5-AFDC9790C0CA}" dt="2025-04-09T20:40:33.892" v="64" actId="20577"/>
        <pc:sldMkLst>
          <pc:docMk/>
          <pc:sldMk cId="977617970" sldId="1916"/>
        </pc:sldMkLst>
      </pc:sldChg>
      <pc:sldChg chg="modSp mod">
        <pc:chgData name="Tara Tyrrell" userId="67dc6626-2ece-4dc7-ac5a-9add06ec429c" providerId="ADAL" clId="{21705715-9D61-4C24-9AA5-AFDC9790C0CA}" dt="2025-04-09T20:25:24.493" v="25" actId="1035"/>
        <pc:sldMkLst>
          <pc:docMk/>
          <pc:sldMk cId="3864335684" sldId="1921"/>
        </pc:sldMkLst>
      </pc:sldChg>
      <pc:sldChg chg="modSp mod">
        <pc:chgData name="Tara Tyrrell" userId="67dc6626-2ece-4dc7-ac5a-9add06ec429c" providerId="ADAL" clId="{21705715-9D61-4C24-9AA5-AFDC9790C0CA}" dt="2025-04-09T20:25:31.517" v="31" actId="1035"/>
        <pc:sldMkLst>
          <pc:docMk/>
          <pc:sldMk cId="2584114072" sldId="1922"/>
        </pc:sldMkLst>
      </pc:sldChg>
      <pc:sldChg chg="modSp mod">
        <pc:chgData name="Tara Tyrrell" userId="67dc6626-2ece-4dc7-ac5a-9add06ec429c" providerId="ADAL" clId="{21705715-9D61-4C24-9AA5-AFDC9790C0CA}" dt="2025-04-09T20:25:42.408" v="40" actId="1037"/>
        <pc:sldMkLst>
          <pc:docMk/>
          <pc:sldMk cId="1698469185" sldId="1923"/>
        </pc:sldMkLst>
      </pc:sldChg>
      <pc:sldMasterChg chg="modSldLayout">
        <pc:chgData name="Tara Tyrrell" userId="67dc6626-2ece-4dc7-ac5a-9add06ec429c" providerId="ADAL" clId="{21705715-9D61-4C24-9AA5-AFDC9790C0CA}" dt="2025-04-09T20:32:37.405" v="47" actId="14100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21705715-9D61-4C24-9AA5-AFDC9790C0CA}" dt="2025-04-09T20:32:37.405" v="47" actId="14100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5DED8B04-997E-2FF5-53DF-E2B650C5DEA5}"/>
    <pc:docChg chg="modSld">
      <pc:chgData name="Sara Hodgson Brown" userId="S::shodgsonbrown@goodtogreatschools.org.au::55abe0ab-6bea-4dc8-9867-e8721f5c6272" providerId="AD" clId="Web-{5DED8B04-997E-2FF5-53DF-E2B650C5DEA5}" dt="2025-06-04T14:52:04.028" v="33"/>
      <pc:docMkLst>
        <pc:docMk/>
      </pc:docMkLst>
      <pc:sldChg chg="modNotes">
        <pc:chgData name="Sara Hodgson Brown" userId="S::shodgsonbrown@goodtogreatschools.org.au::55abe0ab-6bea-4dc8-9867-e8721f5c6272" providerId="AD" clId="Web-{5DED8B04-997E-2FF5-53DF-E2B650C5DEA5}" dt="2025-06-04T14:49:29.021" v="31"/>
        <pc:sldMkLst>
          <pc:docMk/>
          <pc:sldMk cId="423844901" sldId="1947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52:04.028" v="33"/>
        <pc:sldMkLst>
          <pc:docMk/>
          <pc:sldMk cId="229650241" sldId="1948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48:58.723" v="27"/>
        <pc:sldMkLst>
          <pc:docMk/>
          <pc:sldMk cId="901513569" sldId="1949"/>
        </pc:sldMkLst>
      </pc:sldChg>
    </pc:docChg>
  </pc:docChgLst>
  <pc:docChgLst>
    <pc:chgData name="Sara Hodgson Brown" userId="S::shodgsonbrown@goodtogreatschools.org.au::55abe0ab-6bea-4dc8-9867-e8721f5c6272" providerId="AD" clId="Web-{820937D0-1933-06EB-A4C9-1399D9415905}"/>
    <pc:docChg chg="addSld delSld modSld modSection">
      <pc:chgData name="Sara Hodgson Brown" userId="S::shodgsonbrown@goodtogreatschools.org.au::55abe0ab-6bea-4dc8-9867-e8721f5c6272" providerId="AD" clId="Web-{820937D0-1933-06EB-A4C9-1399D9415905}" dt="2025-06-02T11:58:25.440" v="22"/>
      <pc:docMkLst>
        <pc:docMk/>
      </pc:docMkLst>
      <pc:sldChg chg="add">
        <pc:chgData name="Sara Hodgson Brown" userId="S::shodgsonbrown@goodtogreatschools.org.au::55abe0ab-6bea-4dc8-9867-e8721f5c6272" providerId="AD" clId="Web-{820937D0-1933-06EB-A4C9-1399D9415905}" dt="2025-06-02T11:58:22.487" v="21"/>
        <pc:sldMkLst>
          <pc:docMk/>
          <pc:sldMk cId="4152788124" sldId="295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8:25.440" v="22"/>
        <pc:sldMkLst>
          <pc:docMk/>
          <pc:sldMk cId="2219211668" sldId="1893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7:57.423" v="20"/>
        <pc:sldMkLst>
          <pc:docMk/>
          <pc:sldMk cId="2543034228" sldId="1896"/>
        </pc:sldMkLst>
      </pc:sldChg>
      <pc:sldChg chg="modSp add">
        <pc:chgData name="Sara Hodgson Brown" userId="S::shodgsonbrown@goodtogreatschools.org.au::55abe0ab-6bea-4dc8-9867-e8721f5c6272" providerId="AD" clId="Web-{820937D0-1933-06EB-A4C9-1399D9415905}" dt="2025-06-02T11:57:26.641" v="19" actId="1076"/>
        <pc:sldMkLst>
          <pc:docMk/>
          <pc:sldMk cId="3974953148" sldId="1940"/>
        </pc:sldMkLst>
      </pc:sldChg>
      <pc:sldMasterChg chg="addSldLayout">
        <pc:chgData name="Sara Hodgson Brown" userId="S::shodgsonbrown@goodtogreatschools.org.au::55abe0ab-6bea-4dc8-9867-e8721f5c6272" providerId="AD" clId="Web-{820937D0-1933-06EB-A4C9-1399D9415905}" dt="2025-06-02T11:58:22.487" v="21"/>
        <pc:sldMasterMkLst>
          <pc:docMk/>
          <pc:sldMasterMk cId="2142349000" sldId="2147486213"/>
        </pc:sldMasterMkLst>
        <pc:sldLayoutChg chg="add replId">
          <pc:chgData name="Sara Hodgson Brown" userId="S::shodgsonbrown@goodtogreatschools.org.au::55abe0ab-6bea-4dc8-9867-e8721f5c6272" providerId="AD" clId="Web-{820937D0-1933-06EB-A4C9-1399D9415905}" dt="2025-06-02T11:58:22.487" v="21"/>
          <pc:sldLayoutMkLst>
            <pc:docMk/>
            <pc:sldMasterMk cId="1949279857" sldId="2147486242"/>
            <pc:sldLayoutMk cId="2542541471" sldId="2147486336"/>
          </pc:sldLayoutMkLst>
        </pc:sldLayoutChg>
      </pc:sldMasterChg>
      <pc:sldMasterChg chg="addSldLayout">
        <pc:chgData name="Sara Hodgson Brown" userId="S::shodgsonbrown@goodtogreatschools.org.au::55abe0ab-6bea-4dc8-9867-e8721f5c6272" providerId="AD" clId="Web-{820937D0-1933-06EB-A4C9-1399D9415905}" dt="2025-06-02T11:56:46.046" v="0"/>
        <pc:sldMasterMkLst>
          <pc:docMk/>
          <pc:sldMasterMk cId="1949279857" sldId="2147486242"/>
        </pc:sldMasterMkLst>
        <pc:sldLayoutChg chg="add">
          <pc:chgData name="Sara Hodgson Brown" userId="S::shodgsonbrown@goodtogreatschools.org.au::55abe0ab-6bea-4dc8-9867-e8721f5c6272" providerId="AD" clId="Web-{820937D0-1933-06EB-A4C9-1399D9415905}" dt="2025-06-02T11:56:46.046" v="0"/>
          <pc:sldLayoutMkLst>
            <pc:docMk/>
            <pc:sldMasterMk cId="1949279857" sldId="2147486242"/>
            <pc:sldLayoutMk cId="758874579" sldId="2147486348"/>
          </pc:sldLayoutMkLst>
        </pc:sldLayoutChg>
      </pc:sldMaster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Sara Hodgson Brown" userId="S::shodgsonbrown@goodtogreatschools.org.au::55abe0ab-6bea-4dc8-9867-e8721f5c6272" providerId="AD" clId="Web-{79085815-41CE-08DF-52B1-0D0325F170F9}"/>
    <pc:docChg chg="modSld">
      <pc:chgData name="Sara Hodgson Brown" userId="S::shodgsonbrown@goodtogreatschools.org.au::55abe0ab-6bea-4dc8-9867-e8721f5c6272" providerId="AD" clId="Web-{79085815-41CE-08DF-52B1-0D0325F170F9}" dt="2025-03-18T12:17:20.924" v="3" actId="1076"/>
      <pc:docMkLst>
        <pc:docMk/>
      </pc:docMkLst>
      <pc:sldChg chg="modSp">
        <pc:chgData name="Sara Hodgson Brown" userId="S::shodgsonbrown@goodtogreatschools.org.au::55abe0ab-6bea-4dc8-9867-e8721f5c6272" providerId="AD" clId="Web-{79085815-41CE-08DF-52B1-0D0325F170F9}" dt="2025-03-18T12:17:20.924" v="3" actId="1076"/>
        <pc:sldMkLst>
          <pc:docMk/>
          <pc:sldMk cId="3690620153" sldId="1919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Jane Emperado" userId="f11f2e2c-abe5-457b-8efd-db449d0a0879" providerId="ADAL" clId="{CFD5C190-1971-4D85-AEC4-F081065EF902}"/>
    <pc:docChg chg="undo custSel modSld">
      <pc:chgData name="Jane Emperado" userId="f11f2e2c-abe5-457b-8efd-db449d0a0879" providerId="ADAL" clId="{CFD5C190-1971-4D85-AEC4-F081065EF902}" dt="2025-07-21T09:33:38.089" v="15" actId="14826"/>
      <pc:docMkLst>
        <pc:docMk/>
      </pc:docMkLst>
      <pc:sldChg chg="modSp mod">
        <pc:chgData name="Jane Emperado" userId="f11f2e2c-abe5-457b-8efd-db449d0a0879" providerId="ADAL" clId="{CFD5C190-1971-4D85-AEC4-F081065EF902}" dt="2025-07-21T08:18:21.345" v="14" actId="12789"/>
        <pc:sldMkLst>
          <pc:docMk/>
          <pc:sldMk cId="3173550363" sldId="1966"/>
        </pc:sldMkLst>
      </pc:sldChg>
      <pc:sldChg chg="modSp">
        <pc:chgData name="Jane Emperado" userId="f11f2e2c-abe5-457b-8efd-db449d0a0879" providerId="ADAL" clId="{CFD5C190-1971-4D85-AEC4-F081065EF902}" dt="2025-07-21T09:33:38.089" v="15" actId="14826"/>
        <pc:sldMkLst>
          <pc:docMk/>
          <pc:sldMk cId="4112695506" sldId="1975"/>
        </pc:sldMkLst>
      </pc:sldChg>
    </pc:docChg>
  </pc:docChgLst>
  <pc:docChgLst>
    <pc:chgData name="Sara Hodgson Brown" userId="S::shodgsonbrown@goodtogreatschools.org.au::55abe0ab-6bea-4dc8-9867-e8721f5c6272" providerId="AD" clId="Web-{ECA33BBD-2CBF-7FFC-1C63-F15E286475B2}"/>
    <pc:docChg chg="delSld modSection">
      <pc:chgData name="Sara Hodgson Brown" userId="S::shodgsonbrown@goodtogreatschools.org.au::55abe0ab-6bea-4dc8-9867-e8721f5c6272" providerId="AD" clId="Web-{ECA33BBD-2CBF-7FFC-1C63-F15E286475B2}" dt="2025-01-03T10:01:36.132" v="2"/>
      <pc:docMkLst>
        <pc:docMk/>
      </pc:docMkLst>
      <pc:sldChg chg="del">
        <pc:chgData name="Sara Hodgson Brown" userId="S::shodgsonbrown@goodtogreatschools.org.au::55abe0ab-6bea-4dc8-9867-e8721f5c6272" providerId="AD" clId="Web-{ECA33BBD-2CBF-7FFC-1C63-F15E286475B2}" dt="2025-01-03T10:01:33.600" v="0"/>
        <pc:sldMkLst>
          <pc:docMk/>
          <pc:sldMk cId="4232339572" sldId="1883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5.179" v="1"/>
        <pc:sldMkLst>
          <pc:docMk/>
          <pc:sldMk cId="612128115" sldId="1884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6.132" v="2"/>
        <pc:sldMkLst>
          <pc:docMk/>
          <pc:sldMk cId="3535682528" sldId="1885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C9892E53-E37A-4762-7419-A1D5BE5525A0}"/>
    <pc:docChg chg="modSld">
      <pc:chgData name="Sara Hodgson Brown" userId="S::shodgsonbrown@goodtogreatschools.org.au::55abe0ab-6bea-4dc8-9867-e8721f5c6272" providerId="AD" clId="Web-{C9892E53-E37A-4762-7419-A1D5BE5525A0}" dt="2025-06-09T14:14:20.141" v="82"/>
      <pc:docMkLst>
        <pc:docMk/>
      </pc:docMkLst>
      <pc:sldChg chg="modNotes">
        <pc:chgData name="Sara Hodgson Brown" userId="S::shodgsonbrown@goodtogreatschools.org.au::55abe0ab-6bea-4dc8-9867-e8721f5c6272" providerId="AD" clId="Web-{C9892E53-E37A-4762-7419-A1D5BE5525A0}" dt="2025-06-09T14:08:15.923" v="70"/>
        <pc:sldMkLst>
          <pc:docMk/>
          <pc:sldMk cId="3974953148" sldId="1940"/>
        </pc:sldMkLst>
      </pc:sldChg>
      <pc:sldChg chg="modSp">
        <pc:chgData name="Sara Hodgson Brown" userId="S::shodgsonbrown@goodtogreatschools.org.au::55abe0ab-6bea-4dc8-9867-e8721f5c6272" providerId="AD" clId="Web-{C9892E53-E37A-4762-7419-A1D5BE5525A0}" dt="2025-06-09T14:09:42.504" v="72" actId="1076"/>
        <pc:sldMkLst>
          <pc:docMk/>
          <pc:sldMk cId="3966885724" sldId="1944"/>
        </pc:sldMkLst>
      </pc:sldChg>
      <pc:sldChg chg="modNotes">
        <pc:chgData name="Sara Hodgson Brown" userId="S::shodgsonbrown@goodtogreatschools.org.au::55abe0ab-6bea-4dc8-9867-e8721f5c6272" providerId="AD" clId="Web-{C9892E53-E37A-4762-7419-A1D5BE5525A0}" dt="2025-06-09T14:14:20.141" v="82"/>
        <pc:sldMkLst>
          <pc:docMk/>
          <pc:sldMk cId="751112771" sldId="1946"/>
        </pc:sldMkLst>
      </pc:sldChg>
    </pc:docChg>
  </pc:docChgLst>
  <pc:docChgLst>
    <pc:chgData name="Sara Hodgson Brown" userId="S::shodgsonbrown@goodtogreatschools.org.au::55abe0ab-6bea-4dc8-9867-e8721f5c6272" providerId="AD" clId="Web-{6CD38220-B9C0-CEC0-E6A6-902F2BA5E0D0}"/>
    <pc:docChg chg="modSld">
      <pc:chgData name="Sara Hodgson Brown" userId="S::shodgsonbrown@goodtogreatschools.org.au::55abe0ab-6bea-4dc8-9867-e8721f5c6272" providerId="AD" clId="Web-{6CD38220-B9C0-CEC0-E6A6-902F2BA5E0D0}" dt="2025-07-18T13:13:02.497" v="2" actId="20577"/>
      <pc:docMkLst>
        <pc:docMk/>
      </pc:docMkLst>
      <pc:sldChg chg="modSp">
        <pc:chgData name="Sara Hodgson Brown" userId="S::shodgsonbrown@goodtogreatschools.org.au::55abe0ab-6bea-4dc8-9867-e8721f5c6272" providerId="AD" clId="Web-{6CD38220-B9C0-CEC0-E6A6-902F2BA5E0D0}" dt="2025-07-18T13:13:02.497" v="2" actId="20577"/>
        <pc:sldMkLst>
          <pc:docMk/>
          <pc:sldMk cId="2411661837" sldId="1959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Chantal Rae" userId="a1db561e-73a2-489d-a119-0f73c1c2f06f" providerId="ADAL" clId="{E1B6A9DA-EFE7-46A7-80AA-4EBA7933B7F1}"/>
    <pc:docChg chg="undo custSel modSld sldOrd">
      <pc:chgData name="Chantal Rae" userId="a1db561e-73a2-489d-a119-0f73c1c2f06f" providerId="ADAL" clId="{E1B6A9DA-EFE7-46A7-80AA-4EBA7933B7F1}" dt="2025-03-24T07:30:20.295" v="185" actId="20577"/>
      <pc:docMkLst>
        <pc:docMk/>
      </pc:docMkLst>
      <pc:sldChg chg="modNotesTx">
        <pc:chgData name="Chantal Rae" userId="a1db561e-73a2-489d-a119-0f73c1c2f06f" providerId="ADAL" clId="{E1B6A9DA-EFE7-46A7-80AA-4EBA7933B7F1}" dt="2025-03-24T02:53:55.087" v="2" actId="113"/>
        <pc:sldMkLst>
          <pc:docMk/>
          <pc:sldMk cId="2081362450" sldId="261"/>
        </pc:sldMkLst>
      </pc:sldChg>
      <pc:sldChg chg="delSp modSp mod ord modNotesTx">
        <pc:chgData name="Chantal Rae" userId="a1db561e-73a2-489d-a119-0f73c1c2f06f" providerId="ADAL" clId="{E1B6A9DA-EFE7-46A7-80AA-4EBA7933B7F1}" dt="2025-03-24T07:15:13.325" v="62" actId="20577"/>
        <pc:sldMkLst>
          <pc:docMk/>
          <pc:sldMk cId="2805220324" sldId="262"/>
        </pc:sldMkLst>
      </pc:sldChg>
      <pc:sldChg chg="addSp delSp modSp mod modNotesTx">
        <pc:chgData name="Chantal Rae" userId="a1db561e-73a2-489d-a119-0f73c1c2f06f" providerId="ADAL" clId="{E1B6A9DA-EFE7-46A7-80AA-4EBA7933B7F1}" dt="2025-03-24T07:22:08.569" v="84" actId="20577"/>
        <pc:sldMkLst>
          <pc:docMk/>
          <pc:sldMk cId="3549752040" sldId="263"/>
        </pc:sldMkLst>
      </pc:sldChg>
      <pc:sldChg chg="modNotesTx">
        <pc:chgData name="Chantal Rae" userId="a1db561e-73a2-489d-a119-0f73c1c2f06f" providerId="ADAL" clId="{E1B6A9DA-EFE7-46A7-80AA-4EBA7933B7F1}" dt="2025-03-24T03:08:55.214" v="16" actId="20577"/>
        <pc:sldMkLst>
          <pc:docMk/>
          <pc:sldMk cId="4093921776" sldId="264"/>
        </pc:sldMkLst>
      </pc:sldChg>
      <pc:sldChg chg="modSp mod">
        <pc:chgData name="Chantal Rae" userId="a1db561e-73a2-489d-a119-0f73c1c2f06f" providerId="ADAL" clId="{E1B6A9DA-EFE7-46A7-80AA-4EBA7933B7F1}" dt="2025-03-24T07:30:20.295" v="185" actId="20577"/>
        <pc:sldMkLst>
          <pc:docMk/>
          <pc:sldMk cId="3919949645" sldId="285"/>
        </pc:sldMkLst>
      </pc:sldChg>
      <pc:sldChg chg="modSp mod">
        <pc:chgData name="Chantal Rae" userId="a1db561e-73a2-489d-a119-0f73c1c2f06f" providerId="ADAL" clId="{E1B6A9DA-EFE7-46A7-80AA-4EBA7933B7F1}" dt="2025-03-24T03:10:53.039" v="33" actId="255"/>
        <pc:sldMkLst>
          <pc:docMk/>
          <pc:sldMk cId="382553785" sldId="1886"/>
        </pc:sldMkLst>
      </pc:sldChg>
      <pc:sldChg chg="modNotesTx">
        <pc:chgData name="Chantal Rae" userId="a1db561e-73a2-489d-a119-0f73c1c2f06f" providerId="ADAL" clId="{E1B6A9DA-EFE7-46A7-80AA-4EBA7933B7F1}" dt="2025-03-24T07:24:15.741" v="86" actId="20577"/>
        <pc:sldMkLst>
          <pc:docMk/>
          <pc:sldMk cId="2829967818" sldId="1889"/>
        </pc:sldMkLst>
      </pc:sldChg>
      <pc:sldChg chg="modNotesTx">
        <pc:chgData name="Chantal Rae" userId="a1db561e-73a2-489d-a119-0f73c1c2f06f" providerId="ADAL" clId="{E1B6A9DA-EFE7-46A7-80AA-4EBA7933B7F1}" dt="2025-03-24T07:26:00.221" v="98" actId="20577"/>
        <pc:sldMkLst>
          <pc:docMk/>
          <pc:sldMk cId="4137957429" sldId="1898"/>
        </pc:sldMkLst>
      </pc:sldChg>
      <pc:sldChg chg="modNotesTx">
        <pc:chgData name="Chantal Rae" userId="a1db561e-73a2-489d-a119-0f73c1c2f06f" providerId="ADAL" clId="{E1B6A9DA-EFE7-46A7-80AA-4EBA7933B7F1}" dt="2025-03-24T07:27:03.979" v="105" actId="5793"/>
        <pc:sldMkLst>
          <pc:docMk/>
          <pc:sldMk cId="3981477553" sldId="1902"/>
        </pc:sldMkLst>
      </pc:sldChg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Sara Hodgson Brown" userId="S::shodgsonbrown@goodtogreatschools.org.au::55abe0ab-6bea-4dc8-9867-e8721f5c6272" providerId="AD" clId="Web-{B712E96E-72CA-1D1D-AD22-5A1BF4FF12AC}"/>
    <pc:docChg chg="modSld">
      <pc:chgData name="Sara Hodgson Brown" userId="S::shodgsonbrown@goodtogreatschools.org.au::55abe0ab-6bea-4dc8-9867-e8721f5c6272" providerId="AD" clId="Web-{B712E96E-72CA-1D1D-AD22-5A1BF4FF12AC}" dt="2025-06-04T13:14:20.868" v="5" actId="1076"/>
      <pc:docMkLst>
        <pc:docMk/>
      </pc:docMkLst>
      <pc:sldChg chg="modSp">
        <pc:chgData name="Sara Hodgson Brown" userId="S::shodgsonbrown@goodtogreatschools.org.au::55abe0ab-6bea-4dc8-9867-e8721f5c6272" providerId="AD" clId="Web-{B712E96E-72CA-1D1D-AD22-5A1BF4FF12AC}" dt="2025-06-04T13:14:10.664" v="3" actId="1076"/>
        <pc:sldMkLst>
          <pc:docMk/>
          <pc:sldMk cId="3966885724" sldId="1944"/>
        </pc:sldMkLst>
      </pc:sldChg>
      <pc:sldChg chg="modSp">
        <pc:chgData name="Sara Hodgson Brown" userId="S::shodgsonbrown@goodtogreatschools.org.au::55abe0ab-6bea-4dc8-9867-e8721f5c6272" providerId="AD" clId="Web-{B712E96E-72CA-1D1D-AD22-5A1BF4FF12AC}" dt="2025-06-04T13:14:20.868" v="5" actId="1076"/>
        <pc:sldMkLst>
          <pc:docMk/>
          <pc:sldMk cId="692891819" sldId="1945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Sara Hodgson Brown" userId="S::shodgsonbrown@goodtogreatschools.org.au::55abe0ab-6bea-4dc8-9867-e8721f5c6272" providerId="AD" clId="Web-{1349EEE0-6EEE-35E2-2F3C-48CDB11628FA}"/>
    <pc:docChg chg="modSld">
      <pc:chgData name="Sara Hodgson Brown" userId="S::shodgsonbrown@goodtogreatschools.org.au::55abe0ab-6bea-4dc8-9867-e8721f5c6272" providerId="AD" clId="Web-{1349EEE0-6EEE-35E2-2F3C-48CDB11628FA}" dt="2025-05-07T13:22:45.114" v="3" actId="20577"/>
      <pc:docMkLst>
        <pc:docMk/>
      </pc:docMkLst>
      <pc:sldChg chg="modSp">
        <pc:chgData name="Sara Hodgson Brown" userId="S::shodgsonbrown@goodtogreatschools.org.au::55abe0ab-6bea-4dc8-9867-e8721f5c6272" providerId="AD" clId="Web-{1349EEE0-6EEE-35E2-2F3C-48CDB11628FA}" dt="2025-05-07T13:22:45.114" v="3" actId="20577"/>
        <pc:sldMkLst>
          <pc:docMk/>
          <pc:sldMk cId="2543034228" sldId="1896"/>
        </pc:sldMkLst>
      </pc:sld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hirley Serban" userId="7f207fc8-03d1-48c7-9795-2440acc08cbb" providerId="ADAL" clId="{0B9F08B3-CCF1-8C49-AC45-9AC6CD432456}"/>
    <pc:docChg chg="modSld">
      <pc:chgData name="Shirley Serban" userId="7f207fc8-03d1-48c7-9795-2440acc08cbb" providerId="ADAL" clId="{0B9F08B3-CCF1-8C49-AC45-9AC6CD432456}" dt="2025-06-24T21:03:13.894" v="6" actId="20577"/>
      <pc:docMkLst>
        <pc:docMk/>
      </pc:docMkLst>
      <pc:sldChg chg="modNotesTx">
        <pc:chgData name="Shirley Serban" userId="7f207fc8-03d1-48c7-9795-2440acc08cbb" providerId="ADAL" clId="{0B9F08B3-CCF1-8C49-AC45-9AC6CD432456}" dt="2025-06-24T21:03:13.894" v="6" actId="20577"/>
        <pc:sldMkLst>
          <pc:docMk/>
          <pc:sldMk cId="3966885724" sldId="1944"/>
        </pc:sldMkLst>
      </pc:sldChg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Justine Mendoza" userId="06713d7d-10ec-407a-a998-d54c6a9009e3" providerId="ADAL" clId="{0FFF6448-7E28-4A82-84E5-C33502C2286E}"/>
    <pc:docChg chg="undo custSel modSld">
      <pc:chgData name="Justine Mendoza" userId="06713d7d-10ec-407a-a998-d54c6a9009e3" providerId="ADAL" clId="{0FFF6448-7E28-4A82-84E5-C33502C2286E}" dt="2025-06-23T17:14:05.846" v="184" actId="1037"/>
      <pc:docMkLst>
        <pc:docMk/>
      </pc:docMkLst>
      <pc:sldChg chg="modSp">
        <pc:chgData name="Justine Mendoza" userId="06713d7d-10ec-407a-a998-d54c6a9009e3" providerId="ADAL" clId="{0FFF6448-7E28-4A82-84E5-C33502C2286E}" dt="2025-06-23T16:44:57.550" v="2" actId="14826"/>
        <pc:sldMkLst>
          <pc:docMk/>
          <pc:sldMk cId="2081362450" sldId="261"/>
        </pc:sldMkLst>
      </pc:sldChg>
      <pc:sldChg chg="modSp mod modAnim">
        <pc:chgData name="Justine Mendoza" userId="06713d7d-10ec-407a-a998-d54c6a9009e3" providerId="ADAL" clId="{0FFF6448-7E28-4A82-84E5-C33502C2286E}" dt="2025-06-23T16:50:03.630" v="36" actId="1076"/>
        <pc:sldMkLst>
          <pc:docMk/>
          <pc:sldMk cId="3549752040" sldId="263"/>
        </pc:sldMkLst>
      </pc:sldChg>
      <pc:sldChg chg="modSp mod">
        <pc:chgData name="Justine Mendoza" userId="06713d7d-10ec-407a-a998-d54c6a9009e3" providerId="ADAL" clId="{0FFF6448-7E28-4A82-84E5-C33502C2286E}" dt="2025-06-23T17:14:05.846" v="184" actId="1037"/>
        <pc:sldMkLst>
          <pc:docMk/>
          <pc:sldMk cId="2829967818" sldId="1889"/>
        </pc:sldMkLst>
      </pc:sldChg>
      <pc:sldChg chg="modSp mod modAnim">
        <pc:chgData name="Justine Mendoza" userId="06713d7d-10ec-407a-a998-d54c6a9009e3" providerId="ADAL" clId="{0FFF6448-7E28-4A82-84E5-C33502C2286E}" dt="2025-06-23T17:05:01.168" v="160" actId="1076"/>
        <pc:sldMkLst>
          <pc:docMk/>
          <pc:sldMk cId="3690620153" sldId="1919"/>
        </pc:sldMkLst>
      </pc:sldChg>
      <pc:sldChg chg="modSp">
        <pc:chgData name="Justine Mendoza" userId="06713d7d-10ec-407a-a998-d54c6a9009e3" providerId="ADAL" clId="{0FFF6448-7E28-4A82-84E5-C33502C2286E}" dt="2025-06-23T16:50:30.883" v="38" actId="14826"/>
        <pc:sldMkLst>
          <pc:docMk/>
          <pc:sldMk cId="6041022" sldId="1920"/>
        </pc:sldMkLst>
      </pc:sldChg>
      <pc:sldChg chg="modSp mod">
        <pc:chgData name="Justine Mendoza" userId="06713d7d-10ec-407a-a998-d54c6a9009e3" providerId="ADAL" clId="{0FFF6448-7E28-4A82-84E5-C33502C2286E}" dt="2025-06-23T17:10:37.422" v="161" actId="18131"/>
        <pc:sldMkLst>
          <pc:docMk/>
          <pc:sldMk cId="3974953148" sldId="1940"/>
        </pc:sldMkLst>
      </pc:sldChg>
      <pc:sldChg chg="modSp mod">
        <pc:chgData name="Justine Mendoza" userId="06713d7d-10ec-407a-a998-d54c6a9009e3" providerId="ADAL" clId="{0FFF6448-7E28-4A82-84E5-C33502C2286E}" dt="2025-06-23T17:02:47.211" v="137" actId="1035"/>
        <pc:sldMkLst>
          <pc:docMk/>
          <pc:sldMk cId="3966885724" sldId="1944"/>
        </pc:sldMkLst>
      </pc:sldChg>
    </pc:docChg>
  </pc:docChgLst>
  <pc:docChgLst>
    <pc:chgData name="Sara Hodgson Brown" userId="S::shodgsonbrown@goodtogreatschools.org.au::55abe0ab-6bea-4dc8-9867-e8721f5c6272" providerId="AD" clId="Web-{8D835863-C8D1-FA4F-8C22-F786FD9D2CB6}"/>
    <pc:docChg chg="modSld">
      <pc:chgData name="Sara Hodgson Brown" userId="S::shodgsonbrown@goodtogreatschools.org.au::55abe0ab-6bea-4dc8-9867-e8721f5c6272" providerId="AD" clId="Web-{8D835863-C8D1-FA4F-8C22-F786FD9D2CB6}" dt="2025-04-09T08:57:27.131" v="0"/>
      <pc:docMkLst>
        <pc:docMk/>
      </pc:docMkLst>
      <pc:sldChg chg="modNotes">
        <pc:chgData name="Sara Hodgson Brown" userId="S::shodgsonbrown@goodtogreatschools.org.au::55abe0ab-6bea-4dc8-9867-e8721f5c6272" providerId="AD" clId="Web-{8D835863-C8D1-FA4F-8C22-F786FD9D2CB6}" dt="2025-04-09T08:57:27.131" v="0"/>
        <pc:sldMkLst>
          <pc:docMk/>
          <pc:sldMk cId="4093921776" sldId="264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modSp mod modSldLayout">
        <pc:chgData name="Abbas Kassem" userId="b5422da9-d130-411e-8a14-2c174765e2f3" providerId="ADAL" clId="{0FF1BD85-47EF-294E-8D7B-9BA840D6BB84}" dt="2024-04-23T05:59:50.873" v="219"/>
        <pc:sldMasterMkLst>
          <pc:docMk/>
          <pc:sldMasterMk cId="2142349000" sldId="2147486213"/>
        </pc:sldMasterMkLst>
        <pc:sldLayoutChg chg="addSp delSp modSp mod">
          <pc:chgData name="Abbas Kassem" userId="b5422da9-d130-411e-8a14-2c174765e2f3" providerId="ADAL" clId="{0FF1BD85-47EF-294E-8D7B-9BA840D6BB84}" dt="2024-04-23T05:59:09.851" v="188"/>
          <pc:sldLayoutMkLst>
            <pc:docMk/>
            <pc:sldMasterMk cId="2142349000" sldId="2147486213"/>
            <pc:sldLayoutMk cId="2256574191" sldId="214748621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1.319" v="189"/>
          <pc:sldLayoutMkLst>
            <pc:docMk/>
            <pc:sldMasterMk cId="2142349000" sldId="2147486213"/>
            <pc:sldLayoutMk cId="3408793107" sldId="214748621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7.806" v="195" actId="1036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0.433" v="196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2.107" v="197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3.358" v="198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5.931" v="200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7.113" v="201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8.224" v="202"/>
          <pc:sldLayoutMkLst>
            <pc:docMk/>
            <pc:sldMasterMk cId="2142349000" sldId="2147486213"/>
            <pc:sldLayoutMk cId="2820621079" sldId="214748623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04.014" v="187" actId="1076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9.548" v="203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0.710" v="204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1.998" v="205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4.995" v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6.388" v="208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7.650" v="20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8.950" v="210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2.936" v="213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4.102" v="214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5.561" v="215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8.188" v="217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1.519" v="212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">
          <pc:chgData name="Abbas Kassem" userId="b5422da9-d130-411e-8a14-2c174765e2f3" providerId="ADAL" clId="{0FF1BD85-47EF-294E-8D7B-9BA840D6BB84}" dt="2024-04-23T05:29:59.267" v="4" actId="478"/>
          <pc:sldLayoutMkLst>
            <pc:docMk/>
            <pc:sldMasterMk cId="2142349000" sldId="2147486213"/>
            <pc:sldLayoutMk cId="1573683159" sldId="214748625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9.561" v="218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0.087" v="211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3.682" v="206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4.661" v="19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6.899" v="21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50.873" v="219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ara Hodgson Brown" userId="55abe0ab-6bea-4dc8-9867-e8721f5c6272" providerId="ADAL" clId="{74ED3CD3-7BF3-D94C-93F6-BBE7E284F11D}"/>
    <pc:docChg chg="undo custSel modSld modMainMaster">
      <pc:chgData name="Sara Hodgson Brown" userId="55abe0ab-6bea-4dc8-9867-e8721f5c6272" providerId="ADAL" clId="{74ED3CD3-7BF3-D94C-93F6-BBE7E284F11D}" dt="2025-07-18T10:19:34.297" v="466" actId="20577"/>
      <pc:docMkLst>
        <pc:docMk/>
      </pc:docMkLst>
      <pc:sldChg chg="modNotesTx">
        <pc:chgData name="Sara Hodgson Brown" userId="55abe0ab-6bea-4dc8-9867-e8721f5c6272" providerId="ADAL" clId="{74ED3CD3-7BF3-D94C-93F6-BBE7E284F11D}" dt="2025-07-17T14:07:07.498" v="95" actId="20577"/>
        <pc:sldMkLst>
          <pc:docMk/>
          <pc:sldMk cId="667617731" sldId="1891"/>
        </pc:sldMkLst>
      </pc:sldChg>
      <pc:sldChg chg="modSp mod modNotesTx">
        <pc:chgData name="Sara Hodgson Brown" userId="55abe0ab-6bea-4dc8-9867-e8721f5c6272" providerId="ADAL" clId="{74ED3CD3-7BF3-D94C-93F6-BBE7E284F11D}" dt="2025-07-17T14:10:23.278" v="275" actId="20577"/>
        <pc:sldMkLst>
          <pc:docMk/>
          <pc:sldMk cId="2256353071" sldId="1906"/>
        </pc:sldMkLst>
      </pc:sldChg>
      <pc:sldChg chg="modSp mod modNotesTx">
        <pc:chgData name="Sara Hodgson Brown" userId="55abe0ab-6bea-4dc8-9867-e8721f5c6272" providerId="ADAL" clId="{74ED3CD3-7BF3-D94C-93F6-BBE7E284F11D}" dt="2025-07-17T14:11:17.452" v="431" actId="20577"/>
        <pc:sldMkLst>
          <pc:docMk/>
          <pc:sldMk cId="2061209928" sldId="1907"/>
        </pc:sldMkLst>
      </pc:sldChg>
      <pc:sldChg chg="modNotesTx">
        <pc:chgData name="Sara Hodgson Brown" userId="55abe0ab-6bea-4dc8-9867-e8721f5c6272" providerId="ADAL" clId="{74ED3CD3-7BF3-D94C-93F6-BBE7E284F11D}" dt="2025-07-17T14:12:03.709" v="454" actId="20577"/>
        <pc:sldMkLst>
          <pc:docMk/>
          <pc:sldMk cId="1112291324" sldId="1912"/>
        </pc:sldMkLst>
      </pc:sldChg>
      <pc:sldChg chg="modNotesTx">
        <pc:chgData name="Sara Hodgson Brown" userId="55abe0ab-6bea-4dc8-9867-e8721f5c6272" providerId="ADAL" clId="{74ED3CD3-7BF3-D94C-93F6-BBE7E284F11D}" dt="2025-07-17T14:11:47.928" v="441" actId="20577"/>
        <pc:sldMkLst>
          <pc:docMk/>
          <pc:sldMk cId="3574326731" sldId="1913"/>
        </pc:sldMkLst>
      </pc:sldChg>
      <pc:sldChg chg="modNotesTx">
        <pc:chgData name="Sara Hodgson Brown" userId="55abe0ab-6bea-4dc8-9867-e8721f5c6272" providerId="ADAL" clId="{74ED3CD3-7BF3-D94C-93F6-BBE7E284F11D}" dt="2025-07-17T14:07:22.160" v="106" actId="20577"/>
        <pc:sldMkLst>
          <pc:docMk/>
          <pc:sldMk cId="3499688356" sldId="1924"/>
        </pc:sldMkLst>
      </pc:sldChg>
      <pc:sldChg chg="modAnim">
        <pc:chgData name="Sara Hodgson Brown" userId="55abe0ab-6bea-4dc8-9867-e8721f5c6272" providerId="ADAL" clId="{74ED3CD3-7BF3-D94C-93F6-BBE7E284F11D}" dt="2025-07-16T10:24:39.277" v="3"/>
        <pc:sldMkLst>
          <pc:docMk/>
          <pc:sldMk cId="3256525751" sldId="1942"/>
        </pc:sldMkLst>
      </pc:sldChg>
      <pc:sldChg chg="modSp mod modAnim modNotesTx">
        <pc:chgData name="Sara Hodgson Brown" userId="55abe0ab-6bea-4dc8-9867-e8721f5c6272" providerId="ADAL" clId="{74ED3CD3-7BF3-D94C-93F6-BBE7E284F11D}" dt="2025-07-18T10:17:52.162" v="463" actId="1076"/>
        <pc:sldMkLst>
          <pc:docMk/>
          <pc:sldMk cId="3173550363" sldId="1966"/>
        </pc:sldMkLst>
      </pc:sldChg>
      <pc:sldChg chg="modSp mod modNotesTx">
        <pc:chgData name="Sara Hodgson Brown" userId="55abe0ab-6bea-4dc8-9867-e8721f5c6272" providerId="ADAL" clId="{74ED3CD3-7BF3-D94C-93F6-BBE7E284F11D}" dt="2025-07-18T10:19:34.297" v="466" actId="20577"/>
        <pc:sldMkLst>
          <pc:docMk/>
          <pc:sldMk cId="4112695506" sldId="1975"/>
        </pc:sldMkLst>
      </pc:sldChg>
      <pc:sldChg chg="modNotesTx">
        <pc:chgData name="Sara Hodgson Brown" userId="55abe0ab-6bea-4dc8-9867-e8721f5c6272" providerId="ADAL" clId="{74ED3CD3-7BF3-D94C-93F6-BBE7E284F11D}" dt="2025-07-16T12:17:53.572" v="91" actId="20577"/>
        <pc:sldMkLst>
          <pc:docMk/>
          <pc:sldMk cId="1644478372" sldId="1976"/>
        </pc:sldMkLst>
      </pc:sldChg>
      <pc:sldChg chg="modNotesTx">
        <pc:chgData name="Sara Hodgson Brown" userId="55abe0ab-6bea-4dc8-9867-e8721f5c6272" providerId="ADAL" clId="{74ED3CD3-7BF3-D94C-93F6-BBE7E284F11D}" dt="2025-07-17T14:29:19.690" v="455" actId="20577"/>
        <pc:sldMkLst>
          <pc:docMk/>
          <pc:sldMk cId="386559560" sldId="1978"/>
        </pc:sldMkLst>
      </pc:sldChg>
      <pc:sldChg chg="modSp mod">
        <pc:chgData name="Sara Hodgson Brown" userId="55abe0ab-6bea-4dc8-9867-e8721f5c6272" providerId="ADAL" clId="{74ED3CD3-7BF3-D94C-93F6-BBE7E284F11D}" dt="2025-07-18T10:15:53.070" v="459" actId="1076"/>
        <pc:sldMkLst>
          <pc:docMk/>
          <pc:sldMk cId="522648348" sldId="1982"/>
        </pc:sldMkLst>
      </pc:sldChg>
    </pc:docChg>
  </pc:docChgLst>
  <pc:docChgLst>
    <pc:chgData name="Silea Rive" userId="S::srive@goodtogreatschools.org.au::891173ba-4b43-41f1-bd85-b99557e25871" providerId="AD" clId="Web-{EFF19C7A-E871-3516-99E2-81C5CFEF218F}"/>
    <pc:docChg chg="addSld delSld modSld modSection">
      <pc:chgData name="Silea Rive" userId="S::srive@goodtogreatschools.org.au::891173ba-4b43-41f1-bd85-b99557e25871" providerId="AD" clId="Web-{EFF19C7A-E871-3516-99E2-81C5CFEF218F}" dt="2025-06-17T06:41:06.337" v="16"/>
      <pc:docMkLst>
        <pc:docMk/>
      </pc:docMkLst>
      <pc:sldChg chg="del">
        <pc:chgData name="Silea Rive" userId="S::srive@goodtogreatschools.org.au::891173ba-4b43-41f1-bd85-b99557e25871" providerId="AD" clId="Web-{EFF19C7A-E871-3516-99E2-81C5CFEF218F}" dt="2025-06-17T06:40:09.788" v="1"/>
        <pc:sldMkLst>
          <pc:docMk/>
          <pc:sldMk cId="1084918999" sldId="1937"/>
        </pc:sldMkLst>
      </pc:sldChg>
      <pc:sldChg chg="add modNotes">
        <pc:chgData name="Silea Rive" userId="S::srive@goodtogreatschools.org.au::891173ba-4b43-41f1-bd85-b99557e25871" providerId="AD" clId="Web-{EFF19C7A-E871-3516-99E2-81C5CFEF218F}" dt="2025-06-17T06:41:06.337" v="16"/>
        <pc:sldMkLst>
          <pc:docMk/>
          <pc:sldMk cId="1277592921" sldId="1963"/>
        </pc:sldMkLst>
      </pc:sldChg>
    </pc:docChg>
  </pc:docChgLst>
  <pc:docChgLst>
    <pc:chgData name="Bernard Fernando" userId="b283a9a7-e571-4974-a0d3-6db1e4666c62" providerId="ADAL" clId="{AAD832F4-B9C5-44B4-BD5E-9E75529AEABC}"/>
    <pc:docChg chg="undo custSel modSld modMainMaster">
      <pc:chgData name="Bernard Fernando" userId="b283a9a7-e571-4974-a0d3-6db1e4666c62" providerId="ADAL" clId="{AAD832F4-B9C5-44B4-BD5E-9E75529AEABC}" dt="2025-07-26T02:09:25.099" v="118" actId="14100"/>
      <pc:docMkLst>
        <pc:docMk/>
      </pc:docMkLst>
      <pc:sldChg chg="modSp mod">
        <pc:chgData name="Bernard Fernando" userId="b283a9a7-e571-4974-a0d3-6db1e4666c62" providerId="ADAL" clId="{AAD832F4-B9C5-44B4-BD5E-9E75529AEABC}" dt="2025-07-26T01:49:56.023" v="67" actId="12788"/>
        <pc:sldMkLst>
          <pc:docMk/>
          <pc:sldMk cId="957731022" sldId="287"/>
        </pc:sldMkLst>
      </pc:sldChg>
      <pc:sldChg chg="delSp modSp mod">
        <pc:chgData name="Bernard Fernando" userId="b283a9a7-e571-4974-a0d3-6db1e4666c62" providerId="ADAL" clId="{AAD832F4-B9C5-44B4-BD5E-9E75529AEABC}" dt="2025-07-26T01:46:50.501" v="28" actId="12788"/>
        <pc:sldMkLst>
          <pc:docMk/>
          <pc:sldMk cId="667617731" sldId="1891"/>
        </pc:sldMkLst>
      </pc:sldChg>
      <pc:sldChg chg="delSp modSp mod">
        <pc:chgData name="Bernard Fernando" userId="b283a9a7-e571-4974-a0d3-6db1e4666c62" providerId="ADAL" clId="{AAD832F4-B9C5-44B4-BD5E-9E75529AEABC}" dt="2025-07-26T01:48:40.853" v="38" actId="1076"/>
        <pc:sldMkLst>
          <pc:docMk/>
          <pc:sldMk cId="2256353071" sldId="1906"/>
        </pc:sldMkLst>
      </pc:sldChg>
      <pc:sldChg chg="delSp modSp mod">
        <pc:chgData name="Bernard Fernando" userId="b283a9a7-e571-4974-a0d3-6db1e4666c62" providerId="ADAL" clId="{AAD832F4-B9C5-44B4-BD5E-9E75529AEABC}" dt="2025-07-26T01:48:56.261" v="44" actId="12788"/>
        <pc:sldMkLst>
          <pc:docMk/>
          <pc:sldMk cId="2061209928" sldId="1907"/>
        </pc:sldMkLst>
      </pc:sldChg>
      <pc:sldChg chg="delSp modSp mod">
        <pc:chgData name="Bernard Fernando" userId="b283a9a7-e571-4974-a0d3-6db1e4666c62" providerId="ADAL" clId="{AAD832F4-B9C5-44B4-BD5E-9E75529AEABC}" dt="2025-07-26T01:49:20.503" v="58" actId="12788"/>
        <pc:sldMkLst>
          <pc:docMk/>
          <pc:sldMk cId="1112291324" sldId="1912"/>
        </pc:sldMkLst>
      </pc:sldChg>
      <pc:sldChg chg="delSp modSp mod">
        <pc:chgData name="Bernard Fernando" userId="b283a9a7-e571-4974-a0d3-6db1e4666c62" providerId="ADAL" clId="{AAD832F4-B9C5-44B4-BD5E-9E75529AEABC}" dt="2025-07-26T01:49:11.101" v="52" actId="12788"/>
        <pc:sldMkLst>
          <pc:docMk/>
          <pc:sldMk cId="3574326731" sldId="1913"/>
        </pc:sldMkLst>
      </pc:sldChg>
      <pc:sldChg chg="delSp modSp mod">
        <pc:chgData name="Bernard Fernando" userId="b283a9a7-e571-4974-a0d3-6db1e4666c62" providerId="ADAL" clId="{AAD832F4-B9C5-44B4-BD5E-9E75529AEABC}" dt="2025-07-26T01:46:55.141" v="31" actId="12788"/>
        <pc:sldMkLst>
          <pc:docMk/>
          <pc:sldMk cId="3499688356" sldId="1924"/>
        </pc:sldMkLst>
      </pc:sldChg>
      <pc:sldChg chg="modSp mod">
        <pc:chgData name="Bernard Fernando" userId="b283a9a7-e571-4974-a0d3-6db1e4666c62" providerId="ADAL" clId="{AAD832F4-B9C5-44B4-BD5E-9E75529AEABC}" dt="2025-07-26T02:07:48.835" v="89" actId="1036"/>
        <pc:sldMkLst>
          <pc:docMk/>
          <pc:sldMk cId="3256525751" sldId="1942"/>
        </pc:sldMkLst>
      </pc:sldChg>
      <pc:sldChg chg="modSp">
        <pc:chgData name="Bernard Fernando" userId="b283a9a7-e571-4974-a0d3-6db1e4666c62" providerId="ADAL" clId="{AAD832F4-B9C5-44B4-BD5E-9E75529AEABC}" dt="2025-07-26T01:49:43.366" v="65" actId="12788"/>
        <pc:sldMkLst>
          <pc:docMk/>
          <pc:sldMk cId="2991223305" sldId="1961"/>
        </pc:sldMkLst>
      </pc:sldChg>
      <pc:sldChg chg="addSp delSp modSp mod modAnim">
        <pc:chgData name="Bernard Fernando" userId="b283a9a7-e571-4974-a0d3-6db1e4666c62" providerId="ADAL" clId="{AAD832F4-B9C5-44B4-BD5E-9E75529AEABC}" dt="2025-07-26T02:08:46.620" v="100" actId="12788"/>
        <pc:sldMkLst>
          <pc:docMk/>
          <pc:sldMk cId="854606360" sldId="1971"/>
        </pc:sldMkLst>
      </pc:sldChg>
      <pc:sldChg chg="modSp mod">
        <pc:chgData name="Bernard Fernando" userId="b283a9a7-e571-4974-a0d3-6db1e4666c62" providerId="ADAL" clId="{AAD832F4-B9C5-44B4-BD5E-9E75529AEABC}" dt="2025-07-26T02:09:25.099" v="118" actId="14100"/>
        <pc:sldMkLst>
          <pc:docMk/>
          <pc:sldMk cId="386559560" sldId="1978"/>
        </pc:sldMkLst>
      </pc:sldChg>
      <pc:sldMasterChg chg="modSldLayout">
        <pc:chgData name="Bernard Fernando" userId="b283a9a7-e571-4974-a0d3-6db1e4666c62" providerId="ADAL" clId="{AAD832F4-B9C5-44B4-BD5E-9E75529AEABC}" dt="2025-07-26T02:09:13.524" v="117" actId="1036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AAD832F4-B9C5-44B4-BD5E-9E75529AEABC}" dt="2025-07-26T02:08:12.763" v="91" actId="735"/>
          <pc:sldLayoutMkLst>
            <pc:docMk/>
            <pc:sldMasterMk cId="2142349000" sldId="2147486213"/>
            <pc:sldLayoutMk cId="3505652360" sldId="2147486250"/>
          </pc:sldLayoutMkLst>
        </pc:sldLayoutChg>
        <pc:sldLayoutChg chg="modSp mod">
          <pc:chgData name="Bernard Fernando" userId="b283a9a7-e571-4974-a0d3-6db1e4666c62" providerId="ADAL" clId="{AAD832F4-B9C5-44B4-BD5E-9E75529AEABC}" dt="2025-07-26T02:09:13.524" v="117" actId="1036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Jane Emperado" userId="S::jemperado@goodtogreatschools.org.au::f11f2e2c-abe5-457b-8efd-db449d0a0879" providerId="AD" clId="Web-{E53E7D1B-69EA-EA3A-6E77-6833B845233B}"/>
    <pc:docChg chg="modSld">
      <pc:chgData name="Jane Emperado" userId="S::jemperado@goodtogreatschools.org.au::f11f2e2c-abe5-457b-8efd-db449d0a0879" providerId="AD" clId="Web-{E53E7D1B-69EA-EA3A-6E77-6833B845233B}" dt="2025-07-21T08:29:19.356" v="1" actId="1076"/>
      <pc:docMkLst>
        <pc:docMk/>
      </pc:docMkLst>
      <pc:sldChg chg="modSp">
        <pc:chgData name="Jane Emperado" userId="S::jemperado@goodtogreatschools.org.au::f11f2e2c-abe5-457b-8efd-db449d0a0879" providerId="AD" clId="Web-{E53E7D1B-69EA-EA3A-6E77-6833B845233B}" dt="2025-07-21T08:29:19.356" v="1" actId="1076"/>
        <pc:sldMkLst>
          <pc:docMk/>
          <pc:sldMk cId="4112695506" sldId="1975"/>
        </pc:sldMkLst>
      </pc:sldChg>
    </pc:docChg>
  </pc:docChgLst>
  <pc:docChgLst>
    <pc:chgData name="Silea Rive" userId="891173ba-4b43-41f1-bd85-b99557e25871" providerId="ADAL" clId="{AF0E0187-B8D9-BC41-95D9-68B4DF28CACB}"/>
    <pc:docChg chg="modSld">
      <pc:chgData name="Silea Rive" userId="891173ba-4b43-41f1-bd85-b99557e25871" providerId="ADAL" clId="{AF0E0187-B8D9-BC41-95D9-68B4DF28CACB}" dt="2025-06-09T17:03:03.394" v="2" actId="20577"/>
      <pc:docMkLst>
        <pc:docMk/>
      </pc:docMkLst>
      <pc:sldChg chg="modNotesTx">
        <pc:chgData name="Silea Rive" userId="891173ba-4b43-41f1-bd85-b99557e25871" providerId="ADAL" clId="{AF0E0187-B8D9-BC41-95D9-68B4DF28CACB}" dt="2025-06-09T17:03:03.394" v="2" actId="20577"/>
        <pc:sldMkLst>
          <pc:docMk/>
          <pc:sldMk cId="3824809397" sldId="1900"/>
        </pc:sldMkLst>
      </pc:sldChg>
    </pc:docChg>
  </pc:docChgLst>
  <pc:docChgLst>
    <pc:chgData name="Sara Hodgson Brown" userId="S::shodgsonbrown@goodtogreatschools.org.au::55abe0ab-6bea-4dc8-9867-e8721f5c6272" providerId="AD" clId="Web-{0208EB3F-3CA7-C4F3-53E9-5BD0C7DD991A}"/>
    <pc:docChg chg="modSld">
      <pc:chgData name="Sara Hodgson Brown" userId="S::shodgsonbrown@goodtogreatschools.org.au::55abe0ab-6bea-4dc8-9867-e8721f5c6272" providerId="AD" clId="Web-{0208EB3F-3CA7-C4F3-53E9-5BD0C7DD991A}" dt="2025-03-18T12:00:03.025" v="68" actId="1076"/>
      <pc:docMkLst>
        <pc:docMk/>
      </pc:docMkLst>
      <pc:sldChg chg="addSp delSp modSp addAnim">
        <pc:chgData name="Sara Hodgson Brown" userId="S::shodgsonbrown@goodtogreatschools.org.au::55abe0ab-6bea-4dc8-9867-e8721f5c6272" providerId="AD" clId="Web-{0208EB3F-3CA7-C4F3-53E9-5BD0C7DD991A}" dt="2025-03-18T11:32:47.222" v="21" actId="1076"/>
        <pc:sldMkLst>
          <pc:docMk/>
          <pc:sldMk cId="2081362450" sldId="261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41.543" v="47" actId="1076"/>
        <pc:sldMkLst>
          <pc:docMk/>
          <pc:sldMk cId="40559466" sldId="27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3:49.953" v="30" actId="1076"/>
        <pc:sldMkLst>
          <pc:docMk/>
          <pc:sldMk cId="2829967818" sldId="188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6:33.804" v="35" actId="1076"/>
        <pc:sldMkLst>
          <pc:docMk/>
          <pc:sldMk cId="4137957429" sldId="1898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5:59.443" v="33" actId="1076"/>
        <pc:sldMkLst>
          <pc:docMk/>
          <pc:sldMk cId="1164636633" sldId="190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50:08.484" v="43"/>
        <pc:sldMkLst>
          <pc:docMk/>
          <pc:sldMk cId="3528114627" sldId="1903"/>
        </pc:sldMkLst>
      </pc:sldChg>
      <pc:sldChg chg="addSp delSp modSp addAnim delAnim modAnim">
        <pc:chgData name="Sara Hodgson Brown" userId="S::shodgsonbrown@goodtogreatschools.org.au::55abe0ab-6bea-4dc8-9867-e8721f5c6272" providerId="AD" clId="Web-{0208EB3F-3CA7-C4F3-53E9-5BD0C7DD991A}" dt="2025-03-18T12:00:03.025" v="68" actId="1076"/>
        <pc:sldMkLst>
          <pc:docMk/>
          <pc:sldMk cId="514429941" sldId="190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1:57.583" v="44" actId="1076"/>
        <pc:sldMkLst>
          <pc:docMk/>
          <pc:sldMk cId="4184600274" sldId="1917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32.339" v="46" actId="1076"/>
        <pc:sldMkLst>
          <pc:docMk/>
          <pc:sldMk cId="3690620153" sldId="1919"/>
        </pc:sldMkLst>
      </pc:sldChg>
    </pc:docChg>
  </pc:docChgLst>
  <pc:docChgLst>
    <pc:chgData name="Sara Hodgson Brown" userId="S::shodgsonbrown@goodtogreatschools.org.au::55abe0ab-6bea-4dc8-9867-e8721f5c6272" providerId="AD" clId="Web-{3FE3AAC9-E118-4416-FC6D-B5310171FE20}"/>
    <pc:docChg chg="modSld sldOrd">
      <pc:chgData name="Sara Hodgson Brown" userId="S::shodgsonbrown@goodtogreatschools.org.au::55abe0ab-6bea-4dc8-9867-e8721f5c6272" providerId="AD" clId="Web-{3FE3AAC9-E118-4416-FC6D-B5310171FE20}" dt="2024-12-13T13:50:35.865" v="10" actId="20577"/>
      <pc:docMkLst>
        <pc:docMk/>
      </pc:docMkLst>
      <pc:sldChg chg="ord">
        <pc:chgData name="Sara Hodgson Brown" userId="S::shodgsonbrown@goodtogreatschools.org.au::55abe0ab-6bea-4dc8-9867-e8721f5c6272" providerId="AD" clId="Web-{3FE3AAC9-E118-4416-FC6D-B5310171FE20}" dt="2024-12-13T13:48:36.047" v="0"/>
        <pc:sldMkLst>
          <pc:docMk/>
          <pc:sldMk cId="2991223305" sldId="281"/>
        </pc:sldMkLst>
      </pc:sldChg>
      <pc:sldChg chg="modSp">
        <pc:chgData name="Sara Hodgson Brown" userId="S::shodgsonbrown@goodtogreatschools.org.au::55abe0ab-6bea-4dc8-9867-e8721f5c6272" providerId="AD" clId="Web-{3FE3AAC9-E118-4416-FC6D-B5310171FE20}" dt="2024-12-13T13:50:35.865" v="10" actId="20577"/>
        <pc:sldMkLst>
          <pc:docMk/>
          <pc:sldMk cId="502196074" sldId="1877"/>
        </pc:sldMkLst>
      </pc:sldChg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Chantal Rae" userId="a1db561e-73a2-489d-a119-0f73c1c2f06f" providerId="ADAL" clId="{F5CAFA50-FE07-44AF-AA90-8F010C7E67BA}"/>
    <pc:docChg chg="undo custSel modMainMaster">
      <pc:chgData name="Chantal Rae" userId="a1db561e-73a2-489d-a119-0f73c1c2f06f" providerId="ADAL" clId="{F5CAFA50-FE07-44AF-AA90-8F010C7E67BA}" dt="2025-01-10T06:54:13.786" v="11" actId="14100"/>
      <pc:docMkLst>
        <pc:docMk/>
      </pc:docMkLst>
    </pc:docChg>
  </pc:docChgLst>
  <pc:docChgLst>
    <pc:chgData name="Silea Rive" userId="S::srive@goodtogreatschools.org.au::891173ba-4b43-41f1-bd85-b99557e25871" providerId="AD" clId="Web-{AA67C21A-0199-5541-A948-8FBB1B45FD89}"/>
    <pc:docChg chg="modSld">
      <pc:chgData name="Silea Rive" userId="S::srive@goodtogreatschools.org.au::891173ba-4b43-41f1-bd85-b99557e25871" providerId="AD" clId="Web-{AA67C21A-0199-5541-A948-8FBB1B45FD89}" dt="2025-06-18T14:46:26.147" v="3" actId="688"/>
      <pc:docMkLst>
        <pc:docMk/>
      </pc:docMkLst>
      <pc:sldChg chg="modSp">
        <pc:chgData name="Silea Rive" userId="S::srive@goodtogreatschools.org.au::891173ba-4b43-41f1-bd85-b99557e25871" providerId="AD" clId="Web-{AA67C21A-0199-5541-A948-8FBB1B45FD89}" dt="2025-06-18T14:46:26.147" v="3" actId="688"/>
        <pc:sldMkLst>
          <pc:docMk/>
          <pc:sldMk cId="3974953148" sldId="1940"/>
        </pc:sldMkLst>
      </pc:sldChg>
    </pc:docChg>
  </pc:docChgLst>
  <pc:docChgLst>
    <pc:chgData name="Silea Rive" userId="S::srive@goodtogreatschools.org.au::891173ba-4b43-41f1-bd85-b99557e25871" providerId="AD" clId="Web-{4DD57E9D-E396-6C8D-4467-C70B17800294}"/>
    <pc:docChg chg="modSld">
      <pc:chgData name="Silea Rive" userId="S::srive@goodtogreatschools.org.au::891173ba-4b43-41f1-bd85-b99557e25871" providerId="AD" clId="Web-{4DD57E9D-E396-6C8D-4467-C70B17800294}" dt="2025-04-01T14:10:41.764" v="0" actId="1076"/>
      <pc:docMkLst>
        <pc:docMk/>
      </pc:docMkLst>
      <pc:sldChg chg="modSp">
        <pc:chgData name="Silea Rive" userId="S::srive@goodtogreatschools.org.au::891173ba-4b43-41f1-bd85-b99557e25871" providerId="AD" clId="Web-{4DD57E9D-E396-6C8D-4467-C70B17800294}" dt="2025-04-01T14:10:41.764" v="0" actId="1076"/>
        <pc:sldMkLst>
          <pc:docMk/>
          <pc:sldMk cId="2543034228" sldId="1896"/>
        </pc:sldMkLst>
      </pc:sldChg>
    </pc:docChg>
  </pc:docChgLst>
  <pc:docChgLst>
    <pc:chgData name="Sara Hodgson Brown" userId="55abe0ab-6bea-4dc8-9867-e8721f5c6272" providerId="ADAL" clId="{7F4A7C89-CDE0-464D-A3A4-F0BB912F737E}"/>
    <pc:docChg chg="undo custSel addSld delSld modSld sldOrd modSection">
      <pc:chgData name="Sara Hodgson Brown" userId="55abe0ab-6bea-4dc8-9867-e8721f5c6272" providerId="ADAL" clId="{7F4A7C89-CDE0-464D-A3A4-F0BB912F737E}" dt="2025-06-10T13:09:58.866" v="855" actId="20577"/>
      <pc:docMkLst>
        <pc:docMk/>
      </pc:docMkLst>
      <pc:sldChg chg="delSp mod">
        <pc:chgData name="Sara Hodgson Brown" userId="55abe0ab-6bea-4dc8-9867-e8721f5c6272" providerId="ADAL" clId="{7F4A7C89-CDE0-464D-A3A4-F0BB912F737E}" dt="2025-06-09T14:24:33.625" v="394" actId="478"/>
        <pc:sldMkLst>
          <pc:docMk/>
          <pc:sldMk cId="2081362450" sldId="261"/>
        </pc:sldMkLst>
      </pc:sldChg>
      <pc:sldChg chg="addSp delSp modSp mod delAnim modAnim modNotesTx">
        <pc:chgData name="Sara Hodgson Brown" userId="55abe0ab-6bea-4dc8-9867-e8721f5c6272" providerId="ADAL" clId="{7F4A7C89-CDE0-464D-A3A4-F0BB912F737E}" dt="2025-06-09T12:56:42.827" v="118" actId="114"/>
        <pc:sldMkLst>
          <pc:docMk/>
          <pc:sldMk cId="3549752040" sldId="263"/>
        </pc:sldMkLst>
      </pc:sldChg>
      <pc:sldChg chg="modSp mod">
        <pc:chgData name="Sara Hodgson Brown" userId="55abe0ab-6bea-4dc8-9867-e8721f5c6272" providerId="ADAL" clId="{7F4A7C89-CDE0-464D-A3A4-F0BB912F737E}" dt="2025-06-09T14:36:39.116" v="457" actId="1076"/>
        <pc:sldMkLst>
          <pc:docMk/>
          <pc:sldMk cId="40559466" sldId="279"/>
        </pc:sldMkLst>
      </pc:sldChg>
      <pc:sldChg chg="add del modNotesTx">
        <pc:chgData name="Sara Hodgson Brown" userId="55abe0ab-6bea-4dc8-9867-e8721f5c6272" providerId="ADAL" clId="{7F4A7C89-CDE0-464D-A3A4-F0BB912F737E}" dt="2025-06-10T13:07:15.826" v="758" actId="47"/>
        <pc:sldMkLst>
          <pc:docMk/>
          <pc:sldMk cId="2585670367" sldId="1899"/>
        </pc:sldMkLst>
      </pc:sldChg>
      <pc:sldChg chg="modSp mod">
        <pc:chgData name="Sara Hodgson Brown" userId="55abe0ab-6bea-4dc8-9867-e8721f5c6272" providerId="ADAL" clId="{7F4A7C89-CDE0-464D-A3A4-F0BB912F737E}" dt="2025-06-09T14:28:52.175" v="402" actId="14100"/>
        <pc:sldMkLst>
          <pc:docMk/>
          <pc:sldMk cId="3824809397" sldId="1900"/>
        </pc:sldMkLst>
      </pc:sldChg>
      <pc:sldChg chg="add">
        <pc:chgData name="Sara Hodgson Brown" userId="55abe0ab-6bea-4dc8-9867-e8721f5c6272" providerId="ADAL" clId="{7F4A7C89-CDE0-464D-A3A4-F0BB912F737E}" dt="2025-06-10T10:31:58.870" v="748"/>
        <pc:sldMkLst>
          <pc:docMk/>
          <pc:sldMk cId="805549066" sldId="1902"/>
        </pc:sldMkLst>
      </pc:sldChg>
      <pc:sldChg chg="addSp delSp modSp mod modNotesTx">
        <pc:chgData name="Sara Hodgson Brown" userId="55abe0ab-6bea-4dc8-9867-e8721f5c6272" providerId="ADAL" clId="{7F4A7C89-CDE0-464D-A3A4-F0BB912F737E}" dt="2025-06-09T14:42:45.218" v="530" actId="166"/>
        <pc:sldMkLst>
          <pc:docMk/>
          <pc:sldMk cId="2415902976" sldId="1915"/>
        </pc:sldMkLst>
      </pc:sldChg>
      <pc:sldChg chg="modNotesTx">
        <pc:chgData name="Sara Hodgson Brown" userId="55abe0ab-6bea-4dc8-9867-e8721f5c6272" providerId="ADAL" clId="{7F4A7C89-CDE0-464D-A3A4-F0BB912F737E}" dt="2025-06-10T13:09:58.866" v="855" actId="20577"/>
        <pc:sldMkLst>
          <pc:docMk/>
          <pc:sldMk cId="3690620153" sldId="1919"/>
        </pc:sldMkLst>
      </pc:sldChg>
      <pc:sldChg chg="addSp delSp mod modNotesTx">
        <pc:chgData name="Sara Hodgson Brown" userId="55abe0ab-6bea-4dc8-9867-e8721f5c6272" providerId="ADAL" clId="{7F4A7C89-CDE0-464D-A3A4-F0BB912F737E}" dt="2025-06-10T13:07:07.751" v="757" actId="20577"/>
        <pc:sldMkLst>
          <pc:docMk/>
          <pc:sldMk cId="1084918999" sldId="1937"/>
        </pc:sldMkLst>
      </pc:sldChg>
      <pc:sldChg chg="modSp mod">
        <pc:chgData name="Sara Hodgson Brown" userId="55abe0ab-6bea-4dc8-9867-e8721f5c6272" providerId="ADAL" clId="{7F4A7C89-CDE0-464D-A3A4-F0BB912F737E}" dt="2025-06-09T12:20:30.398" v="62" actId="18131"/>
        <pc:sldMkLst>
          <pc:docMk/>
          <pc:sldMk cId="3974953148" sldId="1940"/>
        </pc:sldMkLst>
      </pc:sldChg>
      <pc:sldChg chg="modSp mod">
        <pc:chgData name="Sara Hodgson Brown" userId="55abe0ab-6bea-4dc8-9867-e8721f5c6272" providerId="ADAL" clId="{7F4A7C89-CDE0-464D-A3A4-F0BB912F737E}" dt="2025-06-09T12:57:04.672" v="119" actId="1035"/>
        <pc:sldMkLst>
          <pc:docMk/>
          <pc:sldMk cId="2450950526" sldId="1943"/>
        </pc:sldMkLst>
      </pc:sldChg>
      <pc:sldChg chg="modSp mod">
        <pc:chgData name="Sara Hodgson Brown" userId="55abe0ab-6bea-4dc8-9867-e8721f5c6272" providerId="ADAL" clId="{7F4A7C89-CDE0-464D-A3A4-F0BB912F737E}" dt="2025-06-09T14:27:48.164" v="400" actId="1076"/>
        <pc:sldMkLst>
          <pc:docMk/>
          <pc:sldMk cId="3966885724" sldId="1944"/>
        </pc:sldMkLst>
      </pc:sldChg>
      <pc:sldChg chg="modAnim">
        <pc:chgData name="Sara Hodgson Brown" userId="55abe0ab-6bea-4dc8-9867-e8721f5c6272" providerId="ADAL" clId="{7F4A7C89-CDE0-464D-A3A4-F0BB912F737E}" dt="2025-06-09T14:28:27.871" v="401"/>
        <pc:sldMkLst>
          <pc:docMk/>
          <pc:sldMk cId="692891819" sldId="1945"/>
        </pc:sldMkLst>
      </pc:sldChg>
      <pc:sldChg chg="addSp delSp modSp mod modAnim modNotesTx">
        <pc:chgData name="Sara Hodgson Brown" userId="55abe0ab-6bea-4dc8-9867-e8721f5c6272" providerId="ADAL" clId="{7F4A7C89-CDE0-464D-A3A4-F0BB912F737E}" dt="2025-06-09T14:17:44.893" v="159"/>
        <pc:sldMkLst>
          <pc:docMk/>
          <pc:sldMk cId="751112771" sldId="1946"/>
        </pc:sldMkLst>
      </pc:sldChg>
      <pc:sldChg chg="modSp del ord modAnim modNotesTx">
        <pc:chgData name="Sara Hodgson Brown" userId="55abe0ab-6bea-4dc8-9867-e8721f5c6272" providerId="ADAL" clId="{7F4A7C89-CDE0-464D-A3A4-F0BB912F737E}" dt="2025-06-09T14:33:31.435" v="425" actId="47"/>
        <pc:sldMkLst>
          <pc:docMk/>
          <pc:sldMk cId="423844901" sldId="1947"/>
        </pc:sldMkLst>
      </pc:sldChg>
      <pc:sldChg chg="addSp delSp modSp add mod ord delAnim modAnim modNotesTx">
        <pc:chgData name="Sara Hodgson Brown" userId="55abe0ab-6bea-4dc8-9867-e8721f5c6272" providerId="ADAL" clId="{7F4A7C89-CDE0-464D-A3A4-F0BB912F737E}" dt="2025-06-10T11:04:59.576" v="750" actId="20577"/>
        <pc:sldMkLst>
          <pc:docMk/>
          <pc:sldMk cId="901513569" sldId="1949"/>
        </pc:sldMkLst>
      </pc:sldChg>
      <pc:sldChg chg="modNotesTx">
        <pc:chgData name="Sara Hodgson Brown" userId="55abe0ab-6bea-4dc8-9867-e8721f5c6272" providerId="ADAL" clId="{7F4A7C89-CDE0-464D-A3A4-F0BB912F737E}" dt="2025-06-09T14:20:50.256" v="196" actId="20577"/>
        <pc:sldMkLst>
          <pc:docMk/>
          <pc:sldMk cId="1176722853" sldId="1951"/>
        </pc:sldMkLst>
      </pc:sldChg>
      <pc:sldChg chg="addSp delSp modSp mod">
        <pc:chgData name="Sara Hodgson Brown" userId="55abe0ab-6bea-4dc8-9867-e8721f5c6272" providerId="ADAL" clId="{7F4A7C89-CDE0-464D-A3A4-F0BB912F737E}" dt="2025-06-09T14:19:43.018" v="166" actId="1076"/>
        <pc:sldMkLst>
          <pc:docMk/>
          <pc:sldMk cId="2858647625" sldId="1952"/>
        </pc:sldMkLst>
      </pc:sldChg>
      <pc:sldChg chg="addSp modSp mod">
        <pc:chgData name="Sara Hodgson Brown" userId="55abe0ab-6bea-4dc8-9867-e8721f5c6272" providerId="ADAL" clId="{7F4A7C89-CDE0-464D-A3A4-F0BB912F737E}" dt="2025-06-09T14:20:05.421" v="187" actId="207"/>
        <pc:sldMkLst>
          <pc:docMk/>
          <pc:sldMk cId="329568932" sldId="1953"/>
        </pc:sldMkLst>
      </pc:sldChg>
      <pc:sldChg chg="addSp modSp mod">
        <pc:chgData name="Sara Hodgson Brown" userId="55abe0ab-6bea-4dc8-9867-e8721f5c6272" providerId="ADAL" clId="{7F4A7C89-CDE0-464D-A3A4-F0BB912F737E}" dt="2025-06-09T14:20:16.107" v="194" actId="20577"/>
        <pc:sldMkLst>
          <pc:docMk/>
          <pc:sldMk cId="11215142" sldId="1954"/>
        </pc:sldMkLst>
      </pc:sldChg>
    </pc:docChg>
  </pc:docChgLst>
  <pc:docChgLst>
    <pc:chgData name="Sara Hodgson Brown" userId="55abe0ab-6bea-4dc8-9867-e8721f5c6272" providerId="ADAL" clId="{6EED9B48-28A7-47F9-9684-2CFA50D96907}"/>
    <pc:docChg chg="undo custSel addSld delSld modSld modMainMaster modSection">
      <pc:chgData name="Sara Hodgson Brown" userId="55abe0ab-6bea-4dc8-9867-e8721f5c6272" providerId="ADAL" clId="{6EED9B48-28A7-47F9-9684-2CFA50D96907}" dt="2025-08-05T09:12:42.416" v="1890" actId="20577"/>
      <pc:docMkLst>
        <pc:docMk/>
      </pc:docMkLst>
      <pc:sldChg chg="addSp delSp modSp mod modNotesTx">
        <pc:chgData name="Sara Hodgson Brown" userId="55abe0ab-6bea-4dc8-9867-e8721f5c6272" providerId="ADAL" clId="{6EED9B48-28A7-47F9-9684-2CFA50D96907}" dt="2025-08-05T09:11:42.437" v="1866" actId="20577"/>
        <pc:sldMkLst>
          <pc:docMk/>
          <pc:sldMk cId="2081362450" sldId="261"/>
        </pc:sldMkLst>
      </pc:sldChg>
      <pc:sldChg chg="del modNotesTx">
        <pc:chgData name="Sara Hodgson Brown" userId="55abe0ab-6bea-4dc8-9867-e8721f5c6272" providerId="ADAL" clId="{6EED9B48-28A7-47F9-9684-2CFA50D96907}" dt="2025-07-13T10:56:47.233" v="232" actId="47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6EED9B48-28A7-47F9-9684-2CFA50D96907}" dt="2025-08-05T09:12:21.911" v="1881" actId="20577"/>
        <pc:sldMkLst>
          <pc:docMk/>
          <pc:sldMk cId="40559466" sldId="279"/>
        </pc:sldMkLst>
      </pc:sldChg>
      <pc:sldChg chg="addSp delSp modSp mod modNotesTx">
        <pc:chgData name="Sara Hodgson Brown" userId="55abe0ab-6bea-4dc8-9867-e8721f5c6272" providerId="ADAL" clId="{6EED9B48-28A7-47F9-9684-2CFA50D96907}" dt="2025-08-05T09:12:37.862" v="1888" actId="20577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6EED9B48-28A7-47F9-9684-2CFA50D96907}" dt="2025-08-05T09:12:40.424" v="1889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6EED9B48-28A7-47F9-9684-2CFA50D96907}" dt="2025-08-05T09:12:42.416" v="1890" actId="20577"/>
        <pc:sldMkLst>
          <pc:docMk/>
          <pc:sldMk cId="957731022" sldId="287"/>
        </pc:sldMkLst>
      </pc:sldChg>
      <pc:sldChg chg="modSp add del mod modNotesTx">
        <pc:chgData name="Sara Hodgson Brown" userId="55abe0ab-6bea-4dc8-9867-e8721f5c6272" providerId="ADAL" clId="{6EED9B48-28A7-47F9-9684-2CFA50D96907}" dt="2025-08-05T09:12:04.196" v="1874" actId="20577"/>
        <pc:sldMkLst>
          <pc:docMk/>
          <pc:sldMk cId="667617731" sldId="1891"/>
        </pc:sldMkLst>
      </pc:sldChg>
      <pc:sldChg chg="addSp modSp mod modAnim modNotesTx">
        <pc:chgData name="Sara Hodgson Brown" userId="55abe0ab-6bea-4dc8-9867-e8721f5c6272" providerId="ADAL" clId="{6EED9B48-28A7-47F9-9684-2CFA50D96907}" dt="2025-08-05T09:11:56.273" v="1871" actId="20577"/>
        <pc:sldMkLst>
          <pc:docMk/>
          <pc:sldMk cId="3824809397" sldId="1900"/>
        </pc:sldMkLst>
      </pc:sldChg>
      <pc:sldChg chg="modNotesTx">
        <pc:chgData name="Sara Hodgson Brown" userId="55abe0ab-6bea-4dc8-9867-e8721f5c6272" providerId="ADAL" clId="{6EED9B48-28A7-47F9-9684-2CFA50D96907}" dt="2025-08-05T09:12:36.043" v="1887" actId="20577"/>
        <pc:sldMkLst>
          <pc:docMk/>
          <pc:sldMk cId="805549066" sldId="1902"/>
        </pc:sldMkLst>
      </pc:sldChg>
      <pc:sldChg chg="modSp add del mod modNotesTx">
        <pc:chgData name="Sara Hodgson Brown" userId="55abe0ab-6bea-4dc8-9867-e8721f5c6272" providerId="ADAL" clId="{6EED9B48-28A7-47F9-9684-2CFA50D96907}" dt="2025-08-05T09:12:09.242" v="1876" actId="20577"/>
        <pc:sldMkLst>
          <pc:docMk/>
          <pc:sldMk cId="2256353071" sldId="1906"/>
        </pc:sldMkLst>
      </pc:sldChg>
      <pc:sldChg chg="modSp add del mod modNotesTx">
        <pc:chgData name="Sara Hodgson Brown" userId="55abe0ab-6bea-4dc8-9867-e8721f5c6272" providerId="ADAL" clId="{6EED9B48-28A7-47F9-9684-2CFA50D96907}" dt="2025-08-05T09:12:10.939" v="1877" actId="20577"/>
        <pc:sldMkLst>
          <pc:docMk/>
          <pc:sldMk cId="2061209928" sldId="1907"/>
        </pc:sldMkLst>
      </pc:sldChg>
      <pc:sldChg chg="modSp add del mod modNotesTx">
        <pc:chgData name="Sara Hodgson Brown" userId="55abe0ab-6bea-4dc8-9867-e8721f5c6272" providerId="ADAL" clId="{6EED9B48-28A7-47F9-9684-2CFA50D96907}" dt="2025-08-05T09:12:15.305" v="1879" actId="20577"/>
        <pc:sldMkLst>
          <pc:docMk/>
          <pc:sldMk cId="1112291324" sldId="1912"/>
        </pc:sldMkLst>
      </pc:sldChg>
      <pc:sldChg chg="modSp add del mod modNotesTx">
        <pc:chgData name="Sara Hodgson Brown" userId="55abe0ab-6bea-4dc8-9867-e8721f5c6272" providerId="ADAL" clId="{6EED9B48-28A7-47F9-9684-2CFA50D96907}" dt="2025-08-05T09:12:13.295" v="1878" actId="20577"/>
        <pc:sldMkLst>
          <pc:docMk/>
          <pc:sldMk cId="3574326731" sldId="1913"/>
        </pc:sldMkLst>
      </pc:sldChg>
      <pc:sldChg chg="del">
        <pc:chgData name="Sara Hodgson Brown" userId="55abe0ab-6bea-4dc8-9867-e8721f5c6272" providerId="ADAL" clId="{6EED9B48-28A7-47F9-9684-2CFA50D96907}" dt="2025-07-14T10:54:02.518" v="1388" actId="47"/>
        <pc:sldMkLst>
          <pc:docMk/>
          <pc:sldMk cId="2415902976" sldId="1915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1441639271" sldId="1918"/>
        </pc:sldMkLst>
      </pc:sldChg>
      <pc:sldChg chg="modNotesTx">
        <pc:chgData name="Sara Hodgson Brown" userId="55abe0ab-6bea-4dc8-9867-e8721f5c6272" providerId="ADAL" clId="{6EED9B48-28A7-47F9-9684-2CFA50D96907}" dt="2025-08-05T09:12:26.204" v="1883" actId="20577"/>
        <pc:sldMkLst>
          <pc:docMk/>
          <pc:sldMk cId="3690620153" sldId="1919"/>
        </pc:sldMkLst>
      </pc:sldChg>
      <pc:sldChg chg="del">
        <pc:chgData name="Sara Hodgson Brown" userId="55abe0ab-6bea-4dc8-9867-e8721f5c6272" providerId="ADAL" clId="{6EED9B48-28A7-47F9-9684-2CFA50D96907}" dt="2025-07-13T10:57:30.929" v="249" actId="47"/>
        <pc:sldMkLst>
          <pc:docMk/>
          <pc:sldMk cId="6041022" sldId="1920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3237399828" sldId="1921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3150572462" sldId="1922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1578080015" sldId="1923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1827130321" sldId="1924"/>
        </pc:sldMkLst>
      </pc:sldChg>
      <pc:sldChg chg="modSp add del mod modNotesTx">
        <pc:chgData name="Sara Hodgson Brown" userId="55abe0ab-6bea-4dc8-9867-e8721f5c6272" providerId="ADAL" clId="{6EED9B48-28A7-47F9-9684-2CFA50D96907}" dt="2025-08-05T09:12:06.846" v="1875" actId="20577"/>
        <pc:sldMkLst>
          <pc:docMk/>
          <pc:sldMk cId="3499688356" sldId="1924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4242390040" sldId="1925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3803258967" sldId="1926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3630833085" sldId="1927"/>
        </pc:sldMkLst>
      </pc:sldChg>
      <pc:sldChg chg="add del">
        <pc:chgData name="Sara Hodgson Brown" userId="55abe0ab-6bea-4dc8-9867-e8721f5c6272" providerId="ADAL" clId="{6EED9B48-28A7-47F9-9684-2CFA50D96907}" dt="2025-07-14T10:53:53.954" v="1387" actId="47"/>
        <pc:sldMkLst>
          <pc:docMk/>
          <pc:sldMk cId="1150208816" sldId="1928"/>
        </pc:sldMkLst>
      </pc:sldChg>
      <pc:sldChg chg="modSp mod modNotesTx">
        <pc:chgData name="Sara Hodgson Brown" userId="55abe0ab-6bea-4dc8-9867-e8721f5c6272" providerId="ADAL" clId="{6EED9B48-28A7-47F9-9684-2CFA50D96907}" dt="2025-08-05T09:11:44.275" v="1867" actId="20577"/>
        <pc:sldMkLst>
          <pc:docMk/>
          <pc:sldMk cId="832222262" sldId="1941"/>
        </pc:sldMkLst>
      </pc:sldChg>
      <pc:sldChg chg="addSp delSp modSp mod delAnim modAnim modNotesTx">
        <pc:chgData name="Sara Hodgson Brown" userId="55abe0ab-6bea-4dc8-9867-e8721f5c6272" providerId="ADAL" clId="{6EED9B48-28A7-47F9-9684-2CFA50D96907}" dt="2025-08-05T09:11:51.798" v="1869" actId="20577"/>
        <pc:sldMkLst>
          <pc:docMk/>
          <pc:sldMk cId="3256525751" sldId="1942"/>
        </pc:sldMkLst>
      </pc:sldChg>
      <pc:sldChg chg="add del">
        <pc:chgData name="Sara Hodgson Brown" userId="55abe0ab-6bea-4dc8-9867-e8721f5c6272" providerId="ADAL" clId="{6EED9B48-28A7-47F9-9684-2CFA50D96907}" dt="2025-07-14T10:53:47.189" v="1386" actId="47"/>
        <pc:sldMkLst>
          <pc:docMk/>
          <pc:sldMk cId="329568932" sldId="1953"/>
        </pc:sldMkLst>
      </pc:sldChg>
      <pc:sldChg chg="delSp modSp mod delAnim modNotesTx">
        <pc:chgData name="Sara Hodgson Brown" userId="55abe0ab-6bea-4dc8-9867-e8721f5c6272" providerId="ADAL" clId="{6EED9B48-28A7-47F9-9684-2CFA50D96907}" dt="2025-08-05T09:12:23.565" v="1882" actId="20577"/>
        <pc:sldMkLst>
          <pc:docMk/>
          <pc:sldMk cId="2411661837" sldId="1959"/>
        </pc:sldMkLst>
      </pc:sldChg>
      <pc:sldChg chg="modNotesTx">
        <pc:chgData name="Sara Hodgson Brown" userId="55abe0ab-6bea-4dc8-9867-e8721f5c6272" providerId="ADAL" clId="{6EED9B48-28A7-47F9-9684-2CFA50D96907}" dt="2025-08-05T09:12:31.920" v="1885" actId="20577"/>
        <pc:sldMkLst>
          <pc:docMk/>
          <pc:sldMk cId="2991223305" sldId="1961"/>
        </pc:sldMkLst>
      </pc:sldChg>
      <pc:sldChg chg="modNotesTx">
        <pc:chgData name="Sara Hodgson Brown" userId="55abe0ab-6bea-4dc8-9867-e8721f5c6272" providerId="ADAL" clId="{6EED9B48-28A7-47F9-9684-2CFA50D96907}" dt="2025-08-05T09:12:33.930" v="1886" actId="20577"/>
        <pc:sldMkLst>
          <pc:docMk/>
          <pc:sldMk cId="1277592921" sldId="1963"/>
        </pc:sldMkLst>
      </pc:sldChg>
      <pc:sldChg chg="addSp delSp modSp mod modNotesTx">
        <pc:chgData name="Sara Hodgson Brown" userId="55abe0ab-6bea-4dc8-9867-e8721f5c6272" providerId="ADAL" clId="{6EED9B48-28A7-47F9-9684-2CFA50D96907}" dt="2025-08-05T09:11:34.516" v="1862" actId="20577"/>
        <pc:sldMkLst>
          <pc:docMk/>
          <pc:sldMk cId="2315612308" sldId="1964"/>
        </pc:sldMkLst>
      </pc:sldChg>
      <pc:sldChg chg="del">
        <pc:chgData name="Sara Hodgson Brown" userId="55abe0ab-6bea-4dc8-9867-e8721f5c6272" providerId="ADAL" clId="{6EED9B48-28A7-47F9-9684-2CFA50D96907}" dt="2025-07-14T10:37:41.143" v="588" actId="47"/>
        <pc:sldMkLst>
          <pc:docMk/>
          <pc:sldMk cId="605510579" sldId="1965"/>
        </pc:sldMkLst>
      </pc:sldChg>
      <pc:sldChg chg="addSp delSp modSp mod delAnim modAnim modNotesTx">
        <pc:chgData name="Sara Hodgson Brown" userId="55abe0ab-6bea-4dc8-9867-e8721f5c6272" providerId="ADAL" clId="{6EED9B48-28A7-47F9-9684-2CFA50D96907}" dt="2025-08-05T09:11:53.572" v="1870" actId="20577"/>
        <pc:sldMkLst>
          <pc:docMk/>
          <pc:sldMk cId="3173550363" sldId="1966"/>
        </pc:sldMkLst>
      </pc:sldChg>
      <pc:sldChg chg="addSp delSp modSp del mod modAnim modNotesTx">
        <pc:chgData name="Sara Hodgson Brown" userId="55abe0ab-6bea-4dc8-9867-e8721f5c6272" providerId="ADAL" clId="{6EED9B48-28A7-47F9-9684-2CFA50D96907}" dt="2025-07-14T10:37:37.836" v="587" actId="47"/>
        <pc:sldMkLst>
          <pc:docMk/>
          <pc:sldMk cId="1958128396" sldId="1967"/>
        </pc:sldMkLst>
      </pc:sldChg>
      <pc:sldChg chg="del">
        <pc:chgData name="Sara Hodgson Brown" userId="55abe0ab-6bea-4dc8-9867-e8721f5c6272" providerId="ADAL" clId="{6EED9B48-28A7-47F9-9684-2CFA50D96907}" dt="2025-07-14T10:37:42.760" v="589" actId="47"/>
        <pc:sldMkLst>
          <pc:docMk/>
          <pc:sldMk cId="815100631" sldId="1970"/>
        </pc:sldMkLst>
      </pc:sldChg>
      <pc:sldChg chg="addSp delSp modSp mod modNotesTx">
        <pc:chgData name="Sara Hodgson Brown" userId="55abe0ab-6bea-4dc8-9867-e8721f5c6272" providerId="ADAL" clId="{6EED9B48-28A7-47F9-9684-2CFA50D96907}" dt="2025-08-05T09:12:02.597" v="1873" actId="20577"/>
        <pc:sldMkLst>
          <pc:docMk/>
          <pc:sldMk cId="854606360" sldId="1971"/>
        </pc:sldMkLst>
      </pc:sldChg>
      <pc:sldChg chg="del">
        <pc:chgData name="Sara Hodgson Brown" userId="55abe0ab-6bea-4dc8-9867-e8721f5c6272" providerId="ADAL" clId="{6EED9B48-28A7-47F9-9684-2CFA50D96907}" dt="2025-07-14T10:37:05.863" v="586" actId="47"/>
        <pc:sldMkLst>
          <pc:docMk/>
          <pc:sldMk cId="2146069439" sldId="1974"/>
        </pc:sldMkLst>
      </pc:sldChg>
      <pc:sldChg chg="addSp delSp modSp mod modAnim modNotesTx">
        <pc:chgData name="Sara Hodgson Brown" userId="55abe0ab-6bea-4dc8-9867-e8721f5c6272" providerId="ADAL" clId="{6EED9B48-28A7-47F9-9684-2CFA50D96907}" dt="2025-08-05T09:11:59.245" v="1872" actId="20577"/>
        <pc:sldMkLst>
          <pc:docMk/>
          <pc:sldMk cId="4112695506" sldId="1975"/>
        </pc:sldMkLst>
      </pc:sldChg>
      <pc:sldChg chg="modSp add del mod modNotesTx">
        <pc:chgData name="Sara Hodgson Brown" userId="55abe0ab-6bea-4dc8-9867-e8721f5c6272" providerId="ADAL" clId="{6EED9B48-28A7-47F9-9684-2CFA50D96907}" dt="2025-08-05T09:12:19.012" v="1880" actId="20577"/>
        <pc:sldMkLst>
          <pc:docMk/>
          <pc:sldMk cId="1644478372" sldId="1976"/>
        </pc:sldMkLst>
      </pc:sldChg>
      <pc:sldChg chg="del">
        <pc:chgData name="Sara Hodgson Brown" userId="55abe0ab-6bea-4dc8-9867-e8721f5c6272" providerId="ADAL" clId="{6EED9B48-28A7-47F9-9684-2CFA50D96907}" dt="2025-07-14T10:47:11.088" v="1126" actId="47"/>
        <pc:sldMkLst>
          <pc:docMk/>
          <pc:sldMk cId="2806542035" sldId="1977"/>
        </pc:sldMkLst>
      </pc:sldChg>
      <pc:sldChg chg="modSp mod modNotesTx">
        <pc:chgData name="Sara Hodgson Brown" userId="55abe0ab-6bea-4dc8-9867-e8721f5c6272" providerId="ADAL" clId="{6EED9B48-28A7-47F9-9684-2CFA50D96907}" dt="2025-08-05T09:12:29.051" v="1884" actId="20577"/>
        <pc:sldMkLst>
          <pc:docMk/>
          <pc:sldMk cId="386559560" sldId="1978"/>
        </pc:sldMkLst>
      </pc:sldChg>
      <pc:sldChg chg="addSp delSp modSp new mod modAnim modNotesTx">
        <pc:chgData name="Sara Hodgson Brown" userId="55abe0ab-6bea-4dc8-9867-e8721f5c6272" providerId="ADAL" clId="{6EED9B48-28A7-47F9-9684-2CFA50D96907}" dt="2025-08-05T09:11:36.845" v="1863" actId="20577"/>
        <pc:sldMkLst>
          <pc:docMk/>
          <pc:sldMk cId="3413054582" sldId="1979"/>
        </pc:sldMkLst>
      </pc:sldChg>
      <pc:sldChg chg="addSp delSp modSp new mod modAnim modNotesTx">
        <pc:chgData name="Sara Hodgson Brown" userId="55abe0ab-6bea-4dc8-9867-e8721f5c6272" providerId="ADAL" clId="{6EED9B48-28A7-47F9-9684-2CFA50D96907}" dt="2025-08-05T09:11:38.810" v="1864" actId="20577"/>
        <pc:sldMkLst>
          <pc:docMk/>
          <pc:sldMk cId="1398571090" sldId="1980"/>
        </pc:sldMkLst>
      </pc:sldChg>
      <pc:sldChg chg="addSp delSp modSp new mod delAnim modAnim modNotesTx">
        <pc:chgData name="Sara Hodgson Brown" userId="55abe0ab-6bea-4dc8-9867-e8721f5c6272" providerId="ADAL" clId="{6EED9B48-28A7-47F9-9684-2CFA50D96907}" dt="2025-08-05T09:11:40.618" v="1865" actId="20577"/>
        <pc:sldMkLst>
          <pc:docMk/>
          <pc:sldMk cId="3261304709" sldId="1981"/>
        </pc:sldMkLst>
      </pc:sldChg>
      <pc:sldChg chg="modSp add mod modNotesTx">
        <pc:chgData name="Sara Hodgson Brown" userId="55abe0ab-6bea-4dc8-9867-e8721f5c6272" providerId="ADAL" clId="{6EED9B48-28A7-47F9-9684-2CFA50D96907}" dt="2025-08-05T09:11:50.159" v="1868" actId="20577"/>
        <pc:sldMkLst>
          <pc:docMk/>
          <pc:sldMk cId="522648348" sldId="1982"/>
        </pc:sldMkLst>
      </pc:sldChg>
      <pc:sldChg chg="modSp add mod modCm">
        <pc:chgData name="Sara Hodgson Brown" userId="55abe0ab-6bea-4dc8-9867-e8721f5c6272" providerId="ADAL" clId="{6EED9B48-28A7-47F9-9684-2CFA50D96907}" dt="2025-07-14T11:07:08.939" v="1687"/>
        <pc:sldMkLst>
          <pc:docMk/>
          <pc:sldMk cId="1431839150" sldId="19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6EED9B48-28A7-47F9-9684-2CFA50D96907}" dt="2025-07-14T11:07:08.939" v="1687"/>
              <pc2:cmMkLst xmlns:pc2="http://schemas.microsoft.com/office/powerpoint/2019/9/main/command">
                <pc:docMk/>
                <pc:sldMk cId="1431839150" sldId="1983"/>
                <pc2:cmMk id="{75C072E9-49D0-46DF-AF7D-01DDF5BBBF4F}"/>
              </pc2:cmMkLst>
            </pc226:cmChg>
          </p:ext>
        </pc:extLst>
      </pc:sldChg>
      <pc:sldMasterChg chg="addSldLayout delSldLayout modSldLayout">
        <pc:chgData name="Sara Hodgson Brown" userId="55abe0ab-6bea-4dc8-9867-e8721f5c6272" providerId="ADAL" clId="{6EED9B48-28A7-47F9-9684-2CFA50D96907}" dt="2025-07-14T10:54:41.814" v="1393" actId="478"/>
        <pc:sldMasterMkLst>
          <pc:docMk/>
          <pc:sldMasterMk cId="2142349000" sldId="2147486213"/>
        </pc:sldMasterMkLst>
        <pc:sldLayoutChg chg="delSp modSp mod">
          <pc:chgData name="Sara Hodgson Brown" userId="55abe0ab-6bea-4dc8-9867-e8721f5c6272" providerId="ADAL" clId="{6EED9B48-28A7-47F9-9684-2CFA50D96907}" dt="2025-07-13T10:50:19.973" v="46" actId="14100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 del">
          <pc:chgData name="Sara Hodgson Brown" userId="55abe0ab-6bea-4dc8-9867-e8721f5c6272" providerId="ADAL" clId="{6EED9B48-28A7-47F9-9684-2CFA50D96907}" dt="2025-07-14T10:53:53.954" v="1387" actId="47"/>
          <pc:sldLayoutMkLst>
            <pc:docMk/>
            <pc:sldMasterMk cId="2142349000" sldId="2147486213"/>
            <pc:sldLayoutMk cId="176319290" sldId="2147486338"/>
          </pc:sldLayoutMkLst>
        </pc:sldLayoutChg>
        <pc:sldLayoutChg chg="addSp delSp modSp mod">
          <pc:chgData name="Sara Hodgson Brown" userId="55abe0ab-6bea-4dc8-9867-e8721f5c6272" providerId="ADAL" clId="{6EED9B48-28A7-47F9-9684-2CFA50D96907}" dt="2025-07-14T10:53:19.547" v="1383" actId="478"/>
          <pc:sldLayoutMkLst>
            <pc:docMk/>
            <pc:sldMasterMk cId="2142349000" sldId="2147486213"/>
            <pc:sldLayoutMk cId="1028400731" sldId="2147486338"/>
          </pc:sldLayoutMkLst>
        </pc:sldLayoutChg>
        <pc:sldLayoutChg chg="delSp modSp mod">
          <pc:chgData name="Sara Hodgson Brown" userId="55abe0ab-6bea-4dc8-9867-e8721f5c6272" providerId="ADAL" clId="{6EED9B48-28A7-47F9-9684-2CFA50D96907}" dt="2025-07-14T10:54:41.814" v="1393" actId="478"/>
          <pc:sldLayoutMkLst>
            <pc:docMk/>
            <pc:sldMasterMk cId="2142349000" sldId="2147486213"/>
            <pc:sldLayoutMk cId="2271874102" sldId="2147486338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990A4025-03B1-D90C-863A-E6C5771056E0}"/>
    <pc:docChg chg="modSld sldOrd">
      <pc:chgData name="Silea Rive" userId="S::srive@goodtogreatschools.org.au::891173ba-4b43-41f1-bd85-b99557e25871" providerId="AD" clId="Web-{990A4025-03B1-D90C-863A-E6C5771056E0}" dt="2025-06-23T11:11:13.699" v="107"/>
      <pc:docMkLst>
        <pc:docMk/>
      </pc:docMkLst>
      <pc:sldChg chg="modSp ord modNotes">
        <pc:chgData name="Silea Rive" userId="S::srive@goodtogreatschools.org.au::891173ba-4b43-41f1-bd85-b99557e25871" providerId="AD" clId="Web-{990A4025-03B1-D90C-863A-E6C5771056E0}" dt="2025-06-23T11:03:07.734" v="103"/>
        <pc:sldMkLst>
          <pc:docMk/>
          <pc:sldMk cId="40559466" sldId="279"/>
        </pc:sldMkLst>
      </pc:sldChg>
      <pc:sldChg chg="modSp modNotes">
        <pc:chgData name="Silea Rive" userId="S::srive@goodtogreatschools.org.au::891173ba-4b43-41f1-bd85-b99557e25871" providerId="AD" clId="Web-{990A4025-03B1-D90C-863A-E6C5771056E0}" dt="2025-06-23T07:59:25.837" v="13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02:21.873" v="89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990A4025-03B1-D90C-863A-E6C5771056E0}" dt="2025-06-23T11:06:00.886" v="105" actId="2057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11:13.699" v="107"/>
        <pc:sldMkLst>
          <pc:docMk/>
          <pc:sldMk cId="1277592921" sldId="1963"/>
        </pc:sldMkLst>
      </pc:sldChg>
    </pc:docChg>
  </pc:docChgLst>
  <pc:docChgLst>
    <pc:chgData name="Sara Hodgson Brown" userId="S::shodgsonbrown@goodtogreatschools.org.au::55abe0ab-6bea-4dc8-9867-e8721f5c6272" providerId="AD" clId="Web-{BD24156D-A68A-8BB7-0501-A46FD9291213}"/>
    <pc:docChg chg="modSld">
      <pc:chgData name="Sara Hodgson Brown" userId="S::shodgsonbrown@goodtogreatschools.org.au::55abe0ab-6bea-4dc8-9867-e8721f5c6272" providerId="AD" clId="Web-{BD24156D-A68A-8BB7-0501-A46FD9291213}" dt="2025-05-01T10:14:01.198" v="1" actId="1076"/>
      <pc:docMkLst>
        <pc:docMk/>
      </pc:docMkLst>
      <pc:sldChg chg="modSp">
        <pc:chgData name="Sara Hodgson Brown" userId="S::shodgsonbrown@goodtogreatschools.org.au::55abe0ab-6bea-4dc8-9867-e8721f5c6272" providerId="AD" clId="Web-{BD24156D-A68A-8BB7-0501-A46FD9291213}" dt="2025-05-01T10:14:01.198" v="1" actId="1076"/>
        <pc:sldMkLst>
          <pc:docMk/>
          <pc:sldMk cId="548575364" sldId="1939"/>
        </pc:sldMkLst>
      </pc:sldChg>
    </pc:docChg>
  </pc:docChgLst>
  <pc:docChgLst>
    <pc:chgData name="Silea Rive" userId="S::srive@goodtogreatschools.org.au::891173ba-4b43-41f1-bd85-b99557e25871" providerId="AD" clId="Web-{D98FAA70-5AF6-9A10-F03D-B0BC87F2F60E}"/>
    <pc:docChg chg="modSld">
      <pc:chgData name="Silea Rive" userId="S::srive@goodtogreatschools.org.au::891173ba-4b43-41f1-bd85-b99557e25871" providerId="AD" clId="Web-{D98FAA70-5AF6-9A10-F03D-B0BC87F2F60E}" dt="2025-06-19T06:55:42.086" v="18"/>
      <pc:docMkLst>
        <pc:docMk/>
      </pc:docMkLst>
      <pc:sldChg chg="modSp">
        <pc:chgData name="Silea Rive" userId="S::srive@goodtogreatschools.org.au::891173ba-4b43-41f1-bd85-b99557e25871" providerId="AD" clId="Web-{D98FAA70-5AF6-9A10-F03D-B0BC87F2F60E}" dt="2025-06-19T06:55:18.240" v="1" actId="20577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D98FAA70-5AF6-9A10-F03D-B0BC87F2F60E}" dt="2025-06-19T06:55:42.086" v="18"/>
        <pc:sldMkLst>
          <pc:docMk/>
          <pc:sldMk cId="3256525751" sldId="1942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5A0F8C48-09DE-4CF4-8567-617D7A82229B}"/>
    <pc:docChg chg="modSld">
      <pc:chgData name="Sara Hodgson Brown" userId="S::shodgsonbrown@goodtogreatschools.org.au::55abe0ab-6bea-4dc8-9867-e8721f5c6272" providerId="AD" clId="Web-{5A0F8C48-09DE-4CF4-8567-617D7A82229B}" dt="2025-06-06T14:05:35.330" v="4"/>
      <pc:docMkLst>
        <pc:docMk/>
      </pc:docMkLst>
      <pc:sldChg chg="modNotes">
        <pc:chgData name="Sara Hodgson Brown" userId="S::shodgsonbrown@goodtogreatschools.org.au::55abe0ab-6bea-4dc8-9867-e8721f5c6272" providerId="AD" clId="Web-{5A0F8C48-09DE-4CF4-8567-617D7A82229B}" dt="2025-06-06T14:05:35.330" v="4"/>
        <pc:sldMkLst>
          <pc:docMk/>
          <pc:sldMk cId="229650241" sldId="1948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60027FF8-E181-A64D-11BB-D953C62DE8B9}"/>
    <pc:docChg chg="modSld">
      <pc:chgData name="Sara Hodgson Brown" userId="S::shodgsonbrown@goodtogreatschools.org.au::55abe0ab-6bea-4dc8-9867-e8721f5c6272" providerId="AD" clId="Web-{60027FF8-E181-A64D-11BB-D953C62DE8B9}" dt="2025-04-09T10:04:23.420" v="0"/>
      <pc:docMkLst>
        <pc:docMk/>
      </pc:docMkLst>
      <pc:sldChg chg="modSp">
        <pc:chgData name="Sara Hodgson Brown" userId="S::shodgsonbrown@goodtogreatschools.org.au::55abe0ab-6bea-4dc8-9867-e8721f5c6272" providerId="AD" clId="Web-{60027FF8-E181-A64D-11BB-D953C62DE8B9}" dt="2025-04-09T10:04:23.420" v="0"/>
        <pc:sldMkLst>
          <pc:docMk/>
          <pc:sldMk cId="4184600274" sldId="1917"/>
        </pc:sldMkLst>
      </pc:sld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5-01-07T14:51:01.132" v="2253" actId="20578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addSp delSp modSp new del mod chgLayout">
        <pc:chgData name="Sara Hodgson Brown" userId="55abe0ab-6bea-4dc8-9867-e8721f5c6272" providerId="ADAL" clId="{7DFD47EF-8AC1-49AB-912B-D64701E19061}" dt="2025-01-05T15:16:57.964" v="2045" actId="47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addSp delSp modSp new mod">
        <pc:chgData name="Sara Hodgson Brown" userId="55abe0ab-6bea-4dc8-9867-e8721f5c6272" providerId="ADAL" clId="{7DFD47EF-8AC1-49AB-912B-D64701E19061}" dt="2025-01-06T09:08:07.407" v="2109" actId="21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 del">
        <pc:chgData name="Sara Hodgson Brown" userId="55abe0ab-6bea-4dc8-9867-e8721f5c6272" providerId="ADAL" clId="{7DFD47EF-8AC1-49AB-912B-D64701E19061}" dt="2024-12-30T11:38:01.106" v="1924" actId="47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 del">
        <pc:chgData name="Sara Hodgson Brown" userId="55abe0ab-6bea-4dc8-9867-e8721f5c6272" providerId="ADAL" clId="{7DFD47EF-8AC1-49AB-912B-D64701E19061}" dt="2025-01-02T09:16:26.108" v="1929" actId="47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 del">
        <pc:chgData name="Sara Hodgson Brown" userId="55abe0ab-6bea-4dc8-9867-e8721f5c6272" providerId="ADAL" clId="{7DFD47EF-8AC1-49AB-912B-D64701E19061}" dt="2025-01-02T09:16:28.954" v="1930" actId="47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 del">
        <pc:chgData name="Sara Hodgson Brown" userId="55abe0ab-6bea-4dc8-9867-e8721f5c6272" providerId="ADAL" clId="{7DFD47EF-8AC1-49AB-912B-D64701E19061}" dt="2025-01-07T13:40:21.301" v="2191" actId="47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addSp delSp modSp new del mod chgLayout">
        <pc:chgData name="Sara Hodgson Brown" userId="55abe0ab-6bea-4dc8-9867-e8721f5c6272" providerId="ADAL" clId="{7DFD47EF-8AC1-49AB-912B-D64701E19061}" dt="2025-01-07T13:40:23.048" v="2192" actId="47"/>
        <pc:sldMkLst>
          <pc:docMk/>
          <pc:sldMk cId="3693335688" sldId="276"/>
        </pc:sldMkLst>
      </pc:sldChg>
      <pc:sldChg chg="addSp modSp new mod ord setBg">
        <pc:chgData name="Sara Hodgson Brown" userId="55abe0ab-6bea-4dc8-9867-e8721f5c6272" providerId="ADAL" clId="{7DFD47EF-8AC1-49AB-912B-D64701E19061}" dt="2024-12-11T14:24:09.099" v="1673" actId="20577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delSp new mod">
        <pc:chgData name="Sara Hodgson Brown" userId="55abe0ab-6bea-4dc8-9867-e8721f5c6272" providerId="ADAL" clId="{7DFD47EF-8AC1-49AB-912B-D64701E19061}" dt="2025-01-07T13:40:27.719" v="2193" actId="478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addSp delSp modSp new mod chgLayout">
        <pc:chgData name="Sara Hodgson Brown" userId="55abe0ab-6bea-4dc8-9867-e8721f5c6272" providerId="ADAL" clId="{7DFD47EF-8AC1-49AB-912B-D64701E19061}" dt="2025-01-03T10:06:18.641" v="1985" actId="6264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6.640" v="2041" actId="6264"/>
        <pc:sldMkLst>
          <pc:docMk/>
          <pc:sldMk cId="2991223305" sldId="281"/>
        </pc:sldMkLst>
      </pc:sldChg>
      <pc:sldChg chg="new del">
        <pc:chgData name="Sara Hodgson Brown" userId="55abe0ab-6bea-4dc8-9867-e8721f5c6272" providerId="ADAL" clId="{7DFD47EF-8AC1-49AB-912B-D64701E19061}" dt="2024-12-11T14:11:28.924" v="1596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 del">
        <pc:chgData name="Sara Hodgson Brown" userId="55abe0ab-6bea-4dc8-9867-e8721f5c6272" providerId="ADAL" clId="{7DFD47EF-8AC1-49AB-912B-D64701E19061}" dt="2024-12-11T14:13:14.283" v="1610" actId="47"/>
        <pc:sldMkLst>
          <pc:docMk/>
          <pc:sldMk cId="3682317098" sldId="283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3.339" v="2040" actId="6264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new modAnim">
        <pc:chgData name="Sara Hodgson Brown" userId="55abe0ab-6bea-4dc8-9867-e8721f5c6272" providerId="ADAL" clId="{7DFD47EF-8AC1-49AB-912B-D64701E19061}" dt="2025-01-06T11:15:21.946" v="215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 del">
        <pc:chgData name="Sara Hodgson Brown" userId="55abe0ab-6bea-4dc8-9867-e8721f5c6272" providerId="ADAL" clId="{7DFD47EF-8AC1-49AB-912B-D64701E19061}" dt="2024-12-11T14:19:27.724" v="1648" actId="47"/>
        <pc:sldMkLst>
          <pc:docMk/>
          <pc:sldMk cId="3876165298" sldId="292"/>
        </pc:sldMkLst>
      </pc:sldChg>
      <pc:sldChg chg="new del">
        <pc:chgData name="Sara Hodgson Brown" userId="55abe0ab-6bea-4dc8-9867-e8721f5c6272" providerId="ADAL" clId="{7DFD47EF-8AC1-49AB-912B-D64701E19061}" dt="2024-12-11T14:19:29.732" v="1649" actId="47"/>
        <pc:sldMkLst>
          <pc:docMk/>
          <pc:sldMk cId="757948565" sldId="293"/>
        </pc:sldMkLst>
      </pc:sldChg>
      <pc:sldChg chg="new del">
        <pc:chgData name="Sara Hodgson Brown" userId="55abe0ab-6bea-4dc8-9867-e8721f5c6272" providerId="ADAL" clId="{7DFD47EF-8AC1-49AB-912B-D64701E19061}" dt="2024-12-11T14:19:30.879" v="1650" actId="47"/>
        <pc:sldMkLst>
          <pc:docMk/>
          <pc:sldMk cId="3603853743" sldId="294"/>
        </pc:sldMkLst>
      </pc:sldChg>
      <pc:sldChg chg="new del">
        <pc:chgData name="Sara Hodgson Brown" userId="55abe0ab-6bea-4dc8-9867-e8721f5c6272" providerId="ADAL" clId="{7DFD47EF-8AC1-49AB-912B-D64701E19061}" dt="2025-01-07T13:57:21.268" v="2243" actId="47"/>
        <pc:sldMkLst>
          <pc:docMk/>
          <pc:sldMk cId="4152788124" sldId="295"/>
        </pc:sldMkLst>
      </pc:sldChg>
      <pc:sldChg chg="addSp delSp modSp new del mod ord chgLayout">
        <pc:chgData name="Sara Hodgson Brown" userId="55abe0ab-6bea-4dc8-9867-e8721f5c6272" providerId="ADAL" clId="{7DFD47EF-8AC1-49AB-912B-D64701E19061}" dt="2025-01-07T13:56:36.931" v="2242" actId="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Chg chg="modSp add del mod">
        <pc:chgData name="Sara Hodgson Brown" userId="55abe0ab-6bea-4dc8-9867-e8721f5c6272" providerId="ADAL" clId="{7DFD47EF-8AC1-49AB-912B-D64701E19061}" dt="2025-01-05T15:12:32.563" v="2014" actId="47"/>
        <pc:sldMkLst>
          <pc:docMk/>
          <pc:sldMk cId="502196074" sldId="1877"/>
        </pc:sldMkLst>
      </pc:sldChg>
      <pc:sldChg chg="add del">
        <pc:chgData name="Sara Hodgson Brown" userId="55abe0ab-6bea-4dc8-9867-e8721f5c6272" providerId="ADAL" clId="{7DFD47EF-8AC1-49AB-912B-D64701E19061}" dt="2025-01-05T15:12:12.307" v="2013" actId="47"/>
        <pc:sldMkLst>
          <pc:docMk/>
          <pc:sldMk cId="292865011" sldId="1878"/>
        </pc:sldMkLst>
      </pc:sldChg>
      <pc:sldChg chg="new">
        <pc:chgData name="Sara Hodgson Brown" userId="55abe0ab-6bea-4dc8-9867-e8721f5c6272" providerId="ADAL" clId="{7DFD47EF-8AC1-49AB-912B-D64701E19061}" dt="2024-12-11T14:25:40.885" v="1674" actId="680"/>
        <pc:sldMkLst>
          <pc:docMk/>
          <pc:sldMk cId="1618295664" sldId="1879"/>
        </pc:sldMkLst>
      </pc:sldChg>
      <pc:sldChg chg="new del">
        <pc:chgData name="Sara Hodgson Brown" userId="55abe0ab-6bea-4dc8-9867-e8721f5c6272" providerId="ADAL" clId="{7DFD47EF-8AC1-49AB-912B-D64701E19061}" dt="2024-12-11T14:29:34.849" v="1688" actId="47"/>
        <pc:sldMkLst>
          <pc:docMk/>
          <pc:sldMk cId="772980559" sldId="1880"/>
        </pc:sldMkLst>
      </pc:sldChg>
      <pc:sldChg chg="new del">
        <pc:chgData name="Sara Hodgson Brown" userId="55abe0ab-6bea-4dc8-9867-e8721f5c6272" providerId="ADAL" clId="{7DFD47EF-8AC1-49AB-912B-D64701E19061}" dt="2024-12-11T14:28:03.506" v="1676" actId="47"/>
        <pc:sldMkLst>
          <pc:docMk/>
          <pc:sldMk cId="2461570771" sldId="1880"/>
        </pc:sldMkLst>
      </pc:sldChg>
      <pc:sldChg chg="new del">
        <pc:chgData name="Sara Hodgson Brown" userId="55abe0ab-6bea-4dc8-9867-e8721f5c6272" providerId="ADAL" clId="{7DFD47EF-8AC1-49AB-912B-D64701E19061}" dt="2024-12-11T14:29:34.064" v="1687" actId="47"/>
        <pc:sldMkLst>
          <pc:docMk/>
          <pc:sldMk cId="3898889806" sldId="1881"/>
        </pc:sldMkLst>
      </pc:sldChg>
      <pc:sldChg chg="new ord">
        <pc:chgData name="Sara Hodgson Brown" userId="55abe0ab-6bea-4dc8-9867-e8721f5c6272" providerId="ADAL" clId="{7DFD47EF-8AC1-49AB-912B-D64701E19061}" dt="2024-12-11T14:29:32.367" v="1686"/>
        <pc:sldMkLst>
          <pc:docMk/>
          <pc:sldMk cId="3977772433" sldId="1882"/>
        </pc:sldMkLst>
      </pc:sldChg>
      <pc:sldChg chg="new">
        <pc:chgData name="Sara Hodgson Brown" userId="55abe0ab-6bea-4dc8-9867-e8721f5c6272" providerId="ADAL" clId="{7DFD47EF-8AC1-49AB-912B-D64701E19061}" dt="2024-12-11T14:29:21.542" v="1680" actId="680"/>
        <pc:sldMkLst>
          <pc:docMk/>
          <pc:sldMk cId="4232339572" sldId="1883"/>
        </pc:sldMkLst>
      </pc:sldChg>
      <pc:sldChg chg="new">
        <pc:chgData name="Sara Hodgson Brown" userId="55abe0ab-6bea-4dc8-9867-e8721f5c6272" providerId="ADAL" clId="{7DFD47EF-8AC1-49AB-912B-D64701E19061}" dt="2024-12-11T14:29:23.756" v="1681" actId="680"/>
        <pc:sldMkLst>
          <pc:docMk/>
          <pc:sldMk cId="612128115" sldId="1884"/>
        </pc:sldMkLst>
      </pc:sldChg>
      <pc:sldChg chg="new">
        <pc:chgData name="Sara Hodgson Brown" userId="55abe0ab-6bea-4dc8-9867-e8721f5c6272" providerId="ADAL" clId="{7DFD47EF-8AC1-49AB-912B-D64701E19061}" dt="2024-12-11T14:29:26.082" v="1682" actId="680"/>
        <pc:sldMkLst>
          <pc:docMk/>
          <pc:sldMk cId="3535682528" sldId="1885"/>
        </pc:sldMkLst>
      </pc:sldChg>
      <pc:sldChg chg="new">
        <pc:chgData name="Sara Hodgson Brown" userId="55abe0ab-6bea-4dc8-9867-e8721f5c6272" providerId="ADAL" clId="{7DFD47EF-8AC1-49AB-912B-D64701E19061}" dt="2024-12-30T11:38:07.486" v="1925" actId="680"/>
        <pc:sldMkLst>
          <pc:docMk/>
          <pc:sldMk cId="3069989188" sldId="1887"/>
        </pc:sldMkLst>
      </pc:sldChg>
      <pc:sldChg chg="new">
        <pc:chgData name="Sara Hodgson Brown" userId="55abe0ab-6bea-4dc8-9867-e8721f5c6272" providerId="ADAL" clId="{7DFD47EF-8AC1-49AB-912B-D64701E19061}" dt="2024-12-30T11:38:10.936" v="1926" actId="680"/>
        <pc:sldMkLst>
          <pc:docMk/>
          <pc:sldMk cId="1483856487" sldId="1888"/>
        </pc:sldMkLst>
      </pc:sldChg>
      <pc:sldChg chg="new">
        <pc:chgData name="Sara Hodgson Brown" userId="55abe0ab-6bea-4dc8-9867-e8721f5c6272" providerId="ADAL" clId="{7DFD47EF-8AC1-49AB-912B-D64701E19061}" dt="2025-01-02T09:16:18.893" v="1928" actId="680"/>
        <pc:sldMkLst>
          <pc:docMk/>
          <pc:sldMk cId="1895338360" sldId="1890"/>
        </pc:sldMkLst>
      </pc:sldChg>
      <pc:sldChg chg="new">
        <pc:chgData name="Sara Hodgson Brown" userId="55abe0ab-6bea-4dc8-9867-e8721f5c6272" providerId="ADAL" clId="{7DFD47EF-8AC1-49AB-912B-D64701E19061}" dt="2025-01-07T13:41:19.370" v="2194" actId="680"/>
        <pc:sldMkLst>
          <pc:docMk/>
          <pc:sldMk cId="792587873" sldId="1891"/>
        </pc:sldMkLst>
      </pc:sldChg>
      <pc:sldChg chg="new del">
        <pc:chgData name="Sara Hodgson Brown" userId="55abe0ab-6bea-4dc8-9867-e8721f5c6272" providerId="ADAL" clId="{7DFD47EF-8AC1-49AB-912B-D64701E19061}" dt="2025-01-05T15:18:48.063" v="2047" actId="680"/>
        <pc:sldMkLst>
          <pc:docMk/>
          <pc:sldMk cId="1640821041" sldId="1891"/>
        </pc:sldMkLst>
      </pc:sldChg>
      <pc:sldChg chg="modSp new mod">
        <pc:chgData name="Sara Hodgson Brown" userId="55abe0ab-6bea-4dc8-9867-e8721f5c6272" providerId="ADAL" clId="{7DFD47EF-8AC1-49AB-912B-D64701E19061}" dt="2025-01-07T13:47:44.120" v="2197" actId="255"/>
        <pc:sldMkLst>
          <pc:docMk/>
          <pc:sldMk cId="3069066219" sldId="1892"/>
        </pc:sldMkLst>
      </pc:sldChg>
      <pc:sldChg chg="new">
        <pc:chgData name="Sara Hodgson Brown" userId="55abe0ab-6bea-4dc8-9867-e8721f5c6272" providerId="ADAL" clId="{7DFD47EF-8AC1-49AB-912B-D64701E19061}" dt="2025-01-07T13:57:52.040" v="2244" actId="680"/>
        <pc:sldMkLst>
          <pc:docMk/>
          <pc:sldMk cId="2219211668" sldId="1893"/>
        </pc:sldMkLst>
      </pc:sldChg>
      <pc:sldChg chg="modSp new mod">
        <pc:chgData name="Sara Hodgson Brown" userId="55abe0ab-6bea-4dc8-9867-e8721f5c6272" providerId="ADAL" clId="{7DFD47EF-8AC1-49AB-912B-D64701E19061}" dt="2025-01-07T14:24:02.920" v="2246"/>
        <pc:sldMkLst>
          <pc:docMk/>
          <pc:sldMk cId="974654858" sldId="1894"/>
        </pc:sldMkLst>
      </pc:sldChg>
      <pc:sldMasterChg chg="addSp modSp addSldLayout delSldLayout modSldLayout sldLayoutOrd">
        <pc:chgData name="Sara Hodgson Brown" userId="55abe0ab-6bea-4dc8-9867-e8721f5c6272" providerId="ADAL" clId="{7DFD47EF-8AC1-49AB-912B-D64701E19061}" dt="2025-01-07T14:38:25.895" v="2249" actId="1076"/>
        <pc:sldMasterMkLst>
          <pc:docMk/>
          <pc:sldMasterMk cId="2142349000" sldId="2147486213"/>
        </pc:sldMasterMkLst>
        <pc:sldLayoutChg chg="addSp modSp">
          <pc:chgData name="Sara Hodgson Brown" userId="55abe0ab-6bea-4dc8-9867-e8721f5c6272" providerId="ADAL" clId="{7DFD47EF-8AC1-49AB-912B-D64701E19061}" dt="2024-12-11T09:19:20.603" v="40"/>
          <pc:sldLayoutMkLst>
            <pc:docMk/>
            <pc:sldMasterMk cId="2142349000" sldId="2147486213"/>
            <pc:sldLayoutMk cId="3668098210" sldId="214748621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6.066" v="2237" actId="478"/>
          <pc:sldLayoutMkLst>
            <pc:docMk/>
            <pc:sldMasterMk cId="2142349000" sldId="2147486213"/>
            <pc:sldLayoutMk cId="1369028333" sldId="214748621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4.857" v="2236" actId="478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3.689" v="2235" actId="478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0.634" v="2233" actId="478"/>
          <pc:sldLayoutMkLst>
            <pc:docMk/>
            <pc:sldMasterMk cId="2142349000" sldId="2147486213"/>
            <pc:sldLayoutMk cId="437039705" sldId="214748621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9.551" v="2232" actId="478"/>
          <pc:sldLayoutMkLst>
            <pc:docMk/>
            <pc:sldMasterMk cId="2142349000" sldId="2147486213"/>
            <pc:sldLayoutMk cId="3615439049" sldId="214748622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29:02.038" v="317" actId="13926"/>
          <pc:sldLayoutMkLst>
            <pc:docMk/>
            <pc:sldMasterMk cId="2142349000" sldId="2147486213"/>
            <pc:sldLayoutMk cId="2707432829" sldId="214748622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12:33.041" v="15"/>
          <pc:sldLayoutMkLst>
            <pc:docMk/>
            <pc:sldMasterMk cId="2142349000" sldId="2147486213"/>
            <pc:sldLayoutMk cId="2119873841" sldId="2147486222"/>
          </pc:sldLayoutMkLst>
        </pc:sldLayoutChg>
        <pc:sldLayoutChg chg="delSp mod">
          <pc:chgData name="Sara Hodgson Brown" userId="55abe0ab-6bea-4dc8-9867-e8721f5c6272" providerId="ADAL" clId="{7DFD47EF-8AC1-49AB-912B-D64701E19061}" dt="2024-12-11T09:12:39.433" v="16" actId="478"/>
          <pc:sldLayoutMkLst>
            <pc:docMk/>
            <pc:sldMasterMk cId="2142349000" sldId="2147486213"/>
            <pc:sldLayoutMk cId="3509810934" sldId="214748622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9.755" v="2239" actId="478"/>
          <pc:sldLayoutMkLst>
            <pc:docMk/>
            <pc:sldMasterMk cId="2142349000" sldId="2147486213"/>
            <pc:sldLayoutMk cId="2706094951" sldId="2147486247"/>
          </pc:sldLayoutMkLst>
        </pc:sldLayoutChg>
        <pc:sldLayoutChg chg="del">
          <pc:chgData name="Sara Hodgson Brown" userId="55abe0ab-6bea-4dc8-9867-e8721f5c6272" providerId="ADAL" clId="{7DFD47EF-8AC1-49AB-912B-D64701E19061}" dt="2024-12-11T09:38:58.176" v="419" actId="47"/>
          <pc:sldLayoutMkLst>
            <pc:docMk/>
            <pc:sldMasterMk cId="2142349000" sldId="2147486213"/>
            <pc:sldLayoutMk cId="2062857957" sldId="214748624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3:19:41.342" v="1244" actId="478"/>
          <pc:sldLayoutMkLst>
            <pc:docMk/>
            <pc:sldMasterMk cId="2142349000" sldId="2147486213"/>
            <pc:sldLayoutMk cId="3707508608" sldId="214748624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7.359" v="2231" actId="478"/>
          <pc:sldLayoutMkLst>
            <pc:docMk/>
            <pc:sldMasterMk cId="2142349000" sldId="2147486213"/>
            <pc:sldLayoutMk cId="3505652360" sldId="214748625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4:17:10.657" v="1645" actId="207"/>
          <pc:sldLayoutMkLst>
            <pc:docMk/>
            <pc:sldMasterMk cId="2142349000" sldId="2147486213"/>
            <pc:sldLayoutMk cId="1533285374" sldId="214748625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5.665" v="871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5.719" v="2227" actId="478"/>
          <pc:sldLayoutMkLst>
            <pc:docMk/>
            <pc:sldMasterMk cId="2142349000" sldId="2147486213"/>
            <pc:sldLayoutMk cId="540135761" sldId="214748625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4.617" v="2226" actId="478"/>
          <pc:sldLayoutMkLst>
            <pc:docMk/>
            <pc:sldMasterMk cId="2142349000" sldId="2147486213"/>
            <pc:sldLayoutMk cId="1428744048" sldId="214748625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3.245" v="2225" actId="478"/>
          <pc:sldLayoutMkLst>
            <pc:docMk/>
            <pc:sldMasterMk cId="2142349000" sldId="2147486213"/>
            <pc:sldLayoutMk cId="623646528" sldId="214748625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1.713" v="2224" actId="478"/>
          <pc:sldLayoutMkLst>
            <pc:docMk/>
            <pc:sldMasterMk cId="2142349000" sldId="2147486213"/>
            <pc:sldLayoutMk cId="1592792622" sldId="214748625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9.868" v="2223" actId="478"/>
          <pc:sldLayoutMkLst>
            <pc:docMk/>
            <pc:sldMasterMk cId="2142349000" sldId="2147486213"/>
            <pc:sldLayoutMk cId="2626595060" sldId="214748625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7.073" v="2222" actId="478"/>
          <pc:sldLayoutMkLst>
            <pc:docMk/>
            <pc:sldMasterMk cId="2142349000" sldId="2147486213"/>
            <pc:sldLayoutMk cId="1447792686" sldId="214748625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9.954" v="873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7.355" v="2219" actId="478"/>
          <pc:sldLayoutMkLst>
            <pc:docMk/>
            <pc:sldMasterMk cId="2142349000" sldId="2147486213"/>
            <pc:sldLayoutMk cId="2045865154" sldId="214748626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6T08:57:09.215" v="1799" actId="14100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5T15:14:07.305" v="2038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add mod ord modTransition">
          <pc:chgData name="Sara Hodgson Brown" userId="55abe0ab-6bea-4dc8-9867-e8721f5c6272" providerId="ADAL" clId="{7DFD47EF-8AC1-49AB-912B-D64701E19061}" dt="2025-01-07T13:49:56.335" v="2218" actId="478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5.166" v="2217" actId="478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4.089" v="2216" actId="478"/>
          <pc:sldLayoutMkLst>
            <pc:docMk/>
            <pc:sldMasterMk cId="2142349000" sldId="2147486213"/>
            <pc:sldLayoutMk cId="3533410887" sldId="214748626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2.865" v="2215" actId="478"/>
          <pc:sldLayoutMkLst>
            <pc:docMk/>
            <pc:sldMasterMk cId="2142349000" sldId="2147486213"/>
            <pc:sldLayoutMk cId="472655041" sldId="214748626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9.851" v="890"/>
          <pc:sldLayoutMkLst>
            <pc:docMk/>
            <pc:sldMasterMk cId="2142349000" sldId="2147486213"/>
            <pc:sldLayoutMk cId="367074566" sldId="214748626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3.660" v="892"/>
          <pc:sldLayoutMkLst>
            <pc:docMk/>
            <pc:sldMasterMk cId="2142349000" sldId="2147486213"/>
            <pc:sldLayoutMk cId="3462111295" sldId="214748626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7.955" v="2211" actId="478"/>
          <pc:sldLayoutMkLst>
            <pc:docMk/>
            <pc:sldMasterMk cId="2142349000" sldId="2147486213"/>
            <pc:sldLayoutMk cId="1350726365" sldId="2147486272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42.493" v="2208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49:45.249" v="2209" actId="478"/>
          <pc:sldLayoutMkLst>
            <pc:docMk/>
            <pc:sldMasterMk cId="2142349000" sldId="2147486213"/>
            <pc:sldLayoutMk cId="2873380718" sldId="214748627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0.184" v="2207" actId="478"/>
          <pc:sldLayoutMkLst>
            <pc:docMk/>
            <pc:sldMasterMk cId="2142349000" sldId="2147486213"/>
            <pc:sldLayoutMk cId="3466744274" sldId="214748627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5.213" v="2205" actId="478"/>
          <pc:sldLayoutMkLst>
            <pc:docMk/>
            <pc:sldMasterMk cId="2142349000" sldId="2147486213"/>
            <pc:sldLayoutMk cId="1271353110" sldId="214748627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2.466" v="2204" actId="478"/>
          <pc:sldLayoutMkLst>
            <pc:docMk/>
            <pc:sldMasterMk cId="2142349000" sldId="2147486213"/>
            <pc:sldLayoutMk cId="258439324" sldId="214748627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0.737" v="904"/>
          <pc:sldLayoutMkLst>
            <pc:docMk/>
            <pc:sldMasterMk cId="2142349000" sldId="2147486213"/>
            <pc:sldLayoutMk cId="2166776626" sldId="214748628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5.357" v="906"/>
          <pc:sldLayoutMkLst>
            <pc:docMk/>
            <pc:sldMasterMk cId="2142349000" sldId="2147486213"/>
            <pc:sldLayoutMk cId="3958260418" sldId="214748628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8.750" v="908"/>
          <pc:sldLayoutMkLst>
            <pc:docMk/>
            <pc:sldMasterMk cId="2142349000" sldId="2147486213"/>
            <pc:sldLayoutMk cId="54377568" sldId="214748628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58:10.349" v="963" actId="207"/>
          <pc:sldLayoutMkLst>
            <pc:docMk/>
            <pc:sldMasterMk cId="2142349000" sldId="2147486213"/>
            <pc:sldLayoutMk cId="2317853363" sldId="2147486283"/>
          </pc:sldLayoutMkLst>
        </pc:sldLayoutChg>
        <pc:sldLayoutChg chg="modSp mod">
          <pc:chgData name="Sara Hodgson Brown" userId="55abe0ab-6bea-4dc8-9867-e8721f5c6272" providerId="ADAL" clId="{7DFD47EF-8AC1-49AB-912B-D64701E19061}" dt="2024-12-11T12:18:34.781" v="840" actId="207"/>
          <pc:sldLayoutMkLst>
            <pc:docMk/>
            <pc:sldMasterMk cId="1949279857" sldId="2147486242"/>
            <pc:sldLayoutMk cId="40745056" sldId="2147486284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2:14:20.628" v="818" actId="21"/>
          <pc:sldLayoutMkLst>
            <pc:docMk/>
            <pc:sldMasterMk cId="2142349000" sldId="2147486213"/>
            <pc:sldLayoutMk cId="2665387577" sldId="214748628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0.371" v="2213" actId="478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add mod ord modTransition">
          <pc:chgData name="Sara Hodgson Brown" userId="55abe0ab-6bea-4dc8-9867-e8721f5c6272" providerId="ADAL" clId="{7DFD47EF-8AC1-49AB-912B-D64701E19061}" dt="2024-12-11T14:31:08.281" v="1693" actId="207"/>
          <pc:sldLayoutMkLst>
            <pc:docMk/>
            <pc:sldMasterMk cId="2142349000" sldId="2147486213"/>
            <pc:sldLayoutMk cId="3262141346" sldId="2147486287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8:38.622" v="999" actId="207"/>
          <pc:sldLayoutMkLst>
            <pc:docMk/>
            <pc:sldMasterMk cId="2142349000" sldId="2147486213"/>
            <pc:sldLayoutMk cId="1887480598" sldId="2147486288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4:48.466" v="983" actId="207"/>
          <pc:sldLayoutMkLst>
            <pc:docMk/>
            <pc:sldMasterMk cId="2142349000" sldId="2147486213"/>
            <pc:sldLayoutMk cId="1099943287" sldId="214748628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02.806" v="989" actId="207"/>
          <pc:sldLayoutMkLst>
            <pc:docMk/>
            <pc:sldMasterMk cId="2142349000" sldId="2147486213"/>
            <pc:sldLayoutMk cId="897924494" sldId="214748629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15.151" v="990" actId="207"/>
          <pc:sldLayoutMkLst>
            <pc:docMk/>
            <pc:sldMasterMk cId="2142349000" sldId="2147486213"/>
            <pc:sldLayoutMk cId="2600555775" sldId="214748629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41.291" v="993" actId="207"/>
          <pc:sldLayoutMkLst>
            <pc:docMk/>
            <pc:sldMasterMk cId="2142349000" sldId="2147486213"/>
            <pc:sldLayoutMk cId="2837892215" sldId="2147486292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6T12:59:47.604" v="2160" actId="478"/>
          <pc:sldLayoutMkLst>
            <pc:docMk/>
            <pc:sldMasterMk cId="2142349000" sldId="2147486213"/>
            <pc:sldLayoutMk cId="2904354717" sldId="2147486293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3:30:10.213" v="1572" actId="20577"/>
          <pc:sldLayoutMkLst>
            <pc:docMk/>
            <pc:sldMasterMk cId="2142349000" sldId="2147486213"/>
            <pc:sldLayoutMk cId="514829867" sldId="214748629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3:37.643" v="1339" actId="255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3:23:46.663" v="1340" actId="255"/>
          <pc:sldLayoutMkLst>
            <pc:docMk/>
            <pc:sldMasterMk cId="2142349000" sldId="2147486213"/>
            <pc:sldLayoutMk cId="2806216286" sldId="214748629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19:08.215" v="1243" actId="207"/>
          <pc:sldLayoutMkLst>
            <pc:docMk/>
            <pc:sldMasterMk cId="2142349000" sldId="2147486213"/>
            <pc:sldLayoutMk cId="1128628566" sldId="2147486297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17" v="1269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52.778" v="1287" actId="20577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09.482" v="1341" actId="255"/>
          <pc:sldLayoutMkLst>
            <pc:docMk/>
            <pc:sldMasterMk cId="2142349000" sldId="2147486213"/>
            <pc:sldLayoutMk cId="1922419566" sldId="214748630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1:55.443" v="1334" actId="20577"/>
          <pc:sldLayoutMkLst>
            <pc:docMk/>
            <pc:sldMasterMk cId="2142349000" sldId="2147486213"/>
            <pc:sldLayoutMk cId="4097354027" sldId="214748630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40.001" v="1358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5:08.812" v="1382" actId="20577"/>
          <pc:sldLayoutMkLst>
            <pc:docMk/>
            <pc:sldMasterMk cId="2142349000" sldId="2147486213"/>
            <pc:sldLayoutMk cId="556188826" sldId="2147486303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6:44.419" v="1404" actId="20577"/>
          <pc:sldLayoutMkLst>
            <pc:docMk/>
            <pc:sldMasterMk cId="2142349000" sldId="2147486213"/>
            <pc:sldLayoutMk cId="1789501669" sldId="214748630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10.145" v="1433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4:20:07.063" v="1658" actId="478"/>
          <pc:sldLayoutMkLst>
            <pc:docMk/>
            <pc:sldMasterMk cId="2142349000" sldId="2147486213"/>
            <pc:sldLayoutMk cId="1574279315" sldId="2147486306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32.563" v="2014" actId="47"/>
          <pc:sldLayoutMkLst>
            <pc:docMk/>
            <pc:sldMasterMk cId="2142349000" sldId="2147486213"/>
            <pc:sldLayoutMk cId="1604825859" sldId="2147486307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12.307" v="2013" actId="47"/>
          <pc:sldLayoutMkLst>
            <pc:docMk/>
            <pc:sldMasterMk cId="2142349000" sldId="2147486213"/>
            <pc:sldLayoutMk cId="3213694958" sldId="2147486308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50:31.746" v="2234" actId="478"/>
          <pc:sldLayoutMkLst>
            <pc:docMk/>
            <pc:sldMasterMk cId="2142349000" sldId="2147486213"/>
            <pc:sldLayoutMk cId="3692879703" sldId="2147486309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40:00.609" v="2189" actId="207"/>
          <pc:sldLayoutMkLst>
            <pc:docMk/>
            <pc:sldMasterMk cId="2142349000" sldId="2147486213"/>
            <pc:sldLayoutMk cId="544671688" sldId="214748631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2.352" v="2230" actId="1035"/>
          <pc:sldLayoutMkLst>
            <pc:docMk/>
            <pc:sldMasterMk cId="2142349000" sldId="2147486213"/>
            <pc:sldLayoutMk cId="4078394671" sldId="2147486312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9.930" v="2221" actId="478"/>
          <pc:sldLayoutMkLst>
            <pc:docMk/>
            <pc:sldMasterMk cId="2142349000" sldId="2147486213"/>
            <pc:sldLayoutMk cId="2560397719" sldId="2147486313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58.847" v="2220" actId="478"/>
          <pc:sldLayoutMkLst>
            <pc:docMk/>
            <pc:sldMasterMk cId="2142349000" sldId="2147486213"/>
            <pc:sldLayoutMk cId="1868120025" sldId="2147486314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1.736" v="2214" actId="478"/>
          <pc:sldLayoutMkLst>
            <pc:docMk/>
            <pc:sldMasterMk cId="2142349000" sldId="2147486213"/>
            <pc:sldLayoutMk cId="571291922" sldId="2147486316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50:37.024" v="2238" actId="478"/>
          <pc:sldLayoutMkLst>
            <pc:docMk/>
            <pc:sldMasterMk cId="2142349000" sldId="2147486213"/>
            <pc:sldLayoutMk cId="1869888309" sldId="21474863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4:38:25.895" v="2249" actId="1076"/>
          <pc:sldLayoutMkLst>
            <pc:docMk/>
            <pc:sldMasterMk cId="2142349000" sldId="2147486213"/>
            <pc:sldLayoutMk cId="1834377573" sldId="2147486319"/>
          </pc:sldLayoutMkLst>
        </pc:sldLayoutChg>
        <pc:sldLayoutChg chg="ord">
          <pc:chgData name="Sara Hodgson Brown" userId="55abe0ab-6bea-4dc8-9867-e8721f5c6272" providerId="ADAL" clId="{7DFD47EF-8AC1-49AB-912B-D64701E19061}" dt="2025-01-07T13:49:08.408" v="2203" actId="20578"/>
          <pc:sldLayoutMkLst>
            <pc:docMk/>
            <pc:sldMasterMk cId="2142349000" sldId="2147486213"/>
            <pc:sldLayoutMk cId="4269294968" sldId="2147486320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49.131" v="2212" actId="478"/>
          <pc:sldLayoutMkLst>
            <pc:docMk/>
            <pc:sldMasterMk cId="2142349000" sldId="2147486213"/>
            <pc:sldLayoutMk cId="2122809617" sldId="2147486335"/>
          </pc:sldLayoutMkLst>
        </pc:sldLayoutChg>
        <pc:sldLayoutChg chg="delSp modSp mod modAnim">
          <pc:chgData name="Sara Hodgson Brown" userId="55abe0ab-6bea-4dc8-9867-e8721f5c6272" providerId="ADAL" clId="{7DFD47EF-8AC1-49AB-912B-D64701E19061}" dt="2025-01-07T13:49:46.714" v="2210" actId="478"/>
          <pc:sldLayoutMkLst>
            <pc:docMk/>
            <pc:sldMasterMk cId="2142349000" sldId="2147486213"/>
            <pc:sldLayoutMk cId="1397167107" sldId="2147486340"/>
          </pc:sldLayoutMkLst>
        </pc:sldLayoutChg>
      </pc:sldMasterChg>
      <pc:sldMasterChg chg="modSldLayout sldLayoutOrd">
        <pc:chgData name="Sara Hodgson Brown" userId="55abe0ab-6bea-4dc8-9867-e8721f5c6272" providerId="ADAL" clId="{7DFD47EF-8AC1-49AB-912B-D64701E19061}" dt="2025-01-07T14:51:01.132" v="2253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7DFD47EF-8AC1-49AB-912B-D64701E19061}" dt="2025-01-07T13:48:45.309" v="2202" actId="20578"/>
          <pc:sldLayoutMkLst>
            <pc:docMk/>
            <pc:sldMasterMk cId="1949279857" sldId="2147486242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51:26.836" v="2240" actId="207"/>
          <pc:sldLayoutMkLst>
            <pc:docMk/>
            <pc:sldMasterMk cId="1949279857" sldId="2147486242"/>
            <pc:sldLayoutMk cId="4176043842" sldId="2147486320"/>
          </pc:sldLayoutMkLst>
        </pc:sldLayoutChg>
        <pc:sldLayoutChg chg="ord">
          <pc:chgData name="Sara Hodgson Brown" userId="55abe0ab-6bea-4dc8-9867-e8721f5c6272" providerId="ADAL" clId="{7DFD47EF-8AC1-49AB-912B-D64701E19061}" dt="2025-01-07T14:50:59.357" v="2252" actId="20578"/>
          <pc:sldLayoutMkLst>
            <pc:docMk/>
            <pc:sldMasterMk cId="1949279857" sldId="2147486242"/>
            <pc:sldLayoutMk cId="237006704" sldId="2147486325"/>
          </pc:sldLayoutMkLst>
        </pc:sldLayoutChg>
        <pc:sldLayoutChg chg="ord">
          <pc:chgData name="Sara Hodgson Brown" userId="55abe0ab-6bea-4dc8-9867-e8721f5c6272" providerId="ADAL" clId="{7DFD47EF-8AC1-49AB-912B-D64701E19061}" dt="2025-01-07T14:51:01.132" v="2253" actId="20578"/>
          <pc:sldLayoutMkLst>
            <pc:docMk/>
            <pc:sldMasterMk cId="1949279857" sldId="2147486242"/>
            <pc:sldLayoutMk cId="3737027838" sldId="2147486326"/>
          </pc:sldLayoutMkLst>
        </pc:sldLayoutChg>
        <pc:sldLayoutChg chg="ord">
          <pc:chgData name="Sara Hodgson Brown" userId="55abe0ab-6bea-4dc8-9867-e8721f5c6272" providerId="ADAL" clId="{7DFD47EF-8AC1-49AB-912B-D64701E19061}" dt="2025-01-07T14:50:55.557" v="2251" actId="20578"/>
          <pc:sldLayoutMkLst>
            <pc:docMk/>
            <pc:sldMasterMk cId="1949279857" sldId="2147486242"/>
            <pc:sldLayoutMk cId="1476322680" sldId="2147486327"/>
          </pc:sldLayoutMkLst>
        </pc:sldLayoutChg>
      </pc:sldMaster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ara Hodgson Brown" userId="S::shodgsonbrown@goodtogreatschools.org.au::55abe0ab-6bea-4dc8-9867-e8721f5c6272" providerId="AD" clId="Web-{4E3C6219-9A20-E5F8-2500-836FFB32AAD6}"/>
    <pc:docChg chg="modSld">
      <pc:chgData name="Sara Hodgson Brown" userId="S::shodgsonbrown@goodtogreatschools.org.au::55abe0ab-6bea-4dc8-9867-e8721f5c6272" providerId="AD" clId="Web-{4E3C6219-9A20-E5F8-2500-836FFB32AAD6}" dt="2025-04-15T11:24:26.203" v="46" actId="20577"/>
      <pc:docMkLst>
        <pc:docMk/>
      </pc:docMkLst>
      <pc:sldChg chg="modSp modNotes">
        <pc:chgData name="Sara Hodgson Brown" userId="S::shodgsonbrown@goodtogreatschools.org.au::55abe0ab-6bea-4dc8-9867-e8721f5c6272" providerId="AD" clId="Web-{4E3C6219-9A20-E5F8-2500-836FFB32AAD6}" dt="2025-04-15T11:24:26.203" v="46" actId="20577"/>
        <pc:sldMkLst>
          <pc:docMk/>
          <pc:sldMk cId="1566538474" sldId="1910"/>
        </pc:sldMkLst>
      </pc:sldChg>
    </pc:docChg>
  </pc:docChgLst>
  <pc:docChgLst>
    <pc:chgData name="Sara Hodgson Brown" userId="S::shodgsonbrown@goodtogreatschools.org.au::55abe0ab-6bea-4dc8-9867-e8721f5c6272" providerId="AD" clId="Web-{C1F39DD9-57F8-B313-812B-8802708B0E4B}"/>
    <pc:docChg chg="modSld">
      <pc:chgData name="Sara Hodgson Brown" userId="S::shodgsonbrown@goodtogreatschools.org.au::55abe0ab-6bea-4dc8-9867-e8721f5c6272" providerId="AD" clId="Web-{C1F39DD9-57F8-B313-812B-8802708B0E4B}" dt="2025-03-31T12:58:56.580" v="1"/>
      <pc:docMkLst>
        <pc:docMk/>
      </pc:docMkLst>
      <pc:sldChg chg="modNotes">
        <pc:chgData name="Sara Hodgson Brown" userId="S::shodgsonbrown@goodtogreatschools.org.au::55abe0ab-6bea-4dc8-9867-e8721f5c6272" providerId="AD" clId="Web-{C1F39DD9-57F8-B313-812B-8802708B0E4B}" dt="2025-03-31T12:58:56.580" v="1"/>
        <pc:sldMkLst>
          <pc:docMk/>
          <pc:sldMk cId="2991223305" sldId="281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Bernard Fernando" userId="b283a9a7-e571-4974-a0d3-6db1e4666c62" providerId="ADAL" clId="{D5FC919A-78B3-483E-BF13-56E0B189DA51}"/>
    <pc:docChg chg="custSel addSld delSld modSld modSection">
      <pc:chgData name="Bernard Fernando" userId="b283a9a7-e571-4974-a0d3-6db1e4666c62" providerId="ADAL" clId="{D5FC919A-78B3-483E-BF13-56E0B189DA51}" dt="2025-02-25T01:01:02.596" v="3" actId="47"/>
      <pc:docMkLst>
        <pc:docMk/>
      </pc:docMkLst>
      <pc:sldChg chg="del">
        <pc:chgData name="Bernard Fernando" userId="b283a9a7-e571-4974-a0d3-6db1e4666c62" providerId="ADAL" clId="{D5FC919A-78B3-483E-BF13-56E0B189DA51}" dt="2025-02-25T01:01:02.596" v="3" actId="47"/>
        <pc:sldMkLst>
          <pc:docMk/>
          <pc:sldMk cId="1467983104" sldId="1895"/>
        </pc:sldMkLst>
      </pc:sldChg>
      <pc:sldChg chg="addSp delSp modSp new mod modClrScheme chgLayout">
        <pc:chgData name="Bernard Fernando" userId="b283a9a7-e571-4974-a0d3-6db1e4666c62" providerId="ADAL" clId="{D5FC919A-78B3-483E-BF13-56E0B189DA51}" dt="2025-02-25T01:00:55.180" v="2" actId="27636"/>
        <pc:sldMkLst>
          <pc:docMk/>
          <pc:sldMk cId="2543034228" sldId="1896"/>
        </pc:sldMkLst>
      </pc:sldChg>
    </pc:docChg>
  </pc:docChgLst>
  <pc:docChgLst>
    <pc:chgData name="Silea Rive" userId="S::srive@goodtogreatschools.org.au::891173ba-4b43-41f1-bd85-b99557e25871" providerId="AD" clId="Web-{A45AB9B8-781C-720B-0F18-E3F041942257}"/>
    <pc:docChg chg="modSld">
      <pc:chgData name="Silea Rive" userId="S::srive@goodtogreatschools.org.au::891173ba-4b43-41f1-bd85-b99557e25871" providerId="AD" clId="Web-{A45AB9B8-781C-720B-0F18-E3F041942257}" dt="2025-06-16T19:18:32.385" v="1"/>
      <pc:docMkLst>
        <pc:docMk/>
      </pc:docMkLst>
      <pc:sldChg chg="addSp delSp modSp">
        <pc:chgData name="Silea Rive" userId="S::srive@goodtogreatschools.org.au::891173ba-4b43-41f1-bd85-b99557e25871" providerId="AD" clId="Web-{A45AB9B8-781C-720B-0F18-E3F041942257}" dt="2025-06-16T19:18:32.385" v="1"/>
        <pc:sldMkLst>
          <pc:docMk/>
          <pc:sldMk cId="329568932" sldId="1953"/>
        </pc:sldMkLst>
      </pc:sldChg>
    </pc:docChg>
  </pc:docChgLst>
  <pc:docChgLst>
    <pc:chgData name="Sara Hodgson Brown" userId="S::shodgsonbrown@goodtogreatschools.org.au::55abe0ab-6bea-4dc8-9867-e8721f5c6272" providerId="AD" clId="Web-{DE19B627-50DD-FD09-71D0-D4086B739D32}"/>
    <pc:docChg chg="modSld">
      <pc:chgData name="Sara Hodgson Brown" userId="S::shodgsonbrown@goodtogreatschools.org.au::55abe0ab-6bea-4dc8-9867-e8721f5c6272" providerId="AD" clId="Web-{DE19B627-50DD-FD09-71D0-D4086B739D32}" dt="2025-03-17T11:00:23.721" v="13" actId="1076"/>
      <pc:docMkLst>
        <pc:docMk/>
      </pc:docMkLst>
      <pc:sldChg chg="addSp modSp modNotes">
        <pc:chgData name="Sara Hodgson Brown" userId="S::shodgsonbrown@goodtogreatschools.org.au::55abe0ab-6bea-4dc8-9867-e8721f5c6272" providerId="AD" clId="Web-{DE19B627-50DD-FD09-71D0-D4086B739D32}" dt="2025-03-17T11:00:23.721" v="13" actId="1076"/>
        <pc:sldMkLst>
          <pc:docMk/>
          <pc:sldMk cId="3824809397" sldId="1900"/>
        </pc:sldMkLst>
      </pc:sldChg>
    </pc:docChg>
  </pc:docChgLst>
  <pc:docChgLst>
    <pc:chgData clId="Web-{ECA33BBD-2CBF-7FFC-1C63-F15E286475B2}"/>
    <pc:docChg chg="delSld modSection">
      <pc:chgData name="" userId="" providerId="" clId="Web-{ECA33BBD-2CBF-7FFC-1C63-F15E286475B2}" dt="2025-01-03T10:01:31.553" v="0"/>
      <pc:docMkLst>
        <pc:docMk/>
      </pc:docMkLst>
      <pc:sldChg chg="del">
        <pc:chgData name="" userId="" providerId="" clId="Web-{ECA33BBD-2CBF-7FFC-1C63-F15E286475B2}" dt="2025-01-03T10:01:31.553" v="0"/>
        <pc:sldMkLst>
          <pc:docMk/>
          <pc:sldMk cId="3977772433" sldId="1882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Silea Rive" userId="S::srive@goodtogreatschools.org.au::891173ba-4b43-41f1-bd85-b99557e25871" providerId="AD" clId="Web-{18C8FF47-57EC-DC13-79B9-ACCEF1961F0E}"/>
    <pc:docChg chg="modSld">
      <pc:chgData name="Silea Rive" userId="S::srive@goodtogreatschools.org.au::891173ba-4b43-41f1-bd85-b99557e25871" providerId="AD" clId="Web-{18C8FF47-57EC-DC13-79B9-ACCEF1961F0E}" dt="2025-06-19T05:59:49.997" v="114"/>
      <pc:docMkLst>
        <pc:docMk/>
      </pc:docMkLst>
      <pc:sldChg chg="addSp delSp addAnim modNotes">
        <pc:chgData name="Silea Rive" userId="S::srive@goodtogreatschools.org.au::891173ba-4b43-41f1-bd85-b99557e25871" providerId="AD" clId="Web-{18C8FF47-57EC-DC13-79B9-ACCEF1961F0E}" dt="2025-06-19T05:59:49.997" v="114"/>
        <pc:sldMkLst>
          <pc:docMk/>
          <pc:sldMk cId="692891819" sldId="1945"/>
        </pc:sldMkLst>
      </pc:sldChg>
    </pc:docChg>
  </pc:docChgLst>
  <pc:docChgLst>
    <pc:chgData name="Silea Rive" userId="S::srive@goodtogreatschools.org.au::891173ba-4b43-41f1-bd85-b99557e25871" providerId="AD" clId="Web-{BF29E18F-5FA0-2DF7-9B33-C3A377A19B3C}"/>
    <pc:docChg chg="modSld">
      <pc:chgData name="Silea Rive" userId="S::srive@goodtogreatschools.org.au::891173ba-4b43-41f1-bd85-b99557e25871" providerId="AD" clId="Web-{BF29E18F-5FA0-2DF7-9B33-C3A377A19B3C}" dt="2025-06-23T11:59:32.298" v="0"/>
      <pc:docMkLst>
        <pc:docMk/>
      </pc:docMkLst>
      <pc:sldChg chg="delAnim">
        <pc:chgData name="Silea Rive" userId="S::srive@goodtogreatschools.org.au::891173ba-4b43-41f1-bd85-b99557e25871" providerId="AD" clId="Web-{BF29E18F-5FA0-2DF7-9B33-C3A377A19B3C}" dt="2025-06-23T11:59:32.298" v="0"/>
        <pc:sldMkLst>
          <pc:docMk/>
          <pc:sldMk cId="2411661837" sldId="19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8425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1800" b="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A293-9D60-1899-0F39-CE3F734C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1C4E8-D732-CB3E-0230-FFEA7AAAE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E853B-3FB6-CC66-D4A7-6C9B02F34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81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8BA41-8F30-02C9-0CC5-2C31E99DC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007D6-06EA-8015-DA3A-7EB5E9737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B4FC0-9B2B-7911-84E3-8FB49223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52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06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903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078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92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148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30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845AF-115E-73B8-8F4C-B7A79944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B513A-5B54-A603-5704-B2754A7F1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1FE32-2BFC-C75C-F352-4DED4BB59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1800" b="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58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756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GB" sz="1800" b="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 b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b="0" i="0" dirty="0">
              <a:solidFill>
                <a:srgbClr val="177F99"/>
              </a:solidFill>
              <a:effectLst/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53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7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b="0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457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1800" dirty="0">
              <a:solidFill>
                <a:srgbClr val="177F99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9525" indent="0">
              <a:tabLst/>
            </a:pPr>
            <a:endParaRPr lang="en-US" sz="1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051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7504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200"/>
              </a:lnSpc>
              <a:buNone/>
            </a:pPr>
            <a:endParaRPr lang="en-US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 i="0" dirty="0"/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53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4000" b="0" i="0" dirty="0">
              <a:solidFill>
                <a:srgbClr val="177F99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1BB7-B7D9-43BB-F86E-4B18AFA1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91641-3242-9D3B-6D75-BAF91987E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CFF47-450F-16E7-86CB-AFDED1F8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425"/>
              </a:lnSpc>
              <a:buNone/>
            </a:pPr>
            <a:endParaRPr lang="en-US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1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05913231"/>
              </p:ext>
            </p:extLst>
          </p:nvPr>
        </p:nvGraphicFramePr>
        <p:xfrm>
          <a:off x="452438" y="1268412"/>
          <a:ext cx="8239123" cy="50483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9035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Word</a:t>
                      </a:r>
                      <a:endParaRPr lang="en-AU" sz="2400" b="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54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41325" y="2580782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38" y="1271937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307" y="2185091"/>
            <a:ext cx="7330905" cy="41236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10593" y="2630414"/>
            <a:ext cx="4722813" cy="3205163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508297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38053" y="2307771"/>
            <a:ext cx="5267893" cy="3622306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890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2718741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8" y="2535314"/>
            <a:ext cx="8226426" cy="3588678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264142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99236894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37" r:id="rId38"/>
    <p:sldLayoutId id="2147486338" r:id="rId39"/>
    <p:sldLayoutId id="2147486339" r:id="rId4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6" r:id="rId1"/>
    <p:sldLayoutId id="2147486334" r:id="rId2"/>
    <p:sldLayoutId id="2147486328" r:id="rId3"/>
    <p:sldLayoutId id="2147486329" r:id="rId4"/>
    <p:sldLayoutId id="2147486330" r:id="rId5"/>
    <p:sldLayoutId id="2147486331" r:id="rId6"/>
    <p:sldLayoutId id="2147486332" r:id="rId7"/>
    <p:sldLayoutId id="2147486333" r:id="rId8"/>
    <p:sldLayoutId id="2147486320" r:id="rId9"/>
    <p:sldLayoutId id="21474863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customXml" Target="../ink/ink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79B2D-1898-6EE1-202E-AC44A1413A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1A Version 2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8A1AA-6957-F3D9-C58B-082C2AC03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73A82-39A7-CD60-ABCB-E2CA7C9B8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Unit 1A</a:t>
            </a:r>
          </a:p>
          <a:p>
            <a:r>
              <a:rPr lang="en-US" dirty="0">
                <a:solidFill>
                  <a:schemeClr val="bg1"/>
                </a:solidFill>
              </a:rPr>
              <a:t>Art and Identity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44329B-DF39-B795-9FFE-72EE3269BB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Brushwork</a:t>
            </a:r>
            <a:endParaRPr lang="en-AU">
              <a:solidFill>
                <a:schemeClr val="bg1"/>
              </a:solidFill>
            </a:endParaRPr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167524F4-1A38-2614-BBC1-86B79BE08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"/>
          <a:stretch>
            <a:fillRect/>
          </a:stretch>
        </p:blipFill>
        <p:spPr>
          <a:xfrm>
            <a:off x="86412" y="1584457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561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Brush control means that: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C10EE-4EBC-C7AA-2573-3C25F3589541}"/>
              </a:ext>
            </a:extLst>
          </p:cNvPr>
          <p:cNvSpPr txBox="1"/>
          <p:nvPr/>
        </p:nvSpPr>
        <p:spPr>
          <a:xfrm rot="345843">
            <a:off x="728374" y="3932889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artists paint as quickly as possible 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F613E-D2DC-4A25-A167-B9F328A6826A}"/>
              </a:ext>
            </a:extLst>
          </p:cNvPr>
          <p:cNvSpPr txBox="1"/>
          <p:nvPr/>
        </p:nvSpPr>
        <p:spPr>
          <a:xfrm>
            <a:off x="3581538" y="381276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brush is used with care to create the desired effect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E2BD6-2771-FC98-4F8D-A6314CB2E414}"/>
              </a:ext>
            </a:extLst>
          </p:cNvPr>
          <p:cNvSpPr txBox="1"/>
          <p:nvPr/>
        </p:nvSpPr>
        <p:spPr>
          <a:xfrm rot="21427021">
            <a:off x="6394767" y="3544356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artists use only one type of brush stroke for their entire painting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0ADC57-1B76-23F7-1138-B9D33F97320C}"/>
              </a:ext>
            </a:extLst>
          </p:cNvPr>
          <p:cNvGrpSpPr/>
          <p:nvPr/>
        </p:nvGrpSpPr>
        <p:grpSpPr>
          <a:xfrm>
            <a:off x="453138" y="2498399"/>
            <a:ext cx="8286540" cy="3810326"/>
            <a:chOff x="418309" y="2172281"/>
            <a:chExt cx="8286540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1386EDCE-4FBD-9B26-00FD-54CE9613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F3824A9-91A4-5EC6-43A2-82078A24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5"/>
            <a:stretch/>
          </p:blipFill>
          <p:spPr>
            <a:xfrm>
              <a:off x="5813377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466B-9833-24D5-4A6D-933408CF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63C26-C067-F1C8-E42D-8B6AAACCD7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Brushwork</a:t>
            </a:r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514F9-7897-C4E2-5B3C-DBA707414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84" y="1280645"/>
            <a:ext cx="6545832" cy="4931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62BDF9-FAD2-ECDD-14F8-DA5593877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2104165"/>
            <a:ext cx="3217781" cy="328412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4F831-C806-5211-5AA9-E1B64B2B1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4"/>
          <a:stretch>
            <a:fillRect/>
          </a:stretch>
        </p:blipFill>
        <p:spPr>
          <a:xfrm>
            <a:off x="2490825" y="2176354"/>
            <a:ext cx="3217781" cy="328412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466B1-C96B-38F1-BEFC-CB62E70EC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871" y="2176354"/>
            <a:ext cx="3217781" cy="328412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26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D000-7340-1901-46E3-80BFD7999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8B504-818F-FC4D-2FEF-075EF7DFF4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Brushwork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EDC79-D438-FCBA-68AF-A25AA726AC63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04B81-06B3-2196-E557-5A42C6D81E6C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65C4B-B0B8-B283-C4F1-C54DA625B3AE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695B9-989B-7B78-3D7D-D8FB8E7CA47C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ainting L02 V1 20240806">
            <a:hlinkClick r:id="" action="ppaction://media"/>
            <a:extLst>
              <a:ext uri="{FF2B5EF4-FFF2-40B4-BE49-F238E27FC236}">
                <a16:creationId xmlns:a16="http://schemas.microsoft.com/office/drawing/2014/main" id="{9BDD5A42-203F-C371-B509-1B733E80E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1" y="1295131"/>
            <a:ext cx="8280399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drawing on a spiral bound paper&#10;&#10;Description automatically generated">
            <a:extLst>
              <a:ext uri="{FF2B5EF4-FFF2-40B4-BE49-F238E27FC236}">
                <a16:creationId xmlns:a16="http://schemas.microsoft.com/office/drawing/2014/main" id="{A57A5A57-DA14-22BE-9BD0-F4799420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793" y="2416511"/>
            <a:ext cx="5682415" cy="3892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634" y="1268413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/>
            </a:pPr>
            <a:r>
              <a:rPr lang="en-AU">
                <a:ea typeface="Calibri"/>
              </a:rPr>
              <a:t>On a new page in your Process Journal, begin to draw interesting shapes on your page. These can be overlapping or stand-alone. </a:t>
            </a:r>
            <a:endParaRPr lang="en-US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61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158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2"/>
            </a:pPr>
            <a:r>
              <a:rPr lang="en-AU">
                <a:ea typeface="Calibri"/>
              </a:rPr>
              <a:t>Mix 2–3 colours on your palette. Always begin painting the outline of each shape first. </a:t>
            </a:r>
          </a:p>
        </p:txBody>
      </p:sp>
      <p:pic>
        <p:nvPicPr>
          <p:cNvPr id="3" name="Picture 2" descr="A hand holding a brush and a palette of paint&#10;&#10;Description automatically generated">
            <a:extLst>
              <a:ext uri="{FF2B5EF4-FFF2-40B4-BE49-F238E27FC236}">
                <a16:creationId xmlns:a16="http://schemas.microsoft.com/office/drawing/2014/main" id="{BCE2121C-8C5D-F4DF-3FFE-9F9C7482EA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1353" y="2172795"/>
            <a:ext cx="6021295" cy="41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person with a palette&#10;&#10;Description automatically generated">
            <a:extLst>
              <a:ext uri="{FF2B5EF4-FFF2-40B4-BE49-F238E27FC236}">
                <a16:creationId xmlns:a16="http://schemas.microsoft.com/office/drawing/2014/main" id="{D2067280-9C61-5C28-C637-CE33B1D184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152" y="1851922"/>
            <a:ext cx="6547697" cy="4456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636" y="126841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3"/>
            </a:pPr>
            <a:r>
              <a:rPr lang="en-AU"/>
              <a:t>Turn your page so you are always painting towards yourself. </a:t>
            </a:r>
            <a:endParaRPr lang="en-US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35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brush and drawing on a spiral bound paper&#10;&#10;Description automatically generated">
            <a:extLst>
              <a:ext uri="{FF2B5EF4-FFF2-40B4-BE49-F238E27FC236}">
                <a16:creationId xmlns:a16="http://schemas.microsoft.com/office/drawing/2014/main" id="{02564CA2-613F-14DD-9B00-A749CDAD0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139" y="1851925"/>
            <a:ext cx="6579723" cy="445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4"/>
            </a:pPr>
            <a:r>
              <a:rPr lang="en-AU"/>
              <a:t>Remember to start with the outside edges of the next shape.</a:t>
            </a:r>
            <a:endParaRPr lang="en-AU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20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C44A43EE-3ABC-5E6F-8BDA-489BC6FA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820" y="2092941"/>
            <a:ext cx="6184360" cy="4215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208" y="1286549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Arial" panose="020B0604020202020204" pitchFamily="34" charset="0"/>
              <a:buAutoNum type="arabicPeriod" startAt="5"/>
            </a:pPr>
            <a:r>
              <a:rPr lang="en-AU"/>
              <a:t>Push and roll your brush until it is loaded with enough paint. Not too much, not too little.</a:t>
            </a:r>
            <a:endParaRPr lang="en-AU">
              <a:ea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5F7D28-9BC0-3559-D205-239A548E80DA}"/>
              </a:ext>
            </a:extLst>
          </p:cNvPr>
          <p:cNvSpPr/>
          <p:nvPr/>
        </p:nvSpPr>
        <p:spPr>
          <a:xfrm>
            <a:off x="5931569" y="2364206"/>
            <a:ext cx="1515978" cy="3729788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26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with rings on it&#10;&#10;Description automatically generated">
            <a:extLst>
              <a:ext uri="{FF2B5EF4-FFF2-40B4-BE49-F238E27FC236}">
                <a16:creationId xmlns:a16="http://schemas.microsoft.com/office/drawing/2014/main" id="{0BC81A94-AE73-8B9A-F3FB-85709DCCA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236" y="1851925"/>
            <a:ext cx="6565528" cy="445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Arial" panose="020B0604020202020204" pitchFamily="34" charset="0"/>
              <a:buAutoNum type="arabicPeriod" startAt="6"/>
            </a:pPr>
            <a:r>
              <a:rPr lang="en-AU"/>
              <a:t>Make sure your wrist is always resting on the table.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1C9F9-3626-9924-86B7-718A71D0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51F638-AA6B-970A-3174-9FBC213B25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I am able to use my brush well when I am: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E9B47-F76C-4E5D-F1D9-ED3015BA4CD1}"/>
              </a:ext>
            </a:extLst>
          </p:cNvPr>
          <p:cNvSpPr txBox="1"/>
          <p:nvPr/>
        </p:nvSpPr>
        <p:spPr>
          <a:xfrm rot="345843">
            <a:off x="729739" y="394029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painting towards myself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6F516-1C43-0BD2-826E-FC84C253C0B3}"/>
              </a:ext>
            </a:extLst>
          </p:cNvPr>
          <p:cNvSpPr txBox="1"/>
          <p:nvPr/>
        </p:nvSpPr>
        <p:spPr>
          <a:xfrm>
            <a:off x="3598606" y="4033656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painting as fast as I can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E57AB-15AF-53E7-A0AE-52A3F3D0522B}"/>
              </a:ext>
            </a:extLst>
          </p:cNvPr>
          <p:cNvSpPr txBox="1"/>
          <p:nvPr/>
        </p:nvSpPr>
        <p:spPr>
          <a:xfrm rot="21427021">
            <a:off x="6427537" y="394029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painting the inside of shapes before the edges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160E0-21BA-C592-7AEC-47B507C96346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34D12-9727-4C1B-49DF-1691177745B3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6DC429-7184-DF60-5C51-05418878E3F8}"/>
              </a:ext>
            </a:extLst>
          </p:cNvPr>
          <p:cNvGrpSpPr/>
          <p:nvPr/>
        </p:nvGrpSpPr>
        <p:grpSpPr>
          <a:xfrm>
            <a:off x="3361606" y="2498399"/>
            <a:ext cx="5614393" cy="3810326"/>
            <a:chOff x="3256833" y="2172281"/>
            <a:chExt cx="5614393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0B09641A-8BC2-1A2F-78FE-9509A1BE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38"/>
            <a:stretch/>
          </p:blipFill>
          <p:spPr>
            <a:xfrm>
              <a:off x="3256833" y="2172281"/>
              <a:ext cx="272292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B0365EFB-2936-1644-DBB4-C23B27CB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5"/>
            <a:stretch/>
          </p:blipFill>
          <p:spPr>
            <a:xfrm>
              <a:off x="5979754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4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0F195F-0208-171B-B101-9B879DFA4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69332"/>
          </a:xfrm>
        </p:spPr>
        <p:txBody>
          <a:bodyPr/>
          <a:lstStyle/>
          <a:p>
            <a:r>
              <a:rPr lang="en-AU"/>
              <a:t>The primary colours are red, blue and yellow.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3292B-2C17-11BA-C9D5-E7F7755D6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3156" y="2386546"/>
            <a:ext cx="3452234" cy="3452234"/>
          </a:xfrm>
          <a:prstGeom prst="rect">
            <a:avLst/>
          </a:prstGeom>
        </p:spPr>
      </p:pic>
      <p:pic>
        <p:nvPicPr>
          <p:cNvPr id="5" name="Graphic 4" descr="Play with solid fill">
            <a:extLst>
              <a:ext uri="{FF2B5EF4-FFF2-40B4-BE49-F238E27FC236}">
                <a16:creationId xmlns:a16="http://schemas.microsoft.com/office/drawing/2014/main" id="{3735FA94-6F2B-CBC1-CF41-0DA00D842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60000">
            <a:off x="4520726" y="1754025"/>
            <a:ext cx="914400" cy="914400"/>
          </a:xfrm>
          <a:prstGeom prst="rect">
            <a:avLst/>
          </a:prstGeom>
        </p:spPr>
      </p:pic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DA9F65DC-25B1-9DF6-C798-6913947E1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60000">
            <a:off x="3089305" y="5279165"/>
            <a:ext cx="914400" cy="914400"/>
          </a:xfrm>
          <a:prstGeom prst="rect">
            <a:avLst/>
          </a:prstGeom>
        </p:spPr>
      </p:pic>
      <p:pic>
        <p:nvPicPr>
          <p:cNvPr id="7" name="Graphic 6" descr="Play with solid fill">
            <a:extLst>
              <a:ext uri="{FF2B5EF4-FFF2-40B4-BE49-F238E27FC236}">
                <a16:creationId xmlns:a16="http://schemas.microsoft.com/office/drawing/2014/main" id="{C977D46D-2097-8D0B-F24F-9D07FB65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080000">
            <a:off x="5994875" y="3217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Brushwork</a:t>
            </a:r>
          </a:p>
        </p:txBody>
      </p:sp>
      <p:pic>
        <p:nvPicPr>
          <p:cNvPr id="6" name="Picture 5" descr="A hand holding a brush and a palette of paint&#10;&#10;Description automatically generated">
            <a:extLst>
              <a:ext uri="{FF2B5EF4-FFF2-40B4-BE49-F238E27FC236}">
                <a16:creationId xmlns:a16="http://schemas.microsoft.com/office/drawing/2014/main" id="{90FE27F2-1628-4C9F-F7AC-F90BF36B99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712" y="1268413"/>
            <a:ext cx="7358576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Brushstrokes: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t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he marks made by a paintbrush on a surface. They can show movement, texture and direction in a painting.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36" y="1273600"/>
            <a:ext cx="7551694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123" y="1268413"/>
            <a:ext cx="7771919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58" y="1278787"/>
            <a:ext cx="77966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AFA973A3-64A7-ADD8-C883-5A5951763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711" b="11761"/>
          <a:stretch/>
        </p:blipFill>
        <p:spPr>
          <a:xfrm>
            <a:off x="446792" y="1268413"/>
            <a:ext cx="8265408" cy="5040312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884BD0B-63F6-4698-1B0B-AD61019226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part of my work shows my neatest painting towards myself because…</a:t>
            </a:r>
          </a:p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F0A765-7F73-2D5A-0216-244B500247A9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>
                <a:solidFill>
                  <a:schemeClr val="accent1"/>
                </a:solidFill>
                <a:latin typeface="Ink Free" panose="03080402000500000000" pitchFamily="66" charset="0"/>
              </a:rPr>
              <a:t>I remembered to paint towards my body instead of pushing the brush away, which gave me much better control.</a:t>
            </a:r>
          </a:p>
          <a:p>
            <a:endParaRPr lang="en-US" sz="2400" b="1" i="0">
              <a:solidFill>
                <a:srgbClr val="177F99"/>
              </a:solidFill>
              <a:latin typeface="Ink Free"/>
            </a:endParaRPr>
          </a:p>
        </p:txBody>
      </p:sp>
    </p:spTree>
    <p:extLst>
      <p:ext uri="{BB962C8B-B14F-4D97-AF65-F5344CB8AC3E}">
        <p14:creationId xmlns:p14="http://schemas.microsoft.com/office/powerpoint/2010/main" val="3865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couple of girls looking at papers&#10;&#10;Description automatically generated">
            <a:extLst>
              <a:ext uri="{FF2B5EF4-FFF2-40B4-BE49-F238E27FC236}">
                <a16:creationId xmlns:a16="http://schemas.microsoft.com/office/drawing/2014/main" id="{DB257796-5E25-E980-B2C3-24C2B67C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05" y="1268414"/>
            <a:ext cx="630039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654" y="1268413"/>
            <a:ext cx="75566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oup of kids looking at paper&#10;&#10;Description automatically generated">
            <a:extLst>
              <a:ext uri="{FF2B5EF4-FFF2-40B4-BE49-F238E27FC236}">
                <a16:creationId xmlns:a16="http://schemas.microsoft.com/office/drawing/2014/main" id="{DBB71249-C63F-F1E6-5A73-7FA89EADB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79" y="1268413"/>
            <a:ext cx="6247642" cy="49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395286" y="1304925"/>
            <a:ext cx="83534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Artists </a:t>
            </a:r>
            <a:r>
              <a:rPr lang="en-AU" b="1" i="0">
                <a:solidFill>
                  <a:schemeClr val="tx1"/>
                </a:solidFill>
                <a:latin typeface="+mn-lt"/>
              </a:rPr>
              <a:t>control</a:t>
            </a:r>
            <a:r>
              <a:rPr lang="en-AU" i="0">
                <a:solidFill>
                  <a:schemeClr val="tx1"/>
                </a:solidFill>
                <a:latin typeface="+mn-lt"/>
              </a:rPr>
              <a:t> their brush by </a:t>
            </a:r>
            <a:r>
              <a:rPr lang="en-AU" b="1" i="0">
                <a:solidFill>
                  <a:schemeClr val="tx1"/>
                </a:solidFill>
                <a:latin typeface="+mn-lt"/>
              </a:rPr>
              <a:t>pulling</a:t>
            </a:r>
            <a:r>
              <a:rPr lang="en-AU" i="0">
                <a:solidFill>
                  <a:schemeClr val="tx1"/>
                </a:solidFill>
                <a:latin typeface="+mn-lt"/>
              </a:rPr>
              <a:t> the brush towards themselves, </a:t>
            </a:r>
            <a:r>
              <a:rPr lang="en-AU" sz="2400" i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</a:t>
            </a:r>
            <a:r>
              <a:rPr lang="en-AU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amount</a:t>
            </a:r>
            <a:r>
              <a:rPr lang="en-AU" sz="2400" i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paint and painting </a:t>
            </a:r>
            <a:r>
              <a:rPr lang="en-AU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 edges </a:t>
            </a:r>
            <a:r>
              <a:rPr lang="en-AU" sz="2400" i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8DB3AA-B2C8-BED1-5E8A-A5C7999D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10" y="2703262"/>
            <a:ext cx="5405380" cy="3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431799" y="1304925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431800" y="1304925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next lesson, we will learn at artwork and understand the meaning behind it.</a:t>
            </a:r>
            <a:endParaRPr lang="en-US" sz="2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3BCC5-E1D7-E407-F81D-B5428C453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335" y="2270126"/>
            <a:ext cx="471133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D57CF5-D964-A82F-640C-18B1E688CE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r>
              <a:rPr lang="en-AU">
                <a:solidFill>
                  <a:srgbClr val="000000"/>
                </a:solidFill>
                <a:effectLst/>
                <a:ea typeface="MS Mincho"/>
                <a:cs typeface="Segoe UI"/>
              </a:rPr>
              <a:t>Secondary colours are made by mixing two primaries together, and are green, </a:t>
            </a:r>
            <a:r>
              <a:rPr lang="en-AU">
                <a:solidFill>
                  <a:srgbClr val="000000"/>
                </a:solidFill>
                <a:ea typeface="MS Mincho"/>
                <a:cs typeface="Segoe UI"/>
              </a:rPr>
              <a:t>violet </a:t>
            </a:r>
            <a:r>
              <a:rPr lang="en-AU">
                <a:solidFill>
                  <a:srgbClr val="000000"/>
                </a:solidFill>
                <a:effectLst/>
                <a:ea typeface="MS Mincho"/>
                <a:cs typeface="Segoe UI"/>
              </a:rPr>
              <a:t>and orange</a:t>
            </a:r>
            <a:r>
              <a:rPr lang="en-AU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03F86-E763-116B-4109-B0EC4CC53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97" r="1352" b="1449"/>
          <a:stretch/>
        </p:blipFill>
        <p:spPr>
          <a:xfrm>
            <a:off x="2803156" y="2372862"/>
            <a:ext cx="3405567" cy="3415924"/>
          </a:xfrm>
          <a:prstGeom prst="rect">
            <a:avLst/>
          </a:prstGeom>
        </p:spPr>
      </p:pic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945B29B7-6932-94DD-7217-1D3A6D1A1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0000">
            <a:off x="2453052" y="2550272"/>
            <a:ext cx="914400" cy="914400"/>
          </a:xfrm>
          <a:prstGeom prst="rect">
            <a:avLst/>
          </a:prstGeom>
        </p:spPr>
      </p:pic>
      <p:pic>
        <p:nvPicPr>
          <p:cNvPr id="7" name="Graphic 6" descr="Play with solid fill">
            <a:extLst>
              <a:ext uri="{FF2B5EF4-FFF2-40B4-BE49-F238E27FC236}">
                <a16:creationId xmlns:a16="http://schemas.microsoft.com/office/drawing/2014/main" id="{E0520268-E1E1-A597-A86C-2A80EE2B4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800000">
            <a:off x="5208350" y="5240636"/>
            <a:ext cx="914400" cy="914400"/>
          </a:xfrm>
          <a:prstGeom prst="rect">
            <a:avLst/>
          </a:prstGeom>
        </p:spPr>
      </p:pic>
      <p:pic>
        <p:nvPicPr>
          <p:cNvPr id="8" name="Graphic 7" descr="Play with solid fill">
            <a:extLst>
              <a:ext uri="{FF2B5EF4-FFF2-40B4-BE49-F238E27FC236}">
                <a16:creationId xmlns:a16="http://schemas.microsoft.com/office/drawing/2014/main" id="{82FC9606-E4D2-E1F0-B82E-333E4C836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760000">
            <a:off x="5750864" y="25496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AAD96-6B0F-A505-6DC3-9FBF9C7434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662" y="1272952"/>
            <a:ext cx="8237538" cy="369332"/>
          </a:xfrm>
        </p:spPr>
        <p:txBody>
          <a:bodyPr/>
          <a:lstStyle/>
          <a:p>
            <a:r>
              <a:rPr lang="en-US" altLang="ko-KR"/>
              <a:t>Slide 29: </a:t>
            </a:r>
            <a:r>
              <a:rPr lang="en-US"/>
              <a:t>Kngwarreye, E K, 1995, </a:t>
            </a:r>
            <a:r>
              <a:rPr lang="en-US" i="1"/>
              <a:t>Yam Dreaming</a:t>
            </a:r>
            <a:r>
              <a:rPr lang="en-US"/>
              <a:t>, synthetic polymer paint on canvas, Queensland Art Gallery | Gallery of Modern Art, viewed 14 July 2025, https://collection.qagoma.qld.gov.au/index.php/objects/4782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1839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E119069-D3D4-A2C7-5A61-A6F9B05146C4}"/>
              </a:ext>
            </a:extLst>
          </p:cNvPr>
          <p:cNvSpPr txBox="1">
            <a:spLocks/>
          </p:cNvSpPr>
          <p:nvPr/>
        </p:nvSpPr>
        <p:spPr>
          <a:xfrm>
            <a:off x="453231" y="1262664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A tertiary </a:t>
            </a:r>
            <a:r>
              <a:rPr lang="en-US" i="0" err="1"/>
              <a:t>colour</a:t>
            </a:r>
            <a:r>
              <a:rPr lang="en-US" i="0"/>
              <a:t> is made by mixing:</a:t>
            </a:r>
            <a:endParaRPr lang="en-CH" i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95F01-EC4E-6751-1F94-D9A3D3684191}"/>
              </a:ext>
            </a:extLst>
          </p:cNvPr>
          <p:cNvSpPr txBox="1"/>
          <p:nvPr/>
        </p:nvSpPr>
        <p:spPr>
          <a:xfrm>
            <a:off x="3598606" y="3866100"/>
            <a:ext cx="1946787" cy="12937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two secondaries together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1FA2C-22EE-4A4E-ADC4-10EF4F573B3B}"/>
              </a:ext>
            </a:extLst>
          </p:cNvPr>
          <p:cNvSpPr txBox="1"/>
          <p:nvPr/>
        </p:nvSpPr>
        <p:spPr>
          <a:xfrm rot="296548">
            <a:off x="722030" y="3728458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two 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primaries together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6204A4-A9F4-3454-094F-ED9D03EF0346}"/>
              </a:ext>
            </a:extLst>
          </p:cNvPr>
          <p:cNvSpPr txBox="1"/>
          <p:nvPr/>
        </p:nvSpPr>
        <p:spPr>
          <a:xfrm rot="21435741">
            <a:off x="6464215" y="3728457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one primary and one secondary together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88EEB4-1AC3-9BF6-09D3-9CCBE074EEAA}"/>
              </a:ext>
            </a:extLst>
          </p:cNvPr>
          <p:cNvGrpSpPr/>
          <p:nvPr/>
        </p:nvGrpSpPr>
        <p:grpSpPr>
          <a:xfrm>
            <a:off x="315263" y="2376697"/>
            <a:ext cx="5654614" cy="3932028"/>
            <a:chOff x="418309" y="2172281"/>
            <a:chExt cx="5614393" cy="3932028"/>
          </a:xfrm>
        </p:grpSpPr>
        <p:pic>
          <p:nvPicPr>
            <p:cNvPr id="16" name="Picture 15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31EBF3BC-DF28-A6D9-0EF8-E2DF1602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17" name="Picture 16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8EC0988D-5B7F-656B-0FDA-8D6C8D29E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5"/>
            <a:stretch/>
          </p:blipFill>
          <p:spPr>
            <a:xfrm>
              <a:off x="3141230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3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B32456D-A52D-14A6-01FD-D0DE43DE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2331555"/>
            <a:ext cx="5962650" cy="39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4D86803-9867-0989-6E73-8415A35919DC}"/>
              </a:ext>
            </a:extLst>
          </p:cNvPr>
          <p:cNvSpPr txBox="1">
            <a:spLocks/>
          </p:cNvSpPr>
          <p:nvPr/>
        </p:nvSpPr>
        <p:spPr>
          <a:xfrm>
            <a:off x="453231" y="1262664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In this lesson, we will practice using our paint brushes carefully and with control.</a:t>
            </a:r>
            <a:endParaRPr lang="en-CH" i="0" dirty="0"/>
          </a:p>
        </p:txBody>
      </p:sp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AU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paint </a:t>
            </a:r>
            <a:r>
              <a:rPr lang="en-AU">
                <a:solidFill>
                  <a:schemeClr val="tx1"/>
                </a:solidFill>
              </a:rPr>
              <a:t>neatly by pulling the brush towards yourself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  <a:ea typeface="Calibri"/>
              </a:rPr>
              <a:t>use</a:t>
            </a:r>
            <a:r>
              <a:rPr lang="en-AU">
                <a:solidFill>
                  <a:schemeClr val="tx1"/>
                </a:solidFill>
                <a:ea typeface="Calibri"/>
              </a:rPr>
              <a:t> your brush in different ways to make the effects you want.</a:t>
            </a:r>
            <a:endParaRPr lang="en-AU">
              <a:ea typeface="Calibri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57703D5-08D2-B7BA-5188-A5776C15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6622" y="2686419"/>
            <a:ext cx="5267893" cy="3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4D835-F146-58FB-E74E-A6EFE3BC8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15" y="1268413"/>
            <a:ext cx="755137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D678B-2862-3727-5245-8D550A13A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24" y="1268413"/>
            <a:ext cx="6958352" cy="5044648"/>
          </a:xfrm>
          <a:prstGeom prst="rect">
            <a:avLst/>
          </a:prstGeom>
        </p:spPr>
      </p:pic>
      <p:pic>
        <p:nvPicPr>
          <p:cNvPr id="8" name="Picture 7" descr="Close-up of a person holding a cake with other people in background">
            <a:extLst>
              <a:ext uri="{FF2B5EF4-FFF2-40B4-BE49-F238E27FC236}">
                <a16:creationId xmlns:a16="http://schemas.microsoft.com/office/drawing/2014/main" id="{7DA81E75-A144-5D1A-28ED-00908114B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24" y="1268414"/>
            <a:ext cx="6958352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91520"/>
            <a:ext cx="1817914" cy="369332"/>
          </a:xfrm>
        </p:spPr>
        <p:txBody>
          <a:bodyPr/>
          <a:lstStyle/>
          <a:p>
            <a:r>
              <a:rPr lang="en-GB"/>
              <a:t>brushstrokes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88795"/>
            <a:ext cx="2894012" cy="2215991"/>
          </a:xfrm>
        </p:spPr>
        <p:txBody>
          <a:bodyPr/>
          <a:lstStyle/>
          <a:p>
            <a:r>
              <a:rPr lang="en-US" dirty="0"/>
              <a:t>The marks made by a paintbrush on a surface. They can show movement, texture and direction in a painting.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5CB788-6AB7-E251-0047-733E6594D790}"/>
              </a:ext>
            </a:extLst>
          </p:cNvPr>
          <p:cNvGrpSpPr/>
          <p:nvPr/>
        </p:nvGrpSpPr>
        <p:grpSpPr>
          <a:xfrm>
            <a:off x="400083" y="4028601"/>
            <a:ext cx="8486338" cy="2434651"/>
            <a:chOff x="418309" y="2172281"/>
            <a:chExt cx="5614393" cy="3932028"/>
          </a:xfrm>
        </p:grpSpPr>
        <p:pic>
          <p:nvPicPr>
            <p:cNvPr id="13" name="Picture 12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FF7801AE-8DD0-E715-9FD7-3B0206EC6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14" name="Picture 1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88FD5649-2174-4AA8-245B-000AB2EA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5"/>
            <a:stretch/>
          </p:blipFill>
          <p:spPr>
            <a:xfrm>
              <a:off x="3141230" y="2172281"/>
              <a:ext cx="2891472" cy="3932028"/>
            </a:xfrm>
            <a:prstGeom prst="rect">
              <a:avLst/>
            </a:prstGeom>
          </p:spPr>
        </p:pic>
      </p:grpSp>
      <p:pic>
        <p:nvPicPr>
          <p:cNvPr id="16" name="Picture 15" descr="Artist's paintbrush and orange paint">
            <a:extLst>
              <a:ext uri="{FF2B5EF4-FFF2-40B4-BE49-F238E27FC236}">
                <a16:creationId xmlns:a16="http://schemas.microsoft.com/office/drawing/2014/main" id="{2571BE5B-C202-AC50-35C6-0DE671868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96" y="1830132"/>
            <a:ext cx="3079832" cy="20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AC6E-B222-41B7-4302-52D4675D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9DB8A-10DF-7964-C608-E9C22C0A09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Brushwork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5B393-6C68-127E-3438-62EDA457EBC7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4FE83-0FE2-A9FA-5C11-0D1F20D4D167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38638-5E94-1F26-C5CB-D2C7E6DDDC02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C1F70-0A66-94D6-CC51-366A1DCA90C9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FACF96-DFAF-03A5-4BB6-3268AF954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43" y="1284514"/>
            <a:ext cx="7536313" cy="5024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F236EA-3DDD-706E-9483-F671D756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665" y="1284514"/>
            <a:ext cx="7622668" cy="4959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85794-73F8-0106-C3BE-D84374C98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477" y="1298769"/>
            <a:ext cx="6545832" cy="49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3KN27SNVY5CS-90160594-425843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https://ggsaus.sharepoint.com/sites/Curriculum/_layouts/15/DocIdRedir.aspx?ID=3KN27SNVY5CS-90160594-425843</Url>
      <Description>3KN27SNVY5CS-90160594-425843</Description>
    </_dlc_DocIdUrl>
  </documentManagement>
</p:properties>
</file>

<file path=customXml/itemProps1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schemas.microsoft.com/office/infopath/2007/PartnerControls"/>
    <ds:schemaRef ds:uri="http://schemas.microsoft.com/sharepoint/v3/field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f315eb64-a02b-4bd5-a84c-38ab918c4ccd"/>
    <ds:schemaRef ds:uri="d63ea73a-d7e6-4e3a-bf41-d78273581467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460</Words>
  <Application>Microsoft Office PowerPoint</Application>
  <PresentationFormat>On-screen Show (4:3)</PresentationFormat>
  <Paragraphs>47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Mincho</vt:lpstr>
      <vt:lpstr>Arial</vt:lpstr>
      <vt:lpstr>Calibr</vt:lpstr>
      <vt:lpstr>Calibri</vt:lpstr>
      <vt:lpstr>Calibri Light</vt:lpstr>
      <vt:lpstr>Gotham-Light</vt:lpstr>
      <vt:lpstr>Ink Free</vt:lpstr>
      <vt:lpstr>Segoe UI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2</cp:revision>
  <cp:lastPrinted>2021-04-07T01:54:21Z</cp:lastPrinted>
  <dcterms:created xsi:type="dcterms:W3CDTF">2017-09-25T17:46:47Z</dcterms:created>
  <dcterms:modified xsi:type="dcterms:W3CDTF">2025-10-16T09:05:32Z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b310a4fe-e8e7-4f01-94b7-931a5810785a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