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6242" r:id="rId5"/>
    <p:sldMasterId id="2147486384" r:id="rId6"/>
  </p:sldMasterIdLst>
  <p:notesMasterIdLst>
    <p:notesMasterId r:id="rId34"/>
  </p:notesMasterIdLst>
  <p:handoutMasterIdLst>
    <p:handoutMasterId r:id="rId35"/>
  </p:handoutMasterIdLst>
  <p:sldIdLst>
    <p:sldId id="1913" r:id="rId7"/>
    <p:sldId id="1884" r:id="rId8"/>
    <p:sldId id="1885" r:id="rId9"/>
    <p:sldId id="1886" r:id="rId10"/>
    <p:sldId id="1923" r:id="rId11"/>
    <p:sldId id="1924" r:id="rId12"/>
    <p:sldId id="1940" r:id="rId13"/>
    <p:sldId id="1887" r:id="rId14"/>
    <p:sldId id="1939" r:id="rId15"/>
    <p:sldId id="1890" r:id="rId16"/>
    <p:sldId id="1925" r:id="rId17"/>
    <p:sldId id="1942" r:id="rId18"/>
    <p:sldId id="1954" r:id="rId19"/>
    <p:sldId id="1919" r:id="rId20"/>
    <p:sldId id="1943" r:id="rId21"/>
    <p:sldId id="1955" r:id="rId22"/>
    <p:sldId id="1927" r:id="rId23"/>
    <p:sldId id="1952" r:id="rId24"/>
    <p:sldId id="1967" r:id="rId25"/>
    <p:sldId id="1949" r:id="rId26"/>
    <p:sldId id="1962" r:id="rId27"/>
    <p:sldId id="1951" r:id="rId28"/>
    <p:sldId id="1935" r:id="rId29"/>
    <p:sldId id="1908" r:id="rId30"/>
    <p:sldId id="1937" r:id="rId31"/>
    <p:sldId id="1968" r:id="rId32"/>
    <p:sldId id="1911" r:id="rId33"/>
  </p:sldIdLst>
  <p:sldSz cx="9144000" cy="6858000" type="screen4x3"/>
  <p:notesSz cx="7019925" cy="9305925"/>
  <p:custDataLst>
    <p:tags r:id="rId36"/>
  </p:custDataLst>
  <p:defaultTex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p:defaultTextStyle>
  <p:extLst>
    <p:ext uri="{521415D9-36F7-43E2-AB2F-B90AF26B5E84}">
      <p14:sectionLst xmlns:p14="http://schemas.microsoft.com/office/powerpoint/2010/main">
        <p14:section name="Default Section" id="{5DAA0BCC-F1F0-4C86-A7D6-CC2B90DF0816}">
          <p14:sldIdLst>
            <p14:sldId id="1913"/>
            <p14:sldId id="1884"/>
            <p14:sldId id="1885"/>
            <p14:sldId id="1886"/>
            <p14:sldId id="1923"/>
            <p14:sldId id="1924"/>
            <p14:sldId id="1940"/>
            <p14:sldId id="1887"/>
            <p14:sldId id="1939"/>
            <p14:sldId id="1890"/>
            <p14:sldId id="1925"/>
            <p14:sldId id="1942"/>
            <p14:sldId id="1954"/>
            <p14:sldId id="1919"/>
            <p14:sldId id="1943"/>
            <p14:sldId id="1955"/>
            <p14:sldId id="1927"/>
            <p14:sldId id="1952"/>
            <p14:sldId id="1967"/>
            <p14:sldId id="1949"/>
            <p14:sldId id="1962"/>
            <p14:sldId id="1951"/>
            <p14:sldId id="1935"/>
            <p14:sldId id="1908"/>
            <p14:sldId id="1937"/>
            <p14:sldId id="1968"/>
            <p14:sldId id="1911"/>
          </p14:sldIdLst>
        </p14:section>
      </p14:sectionLst>
    </p:ext>
    <p:ext uri="{EFAFB233-063F-42B5-8137-9DF3F51BA10A}">
      <p15:sldGuideLst xmlns:p15="http://schemas.microsoft.com/office/powerpoint/2012/main">
        <p15:guide id="2" pos="272" userDrawn="1">
          <p15:clr>
            <a:srgbClr val="A4A3A4"/>
          </p15:clr>
        </p15:guide>
        <p15:guide id="3" orient="horz" pos="3974" userDrawn="1">
          <p15:clr>
            <a:srgbClr val="A4A3A4"/>
          </p15:clr>
        </p15:guide>
        <p15:guide id="4" orient="horz" pos="2137" userDrawn="1">
          <p15:clr>
            <a:srgbClr val="A4A3A4"/>
          </p15:clr>
        </p15:guide>
        <p15:guide id="5" pos="2880" userDrawn="1">
          <p15:clr>
            <a:srgbClr val="A4A3A4"/>
          </p15:clr>
        </p15:guide>
      </p15:sldGuideLst>
    </p:ext>
    <p:ext uri="{2D200454-40CA-4A62-9FC3-DE9A4176ACB9}">
      <p15:notesGuideLst xmlns:p15="http://schemas.microsoft.com/office/powerpoint/2012/main">
        <p15:guide id="1" orient="horz" pos="2931" userDrawn="1">
          <p15:clr>
            <a:srgbClr val="A4A3A4"/>
          </p15:clr>
        </p15:guide>
        <p15:guide id="2" pos="2212"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6AC7215-EFF1-4DF3-8770-06CDD64D521A}" name="Sam Montgomery" initials="SM" userId="S::smontgomery@goodtogreatschools.org.au::20cb40b5-e532-43af-b9d6-1e516ca86ce9" providerId="AD"/>
  <p188:author id="{BB1B8921-15C9-43E3-4B53-2A3BA19A7A87}" name="Silea Rive" initials="SR" userId="S::srive@goodtogreatschools.org.au::891173ba-4b43-41f1-bd85-b99557e25871" providerId="AD"/>
  <p188:author id="{C4288552-6D0E-8CC2-62D5-390F7A912CEC}" name="Abbas Kassem" initials="" userId="S::akassem@goodtogreatschools.org.au::b5422da9-d130-411e-8a14-2c174765e2f3" providerId="AD"/>
  <p188:author id="{DC9CBC65-D9B4-BACA-5DBD-076FB4B0287D}" name="Tara Tyrrell" initials="TT" userId="S::ttyrell@goodtogreatschools.org.au::67dc6626-2ece-4dc7-ac5a-9add06ec429c" providerId="AD"/>
  <p188:author id="{A858C27E-DE66-476E-F0D9-1C44EA3E7CC1}" name="Chantal Rae" initials="CR" userId="S::crae@goodtogreatschools.org.au::a1db561e-73a2-489d-a119-0f73c1c2f06f" providerId="AD"/>
  <p188:author id="{68DDD684-E5B2-C177-028C-3C3550873A11}" name="Charlie Archbold" initials="CA" userId="S::carchbold@goodtogreatschools.org.au::20494d59-2eb0-43d7-a5ea-5b7b8a6c4e79" providerId="AD"/>
  <p188:author id="{F9EC709B-A35B-5782-C0E0-A56C6394654A}" name="Sara Reynolds" initials="SR" userId="S::sreynolds@goodtogreatschools.org.au::69865588-b2e5-414a-9d2a-0cd2581b20ed" providerId="AD"/>
  <p188:author id="{975C13B1-098B-AE78-A050-04A321074122}" name="Nathan Duff" initials="ND" userId="S::nduff@goodtogreatschools.org.au::5454dd5d-9811-49f6-92ba-8b7b8eb9777a" providerId="AD"/>
  <p188:author id="{0AFB41B8-7167-5D76-51B8-A601870F901D}" name="Sara Hodgson Brown" initials="SB" userId="S::shodgsonbrown@goodtogreatschools.org.au::55abe0ab-6bea-4dc8-9867-e8721f5c6272" providerId="AD"/>
  <p188:author id="{6A9E23C0-6D0E-4F15-AC68-010E7D37CA47}" name="Guest User" initials="GU" userId="S::urn:spo:anon#2d5b159215d3c98f851f7dcf4fc79503fa7b3a04e1c1ae3278d2c243c61046ce::" providerId="AD"/>
  <p188:author id="{60D71BFA-D23D-DCCE-B468-3F01F77525D0}" name="Michael  Mannix" initials="MM" userId="S::mmannix@goodtogreatschools.org.au::25cec81d-e844-4caf-a016-856a04668e6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rudy Sinnamon" initials="TS" lastIdx="16" clrIdx="0"/>
  <p:cmAuthor id="2" name="ayesha@checkitediting.com.au" initials="a" lastIdx="1" clrIdx="1">
    <p:extLst>
      <p:ext uri="{19B8F6BF-5375-455C-9EA6-DF929625EA0E}">
        <p15:presenceInfo xmlns:p15="http://schemas.microsoft.com/office/powerpoint/2012/main" userId="3ac9f934761b203a" providerId="Windows Live"/>
      </p:ext>
    </p:extLst>
  </p:cmAuthor>
  <p:cmAuthor id="3" name="Nadine Anderson-Conklin" initials="NAC" lastIdx="2" clrIdx="2">
    <p:extLst>
      <p:ext uri="{19B8F6BF-5375-455C-9EA6-DF929625EA0E}">
        <p15:presenceInfo xmlns:p15="http://schemas.microsoft.com/office/powerpoint/2012/main" userId="S::NAnderson@goodtogreatschools.org.au::a935aca9-513a-492d-957e-465cbe939dd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E5B3"/>
    <a:srgbClr val="C5F6FA"/>
    <a:srgbClr val="00868F"/>
    <a:srgbClr val="0D8D9B"/>
    <a:srgbClr val="0D919F"/>
    <a:srgbClr val="0F9EA9"/>
    <a:srgbClr val="11B4C1"/>
    <a:srgbClr val="13CDDB"/>
    <a:srgbClr val="14DBEA"/>
    <a:srgbClr val="4AE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3E34C9-0D93-4274-9007-5A1ABFC8E84A}" v="2" dt="2025-10-16T05:16:52.5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2732" autoAdjust="0"/>
  </p:normalViewPr>
  <p:slideViewPr>
    <p:cSldViewPr snapToGrid="0" showGuides="1">
      <p:cViewPr varScale="1">
        <p:scale>
          <a:sx n="45" d="100"/>
          <a:sy n="45" d="100"/>
        </p:scale>
        <p:origin x="2448" y="258"/>
      </p:cViewPr>
      <p:guideLst>
        <p:guide pos="272"/>
        <p:guide orient="horz" pos="3974"/>
        <p:guide orient="horz" pos="2137"/>
        <p:guide pos="2880"/>
      </p:guideLst>
    </p:cSldViewPr>
  </p:slideViewPr>
  <p:notesTextViewPr>
    <p:cViewPr>
      <p:scale>
        <a:sx n="1" d="1"/>
        <a:sy n="1" d="1"/>
      </p:scale>
      <p:origin x="0" y="0"/>
    </p:cViewPr>
  </p:notesTextViewPr>
  <p:notesViewPr>
    <p:cSldViewPr snapToGrid="0" showGuides="1">
      <p:cViewPr varScale="1">
        <p:scale>
          <a:sx n="66" d="100"/>
          <a:sy n="66" d="100"/>
        </p:scale>
        <p:origin x="0" y="0"/>
      </p:cViewPr>
      <p:guideLst>
        <p:guide orient="horz" pos="2931"/>
        <p:guide pos="221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notesMaster" Target="notesMasters/notesMaster1.xml"/><Relationship Id="rId42"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gs" Target="tags/tag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handoutMaster" Target="handoutMasters/handoutMaster1.xml"/><Relationship Id="rId43" Type="http://schemas.microsoft.com/office/2015/10/relationships/revisionInfo" Target="revisionInfo.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bas Kassem" userId="S::akassem@goodtogreatschools.org.au::b5422da9-d130-411e-8a14-2c174765e2f3" providerId="AD" clId="Web-{9CFEFCAF-D0C0-C88A-27E0-FC41224FAF74}"/>
    <pc:docChg chg="modSld">
      <pc:chgData name="Abbas Kassem" userId="S::akassem@goodtogreatschools.org.au::b5422da9-d130-411e-8a14-2c174765e2f3" providerId="AD" clId="Web-{9CFEFCAF-D0C0-C88A-27E0-FC41224FAF74}" dt="2024-04-29T06:39:13.471" v="1"/>
      <pc:docMkLst>
        <pc:docMk/>
      </pc:docMkLst>
      <pc:sldChg chg="addSp delSp">
        <pc:chgData name="Abbas Kassem" userId="S::akassem@goodtogreatschools.org.au::b5422da9-d130-411e-8a14-2c174765e2f3" providerId="AD" clId="Web-{9CFEFCAF-D0C0-C88A-27E0-FC41224FAF74}" dt="2024-04-29T06:39:13.471" v="1"/>
        <pc:sldMkLst>
          <pc:docMk/>
          <pc:sldMk cId="2523779614" sldId="1765"/>
        </pc:sldMkLst>
      </pc:sldChg>
    </pc:docChg>
  </pc:docChgLst>
  <pc:docChgLst>
    <pc:chgData name="Abbas Kassem" userId="b5422da9-d130-411e-8a14-2c174765e2f3" providerId="ADAL" clId="{6104F695-743F-0448-9EB0-05540458E969}"/>
    <pc:docChg chg="undo custSel addSld delSld modSld addMainMaster modMainMaster">
      <pc:chgData name="Abbas Kassem" userId="b5422da9-d130-411e-8a14-2c174765e2f3" providerId="ADAL" clId="{6104F695-743F-0448-9EB0-05540458E969}" dt="2024-06-28T05:52:07.644" v="765" actId="6264"/>
      <pc:docMkLst>
        <pc:docMk/>
      </pc:docMkLst>
      <pc:sldChg chg="addSp delSp modSp new mod chgLayout">
        <pc:chgData name="Abbas Kassem" userId="b5422da9-d130-411e-8a14-2c174765e2f3" providerId="ADAL" clId="{6104F695-743F-0448-9EB0-05540458E969}" dt="2024-06-28T05:52:07.644" v="765" actId="6264"/>
        <pc:sldMkLst>
          <pc:docMk/>
          <pc:sldMk cId="1663618004" sldId="256"/>
        </pc:sldMkLst>
      </pc:sldChg>
      <pc:sldChg chg="new del">
        <pc:chgData name="Abbas Kassem" userId="b5422da9-d130-411e-8a14-2c174765e2f3" providerId="ADAL" clId="{6104F695-743F-0448-9EB0-05540458E969}" dt="2024-06-19T23:40:59.958" v="194" actId="2696"/>
        <pc:sldMkLst>
          <pc:docMk/>
          <pc:sldMk cId="3011669602" sldId="256"/>
        </pc:sldMkLst>
      </pc:sldChg>
      <pc:sldChg chg="new">
        <pc:chgData name="Abbas Kassem" userId="b5422da9-d130-411e-8a14-2c174765e2f3" providerId="ADAL" clId="{6104F695-743F-0448-9EB0-05540458E969}" dt="2024-06-28T05:29:24.056" v="469" actId="680"/>
        <pc:sldMkLst>
          <pc:docMk/>
          <pc:sldMk cId="2404565117" sldId="257"/>
        </pc:sldMkLst>
      </pc:sldChg>
      <pc:sldChg chg="addSp delSp modSp new del mod modClrScheme chgLayout">
        <pc:chgData name="Abbas Kassem" userId="b5422da9-d130-411e-8a14-2c174765e2f3" providerId="ADAL" clId="{6104F695-743F-0448-9EB0-05540458E969}" dt="2024-06-28T05:24:08.617" v="348" actId="2696"/>
        <pc:sldMkLst>
          <pc:docMk/>
          <pc:sldMk cId="3119104630" sldId="257"/>
        </pc:sldMkLst>
      </pc:sldChg>
      <pc:sldChg chg="addSp delSp modSp new mod modClrScheme chgLayout">
        <pc:chgData name="Abbas Kassem" userId="b5422da9-d130-411e-8a14-2c174765e2f3" providerId="ADAL" clId="{6104F695-743F-0448-9EB0-05540458E969}" dt="2024-06-28T05:29:29.845" v="471" actId="700"/>
        <pc:sldMkLst>
          <pc:docMk/>
          <pc:sldMk cId="907409833" sldId="258"/>
        </pc:sldMkLst>
      </pc:sldChg>
      <pc:sldChg chg="addSp delSp modSp new del mod modClrScheme chgLayout">
        <pc:chgData name="Abbas Kassem" userId="b5422da9-d130-411e-8a14-2c174765e2f3" providerId="ADAL" clId="{6104F695-743F-0448-9EB0-05540458E969}" dt="2024-06-28T05:24:08.568" v="346" actId="2696"/>
        <pc:sldMkLst>
          <pc:docMk/>
          <pc:sldMk cId="2107167194" sldId="258"/>
        </pc:sldMkLst>
      </pc:sldChg>
      <pc:sldChg chg="addSp delSp modSp new mod modClrScheme chgLayout">
        <pc:chgData name="Abbas Kassem" userId="b5422da9-d130-411e-8a14-2c174765e2f3" providerId="ADAL" clId="{6104F695-743F-0448-9EB0-05540458E969}" dt="2024-06-28T05:29:32.919" v="473" actId="700"/>
        <pc:sldMkLst>
          <pc:docMk/>
          <pc:sldMk cId="2390463862" sldId="259"/>
        </pc:sldMkLst>
      </pc:sldChg>
      <pc:sldChg chg="addSp delSp modSp new del mod modClrScheme chgLayout">
        <pc:chgData name="Abbas Kassem" userId="b5422da9-d130-411e-8a14-2c174765e2f3" providerId="ADAL" clId="{6104F695-743F-0448-9EB0-05540458E969}" dt="2024-06-28T05:24:08.534" v="345" actId="2696"/>
        <pc:sldMkLst>
          <pc:docMk/>
          <pc:sldMk cId="4029256438" sldId="259"/>
        </pc:sldMkLst>
      </pc:sldChg>
      <pc:sldChg chg="addSp delSp modSp new mod modClrScheme chgLayout">
        <pc:chgData name="Abbas Kassem" userId="b5422da9-d130-411e-8a14-2c174765e2f3" providerId="ADAL" clId="{6104F695-743F-0448-9EB0-05540458E969}" dt="2024-06-28T05:29:36.089" v="475" actId="700"/>
        <pc:sldMkLst>
          <pc:docMk/>
          <pc:sldMk cId="1314202843" sldId="260"/>
        </pc:sldMkLst>
      </pc:sldChg>
      <pc:sldChg chg="addSp delSp modSp new del mod modClrScheme chgLayout">
        <pc:chgData name="Abbas Kassem" userId="b5422da9-d130-411e-8a14-2c174765e2f3" providerId="ADAL" clId="{6104F695-743F-0448-9EB0-05540458E969}" dt="2024-06-28T05:24:08.503" v="344" actId="2696"/>
        <pc:sldMkLst>
          <pc:docMk/>
          <pc:sldMk cId="2020583358" sldId="260"/>
        </pc:sldMkLst>
      </pc:sldChg>
      <pc:sldChg chg="addSp delSp modSp new del mod modClrScheme chgLayout">
        <pc:chgData name="Abbas Kassem" userId="b5422da9-d130-411e-8a14-2c174765e2f3" providerId="ADAL" clId="{6104F695-743F-0448-9EB0-05540458E969}" dt="2024-06-28T05:24:08.475" v="343" actId="2696"/>
        <pc:sldMkLst>
          <pc:docMk/>
          <pc:sldMk cId="581275213" sldId="261"/>
        </pc:sldMkLst>
      </pc:sldChg>
      <pc:sldChg chg="addSp delSp modSp new mod modClrScheme chgLayout">
        <pc:chgData name="Abbas Kassem" userId="b5422da9-d130-411e-8a14-2c174765e2f3" providerId="ADAL" clId="{6104F695-743F-0448-9EB0-05540458E969}" dt="2024-06-28T05:29:38.569" v="477" actId="700"/>
        <pc:sldMkLst>
          <pc:docMk/>
          <pc:sldMk cId="3559894617" sldId="261"/>
        </pc:sldMkLst>
      </pc:sldChg>
      <pc:sldChg chg="addSp delSp modSp new mod modClrScheme chgLayout">
        <pc:chgData name="Abbas Kassem" userId="b5422da9-d130-411e-8a14-2c174765e2f3" providerId="ADAL" clId="{6104F695-743F-0448-9EB0-05540458E969}" dt="2024-06-28T05:29:41.580" v="479" actId="700"/>
        <pc:sldMkLst>
          <pc:docMk/>
          <pc:sldMk cId="313700263" sldId="262"/>
        </pc:sldMkLst>
      </pc:sldChg>
      <pc:sldChg chg="addSp delSp modSp new del mod modClrScheme chgLayout">
        <pc:chgData name="Abbas Kassem" userId="b5422da9-d130-411e-8a14-2c174765e2f3" providerId="ADAL" clId="{6104F695-743F-0448-9EB0-05540458E969}" dt="2024-06-28T05:24:08.418" v="342" actId="2696"/>
        <pc:sldMkLst>
          <pc:docMk/>
          <pc:sldMk cId="3232090324" sldId="262"/>
        </pc:sldMkLst>
      </pc:sldChg>
      <pc:sldChg chg="addSp delSp modSp new mod modClrScheme chgLayout">
        <pc:chgData name="Abbas Kassem" userId="b5422da9-d130-411e-8a14-2c174765e2f3" providerId="ADAL" clId="{6104F695-743F-0448-9EB0-05540458E969}" dt="2024-06-28T05:29:46.016" v="481" actId="700"/>
        <pc:sldMkLst>
          <pc:docMk/>
          <pc:sldMk cId="2168582299" sldId="263"/>
        </pc:sldMkLst>
      </pc:sldChg>
      <pc:sldChg chg="addSp delSp modSp new del mod modClrScheme chgLayout">
        <pc:chgData name="Abbas Kassem" userId="b5422da9-d130-411e-8a14-2c174765e2f3" providerId="ADAL" clId="{6104F695-743F-0448-9EB0-05540458E969}" dt="2024-06-28T05:24:08.385" v="341" actId="2696"/>
        <pc:sldMkLst>
          <pc:docMk/>
          <pc:sldMk cId="2653173382" sldId="263"/>
        </pc:sldMkLst>
      </pc:sldChg>
      <pc:sldChg chg="addSp delSp modSp new del mod modClrScheme chgLayout">
        <pc:chgData name="Abbas Kassem" userId="b5422da9-d130-411e-8a14-2c174765e2f3" providerId="ADAL" clId="{6104F695-743F-0448-9EB0-05540458E969}" dt="2024-06-28T05:24:08.344" v="340" actId="2696"/>
        <pc:sldMkLst>
          <pc:docMk/>
          <pc:sldMk cId="1942095736" sldId="264"/>
        </pc:sldMkLst>
      </pc:sldChg>
      <pc:sldChg chg="addSp delSp modSp new mod modClrScheme chgLayout">
        <pc:chgData name="Abbas Kassem" userId="b5422da9-d130-411e-8a14-2c174765e2f3" providerId="ADAL" clId="{6104F695-743F-0448-9EB0-05540458E969}" dt="2024-06-28T05:29:50.446" v="483" actId="700"/>
        <pc:sldMkLst>
          <pc:docMk/>
          <pc:sldMk cId="3105944596" sldId="264"/>
        </pc:sldMkLst>
      </pc:sldChg>
      <pc:sldChg chg="addSp delSp modSp new del mod modClrScheme chgLayout">
        <pc:chgData name="Abbas Kassem" userId="b5422da9-d130-411e-8a14-2c174765e2f3" providerId="ADAL" clId="{6104F695-743F-0448-9EB0-05540458E969}" dt="2024-06-28T05:24:08.311" v="339" actId="2696"/>
        <pc:sldMkLst>
          <pc:docMk/>
          <pc:sldMk cId="411987181" sldId="265"/>
        </pc:sldMkLst>
      </pc:sldChg>
      <pc:sldChg chg="addSp delSp modSp new del mod modClrScheme chgLayout">
        <pc:chgData name="Abbas Kassem" userId="b5422da9-d130-411e-8a14-2c174765e2f3" providerId="ADAL" clId="{6104F695-743F-0448-9EB0-05540458E969}" dt="2024-06-28T05:35:11.761" v="521" actId="2696"/>
        <pc:sldMkLst>
          <pc:docMk/>
          <pc:sldMk cId="2828817422" sldId="265"/>
        </pc:sldMkLst>
      </pc:sldChg>
      <pc:sldChg chg="addSp delSp modSp new del mod modClrScheme chgLayout">
        <pc:chgData name="Abbas Kassem" userId="b5422da9-d130-411e-8a14-2c174765e2f3" providerId="ADAL" clId="{6104F695-743F-0448-9EB0-05540458E969}" dt="2024-06-28T05:35:12.711" v="522" actId="2696"/>
        <pc:sldMkLst>
          <pc:docMk/>
          <pc:sldMk cId="2756979837" sldId="266"/>
        </pc:sldMkLst>
      </pc:sldChg>
      <pc:sldChg chg="addSp delSp modSp new del mod modClrScheme chgLayout">
        <pc:chgData name="Abbas Kassem" userId="b5422da9-d130-411e-8a14-2c174765e2f3" providerId="ADAL" clId="{6104F695-743F-0448-9EB0-05540458E969}" dt="2024-06-28T05:24:08.280" v="338" actId="2696"/>
        <pc:sldMkLst>
          <pc:docMk/>
          <pc:sldMk cId="2957253340" sldId="266"/>
        </pc:sldMkLst>
      </pc:sldChg>
      <pc:sldChg chg="addSp delSp modSp new del mod modClrScheme chgLayout">
        <pc:chgData name="Abbas Kassem" userId="b5422da9-d130-411e-8a14-2c174765e2f3" providerId="ADAL" clId="{6104F695-743F-0448-9EB0-05540458E969}" dt="2024-06-28T05:35:29.554" v="523" actId="2696"/>
        <pc:sldMkLst>
          <pc:docMk/>
          <pc:sldMk cId="181874853" sldId="267"/>
        </pc:sldMkLst>
      </pc:sldChg>
      <pc:sldChg chg="addSp delSp modSp new del mod modClrScheme chgLayout">
        <pc:chgData name="Abbas Kassem" userId="b5422da9-d130-411e-8a14-2c174765e2f3" providerId="ADAL" clId="{6104F695-743F-0448-9EB0-05540458E969}" dt="2024-06-28T05:24:08.253" v="337" actId="2696"/>
        <pc:sldMkLst>
          <pc:docMk/>
          <pc:sldMk cId="326498510" sldId="267"/>
        </pc:sldMkLst>
      </pc:sldChg>
      <pc:sldChg chg="addSp delSp modSp new mod modClrScheme chgLayout">
        <pc:chgData name="Abbas Kassem" userId="b5422da9-d130-411e-8a14-2c174765e2f3" providerId="ADAL" clId="{6104F695-743F-0448-9EB0-05540458E969}" dt="2024-06-28T05:30:00.825" v="491" actId="700"/>
        <pc:sldMkLst>
          <pc:docMk/>
          <pc:sldMk cId="12072110" sldId="268"/>
        </pc:sldMkLst>
      </pc:sldChg>
      <pc:sldChg chg="addSp delSp modSp new del mod modClrScheme chgLayout">
        <pc:chgData name="Abbas Kassem" userId="b5422da9-d130-411e-8a14-2c174765e2f3" providerId="ADAL" clId="{6104F695-743F-0448-9EB0-05540458E969}" dt="2024-06-28T05:24:08.207" v="335" actId="2696"/>
        <pc:sldMkLst>
          <pc:docMk/>
          <pc:sldMk cId="1378357527" sldId="268"/>
        </pc:sldMkLst>
      </pc:sldChg>
      <pc:sldChg chg="addSp delSp modSp new mod modClrScheme chgLayout">
        <pc:chgData name="Abbas Kassem" userId="b5422da9-d130-411e-8a14-2c174765e2f3" providerId="ADAL" clId="{6104F695-743F-0448-9EB0-05540458E969}" dt="2024-06-28T05:30:03.242" v="493" actId="700"/>
        <pc:sldMkLst>
          <pc:docMk/>
          <pc:sldMk cId="3653764745" sldId="269"/>
        </pc:sldMkLst>
      </pc:sldChg>
      <pc:sldChg chg="addSp delSp modSp new del mod modClrScheme chgLayout">
        <pc:chgData name="Abbas Kassem" userId="b5422da9-d130-411e-8a14-2c174765e2f3" providerId="ADAL" clId="{6104F695-743F-0448-9EB0-05540458E969}" dt="2024-06-28T05:24:08.148" v="334" actId="2696"/>
        <pc:sldMkLst>
          <pc:docMk/>
          <pc:sldMk cId="3907544224" sldId="269"/>
        </pc:sldMkLst>
      </pc:sldChg>
      <pc:sldChg chg="addSp delSp modSp new del mod modClrScheme chgLayout">
        <pc:chgData name="Abbas Kassem" userId="b5422da9-d130-411e-8a14-2c174765e2f3" providerId="ADAL" clId="{6104F695-743F-0448-9EB0-05540458E969}" dt="2024-06-28T05:24:07.724" v="333" actId="2696"/>
        <pc:sldMkLst>
          <pc:docMk/>
          <pc:sldMk cId="676941459" sldId="270"/>
        </pc:sldMkLst>
      </pc:sldChg>
      <pc:sldChg chg="addSp delSp modSp new mod modClrScheme chgLayout">
        <pc:chgData name="Abbas Kassem" userId="b5422da9-d130-411e-8a14-2c174765e2f3" providerId="ADAL" clId="{6104F695-743F-0448-9EB0-05540458E969}" dt="2024-06-28T05:30:05.667" v="495" actId="700"/>
        <pc:sldMkLst>
          <pc:docMk/>
          <pc:sldMk cId="4053317287" sldId="270"/>
        </pc:sldMkLst>
      </pc:sldChg>
      <pc:sldChg chg="delSp new mod modClrScheme chgLayout">
        <pc:chgData name="Abbas Kassem" userId="b5422da9-d130-411e-8a14-2c174765e2f3" providerId="ADAL" clId="{6104F695-743F-0448-9EB0-05540458E969}" dt="2024-06-28T05:30:08.095" v="497" actId="700"/>
        <pc:sldMkLst>
          <pc:docMk/>
          <pc:sldMk cId="1226646282" sldId="271"/>
        </pc:sldMkLst>
      </pc:sldChg>
      <pc:sldChg chg="addSp delSp modSp new del mod modClrScheme chgLayout">
        <pc:chgData name="Abbas Kassem" userId="b5422da9-d130-411e-8a14-2c174765e2f3" providerId="ADAL" clId="{6104F695-743F-0448-9EB0-05540458E969}" dt="2024-06-28T05:24:07.513" v="332" actId="2696"/>
        <pc:sldMkLst>
          <pc:docMk/>
          <pc:sldMk cId="3572493045" sldId="271"/>
        </pc:sldMkLst>
      </pc:sldChg>
      <pc:sldChg chg="addSp modSp new mod modClrScheme chgLayout">
        <pc:chgData name="Abbas Kassem" userId="b5422da9-d130-411e-8a14-2c174765e2f3" providerId="ADAL" clId="{6104F695-743F-0448-9EB0-05540458E969}" dt="2024-06-28T05:30:10.499" v="499" actId="700"/>
        <pc:sldMkLst>
          <pc:docMk/>
          <pc:sldMk cId="2601560280" sldId="272"/>
        </pc:sldMkLst>
      </pc:sldChg>
      <pc:sldChg chg="addSp delSp modSp new del mod modClrScheme chgLayout">
        <pc:chgData name="Abbas Kassem" userId="b5422da9-d130-411e-8a14-2c174765e2f3" providerId="ADAL" clId="{6104F695-743F-0448-9EB0-05540458E969}" dt="2024-06-28T05:24:07.383" v="331" actId="2696"/>
        <pc:sldMkLst>
          <pc:docMk/>
          <pc:sldMk cId="4229219249" sldId="272"/>
        </pc:sldMkLst>
      </pc:sldChg>
      <pc:sldChg chg="addSp delSp modSp new mod modClrScheme chgLayout">
        <pc:chgData name="Abbas Kassem" userId="b5422da9-d130-411e-8a14-2c174765e2f3" providerId="ADAL" clId="{6104F695-743F-0448-9EB0-05540458E969}" dt="2024-06-28T05:30:14.060" v="501" actId="700"/>
        <pc:sldMkLst>
          <pc:docMk/>
          <pc:sldMk cId="377932196" sldId="273"/>
        </pc:sldMkLst>
      </pc:sldChg>
      <pc:sldChg chg="addSp delSp modSp new del mod modClrScheme chgLayout">
        <pc:chgData name="Abbas Kassem" userId="b5422da9-d130-411e-8a14-2c174765e2f3" providerId="ADAL" clId="{6104F695-743F-0448-9EB0-05540458E969}" dt="2024-06-28T05:24:07.169" v="330" actId="2696"/>
        <pc:sldMkLst>
          <pc:docMk/>
          <pc:sldMk cId="3104962500" sldId="273"/>
        </pc:sldMkLst>
      </pc:sldChg>
      <pc:sldChg chg="addSp delSp modSp new del mod modClrScheme chgLayout">
        <pc:chgData name="Abbas Kassem" userId="b5422da9-d130-411e-8a14-2c174765e2f3" providerId="ADAL" clId="{6104F695-743F-0448-9EB0-05540458E969}" dt="2024-06-28T05:24:07.052" v="329" actId="2696"/>
        <pc:sldMkLst>
          <pc:docMk/>
          <pc:sldMk cId="3237475501" sldId="274"/>
        </pc:sldMkLst>
      </pc:sldChg>
      <pc:sldChg chg="addSp delSp modSp new mod modClrScheme chgLayout">
        <pc:chgData name="Abbas Kassem" userId="b5422da9-d130-411e-8a14-2c174765e2f3" providerId="ADAL" clId="{6104F695-743F-0448-9EB0-05540458E969}" dt="2024-06-28T05:30:16.442" v="503" actId="700"/>
        <pc:sldMkLst>
          <pc:docMk/>
          <pc:sldMk cId="3267634690" sldId="274"/>
        </pc:sldMkLst>
      </pc:sldChg>
      <pc:sldChg chg="addSp delSp modSp new mod modClrScheme chgLayout">
        <pc:chgData name="Abbas Kassem" userId="b5422da9-d130-411e-8a14-2c174765e2f3" providerId="ADAL" clId="{6104F695-743F-0448-9EB0-05540458E969}" dt="2024-06-28T05:30:18.999" v="505" actId="700"/>
        <pc:sldMkLst>
          <pc:docMk/>
          <pc:sldMk cId="983441226" sldId="275"/>
        </pc:sldMkLst>
      </pc:sldChg>
      <pc:sldChg chg="addSp delSp modSp new del mod modClrScheme chgLayout">
        <pc:chgData name="Abbas Kassem" userId="b5422da9-d130-411e-8a14-2c174765e2f3" providerId="ADAL" clId="{6104F695-743F-0448-9EB0-05540458E969}" dt="2024-06-28T05:24:06.850" v="327" actId="2696"/>
        <pc:sldMkLst>
          <pc:docMk/>
          <pc:sldMk cId="3991670197" sldId="275"/>
        </pc:sldMkLst>
      </pc:sldChg>
      <pc:sldChg chg="addSp delSp modSp new mod modClrScheme chgLayout">
        <pc:chgData name="Abbas Kassem" userId="b5422da9-d130-411e-8a14-2c174765e2f3" providerId="ADAL" clId="{6104F695-743F-0448-9EB0-05540458E969}" dt="2024-06-28T05:30:22.360" v="507" actId="700"/>
        <pc:sldMkLst>
          <pc:docMk/>
          <pc:sldMk cId="520142420" sldId="276"/>
        </pc:sldMkLst>
      </pc:sldChg>
      <pc:sldChg chg="addSp delSp modSp new del mod modClrScheme chgLayout">
        <pc:chgData name="Abbas Kassem" userId="b5422da9-d130-411e-8a14-2c174765e2f3" providerId="ADAL" clId="{6104F695-743F-0448-9EB0-05540458E969}" dt="2024-06-28T05:24:06.734" v="326" actId="2696"/>
        <pc:sldMkLst>
          <pc:docMk/>
          <pc:sldMk cId="2750735645" sldId="276"/>
        </pc:sldMkLst>
      </pc:sldChg>
      <pc:sldChg chg="addSp delSp modSp new del mod modClrScheme chgLayout">
        <pc:chgData name="Abbas Kassem" userId="b5422da9-d130-411e-8a14-2c174765e2f3" providerId="ADAL" clId="{6104F695-743F-0448-9EB0-05540458E969}" dt="2024-06-28T05:24:06.626" v="325" actId="2696"/>
        <pc:sldMkLst>
          <pc:docMk/>
          <pc:sldMk cId="616812096" sldId="277"/>
        </pc:sldMkLst>
      </pc:sldChg>
      <pc:sldChg chg="addSp delSp modSp new mod modClrScheme chgLayout">
        <pc:chgData name="Abbas Kassem" userId="b5422da9-d130-411e-8a14-2c174765e2f3" providerId="ADAL" clId="{6104F695-743F-0448-9EB0-05540458E969}" dt="2024-06-28T05:30:25.087" v="509" actId="700"/>
        <pc:sldMkLst>
          <pc:docMk/>
          <pc:sldMk cId="2670575080" sldId="277"/>
        </pc:sldMkLst>
      </pc:sldChg>
      <pc:sldChg chg="addSp delSp modSp new del mod modClrScheme chgLayout">
        <pc:chgData name="Abbas Kassem" userId="b5422da9-d130-411e-8a14-2c174765e2f3" providerId="ADAL" clId="{6104F695-743F-0448-9EB0-05540458E969}" dt="2024-06-28T05:24:06.521" v="324" actId="2696"/>
        <pc:sldMkLst>
          <pc:docMk/>
          <pc:sldMk cId="1052777949" sldId="278"/>
        </pc:sldMkLst>
      </pc:sldChg>
      <pc:sldChg chg="addSp delSp modSp new mod modClrScheme chgLayout">
        <pc:chgData name="Abbas Kassem" userId="b5422da9-d130-411e-8a14-2c174765e2f3" providerId="ADAL" clId="{6104F695-743F-0448-9EB0-05540458E969}" dt="2024-06-28T05:30:28.264" v="511" actId="700"/>
        <pc:sldMkLst>
          <pc:docMk/>
          <pc:sldMk cId="3105621307" sldId="278"/>
        </pc:sldMkLst>
      </pc:sldChg>
      <pc:sldChg chg="addSp delSp modSp new del mod modClrScheme chgLayout">
        <pc:chgData name="Abbas Kassem" userId="b5422da9-d130-411e-8a14-2c174765e2f3" providerId="ADAL" clId="{6104F695-743F-0448-9EB0-05540458E969}" dt="2024-06-28T05:24:06.413" v="323" actId="2696"/>
        <pc:sldMkLst>
          <pc:docMk/>
          <pc:sldMk cId="700863007" sldId="279"/>
        </pc:sldMkLst>
      </pc:sldChg>
      <pc:sldChg chg="addSp delSp modSp new mod modClrScheme chgLayout">
        <pc:chgData name="Abbas Kassem" userId="b5422da9-d130-411e-8a14-2c174765e2f3" providerId="ADAL" clId="{6104F695-743F-0448-9EB0-05540458E969}" dt="2024-06-28T05:30:31.090" v="513" actId="700"/>
        <pc:sldMkLst>
          <pc:docMk/>
          <pc:sldMk cId="1500751946" sldId="279"/>
        </pc:sldMkLst>
      </pc:sldChg>
      <pc:sldChg chg="addSp delSp modSp new mod modClrScheme chgLayout">
        <pc:chgData name="Abbas Kassem" userId="b5422da9-d130-411e-8a14-2c174765e2f3" providerId="ADAL" clId="{6104F695-743F-0448-9EB0-05540458E969}" dt="2024-06-28T05:45:33.677" v="747" actId="12"/>
        <pc:sldMkLst>
          <pc:docMk/>
          <pc:sldMk cId="810085325" sldId="280"/>
        </pc:sldMkLst>
      </pc:sldChg>
      <pc:sldChg chg="addSp delSp modSp new del mod modClrScheme chgLayout">
        <pc:chgData name="Abbas Kassem" userId="b5422da9-d130-411e-8a14-2c174765e2f3" providerId="ADAL" clId="{6104F695-743F-0448-9EB0-05540458E969}" dt="2024-06-28T05:24:06.288" v="322" actId="2696"/>
        <pc:sldMkLst>
          <pc:docMk/>
          <pc:sldMk cId="2755681689" sldId="280"/>
        </pc:sldMkLst>
      </pc:sldChg>
      <pc:sldChg chg="addSp delSp modSp new del mod modClrScheme delCm modCm chgLayout">
        <pc:chgData name="Abbas Kassem" userId="b5422da9-d130-411e-8a14-2c174765e2f3" providerId="ADAL" clId="{6104F695-743F-0448-9EB0-05540458E969}" dt="2024-06-28T05:24:06.152" v="321" actId="2696"/>
        <pc:sldMkLst>
          <pc:docMk/>
          <pc:sldMk cId="178067769" sldId="281"/>
        </pc:sldMkLst>
      </pc:sldChg>
      <pc:sldChg chg="addSp modSp new mod modClrScheme chgLayout">
        <pc:chgData name="Abbas Kassem" userId="b5422da9-d130-411e-8a14-2c174765e2f3" providerId="ADAL" clId="{6104F695-743F-0448-9EB0-05540458E969}" dt="2024-06-28T05:30:38.685" v="517" actId="700"/>
        <pc:sldMkLst>
          <pc:docMk/>
          <pc:sldMk cId="1412059186" sldId="281"/>
        </pc:sldMkLst>
      </pc:sldChg>
      <pc:sldChg chg="addSp delSp modSp new del mod modClrScheme chgLayout">
        <pc:chgData name="Abbas Kassem" userId="b5422da9-d130-411e-8a14-2c174765e2f3" providerId="ADAL" clId="{6104F695-743F-0448-9EB0-05540458E969}" dt="2024-06-28T05:24:06.014" v="320" actId="2696"/>
        <pc:sldMkLst>
          <pc:docMk/>
          <pc:sldMk cId="1224721711" sldId="282"/>
        </pc:sldMkLst>
      </pc:sldChg>
      <pc:sldChg chg="delSp new mod modClrScheme chgLayout">
        <pc:chgData name="Abbas Kassem" userId="b5422da9-d130-411e-8a14-2c174765e2f3" providerId="ADAL" clId="{6104F695-743F-0448-9EB0-05540458E969}" dt="2024-06-28T05:30:42.503" v="519" actId="700"/>
        <pc:sldMkLst>
          <pc:docMk/>
          <pc:sldMk cId="3164448564" sldId="282"/>
        </pc:sldMkLst>
      </pc:sldChg>
      <pc:sldChg chg="new del">
        <pc:chgData name="Abbas Kassem" userId="b5422da9-d130-411e-8a14-2c174765e2f3" providerId="ADAL" clId="{6104F695-743F-0448-9EB0-05540458E969}" dt="2024-06-28T05:24:08.601" v="347" actId="2696"/>
        <pc:sldMkLst>
          <pc:docMk/>
          <pc:sldMk cId="1382371402" sldId="283"/>
        </pc:sldMkLst>
      </pc:sldChg>
      <pc:sldChg chg="delSp new mod modClrScheme chgLayout">
        <pc:chgData name="Abbas Kassem" userId="b5422da9-d130-411e-8a14-2c174765e2f3" providerId="ADAL" clId="{6104F695-743F-0448-9EB0-05540458E969}" dt="2024-06-28T05:35:53.915" v="526" actId="700"/>
        <pc:sldMkLst>
          <pc:docMk/>
          <pc:sldMk cId="2103481235" sldId="283"/>
        </pc:sldMkLst>
      </pc:sldChg>
      <pc:sldChg chg="addSp delSp modSp new del mod modClrScheme chgLayout">
        <pc:chgData name="Abbas Kassem" userId="b5422da9-d130-411e-8a14-2c174765e2f3" providerId="ADAL" clId="{6104F695-743F-0448-9EB0-05540458E969}" dt="2024-06-19T23:28:53.410" v="188" actId="2696"/>
        <pc:sldMkLst>
          <pc:docMk/>
          <pc:sldMk cId="3631219219" sldId="283"/>
        </pc:sldMkLst>
      </pc:sldChg>
      <pc:sldChg chg="addSp delSp modSp new del mod modClrScheme chgLayout">
        <pc:chgData name="Abbas Kassem" userId="b5422da9-d130-411e-8a14-2c174765e2f3" providerId="ADAL" clId="{6104F695-743F-0448-9EB0-05540458E969}" dt="2024-06-28T05:24:06.981" v="328" actId="2696"/>
        <pc:sldMkLst>
          <pc:docMk/>
          <pc:sldMk cId="1309583736" sldId="284"/>
        </pc:sldMkLst>
      </pc:sldChg>
      <pc:sldChg chg="addSp delSp modSp new mod">
        <pc:chgData name="Abbas Kassem" userId="b5422da9-d130-411e-8a14-2c174765e2f3" providerId="ADAL" clId="{6104F695-743F-0448-9EB0-05540458E969}" dt="2024-06-28T05:39:31.128" v="683" actId="478"/>
        <pc:sldMkLst>
          <pc:docMk/>
          <pc:sldMk cId="2357670213" sldId="284"/>
        </pc:sldMkLst>
      </pc:sldChg>
      <pc:sldChg chg="new mod modClrScheme chgLayout">
        <pc:chgData name="Abbas Kassem" userId="b5422da9-d130-411e-8a14-2c174765e2f3" providerId="ADAL" clId="{6104F695-743F-0448-9EB0-05540458E969}" dt="2024-06-28T05:36:15.255" v="530" actId="700"/>
        <pc:sldMkLst>
          <pc:docMk/>
          <pc:sldMk cId="2377966482" sldId="285"/>
        </pc:sldMkLst>
      </pc:sldChg>
      <pc:sldChg chg="addSp delSp modSp new del mod modClrScheme chgLayout">
        <pc:chgData name="Abbas Kassem" userId="b5422da9-d130-411e-8a14-2c174765e2f3" providerId="ADAL" clId="{6104F695-743F-0448-9EB0-05540458E969}" dt="2024-06-28T05:24:08.224" v="336" actId="2696"/>
        <pc:sldMkLst>
          <pc:docMk/>
          <pc:sldMk cId="2604295094" sldId="285"/>
        </pc:sldMkLst>
      </pc:sldChg>
      <pc:sldChg chg="addSp delSp modSp new mod modClrScheme chgLayout">
        <pc:chgData name="Abbas Kassem" userId="b5422da9-d130-411e-8a14-2c174765e2f3" providerId="ADAL" clId="{6104F695-743F-0448-9EB0-05540458E969}" dt="2024-06-28T05:40:48.187" v="731"/>
        <pc:sldMkLst>
          <pc:docMk/>
          <pc:sldMk cId="3879241143" sldId="286"/>
        </pc:sldMkLst>
      </pc:sldChg>
      <pc:sldChg chg="del">
        <pc:chgData name="Abbas Kassem" userId="b5422da9-d130-411e-8a14-2c174765e2f3" providerId="ADAL" clId="{6104F695-743F-0448-9EB0-05540458E969}" dt="2024-06-19T23:24:43.675" v="92" actId="2696"/>
        <pc:sldMkLst>
          <pc:docMk/>
          <pc:sldMk cId="3213303684" sldId="350"/>
        </pc:sldMkLst>
      </pc:sldChg>
      <pc:sldChg chg="del">
        <pc:chgData name="Abbas Kassem" userId="b5422da9-d130-411e-8a14-2c174765e2f3" providerId="ADAL" clId="{6104F695-743F-0448-9EB0-05540458E969}" dt="2024-06-19T23:24:43.766" v="93" actId="2696"/>
        <pc:sldMkLst>
          <pc:docMk/>
          <pc:sldMk cId="2545225003" sldId="351"/>
        </pc:sldMkLst>
      </pc:sldChg>
      <pc:sldChg chg="del">
        <pc:chgData name="Abbas Kassem" userId="b5422da9-d130-411e-8a14-2c174765e2f3" providerId="ADAL" clId="{6104F695-743F-0448-9EB0-05540458E969}" dt="2024-06-19T23:24:45.072" v="104" actId="2696"/>
        <pc:sldMkLst>
          <pc:docMk/>
          <pc:sldMk cId="1512787495" sldId="588"/>
        </pc:sldMkLst>
      </pc:sldChg>
      <pc:sldChg chg="del">
        <pc:chgData name="Abbas Kassem" userId="b5422da9-d130-411e-8a14-2c174765e2f3" providerId="ADAL" clId="{6104F695-743F-0448-9EB0-05540458E969}" dt="2024-06-19T23:24:43.886" v="94" actId="2696"/>
        <pc:sldMkLst>
          <pc:docMk/>
          <pc:sldMk cId="2476209255" sldId="600"/>
        </pc:sldMkLst>
      </pc:sldChg>
      <pc:sldChg chg="del">
        <pc:chgData name="Abbas Kassem" userId="b5422da9-d130-411e-8a14-2c174765e2f3" providerId="ADAL" clId="{6104F695-743F-0448-9EB0-05540458E969}" dt="2024-06-19T23:24:45.104" v="105" actId="2696"/>
        <pc:sldMkLst>
          <pc:docMk/>
          <pc:sldMk cId="2469376710" sldId="1067"/>
        </pc:sldMkLst>
      </pc:sldChg>
      <pc:sldChg chg="del">
        <pc:chgData name="Abbas Kassem" userId="b5422da9-d130-411e-8a14-2c174765e2f3" providerId="ADAL" clId="{6104F695-743F-0448-9EB0-05540458E969}" dt="2024-06-19T23:24:43.467" v="91" actId="2696"/>
        <pc:sldMkLst>
          <pc:docMk/>
          <pc:sldMk cId="1600594350" sldId="1653"/>
        </pc:sldMkLst>
      </pc:sldChg>
      <pc:sldChg chg="del">
        <pc:chgData name="Abbas Kassem" userId="b5422da9-d130-411e-8a14-2c174765e2f3" providerId="ADAL" clId="{6104F695-743F-0448-9EB0-05540458E969}" dt="2024-06-19T23:24:43.346" v="90" actId="2696"/>
        <pc:sldMkLst>
          <pc:docMk/>
          <pc:sldMk cId="1875021238" sldId="1708"/>
        </pc:sldMkLst>
      </pc:sldChg>
      <pc:sldChg chg="del">
        <pc:chgData name="Abbas Kassem" userId="b5422da9-d130-411e-8a14-2c174765e2f3" providerId="ADAL" clId="{6104F695-743F-0448-9EB0-05540458E969}" dt="2024-06-19T23:24:44.121" v="96" actId="2696"/>
        <pc:sldMkLst>
          <pc:docMk/>
          <pc:sldMk cId="3097061799" sldId="1722"/>
        </pc:sldMkLst>
      </pc:sldChg>
      <pc:sldChg chg="del">
        <pc:chgData name="Abbas Kassem" userId="b5422da9-d130-411e-8a14-2c174765e2f3" providerId="ADAL" clId="{6104F695-743F-0448-9EB0-05540458E969}" dt="2024-06-19T23:24:43.176" v="89" actId="2696"/>
        <pc:sldMkLst>
          <pc:docMk/>
          <pc:sldMk cId="452981664" sldId="1753"/>
        </pc:sldMkLst>
      </pc:sldChg>
      <pc:sldChg chg="del">
        <pc:chgData name="Abbas Kassem" userId="b5422da9-d130-411e-8a14-2c174765e2f3" providerId="ADAL" clId="{6104F695-743F-0448-9EB0-05540458E969}" dt="2024-05-30T22:47:54.122" v="39" actId="2696"/>
        <pc:sldMkLst>
          <pc:docMk/>
          <pc:sldMk cId="2523779614" sldId="1765"/>
        </pc:sldMkLst>
      </pc:sldChg>
      <pc:sldChg chg="addSp delSp modSp del mod modClrScheme chgLayout">
        <pc:chgData name="Abbas Kassem" userId="b5422da9-d130-411e-8a14-2c174765e2f3" providerId="ADAL" clId="{6104F695-743F-0448-9EB0-05540458E969}" dt="2024-06-19T23:24:44.938" v="103" actId="2696"/>
        <pc:sldMkLst>
          <pc:docMk/>
          <pc:sldMk cId="2461042309" sldId="1766"/>
        </pc:sldMkLst>
      </pc:sldChg>
      <pc:sldChg chg="addSp delSp modSp del mod chgLayout">
        <pc:chgData name="Abbas Kassem" userId="b5422da9-d130-411e-8a14-2c174765e2f3" providerId="ADAL" clId="{6104F695-743F-0448-9EB0-05540458E969}" dt="2024-06-19T23:24:44.604" v="100" actId="2696"/>
        <pc:sldMkLst>
          <pc:docMk/>
          <pc:sldMk cId="2857770934" sldId="1767"/>
        </pc:sldMkLst>
      </pc:sldChg>
      <pc:sldChg chg="del">
        <pc:chgData name="Abbas Kassem" userId="b5422da9-d130-411e-8a14-2c174765e2f3" providerId="ADAL" clId="{6104F695-743F-0448-9EB0-05540458E969}" dt="2024-06-19T23:24:44.029" v="95" actId="2696"/>
        <pc:sldMkLst>
          <pc:docMk/>
          <pc:sldMk cId="1413607929" sldId="1774"/>
        </pc:sldMkLst>
      </pc:sldChg>
      <pc:sldChg chg="del">
        <pc:chgData name="Abbas Kassem" userId="b5422da9-d130-411e-8a14-2c174765e2f3" providerId="ADAL" clId="{6104F695-743F-0448-9EB0-05540458E969}" dt="2024-06-19T23:24:44.229" v="97" actId="2696"/>
        <pc:sldMkLst>
          <pc:docMk/>
          <pc:sldMk cId="3858183350" sldId="1776"/>
        </pc:sldMkLst>
      </pc:sldChg>
      <pc:sldChg chg="del">
        <pc:chgData name="Abbas Kassem" userId="b5422da9-d130-411e-8a14-2c174765e2f3" providerId="ADAL" clId="{6104F695-743F-0448-9EB0-05540458E969}" dt="2024-06-19T23:24:44.325" v="98" actId="2696"/>
        <pc:sldMkLst>
          <pc:docMk/>
          <pc:sldMk cId="3828614129" sldId="1783"/>
        </pc:sldMkLst>
      </pc:sldChg>
      <pc:sldChg chg="del">
        <pc:chgData name="Abbas Kassem" userId="b5422da9-d130-411e-8a14-2c174765e2f3" providerId="ADAL" clId="{6104F695-743F-0448-9EB0-05540458E969}" dt="2024-06-19T23:24:45.285" v="106" actId="2696"/>
        <pc:sldMkLst>
          <pc:docMk/>
          <pc:sldMk cId="2466462266" sldId="1786"/>
        </pc:sldMkLst>
      </pc:sldChg>
      <pc:sldChg chg="del">
        <pc:chgData name="Abbas Kassem" userId="b5422da9-d130-411e-8a14-2c174765e2f3" providerId="ADAL" clId="{6104F695-743F-0448-9EB0-05540458E969}" dt="2024-06-19T23:24:42.822" v="87" actId="2696"/>
        <pc:sldMkLst>
          <pc:docMk/>
          <pc:sldMk cId="3831091944" sldId="1788"/>
        </pc:sldMkLst>
      </pc:sldChg>
      <pc:sldChg chg="del modAnim">
        <pc:chgData name="Abbas Kassem" userId="b5422da9-d130-411e-8a14-2c174765e2f3" providerId="ADAL" clId="{6104F695-743F-0448-9EB0-05540458E969}" dt="2024-06-19T23:24:44.442" v="99" actId="2696"/>
        <pc:sldMkLst>
          <pc:docMk/>
          <pc:sldMk cId="324857850" sldId="1789"/>
        </pc:sldMkLst>
      </pc:sldChg>
      <pc:sldChg chg="del">
        <pc:chgData name="Abbas Kassem" userId="b5422da9-d130-411e-8a14-2c174765e2f3" providerId="ADAL" clId="{6104F695-743F-0448-9EB0-05540458E969}" dt="2024-05-30T22:58:04.781" v="83" actId="2696"/>
        <pc:sldMkLst>
          <pc:docMk/>
          <pc:sldMk cId="4067663251" sldId="1818"/>
        </pc:sldMkLst>
      </pc:sldChg>
      <pc:sldChg chg="del">
        <pc:chgData name="Abbas Kassem" userId="b5422da9-d130-411e-8a14-2c174765e2f3" providerId="ADAL" clId="{6104F695-743F-0448-9EB0-05540458E969}" dt="2024-05-30T22:58:02.142" v="82" actId="2696"/>
        <pc:sldMkLst>
          <pc:docMk/>
          <pc:sldMk cId="2731460725" sldId="1819"/>
        </pc:sldMkLst>
      </pc:sldChg>
      <pc:sldChg chg="del">
        <pc:chgData name="Abbas Kassem" userId="b5422da9-d130-411e-8a14-2c174765e2f3" providerId="ADAL" clId="{6104F695-743F-0448-9EB0-05540458E969}" dt="2024-05-30T22:58:05.856" v="84" actId="2696"/>
        <pc:sldMkLst>
          <pc:docMk/>
          <pc:sldMk cId="2279920447" sldId="1820"/>
        </pc:sldMkLst>
      </pc:sldChg>
      <pc:sldChg chg="add del">
        <pc:chgData name="Abbas Kassem" userId="b5422da9-d130-411e-8a14-2c174765e2f3" providerId="ADAL" clId="{6104F695-743F-0448-9EB0-05540458E969}" dt="2024-06-19T23:24:44.782" v="101" actId="2696"/>
        <pc:sldMkLst>
          <pc:docMk/>
          <pc:sldMk cId="2779057769" sldId="1821"/>
        </pc:sldMkLst>
      </pc:sldChg>
      <pc:sldMasterChg chg="delSp mod addSldLayout delSldLayout modSldLayout">
        <pc:chgData name="Abbas Kassem" userId="b5422da9-d130-411e-8a14-2c174765e2f3" providerId="ADAL" clId="{6104F695-743F-0448-9EB0-05540458E969}" dt="2024-06-28T05:51:37.630" v="748" actId="14100"/>
        <pc:sldMasterMkLst>
          <pc:docMk/>
          <pc:sldMasterMk cId="2142349000" sldId="2147486213"/>
        </pc:sldMasterMkLst>
        <pc:sldLayoutChg chg="addSp modSp mod">
          <pc:chgData name="Abbas Kassem" userId="b5422da9-d130-411e-8a14-2c174765e2f3" providerId="ADAL" clId="{6104F695-743F-0448-9EB0-05540458E969}" dt="2024-06-28T05:51:37.630" v="748" actId="14100"/>
          <pc:sldLayoutMkLst>
            <pc:docMk/>
            <pc:sldMasterMk cId="2142349000" sldId="2147486213"/>
            <pc:sldLayoutMk cId="3960549796" sldId="2147486214"/>
          </pc:sldLayoutMkLst>
        </pc:sldLayoutChg>
        <pc:sldLayoutChg chg="del">
          <pc:chgData name="Abbas Kassem" userId="b5422da9-d130-411e-8a14-2c174765e2f3" providerId="ADAL" clId="{6104F695-743F-0448-9EB0-05540458E969}" dt="2024-06-19T23:25:08.668" v="108" actId="2696"/>
          <pc:sldLayoutMkLst>
            <pc:docMk/>
            <pc:sldMasterMk cId="2142349000" sldId="2147486213"/>
            <pc:sldLayoutMk cId="2256574191" sldId="2147486216"/>
          </pc:sldLayoutMkLst>
        </pc:sldLayoutChg>
        <pc:sldLayoutChg chg="del">
          <pc:chgData name="Abbas Kassem" userId="b5422da9-d130-411e-8a14-2c174765e2f3" providerId="ADAL" clId="{6104F695-743F-0448-9EB0-05540458E969}" dt="2024-06-19T23:25:09.283" v="110" actId="2696"/>
          <pc:sldLayoutMkLst>
            <pc:docMk/>
            <pc:sldMasterMk cId="2142349000" sldId="2147486213"/>
            <pc:sldLayoutMk cId="3408793107" sldId="2147486217"/>
          </pc:sldLayoutMkLst>
        </pc:sldLayoutChg>
        <pc:sldLayoutChg chg="del">
          <pc:chgData name="Abbas Kassem" userId="b5422da9-d130-411e-8a14-2c174765e2f3" providerId="ADAL" clId="{6104F695-743F-0448-9EB0-05540458E969}" dt="2024-06-28T05:35:36.238" v="524" actId="2696"/>
          <pc:sldLayoutMkLst>
            <pc:docMk/>
            <pc:sldMasterMk cId="2142349000" sldId="2147486213"/>
            <pc:sldLayoutMk cId="3381407161" sldId="2147486225"/>
          </pc:sldLayoutMkLst>
        </pc:sldLayoutChg>
        <pc:sldLayoutChg chg="modSp del">
          <pc:chgData name="Abbas Kassem" userId="b5422da9-d130-411e-8a14-2c174765e2f3" providerId="ADAL" clId="{6104F695-743F-0448-9EB0-05540458E969}" dt="2024-06-19T23:25:13.747" v="115" actId="2696"/>
          <pc:sldLayoutMkLst>
            <pc:docMk/>
            <pc:sldMasterMk cId="2142349000" sldId="2147486213"/>
            <pc:sldLayoutMk cId="3545478924" sldId="2147486228"/>
          </pc:sldLayoutMkLst>
        </pc:sldLayoutChg>
        <pc:sldLayoutChg chg="modSp del">
          <pc:chgData name="Abbas Kassem" userId="b5422da9-d130-411e-8a14-2c174765e2f3" providerId="ADAL" clId="{6104F695-743F-0448-9EB0-05540458E969}" dt="2024-06-19T23:25:14.756" v="117" actId="2696"/>
          <pc:sldLayoutMkLst>
            <pc:docMk/>
            <pc:sldMasterMk cId="2142349000" sldId="2147486213"/>
            <pc:sldLayoutMk cId="1632541466" sldId="2147486231"/>
          </pc:sldLayoutMkLst>
        </pc:sldLayoutChg>
        <pc:sldLayoutChg chg="del">
          <pc:chgData name="Abbas Kassem" userId="b5422da9-d130-411e-8a14-2c174765e2f3" providerId="ADAL" clId="{6104F695-743F-0448-9EB0-05540458E969}" dt="2024-06-19T23:25:20.121" v="125" actId="2696"/>
          <pc:sldLayoutMkLst>
            <pc:docMk/>
            <pc:sldMasterMk cId="2142349000" sldId="2147486213"/>
            <pc:sldLayoutMk cId="905465500" sldId="2147486232"/>
          </pc:sldLayoutMkLst>
        </pc:sldLayoutChg>
        <pc:sldLayoutChg chg="del">
          <pc:chgData name="Abbas Kassem" userId="b5422da9-d130-411e-8a14-2c174765e2f3" providerId="ADAL" clId="{6104F695-743F-0448-9EB0-05540458E969}" dt="2024-06-19T23:25:22.447" v="126" actId="2696"/>
          <pc:sldLayoutMkLst>
            <pc:docMk/>
            <pc:sldMasterMk cId="2142349000" sldId="2147486213"/>
            <pc:sldLayoutMk cId="876568546" sldId="2147486233"/>
          </pc:sldLayoutMkLst>
        </pc:sldLayoutChg>
        <pc:sldLayoutChg chg="modSp mod">
          <pc:chgData name="Abbas Kassem" userId="b5422da9-d130-411e-8a14-2c174765e2f3" providerId="ADAL" clId="{6104F695-743F-0448-9EB0-05540458E969}" dt="2024-06-28T05:44:21.344" v="737" actId="207"/>
          <pc:sldLayoutMkLst>
            <pc:docMk/>
            <pc:sldMasterMk cId="2142349000" sldId="2147486213"/>
            <pc:sldLayoutMk cId="3314270501" sldId="2147486237"/>
          </pc:sldLayoutMkLst>
        </pc:sldLayoutChg>
        <pc:sldLayoutChg chg="modSp mod">
          <pc:chgData name="Abbas Kassem" userId="b5422da9-d130-411e-8a14-2c174765e2f3" providerId="ADAL" clId="{6104F695-743F-0448-9EB0-05540458E969}" dt="2024-06-28T05:44:28.036" v="738" actId="207"/>
          <pc:sldLayoutMkLst>
            <pc:docMk/>
            <pc:sldMasterMk cId="2142349000" sldId="2147486213"/>
            <pc:sldLayoutMk cId="3873533443" sldId="2147486238"/>
          </pc:sldLayoutMkLst>
        </pc:sldLayoutChg>
        <pc:sldLayoutChg chg="delSp modSp mod">
          <pc:chgData name="Abbas Kassem" userId="b5422da9-d130-411e-8a14-2c174765e2f3" providerId="ADAL" clId="{6104F695-743F-0448-9EB0-05540458E969}" dt="2024-06-28T05:44:32.629" v="739" actId="207"/>
          <pc:sldLayoutMkLst>
            <pc:docMk/>
            <pc:sldMasterMk cId="2142349000" sldId="2147486213"/>
            <pc:sldLayoutMk cId="2757249440" sldId="2147486239"/>
          </pc:sldLayoutMkLst>
        </pc:sldLayoutChg>
        <pc:sldLayoutChg chg="modSp mod">
          <pc:chgData name="Abbas Kassem" userId="b5422da9-d130-411e-8a14-2c174765e2f3" providerId="ADAL" clId="{6104F695-743F-0448-9EB0-05540458E969}" dt="2024-06-28T05:44:35.802" v="740" actId="207"/>
          <pc:sldLayoutMkLst>
            <pc:docMk/>
            <pc:sldMasterMk cId="2142349000" sldId="2147486213"/>
            <pc:sldLayoutMk cId="1320770499" sldId="2147486240"/>
          </pc:sldLayoutMkLst>
        </pc:sldLayoutChg>
        <pc:sldLayoutChg chg="del">
          <pc:chgData name="Abbas Kassem" userId="b5422da9-d130-411e-8a14-2c174765e2f3" providerId="ADAL" clId="{6104F695-743F-0448-9EB0-05540458E969}" dt="2024-06-19T23:25:22.794" v="127" actId="2696"/>
          <pc:sldLayoutMkLst>
            <pc:docMk/>
            <pc:sldMasterMk cId="2142349000" sldId="2147486213"/>
            <pc:sldLayoutMk cId="4217313896" sldId="2147486240"/>
          </pc:sldLayoutMkLst>
        </pc:sldLayoutChg>
        <pc:sldLayoutChg chg="del">
          <pc:chgData name="Abbas Kassem" userId="b5422da9-d130-411e-8a14-2c174765e2f3" providerId="ADAL" clId="{6104F695-743F-0448-9EB0-05540458E969}" dt="2024-06-19T23:25:23.184" v="128" actId="2696"/>
          <pc:sldLayoutMkLst>
            <pc:docMk/>
            <pc:sldMasterMk cId="2142349000" sldId="2147486213"/>
            <pc:sldLayoutMk cId="1896615438" sldId="2147486241"/>
          </pc:sldLayoutMkLst>
        </pc:sldLayoutChg>
        <pc:sldLayoutChg chg="new del mod">
          <pc:chgData name="Abbas Kassem" userId="b5422da9-d130-411e-8a14-2c174765e2f3" providerId="ADAL" clId="{6104F695-743F-0448-9EB0-05540458E969}" dt="2024-06-28T05:27:43.103" v="455" actId="2696"/>
          <pc:sldLayoutMkLst>
            <pc:docMk/>
            <pc:sldMasterMk cId="2142349000" sldId="2147486213"/>
            <pc:sldLayoutMk cId="3192727149" sldId="2147486242"/>
          </pc:sldLayoutMkLst>
        </pc:sldLayoutChg>
        <pc:sldLayoutChg chg="del">
          <pc:chgData name="Abbas Kassem" userId="b5422da9-d130-411e-8a14-2c174765e2f3" providerId="ADAL" clId="{6104F695-743F-0448-9EB0-05540458E969}" dt="2024-06-19T23:25:23.545" v="129" actId="2696"/>
          <pc:sldLayoutMkLst>
            <pc:docMk/>
            <pc:sldMasterMk cId="2142349000" sldId="2147486213"/>
            <pc:sldLayoutMk cId="2141611850" sldId="2147486243"/>
          </pc:sldLayoutMkLst>
        </pc:sldLayoutChg>
        <pc:sldLayoutChg chg="del">
          <pc:chgData name="Abbas Kassem" userId="b5422da9-d130-411e-8a14-2c174765e2f3" providerId="ADAL" clId="{6104F695-743F-0448-9EB0-05540458E969}" dt="2024-06-19T23:25:24.353" v="130" actId="2696"/>
          <pc:sldLayoutMkLst>
            <pc:docMk/>
            <pc:sldMasterMk cId="2142349000" sldId="2147486213"/>
            <pc:sldLayoutMk cId="2430126469" sldId="2147486244"/>
          </pc:sldLayoutMkLst>
        </pc:sldLayoutChg>
        <pc:sldLayoutChg chg="del">
          <pc:chgData name="Abbas Kassem" userId="b5422da9-d130-411e-8a14-2c174765e2f3" providerId="ADAL" clId="{6104F695-743F-0448-9EB0-05540458E969}" dt="2024-06-19T23:25:24.662" v="131" actId="2696"/>
          <pc:sldLayoutMkLst>
            <pc:docMk/>
            <pc:sldMasterMk cId="2142349000" sldId="2147486213"/>
            <pc:sldLayoutMk cId="3112516770" sldId="2147486248"/>
          </pc:sldLayoutMkLst>
        </pc:sldLayoutChg>
        <pc:sldLayoutChg chg="del">
          <pc:chgData name="Abbas Kassem" userId="b5422da9-d130-411e-8a14-2c174765e2f3" providerId="ADAL" clId="{6104F695-743F-0448-9EB0-05540458E969}" dt="2024-06-19T23:25:26.631" v="133" actId="2696"/>
          <pc:sldLayoutMkLst>
            <pc:docMk/>
            <pc:sldMasterMk cId="2142349000" sldId="2147486213"/>
            <pc:sldLayoutMk cId="1821981783" sldId="2147486250"/>
          </pc:sldLayoutMkLst>
        </pc:sldLayoutChg>
        <pc:sldLayoutChg chg="del">
          <pc:chgData name="Abbas Kassem" userId="b5422da9-d130-411e-8a14-2c174765e2f3" providerId="ADAL" clId="{6104F695-743F-0448-9EB0-05540458E969}" dt="2024-06-19T23:25:25.007" v="132" actId="2696"/>
          <pc:sldLayoutMkLst>
            <pc:docMk/>
            <pc:sldMasterMk cId="2142349000" sldId="2147486213"/>
            <pc:sldLayoutMk cId="1023046990" sldId="2147486257"/>
          </pc:sldLayoutMkLst>
        </pc:sldLayoutChg>
        <pc:sldLayoutChg chg="addSp modSp del mod">
          <pc:chgData name="Abbas Kassem" userId="b5422da9-d130-411e-8a14-2c174765e2f3" providerId="ADAL" clId="{6104F695-743F-0448-9EB0-05540458E969}" dt="2024-06-19T23:24:44.790" v="102" actId="2696"/>
          <pc:sldLayoutMkLst>
            <pc:docMk/>
            <pc:sldMasterMk cId="2142349000" sldId="2147486213"/>
            <pc:sldLayoutMk cId="81287354" sldId="2147486294"/>
          </pc:sldLayoutMkLst>
        </pc:sldLayoutChg>
        <pc:sldLayoutChg chg="addSp delSp modSp del mod">
          <pc:chgData name="Abbas Kassem" userId="b5422da9-d130-411e-8a14-2c174765e2f3" providerId="ADAL" clId="{6104F695-743F-0448-9EB0-05540458E969}" dt="2024-06-19T23:25:17.613" v="120" actId="2696"/>
          <pc:sldLayoutMkLst>
            <pc:docMk/>
            <pc:sldMasterMk cId="2142349000" sldId="2147486213"/>
            <pc:sldLayoutMk cId="2840333521" sldId="2147486295"/>
          </pc:sldLayoutMkLst>
        </pc:sldLayoutChg>
        <pc:sldLayoutChg chg="del">
          <pc:chgData name="Abbas Kassem" userId="b5422da9-d130-411e-8a14-2c174765e2f3" providerId="ADAL" clId="{6104F695-743F-0448-9EB0-05540458E969}" dt="2024-06-19T23:25:08.209" v="107" actId="2696"/>
          <pc:sldLayoutMkLst>
            <pc:docMk/>
            <pc:sldMasterMk cId="2142349000" sldId="2147486213"/>
            <pc:sldLayoutMk cId="60102458" sldId="2147486296"/>
          </pc:sldLayoutMkLst>
        </pc:sldLayoutChg>
        <pc:sldLayoutChg chg="del">
          <pc:chgData name="Abbas Kassem" userId="b5422da9-d130-411e-8a14-2c174765e2f3" providerId="ADAL" clId="{6104F695-743F-0448-9EB0-05540458E969}" dt="2024-06-19T23:25:08.967" v="109" actId="2696"/>
          <pc:sldLayoutMkLst>
            <pc:docMk/>
            <pc:sldMasterMk cId="2142349000" sldId="2147486213"/>
            <pc:sldLayoutMk cId="1049518013" sldId="2147486297"/>
          </pc:sldLayoutMkLst>
        </pc:sldLayoutChg>
        <pc:sldLayoutChg chg="del">
          <pc:chgData name="Abbas Kassem" userId="b5422da9-d130-411e-8a14-2c174765e2f3" providerId="ADAL" clId="{6104F695-743F-0448-9EB0-05540458E969}" dt="2024-06-19T23:25:11.278" v="111" actId="2696"/>
          <pc:sldLayoutMkLst>
            <pc:docMk/>
            <pc:sldMasterMk cId="2142349000" sldId="2147486213"/>
            <pc:sldLayoutMk cId="2966717227" sldId="2147486298"/>
          </pc:sldLayoutMkLst>
        </pc:sldLayoutChg>
        <pc:sldLayoutChg chg="del">
          <pc:chgData name="Abbas Kassem" userId="b5422da9-d130-411e-8a14-2c174765e2f3" providerId="ADAL" clId="{6104F695-743F-0448-9EB0-05540458E969}" dt="2024-06-19T23:25:11.580" v="112" actId="2696"/>
          <pc:sldLayoutMkLst>
            <pc:docMk/>
            <pc:sldMasterMk cId="2142349000" sldId="2147486213"/>
            <pc:sldLayoutMk cId="1723382429" sldId="2147486299"/>
          </pc:sldLayoutMkLst>
        </pc:sldLayoutChg>
        <pc:sldLayoutChg chg="del">
          <pc:chgData name="Abbas Kassem" userId="b5422da9-d130-411e-8a14-2c174765e2f3" providerId="ADAL" clId="{6104F695-743F-0448-9EB0-05540458E969}" dt="2024-06-19T23:25:11.999" v="113" actId="2696"/>
          <pc:sldLayoutMkLst>
            <pc:docMk/>
            <pc:sldMasterMk cId="2142349000" sldId="2147486213"/>
            <pc:sldLayoutMk cId="1408837946" sldId="2147486300"/>
          </pc:sldLayoutMkLst>
        </pc:sldLayoutChg>
        <pc:sldLayoutChg chg="del modAnim">
          <pc:chgData name="Abbas Kassem" userId="b5422da9-d130-411e-8a14-2c174765e2f3" providerId="ADAL" clId="{6104F695-743F-0448-9EB0-05540458E969}" dt="2024-06-19T23:25:12.957" v="114" actId="2696"/>
          <pc:sldLayoutMkLst>
            <pc:docMk/>
            <pc:sldMasterMk cId="2142349000" sldId="2147486213"/>
            <pc:sldLayoutMk cId="2124527540" sldId="2147486301"/>
          </pc:sldLayoutMkLst>
        </pc:sldLayoutChg>
        <pc:sldLayoutChg chg="modSp del">
          <pc:chgData name="Abbas Kassem" userId="b5422da9-d130-411e-8a14-2c174765e2f3" providerId="ADAL" clId="{6104F695-743F-0448-9EB0-05540458E969}" dt="2024-06-19T23:25:14.319" v="116" actId="2696"/>
          <pc:sldLayoutMkLst>
            <pc:docMk/>
            <pc:sldMasterMk cId="2142349000" sldId="2147486213"/>
            <pc:sldLayoutMk cId="1071257622" sldId="2147486302"/>
          </pc:sldLayoutMkLst>
        </pc:sldLayoutChg>
        <pc:sldLayoutChg chg="modSp del">
          <pc:chgData name="Abbas Kassem" userId="b5422da9-d130-411e-8a14-2c174765e2f3" providerId="ADAL" clId="{6104F695-743F-0448-9EB0-05540458E969}" dt="2024-06-19T23:25:15.074" v="118" actId="2696"/>
          <pc:sldLayoutMkLst>
            <pc:docMk/>
            <pc:sldMasterMk cId="2142349000" sldId="2147486213"/>
            <pc:sldLayoutMk cId="2569831872" sldId="2147486303"/>
          </pc:sldLayoutMkLst>
        </pc:sldLayoutChg>
        <pc:sldLayoutChg chg="del">
          <pc:chgData name="Abbas Kassem" userId="b5422da9-d130-411e-8a14-2c174765e2f3" providerId="ADAL" clId="{6104F695-743F-0448-9EB0-05540458E969}" dt="2024-06-19T23:24:42.833" v="88" actId="2696"/>
          <pc:sldLayoutMkLst>
            <pc:docMk/>
            <pc:sldMasterMk cId="2142349000" sldId="2147486213"/>
            <pc:sldLayoutMk cId="3870868349" sldId="2147486304"/>
          </pc:sldLayoutMkLst>
        </pc:sldLayoutChg>
        <pc:sldLayoutChg chg="del">
          <pc:chgData name="Abbas Kassem" userId="b5422da9-d130-411e-8a14-2c174765e2f3" providerId="ADAL" clId="{6104F695-743F-0448-9EB0-05540458E969}" dt="2024-06-19T23:25:19.062" v="122" actId="2696"/>
          <pc:sldLayoutMkLst>
            <pc:docMk/>
            <pc:sldMasterMk cId="2142349000" sldId="2147486213"/>
            <pc:sldLayoutMk cId="900908246" sldId="2147486305"/>
          </pc:sldLayoutMkLst>
        </pc:sldLayoutChg>
        <pc:sldLayoutChg chg="del">
          <pc:chgData name="Abbas Kassem" userId="b5422da9-d130-411e-8a14-2c174765e2f3" providerId="ADAL" clId="{6104F695-743F-0448-9EB0-05540458E969}" dt="2024-06-19T23:25:19.303" v="123" actId="2696"/>
          <pc:sldLayoutMkLst>
            <pc:docMk/>
            <pc:sldMasterMk cId="2142349000" sldId="2147486213"/>
            <pc:sldLayoutMk cId="464161530" sldId="2147486306"/>
          </pc:sldLayoutMkLst>
        </pc:sldLayoutChg>
        <pc:sldLayoutChg chg="del">
          <pc:chgData name="Abbas Kassem" userId="b5422da9-d130-411e-8a14-2c174765e2f3" providerId="ADAL" clId="{6104F695-743F-0448-9EB0-05540458E969}" dt="2024-06-19T23:25:19.504" v="124" actId="2696"/>
          <pc:sldLayoutMkLst>
            <pc:docMk/>
            <pc:sldMasterMk cId="2142349000" sldId="2147486213"/>
            <pc:sldLayoutMk cId="1945511871" sldId="2147486307"/>
          </pc:sldLayoutMkLst>
        </pc:sldLayoutChg>
        <pc:sldLayoutChg chg="modSp del mod">
          <pc:chgData name="Abbas Kassem" userId="b5422da9-d130-411e-8a14-2c174765e2f3" providerId="ADAL" clId="{6104F695-743F-0448-9EB0-05540458E969}" dt="2024-06-19T23:25:15.835" v="119" actId="2696"/>
          <pc:sldLayoutMkLst>
            <pc:docMk/>
            <pc:sldMasterMk cId="2142349000" sldId="2147486213"/>
            <pc:sldLayoutMk cId="2527112358" sldId="2147486308"/>
          </pc:sldLayoutMkLst>
        </pc:sldLayoutChg>
        <pc:sldLayoutChg chg="del">
          <pc:chgData name="Abbas Kassem" userId="b5422da9-d130-411e-8a14-2c174765e2f3" providerId="ADAL" clId="{6104F695-743F-0448-9EB0-05540458E969}" dt="2024-05-30T22:58:20.511" v="85" actId="2696"/>
          <pc:sldLayoutMkLst>
            <pc:docMk/>
            <pc:sldMasterMk cId="2142349000" sldId="2147486213"/>
            <pc:sldLayoutMk cId="2483425245" sldId="2147486309"/>
          </pc:sldLayoutMkLst>
        </pc:sldLayoutChg>
        <pc:sldLayoutChg chg="delSp add del mod modTransition">
          <pc:chgData name="Abbas Kassem" userId="b5422da9-d130-411e-8a14-2c174765e2f3" providerId="ADAL" clId="{6104F695-743F-0448-9EB0-05540458E969}" dt="2024-06-19T23:25:17.927" v="121" actId="2696"/>
          <pc:sldLayoutMkLst>
            <pc:docMk/>
            <pc:sldMasterMk cId="2142349000" sldId="2147486213"/>
            <pc:sldLayoutMk cId="3219283496" sldId="2147486310"/>
          </pc:sldLayoutMkLst>
        </pc:sldLayoutChg>
        <pc:sldLayoutChg chg="del">
          <pc:chgData name="Abbas Kassem" userId="b5422da9-d130-411e-8a14-2c174765e2f3" providerId="ADAL" clId="{6104F695-743F-0448-9EB0-05540458E969}" dt="2024-06-19T23:41:15.282" v="196" actId="2696"/>
          <pc:sldLayoutMkLst>
            <pc:docMk/>
            <pc:sldMasterMk cId="2142349000" sldId="2147486213"/>
            <pc:sldLayoutMk cId="1544664372" sldId="2147486311"/>
          </pc:sldLayoutMkLst>
        </pc:sldLayoutChg>
        <pc:sldLayoutChg chg="modSp del mod">
          <pc:chgData name="Abbas Kassem" userId="b5422da9-d130-411e-8a14-2c174765e2f3" providerId="ADAL" clId="{6104F695-743F-0448-9EB0-05540458E969}" dt="2024-06-28T05:24:14.681" v="350" actId="2696"/>
          <pc:sldLayoutMkLst>
            <pc:docMk/>
            <pc:sldMasterMk cId="2142349000" sldId="2147486213"/>
            <pc:sldLayoutMk cId="3431503481" sldId="2147486312"/>
          </pc:sldLayoutMkLst>
        </pc:sldLayoutChg>
        <pc:sldLayoutChg chg="modSp del mod">
          <pc:chgData name="Abbas Kassem" userId="b5422da9-d130-411e-8a14-2c174765e2f3" providerId="ADAL" clId="{6104F695-743F-0448-9EB0-05540458E969}" dt="2024-06-28T05:24:14.858" v="351" actId="2696"/>
          <pc:sldLayoutMkLst>
            <pc:docMk/>
            <pc:sldMasterMk cId="2142349000" sldId="2147486213"/>
            <pc:sldLayoutMk cId="706938856" sldId="2147486313"/>
          </pc:sldLayoutMkLst>
        </pc:sldLayoutChg>
        <pc:sldLayoutChg chg="modSp del mod">
          <pc:chgData name="Abbas Kassem" userId="b5422da9-d130-411e-8a14-2c174765e2f3" providerId="ADAL" clId="{6104F695-743F-0448-9EB0-05540458E969}" dt="2024-06-28T05:24:15.018" v="352" actId="2696"/>
          <pc:sldLayoutMkLst>
            <pc:docMk/>
            <pc:sldMasterMk cId="2142349000" sldId="2147486213"/>
            <pc:sldLayoutMk cId="2446652812" sldId="2147486314"/>
          </pc:sldLayoutMkLst>
        </pc:sldLayoutChg>
        <pc:sldLayoutChg chg="modSp del mod">
          <pc:chgData name="Abbas Kassem" userId="b5422da9-d130-411e-8a14-2c174765e2f3" providerId="ADAL" clId="{6104F695-743F-0448-9EB0-05540458E969}" dt="2024-06-28T05:24:15.186" v="353" actId="2696"/>
          <pc:sldLayoutMkLst>
            <pc:docMk/>
            <pc:sldMasterMk cId="2142349000" sldId="2147486213"/>
            <pc:sldLayoutMk cId="3987790434" sldId="2147486315"/>
          </pc:sldLayoutMkLst>
        </pc:sldLayoutChg>
        <pc:sldLayoutChg chg="modSp del mod">
          <pc:chgData name="Abbas Kassem" userId="b5422da9-d130-411e-8a14-2c174765e2f3" providerId="ADAL" clId="{6104F695-743F-0448-9EB0-05540458E969}" dt="2024-06-28T05:24:15.457" v="354" actId="2696"/>
          <pc:sldLayoutMkLst>
            <pc:docMk/>
            <pc:sldMasterMk cId="2142349000" sldId="2147486213"/>
            <pc:sldLayoutMk cId="2081255331" sldId="2147486316"/>
          </pc:sldLayoutMkLst>
        </pc:sldLayoutChg>
        <pc:sldLayoutChg chg="modSp del mod">
          <pc:chgData name="Abbas Kassem" userId="b5422da9-d130-411e-8a14-2c174765e2f3" providerId="ADAL" clId="{6104F695-743F-0448-9EB0-05540458E969}" dt="2024-06-28T05:24:15.617" v="355" actId="2696"/>
          <pc:sldLayoutMkLst>
            <pc:docMk/>
            <pc:sldMasterMk cId="2142349000" sldId="2147486213"/>
            <pc:sldLayoutMk cId="776934758" sldId="2147486317"/>
          </pc:sldLayoutMkLst>
        </pc:sldLayoutChg>
        <pc:sldLayoutChg chg="modSp del mod">
          <pc:chgData name="Abbas Kassem" userId="b5422da9-d130-411e-8a14-2c174765e2f3" providerId="ADAL" clId="{6104F695-743F-0448-9EB0-05540458E969}" dt="2024-06-28T05:24:15.736" v="356" actId="2696"/>
          <pc:sldLayoutMkLst>
            <pc:docMk/>
            <pc:sldMasterMk cId="2142349000" sldId="2147486213"/>
            <pc:sldLayoutMk cId="801799233" sldId="2147486318"/>
          </pc:sldLayoutMkLst>
        </pc:sldLayoutChg>
        <pc:sldLayoutChg chg="modSp del mod">
          <pc:chgData name="Abbas Kassem" userId="b5422da9-d130-411e-8a14-2c174765e2f3" providerId="ADAL" clId="{6104F695-743F-0448-9EB0-05540458E969}" dt="2024-06-28T05:24:15.837" v="357" actId="2696"/>
          <pc:sldLayoutMkLst>
            <pc:docMk/>
            <pc:sldMasterMk cId="2142349000" sldId="2147486213"/>
            <pc:sldLayoutMk cId="2126181132" sldId="2147486319"/>
          </pc:sldLayoutMkLst>
        </pc:sldLayoutChg>
        <pc:sldLayoutChg chg="modSp del mod">
          <pc:chgData name="Abbas Kassem" userId="b5422da9-d130-411e-8a14-2c174765e2f3" providerId="ADAL" clId="{6104F695-743F-0448-9EB0-05540458E969}" dt="2024-06-28T05:24:15.955" v="358" actId="2696"/>
          <pc:sldLayoutMkLst>
            <pc:docMk/>
            <pc:sldMasterMk cId="2142349000" sldId="2147486213"/>
            <pc:sldLayoutMk cId="322409899" sldId="2147486320"/>
          </pc:sldLayoutMkLst>
        </pc:sldLayoutChg>
        <pc:sldLayoutChg chg="modSp del mod">
          <pc:chgData name="Abbas Kassem" userId="b5422da9-d130-411e-8a14-2c174765e2f3" providerId="ADAL" clId="{6104F695-743F-0448-9EB0-05540458E969}" dt="2024-06-28T05:24:16.051" v="359" actId="2696"/>
          <pc:sldLayoutMkLst>
            <pc:docMk/>
            <pc:sldMasterMk cId="2142349000" sldId="2147486213"/>
            <pc:sldLayoutMk cId="832934330" sldId="2147486321"/>
          </pc:sldLayoutMkLst>
        </pc:sldLayoutChg>
        <pc:sldLayoutChg chg="modSp del mod">
          <pc:chgData name="Abbas Kassem" userId="b5422da9-d130-411e-8a14-2c174765e2f3" providerId="ADAL" clId="{6104F695-743F-0448-9EB0-05540458E969}" dt="2024-06-28T05:24:16.191" v="360" actId="2696"/>
          <pc:sldLayoutMkLst>
            <pc:docMk/>
            <pc:sldMasterMk cId="2142349000" sldId="2147486213"/>
            <pc:sldLayoutMk cId="3160894480" sldId="2147486322"/>
          </pc:sldLayoutMkLst>
        </pc:sldLayoutChg>
        <pc:sldLayoutChg chg="modSp del mod">
          <pc:chgData name="Abbas Kassem" userId="b5422da9-d130-411e-8a14-2c174765e2f3" providerId="ADAL" clId="{6104F695-743F-0448-9EB0-05540458E969}" dt="2024-06-28T05:24:16.455" v="362" actId="2696"/>
          <pc:sldLayoutMkLst>
            <pc:docMk/>
            <pc:sldMasterMk cId="2142349000" sldId="2147486213"/>
            <pc:sldLayoutMk cId="552588001" sldId="2147486323"/>
          </pc:sldLayoutMkLst>
        </pc:sldLayoutChg>
        <pc:sldLayoutChg chg="modSp del mod">
          <pc:chgData name="Abbas Kassem" userId="b5422da9-d130-411e-8a14-2c174765e2f3" providerId="ADAL" clId="{6104F695-743F-0448-9EB0-05540458E969}" dt="2024-06-28T05:24:16.570" v="363" actId="2696"/>
          <pc:sldLayoutMkLst>
            <pc:docMk/>
            <pc:sldMasterMk cId="2142349000" sldId="2147486213"/>
            <pc:sldLayoutMk cId="1203901924" sldId="2147486324"/>
          </pc:sldLayoutMkLst>
        </pc:sldLayoutChg>
        <pc:sldLayoutChg chg="modSp del mod">
          <pc:chgData name="Abbas Kassem" userId="b5422da9-d130-411e-8a14-2c174765e2f3" providerId="ADAL" clId="{6104F695-743F-0448-9EB0-05540458E969}" dt="2024-06-28T05:24:16.770" v="364" actId="2696"/>
          <pc:sldLayoutMkLst>
            <pc:docMk/>
            <pc:sldMasterMk cId="2142349000" sldId="2147486213"/>
            <pc:sldLayoutMk cId="3968279166" sldId="2147486325"/>
          </pc:sldLayoutMkLst>
        </pc:sldLayoutChg>
        <pc:sldLayoutChg chg="modSp del mod">
          <pc:chgData name="Abbas Kassem" userId="b5422da9-d130-411e-8a14-2c174765e2f3" providerId="ADAL" clId="{6104F695-743F-0448-9EB0-05540458E969}" dt="2024-06-28T05:24:16.914" v="365" actId="2696"/>
          <pc:sldLayoutMkLst>
            <pc:docMk/>
            <pc:sldMasterMk cId="2142349000" sldId="2147486213"/>
            <pc:sldLayoutMk cId="1383815059" sldId="2147486326"/>
          </pc:sldLayoutMkLst>
        </pc:sldLayoutChg>
        <pc:sldLayoutChg chg="modSp del mod">
          <pc:chgData name="Abbas Kassem" userId="b5422da9-d130-411e-8a14-2c174765e2f3" providerId="ADAL" clId="{6104F695-743F-0448-9EB0-05540458E969}" dt="2024-06-28T05:24:17.078" v="366" actId="2696"/>
          <pc:sldLayoutMkLst>
            <pc:docMk/>
            <pc:sldMasterMk cId="2142349000" sldId="2147486213"/>
            <pc:sldLayoutMk cId="2621055999" sldId="2147486327"/>
          </pc:sldLayoutMkLst>
        </pc:sldLayoutChg>
        <pc:sldLayoutChg chg="modSp del mod">
          <pc:chgData name="Abbas Kassem" userId="b5422da9-d130-411e-8a14-2c174765e2f3" providerId="ADAL" clId="{6104F695-743F-0448-9EB0-05540458E969}" dt="2024-06-28T05:24:17.222" v="367" actId="2696"/>
          <pc:sldLayoutMkLst>
            <pc:docMk/>
            <pc:sldMasterMk cId="2142349000" sldId="2147486213"/>
            <pc:sldLayoutMk cId="3511548872" sldId="2147486328"/>
          </pc:sldLayoutMkLst>
        </pc:sldLayoutChg>
        <pc:sldLayoutChg chg="modSp del mod">
          <pc:chgData name="Abbas Kassem" userId="b5422da9-d130-411e-8a14-2c174765e2f3" providerId="ADAL" clId="{6104F695-743F-0448-9EB0-05540458E969}" dt="2024-06-28T05:24:17.350" v="368" actId="2696"/>
          <pc:sldLayoutMkLst>
            <pc:docMk/>
            <pc:sldMasterMk cId="2142349000" sldId="2147486213"/>
            <pc:sldLayoutMk cId="97985312" sldId="2147486329"/>
          </pc:sldLayoutMkLst>
        </pc:sldLayoutChg>
        <pc:sldLayoutChg chg="addSp delSp modSp del mod">
          <pc:chgData name="Abbas Kassem" userId="b5422da9-d130-411e-8a14-2c174765e2f3" providerId="ADAL" clId="{6104F695-743F-0448-9EB0-05540458E969}" dt="2024-06-28T05:24:17.702" v="370" actId="2696"/>
          <pc:sldLayoutMkLst>
            <pc:docMk/>
            <pc:sldMasterMk cId="2142349000" sldId="2147486213"/>
            <pc:sldLayoutMk cId="1860064805" sldId="2147486330"/>
          </pc:sldLayoutMkLst>
        </pc:sldLayoutChg>
        <pc:sldLayoutChg chg="addSp delSp modSp del mod">
          <pc:chgData name="Abbas Kassem" userId="b5422da9-d130-411e-8a14-2c174765e2f3" providerId="ADAL" clId="{6104F695-743F-0448-9EB0-05540458E969}" dt="2024-06-28T05:24:17.855" v="371" actId="2696"/>
          <pc:sldLayoutMkLst>
            <pc:docMk/>
            <pc:sldMasterMk cId="2142349000" sldId="2147486213"/>
            <pc:sldLayoutMk cId="3889317922" sldId="2147486331"/>
          </pc:sldLayoutMkLst>
        </pc:sldLayoutChg>
        <pc:sldLayoutChg chg="addSp delSp modSp del mod">
          <pc:chgData name="Abbas Kassem" userId="b5422da9-d130-411e-8a14-2c174765e2f3" providerId="ADAL" clId="{6104F695-743F-0448-9EB0-05540458E969}" dt="2024-06-28T05:24:18.350" v="372" actId="2696"/>
          <pc:sldLayoutMkLst>
            <pc:docMk/>
            <pc:sldMasterMk cId="2142349000" sldId="2147486213"/>
            <pc:sldLayoutMk cId="2327061576" sldId="2147486332"/>
          </pc:sldLayoutMkLst>
        </pc:sldLayoutChg>
        <pc:sldLayoutChg chg="modSp del mod">
          <pc:chgData name="Abbas Kassem" userId="b5422da9-d130-411e-8a14-2c174765e2f3" providerId="ADAL" clId="{6104F695-743F-0448-9EB0-05540458E969}" dt="2024-06-28T05:24:18.621" v="373" actId="2696"/>
          <pc:sldLayoutMkLst>
            <pc:docMk/>
            <pc:sldMasterMk cId="2142349000" sldId="2147486213"/>
            <pc:sldLayoutMk cId="2147982413" sldId="2147486333"/>
          </pc:sldLayoutMkLst>
        </pc:sldLayoutChg>
        <pc:sldLayoutChg chg="modSp del mod">
          <pc:chgData name="Abbas Kassem" userId="b5422da9-d130-411e-8a14-2c174765e2f3" providerId="ADAL" clId="{6104F695-743F-0448-9EB0-05540458E969}" dt="2024-06-28T05:24:18.774" v="374" actId="2696"/>
          <pc:sldLayoutMkLst>
            <pc:docMk/>
            <pc:sldMasterMk cId="2142349000" sldId="2147486213"/>
            <pc:sldLayoutMk cId="1850343170" sldId="2147486334"/>
          </pc:sldLayoutMkLst>
        </pc:sldLayoutChg>
        <pc:sldLayoutChg chg="modSp del mod">
          <pc:chgData name="Abbas Kassem" userId="b5422da9-d130-411e-8a14-2c174765e2f3" providerId="ADAL" clId="{6104F695-743F-0448-9EB0-05540458E969}" dt="2024-06-28T05:24:18.912" v="375" actId="2696"/>
          <pc:sldLayoutMkLst>
            <pc:docMk/>
            <pc:sldMasterMk cId="2142349000" sldId="2147486213"/>
            <pc:sldLayoutMk cId="1914953160" sldId="2147486335"/>
          </pc:sldLayoutMkLst>
        </pc:sldLayoutChg>
        <pc:sldLayoutChg chg="addSp delSp modSp del mod">
          <pc:chgData name="Abbas Kassem" userId="b5422da9-d130-411e-8a14-2c174765e2f3" providerId="ADAL" clId="{6104F695-743F-0448-9EB0-05540458E969}" dt="2024-06-28T05:24:19.059" v="376" actId="2696"/>
          <pc:sldLayoutMkLst>
            <pc:docMk/>
            <pc:sldMasterMk cId="2142349000" sldId="2147486213"/>
            <pc:sldLayoutMk cId="542448073" sldId="2147486336"/>
          </pc:sldLayoutMkLst>
        </pc:sldLayoutChg>
        <pc:sldLayoutChg chg="modSp del mod">
          <pc:chgData name="Abbas Kassem" userId="b5422da9-d130-411e-8a14-2c174765e2f3" providerId="ADAL" clId="{6104F695-743F-0448-9EB0-05540458E969}" dt="2024-06-28T05:24:19.210" v="377" actId="2696"/>
          <pc:sldLayoutMkLst>
            <pc:docMk/>
            <pc:sldMasterMk cId="2142349000" sldId="2147486213"/>
            <pc:sldLayoutMk cId="2368871204" sldId="2147486337"/>
          </pc:sldLayoutMkLst>
        </pc:sldLayoutChg>
        <pc:sldLayoutChg chg="addSp delSp modSp add del mod">
          <pc:chgData name="Abbas Kassem" userId="b5422da9-d130-411e-8a14-2c174765e2f3" providerId="ADAL" clId="{6104F695-743F-0448-9EB0-05540458E969}" dt="2024-06-28T05:24:30.339" v="408" actId="2696"/>
          <pc:sldLayoutMkLst>
            <pc:docMk/>
            <pc:sldMasterMk cId="2142349000" sldId="2147486213"/>
            <pc:sldLayoutMk cId="3366496737" sldId="2147486338"/>
          </pc:sldLayoutMkLst>
        </pc:sldLayoutChg>
        <pc:sldLayoutChg chg="addSp delSp modSp del mod">
          <pc:chgData name="Abbas Kassem" userId="b5422da9-d130-411e-8a14-2c174765e2f3" providerId="ADAL" clId="{6104F695-743F-0448-9EB0-05540458E969}" dt="2024-06-28T05:24:14.272" v="349" actId="2696"/>
          <pc:sldLayoutMkLst>
            <pc:docMk/>
            <pc:sldMasterMk cId="2142349000" sldId="2147486213"/>
            <pc:sldLayoutMk cId="4285590482" sldId="2147486339"/>
          </pc:sldLayoutMkLst>
        </pc:sldLayoutChg>
        <pc:sldLayoutChg chg="modSp add del mod modTransition">
          <pc:chgData name="Abbas Kassem" userId="b5422da9-d130-411e-8a14-2c174765e2f3" providerId="ADAL" clId="{6104F695-743F-0448-9EB0-05540458E969}" dt="2024-06-28T05:24:16.320" v="361" actId="2696"/>
          <pc:sldLayoutMkLst>
            <pc:docMk/>
            <pc:sldMasterMk cId="2142349000" sldId="2147486213"/>
            <pc:sldLayoutMk cId="1511326054" sldId="2147486340"/>
          </pc:sldLayoutMkLst>
        </pc:sldLayoutChg>
        <pc:sldLayoutChg chg="modSp add del mod modTransition">
          <pc:chgData name="Abbas Kassem" userId="b5422da9-d130-411e-8a14-2c174765e2f3" providerId="ADAL" clId="{6104F695-743F-0448-9EB0-05540458E969}" dt="2024-06-28T05:24:17.556" v="369" actId="2696"/>
          <pc:sldLayoutMkLst>
            <pc:docMk/>
            <pc:sldMasterMk cId="2142349000" sldId="2147486213"/>
            <pc:sldLayoutMk cId="1317521345" sldId="2147486341"/>
          </pc:sldLayoutMkLst>
        </pc:sldLayoutChg>
        <pc:sldLayoutChg chg="add del">
          <pc:chgData name="Abbas Kassem" userId="b5422da9-d130-411e-8a14-2c174765e2f3" providerId="ADAL" clId="{6104F695-743F-0448-9EB0-05540458E969}" dt="2024-06-28T05:24:50.770" v="436" actId="2696"/>
          <pc:sldLayoutMkLst>
            <pc:docMk/>
            <pc:sldMasterMk cId="2142349000" sldId="2147486213"/>
            <pc:sldLayoutMk cId="1333330120" sldId="2147486342"/>
          </pc:sldLayoutMkLst>
        </pc:sldLayoutChg>
        <pc:sldLayoutChg chg="add del">
          <pc:chgData name="Abbas Kassem" userId="b5422da9-d130-411e-8a14-2c174765e2f3" providerId="ADAL" clId="{6104F695-743F-0448-9EB0-05540458E969}" dt="2024-06-28T05:24:50.736" v="435" actId="2696"/>
          <pc:sldLayoutMkLst>
            <pc:docMk/>
            <pc:sldMasterMk cId="2142349000" sldId="2147486213"/>
            <pc:sldLayoutMk cId="319237502" sldId="2147486343"/>
          </pc:sldLayoutMkLst>
        </pc:sldLayoutChg>
        <pc:sldLayoutChg chg="add del">
          <pc:chgData name="Abbas Kassem" userId="b5422da9-d130-411e-8a14-2c174765e2f3" providerId="ADAL" clId="{6104F695-743F-0448-9EB0-05540458E969}" dt="2024-06-28T05:24:50.705" v="434" actId="2696"/>
          <pc:sldLayoutMkLst>
            <pc:docMk/>
            <pc:sldMasterMk cId="2142349000" sldId="2147486213"/>
            <pc:sldLayoutMk cId="1706245645" sldId="2147486344"/>
          </pc:sldLayoutMkLst>
        </pc:sldLayoutChg>
        <pc:sldLayoutChg chg="add del">
          <pc:chgData name="Abbas Kassem" userId="b5422da9-d130-411e-8a14-2c174765e2f3" providerId="ADAL" clId="{6104F695-743F-0448-9EB0-05540458E969}" dt="2024-06-28T05:24:50.668" v="433" actId="2696"/>
          <pc:sldLayoutMkLst>
            <pc:docMk/>
            <pc:sldMasterMk cId="2142349000" sldId="2147486213"/>
            <pc:sldLayoutMk cId="2278324819" sldId="2147486345"/>
          </pc:sldLayoutMkLst>
        </pc:sldLayoutChg>
        <pc:sldLayoutChg chg="add del">
          <pc:chgData name="Abbas Kassem" userId="b5422da9-d130-411e-8a14-2c174765e2f3" providerId="ADAL" clId="{6104F695-743F-0448-9EB0-05540458E969}" dt="2024-06-28T05:24:50.635" v="432" actId="2696"/>
          <pc:sldLayoutMkLst>
            <pc:docMk/>
            <pc:sldMasterMk cId="2142349000" sldId="2147486213"/>
            <pc:sldLayoutMk cId="466600494" sldId="2147486346"/>
          </pc:sldLayoutMkLst>
        </pc:sldLayoutChg>
        <pc:sldLayoutChg chg="add del">
          <pc:chgData name="Abbas Kassem" userId="b5422da9-d130-411e-8a14-2c174765e2f3" providerId="ADAL" clId="{6104F695-743F-0448-9EB0-05540458E969}" dt="2024-06-28T05:24:50.602" v="431" actId="2696"/>
          <pc:sldLayoutMkLst>
            <pc:docMk/>
            <pc:sldMasterMk cId="2142349000" sldId="2147486213"/>
            <pc:sldLayoutMk cId="1117515243" sldId="2147486347"/>
          </pc:sldLayoutMkLst>
        </pc:sldLayoutChg>
        <pc:sldLayoutChg chg="add del">
          <pc:chgData name="Abbas Kassem" userId="b5422da9-d130-411e-8a14-2c174765e2f3" providerId="ADAL" clId="{6104F695-743F-0448-9EB0-05540458E969}" dt="2024-06-28T05:24:50.569" v="430" actId="2696"/>
          <pc:sldLayoutMkLst>
            <pc:docMk/>
            <pc:sldMasterMk cId="2142349000" sldId="2147486213"/>
            <pc:sldLayoutMk cId="2177543339" sldId="2147486348"/>
          </pc:sldLayoutMkLst>
        </pc:sldLayoutChg>
        <pc:sldLayoutChg chg="add del">
          <pc:chgData name="Abbas Kassem" userId="b5422da9-d130-411e-8a14-2c174765e2f3" providerId="ADAL" clId="{6104F695-743F-0448-9EB0-05540458E969}" dt="2024-06-28T05:24:50.537" v="429" actId="2696"/>
          <pc:sldLayoutMkLst>
            <pc:docMk/>
            <pc:sldMasterMk cId="2142349000" sldId="2147486213"/>
            <pc:sldLayoutMk cId="1068826437" sldId="2147486349"/>
          </pc:sldLayoutMkLst>
        </pc:sldLayoutChg>
        <pc:sldLayoutChg chg="add del">
          <pc:chgData name="Abbas Kassem" userId="b5422da9-d130-411e-8a14-2c174765e2f3" providerId="ADAL" clId="{6104F695-743F-0448-9EB0-05540458E969}" dt="2024-06-28T05:24:50.502" v="428" actId="2696"/>
          <pc:sldLayoutMkLst>
            <pc:docMk/>
            <pc:sldMasterMk cId="2142349000" sldId="2147486213"/>
            <pc:sldLayoutMk cId="890304904" sldId="2147486350"/>
          </pc:sldLayoutMkLst>
        </pc:sldLayoutChg>
        <pc:sldLayoutChg chg="add del">
          <pc:chgData name="Abbas Kassem" userId="b5422da9-d130-411e-8a14-2c174765e2f3" providerId="ADAL" clId="{6104F695-743F-0448-9EB0-05540458E969}" dt="2024-06-28T05:24:50.468" v="427" actId="2696"/>
          <pc:sldLayoutMkLst>
            <pc:docMk/>
            <pc:sldMasterMk cId="2142349000" sldId="2147486213"/>
            <pc:sldLayoutMk cId="2866519979" sldId="2147486351"/>
          </pc:sldLayoutMkLst>
        </pc:sldLayoutChg>
        <pc:sldLayoutChg chg="add del">
          <pc:chgData name="Abbas Kassem" userId="b5422da9-d130-411e-8a14-2c174765e2f3" providerId="ADAL" clId="{6104F695-743F-0448-9EB0-05540458E969}" dt="2024-06-28T05:24:50.436" v="426" actId="2696"/>
          <pc:sldLayoutMkLst>
            <pc:docMk/>
            <pc:sldMasterMk cId="2142349000" sldId="2147486213"/>
            <pc:sldLayoutMk cId="3070052099" sldId="2147486352"/>
          </pc:sldLayoutMkLst>
        </pc:sldLayoutChg>
        <pc:sldLayoutChg chg="add del">
          <pc:chgData name="Abbas Kassem" userId="b5422da9-d130-411e-8a14-2c174765e2f3" providerId="ADAL" clId="{6104F695-743F-0448-9EB0-05540458E969}" dt="2024-06-28T05:24:50.402" v="425" actId="2696"/>
          <pc:sldLayoutMkLst>
            <pc:docMk/>
            <pc:sldMasterMk cId="2142349000" sldId="2147486213"/>
            <pc:sldLayoutMk cId="3015443461" sldId="2147486353"/>
          </pc:sldLayoutMkLst>
        </pc:sldLayoutChg>
        <pc:sldLayoutChg chg="add del">
          <pc:chgData name="Abbas Kassem" userId="b5422da9-d130-411e-8a14-2c174765e2f3" providerId="ADAL" clId="{6104F695-743F-0448-9EB0-05540458E969}" dt="2024-06-28T05:24:50.368" v="424" actId="2696"/>
          <pc:sldLayoutMkLst>
            <pc:docMk/>
            <pc:sldMasterMk cId="2142349000" sldId="2147486213"/>
            <pc:sldLayoutMk cId="3434021082" sldId="2147486354"/>
          </pc:sldLayoutMkLst>
        </pc:sldLayoutChg>
        <pc:sldLayoutChg chg="add del">
          <pc:chgData name="Abbas Kassem" userId="b5422da9-d130-411e-8a14-2c174765e2f3" providerId="ADAL" clId="{6104F695-743F-0448-9EB0-05540458E969}" dt="2024-06-28T05:24:50.335" v="423" actId="2696"/>
          <pc:sldLayoutMkLst>
            <pc:docMk/>
            <pc:sldMasterMk cId="2142349000" sldId="2147486213"/>
            <pc:sldLayoutMk cId="3506194689" sldId="2147486355"/>
          </pc:sldLayoutMkLst>
        </pc:sldLayoutChg>
        <pc:sldLayoutChg chg="del">
          <pc:chgData name="Abbas Kassem" userId="b5422da9-d130-411e-8a14-2c174765e2f3" providerId="ADAL" clId="{6104F695-743F-0448-9EB0-05540458E969}" dt="2024-06-28T05:24:50.302" v="422" actId="2696"/>
          <pc:sldLayoutMkLst>
            <pc:docMk/>
            <pc:sldMasterMk cId="2142349000" sldId="2147486213"/>
            <pc:sldLayoutMk cId="1751551585" sldId="2147486356"/>
          </pc:sldLayoutMkLst>
        </pc:sldLayoutChg>
        <pc:sldLayoutChg chg="del">
          <pc:chgData name="Abbas Kassem" userId="b5422da9-d130-411e-8a14-2c174765e2f3" providerId="ADAL" clId="{6104F695-743F-0448-9EB0-05540458E969}" dt="2024-06-28T05:24:50.268" v="421" actId="2696"/>
          <pc:sldLayoutMkLst>
            <pc:docMk/>
            <pc:sldMasterMk cId="2142349000" sldId="2147486213"/>
            <pc:sldLayoutMk cId="2184388213" sldId="2147486357"/>
          </pc:sldLayoutMkLst>
        </pc:sldLayoutChg>
        <pc:sldLayoutChg chg="del">
          <pc:chgData name="Abbas Kassem" userId="b5422da9-d130-411e-8a14-2c174765e2f3" providerId="ADAL" clId="{6104F695-743F-0448-9EB0-05540458E969}" dt="2024-06-28T05:24:50.237" v="420" actId="2696"/>
          <pc:sldLayoutMkLst>
            <pc:docMk/>
            <pc:sldMasterMk cId="2142349000" sldId="2147486213"/>
            <pc:sldLayoutMk cId="1070278570" sldId="2147486358"/>
          </pc:sldLayoutMkLst>
        </pc:sldLayoutChg>
        <pc:sldLayoutChg chg="del">
          <pc:chgData name="Abbas Kassem" userId="b5422da9-d130-411e-8a14-2c174765e2f3" providerId="ADAL" clId="{6104F695-743F-0448-9EB0-05540458E969}" dt="2024-06-28T05:24:50.205" v="419" actId="2696"/>
          <pc:sldLayoutMkLst>
            <pc:docMk/>
            <pc:sldMasterMk cId="2142349000" sldId="2147486213"/>
            <pc:sldLayoutMk cId="1623137097" sldId="2147486359"/>
          </pc:sldLayoutMkLst>
        </pc:sldLayoutChg>
        <pc:sldLayoutChg chg="del">
          <pc:chgData name="Abbas Kassem" userId="b5422da9-d130-411e-8a14-2c174765e2f3" providerId="ADAL" clId="{6104F695-743F-0448-9EB0-05540458E969}" dt="2024-06-28T05:24:50.169" v="418" actId="2696"/>
          <pc:sldLayoutMkLst>
            <pc:docMk/>
            <pc:sldMasterMk cId="2142349000" sldId="2147486213"/>
            <pc:sldLayoutMk cId="1065671459" sldId="2147486360"/>
          </pc:sldLayoutMkLst>
        </pc:sldLayoutChg>
        <pc:sldLayoutChg chg="del">
          <pc:chgData name="Abbas Kassem" userId="b5422da9-d130-411e-8a14-2c174765e2f3" providerId="ADAL" clId="{6104F695-743F-0448-9EB0-05540458E969}" dt="2024-06-28T05:24:50.135" v="417" actId="2696"/>
          <pc:sldLayoutMkLst>
            <pc:docMk/>
            <pc:sldMasterMk cId="2142349000" sldId="2147486213"/>
            <pc:sldLayoutMk cId="3967145135" sldId="2147486361"/>
          </pc:sldLayoutMkLst>
        </pc:sldLayoutChg>
        <pc:sldLayoutChg chg="del">
          <pc:chgData name="Abbas Kassem" userId="b5422da9-d130-411e-8a14-2c174765e2f3" providerId="ADAL" clId="{6104F695-743F-0448-9EB0-05540458E969}" dt="2024-06-28T05:24:50.102" v="416" actId="2696"/>
          <pc:sldLayoutMkLst>
            <pc:docMk/>
            <pc:sldMasterMk cId="2142349000" sldId="2147486213"/>
            <pc:sldLayoutMk cId="1020332662" sldId="2147486362"/>
          </pc:sldLayoutMkLst>
        </pc:sldLayoutChg>
        <pc:sldLayoutChg chg="del">
          <pc:chgData name="Abbas Kassem" userId="b5422da9-d130-411e-8a14-2c174765e2f3" providerId="ADAL" clId="{6104F695-743F-0448-9EB0-05540458E969}" dt="2024-06-28T05:24:50.070" v="415" actId="2696"/>
          <pc:sldLayoutMkLst>
            <pc:docMk/>
            <pc:sldMasterMk cId="2142349000" sldId="2147486213"/>
            <pc:sldLayoutMk cId="3216498609" sldId="2147486363"/>
          </pc:sldLayoutMkLst>
        </pc:sldLayoutChg>
        <pc:sldLayoutChg chg="del">
          <pc:chgData name="Abbas Kassem" userId="b5422da9-d130-411e-8a14-2c174765e2f3" providerId="ADAL" clId="{6104F695-743F-0448-9EB0-05540458E969}" dt="2024-06-28T05:24:50.035" v="414" actId="2696"/>
          <pc:sldLayoutMkLst>
            <pc:docMk/>
            <pc:sldMasterMk cId="2142349000" sldId="2147486213"/>
            <pc:sldLayoutMk cId="258517573" sldId="2147486364"/>
          </pc:sldLayoutMkLst>
        </pc:sldLayoutChg>
        <pc:sldLayoutChg chg="del">
          <pc:chgData name="Abbas Kassem" userId="b5422da9-d130-411e-8a14-2c174765e2f3" providerId="ADAL" clId="{6104F695-743F-0448-9EB0-05540458E969}" dt="2024-06-28T05:24:50.001" v="413" actId="2696"/>
          <pc:sldLayoutMkLst>
            <pc:docMk/>
            <pc:sldMasterMk cId="2142349000" sldId="2147486213"/>
            <pc:sldLayoutMk cId="4040617732" sldId="2147486365"/>
          </pc:sldLayoutMkLst>
        </pc:sldLayoutChg>
        <pc:sldLayoutChg chg="del">
          <pc:chgData name="Abbas Kassem" userId="b5422da9-d130-411e-8a14-2c174765e2f3" providerId="ADAL" clId="{6104F695-743F-0448-9EB0-05540458E969}" dt="2024-06-28T05:24:49.968" v="412" actId="2696"/>
          <pc:sldLayoutMkLst>
            <pc:docMk/>
            <pc:sldMasterMk cId="2142349000" sldId="2147486213"/>
            <pc:sldLayoutMk cId="3542143998" sldId="2147486366"/>
          </pc:sldLayoutMkLst>
        </pc:sldLayoutChg>
        <pc:sldLayoutChg chg="del">
          <pc:chgData name="Abbas Kassem" userId="b5422da9-d130-411e-8a14-2c174765e2f3" providerId="ADAL" clId="{6104F695-743F-0448-9EB0-05540458E969}" dt="2024-06-28T05:24:49.950" v="411" actId="2696"/>
          <pc:sldLayoutMkLst>
            <pc:docMk/>
            <pc:sldMasterMk cId="2142349000" sldId="2147486213"/>
            <pc:sldLayoutMk cId="2649838374" sldId="2147486367"/>
          </pc:sldLayoutMkLst>
        </pc:sldLayoutChg>
        <pc:sldLayoutChg chg="del">
          <pc:chgData name="Abbas Kassem" userId="b5422da9-d130-411e-8a14-2c174765e2f3" providerId="ADAL" clId="{6104F695-743F-0448-9EB0-05540458E969}" dt="2024-06-28T05:24:49.899" v="410" actId="2696"/>
          <pc:sldLayoutMkLst>
            <pc:docMk/>
            <pc:sldMasterMk cId="2142349000" sldId="2147486213"/>
            <pc:sldLayoutMk cId="3869885477" sldId="2147486368"/>
          </pc:sldLayoutMkLst>
        </pc:sldLayoutChg>
        <pc:sldLayoutChg chg="del">
          <pc:chgData name="Abbas Kassem" userId="b5422da9-d130-411e-8a14-2c174765e2f3" providerId="ADAL" clId="{6104F695-743F-0448-9EB0-05540458E969}" dt="2024-06-28T05:24:49.600" v="409" actId="2696"/>
          <pc:sldLayoutMkLst>
            <pc:docMk/>
            <pc:sldMasterMk cId="2142349000" sldId="2147486213"/>
            <pc:sldLayoutMk cId="4249843262" sldId="2147486369"/>
          </pc:sldLayoutMkLst>
        </pc:sldLayoutChg>
      </pc:sldMasterChg>
      <pc:sldMasterChg chg="new mod addSldLayout delSldLayout modSldLayout">
        <pc:chgData name="Abbas Kassem" userId="b5422da9-d130-411e-8a14-2c174765e2f3" providerId="ADAL" clId="{6104F695-743F-0448-9EB0-05540458E969}" dt="2024-06-28T05:41:42.979" v="735" actId="14100"/>
        <pc:sldMasterMkLst>
          <pc:docMk/>
          <pc:sldMasterMk cId="1949279857" sldId="2147486242"/>
        </pc:sldMasterMkLst>
        <pc:sldLayoutChg chg="new del replId">
          <pc:chgData name="Abbas Kassem" userId="b5422da9-d130-411e-8a14-2c174765e2f3" providerId="ADAL" clId="{6104F695-743F-0448-9EB0-05540458E969}" dt="2024-06-28T05:27:52.520" v="467" actId="2696"/>
          <pc:sldLayoutMkLst>
            <pc:docMk/>
            <pc:sldMasterMk cId="1949279857" sldId="2147486242"/>
            <pc:sldLayoutMk cId="703659384" sldId="2147486243"/>
          </pc:sldLayoutMkLst>
        </pc:sldLayoutChg>
        <pc:sldLayoutChg chg="modSp mod">
          <pc:chgData name="Abbas Kassem" userId="b5422da9-d130-411e-8a14-2c174765e2f3" providerId="ADAL" clId="{6104F695-743F-0448-9EB0-05540458E969}" dt="2024-06-28T05:41:22.991" v="732" actId="14100"/>
          <pc:sldLayoutMkLst>
            <pc:docMk/>
            <pc:sldMasterMk cId="1949279857" sldId="2147486242"/>
            <pc:sldLayoutMk cId="1965729630" sldId="2147486243"/>
          </pc:sldLayoutMkLst>
        </pc:sldLayoutChg>
        <pc:sldLayoutChg chg="new del replId">
          <pc:chgData name="Abbas Kassem" userId="b5422da9-d130-411e-8a14-2c174765e2f3" providerId="ADAL" clId="{6104F695-743F-0448-9EB0-05540458E969}" dt="2024-06-28T05:27:51.060" v="466" actId="2696"/>
          <pc:sldLayoutMkLst>
            <pc:docMk/>
            <pc:sldMasterMk cId="1949279857" sldId="2147486242"/>
            <pc:sldLayoutMk cId="1457433484" sldId="2147486244"/>
          </pc:sldLayoutMkLst>
        </pc:sldLayoutChg>
        <pc:sldLayoutChg chg="new del replId">
          <pc:chgData name="Abbas Kassem" userId="b5422da9-d130-411e-8a14-2c174765e2f3" providerId="ADAL" clId="{6104F695-743F-0448-9EB0-05540458E969}" dt="2024-06-28T05:27:50.518" v="465" actId="2696"/>
          <pc:sldLayoutMkLst>
            <pc:docMk/>
            <pc:sldMasterMk cId="1949279857" sldId="2147486242"/>
            <pc:sldLayoutMk cId="1720608747" sldId="2147486245"/>
          </pc:sldLayoutMkLst>
        </pc:sldLayoutChg>
        <pc:sldLayoutChg chg="addSp delSp modSp mod">
          <pc:chgData name="Abbas Kassem" userId="b5422da9-d130-411e-8a14-2c174765e2f3" providerId="ADAL" clId="{6104F695-743F-0448-9EB0-05540458E969}" dt="2024-06-28T05:41:42.979" v="735" actId="14100"/>
          <pc:sldLayoutMkLst>
            <pc:docMk/>
            <pc:sldMasterMk cId="1949279857" sldId="2147486242"/>
            <pc:sldLayoutMk cId="1745528124" sldId="2147486245"/>
          </pc:sldLayoutMkLst>
        </pc:sldLayoutChg>
        <pc:sldLayoutChg chg="new del replId">
          <pc:chgData name="Abbas Kassem" userId="b5422da9-d130-411e-8a14-2c174765e2f3" providerId="ADAL" clId="{6104F695-743F-0448-9EB0-05540458E969}" dt="2024-06-28T05:27:50.314" v="464" actId="2696"/>
          <pc:sldLayoutMkLst>
            <pc:docMk/>
            <pc:sldMasterMk cId="1949279857" sldId="2147486242"/>
            <pc:sldLayoutMk cId="540439240" sldId="2147486246"/>
          </pc:sldLayoutMkLst>
        </pc:sldLayoutChg>
        <pc:sldLayoutChg chg="new del replId">
          <pc:chgData name="Abbas Kassem" userId="b5422da9-d130-411e-8a14-2c174765e2f3" providerId="ADAL" clId="{6104F695-743F-0448-9EB0-05540458E969}" dt="2024-06-28T05:27:48.554" v="457" actId="2696"/>
          <pc:sldLayoutMkLst>
            <pc:docMk/>
            <pc:sldMasterMk cId="1949279857" sldId="2147486242"/>
            <pc:sldLayoutMk cId="251860961" sldId="2147486247"/>
          </pc:sldLayoutMkLst>
        </pc:sldLayoutChg>
        <pc:sldLayoutChg chg="new del replId">
          <pc:chgData name="Abbas Kassem" userId="b5422da9-d130-411e-8a14-2c174765e2f3" providerId="ADAL" clId="{6104F695-743F-0448-9EB0-05540458E969}" dt="2024-06-28T05:27:48.906" v="458" actId="2696"/>
          <pc:sldLayoutMkLst>
            <pc:docMk/>
            <pc:sldMasterMk cId="1949279857" sldId="2147486242"/>
            <pc:sldLayoutMk cId="195783062" sldId="2147486248"/>
          </pc:sldLayoutMkLst>
        </pc:sldLayoutChg>
        <pc:sldLayoutChg chg="new del replId">
          <pc:chgData name="Abbas Kassem" userId="b5422da9-d130-411e-8a14-2c174765e2f3" providerId="ADAL" clId="{6104F695-743F-0448-9EB0-05540458E969}" dt="2024-06-28T05:27:49.595" v="459" actId="2696"/>
          <pc:sldLayoutMkLst>
            <pc:docMk/>
            <pc:sldMasterMk cId="1949279857" sldId="2147486242"/>
            <pc:sldLayoutMk cId="56991802" sldId="2147486249"/>
          </pc:sldLayoutMkLst>
        </pc:sldLayoutChg>
        <pc:sldLayoutChg chg="new del replId">
          <pc:chgData name="Abbas Kassem" userId="b5422da9-d130-411e-8a14-2c174765e2f3" providerId="ADAL" clId="{6104F695-743F-0448-9EB0-05540458E969}" dt="2024-06-28T05:27:49.760" v="460" actId="2696"/>
          <pc:sldLayoutMkLst>
            <pc:docMk/>
            <pc:sldMasterMk cId="1949279857" sldId="2147486242"/>
            <pc:sldLayoutMk cId="3965043111" sldId="2147486250"/>
          </pc:sldLayoutMkLst>
        </pc:sldLayoutChg>
        <pc:sldLayoutChg chg="new del replId">
          <pc:chgData name="Abbas Kassem" userId="b5422da9-d130-411e-8a14-2c174765e2f3" providerId="ADAL" clId="{6104F695-743F-0448-9EB0-05540458E969}" dt="2024-06-28T05:27:49.902" v="461" actId="2696"/>
          <pc:sldLayoutMkLst>
            <pc:docMk/>
            <pc:sldMasterMk cId="1949279857" sldId="2147486242"/>
            <pc:sldLayoutMk cId="2519834465" sldId="2147486251"/>
          </pc:sldLayoutMkLst>
        </pc:sldLayoutChg>
        <pc:sldLayoutChg chg="new del replId">
          <pc:chgData name="Abbas Kassem" userId="b5422da9-d130-411e-8a14-2c174765e2f3" providerId="ADAL" clId="{6104F695-743F-0448-9EB0-05540458E969}" dt="2024-06-28T05:27:50.045" v="462" actId="2696"/>
          <pc:sldLayoutMkLst>
            <pc:docMk/>
            <pc:sldMasterMk cId="1949279857" sldId="2147486242"/>
            <pc:sldLayoutMk cId="826833300" sldId="2147486252"/>
          </pc:sldLayoutMkLst>
        </pc:sldLayoutChg>
        <pc:sldLayoutChg chg="new del replId">
          <pc:chgData name="Abbas Kassem" userId="b5422da9-d130-411e-8a14-2c174765e2f3" providerId="ADAL" clId="{6104F695-743F-0448-9EB0-05540458E969}" dt="2024-06-28T05:27:50.186" v="463" actId="2696"/>
          <pc:sldLayoutMkLst>
            <pc:docMk/>
            <pc:sldMasterMk cId="1949279857" sldId="2147486242"/>
            <pc:sldLayoutMk cId="4013631321" sldId="2147486253"/>
          </pc:sldLayoutMkLst>
        </pc:sldLayoutChg>
      </pc:sldMasterChg>
    </pc:docChg>
  </pc:docChgLst>
  <pc:docChgLst>
    <pc:chgData name="Sara Hodgson Brown" userId="S::shodgsonbrown@goodtogreatschools.org.au::55abe0ab-6bea-4dc8-9867-e8721f5c6272" providerId="AD" clId="Web-{55D97A43-84B0-14B7-0FD4-1240D31C6D83}"/>
    <pc:docChg chg="modSld">
      <pc:chgData name="Sara Hodgson Brown" userId="S::shodgsonbrown@goodtogreatschools.org.au::55abe0ab-6bea-4dc8-9867-e8721f5c6272" providerId="AD" clId="Web-{55D97A43-84B0-14B7-0FD4-1240D31C6D83}" dt="2025-05-21T13:24:28.309" v="3" actId="1076"/>
      <pc:docMkLst>
        <pc:docMk/>
      </pc:docMkLst>
      <pc:sldChg chg="modSp">
        <pc:chgData name="Sara Hodgson Brown" userId="S::shodgsonbrown@goodtogreatschools.org.au::55abe0ab-6bea-4dc8-9867-e8721f5c6272" providerId="AD" clId="Web-{55D97A43-84B0-14B7-0FD4-1240D31C6D83}" dt="2025-05-21T13:23:25.825" v="1" actId="1076"/>
        <pc:sldMkLst>
          <pc:docMk/>
          <pc:sldMk cId="3207880064" sldId="1886"/>
        </pc:sldMkLst>
      </pc:sldChg>
      <pc:sldChg chg="modSp">
        <pc:chgData name="Sara Hodgson Brown" userId="S::shodgsonbrown@goodtogreatschools.org.au::55abe0ab-6bea-4dc8-9867-e8721f5c6272" providerId="AD" clId="Web-{55D97A43-84B0-14B7-0FD4-1240D31C6D83}" dt="2025-05-21T13:24:28.309" v="3" actId="1076"/>
        <pc:sldMkLst>
          <pc:docMk/>
          <pc:sldMk cId="2128116907" sldId="1955"/>
        </pc:sldMkLst>
      </pc:sldChg>
    </pc:docChg>
  </pc:docChgLst>
  <pc:docChgLst>
    <pc:chgData name="Sara Hodgson Brown" userId="S::shodgsonbrown@goodtogreatschools.org.au::55abe0ab-6bea-4dc8-9867-e8721f5c6272" providerId="AD" clId="Web-{DA8A8440-D867-53F7-7910-D7180C29EDCE}"/>
    <pc:docChg chg="delSld modSld modSection">
      <pc:chgData name="Sara Hodgson Brown" userId="S::shodgsonbrown@goodtogreatschools.org.au::55abe0ab-6bea-4dc8-9867-e8721f5c6272" providerId="AD" clId="Web-{DA8A8440-D867-53F7-7910-D7180C29EDCE}" dt="2024-12-23T13:03:52.904" v="3"/>
      <pc:docMkLst>
        <pc:docMk/>
      </pc:docMkLst>
      <pc:sldChg chg="del">
        <pc:chgData name="Sara Hodgson Brown" userId="S::shodgsonbrown@goodtogreatschools.org.au::55abe0ab-6bea-4dc8-9867-e8721f5c6272" providerId="AD" clId="Web-{DA8A8440-D867-53F7-7910-D7180C29EDCE}" dt="2024-12-23T13:02:52.543" v="0"/>
        <pc:sldMkLst>
          <pc:docMk/>
          <pc:sldMk cId="720600362" sldId="1904"/>
        </pc:sldMkLst>
      </pc:sldChg>
      <pc:sldChg chg="addSp delSp modSp">
        <pc:chgData name="Sara Hodgson Brown" userId="S::shodgsonbrown@goodtogreatschools.org.au::55abe0ab-6bea-4dc8-9867-e8721f5c6272" providerId="AD" clId="Web-{DA8A8440-D867-53F7-7910-D7180C29EDCE}" dt="2024-12-23T13:03:52.904" v="3"/>
        <pc:sldMkLst>
          <pc:docMk/>
          <pc:sldMk cId="4175649872" sldId="1905"/>
        </pc:sldMkLst>
      </pc:sldChg>
    </pc:docChg>
  </pc:docChgLst>
  <pc:docChgLst>
    <pc:chgData name="Sara Hodgson Brown" userId="S::shodgsonbrown@goodtogreatschools.org.au::55abe0ab-6bea-4dc8-9867-e8721f5c6272" providerId="AD" clId="Web-{EECED6A8-3520-2961-4DA5-9933C9B5BC5A}"/>
    <pc:docChg chg="delSld modSection">
      <pc:chgData name="Sara Hodgson Brown" userId="S::shodgsonbrown@goodtogreatschools.org.au::55abe0ab-6bea-4dc8-9867-e8721f5c6272" providerId="AD" clId="Web-{EECED6A8-3520-2961-4DA5-9933C9B5BC5A}" dt="2025-01-02T08:20:59.400" v="3"/>
      <pc:docMkLst>
        <pc:docMk/>
      </pc:docMkLst>
      <pc:sldChg chg="del">
        <pc:chgData name="Sara Hodgson Brown" userId="S::shodgsonbrown@goodtogreatschools.org.au::55abe0ab-6bea-4dc8-9867-e8721f5c6272" providerId="AD" clId="Web-{EECED6A8-3520-2961-4DA5-9933C9B5BC5A}" dt="2025-01-02T08:20:58.025" v="2"/>
        <pc:sldMkLst>
          <pc:docMk/>
          <pc:sldMk cId="1403942853" sldId="296"/>
        </pc:sldMkLst>
      </pc:sldChg>
      <pc:sldChg chg="del">
        <pc:chgData name="Sara Hodgson Brown" userId="S::shodgsonbrown@goodtogreatschools.org.au::55abe0ab-6bea-4dc8-9867-e8721f5c6272" providerId="AD" clId="Web-{EECED6A8-3520-2961-4DA5-9933C9B5BC5A}" dt="2025-01-02T08:20:56.666" v="0"/>
        <pc:sldMkLst>
          <pc:docMk/>
          <pc:sldMk cId="1375441359" sldId="1877"/>
        </pc:sldMkLst>
      </pc:sldChg>
      <pc:sldChg chg="del">
        <pc:chgData name="Sara Hodgson Brown" userId="S::shodgsonbrown@goodtogreatschools.org.au::55abe0ab-6bea-4dc8-9867-e8721f5c6272" providerId="AD" clId="Web-{EECED6A8-3520-2961-4DA5-9933C9B5BC5A}" dt="2025-01-02T08:20:57.213" v="1"/>
        <pc:sldMkLst>
          <pc:docMk/>
          <pc:sldMk cId="3203148435" sldId="1878"/>
        </pc:sldMkLst>
      </pc:sldChg>
      <pc:sldChg chg="del">
        <pc:chgData name="Sara Hodgson Brown" userId="S::shodgsonbrown@goodtogreatschools.org.au::55abe0ab-6bea-4dc8-9867-e8721f5c6272" providerId="AD" clId="Web-{EECED6A8-3520-2961-4DA5-9933C9B5BC5A}" dt="2025-01-02T08:20:59.400" v="3"/>
        <pc:sldMkLst>
          <pc:docMk/>
          <pc:sldMk cId="2617666688" sldId="1879"/>
        </pc:sldMkLst>
      </pc:sldChg>
    </pc:docChg>
  </pc:docChgLst>
  <pc:docChgLst>
    <pc:chgData name="Chantal Rae" userId="a1db561e-73a2-489d-a119-0f73c1c2f06f" providerId="ADAL" clId="{F658EAC7-8560-4002-BE83-E8DA32170ED7}"/>
    <pc:docChg chg="undo custSel addSld delSld modSld modMainMaster">
      <pc:chgData name="Chantal Rae" userId="a1db561e-73a2-489d-a119-0f73c1c2f06f" providerId="ADAL" clId="{F658EAC7-8560-4002-BE83-E8DA32170ED7}" dt="2024-01-18T05:40:19.983" v="172" actId="20577"/>
      <pc:docMkLst>
        <pc:docMk/>
      </pc:docMkLst>
      <pc:sldChg chg="addSp delSp modSp add mod">
        <pc:chgData name="Chantal Rae" userId="a1db561e-73a2-489d-a119-0f73c1c2f06f" providerId="ADAL" clId="{F658EAC7-8560-4002-BE83-E8DA32170ED7}" dt="2024-01-18T05:40:19.983" v="172" actId="20577"/>
        <pc:sldMkLst>
          <pc:docMk/>
          <pc:sldMk cId="3664517324" sldId="266"/>
        </pc:sldMkLst>
      </pc:sldChg>
      <pc:sldChg chg="del">
        <pc:chgData name="Chantal Rae" userId="a1db561e-73a2-489d-a119-0f73c1c2f06f" providerId="ADAL" clId="{F658EAC7-8560-4002-BE83-E8DA32170ED7}" dt="2024-01-18T05:38:25.226" v="139" actId="47"/>
        <pc:sldMkLst>
          <pc:docMk/>
          <pc:sldMk cId="649154963" sldId="268"/>
        </pc:sldMkLst>
      </pc:sldChg>
      <pc:sldChg chg="delCm">
        <pc:chgData name="Chantal Rae" userId="a1db561e-73a2-489d-a119-0f73c1c2f06f" providerId="ADAL" clId="{F658EAC7-8560-4002-BE83-E8DA32170ED7}" dt="2024-01-18T05:16:37.837" v="83"/>
        <pc:sldMkLst>
          <pc:docMk/>
          <pc:sldMk cId="3684464366" sldId="1673"/>
        </pc:sldMkLst>
      </pc:sldChg>
      <pc:sldMasterChg chg="modSldLayout">
        <pc:chgData name="Chantal Rae" userId="a1db561e-73a2-489d-a119-0f73c1c2f06f" providerId="ADAL" clId="{F658EAC7-8560-4002-BE83-E8DA32170ED7}" dt="2024-01-18T05:17:26.907" v="84" actId="207"/>
        <pc:sldMasterMkLst>
          <pc:docMk/>
          <pc:sldMasterMk cId="2142349000" sldId="2147486213"/>
        </pc:sldMasterMkLst>
        <pc:sldLayoutChg chg="modSp mod">
          <pc:chgData name="Chantal Rae" userId="a1db561e-73a2-489d-a119-0f73c1c2f06f" providerId="ADAL" clId="{F658EAC7-8560-4002-BE83-E8DA32170ED7}" dt="2024-01-18T05:13:05.092" v="29" actId="207"/>
          <pc:sldLayoutMkLst>
            <pc:docMk/>
            <pc:sldMasterMk cId="2142349000" sldId="2147486213"/>
            <pc:sldLayoutMk cId="2256574191" sldId="2147486216"/>
          </pc:sldLayoutMkLst>
        </pc:sldLayoutChg>
        <pc:sldLayoutChg chg="modSp mod">
          <pc:chgData name="Chantal Rae" userId="a1db561e-73a2-489d-a119-0f73c1c2f06f" providerId="ADAL" clId="{F658EAC7-8560-4002-BE83-E8DA32170ED7}" dt="2024-01-18T05:13:15.755" v="30" actId="207"/>
          <pc:sldLayoutMkLst>
            <pc:docMk/>
            <pc:sldMasterMk cId="2142349000" sldId="2147486213"/>
            <pc:sldLayoutMk cId="3408793107" sldId="2147486217"/>
          </pc:sldLayoutMkLst>
        </pc:sldLayoutChg>
        <pc:sldLayoutChg chg="modSp mod">
          <pc:chgData name="Chantal Rae" userId="a1db561e-73a2-489d-a119-0f73c1c2f06f" providerId="ADAL" clId="{F658EAC7-8560-4002-BE83-E8DA32170ED7}" dt="2024-01-18T05:13:36.371" v="31" actId="207"/>
          <pc:sldLayoutMkLst>
            <pc:docMk/>
            <pc:sldMasterMk cId="2142349000" sldId="2147486213"/>
            <pc:sldLayoutMk cId="3545478924" sldId="2147486228"/>
          </pc:sldLayoutMkLst>
        </pc:sldLayoutChg>
        <pc:sldLayoutChg chg="addSp delSp modSp mod">
          <pc:chgData name="Chantal Rae" userId="a1db561e-73a2-489d-a119-0f73c1c2f06f" providerId="ADAL" clId="{F658EAC7-8560-4002-BE83-E8DA32170ED7}" dt="2024-01-18T05:13:45.212" v="33"/>
          <pc:sldLayoutMkLst>
            <pc:docMk/>
            <pc:sldMasterMk cId="2142349000" sldId="2147486213"/>
            <pc:sldLayoutMk cId="763376827" sldId="2147486229"/>
          </pc:sldLayoutMkLst>
        </pc:sldLayoutChg>
        <pc:sldLayoutChg chg="addSp delSp modSp mod">
          <pc:chgData name="Chantal Rae" userId="a1db561e-73a2-489d-a119-0f73c1c2f06f" providerId="ADAL" clId="{F658EAC7-8560-4002-BE83-E8DA32170ED7}" dt="2024-01-18T05:13:48.087" v="35"/>
          <pc:sldLayoutMkLst>
            <pc:docMk/>
            <pc:sldMasterMk cId="2142349000" sldId="2147486213"/>
            <pc:sldLayoutMk cId="1532417305" sldId="2147486230"/>
          </pc:sldLayoutMkLst>
        </pc:sldLayoutChg>
        <pc:sldLayoutChg chg="addSp delSp modSp mod">
          <pc:chgData name="Chantal Rae" userId="a1db561e-73a2-489d-a119-0f73c1c2f06f" providerId="ADAL" clId="{F658EAC7-8560-4002-BE83-E8DA32170ED7}" dt="2024-01-18T05:13:50.863" v="37"/>
          <pc:sldLayoutMkLst>
            <pc:docMk/>
            <pc:sldMasterMk cId="2142349000" sldId="2147486213"/>
            <pc:sldLayoutMk cId="1632541466" sldId="2147486231"/>
          </pc:sldLayoutMkLst>
        </pc:sldLayoutChg>
        <pc:sldLayoutChg chg="addSp delSp modSp mod">
          <pc:chgData name="Chantal Rae" userId="a1db561e-73a2-489d-a119-0f73c1c2f06f" providerId="ADAL" clId="{F658EAC7-8560-4002-BE83-E8DA32170ED7}" dt="2024-01-18T05:14:00.624" v="41"/>
          <pc:sldLayoutMkLst>
            <pc:docMk/>
            <pc:sldMasterMk cId="2142349000" sldId="2147486213"/>
            <pc:sldLayoutMk cId="905465500" sldId="2147486232"/>
          </pc:sldLayoutMkLst>
        </pc:sldLayoutChg>
        <pc:sldLayoutChg chg="addSp delSp modSp mod">
          <pc:chgData name="Chantal Rae" userId="a1db561e-73a2-489d-a119-0f73c1c2f06f" providerId="ADAL" clId="{F658EAC7-8560-4002-BE83-E8DA32170ED7}" dt="2024-01-18T05:14:03.328" v="43"/>
          <pc:sldLayoutMkLst>
            <pc:docMk/>
            <pc:sldMasterMk cId="2142349000" sldId="2147486213"/>
            <pc:sldLayoutMk cId="876568546" sldId="2147486233"/>
          </pc:sldLayoutMkLst>
        </pc:sldLayoutChg>
        <pc:sldLayoutChg chg="addSp delSp modSp mod">
          <pc:chgData name="Chantal Rae" userId="a1db561e-73a2-489d-a119-0f73c1c2f06f" providerId="ADAL" clId="{F658EAC7-8560-4002-BE83-E8DA32170ED7}" dt="2024-01-18T05:14:06.070" v="45"/>
          <pc:sldLayoutMkLst>
            <pc:docMk/>
            <pc:sldMasterMk cId="2142349000" sldId="2147486213"/>
            <pc:sldLayoutMk cId="2820621079" sldId="2147486236"/>
          </pc:sldLayoutMkLst>
        </pc:sldLayoutChg>
        <pc:sldLayoutChg chg="modSp mod">
          <pc:chgData name="Chantal Rae" userId="a1db561e-73a2-489d-a119-0f73c1c2f06f" providerId="ADAL" clId="{F658EAC7-8560-4002-BE83-E8DA32170ED7}" dt="2024-01-18T05:17:26.907" v="84" actId="207"/>
          <pc:sldLayoutMkLst>
            <pc:docMk/>
            <pc:sldMasterMk cId="2142349000" sldId="2147486213"/>
            <pc:sldLayoutMk cId="1191239313" sldId="2147486238"/>
          </pc:sldLayoutMkLst>
        </pc:sldLayoutChg>
        <pc:sldLayoutChg chg="addSp delSp modSp mod">
          <pc:chgData name="Chantal Rae" userId="a1db561e-73a2-489d-a119-0f73c1c2f06f" providerId="ADAL" clId="{F658EAC7-8560-4002-BE83-E8DA32170ED7}" dt="2024-01-18T05:14:08.992" v="47"/>
          <pc:sldLayoutMkLst>
            <pc:docMk/>
            <pc:sldMasterMk cId="2142349000" sldId="2147486213"/>
            <pc:sldLayoutMk cId="537284870" sldId="2147486239"/>
          </pc:sldLayoutMkLst>
        </pc:sldLayoutChg>
        <pc:sldLayoutChg chg="addSp delSp modSp mod">
          <pc:chgData name="Chantal Rae" userId="a1db561e-73a2-489d-a119-0f73c1c2f06f" providerId="ADAL" clId="{F658EAC7-8560-4002-BE83-E8DA32170ED7}" dt="2024-01-18T05:14:12.118" v="49"/>
          <pc:sldLayoutMkLst>
            <pc:docMk/>
            <pc:sldMasterMk cId="2142349000" sldId="2147486213"/>
            <pc:sldLayoutMk cId="4217313896" sldId="2147486240"/>
          </pc:sldLayoutMkLst>
        </pc:sldLayoutChg>
        <pc:sldLayoutChg chg="addSp delSp modSp mod">
          <pc:chgData name="Chantal Rae" userId="a1db561e-73a2-489d-a119-0f73c1c2f06f" providerId="ADAL" clId="{F658EAC7-8560-4002-BE83-E8DA32170ED7}" dt="2024-01-18T05:14:15.455" v="51"/>
          <pc:sldLayoutMkLst>
            <pc:docMk/>
            <pc:sldMasterMk cId="2142349000" sldId="2147486213"/>
            <pc:sldLayoutMk cId="1896615438" sldId="2147486241"/>
          </pc:sldLayoutMkLst>
        </pc:sldLayoutChg>
        <pc:sldLayoutChg chg="addSp delSp modSp mod">
          <pc:chgData name="Chantal Rae" userId="a1db561e-73a2-489d-a119-0f73c1c2f06f" providerId="ADAL" clId="{F658EAC7-8560-4002-BE83-E8DA32170ED7}" dt="2024-01-18T05:14:23.156" v="55"/>
          <pc:sldLayoutMkLst>
            <pc:docMk/>
            <pc:sldMasterMk cId="2142349000" sldId="2147486213"/>
            <pc:sldLayoutMk cId="162852091" sldId="2147486242"/>
          </pc:sldLayoutMkLst>
        </pc:sldLayoutChg>
        <pc:sldLayoutChg chg="addSp delSp modSp mod">
          <pc:chgData name="Chantal Rae" userId="a1db561e-73a2-489d-a119-0f73c1c2f06f" providerId="ADAL" clId="{F658EAC7-8560-4002-BE83-E8DA32170ED7}" dt="2024-01-18T05:14:27.334" v="57"/>
          <pc:sldLayoutMkLst>
            <pc:docMk/>
            <pc:sldMasterMk cId="2142349000" sldId="2147486213"/>
            <pc:sldLayoutMk cId="2141611850" sldId="2147486243"/>
          </pc:sldLayoutMkLst>
        </pc:sldLayoutChg>
        <pc:sldLayoutChg chg="addSp delSp modSp mod">
          <pc:chgData name="Chantal Rae" userId="a1db561e-73a2-489d-a119-0f73c1c2f06f" providerId="ADAL" clId="{F658EAC7-8560-4002-BE83-E8DA32170ED7}" dt="2024-01-18T05:14:30.432" v="59"/>
          <pc:sldLayoutMkLst>
            <pc:docMk/>
            <pc:sldMasterMk cId="2142349000" sldId="2147486213"/>
            <pc:sldLayoutMk cId="2430126469" sldId="2147486244"/>
          </pc:sldLayoutMkLst>
        </pc:sldLayoutChg>
        <pc:sldLayoutChg chg="addSp delSp modSp mod">
          <pc:chgData name="Chantal Rae" userId="a1db561e-73a2-489d-a119-0f73c1c2f06f" providerId="ADAL" clId="{F658EAC7-8560-4002-BE83-E8DA32170ED7}" dt="2024-01-18T05:14:33.184" v="61"/>
          <pc:sldLayoutMkLst>
            <pc:docMk/>
            <pc:sldMasterMk cId="2142349000" sldId="2147486213"/>
            <pc:sldLayoutMk cId="1567463369" sldId="2147486246"/>
          </pc:sldLayoutMkLst>
        </pc:sldLayoutChg>
        <pc:sldLayoutChg chg="addSp delSp modSp mod">
          <pc:chgData name="Chantal Rae" userId="a1db561e-73a2-489d-a119-0f73c1c2f06f" providerId="ADAL" clId="{F658EAC7-8560-4002-BE83-E8DA32170ED7}" dt="2024-01-18T05:14:41.782" v="67"/>
          <pc:sldLayoutMkLst>
            <pc:docMk/>
            <pc:sldMasterMk cId="2142349000" sldId="2147486213"/>
            <pc:sldLayoutMk cId="1040608214" sldId="2147486247"/>
          </pc:sldLayoutMkLst>
        </pc:sldLayoutChg>
        <pc:sldLayoutChg chg="addSp delSp modSp mod">
          <pc:chgData name="Chantal Rae" userId="a1db561e-73a2-489d-a119-0f73c1c2f06f" providerId="ADAL" clId="{F658EAC7-8560-4002-BE83-E8DA32170ED7}" dt="2024-01-18T05:14:45.057" v="69"/>
          <pc:sldLayoutMkLst>
            <pc:docMk/>
            <pc:sldMasterMk cId="2142349000" sldId="2147486213"/>
            <pc:sldLayoutMk cId="3112516770" sldId="2147486248"/>
          </pc:sldLayoutMkLst>
        </pc:sldLayoutChg>
        <pc:sldLayoutChg chg="addSp delSp modSp mod">
          <pc:chgData name="Chantal Rae" userId="a1db561e-73a2-489d-a119-0f73c1c2f06f" providerId="ADAL" clId="{F658EAC7-8560-4002-BE83-E8DA32170ED7}" dt="2024-01-18T05:14:48.127" v="71"/>
          <pc:sldLayoutMkLst>
            <pc:docMk/>
            <pc:sldMasterMk cId="2142349000" sldId="2147486213"/>
            <pc:sldLayoutMk cId="621919296" sldId="2147486249"/>
          </pc:sldLayoutMkLst>
        </pc:sldLayoutChg>
        <pc:sldLayoutChg chg="addSp delSp modSp mod">
          <pc:chgData name="Chantal Rae" userId="a1db561e-73a2-489d-a119-0f73c1c2f06f" providerId="ADAL" clId="{F658EAC7-8560-4002-BE83-E8DA32170ED7}" dt="2024-01-18T05:14:53.936" v="75"/>
          <pc:sldLayoutMkLst>
            <pc:docMk/>
            <pc:sldMasterMk cId="2142349000" sldId="2147486213"/>
            <pc:sldLayoutMk cId="1821981783" sldId="2147486250"/>
          </pc:sldLayoutMkLst>
        </pc:sldLayoutChg>
        <pc:sldLayoutChg chg="addSp delSp modSp mod">
          <pc:chgData name="Chantal Rae" userId="a1db561e-73a2-489d-a119-0f73c1c2f06f" providerId="ADAL" clId="{F658EAC7-8560-4002-BE83-E8DA32170ED7}" dt="2024-01-18T05:14:39.086" v="65"/>
          <pc:sldLayoutMkLst>
            <pc:docMk/>
            <pc:sldMasterMk cId="2142349000" sldId="2147486213"/>
            <pc:sldLayoutMk cId="2598311182" sldId="2147486251"/>
          </pc:sldLayoutMkLst>
        </pc:sldLayoutChg>
        <pc:sldLayoutChg chg="addSp delSp modSp mod">
          <pc:chgData name="Chantal Rae" userId="a1db561e-73a2-489d-a119-0f73c1c2f06f" providerId="ADAL" clId="{F658EAC7-8560-4002-BE83-E8DA32170ED7}" dt="2024-01-18T05:14:57.544" v="77"/>
          <pc:sldLayoutMkLst>
            <pc:docMk/>
            <pc:sldMasterMk cId="2142349000" sldId="2147486213"/>
            <pc:sldLayoutMk cId="1084225233" sldId="2147486253"/>
          </pc:sldLayoutMkLst>
        </pc:sldLayoutChg>
        <pc:sldLayoutChg chg="addSp delSp modSp mod">
          <pc:chgData name="Chantal Rae" userId="a1db561e-73a2-489d-a119-0f73c1c2f06f" providerId="ADAL" clId="{F658EAC7-8560-4002-BE83-E8DA32170ED7}" dt="2024-01-18T05:14:36.566" v="63"/>
          <pc:sldLayoutMkLst>
            <pc:docMk/>
            <pc:sldMasterMk cId="2142349000" sldId="2147486213"/>
            <pc:sldLayoutMk cId="278159055" sldId="2147486254"/>
          </pc:sldLayoutMkLst>
        </pc:sldLayoutChg>
        <pc:sldLayoutChg chg="addSp delSp modSp mod">
          <pc:chgData name="Chantal Rae" userId="a1db561e-73a2-489d-a119-0f73c1c2f06f" providerId="ADAL" clId="{F658EAC7-8560-4002-BE83-E8DA32170ED7}" dt="2024-01-18T05:14:19.752" v="53"/>
          <pc:sldLayoutMkLst>
            <pc:docMk/>
            <pc:sldMasterMk cId="2142349000" sldId="2147486213"/>
            <pc:sldLayoutMk cId="2095474864" sldId="2147486255"/>
          </pc:sldLayoutMkLst>
        </pc:sldLayoutChg>
        <pc:sldLayoutChg chg="addSp delSp modSp mod">
          <pc:chgData name="Chantal Rae" userId="a1db561e-73a2-489d-a119-0f73c1c2f06f" providerId="ADAL" clId="{F658EAC7-8560-4002-BE83-E8DA32170ED7}" dt="2024-01-18T05:13:56.551" v="39"/>
          <pc:sldLayoutMkLst>
            <pc:docMk/>
            <pc:sldMasterMk cId="2142349000" sldId="2147486213"/>
            <pc:sldLayoutMk cId="2724205479" sldId="2147486256"/>
          </pc:sldLayoutMkLst>
        </pc:sldLayoutChg>
        <pc:sldLayoutChg chg="addSp delSp modSp mod">
          <pc:chgData name="Chantal Rae" userId="a1db561e-73a2-489d-a119-0f73c1c2f06f" providerId="ADAL" clId="{F658EAC7-8560-4002-BE83-E8DA32170ED7}" dt="2024-01-18T05:14:51.175" v="73"/>
          <pc:sldLayoutMkLst>
            <pc:docMk/>
            <pc:sldMasterMk cId="2142349000" sldId="2147486213"/>
            <pc:sldLayoutMk cId="1023046990" sldId="2147486257"/>
          </pc:sldLayoutMkLst>
        </pc:sldLayoutChg>
        <pc:sldLayoutChg chg="addSp delSp modSp mod">
          <pc:chgData name="Chantal Rae" userId="a1db561e-73a2-489d-a119-0f73c1c2f06f" providerId="ADAL" clId="{F658EAC7-8560-4002-BE83-E8DA32170ED7}" dt="2024-01-18T05:15:01.222" v="80"/>
          <pc:sldLayoutMkLst>
            <pc:docMk/>
            <pc:sldMasterMk cId="2142349000" sldId="2147486213"/>
            <pc:sldLayoutMk cId="1377619292" sldId="2147486285"/>
          </pc:sldLayoutMkLst>
        </pc:sldLayoutChg>
      </pc:sldMasterChg>
      <pc:sldMasterChg chg="modSldLayout">
        <pc:chgData name="Chantal Rae" userId="a1db561e-73a2-489d-a119-0f73c1c2f06f" providerId="ADAL" clId="{F658EAC7-8560-4002-BE83-E8DA32170ED7}" dt="2024-01-18T05:39:59.240" v="170" actId="1037"/>
        <pc:sldMasterMkLst>
          <pc:docMk/>
          <pc:sldMasterMk cId="3327745774" sldId="2147486259"/>
        </pc:sldMasterMkLst>
        <pc:sldLayoutChg chg="addSp delSp modSp mod">
          <pc:chgData name="Chantal Rae" userId="a1db561e-73a2-489d-a119-0f73c1c2f06f" providerId="ADAL" clId="{F658EAC7-8560-4002-BE83-E8DA32170ED7}" dt="2024-01-18T05:24:03.004" v="117" actId="1035"/>
          <pc:sldLayoutMkLst>
            <pc:docMk/>
            <pc:sldMasterMk cId="3327745774" sldId="2147486259"/>
            <pc:sldLayoutMk cId="58431512" sldId="2147486284"/>
          </pc:sldLayoutMkLst>
        </pc:sldLayoutChg>
        <pc:sldLayoutChg chg="modSp mod">
          <pc:chgData name="Chantal Rae" userId="a1db561e-73a2-489d-a119-0f73c1c2f06f" providerId="ADAL" clId="{F658EAC7-8560-4002-BE83-E8DA32170ED7}" dt="2024-01-18T05:39:59.240" v="170" actId="1037"/>
          <pc:sldLayoutMkLst>
            <pc:docMk/>
            <pc:sldMasterMk cId="3327745774" sldId="2147486259"/>
            <pc:sldLayoutMk cId="1876591836" sldId="2147486290"/>
          </pc:sldLayoutMkLst>
        </pc:sldLayoutChg>
      </pc:sldMasterChg>
      <pc:sldMasterChg chg="delSldLayout modSldLayout sldLayoutOrd">
        <pc:chgData name="Chantal Rae" userId="a1db561e-73a2-489d-a119-0f73c1c2f06f" providerId="ADAL" clId="{F658EAC7-8560-4002-BE83-E8DA32170ED7}" dt="2024-01-18T05:28:41.368" v="138" actId="171"/>
        <pc:sldMasterMkLst>
          <pc:docMk/>
          <pc:sldMasterMk cId="1752791126" sldId="2147486286"/>
        </pc:sldMasterMkLst>
        <pc:sldLayoutChg chg="addSp delSp modSp del mod">
          <pc:chgData name="Chantal Rae" userId="a1db561e-73a2-489d-a119-0f73c1c2f06f" providerId="ADAL" clId="{F658EAC7-8560-4002-BE83-E8DA32170ED7}" dt="2024-01-18T05:03:48.186" v="24" actId="2696"/>
          <pc:sldLayoutMkLst>
            <pc:docMk/>
            <pc:sldMasterMk cId="1752791126" sldId="2147486286"/>
            <pc:sldLayoutMk cId="1245185468" sldId="2147486287"/>
          </pc:sldLayoutMkLst>
        </pc:sldLayoutChg>
        <pc:sldLayoutChg chg="addSp delSp modSp mod">
          <pc:chgData name="Chantal Rae" userId="a1db561e-73a2-489d-a119-0f73c1c2f06f" providerId="ADAL" clId="{F658EAC7-8560-4002-BE83-E8DA32170ED7}" dt="2024-01-18T05:28:41.368" v="138" actId="171"/>
          <pc:sldLayoutMkLst>
            <pc:docMk/>
            <pc:sldMasterMk cId="1752791126" sldId="2147486286"/>
            <pc:sldLayoutMk cId="3852141057" sldId="2147486288"/>
          </pc:sldLayoutMkLst>
        </pc:sldLayoutChg>
        <pc:sldLayoutChg chg="modSp del mod ord">
          <pc:chgData name="Chantal Rae" userId="a1db561e-73a2-489d-a119-0f73c1c2f06f" providerId="ADAL" clId="{F658EAC7-8560-4002-BE83-E8DA32170ED7}" dt="2024-01-18T05:19:18.067" v="93" actId="2696"/>
          <pc:sldLayoutMkLst>
            <pc:docMk/>
            <pc:sldMasterMk cId="1752791126" sldId="2147486286"/>
            <pc:sldLayoutMk cId="851683241" sldId="2147486289"/>
          </pc:sldLayoutMkLst>
        </pc:sldLayoutChg>
        <pc:sldLayoutChg chg="addSp delSp modSp mod">
          <pc:chgData name="Chantal Rae" userId="a1db561e-73a2-489d-a119-0f73c1c2f06f" providerId="ADAL" clId="{F658EAC7-8560-4002-BE83-E8DA32170ED7}" dt="2024-01-18T05:26:55.986" v="134"/>
          <pc:sldLayoutMkLst>
            <pc:docMk/>
            <pc:sldMasterMk cId="1752791126" sldId="2147486286"/>
            <pc:sldLayoutMk cId="3878351482" sldId="2147486289"/>
          </pc:sldLayoutMkLst>
        </pc:sldLayoutChg>
        <pc:sldLayoutChg chg="del">
          <pc:chgData name="Chantal Rae" userId="a1db561e-73a2-489d-a119-0f73c1c2f06f" providerId="ADAL" clId="{F658EAC7-8560-4002-BE83-E8DA32170ED7}" dt="2024-01-18T05:19:15.443" v="92" actId="2696"/>
          <pc:sldLayoutMkLst>
            <pc:docMk/>
            <pc:sldMasterMk cId="1752791126" sldId="2147486286"/>
            <pc:sldLayoutMk cId="2318419478" sldId="2147486290"/>
          </pc:sldLayoutMkLst>
        </pc:sldLayoutChg>
      </pc:sldMasterChg>
    </pc:docChg>
  </pc:docChgLst>
  <pc:docChgLst>
    <pc:chgData name="Abbas Kassem" userId="S::akassem@goodtogreatschools.org.au::b5422da9-d130-411e-8a14-2c174765e2f3" providerId="AD" clId="Web-{95CF7FB1-8604-4B2F-D0F5-0A264260EAE9}"/>
    <pc:docChg chg="modSld">
      <pc:chgData name="Abbas Kassem" userId="S::akassem@goodtogreatschools.org.au::b5422da9-d130-411e-8a14-2c174765e2f3" providerId="AD" clId="Web-{95CF7FB1-8604-4B2F-D0F5-0A264260EAE9}" dt="2024-04-28T23:48:59.786" v="0" actId="20577"/>
      <pc:docMkLst>
        <pc:docMk/>
      </pc:docMkLst>
      <pc:sldChg chg="modSp">
        <pc:chgData name="Abbas Kassem" userId="S::akassem@goodtogreatschools.org.au::b5422da9-d130-411e-8a14-2c174765e2f3" providerId="AD" clId="Web-{95CF7FB1-8604-4B2F-D0F5-0A264260EAE9}" dt="2024-04-28T23:48:59.786" v="0" actId="20577"/>
        <pc:sldMkLst>
          <pc:docMk/>
          <pc:sldMk cId="3831091944" sldId="1788"/>
        </pc:sldMkLst>
      </pc:sldChg>
    </pc:docChg>
  </pc:docChgLst>
  <pc:docChgLst>
    <pc:chgData name="Global Admin" userId="S::ga@goodtogreatschools.org.au::d2729f3b-a56b-40a1-8d4e-390470830a7c" providerId="AD" clId="Web-{F9184854-00A8-A3D4-D8D7-7FA285C11682}"/>
    <pc:docChg chg="modSld">
      <pc:chgData name="Global Admin" userId="S::ga@goodtogreatschools.org.au::d2729f3b-a56b-40a1-8d4e-390470830a7c" providerId="AD" clId="Web-{F9184854-00A8-A3D4-D8D7-7FA285C11682}" dt="2025-03-21T05:42:42.709" v="0" actId="20577"/>
      <pc:docMkLst>
        <pc:docMk/>
      </pc:docMkLst>
      <pc:sldChg chg="modSp">
        <pc:chgData name="Global Admin" userId="S::ga@goodtogreatschools.org.au::d2729f3b-a56b-40a1-8d4e-390470830a7c" providerId="AD" clId="Web-{F9184854-00A8-A3D4-D8D7-7FA285C11682}" dt="2025-03-21T05:42:42.709" v="0" actId="20577"/>
        <pc:sldMkLst>
          <pc:docMk/>
          <pc:sldMk cId="4199447570" sldId="1880"/>
        </pc:sldMkLst>
      </pc:sldChg>
    </pc:docChg>
  </pc:docChgLst>
  <pc:docChgLst>
    <pc:chgData name="Molly Cassidy" userId="d9715768-0ab3-40da-bcfb-aa5473c32ede" providerId="ADAL" clId="{90533E39-C958-43C8-A7B1-0906062D78FA}"/>
    <pc:docChg chg="undo custSel addSld delSld modSld sldOrd modMainMaster modSection">
      <pc:chgData name="Molly Cassidy" userId="d9715768-0ab3-40da-bcfb-aa5473c32ede" providerId="ADAL" clId="{90533E39-C958-43C8-A7B1-0906062D78FA}" dt="2024-12-16T10:23:57.624" v="2321" actId="1036"/>
      <pc:docMkLst>
        <pc:docMk/>
      </pc:docMkLst>
      <pc:sldChg chg="modSp mod">
        <pc:chgData name="Molly Cassidy" userId="d9715768-0ab3-40da-bcfb-aa5473c32ede" providerId="ADAL" clId="{90533E39-C958-43C8-A7B1-0906062D78FA}" dt="2024-12-16T08:44:14.821" v="50" actId="14100"/>
        <pc:sldMkLst>
          <pc:docMk/>
          <pc:sldMk cId="1435093245" sldId="274"/>
        </pc:sldMkLst>
      </pc:sldChg>
      <pc:sldChg chg="modSp mod">
        <pc:chgData name="Molly Cassidy" userId="d9715768-0ab3-40da-bcfb-aa5473c32ede" providerId="ADAL" clId="{90533E39-C958-43C8-A7B1-0906062D78FA}" dt="2024-12-16T08:45:22.055" v="67" actId="3064"/>
        <pc:sldMkLst>
          <pc:docMk/>
          <pc:sldMk cId="3693335688" sldId="276"/>
        </pc:sldMkLst>
      </pc:sldChg>
      <pc:sldChg chg="modSp mod">
        <pc:chgData name="Molly Cassidy" userId="d9715768-0ab3-40da-bcfb-aa5473c32ede" providerId="ADAL" clId="{90533E39-C958-43C8-A7B1-0906062D78FA}" dt="2024-12-16T08:46:02.984" v="81" actId="14100"/>
        <pc:sldMkLst>
          <pc:docMk/>
          <pc:sldMk cId="793063824" sldId="278"/>
        </pc:sldMkLst>
      </pc:sldChg>
      <pc:sldChg chg="modSp mod">
        <pc:chgData name="Molly Cassidy" userId="d9715768-0ab3-40da-bcfb-aa5473c32ede" providerId="ADAL" clId="{90533E39-C958-43C8-A7B1-0906062D78FA}" dt="2024-12-16T09:41:16.101" v="2124" actId="6549"/>
        <pc:sldMkLst>
          <pc:docMk/>
          <pc:sldMk cId="2857357898" sldId="1862"/>
        </pc:sldMkLst>
      </pc:sldChg>
      <pc:sldChg chg="modSp mod">
        <pc:chgData name="Molly Cassidy" userId="d9715768-0ab3-40da-bcfb-aa5473c32ede" providerId="ADAL" clId="{90533E39-C958-43C8-A7B1-0906062D78FA}" dt="2024-12-16T08:49:51.825" v="192" actId="1035"/>
        <pc:sldMkLst>
          <pc:docMk/>
          <pc:sldMk cId="4129159551" sldId="1867"/>
        </pc:sldMkLst>
      </pc:sldChg>
      <pc:sldChg chg="modSp mod">
        <pc:chgData name="Molly Cassidy" userId="d9715768-0ab3-40da-bcfb-aa5473c32ede" providerId="ADAL" clId="{90533E39-C958-43C8-A7B1-0906062D78FA}" dt="2024-12-16T08:50:06.942" v="194" actId="255"/>
        <pc:sldMkLst>
          <pc:docMk/>
          <pc:sldMk cId="2379452709" sldId="1871"/>
        </pc:sldMkLst>
      </pc:sldChg>
      <pc:sldChg chg="modSp mod">
        <pc:chgData name="Molly Cassidy" userId="d9715768-0ab3-40da-bcfb-aa5473c32ede" providerId="ADAL" clId="{90533E39-C958-43C8-A7B1-0906062D78FA}" dt="2024-12-16T09:41:33.623" v="2138" actId="6549"/>
        <pc:sldMkLst>
          <pc:docMk/>
          <pc:sldMk cId="3382897787" sldId="1873"/>
        </pc:sldMkLst>
      </pc:sldChg>
      <pc:sldChg chg="modSp mod">
        <pc:chgData name="Molly Cassidy" userId="d9715768-0ab3-40da-bcfb-aa5473c32ede" providerId="ADAL" clId="{90533E39-C958-43C8-A7B1-0906062D78FA}" dt="2024-12-16T09:44:07.331" v="2307" actId="14100"/>
        <pc:sldMkLst>
          <pc:docMk/>
          <pc:sldMk cId="94192043" sldId="1874"/>
        </pc:sldMkLst>
      </pc:sldChg>
      <pc:sldChg chg="modSp mod">
        <pc:chgData name="Molly Cassidy" userId="d9715768-0ab3-40da-bcfb-aa5473c32ede" providerId="ADAL" clId="{90533E39-C958-43C8-A7B1-0906062D78FA}" dt="2024-12-16T08:50:40.632" v="205" actId="313"/>
        <pc:sldMkLst>
          <pc:docMk/>
          <pc:sldMk cId="3812399399" sldId="1875"/>
        </pc:sldMkLst>
      </pc:sldChg>
      <pc:sldChg chg="modSp mod">
        <pc:chgData name="Molly Cassidy" userId="d9715768-0ab3-40da-bcfb-aa5473c32ede" providerId="ADAL" clId="{90533E39-C958-43C8-A7B1-0906062D78FA}" dt="2024-12-16T10:23:57.624" v="2321" actId="1036"/>
        <pc:sldMkLst>
          <pc:docMk/>
          <pc:sldMk cId="4199447570" sldId="1880"/>
        </pc:sldMkLst>
      </pc:sldChg>
      <pc:sldChg chg="modSp mod">
        <pc:chgData name="Molly Cassidy" userId="d9715768-0ab3-40da-bcfb-aa5473c32ede" providerId="ADAL" clId="{90533E39-C958-43C8-A7B1-0906062D78FA}" dt="2024-12-16T08:42:52.446" v="35" actId="2711"/>
        <pc:sldMkLst>
          <pc:docMk/>
          <pc:sldMk cId="3227971034" sldId="1882"/>
        </pc:sldMkLst>
      </pc:sldChg>
      <pc:sldChg chg="ord">
        <pc:chgData name="Molly Cassidy" userId="d9715768-0ab3-40da-bcfb-aa5473c32ede" providerId="ADAL" clId="{90533E39-C958-43C8-A7B1-0906062D78FA}" dt="2024-12-16T08:39:55.511" v="0" actId="20578"/>
        <pc:sldMkLst>
          <pc:docMk/>
          <pc:sldMk cId="1297916338" sldId="1883"/>
        </pc:sldMkLst>
      </pc:sldChg>
      <pc:sldChg chg="modSp mod">
        <pc:chgData name="Molly Cassidy" userId="d9715768-0ab3-40da-bcfb-aa5473c32ede" providerId="ADAL" clId="{90533E39-C958-43C8-A7B1-0906062D78FA}" dt="2024-12-16T08:43:09.355" v="36" actId="2711"/>
        <pc:sldMkLst>
          <pc:docMk/>
          <pc:sldMk cId="3713251053" sldId="1884"/>
        </pc:sldMkLst>
      </pc:sldChg>
      <pc:sldChg chg="modSp mod">
        <pc:chgData name="Molly Cassidy" userId="d9715768-0ab3-40da-bcfb-aa5473c32ede" providerId="ADAL" clId="{90533E39-C958-43C8-A7B1-0906062D78FA}" dt="2024-12-16T09:07:52.846" v="707" actId="1036"/>
        <pc:sldMkLst>
          <pc:docMk/>
          <pc:sldMk cId="3665375356" sldId="1885"/>
        </pc:sldMkLst>
      </pc:sldChg>
      <pc:sldChg chg="modSp mod">
        <pc:chgData name="Molly Cassidy" userId="d9715768-0ab3-40da-bcfb-aa5473c32ede" providerId="ADAL" clId="{90533E39-C958-43C8-A7B1-0906062D78FA}" dt="2024-12-16T08:51:31.094" v="218" actId="1035"/>
        <pc:sldMkLst>
          <pc:docMk/>
          <pc:sldMk cId="976361908" sldId="1900"/>
        </pc:sldMkLst>
      </pc:sldChg>
      <pc:sldChg chg="modSp mod">
        <pc:chgData name="Molly Cassidy" userId="d9715768-0ab3-40da-bcfb-aa5473c32ede" providerId="ADAL" clId="{90533E39-C958-43C8-A7B1-0906062D78FA}" dt="2024-12-16T08:51:53.785" v="226" actId="1036"/>
        <pc:sldMkLst>
          <pc:docMk/>
          <pc:sldMk cId="3633684164" sldId="1902"/>
        </pc:sldMkLst>
      </pc:sldChg>
      <pc:sldChg chg="addSp delSp modSp new del mod modClrScheme chgLayout">
        <pc:chgData name="Molly Cassidy" userId="d9715768-0ab3-40da-bcfb-aa5473c32ede" providerId="ADAL" clId="{90533E39-C958-43C8-A7B1-0906062D78FA}" dt="2024-12-16T09:07:19.481" v="696" actId="2696"/>
        <pc:sldMkLst>
          <pc:docMk/>
          <pc:sldMk cId="3034027288" sldId="1903"/>
        </pc:sldMkLst>
      </pc:sldChg>
    </pc:docChg>
  </pc:docChgLst>
  <pc:docChgLst>
    <pc:chgData name="Sara Reynolds" userId="69865588-b2e5-414a-9d2a-0cd2581b20ed" providerId="ADAL" clId="{D40A006D-0CF1-4921-954B-3143E0A30F06}"/>
    <pc:docChg chg="custSel addSld delSld modSld">
      <pc:chgData name="Sara Reynolds" userId="69865588-b2e5-414a-9d2a-0cd2581b20ed" providerId="ADAL" clId="{D40A006D-0CF1-4921-954B-3143E0A30F06}" dt="2023-06-22T22:35:42.072" v="335" actId="20577"/>
      <pc:docMkLst>
        <pc:docMk/>
      </pc:docMkLst>
      <pc:sldChg chg="modSp mod">
        <pc:chgData name="Sara Reynolds" userId="69865588-b2e5-414a-9d2a-0cd2581b20ed" providerId="ADAL" clId="{D40A006D-0CF1-4921-954B-3143E0A30F06}" dt="2023-06-22T22:35:42.072" v="335" actId="20577"/>
        <pc:sldMkLst>
          <pc:docMk/>
          <pc:sldMk cId="3213303684" sldId="350"/>
        </pc:sldMkLst>
      </pc:sldChg>
      <pc:sldChg chg="addSp modSp mod">
        <pc:chgData name="Sara Reynolds" userId="69865588-b2e5-414a-9d2a-0cd2581b20ed" providerId="ADAL" clId="{D40A006D-0CF1-4921-954B-3143E0A30F06}" dt="2023-06-22T22:35:09.143" v="253" actId="20577"/>
        <pc:sldMkLst>
          <pc:docMk/>
          <pc:sldMk cId="2545225003" sldId="351"/>
        </pc:sldMkLst>
      </pc:sldChg>
      <pc:sldChg chg="del">
        <pc:chgData name="Sara Reynolds" userId="69865588-b2e5-414a-9d2a-0cd2581b20ed" providerId="ADAL" clId="{D40A006D-0CF1-4921-954B-3143E0A30F06}" dt="2023-06-22T22:32:47.501" v="72" actId="47"/>
        <pc:sldMkLst>
          <pc:docMk/>
          <pc:sldMk cId="3801699582" sldId="988"/>
        </pc:sldMkLst>
      </pc:sldChg>
      <pc:sldChg chg="addSp delSp modSp mod">
        <pc:chgData name="Sara Reynolds" userId="69865588-b2e5-414a-9d2a-0cd2581b20ed" providerId="ADAL" clId="{D40A006D-0CF1-4921-954B-3143E0A30F06}" dt="2023-06-22T22:32:44.208" v="71" actId="11529"/>
        <pc:sldMkLst>
          <pc:docMk/>
          <pc:sldMk cId="4224382411" sldId="1026"/>
        </pc:sldMkLst>
      </pc:sldChg>
      <pc:sldChg chg="modSp mod">
        <pc:chgData name="Sara Reynolds" userId="69865588-b2e5-414a-9d2a-0cd2581b20ed" providerId="ADAL" clId="{D40A006D-0CF1-4921-954B-3143E0A30F06}" dt="2023-06-22T22:33:01.765" v="77" actId="1076"/>
        <pc:sldMkLst>
          <pc:docMk/>
          <pc:sldMk cId="2469376710" sldId="1067"/>
        </pc:sldMkLst>
      </pc:sldChg>
      <pc:sldChg chg="del">
        <pc:chgData name="Sara Reynolds" userId="69865588-b2e5-414a-9d2a-0cd2581b20ed" providerId="ADAL" clId="{D40A006D-0CF1-4921-954B-3143E0A30F06}" dt="2023-06-22T22:32:48.675" v="73" actId="47"/>
        <pc:sldMkLst>
          <pc:docMk/>
          <pc:sldMk cId="3970767916" sldId="1515"/>
        </pc:sldMkLst>
      </pc:sldChg>
      <pc:sldChg chg="del">
        <pc:chgData name="Sara Reynolds" userId="69865588-b2e5-414a-9d2a-0cd2581b20ed" providerId="ADAL" clId="{D40A006D-0CF1-4921-954B-3143E0A30F06}" dt="2023-06-22T22:32:49.715" v="74" actId="47"/>
        <pc:sldMkLst>
          <pc:docMk/>
          <pc:sldMk cId="235644187" sldId="1516"/>
        </pc:sldMkLst>
      </pc:sldChg>
      <pc:sldChg chg="modSp new mod">
        <pc:chgData name="Sara Reynolds" userId="69865588-b2e5-414a-9d2a-0cd2581b20ed" providerId="ADAL" clId="{D40A006D-0CF1-4921-954B-3143E0A30F06}" dt="2023-06-08T01:53:40.866" v="12" actId="20577"/>
        <pc:sldMkLst>
          <pc:docMk/>
          <pc:sldMk cId="357322277" sldId="1752"/>
        </pc:sldMkLst>
      </pc:sldChg>
    </pc:docChg>
  </pc:docChgLst>
  <pc:docChgLst>
    <pc:chgData name="Chantal Rae" userId="a1db561e-73a2-489d-a119-0f73c1c2f06f" providerId="ADAL" clId="{C83E7960-C9D1-4635-A953-DCC59A1E13FC}"/>
    <pc:docChg chg="modSld sldOrd">
      <pc:chgData name="Chantal Rae" userId="a1db561e-73a2-489d-a119-0f73c1c2f06f" providerId="ADAL" clId="{C83E7960-C9D1-4635-A953-DCC59A1E13FC}" dt="2025-05-13T04:51:49.965" v="4" actId="20577"/>
      <pc:docMkLst>
        <pc:docMk/>
      </pc:docMkLst>
      <pc:sldChg chg="ord">
        <pc:chgData name="Chantal Rae" userId="a1db561e-73a2-489d-a119-0f73c1c2f06f" providerId="ADAL" clId="{C83E7960-C9D1-4635-A953-DCC59A1E13FC}" dt="2025-05-13T04:48:44.677" v="0" actId="20578"/>
        <pc:sldMkLst>
          <pc:docMk/>
          <pc:sldMk cId="1546692302" sldId="1887"/>
        </pc:sldMkLst>
      </pc:sldChg>
      <pc:sldChg chg="modNotesTx">
        <pc:chgData name="Chantal Rae" userId="a1db561e-73a2-489d-a119-0f73c1c2f06f" providerId="ADAL" clId="{C83E7960-C9D1-4635-A953-DCC59A1E13FC}" dt="2025-05-13T04:51:49.965" v="4" actId="20577"/>
        <pc:sldMkLst>
          <pc:docMk/>
          <pc:sldMk cId="2987673186" sldId="1952"/>
        </pc:sldMkLst>
      </pc:sldChg>
    </pc:docChg>
  </pc:docChgLst>
  <pc:docChgLst>
    <pc:chgData name="Sara Hodgson Brown" userId="55abe0ab-6bea-4dc8-9867-e8721f5c6272" providerId="ADAL" clId="{5A6A4C77-B16E-41CD-A2F7-384EDF7ED4EA}"/>
    <pc:docChg chg="modMainMaster">
      <pc:chgData name="Sara Hodgson Brown" userId="55abe0ab-6bea-4dc8-9867-e8721f5c6272" providerId="ADAL" clId="{5A6A4C77-B16E-41CD-A2F7-384EDF7ED4EA}" dt="2025-01-14T08:44:58.887" v="1" actId="207"/>
      <pc:docMkLst>
        <pc:docMk/>
      </pc:docMkLst>
      <pc:sldMasterChg chg="modSldLayout">
        <pc:chgData name="Sara Hodgson Brown" userId="55abe0ab-6bea-4dc8-9867-e8721f5c6272" providerId="ADAL" clId="{5A6A4C77-B16E-41CD-A2F7-384EDF7ED4EA}" dt="2025-01-14T08:44:58.887" v="1" actId="207"/>
        <pc:sldMasterMkLst>
          <pc:docMk/>
          <pc:sldMasterMk cId="1949279857" sldId="2147486242"/>
        </pc:sldMasterMkLst>
        <pc:sldLayoutChg chg="modSp mod">
          <pc:chgData name="Sara Hodgson Brown" userId="55abe0ab-6bea-4dc8-9867-e8721f5c6272" providerId="ADAL" clId="{5A6A4C77-B16E-41CD-A2F7-384EDF7ED4EA}" dt="2025-01-14T08:44:58.887" v="1" actId="207"/>
          <pc:sldLayoutMkLst>
            <pc:docMk/>
            <pc:sldMasterMk cId="1949279857" sldId="2147486242"/>
            <pc:sldLayoutMk cId="2352210670" sldId="2147486378"/>
          </pc:sldLayoutMkLst>
        </pc:sldLayoutChg>
      </pc:sldMasterChg>
    </pc:docChg>
  </pc:docChgLst>
  <pc:docChgLst>
    <pc:chgData name="Jane Emperado" userId="f11f2e2c-abe5-457b-8efd-db449d0a0879" providerId="ADAL" clId="{E7924DDF-C659-4AEA-9ED7-34D08F36CCFB}"/>
    <pc:docChg chg="undo custSel modSld modMainMaster">
      <pc:chgData name="Jane Emperado" userId="f11f2e2c-abe5-457b-8efd-db449d0a0879" providerId="ADAL" clId="{E7924DDF-C659-4AEA-9ED7-34D08F36CCFB}" dt="2024-06-24T02:42:11.925" v="58" actId="1036"/>
      <pc:docMkLst>
        <pc:docMk/>
      </pc:docMkLst>
      <pc:sldChg chg="delSp mod">
        <pc:chgData name="Jane Emperado" userId="f11f2e2c-abe5-457b-8efd-db449d0a0879" providerId="ADAL" clId="{E7924DDF-C659-4AEA-9ED7-34D08F36CCFB}" dt="2024-06-24T02:38:51.068" v="0" actId="21"/>
        <pc:sldMkLst>
          <pc:docMk/>
          <pc:sldMk cId="1224721711" sldId="282"/>
        </pc:sldMkLst>
      </pc:sldChg>
    </pc:docChg>
  </pc:docChgLst>
  <pc:docChgLst>
    <pc:chgData name="Sara Hodgson Brown" userId="55abe0ab-6bea-4dc8-9867-e8721f5c6272" providerId="ADAL" clId="{B004C081-006B-A840-981D-9D762EEDDE59}"/>
    <pc:docChg chg="undo custSel modMainMaster">
      <pc:chgData name="Sara Hodgson Brown" userId="55abe0ab-6bea-4dc8-9867-e8721f5c6272" providerId="ADAL" clId="{B004C081-006B-A840-981D-9D762EEDDE59}" dt="2024-12-24T15:17:46.528" v="26" actId="1076"/>
      <pc:docMkLst>
        <pc:docMk/>
      </pc:docMkLst>
    </pc:docChg>
  </pc:docChgLst>
  <pc:docChgLst>
    <pc:chgData name="Bernard Fernando" userId="b283a9a7-e571-4974-a0d3-6db1e4666c62" providerId="ADAL" clId="{3151AA9E-2D7C-4BAE-92FA-9D0498E5656B}"/>
    <pc:docChg chg="undo custSel modMainMaster">
      <pc:chgData name="Bernard Fernando" userId="b283a9a7-e571-4974-a0d3-6db1e4666c62" providerId="ADAL" clId="{3151AA9E-2D7C-4BAE-92FA-9D0498E5656B}" dt="2024-08-21T03:33:36.067" v="4"/>
      <pc:docMkLst>
        <pc:docMk/>
      </pc:docMkLst>
    </pc:docChg>
  </pc:docChgLst>
  <pc:docChgLst>
    <pc:chgData name="Duncan Hastie" userId="6b9ddfa0-3e8b-4c72-a299-e1e58d399348" providerId="ADAL" clId="{3CB24898-8A4E-5F48-B75C-4AAC908FC3A0}"/>
    <pc:docChg chg="undo custSel modMainMaster">
      <pc:chgData name="Duncan Hastie" userId="6b9ddfa0-3e8b-4c72-a299-e1e58d399348" providerId="ADAL" clId="{3CB24898-8A4E-5F48-B75C-4AAC908FC3A0}" dt="2024-07-22T06:30:02.397" v="6" actId="207"/>
      <pc:docMkLst>
        <pc:docMk/>
      </pc:docMkLst>
    </pc:docChg>
  </pc:docChgLst>
  <pc:docChgLst>
    <pc:chgData name="Chantal Rae" userId="a1db561e-73a2-489d-a119-0f73c1c2f06f" providerId="ADAL" clId="{9FFFFDB6-FF36-461D-BE61-16CFA96A8170}"/>
    <pc:docChg chg="custSel delSld modSld sldOrd">
      <pc:chgData name="Chantal Rae" userId="a1db561e-73a2-489d-a119-0f73c1c2f06f" providerId="ADAL" clId="{9FFFFDB6-FF36-461D-BE61-16CFA96A8170}" dt="2024-04-30T05:38:20.173" v="19" actId="47"/>
      <pc:docMkLst>
        <pc:docMk/>
      </pc:docMkLst>
      <pc:sldChg chg="delSp mod">
        <pc:chgData name="Chantal Rae" userId="a1db561e-73a2-489d-a119-0f73c1c2f06f" providerId="ADAL" clId="{9FFFFDB6-FF36-461D-BE61-16CFA96A8170}" dt="2024-04-24T03:46:16.476" v="0" actId="478"/>
        <pc:sldMkLst>
          <pc:docMk/>
          <pc:sldMk cId="2476209255" sldId="600"/>
        </pc:sldMkLst>
      </pc:sldChg>
      <pc:sldChg chg="modSp mod">
        <pc:chgData name="Chantal Rae" userId="a1db561e-73a2-489d-a119-0f73c1c2f06f" providerId="ADAL" clId="{9FFFFDB6-FF36-461D-BE61-16CFA96A8170}" dt="2024-04-24T03:48:37.686" v="16" actId="13926"/>
        <pc:sldMkLst>
          <pc:docMk/>
          <pc:sldMk cId="2828639446" sldId="1670"/>
        </pc:sldMkLst>
      </pc:sldChg>
      <pc:sldChg chg="ord">
        <pc:chgData name="Chantal Rae" userId="a1db561e-73a2-489d-a119-0f73c1c2f06f" providerId="ADAL" clId="{9FFFFDB6-FF36-461D-BE61-16CFA96A8170}" dt="2024-04-24T03:52:31.458" v="18"/>
        <pc:sldMkLst>
          <pc:docMk/>
          <pc:sldMk cId="1413607929" sldId="1774"/>
        </pc:sldMkLst>
      </pc:sldChg>
      <pc:sldChg chg="del">
        <pc:chgData name="Chantal Rae" userId="a1db561e-73a2-489d-a119-0f73c1c2f06f" providerId="ADAL" clId="{9FFFFDB6-FF36-461D-BE61-16CFA96A8170}" dt="2024-04-30T05:38:20.173" v="19" actId="47"/>
        <pc:sldMkLst>
          <pc:docMk/>
          <pc:sldMk cId="3702212576" sldId="1775"/>
        </pc:sldMkLst>
      </pc:sldChg>
    </pc:docChg>
  </pc:docChgLst>
  <pc:docChgLst>
    <pc:chgData name="Sara Hodgson Brown" userId="55abe0ab-6bea-4dc8-9867-e8721f5c6272" providerId="ADAL" clId="{933740A7-3D02-4546-887A-580ACD1E2CDC}"/>
    <pc:docChg chg="undo redo custSel addSld delSld modSld sldOrd modMainMaster modSection">
      <pc:chgData name="Sara Hodgson Brown" userId="55abe0ab-6bea-4dc8-9867-e8721f5c6272" providerId="ADAL" clId="{933740A7-3D02-4546-887A-580ACD1E2CDC}" dt="2025-05-21T13:54:44.255" v="1957" actId="1076"/>
      <pc:docMkLst>
        <pc:docMk/>
      </pc:docMkLst>
      <pc:sldChg chg="modSp mod">
        <pc:chgData name="Sara Hodgson Brown" userId="55abe0ab-6bea-4dc8-9867-e8721f5c6272" providerId="ADAL" clId="{933740A7-3D02-4546-887A-580ACD1E2CDC}" dt="2025-05-12T11:36:34.123" v="943" actId="1076"/>
        <pc:sldMkLst>
          <pc:docMk/>
          <pc:sldMk cId="3713251053" sldId="1884"/>
        </pc:sldMkLst>
      </pc:sldChg>
      <pc:sldChg chg="modSp mod">
        <pc:chgData name="Sara Hodgson Brown" userId="55abe0ab-6bea-4dc8-9867-e8721f5c6272" providerId="ADAL" clId="{933740A7-3D02-4546-887A-580ACD1E2CDC}" dt="2025-05-20T10:57:03.497" v="1818" actId="1076"/>
        <pc:sldMkLst>
          <pc:docMk/>
          <pc:sldMk cId="3665375356" sldId="1885"/>
        </pc:sldMkLst>
      </pc:sldChg>
      <pc:sldChg chg="modSp mod modNotesTx">
        <pc:chgData name="Sara Hodgson Brown" userId="55abe0ab-6bea-4dc8-9867-e8721f5c6272" providerId="ADAL" clId="{933740A7-3D02-4546-887A-580ACD1E2CDC}" dt="2025-05-21T13:54:44.255" v="1957" actId="1076"/>
        <pc:sldMkLst>
          <pc:docMk/>
          <pc:sldMk cId="3207880064" sldId="1886"/>
        </pc:sldMkLst>
      </pc:sldChg>
      <pc:sldChg chg="modSp ord modNotesTx">
        <pc:chgData name="Sara Hodgson Brown" userId="55abe0ab-6bea-4dc8-9867-e8721f5c6272" providerId="ADAL" clId="{933740A7-3D02-4546-887A-580ACD1E2CDC}" dt="2025-05-12T11:52:21.240" v="1482" actId="255"/>
        <pc:sldMkLst>
          <pc:docMk/>
          <pc:sldMk cId="1546692302" sldId="1887"/>
        </pc:sldMkLst>
      </pc:sldChg>
      <pc:sldChg chg="addSp delSp modSp mod modAnim">
        <pc:chgData name="Sara Hodgson Brown" userId="55abe0ab-6bea-4dc8-9867-e8721f5c6272" providerId="ADAL" clId="{933740A7-3D02-4546-887A-580ACD1E2CDC}" dt="2025-05-12T13:19:09.941" v="1779" actId="1076"/>
        <pc:sldMkLst>
          <pc:docMk/>
          <pc:sldMk cId="2100218685" sldId="1890"/>
        </pc:sldMkLst>
      </pc:sldChg>
      <pc:sldChg chg="add">
        <pc:chgData name="Sara Hodgson Brown" userId="55abe0ab-6bea-4dc8-9867-e8721f5c6272" providerId="ADAL" clId="{933740A7-3D02-4546-887A-580ACD1E2CDC}" dt="2025-05-06T13:45:19.394" v="833"/>
        <pc:sldMkLst>
          <pc:docMk/>
          <pc:sldMk cId="4080178051" sldId="1908"/>
        </pc:sldMkLst>
      </pc:sldChg>
      <pc:sldChg chg="addSp delSp modSp mod modNotesTx">
        <pc:chgData name="Sara Hodgson Brown" userId="55abe0ab-6bea-4dc8-9867-e8721f5c6272" providerId="ADAL" clId="{933740A7-3D02-4546-887A-580ACD1E2CDC}" dt="2025-05-12T11:45:42.894" v="1268" actId="20577"/>
        <pc:sldMkLst>
          <pc:docMk/>
          <pc:sldMk cId="2669557169" sldId="1913"/>
        </pc:sldMkLst>
      </pc:sldChg>
      <pc:sldChg chg="addSp delSp modSp del mod chgLayout modNotesTx">
        <pc:chgData name="Sara Hodgson Brown" userId="55abe0ab-6bea-4dc8-9867-e8721f5c6272" providerId="ADAL" clId="{933740A7-3D02-4546-887A-580ACD1E2CDC}" dt="2025-05-05T12:32:05.404" v="390" actId="47"/>
        <pc:sldMkLst>
          <pc:docMk/>
          <pc:sldMk cId="1395559651" sldId="1918"/>
        </pc:sldMkLst>
      </pc:sldChg>
      <pc:sldChg chg="addSp delSp modSp mod modAnim modNotesTx">
        <pc:chgData name="Sara Hodgson Brown" userId="55abe0ab-6bea-4dc8-9867-e8721f5c6272" providerId="ADAL" clId="{933740A7-3D02-4546-887A-580ACD1E2CDC}" dt="2025-05-20T10:59:26.030" v="1821" actId="1076"/>
        <pc:sldMkLst>
          <pc:docMk/>
          <pc:sldMk cId="2467390236" sldId="1919"/>
        </pc:sldMkLst>
      </pc:sldChg>
      <pc:sldChg chg="addSp delSp modSp mod">
        <pc:chgData name="Sara Hodgson Brown" userId="55abe0ab-6bea-4dc8-9867-e8721f5c6272" providerId="ADAL" clId="{933740A7-3D02-4546-887A-580ACD1E2CDC}" dt="2025-05-20T11:02:24.249" v="1824" actId="1076"/>
        <pc:sldMkLst>
          <pc:docMk/>
          <pc:sldMk cId="2130184792" sldId="1923"/>
        </pc:sldMkLst>
      </pc:sldChg>
      <pc:sldChg chg="delSp modSp mod modNotesTx">
        <pc:chgData name="Sara Hodgson Brown" userId="55abe0ab-6bea-4dc8-9867-e8721f5c6272" providerId="ADAL" clId="{933740A7-3D02-4546-887A-580ACD1E2CDC}" dt="2025-05-05T11:33:37.814" v="61" actId="12"/>
        <pc:sldMkLst>
          <pc:docMk/>
          <pc:sldMk cId="1943005461" sldId="1924"/>
        </pc:sldMkLst>
      </pc:sldChg>
      <pc:sldChg chg="modNotesTx">
        <pc:chgData name="Sara Hodgson Brown" userId="55abe0ab-6bea-4dc8-9867-e8721f5c6272" providerId="ADAL" clId="{933740A7-3D02-4546-887A-580ACD1E2CDC}" dt="2025-05-12T11:43:40.619" v="1186" actId="20577"/>
        <pc:sldMkLst>
          <pc:docMk/>
          <pc:sldMk cId="544762929" sldId="1925"/>
        </pc:sldMkLst>
      </pc:sldChg>
      <pc:sldChg chg="addSp modSp modNotesTx">
        <pc:chgData name="Sara Hodgson Brown" userId="55abe0ab-6bea-4dc8-9867-e8721f5c6272" providerId="ADAL" clId="{933740A7-3D02-4546-887A-580ACD1E2CDC}" dt="2025-05-21T12:40:05.210" v="1955" actId="20577"/>
        <pc:sldMkLst>
          <pc:docMk/>
          <pc:sldMk cId="16874246" sldId="1927"/>
        </pc:sldMkLst>
      </pc:sldChg>
      <pc:sldChg chg="add del">
        <pc:chgData name="Sara Hodgson Brown" userId="55abe0ab-6bea-4dc8-9867-e8721f5c6272" providerId="ADAL" clId="{933740A7-3D02-4546-887A-580ACD1E2CDC}" dt="2025-05-05T12:34:05.062" v="419" actId="47"/>
        <pc:sldMkLst>
          <pc:docMk/>
          <pc:sldMk cId="2893331287" sldId="1928"/>
        </pc:sldMkLst>
      </pc:sldChg>
      <pc:sldChg chg="addSp modSp mod modAnim modNotesTx">
        <pc:chgData name="Sara Hodgson Brown" userId="55abe0ab-6bea-4dc8-9867-e8721f5c6272" providerId="ADAL" clId="{933740A7-3D02-4546-887A-580ACD1E2CDC}" dt="2025-05-12T12:06:04.219" v="1644" actId="1076"/>
        <pc:sldMkLst>
          <pc:docMk/>
          <pc:sldMk cId="608118071" sldId="1935"/>
        </pc:sldMkLst>
      </pc:sldChg>
      <pc:sldChg chg="del">
        <pc:chgData name="Sara Hodgson Brown" userId="55abe0ab-6bea-4dc8-9867-e8721f5c6272" providerId="ADAL" clId="{933740A7-3D02-4546-887A-580ACD1E2CDC}" dt="2025-05-06T13:45:28.944" v="834" actId="47"/>
        <pc:sldMkLst>
          <pc:docMk/>
          <pc:sldMk cId="4279294905" sldId="1936"/>
        </pc:sldMkLst>
      </pc:sldChg>
      <pc:sldChg chg="addSp modSp mod">
        <pc:chgData name="Sara Hodgson Brown" userId="55abe0ab-6bea-4dc8-9867-e8721f5c6272" providerId="ADAL" clId="{933740A7-3D02-4546-887A-580ACD1E2CDC}" dt="2025-05-12T12:35:43.883" v="1646" actId="20577"/>
        <pc:sldMkLst>
          <pc:docMk/>
          <pc:sldMk cId="4260781832" sldId="1937"/>
        </pc:sldMkLst>
      </pc:sldChg>
      <pc:sldChg chg="modNotesTx">
        <pc:chgData name="Sara Hodgson Brown" userId="55abe0ab-6bea-4dc8-9867-e8721f5c6272" providerId="ADAL" clId="{933740A7-3D02-4546-887A-580ACD1E2CDC}" dt="2025-05-12T11:41:02.124" v="992" actId="20577"/>
        <pc:sldMkLst>
          <pc:docMk/>
          <pc:sldMk cId="3672171545" sldId="1939"/>
        </pc:sldMkLst>
      </pc:sldChg>
      <pc:sldChg chg="modSp mod modNotesTx">
        <pc:chgData name="Sara Hodgson Brown" userId="55abe0ab-6bea-4dc8-9867-e8721f5c6272" providerId="ADAL" clId="{933740A7-3D02-4546-887A-580ACD1E2CDC}" dt="2025-05-12T11:40:10.159" v="973" actId="20577"/>
        <pc:sldMkLst>
          <pc:docMk/>
          <pc:sldMk cId="2954507570" sldId="1940"/>
        </pc:sldMkLst>
      </pc:sldChg>
      <pc:sldChg chg="addSp modSp mod">
        <pc:chgData name="Sara Hodgson Brown" userId="55abe0ab-6bea-4dc8-9867-e8721f5c6272" providerId="ADAL" clId="{933740A7-3D02-4546-887A-580ACD1E2CDC}" dt="2025-05-12T11:46:09.252" v="1298" actId="20577"/>
        <pc:sldMkLst>
          <pc:docMk/>
          <pc:sldMk cId="199592281" sldId="1943"/>
        </pc:sldMkLst>
      </pc:sldChg>
      <pc:sldChg chg="add del">
        <pc:chgData name="Sara Hodgson Brown" userId="55abe0ab-6bea-4dc8-9867-e8721f5c6272" providerId="ADAL" clId="{933740A7-3D02-4546-887A-580ACD1E2CDC}" dt="2025-05-07T14:26:43.741" v="840"/>
        <pc:sldMkLst>
          <pc:docMk/>
          <pc:sldMk cId="2330979406" sldId="1949"/>
        </pc:sldMkLst>
      </pc:sldChg>
      <pc:sldChg chg="add del">
        <pc:chgData name="Sara Hodgson Brown" userId="55abe0ab-6bea-4dc8-9867-e8721f5c6272" providerId="ADAL" clId="{933740A7-3D02-4546-887A-580ACD1E2CDC}" dt="2025-05-06T14:13:48.077" v="838" actId="47"/>
        <pc:sldMkLst>
          <pc:docMk/>
          <pc:sldMk cId="980086053" sldId="1953"/>
        </pc:sldMkLst>
      </pc:sldChg>
      <pc:sldChg chg="del">
        <pc:chgData name="Sara Hodgson Brown" userId="55abe0ab-6bea-4dc8-9867-e8721f5c6272" providerId="ADAL" clId="{933740A7-3D02-4546-887A-580ACD1E2CDC}" dt="2025-05-06T13:45:06.230" v="832" actId="47"/>
        <pc:sldMkLst>
          <pc:docMk/>
          <pc:sldMk cId="3375374098" sldId="1953"/>
        </pc:sldMkLst>
      </pc:sldChg>
      <pc:sldChg chg="addSp delSp modSp new mod modNotesTx">
        <pc:chgData name="Sara Hodgson Brown" userId="55abe0ab-6bea-4dc8-9867-e8721f5c6272" providerId="ADAL" clId="{933740A7-3D02-4546-887A-580ACD1E2CDC}" dt="2025-05-12T11:44:26.349" v="1187" actId="1076"/>
        <pc:sldMkLst>
          <pc:docMk/>
          <pc:sldMk cId="2526509996" sldId="1954"/>
        </pc:sldMkLst>
      </pc:sldChg>
      <pc:sldChg chg="addSp modSp new mod modAnim modNotesTx">
        <pc:chgData name="Sara Hodgson Brown" userId="55abe0ab-6bea-4dc8-9867-e8721f5c6272" providerId="ADAL" clId="{933740A7-3D02-4546-887A-580ACD1E2CDC}" dt="2025-05-12T11:47:10.017" v="1308" actId="14100"/>
        <pc:sldMkLst>
          <pc:docMk/>
          <pc:sldMk cId="2128116907" sldId="1955"/>
        </pc:sldMkLst>
      </pc:sldChg>
      <pc:sldChg chg="add del">
        <pc:chgData name="Sara Hodgson Brown" userId="55abe0ab-6bea-4dc8-9867-e8721f5c6272" providerId="ADAL" clId="{933740A7-3D02-4546-887A-580ACD1E2CDC}" dt="2025-05-07T14:26:40.232" v="839" actId="47"/>
        <pc:sldMkLst>
          <pc:docMk/>
          <pc:sldMk cId="792613826" sldId="1956"/>
        </pc:sldMkLst>
      </pc:sldChg>
      <pc:sldChg chg="add">
        <pc:chgData name="Sara Hodgson Brown" userId="55abe0ab-6bea-4dc8-9867-e8721f5c6272" providerId="ADAL" clId="{933740A7-3D02-4546-887A-580ACD1E2CDC}" dt="2025-05-07T14:26:43.741" v="840"/>
        <pc:sldMkLst>
          <pc:docMk/>
          <pc:sldMk cId="792613826" sldId="1962"/>
        </pc:sldMkLst>
      </pc:sldChg>
      <pc:sldChg chg="add modNotesTx">
        <pc:chgData name="Sara Hodgson Brown" userId="55abe0ab-6bea-4dc8-9867-e8721f5c6272" providerId="ADAL" clId="{933740A7-3D02-4546-887A-580ACD1E2CDC}" dt="2025-05-07T14:27:58.008" v="931" actId="20577"/>
        <pc:sldMkLst>
          <pc:docMk/>
          <pc:sldMk cId="2440029110" sldId="1967"/>
        </pc:sldMkLst>
      </pc:sldChg>
      <pc:sldChg chg="new del">
        <pc:chgData name="Sara Hodgson Brown" userId="55abe0ab-6bea-4dc8-9867-e8721f5c6272" providerId="ADAL" clId="{933740A7-3D02-4546-887A-580ACD1E2CDC}" dt="2025-05-12T11:47:49.418" v="1310" actId="47"/>
        <pc:sldMkLst>
          <pc:docMk/>
          <pc:sldMk cId="461848610" sldId="1968"/>
        </pc:sldMkLst>
      </pc:sldChg>
      <pc:sldChg chg="new del">
        <pc:chgData name="Sara Hodgson Brown" userId="55abe0ab-6bea-4dc8-9867-e8721f5c6272" providerId="ADAL" clId="{933740A7-3D02-4546-887A-580ACD1E2CDC}" dt="2025-05-12T11:47:50.379" v="1311" actId="47"/>
        <pc:sldMkLst>
          <pc:docMk/>
          <pc:sldMk cId="497667657" sldId="1969"/>
        </pc:sldMkLst>
      </pc:sldChg>
      <pc:sldChg chg="new del">
        <pc:chgData name="Sara Hodgson Brown" userId="55abe0ab-6bea-4dc8-9867-e8721f5c6272" providerId="ADAL" clId="{933740A7-3D02-4546-887A-580ACD1E2CDC}" dt="2025-05-12T11:47:51.440" v="1312" actId="47"/>
        <pc:sldMkLst>
          <pc:docMk/>
          <pc:sldMk cId="129881644" sldId="1970"/>
        </pc:sldMkLst>
      </pc:sldChg>
      <pc:sldMasterChg chg="delSldLayout modSldLayout">
        <pc:chgData name="Sara Hodgson Brown" userId="55abe0ab-6bea-4dc8-9867-e8721f5c6272" providerId="ADAL" clId="{933740A7-3D02-4546-887A-580ACD1E2CDC}" dt="2025-05-12T15:55:25.605" v="1816" actId="478"/>
        <pc:sldMasterMkLst>
          <pc:docMk/>
          <pc:sldMasterMk cId="2543071329" sldId="2147486384"/>
        </pc:sldMasterMkLst>
        <pc:sldLayoutChg chg="modSp mod">
          <pc:chgData name="Sara Hodgson Brown" userId="55abe0ab-6bea-4dc8-9867-e8721f5c6272" providerId="ADAL" clId="{933740A7-3D02-4546-887A-580ACD1E2CDC}" dt="2025-05-06T12:55:41.709" v="828" actId="2711"/>
          <pc:sldLayoutMkLst>
            <pc:docMk/>
            <pc:sldMasterMk cId="2543071329" sldId="2147486384"/>
            <pc:sldLayoutMk cId="1875039222" sldId="2147486385"/>
          </pc:sldLayoutMkLst>
        </pc:sldLayoutChg>
        <pc:sldLayoutChg chg="modSp">
          <pc:chgData name="Sara Hodgson Brown" userId="55abe0ab-6bea-4dc8-9867-e8721f5c6272" providerId="ADAL" clId="{933740A7-3D02-4546-887A-580ACD1E2CDC}" dt="2025-05-06T12:55:49.311" v="829" actId="2711"/>
          <pc:sldLayoutMkLst>
            <pc:docMk/>
            <pc:sldMasterMk cId="2543071329" sldId="2147486384"/>
            <pc:sldLayoutMk cId="1310837018" sldId="2147486386"/>
          </pc:sldLayoutMkLst>
        </pc:sldLayoutChg>
        <pc:sldLayoutChg chg="addSp delSp modSp mod">
          <pc:chgData name="Sara Hodgson Brown" userId="55abe0ab-6bea-4dc8-9867-e8721f5c6272" providerId="ADAL" clId="{933740A7-3D02-4546-887A-580ACD1E2CDC}" dt="2025-05-06T12:54:21.519" v="824" actId="2711"/>
          <pc:sldLayoutMkLst>
            <pc:docMk/>
            <pc:sldMasterMk cId="2543071329" sldId="2147486384"/>
            <pc:sldLayoutMk cId="3978453723" sldId="2147486387"/>
          </pc:sldLayoutMkLst>
        </pc:sldLayoutChg>
        <pc:sldLayoutChg chg="modSp mod">
          <pc:chgData name="Sara Hodgson Brown" userId="55abe0ab-6bea-4dc8-9867-e8721f5c6272" providerId="ADAL" clId="{933740A7-3D02-4546-887A-580ACD1E2CDC}" dt="2025-05-06T12:55:14.099" v="826" actId="2711"/>
          <pc:sldLayoutMkLst>
            <pc:docMk/>
            <pc:sldMasterMk cId="2543071329" sldId="2147486384"/>
            <pc:sldLayoutMk cId="868769203" sldId="2147486388"/>
          </pc:sldLayoutMkLst>
        </pc:sldLayoutChg>
        <pc:sldLayoutChg chg="delSp modSp mod">
          <pc:chgData name="Sara Hodgson Brown" userId="55abe0ab-6bea-4dc8-9867-e8721f5c6272" providerId="ADAL" clId="{933740A7-3D02-4546-887A-580ACD1E2CDC}" dt="2025-05-06T12:55:32.717" v="827" actId="2711"/>
          <pc:sldLayoutMkLst>
            <pc:docMk/>
            <pc:sldMasterMk cId="2543071329" sldId="2147486384"/>
            <pc:sldLayoutMk cId="4017896364" sldId="2147486389"/>
          </pc:sldLayoutMkLst>
        </pc:sldLayoutChg>
        <pc:sldLayoutChg chg="delSp mod">
          <pc:chgData name="Sara Hodgson Brown" userId="55abe0ab-6bea-4dc8-9867-e8721f5c6272" providerId="ADAL" clId="{933740A7-3D02-4546-887A-580ACD1E2CDC}" dt="2025-05-12T15:52:24.238" v="1780" actId="478"/>
          <pc:sldLayoutMkLst>
            <pc:docMk/>
            <pc:sldMasterMk cId="2543071329" sldId="2147486384"/>
            <pc:sldLayoutMk cId="3627997952" sldId="2147486391"/>
          </pc:sldLayoutMkLst>
        </pc:sldLayoutChg>
        <pc:sldLayoutChg chg="delSp mod">
          <pc:chgData name="Sara Hodgson Brown" userId="55abe0ab-6bea-4dc8-9867-e8721f5c6272" providerId="ADAL" clId="{933740A7-3D02-4546-887A-580ACD1E2CDC}" dt="2025-05-12T15:52:35.579" v="1781" actId="478"/>
          <pc:sldLayoutMkLst>
            <pc:docMk/>
            <pc:sldMasterMk cId="2543071329" sldId="2147486384"/>
            <pc:sldLayoutMk cId="2272750319" sldId="2147486394"/>
          </pc:sldLayoutMkLst>
        </pc:sldLayoutChg>
        <pc:sldLayoutChg chg="delSp mod">
          <pc:chgData name="Sara Hodgson Brown" userId="55abe0ab-6bea-4dc8-9867-e8721f5c6272" providerId="ADAL" clId="{933740A7-3D02-4546-887A-580ACD1E2CDC}" dt="2025-05-12T15:52:40.228" v="1782" actId="478"/>
          <pc:sldLayoutMkLst>
            <pc:docMk/>
            <pc:sldMasterMk cId="2543071329" sldId="2147486384"/>
            <pc:sldLayoutMk cId="1591453467" sldId="2147486395"/>
          </pc:sldLayoutMkLst>
        </pc:sldLayoutChg>
        <pc:sldLayoutChg chg="delSp mod">
          <pc:chgData name="Sara Hodgson Brown" userId="55abe0ab-6bea-4dc8-9867-e8721f5c6272" providerId="ADAL" clId="{933740A7-3D02-4546-887A-580ACD1E2CDC}" dt="2025-05-12T15:52:44.061" v="1783" actId="478"/>
          <pc:sldLayoutMkLst>
            <pc:docMk/>
            <pc:sldMasterMk cId="2543071329" sldId="2147486384"/>
            <pc:sldLayoutMk cId="4085497846" sldId="2147486396"/>
          </pc:sldLayoutMkLst>
        </pc:sldLayoutChg>
        <pc:sldLayoutChg chg="delSp mod">
          <pc:chgData name="Sara Hodgson Brown" userId="55abe0ab-6bea-4dc8-9867-e8721f5c6272" providerId="ADAL" clId="{933740A7-3D02-4546-887A-580ACD1E2CDC}" dt="2025-05-12T15:52:50.635" v="1784" actId="478"/>
          <pc:sldLayoutMkLst>
            <pc:docMk/>
            <pc:sldMasterMk cId="2543071329" sldId="2147486384"/>
            <pc:sldLayoutMk cId="787913943" sldId="2147486397"/>
          </pc:sldLayoutMkLst>
        </pc:sldLayoutChg>
        <pc:sldLayoutChg chg="delSp mod">
          <pc:chgData name="Sara Hodgson Brown" userId="55abe0ab-6bea-4dc8-9867-e8721f5c6272" providerId="ADAL" clId="{933740A7-3D02-4546-887A-580ACD1E2CDC}" dt="2025-05-12T15:52:54.044" v="1785" actId="478"/>
          <pc:sldLayoutMkLst>
            <pc:docMk/>
            <pc:sldMasterMk cId="2543071329" sldId="2147486384"/>
            <pc:sldLayoutMk cId="3905876206" sldId="2147486398"/>
          </pc:sldLayoutMkLst>
        </pc:sldLayoutChg>
        <pc:sldLayoutChg chg="delSp mod">
          <pc:chgData name="Sara Hodgson Brown" userId="55abe0ab-6bea-4dc8-9867-e8721f5c6272" providerId="ADAL" clId="{933740A7-3D02-4546-887A-580ACD1E2CDC}" dt="2025-05-12T15:52:57.668" v="1786" actId="478"/>
          <pc:sldLayoutMkLst>
            <pc:docMk/>
            <pc:sldMasterMk cId="2543071329" sldId="2147486384"/>
            <pc:sldLayoutMk cId="836859338" sldId="2147486399"/>
          </pc:sldLayoutMkLst>
        </pc:sldLayoutChg>
        <pc:sldLayoutChg chg="delSp mod">
          <pc:chgData name="Sara Hodgson Brown" userId="55abe0ab-6bea-4dc8-9867-e8721f5c6272" providerId="ADAL" clId="{933740A7-3D02-4546-887A-580ACD1E2CDC}" dt="2025-05-12T15:53:14.468" v="1789" actId="478"/>
          <pc:sldLayoutMkLst>
            <pc:docMk/>
            <pc:sldMasterMk cId="2543071329" sldId="2147486384"/>
            <pc:sldLayoutMk cId="2286254234" sldId="2147486400"/>
          </pc:sldLayoutMkLst>
        </pc:sldLayoutChg>
        <pc:sldLayoutChg chg="delSp mod">
          <pc:chgData name="Sara Hodgson Brown" userId="55abe0ab-6bea-4dc8-9867-e8721f5c6272" providerId="ADAL" clId="{933740A7-3D02-4546-887A-580ACD1E2CDC}" dt="2025-05-12T15:53:08.605" v="1788" actId="478"/>
          <pc:sldLayoutMkLst>
            <pc:docMk/>
            <pc:sldMasterMk cId="2543071329" sldId="2147486384"/>
            <pc:sldLayoutMk cId="394170362" sldId="2147486401"/>
          </pc:sldLayoutMkLst>
        </pc:sldLayoutChg>
        <pc:sldLayoutChg chg="delSp mod">
          <pc:chgData name="Sara Hodgson Brown" userId="55abe0ab-6bea-4dc8-9867-e8721f5c6272" providerId="ADAL" clId="{933740A7-3D02-4546-887A-580ACD1E2CDC}" dt="2025-05-12T15:53:04.668" v="1787" actId="478"/>
          <pc:sldLayoutMkLst>
            <pc:docMk/>
            <pc:sldMasterMk cId="2543071329" sldId="2147486384"/>
            <pc:sldLayoutMk cId="878750020" sldId="2147486402"/>
          </pc:sldLayoutMkLst>
        </pc:sldLayoutChg>
        <pc:sldLayoutChg chg="modSp mod">
          <pc:chgData name="Sara Hodgson Brown" userId="55abe0ab-6bea-4dc8-9867-e8721f5c6272" providerId="ADAL" clId="{933740A7-3D02-4546-887A-580ACD1E2CDC}" dt="2025-05-05T11:44:36.229" v="197" actId="1076"/>
          <pc:sldLayoutMkLst>
            <pc:docMk/>
            <pc:sldMasterMk cId="2543071329" sldId="2147486384"/>
            <pc:sldLayoutMk cId="633772564" sldId="2147486404"/>
          </pc:sldLayoutMkLst>
        </pc:sldLayoutChg>
        <pc:sldLayoutChg chg="addSp delSp modSp mod">
          <pc:chgData name="Sara Hodgson Brown" userId="55abe0ab-6bea-4dc8-9867-e8721f5c6272" providerId="ADAL" clId="{933740A7-3D02-4546-887A-580ACD1E2CDC}" dt="2025-05-05T11:44:43.381" v="199" actId="20577"/>
          <pc:sldLayoutMkLst>
            <pc:docMk/>
            <pc:sldMasterMk cId="2543071329" sldId="2147486384"/>
            <pc:sldLayoutMk cId="3888320065" sldId="2147486405"/>
          </pc:sldLayoutMkLst>
        </pc:sldLayoutChg>
        <pc:sldLayoutChg chg="delSp mod">
          <pc:chgData name="Sara Hodgson Brown" userId="55abe0ab-6bea-4dc8-9867-e8721f5c6272" providerId="ADAL" clId="{933740A7-3D02-4546-887A-580ACD1E2CDC}" dt="2025-05-12T15:53:23.870" v="1790" actId="478"/>
          <pc:sldLayoutMkLst>
            <pc:docMk/>
            <pc:sldMasterMk cId="2543071329" sldId="2147486384"/>
            <pc:sldLayoutMk cId="3966373852" sldId="2147486406"/>
          </pc:sldLayoutMkLst>
        </pc:sldLayoutChg>
        <pc:sldLayoutChg chg="addSp delSp modSp mod">
          <pc:chgData name="Sara Hodgson Brown" userId="55abe0ab-6bea-4dc8-9867-e8721f5c6272" providerId="ADAL" clId="{933740A7-3D02-4546-887A-580ACD1E2CDC}" dt="2025-05-12T15:53:27.405" v="1791" actId="478"/>
          <pc:sldLayoutMkLst>
            <pc:docMk/>
            <pc:sldMasterMk cId="2543071329" sldId="2147486384"/>
            <pc:sldLayoutMk cId="3571233083" sldId="2147486407"/>
          </pc:sldLayoutMkLst>
        </pc:sldLayoutChg>
        <pc:sldLayoutChg chg="delSp mod">
          <pc:chgData name="Sara Hodgson Brown" userId="55abe0ab-6bea-4dc8-9867-e8721f5c6272" providerId="ADAL" clId="{933740A7-3D02-4546-887A-580ACD1E2CDC}" dt="2025-05-12T15:53:31.156" v="1792" actId="478"/>
          <pc:sldLayoutMkLst>
            <pc:docMk/>
            <pc:sldMasterMk cId="2543071329" sldId="2147486384"/>
            <pc:sldLayoutMk cId="2593419873" sldId="2147486408"/>
          </pc:sldLayoutMkLst>
        </pc:sldLayoutChg>
        <pc:sldLayoutChg chg="delSp mod">
          <pc:chgData name="Sara Hodgson Brown" userId="55abe0ab-6bea-4dc8-9867-e8721f5c6272" providerId="ADAL" clId="{933740A7-3D02-4546-887A-580ACD1E2CDC}" dt="2025-05-12T15:53:35.060" v="1793" actId="478"/>
          <pc:sldLayoutMkLst>
            <pc:docMk/>
            <pc:sldMasterMk cId="2543071329" sldId="2147486384"/>
            <pc:sldLayoutMk cId="3415477369" sldId="2147486409"/>
          </pc:sldLayoutMkLst>
        </pc:sldLayoutChg>
        <pc:sldLayoutChg chg="modSp">
          <pc:chgData name="Sara Hodgson Brown" userId="55abe0ab-6bea-4dc8-9867-e8721f5c6272" providerId="ADAL" clId="{933740A7-3D02-4546-887A-580ACD1E2CDC}" dt="2025-05-05T11:46:44.209" v="212" actId="2711"/>
          <pc:sldLayoutMkLst>
            <pc:docMk/>
            <pc:sldMasterMk cId="2543071329" sldId="2147486384"/>
            <pc:sldLayoutMk cId="2956771540" sldId="2147486410"/>
          </pc:sldLayoutMkLst>
        </pc:sldLayoutChg>
        <pc:sldLayoutChg chg="delSp mod">
          <pc:chgData name="Sara Hodgson Brown" userId="55abe0ab-6bea-4dc8-9867-e8721f5c6272" providerId="ADAL" clId="{933740A7-3D02-4546-887A-580ACD1E2CDC}" dt="2025-05-12T15:53:43.476" v="1794" actId="478"/>
          <pc:sldLayoutMkLst>
            <pc:docMk/>
            <pc:sldMasterMk cId="2543071329" sldId="2147486384"/>
            <pc:sldLayoutMk cId="1722705607" sldId="2147486411"/>
          </pc:sldLayoutMkLst>
        </pc:sldLayoutChg>
        <pc:sldLayoutChg chg="delSp modSp mod">
          <pc:chgData name="Sara Hodgson Brown" userId="55abe0ab-6bea-4dc8-9867-e8721f5c6272" providerId="ADAL" clId="{933740A7-3D02-4546-887A-580ACD1E2CDC}" dt="2025-05-12T15:53:47.380" v="1795" actId="478"/>
          <pc:sldLayoutMkLst>
            <pc:docMk/>
            <pc:sldMasterMk cId="2543071329" sldId="2147486384"/>
            <pc:sldLayoutMk cId="2475240762" sldId="2147486412"/>
          </pc:sldLayoutMkLst>
        </pc:sldLayoutChg>
        <pc:sldLayoutChg chg="delSp mod">
          <pc:chgData name="Sara Hodgson Brown" userId="55abe0ab-6bea-4dc8-9867-e8721f5c6272" providerId="ADAL" clId="{933740A7-3D02-4546-887A-580ACD1E2CDC}" dt="2025-05-12T15:53:51.429" v="1796" actId="478"/>
          <pc:sldLayoutMkLst>
            <pc:docMk/>
            <pc:sldMasterMk cId="2543071329" sldId="2147486384"/>
            <pc:sldLayoutMk cId="2821373907" sldId="2147486414"/>
          </pc:sldLayoutMkLst>
        </pc:sldLayoutChg>
        <pc:sldLayoutChg chg="delSp mod">
          <pc:chgData name="Sara Hodgson Brown" userId="55abe0ab-6bea-4dc8-9867-e8721f5c6272" providerId="ADAL" clId="{933740A7-3D02-4546-887A-580ACD1E2CDC}" dt="2025-05-12T15:53:53.829" v="1797" actId="478"/>
          <pc:sldLayoutMkLst>
            <pc:docMk/>
            <pc:sldMasterMk cId="2543071329" sldId="2147486384"/>
            <pc:sldLayoutMk cId="1619877826" sldId="2147486415"/>
          </pc:sldLayoutMkLst>
        </pc:sldLayoutChg>
        <pc:sldLayoutChg chg="delSp modSp mod">
          <pc:chgData name="Sara Hodgson Brown" userId="55abe0ab-6bea-4dc8-9867-e8721f5c6272" providerId="ADAL" clId="{933740A7-3D02-4546-887A-580ACD1E2CDC}" dt="2025-05-12T15:53:56.868" v="1798" actId="478"/>
          <pc:sldLayoutMkLst>
            <pc:docMk/>
            <pc:sldMasterMk cId="2543071329" sldId="2147486384"/>
            <pc:sldLayoutMk cId="444943780" sldId="2147486416"/>
          </pc:sldLayoutMkLst>
        </pc:sldLayoutChg>
        <pc:sldLayoutChg chg="delSp modSp mod">
          <pc:chgData name="Sara Hodgson Brown" userId="55abe0ab-6bea-4dc8-9867-e8721f5c6272" providerId="ADAL" clId="{933740A7-3D02-4546-887A-580ACD1E2CDC}" dt="2025-05-12T15:53:59.973" v="1799" actId="478"/>
          <pc:sldLayoutMkLst>
            <pc:docMk/>
            <pc:sldMasterMk cId="2543071329" sldId="2147486384"/>
            <pc:sldLayoutMk cId="1885397770" sldId="2147486417"/>
          </pc:sldLayoutMkLst>
        </pc:sldLayoutChg>
        <pc:sldLayoutChg chg="delSp modSp mod">
          <pc:chgData name="Sara Hodgson Brown" userId="55abe0ab-6bea-4dc8-9867-e8721f5c6272" providerId="ADAL" clId="{933740A7-3D02-4546-887A-580ACD1E2CDC}" dt="2025-05-12T15:54:03.516" v="1800" actId="478"/>
          <pc:sldLayoutMkLst>
            <pc:docMk/>
            <pc:sldMasterMk cId="2543071329" sldId="2147486384"/>
            <pc:sldLayoutMk cId="3411674446" sldId="2147486418"/>
          </pc:sldLayoutMkLst>
        </pc:sldLayoutChg>
        <pc:sldLayoutChg chg="delSp modSp mod">
          <pc:chgData name="Sara Hodgson Brown" userId="55abe0ab-6bea-4dc8-9867-e8721f5c6272" providerId="ADAL" clId="{933740A7-3D02-4546-887A-580ACD1E2CDC}" dt="2025-05-12T15:54:07.335" v="1801" actId="478"/>
          <pc:sldLayoutMkLst>
            <pc:docMk/>
            <pc:sldMasterMk cId="2543071329" sldId="2147486384"/>
            <pc:sldLayoutMk cId="1536870085" sldId="2147486419"/>
          </pc:sldLayoutMkLst>
        </pc:sldLayoutChg>
        <pc:sldLayoutChg chg="delSp modSp mod">
          <pc:chgData name="Sara Hodgson Brown" userId="55abe0ab-6bea-4dc8-9867-e8721f5c6272" providerId="ADAL" clId="{933740A7-3D02-4546-887A-580ACD1E2CDC}" dt="2025-05-12T15:54:10.761" v="1802" actId="478"/>
          <pc:sldLayoutMkLst>
            <pc:docMk/>
            <pc:sldMasterMk cId="2543071329" sldId="2147486384"/>
            <pc:sldLayoutMk cId="1049717998" sldId="2147486420"/>
          </pc:sldLayoutMkLst>
        </pc:sldLayoutChg>
        <pc:sldLayoutChg chg="delSp modSp mod">
          <pc:chgData name="Sara Hodgson Brown" userId="55abe0ab-6bea-4dc8-9867-e8721f5c6272" providerId="ADAL" clId="{933740A7-3D02-4546-887A-580ACD1E2CDC}" dt="2025-05-12T15:54:13.543" v="1803" actId="478"/>
          <pc:sldLayoutMkLst>
            <pc:docMk/>
            <pc:sldMasterMk cId="2543071329" sldId="2147486384"/>
            <pc:sldLayoutMk cId="1506034861" sldId="2147486421"/>
          </pc:sldLayoutMkLst>
        </pc:sldLayoutChg>
        <pc:sldLayoutChg chg="delSp modSp mod">
          <pc:chgData name="Sara Hodgson Brown" userId="55abe0ab-6bea-4dc8-9867-e8721f5c6272" providerId="ADAL" clId="{933740A7-3D02-4546-887A-580ACD1E2CDC}" dt="2025-05-12T15:54:17.141" v="1804" actId="478"/>
          <pc:sldLayoutMkLst>
            <pc:docMk/>
            <pc:sldMasterMk cId="2543071329" sldId="2147486384"/>
            <pc:sldLayoutMk cId="615574156" sldId="2147486422"/>
          </pc:sldLayoutMkLst>
        </pc:sldLayoutChg>
        <pc:sldLayoutChg chg="delSp modSp mod">
          <pc:chgData name="Sara Hodgson Brown" userId="55abe0ab-6bea-4dc8-9867-e8721f5c6272" providerId="ADAL" clId="{933740A7-3D02-4546-887A-580ACD1E2CDC}" dt="2025-05-12T15:54:21.363" v="1805" actId="478"/>
          <pc:sldLayoutMkLst>
            <pc:docMk/>
            <pc:sldMasterMk cId="2543071329" sldId="2147486384"/>
            <pc:sldLayoutMk cId="2350426977" sldId="2147486423"/>
          </pc:sldLayoutMkLst>
        </pc:sldLayoutChg>
        <pc:sldLayoutChg chg="delSp modSp mod">
          <pc:chgData name="Sara Hodgson Brown" userId="55abe0ab-6bea-4dc8-9867-e8721f5c6272" providerId="ADAL" clId="{933740A7-3D02-4546-887A-580ACD1E2CDC}" dt="2025-05-12T15:54:25.429" v="1806" actId="478"/>
          <pc:sldLayoutMkLst>
            <pc:docMk/>
            <pc:sldMasterMk cId="2543071329" sldId="2147486384"/>
            <pc:sldLayoutMk cId="1445642249" sldId="2147486424"/>
          </pc:sldLayoutMkLst>
        </pc:sldLayoutChg>
        <pc:sldLayoutChg chg="delSp modSp mod">
          <pc:chgData name="Sara Hodgson Brown" userId="55abe0ab-6bea-4dc8-9867-e8721f5c6272" providerId="ADAL" clId="{933740A7-3D02-4546-887A-580ACD1E2CDC}" dt="2025-05-12T15:54:28.869" v="1807" actId="478"/>
          <pc:sldLayoutMkLst>
            <pc:docMk/>
            <pc:sldMasterMk cId="2543071329" sldId="2147486384"/>
            <pc:sldLayoutMk cId="3690063272" sldId="2147486425"/>
          </pc:sldLayoutMkLst>
        </pc:sldLayoutChg>
        <pc:sldLayoutChg chg="delSp modSp mod">
          <pc:chgData name="Sara Hodgson Brown" userId="55abe0ab-6bea-4dc8-9867-e8721f5c6272" providerId="ADAL" clId="{933740A7-3D02-4546-887A-580ACD1E2CDC}" dt="2025-05-12T15:54:33.475" v="1808" actId="478"/>
          <pc:sldLayoutMkLst>
            <pc:docMk/>
            <pc:sldMasterMk cId="2543071329" sldId="2147486384"/>
            <pc:sldLayoutMk cId="3229759810" sldId="2147486426"/>
          </pc:sldLayoutMkLst>
        </pc:sldLayoutChg>
        <pc:sldLayoutChg chg="delSp modSp mod">
          <pc:chgData name="Sara Hodgson Brown" userId="55abe0ab-6bea-4dc8-9867-e8721f5c6272" providerId="ADAL" clId="{933740A7-3D02-4546-887A-580ACD1E2CDC}" dt="2025-05-12T15:54:36.988" v="1809" actId="478"/>
          <pc:sldLayoutMkLst>
            <pc:docMk/>
            <pc:sldMasterMk cId="2543071329" sldId="2147486384"/>
            <pc:sldLayoutMk cId="3367477414" sldId="2147486427"/>
          </pc:sldLayoutMkLst>
        </pc:sldLayoutChg>
        <pc:sldLayoutChg chg="delSp modSp mod">
          <pc:chgData name="Sara Hodgson Brown" userId="55abe0ab-6bea-4dc8-9867-e8721f5c6272" providerId="ADAL" clId="{933740A7-3D02-4546-887A-580ACD1E2CDC}" dt="2025-05-12T15:54:40.807" v="1810" actId="478"/>
          <pc:sldLayoutMkLst>
            <pc:docMk/>
            <pc:sldMasterMk cId="2543071329" sldId="2147486384"/>
            <pc:sldLayoutMk cId="845515838" sldId="2147486428"/>
          </pc:sldLayoutMkLst>
        </pc:sldLayoutChg>
        <pc:sldLayoutChg chg="delSp modSp mod">
          <pc:chgData name="Sara Hodgson Brown" userId="55abe0ab-6bea-4dc8-9867-e8721f5c6272" providerId="ADAL" clId="{933740A7-3D02-4546-887A-580ACD1E2CDC}" dt="2025-05-12T15:54:43.989" v="1811" actId="478"/>
          <pc:sldLayoutMkLst>
            <pc:docMk/>
            <pc:sldMasterMk cId="2543071329" sldId="2147486384"/>
            <pc:sldLayoutMk cId="75173005" sldId="2147486429"/>
          </pc:sldLayoutMkLst>
        </pc:sldLayoutChg>
        <pc:sldLayoutChg chg="delSp modSp mod">
          <pc:chgData name="Sara Hodgson Brown" userId="55abe0ab-6bea-4dc8-9867-e8721f5c6272" providerId="ADAL" clId="{933740A7-3D02-4546-887A-580ACD1E2CDC}" dt="2025-05-12T15:54:48.827" v="1812" actId="478"/>
          <pc:sldLayoutMkLst>
            <pc:docMk/>
            <pc:sldMasterMk cId="2543071329" sldId="2147486384"/>
            <pc:sldLayoutMk cId="2801732276" sldId="2147486430"/>
          </pc:sldLayoutMkLst>
        </pc:sldLayoutChg>
        <pc:sldLayoutChg chg="delSp modSp mod">
          <pc:chgData name="Sara Hodgson Brown" userId="55abe0ab-6bea-4dc8-9867-e8721f5c6272" providerId="ADAL" clId="{933740A7-3D02-4546-887A-580ACD1E2CDC}" dt="2025-05-12T15:54:52.757" v="1813" actId="478"/>
          <pc:sldLayoutMkLst>
            <pc:docMk/>
            <pc:sldMasterMk cId="2543071329" sldId="2147486384"/>
            <pc:sldLayoutMk cId="2690801982" sldId="2147486431"/>
          </pc:sldLayoutMkLst>
        </pc:sldLayoutChg>
        <pc:sldLayoutChg chg="addSp delSp modSp mod">
          <pc:chgData name="Sara Hodgson Brown" userId="55abe0ab-6bea-4dc8-9867-e8721f5c6272" providerId="ADAL" clId="{933740A7-3D02-4546-887A-580ACD1E2CDC}" dt="2025-05-06T12:54:28.561" v="825" actId="2711"/>
          <pc:sldLayoutMkLst>
            <pc:docMk/>
            <pc:sldMasterMk cId="2543071329" sldId="2147486384"/>
            <pc:sldLayoutMk cId="2292477070" sldId="2147486432"/>
          </pc:sldLayoutMkLst>
        </pc:sldLayoutChg>
        <pc:sldLayoutChg chg="addSp delSp modSp del mod">
          <pc:chgData name="Sara Hodgson Brown" userId="55abe0ab-6bea-4dc8-9867-e8721f5c6272" providerId="ADAL" clId="{933740A7-3D02-4546-887A-580ACD1E2CDC}" dt="2025-05-07T14:26:40.232" v="839" actId="47"/>
          <pc:sldLayoutMkLst>
            <pc:docMk/>
            <pc:sldMasterMk cId="2543071329" sldId="2147486384"/>
            <pc:sldLayoutMk cId="2039444557" sldId="2147486433"/>
          </pc:sldLayoutMkLst>
        </pc:sldLayoutChg>
        <pc:sldLayoutChg chg="delSp mod">
          <pc:chgData name="Sara Hodgson Brown" userId="55abe0ab-6bea-4dc8-9867-e8721f5c6272" providerId="ADAL" clId="{933740A7-3D02-4546-887A-580ACD1E2CDC}" dt="2025-05-12T15:55:12.284" v="1814" actId="478"/>
          <pc:sldLayoutMkLst>
            <pc:docMk/>
            <pc:sldMasterMk cId="2543071329" sldId="2147486384"/>
            <pc:sldLayoutMk cId="2013346077" sldId="2147486434"/>
          </pc:sldLayoutMkLst>
        </pc:sldLayoutChg>
        <pc:sldLayoutChg chg="addSp delSp modSp mod">
          <pc:chgData name="Sara Hodgson Brown" userId="55abe0ab-6bea-4dc8-9867-e8721f5c6272" providerId="ADAL" clId="{933740A7-3D02-4546-887A-580ACD1E2CDC}" dt="2025-05-06T12:54:13.295" v="823" actId="2711"/>
          <pc:sldLayoutMkLst>
            <pc:docMk/>
            <pc:sldMasterMk cId="2543071329" sldId="2147486384"/>
            <pc:sldLayoutMk cId="4260809053" sldId="2147486435"/>
          </pc:sldLayoutMkLst>
        </pc:sldLayoutChg>
        <pc:sldLayoutChg chg="delSp mod">
          <pc:chgData name="Sara Hodgson Brown" userId="55abe0ab-6bea-4dc8-9867-e8721f5c6272" providerId="ADAL" clId="{933740A7-3D02-4546-887A-580ACD1E2CDC}" dt="2025-05-12T15:55:21.780" v="1815" actId="478"/>
          <pc:sldLayoutMkLst>
            <pc:docMk/>
            <pc:sldMasterMk cId="2543071329" sldId="2147486384"/>
            <pc:sldLayoutMk cId="3011290358" sldId="2147486436"/>
          </pc:sldLayoutMkLst>
        </pc:sldLayoutChg>
        <pc:sldLayoutChg chg="delSp mod">
          <pc:chgData name="Sara Hodgson Brown" userId="55abe0ab-6bea-4dc8-9867-e8721f5c6272" providerId="ADAL" clId="{933740A7-3D02-4546-887A-580ACD1E2CDC}" dt="2025-05-12T15:55:25.605" v="1816" actId="478"/>
          <pc:sldLayoutMkLst>
            <pc:docMk/>
            <pc:sldMasterMk cId="2543071329" sldId="2147486384"/>
            <pc:sldLayoutMk cId="2814105602" sldId="2147486437"/>
          </pc:sldLayoutMkLst>
        </pc:sldLayoutChg>
      </pc:sldMasterChg>
    </pc:docChg>
  </pc:docChgLst>
  <pc:docChgLst>
    <pc:chgData name="Chantal Rae" userId="a1db561e-73a2-489d-a119-0f73c1c2f06f" providerId="ADAL" clId="{61FACB4E-0661-4FD2-9B8C-034DFFD4D524}"/>
    <pc:docChg chg="custSel modSld modMainMaster">
      <pc:chgData name="Chantal Rae" userId="a1db561e-73a2-489d-a119-0f73c1c2f06f" providerId="ADAL" clId="{61FACB4E-0661-4FD2-9B8C-034DFFD4D524}" dt="2024-10-31T08:42:17.536" v="7" actId="113"/>
      <pc:docMkLst>
        <pc:docMk/>
      </pc:docMkLst>
      <pc:sldChg chg="modSp mod">
        <pc:chgData name="Chantal Rae" userId="a1db561e-73a2-489d-a119-0f73c1c2f06f" providerId="ADAL" clId="{61FACB4E-0661-4FD2-9B8C-034DFFD4D524}" dt="2024-10-31T08:42:17.536" v="7" actId="113"/>
        <pc:sldMkLst>
          <pc:docMk/>
          <pc:sldMk cId="3879241143" sldId="286"/>
        </pc:sldMkLst>
      </pc:sldChg>
      <pc:sldMasterChg chg="modSldLayout">
        <pc:chgData name="Chantal Rae" userId="a1db561e-73a2-489d-a119-0f73c1c2f06f" providerId="ADAL" clId="{61FACB4E-0661-4FD2-9B8C-034DFFD4D524}" dt="2024-10-31T08:42:02.683" v="6"/>
        <pc:sldMasterMkLst>
          <pc:docMk/>
          <pc:sldMasterMk cId="1949279857" sldId="2147486242"/>
        </pc:sldMasterMkLst>
        <pc:sldLayoutChg chg="addSp delSp modSp mod">
          <pc:chgData name="Chantal Rae" userId="a1db561e-73a2-489d-a119-0f73c1c2f06f" providerId="ADAL" clId="{61FACB4E-0661-4FD2-9B8C-034DFFD4D524}" dt="2024-10-31T08:41:39.706" v="1"/>
          <pc:sldLayoutMkLst>
            <pc:docMk/>
            <pc:sldMasterMk cId="1949279857" sldId="2147486242"/>
            <pc:sldLayoutMk cId="1965729630" sldId="2147486243"/>
          </pc:sldLayoutMkLst>
        </pc:sldLayoutChg>
        <pc:sldLayoutChg chg="modSp mod">
          <pc:chgData name="Chantal Rae" userId="a1db561e-73a2-489d-a119-0f73c1c2f06f" providerId="ADAL" clId="{61FACB4E-0661-4FD2-9B8C-034DFFD4D524}" dt="2024-10-31T08:41:58.523" v="5"/>
          <pc:sldLayoutMkLst>
            <pc:docMk/>
            <pc:sldMasterMk cId="1949279857" sldId="2147486242"/>
            <pc:sldLayoutMk cId="2547779372" sldId="2147486244"/>
          </pc:sldLayoutMkLst>
        </pc:sldLayoutChg>
        <pc:sldLayoutChg chg="addSp delSp modSp mod">
          <pc:chgData name="Chantal Rae" userId="a1db561e-73a2-489d-a119-0f73c1c2f06f" providerId="ADAL" clId="{61FACB4E-0661-4FD2-9B8C-034DFFD4D524}" dt="2024-10-31T08:41:42.913" v="3"/>
          <pc:sldLayoutMkLst>
            <pc:docMk/>
            <pc:sldMasterMk cId="1949279857" sldId="2147486242"/>
            <pc:sldLayoutMk cId="1745528124" sldId="2147486245"/>
          </pc:sldLayoutMkLst>
        </pc:sldLayoutChg>
        <pc:sldLayoutChg chg="modSp mod">
          <pc:chgData name="Chantal Rae" userId="a1db561e-73a2-489d-a119-0f73c1c2f06f" providerId="ADAL" clId="{61FACB4E-0661-4FD2-9B8C-034DFFD4D524}" dt="2024-10-31T08:42:02.683" v="6"/>
          <pc:sldLayoutMkLst>
            <pc:docMk/>
            <pc:sldMasterMk cId="1949279857" sldId="2147486242"/>
            <pc:sldLayoutMk cId="3978699125" sldId="2147486246"/>
          </pc:sldLayoutMkLst>
        </pc:sldLayoutChg>
      </pc:sldMasterChg>
    </pc:docChg>
  </pc:docChgLst>
  <pc:docChgLst>
    <pc:chgData name="Sara Hodgson Brown" userId="55abe0ab-6bea-4dc8-9867-e8721f5c6272" providerId="ADAL" clId="{8D688748-2846-DC4C-9B86-9E26CF5391F2}"/>
    <pc:docChg chg="custSel modMainMaster">
      <pc:chgData name="Sara Hodgson Brown" userId="55abe0ab-6bea-4dc8-9867-e8721f5c6272" providerId="ADAL" clId="{8D688748-2846-DC4C-9B86-9E26CF5391F2}" dt="2024-06-20T06:24:55.455" v="25" actId="20577"/>
      <pc:docMkLst>
        <pc:docMk/>
      </pc:docMkLst>
    </pc:docChg>
  </pc:docChgLst>
  <pc:docChgLst>
    <pc:chgData name="Chantal Rae" userId="a1db561e-73a2-489d-a119-0f73c1c2f06f" providerId="ADAL" clId="{14F2483F-5975-42CA-AEE0-8E980C6316AA}"/>
    <pc:docChg chg="undo custSel addSld delSld modSld sldOrd">
      <pc:chgData name="Chantal Rae" userId="a1db561e-73a2-489d-a119-0f73c1c2f06f" providerId="ADAL" clId="{14F2483F-5975-42CA-AEE0-8E980C6316AA}" dt="2023-11-06T06:36:16.247" v="168" actId="20577"/>
      <pc:docMkLst>
        <pc:docMk/>
      </pc:docMkLst>
      <pc:sldChg chg="modSp mod">
        <pc:chgData name="Chantal Rae" userId="a1db561e-73a2-489d-a119-0f73c1c2f06f" providerId="ADAL" clId="{14F2483F-5975-42CA-AEE0-8E980C6316AA}" dt="2023-11-06T06:20:11.677" v="22" actId="20577"/>
        <pc:sldMkLst>
          <pc:docMk/>
          <pc:sldMk cId="3213303684" sldId="350"/>
        </pc:sldMkLst>
      </pc:sldChg>
      <pc:sldChg chg="addSp delSp mod">
        <pc:chgData name="Chantal Rae" userId="a1db561e-73a2-489d-a119-0f73c1c2f06f" providerId="ADAL" clId="{14F2483F-5975-42CA-AEE0-8E980C6316AA}" dt="2023-11-06T06:21:12.271" v="24" actId="478"/>
        <pc:sldMkLst>
          <pc:docMk/>
          <pc:sldMk cId="2545225003" sldId="351"/>
        </pc:sldMkLst>
      </pc:sldChg>
      <pc:sldChg chg="ord">
        <pc:chgData name="Chantal Rae" userId="a1db561e-73a2-489d-a119-0f73c1c2f06f" providerId="ADAL" clId="{14F2483F-5975-42CA-AEE0-8E980C6316AA}" dt="2023-11-06T06:33:35.763" v="100"/>
        <pc:sldMkLst>
          <pc:docMk/>
          <pc:sldMk cId="2994849640" sldId="590"/>
        </pc:sldMkLst>
      </pc:sldChg>
      <pc:sldChg chg="addSp delSp modSp mod">
        <pc:chgData name="Chantal Rae" userId="a1db561e-73a2-489d-a119-0f73c1c2f06f" providerId="ADAL" clId="{14F2483F-5975-42CA-AEE0-8E980C6316AA}" dt="2023-11-06T06:30:19.177" v="94" actId="1035"/>
        <pc:sldMkLst>
          <pc:docMk/>
          <pc:sldMk cId="4224382411" sldId="1026"/>
        </pc:sldMkLst>
      </pc:sldChg>
      <pc:sldChg chg="ord">
        <pc:chgData name="Chantal Rae" userId="a1db561e-73a2-489d-a119-0f73c1c2f06f" providerId="ADAL" clId="{14F2483F-5975-42CA-AEE0-8E980C6316AA}" dt="2023-11-06T06:33:33.004" v="98"/>
        <pc:sldMkLst>
          <pc:docMk/>
          <pc:sldMk cId="2469376710" sldId="1067"/>
        </pc:sldMkLst>
      </pc:sldChg>
      <pc:sldChg chg="addSp modSp">
        <pc:chgData name="Chantal Rae" userId="a1db561e-73a2-489d-a119-0f73c1c2f06f" providerId="ADAL" clId="{14F2483F-5975-42CA-AEE0-8E980C6316AA}" dt="2023-11-06T06:34:46.057" v="125"/>
        <pc:sldMkLst>
          <pc:docMk/>
          <pc:sldMk cId="1600594350" sldId="1653"/>
        </pc:sldMkLst>
      </pc:sldChg>
      <pc:sldChg chg="addSp delSp modSp mod">
        <pc:chgData name="Chantal Rae" userId="a1db561e-73a2-489d-a119-0f73c1c2f06f" providerId="ADAL" clId="{14F2483F-5975-42CA-AEE0-8E980C6316AA}" dt="2023-11-06T06:34:40.677" v="123" actId="21"/>
        <pc:sldMkLst>
          <pc:docMk/>
          <pc:sldMk cId="3684464366" sldId="1673"/>
        </pc:sldMkLst>
      </pc:sldChg>
      <pc:sldChg chg="addSp modSp">
        <pc:chgData name="Chantal Rae" userId="a1db561e-73a2-489d-a119-0f73c1c2f06f" providerId="ADAL" clId="{14F2483F-5975-42CA-AEE0-8E980C6316AA}" dt="2023-11-06T06:34:44.493" v="124"/>
        <pc:sldMkLst>
          <pc:docMk/>
          <pc:sldMk cId="1875021238" sldId="1708"/>
        </pc:sldMkLst>
      </pc:sldChg>
      <pc:sldChg chg="addSp modSp mod">
        <pc:chgData name="Chantal Rae" userId="a1db561e-73a2-489d-a119-0f73c1c2f06f" providerId="ADAL" clId="{14F2483F-5975-42CA-AEE0-8E980C6316AA}" dt="2023-11-06T06:36:16.247" v="168" actId="20577"/>
        <pc:sldMkLst>
          <pc:docMk/>
          <pc:sldMk cId="1445852690" sldId="1750"/>
        </pc:sldMkLst>
      </pc:sldChg>
      <pc:sldChg chg="modSp mod">
        <pc:chgData name="Chantal Rae" userId="a1db561e-73a2-489d-a119-0f73c1c2f06f" providerId="ADAL" clId="{14F2483F-5975-42CA-AEE0-8E980C6316AA}" dt="2023-11-06T06:25:18.939" v="52" actId="13926"/>
        <pc:sldMkLst>
          <pc:docMk/>
          <pc:sldMk cId="2858127339" sldId="1751"/>
        </pc:sldMkLst>
      </pc:sldChg>
      <pc:sldChg chg="modSp mod">
        <pc:chgData name="Chantal Rae" userId="a1db561e-73a2-489d-a119-0f73c1c2f06f" providerId="ADAL" clId="{14F2483F-5975-42CA-AEE0-8E980C6316AA}" dt="2023-11-06T06:25:08.905" v="38" actId="13926"/>
        <pc:sldMkLst>
          <pc:docMk/>
          <pc:sldMk cId="357322277" sldId="1752"/>
        </pc:sldMkLst>
      </pc:sldChg>
      <pc:sldChg chg="modSp add del mod">
        <pc:chgData name="Chantal Rae" userId="a1db561e-73a2-489d-a119-0f73c1c2f06f" providerId="ADAL" clId="{14F2483F-5975-42CA-AEE0-8E980C6316AA}" dt="2023-11-06T06:33:17.728" v="95" actId="47"/>
        <pc:sldMkLst>
          <pc:docMk/>
          <pc:sldMk cId="3381690444" sldId="1753"/>
        </pc:sldMkLst>
      </pc:sldChg>
      <pc:sldChg chg="modSp add del mod">
        <pc:chgData name="Chantal Rae" userId="a1db561e-73a2-489d-a119-0f73c1c2f06f" providerId="ADAL" clId="{14F2483F-5975-42CA-AEE0-8E980C6316AA}" dt="2023-11-06T06:33:21.942" v="96" actId="47"/>
        <pc:sldMkLst>
          <pc:docMk/>
          <pc:sldMk cId="2516719368" sldId="1754"/>
        </pc:sldMkLst>
      </pc:sldChg>
    </pc:docChg>
  </pc:docChgLst>
  <pc:docChgLst>
    <pc:chgData name="Shirley Serban" userId="S::sserban@goodtogreatschools.org.au::7f207fc8-03d1-48c7-9795-2440acc08cbb" providerId="AD" clId="Web-{6BB78463-AEE2-D076-1CAD-74BD9C2AC67D}"/>
    <pc:docChg chg="modSld">
      <pc:chgData name="Shirley Serban" userId="S::sserban@goodtogreatschools.org.au::7f207fc8-03d1-48c7-9795-2440acc08cbb" providerId="AD" clId="Web-{6BB78463-AEE2-D076-1CAD-74BD9C2AC67D}" dt="2024-11-14T22:12:15.557" v="1" actId="20577"/>
      <pc:docMkLst>
        <pc:docMk/>
      </pc:docMkLst>
      <pc:sldChg chg="modSp">
        <pc:chgData name="Shirley Serban" userId="S::sserban@goodtogreatschools.org.au::7f207fc8-03d1-48c7-9795-2440acc08cbb" providerId="AD" clId="Web-{6BB78463-AEE2-D076-1CAD-74BD9C2AC67D}" dt="2024-11-14T22:12:15.557" v="1" actId="20577"/>
        <pc:sldMkLst>
          <pc:docMk/>
          <pc:sldMk cId="3559894617" sldId="261"/>
        </pc:sldMkLst>
      </pc:sldChg>
    </pc:docChg>
  </pc:docChgLst>
  <pc:docChgLst>
    <pc:chgData name="Justine Mendoza" userId="06713d7d-10ec-407a-a998-d54c6a9009e3" providerId="ADAL" clId="{30778D48-AFD3-42B3-9EC6-8CB583BF2462}"/>
    <pc:docChg chg="undo custSel addSld modSld modMainMaster modSection">
      <pc:chgData name="Justine Mendoza" userId="06713d7d-10ec-407a-a998-d54c6a9009e3" providerId="ADAL" clId="{30778D48-AFD3-42B3-9EC6-8CB583BF2462}" dt="2025-05-22T10:19:51.765" v="475" actId="20577"/>
      <pc:docMkLst>
        <pc:docMk/>
      </pc:docMkLst>
      <pc:sldChg chg="modSp mod">
        <pc:chgData name="Justine Mendoza" userId="06713d7d-10ec-407a-a998-d54c6a9009e3" providerId="ADAL" clId="{30778D48-AFD3-42B3-9EC6-8CB583BF2462}" dt="2025-05-11T04:04:28.048" v="134" actId="1076"/>
        <pc:sldMkLst>
          <pc:docMk/>
          <pc:sldMk cId="3713251053" sldId="1884"/>
        </pc:sldMkLst>
      </pc:sldChg>
      <pc:sldChg chg="modSp mod">
        <pc:chgData name="Justine Mendoza" userId="06713d7d-10ec-407a-a998-d54c6a9009e3" providerId="ADAL" clId="{30778D48-AFD3-42B3-9EC6-8CB583BF2462}" dt="2025-05-11T04:04:38.091" v="135" actId="1076"/>
        <pc:sldMkLst>
          <pc:docMk/>
          <pc:sldMk cId="3665375356" sldId="1885"/>
        </pc:sldMkLst>
      </pc:sldChg>
      <pc:sldChg chg="addSp modSp mod modAnim modNotesTx">
        <pc:chgData name="Justine Mendoza" userId="06713d7d-10ec-407a-a998-d54c6a9009e3" providerId="ADAL" clId="{30778D48-AFD3-42B3-9EC6-8CB583BF2462}" dt="2025-05-22T08:53:24.716" v="384" actId="1076"/>
        <pc:sldMkLst>
          <pc:docMk/>
          <pc:sldMk cId="3207880064" sldId="1886"/>
        </pc:sldMkLst>
      </pc:sldChg>
      <pc:sldChg chg="modSp mod">
        <pc:chgData name="Justine Mendoza" userId="06713d7d-10ec-407a-a998-d54c6a9009e3" providerId="ADAL" clId="{30778D48-AFD3-42B3-9EC6-8CB583BF2462}" dt="2025-05-09T02:42:08.906" v="40" actId="1036"/>
        <pc:sldMkLst>
          <pc:docMk/>
          <pc:sldMk cId="1546692302" sldId="1887"/>
        </pc:sldMkLst>
      </pc:sldChg>
      <pc:sldChg chg="delSp modSp mod delAnim modAnim">
        <pc:chgData name="Justine Mendoza" userId="06713d7d-10ec-407a-a998-d54c6a9009e3" providerId="ADAL" clId="{30778D48-AFD3-42B3-9EC6-8CB583BF2462}" dt="2025-05-22T09:01:57.836" v="452" actId="1076"/>
        <pc:sldMkLst>
          <pc:docMk/>
          <pc:sldMk cId="2100218685" sldId="1890"/>
        </pc:sldMkLst>
      </pc:sldChg>
      <pc:sldChg chg="modSp mod">
        <pc:chgData name="Justine Mendoza" userId="06713d7d-10ec-407a-a998-d54c6a9009e3" providerId="ADAL" clId="{30778D48-AFD3-42B3-9EC6-8CB583BF2462}" dt="2025-05-11T04:08:50.097" v="292" actId="1037"/>
        <pc:sldMkLst>
          <pc:docMk/>
          <pc:sldMk cId="2467390236" sldId="1919"/>
        </pc:sldMkLst>
      </pc:sldChg>
      <pc:sldChg chg="modSp mod">
        <pc:chgData name="Justine Mendoza" userId="06713d7d-10ec-407a-a998-d54c6a9009e3" providerId="ADAL" clId="{30778D48-AFD3-42B3-9EC6-8CB583BF2462}" dt="2025-05-11T04:05:01.311" v="138" actId="1035"/>
        <pc:sldMkLst>
          <pc:docMk/>
          <pc:sldMk cId="2130184792" sldId="1923"/>
        </pc:sldMkLst>
      </pc:sldChg>
      <pc:sldChg chg="modSp mod">
        <pc:chgData name="Justine Mendoza" userId="06713d7d-10ec-407a-a998-d54c6a9009e3" providerId="ADAL" clId="{30778D48-AFD3-42B3-9EC6-8CB583BF2462}" dt="2025-05-09T02:46:28.240" v="107" actId="1076"/>
        <pc:sldMkLst>
          <pc:docMk/>
          <pc:sldMk cId="544762929" sldId="1925"/>
        </pc:sldMkLst>
      </pc:sldChg>
      <pc:sldChg chg="modSp mod">
        <pc:chgData name="Justine Mendoza" userId="06713d7d-10ec-407a-a998-d54c6a9009e3" providerId="ADAL" clId="{30778D48-AFD3-42B3-9EC6-8CB583BF2462}" dt="2025-05-11T04:13:59.195" v="339" actId="1076"/>
        <pc:sldMkLst>
          <pc:docMk/>
          <pc:sldMk cId="608118071" sldId="1935"/>
        </pc:sldMkLst>
      </pc:sldChg>
      <pc:sldChg chg="modSp mod modAnim">
        <pc:chgData name="Justine Mendoza" userId="06713d7d-10ec-407a-a998-d54c6a9009e3" providerId="ADAL" clId="{30778D48-AFD3-42B3-9EC6-8CB583BF2462}" dt="2025-05-09T15:57:32.844" v="128" actId="1076"/>
        <pc:sldMkLst>
          <pc:docMk/>
          <pc:sldMk cId="2954507570" sldId="1940"/>
        </pc:sldMkLst>
      </pc:sldChg>
      <pc:sldChg chg="modSp mod">
        <pc:chgData name="Justine Mendoza" userId="06713d7d-10ec-407a-a998-d54c6a9009e3" providerId="ADAL" clId="{30778D48-AFD3-42B3-9EC6-8CB583BF2462}" dt="2025-05-11T04:07:58.215" v="251" actId="1076"/>
        <pc:sldMkLst>
          <pc:docMk/>
          <pc:sldMk cId="3766344742" sldId="1942"/>
        </pc:sldMkLst>
      </pc:sldChg>
      <pc:sldChg chg="modSp mod">
        <pc:chgData name="Justine Mendoza" userId="06713d7d-10ec-407a-a998-d54c6a9009e3" providerId="ADAL" clId="{30778D48-AFD3-42B3-9EC6-8CB583BF2462}" dt="2025-05-11T04:13:37.668" v="338" actId="1076"/>
        <pc:sldMkLst>
          <pc:docMk/>
          <pc:sldMk cId="614914277" sldId="1951"/>
        </pc:sldMkLst>
      </pc:sldChg>
      <pc:sldChg chg="modSp mod">
        <pc:chgData name="Justine Mendoza" userId="06713d7d-10ec-407a-a998-d54c6a9009e3" providerId="ADAL" clId="{30778D48-AFD3-42B3-9EC6-8CB583BF2462}" dt="2025-05-11T04:10:50.239" v="313" actId="1076"/>
        <pc:sldMkLst>
          <pc:docMk/>
          <pc:sldMk cId="2987673186" sldId="1952"/>
        </pc:sldMkLst>
      </pc:sldChg>
      <pc:sldChg chg="modSp mod modAnim">
        <pc:chgData name="Justine Mendoza" userId="06713d7d-10ec-407a-a998-d54c6a9009e3" providerId="ADAL" clId="{30778D48-AFD3-42B3-9EC6-8CB583BF2462}" dt="2025-05-11T04:13:25.469" v="336" actId="1076"/>
        <pc:sldMkLst>
          <pc:docMk/>
          <pc:sldMk cId="792613826" sldId="1962"/>
        </pc:sldMkLst>
      </pc:sldChg>
      <pc:sldChg chg="modSp mod">
        <pc:chgData name="Justine Mendoza" userId="06713d7d-10ec-407a-a998-d54c6a9009e3" providerId="ADAL" clId="{30778D48-AFD3-42B3-9EC6-8CB583BF2462}" dt="2025-05-11T04:11:08.452" v="323" actId="1076"/>
        <pc:sldMkLst>
          <pc:docMk/>
          <pc:sldMk cId="2440029110" sldId="1967"/>
        </pc:sldMkLst>
      </pc:sldChg>
      <pc:sldChg chg="addSp modSp new mod">
        <pc:chgData name="Justine Mendoza" userId="06713d7d-10ec-407a-a998-d54c6a9009e3" providerId="ADAL" clId="{30778D48-AFD3-42B3-9EC6-8CB583BF2462}" dt="2025-05-22T10:19:51.765" v="475" actId="20577"/>
        <pc:sldMkLst>
          <pc:docMk/>
          <pc:sldMk cId="2174902592" sldId="1968"/>
        </pc:sldMkLst>
      </pc:sldChg>
      <pc:sldMasterChg chg="addSldLayout modSldLayout">
        <pc:chgData name="Justine Mendoza" userId="06713d7d-10ec-407a-a998-d54c6a9009e3" providerId="ADAL" clId="{30778D48-AFD3-42B3-9EC6-8CB583BF2462}" dt="2025-05-22T05:20:50.815" v="364" actId="767"/>
        <pc:sldMasterMkLst>
          <pc:docMk/>
          <pc:sldMasterMk cId="2543071329" sldId="2147486384"/>
        </pc:sldMasterMkLst>
        <pc:sldLayoutChg chg="addSp delSp modSp add mod modTransition">
          <pc:chgData name="Justine Mendoza" userId="06713d7d-10ec-407a-a998-d54c6a9009e3" providerId="ADAL" clId="{30778D48-AFD3-42B3-9EC6-8CB583BF2462}" dt="2025-05-22T05:20:50.815" v="364" actId="767"/>
          <pc:sldLayoutMkLst>
            <pc:docMk/>
            <pc:sldMasterMk cId="2543071329" sldId="2147486384"/>
            <pc:sldLayoutMk cId="4235508330" sldId="2147486438"/>
          </pc:sldLayoutMkLst>
        </pc:sldLayoutChg>
      </pc:sldMasterChg>
    </pc:docChg>
  </pc:docChgLst>
  <pc:docChgLst>
    <pc:chgData name="Sara Hodgson Brown" userId="55abe0ab-6bea-4dc8-9867-e8721f5c6272" providerId="ADAL" clId="{F819B58C-38D5-4C7F-A89A-B3CF609B4B0F}"/>
    <pc:docChg chg="undo redo custSel addSld delSld modSld sldOrd modMainMaster modSection">
      <pc:chgData name="Sara Hodgson Brown" userId="55abe0ab-6bea-4dc8-9867-e8721f5c6272" providerId="ADAL" clId="{F819B58C-38D5-4C7F-A89A-B3CF609B4B0F}" dt="2025-01-06T09:39:57.874" v="1305"/>
      <pc:docMkLst>
        <pc:docMk/>
      </pc:docMkLst>
      <pc:sldChg chg="del">
        <pc:chgData name="Sara Hodgson Brown" userId="55abe0ab-6bea-4dc8-9867-e8721f5c6272" providerId="ADAL" clId="{F819B58C-38D5-4C7F-A89A-B3CF609B4B0F}" dt="2024-12-11T13:47:13.474" v="1" actId="47"/>
        <pc:sldMkLst>
          <pc:docMk/>
          <pc:sldMk cId="469213351" sldId="257"/>
        </pc:sldMkLst>
      </pc:sldChg>
      <pc:sldChg chg="del">
        <pc:chgData name="Sara Hodgson Brown" userId="55abe0ab-6bea-4dc8-9867-e8721f5c6272" providerId="ADAL" clId="{F819B58C-38D5-4C7F-A89A-B3CF609B4B0F}" dt="2024-12-11T13:47:14.698" v="2" actId="47"/>
        <pc:sldMkLst>
          <pc:docMk/>
          <pc:sldMk cId="1415409003" sldId="258"/>
        </pc:sldMkLst>
      </pc:sldChg>
      <pc:sldChg chg="del">
        <pc:chgData name="Sara Hodgson Brown" userId="55abe0ab-6bea-4dc8-9867-e8721f5c6272" providerId="ADAL" clId="{F819B58C-38D5-4C7F-A89A-B3CF609B4B0F}" dt="2024-12-11T13:47:15.459" v="3" actId="47"/>
        <pc:sldMkLst>
          <pc:docMk/>
          <pc:sldMk cId="3259018397" sldId="259"/>
        </pc:sldMkLst>
      </pc:sldChg>
      <pc:sldChg chg="del">
        <pc:chgData name="Sara Hodgson Brown" userId="55abe0ab-6bea-4dc8-9867-e8721f5c6272" providerId="ADAL" clId="{F819B58C-38D5-4C7F-A89A-B3CF609B4B0F}" dt="2024-12-11T13:47:16.056" v="4" actId="47"/>
        <pc:sldMkLst>
          <pc:docMk/>
          <pc:sldMk cId="464979473" sldId="260"/>
        </pc:sldMkLst>
      </pc:sldChg>
      <pc:sldChg chg="del">
        <pc:chgData name="Sara Hodgson Brown" userId="55abe0ab-6bea-4dc8-9867-e8721f5c6272" providerId="ADAL" clId="{F819B58C-38D5-4C7F-A89A-B3CF609B4B0F}" dt="2024-12-11T13:47:16.776" v="5" actId="47"/>
        <pc:sldMkLst>
          <pc:docMk/>
          <pc:sldMk cId="2081362450" sldId="261"/>
        </pc:sldMkLst>
      </pc:sldChg>
      <pc:sldChg chg="del">
        <pc:chgData name="Sara Hodgson Brown" userId="55abe0ab-6bea-4dc8-9867-e8721f5c6272" providerId="ADAL" clId="{F819B58C-38D5-4C7F-A89A-B3CF609B4B0F}" dt="2024-12-11T13:47:17.384" v="6" actId="47"/>
        <pc:sldMkLst>
          <pc:docMk/>
          <pc:sldMk cId="2805220324" sldId="262"/>
        </pc:sldMkLst>
      </pc:sldChg>
      <pc:sldChg chg="del">
        <pc:chgData name="Sara Hodgson Brown" userId="55abe0ab-6bea-4dc8-9867-e8721f5c6272" providerId="ADAL" clId="{F819B58C-38D5-4C7F-A89A-B3CF609B4B0F}" dt="2024-12-11T13:47:17.985" v="7" actId="47"/>
        <pc:sldMkLst>
          <pc:docMk/>
          <pc:sldMk cId="3549752040" sldId="263"/>
        </pc:sldMkLst>
      </pc:sldChg>
      <pc:sldChg chg="del">
        <pc:chgData name="Sara Hodgson Brown" userId="55abe0ab-6bea-4dc8-9867-e8721f5c6272" providerId="ADAL" clId="{F819B58C-38D5-4C7F-A89A-B3CF609B4B0F}" dt="2024-12-11T13:47:19.342" v="8" actId="47"/>
        <pc:sldMkLst>
          <pc:docMk/>
          <pc:sldMk cId="4093921776" sldId="264"/>
        </pc:sldMkLst>
      </pc:sldChg>
      <pc:sldChg chg="del">
        <pc:chgData name="Sara Hodgson Brown" userId="55abe0ab-6bea-4dc8-9867-e8721f5c6272" providerId="ADAL" clId="{F819B58C-38D5-4C7F-A89A-B3CF609B4B0F}" dt="2024-12-11T15:30:20.648" v="440" actId="47"/>
        <pc:sldMkLst>
          <pc:docMk/>
          <pc:sldMk cId="1461675923" sldId="265"/>
        </pc:sldMkLst>
      </pc:sldChg>
      <pc:sldChg chg="del">
        <pc:chgData name="Sara Hodgson Brown" userId="55abe0ab-6bea-4dc8-9867-e8721f5c6272" providerId="ADAL" clId="{F819B58C-38D5-4C7F-A89A-B3CF609B4B0F}" dt="2024-12-11T13:47:26.500" v="9" actId="47"/>
        <pc:sldMkLst>
          <pc:docMk/>
          <pc:sldMk cId="3483866542" sldId="266"/>
        </pc:sldMkLst>
      </pc:sldChg>
      <pc:sldChg chg="del">
        <pc:chgData name="Sara Hodgson Brown" userId="55abe0ab-6bea-4dc8-9867-e8721f5c6272" providerId="ADAL" clId="{F819B58C-38D5-4C7F-A89A-B3CF609B4B0F}" dt="2024-12-11T13:47:27.148" v="10" actId="47"/>
        <pc:sldMkLst>
          <pc:docMk/>
          <pc:sldMk cId="3716187986" sldId="267"/>
        </pc:sldMkLst>
      </pc:sldChg>
      <pc:sldChg chg="del">
        <pc:chgData name="Sara Hodgson Brown" userId="55abe0ab-6bea-4dc8-9867-e8721f5c6272" providerId="ADAL" clId="{F819B58C-38D5-4C7F-A89A-B3CF609B4B0F}" dt="2024-12-11T13:47:27.697" v="11" actId="47"/>
        <pc:sldMkLst>
          <pc:docMk/>
          <pc:sldMk cId="2493801362" sldId="268"/>
        </pc:sldMkLst>
      </pc:sldChg>
      <pc:sldChg chg="del">
        <pc:chgData name="Sara Hodgson Brown" userId="55abe0ab-6bea-4dc8-9867-e8721f5c6272" providerId="ADAL" clId="{F819B58C-38D5-4C7F-A89A-B3CF609B4B0F}" dt="2024-12-11T13:47:28.697" v="12" actId="47"/>
        <pc:sldMkLst>
          <pc:docMk/>
          <pc:sldMk cId="2849201677" sldId="269"/>
        </pc:sldMkLst>
      </pc:sldChg>
      <pc:sldChg chg="del">
        <pc:chgData name="Sara Hodgson Brown" userId="55abe0ab-6bea-4dc8-9867-e8721f5c6272" providerId="ADAL" clId="{F819B58C-38D5-4C7F-A89A-B3CF609B4B0F}" dt="2024-12-11T13:47:29.327" v="13" actId="47"/>
        <pc:sldMkLst>
          <pc:docMk/>
          <pc:sldMk cId="2027630654" sldId="270"/>
        </pc:sldMkLst>
      </pc:sldChg>
      <pc:sldChg chg="add del">
        <pc:chgData name="Sara Hodgson Brown" userId="55abe0ab-6bea-4dc8-9867-e8721f5c6272" providerId="ADAL" clId="{F819B58C-38D5-4C7F-A89A-B3CF609B4B0F}" dt="2024-12-11T13:47:33.522" v="16" actId="47"/>
        <pc:sldMkLst>
          <pc:docMk/>
          <pc:sldMk cId="1808167640" sldId="271"/>
        </pc:sldMkLst>
      </pc:sldChg>
      <pc:sldChg chg="del">
        <pc:chgData name="Sara Hodgson Brown" userId="55abe0ab-6bea-4dc8-9867-e8721f5c6272" providerId="ADAL" clId="{F819B58C-38D5-4C7F-A89A-B3CF609B4B0F}" dt="2024-12-11T15:51:16.276" v="566" actId="47"/>
        <pc:sldMkLst>
          <pc:docMk/>
          <pc:sldMk cId="2106988802" sldId="272"/>
        </pc:sldMkLst>
      </pc:sldChg>
      <pc:sldChg chg="addSp delSp modSp mod chgLayout">
        <pc:chgData name="Sara Hodgson Brown" userId="55abe0ab-6bea-4dc8-9867-e8721f5c6272" providerId="ADAL" clId="{F819B58C-38D5-4C7F-A89A-B3CF609B4B0F}" dt="2025-01-02T09:12:18.859" v="1296" actId="6264"/>
        <pc:sldMkLst>
          <pc:docMk/>
          <pc:sldMk cId="4136745646" sldId="273"/>
        </pc:sldMkLst>
      </pc:sldChg>
      <pc:sldChg chg="del">
        <pc:chgData name="Sara Hodgson Brown" userId="55abe0ab-6bea-4dc8-9867-e8721f5c6272" providerId="ADAL" clId="{F819B58C-38D5-4C7F-A89A-B3CF609B4B0F}" dt="2024-12-16T09:07:41.475" v="898" actId="47"/>
        <pc:sldMkLst>
          <pc:docMk/>
          <pc:sldMk cId="3978091542" sldId="275"/>
        </pc:sldMkLst>
      </pc:sldChg>
      <pc:sldChg chg="addSp modSp">
        <pc:chgData name="Sara Hodgson Brown" userId="55abe0ab-6bea-4dc8-9867-e8721f5c6272" providerId="ADAL" clId="{F819B58C-38D5-4C7F-A89A-B3CF609B4B0F}" dt="2024-12-16T09:07:29.628" v="896"/>
        <pc:sldMkLst>
          <pc:docMk/>
          <pc:sldMk cId="3693335688" sldId="276"/>
        </pc:sldMkLst>
      </pc:sldChg>
      <pc:sldChg chg="ord">
        <pc:chgData name="Sara Hodgson Brown" userId="55abe0ab-6bea-4dc8-9867-e8721f5c6272" providerId="ADAL" clId="{F819B58C-38D5-4C7F-A89A-B3CF609B4B0F}" dt="2024-12-11T15:45:06.087" v="518"/>
        <pc:sldMkLst>
          <pc:docMk/>
          <pc:sldMk cId="1040751840" sldId="277"/>
        </pc:sldMkLst>
      </pc:sldChg>
      <pc:sldChg chg="addSp delSp modSp mod chgLayout">
        <pc:chgData name="Sara Hodgson Brown" userId="55abe0ab-6bea-4dc8-9867-e8721f5c6272" providerId="ADAL" clId="{F819B58C-38D5-4C7F-A89A-B3CF609B4B0F}" dt="2025-01-02T09:12:24.008" v="1297" actId="6264"/>
        <pc:sldMkLst>
          <pc:docMk/>
          <pc:sldMk cId="40559466" sldId="279"/>
        </pc:sldMkLst>
      </pc:sldChg>
      <pc:sldChg chg="addSp modSp mod">
        <pc:chgData name="Sara Hodgson Brown" userId="55abe0ab-6bea-4dc8-9867-e8721f5c6272" providerId="ADAL" clId="{F819B58C-38D5-4C7F-A89A-B3CF609B4B0F}" dt="2025-01-02T08:37:02.915" v="1232" actId="255"/>
        <pc:sldMkLst>
          <pc:docMk/>
          <pc:sldMk cId="2786227322" sldId="280"/>
        </pc:sldMkLst>
      </pc:sldChg>
      <pc:sldChg chg="del">
        <pc:chgData name="Sara Hodgson Brown" userId="55abe0ab-6bea-4dc8-9867-e8721f5c6272" providerId="ADAL" clId="{F819B58C-38D5-4C7F-A89A-B3CF609B4B0F}" dt="2024-12-11T13:48:41.229" v="17" actId="47"/>
        <pc:sldMkLst>
          <pc:docMk/>
          <pc:sldMk cId="2991223305" sldId="281"/>
        </pc:sldMkLst>
      </pc:sldChg>
      <pc:sldChg chg="del">
        <pc:chgData name="Sara Hodgson Brown" userId="55abe0ab-6bea-4dc8-9867-e8721f5c6272" providerId="ADAL" clId="{F819B58C-38D5-4C7F-A89A-B3CF609B4B0F}" dt="2024-12-11T13:48:42.141" v="18" actId="47"/>
        <pc:sldMkLst>
          <pc:docMk/>
          <pc:sldMk cId="1681886489" sldId="282"/>
        </pc:sldMkLst>
      </pc:sldChg>
      <pc:sldChg chg="del">
        <pc:chgData name="Sara Hodgson Brown" userId="55abe0ab-6bea-4dc8-9867-e8721f5c6272" providerId="ADAL" clId="{F819B58C-38D5-4C7F-A89A-B3CF609B4B0F}" dt="2024-12-11T13:48:43.148" v="19" actId="47"/>
        <pc:sldMkLst>
          <pc:docMk/>
          <pc:sldMk cId="3682317098" sldId="283"/>
        </pc:sldMkLst>
      </pc:sldChg>
      <pc:sldChg chg="del">
        <pc:chgData name="Sara Hodgson Brown" userId="55abe0ab-6bea-4dc8-9867-e8721f5c6272" providerId="ADAL" clId="{F819B58C-38D5-4C7F-A89A-B3CF609B4B0F}" dt="2024-12-11T13:48:47.843" v="20" actId="47"/>
        <pc:sldMkLst>
          <pc:docMk/>
          <pc:sldMk cId="1277592921" sldId="284"/>
        </pc:sldMkLst>
      </pc:sldChg>
      <pc:sldChg chg="del">
        <pc:chgData name="Sara Hodgson Brown" userId="55abe0ab-6bea-4dc8-9867-e8721f5c6272" providerId="ADAL" clId="{F819B58C-38D5-4C7F-A89A-B3CF609B4B0F}" dt="2024-12-11T13:48:49.665" v="21" actId="47"/>
        <pc:sldMkLst>
          <pc:docMk/>
          <pc:sldMk cId="3919949645" sldId="285"/>
        </pc:sldMkLst>
      </pc:sldChg>
      <pc:sldChg chg="del">
        <pc:chgData name="Sara Hodgson Brown" userId="55abe0ab-6bea-4dc8-9867-e8721f5c6272" providerId="ADAL" clId="{F819B58C-38D5-4C7F-A89A-B3CF609B4B0F}" dt="2024-12-11T13:48:51.295" v="22" actId="47"/>
        <pc:sldMkLst>
          <pc:docMk/>
          <pc:sldMk cId="1222348303" sldId="286"/>
        </pc:sldMkLst>
      </pc:sldChg>
      <pc:sldChg chg="del">
        <pc:chgData name="Sara Hodgson Brown" userId="55abe0ab-6bea-4dc8-9867-e8721f5c6272" providerId="ADAL" clId="{F819B58C-38D5-4C7F-A89A-B3CF609B4B0F}" dt="2024-12-11T13:48:52.424" v="23" actId="47"/>
        <pc:sldMkLst>
          <pc:docMk/>
          <pc:sldMk cId="957731022" sldId="287"/>
        </pc:sldMkLst>
      </pc:sldChg>
      <pc:sldChg chg="ord">
        <pc:chgData name="Sara Hodgson Brown" userId="55abe0ab-6bea-4dc8-9867-e8721f5c6272" providerId="ADAL" clId="{F819B58C-38D5-4C7F-A89A-B3CF609B4B0F}" dt="2024-12-11T15:51:43.199" v="568"/>
        <pc:sldMkLst>
          <pc:docMk/>
          <pc:sldMk cId="1113756703" sldId="288"/>
        </pc:sldMkLst>
      </pc:sldChg>
      <pc:sldChg chg="del">
        <pc:chgData name="Sara Hodgson Brown" userId="55abe0ab-6bea-4dc8-9867-e8721f5c6272" providerId="ADAL" clId="{F819B58C-38D5-4C7F-A89A-B3CF609B4B0F}" dt="2024-12-11T13:49:00.094" v="24" actId="47"/>
        <pc:sldMkLst>
          <pc:docMk/>
          <pc:sldMk cId="679130285" sldId="289"/>
        </pc:sldMkLst>
      </pc:sldChg>
      <pc:sldChg chg="del">
        <pc:chgData name="Sara Hodgson Brown" userId="55abe0ab-6bea-4dc8-9867-e8721f5c6272" providerId="ADAL" clId="{F819B58C-38D5-4C7F-A89A-B3CF609B4B0F}" dt="2024-12-11T13:49:01.029" v="25" actId="47"/>
        <pc:sldMkLst>
          <pc:docMk/>
          <pc:sldMk cId="3554620382" sldId="290"/>
        </pc:sldMkLst>
      </pc:sldChg>
      <pc:sldChg chg="del">
        <pc:chgData name="Sara Hodgson Brown" userId="55abe0ab-6bea-4dc8-9867-e8721f5c6272" providerId="ADAL" clId="{F819B58C-38D5-4C7F-A89A-B3CF609B4B0F}" dt="2024-12-11T13:49:01.718" v="26" actId="47"/>
        <pc:sldMkLst>
          <pc:docMk/>
          <pc:sldMk cId="2396197419" sldId="291"/>
        </pc:sldMkLst>
      </pc:sldChg>
      <pc:sldChg chg="del">
        <pc:chgData name="Sara Hodgson Brown" userId="55abe0ab-6bea-4dc8-9867-e8721f5c6272" providerId="ADAL" clId="{F819B58C-38D5-4C7F-A89A-B3CF609B4B0F}" dt="2024-12-11T15:42:23.258" v="500" actId="47"/>
        <pc:sldMkLst>
          <pc:docMk/>
          <pc:sldMk cId="3876165298" sldId="292"/>
        </pc:sldMkLst>
      </pc:sldChg>
      <pc:sldChg chg="add del">
        <pc:chgData name="Sara Hodgson Brown" userId="55abe0ab-6bea-4dc8-9867-e8721f5c6272" providerId="ADAL" clId="{F819B58C-38D5-4C7F-A89A-B3CF609B4B0F}" dt="2024-12-11T15:42:25.620" v="501" actId="47"/>
        <pc:sldMkLst>
          <pc:docMk/>
          <pc:sldMk cId="757948565" sldId="293"/>
        </pc:sldMkLst>
      </pc:sldChg>
      <pc:sldChg chg="del">
        <pc:chgData name="Sara Hodgson Brown" userId="55abe0ab-6bea-4dc8-9867-e8721f5c6272" providerId="ADAL" clId="{F819B58C-38D5-4C7F-A89A-B3CF609B4B0F}" dt="2024-12-11T15:42:26.860" v="502" actId="47"/>
        <pc:sldMkLst>
          <pc:docMk/>
          <pc:sldMk cId="3603853743" sldId="294"/>
        </pc:sldMkLst>
      </pc:sldChg>
      <pc:sldChg chg="ord">
        <pc:chgData name="Sara Hodgson Brown" userId="55abe0ab-6bea-4dc8-9867-e8721f5c6272" providerId="ADAL" clId="{F819B58C-38D5-4C7F-A89A-B3CF609B4B0F}" dt="2024-12-11T15:49:17.992" v="547"/>
        <pc:sldMkLst>
          <pc:docMk/>
          <pc:sldMk cId="1403942853" sldId="296"/>
        </pc:sldMkLst>
      </pc:sldChg>
      <pc:sldChg chg="new del">
        <pc:chgData name="Sara Hodgson Brown" userId="55abe0ab-6bea-4dc8-9867-e8721f5c6272" providerId="ADAL" clId="{F819B58C-38D5-4C7F-A89A-B3CF609B4B0F}" dt="2024-12-11T14:04:24.948" v="109" actId="47"/>
        <pc:sldMkLst>
          <pc:docMk/>
          <pc:sldMk cId="2822156079" sldId="297"/>
        </pc:sldMkLst>
      </pc:sldChg>
      <pc:sldChg chg="new del">
        <pc:chgData name="Sara Hodgson Brown" userId="55abe0ab-6bea-4dc8-9867-e8721f5c6272" providerId="ADAL" clId="{F819B58C-38D5-4C7F-A89A-B3CF609B4B0F}" dt="2024-12-11T14:06:35.529" v="115" actId="47"/>
        <pc:sldMkLst>
          <pc:docMk/>
          <pc:sldMk cId="2438872584" sldId="298"/>
        </pc:sldMkLst>
      </pc:sldChg>
      <pc:sldChg chg="new del">
        <pc:chgData name="Sara Hodgson Brown" userId="55abe0ab-6bea-4dc8-9867-e8721f5c6272" providerId="ADAL" clId="{F819B58C-38D5-4C7F-A89A-B3CF609B4B0F}" dt="2024-12-11T14:06:37.177" v="116" actId="47"/>
        <pc:sldMkLst>
          <pc:docMk/>
          <pc:sldMk cId="1645142700" sldId="299"/>
        </pc:sldMkLst>
      </pc:sldChg>
      <pc:sldChg chg="add">
        <pc:chgData name="Sara Hodgson Brown" userId="55abe0ab-6bea-4dc8-9867-e8721f5c6272" providerId="ADAL" clId="{F819B58C-38D5-4C7F-A89A-B3CF609B4B0F}" dt="2024-12-11T14:04:23.548" v="108"/>
        <pc:sldMkLst>
          <pc:docMk/>
          <pc:sldMk cId="2857357898" sldId="1862"/>
        </pc:sldMkLst>
      </pc:sldChg>
      <pc:sldChg chg="add">
        <pc:chgData name="Sara Hodgson Brown" userId="55abe0ab-6bea-4dc8-9867-e8721f5c6272" providerId="ADAL" clId="{F819B58C-38D5-4C7F-A89A-B3CF609B4B0F}" dt="2024-12-11T14:06:11.801" v="112"/>
        <pc:sldMkLst>
          <pc:docMk/>
          <pc:sldMk cId="4129159551" sldId="1867"/>
        </pc:sldMkLst>
      </pc:sldChg>
      <pc:sldChg chg="add">
        <pc:chgData name="Sara Hodgson Brown" userId="55abe0ab-6bea-4dc8-9867-e8721f5c6272" providerId="ADAL" clId="{F819B58C-38D5-4C7F-A89A-B3CF609B4B0F}" dt="2024-12-11T14:06:19.061" v="113"/>
        <pc:sldMkLst>
          <pc:docMk/>
          <pc:sldMk cId="2379452709" sldId="1871"/>
        </pc:sldMkLst>
      </pc:sldChg>
      <pc:sldChg chg="add">
        <pc:chgData name="Sara Hodgson Brown" userId="55abe0ab-6bea-4dc8-9867-e8721f5c6272" providerId="ADAL" clId="{F819B58C-38D5-4C7F-A89A-B3CF609B4B0F}" dt="2024-12-11T14:04:23.548" v="108"/>
        <pc:sldMkLst>
          <pc:docMk/>
          <pc:sldMk cId="3382897787" sldId="1873"/>
        </pc:sldMkLst>
      </pc:sldChg>
      <pc:sldChg chg="modSp add mod modAnim">
        <pc:chgData name="Sara Hodgson Brown" userId="55abe0ab-6bea-4dc8-9867-e8721f5c6272" providerId="ADAL" clId="{F819B58C-38D5-4C7F-A89A-B3CF609B4B0F}" dt="2025-01-02T08:38:39.637" v="1235"/>
        <pc:sldMkLst>
          <pc:docMk/>
          <pc:sldMk cId="94192043" sldId="1874"/>
        </pc:sldMkLst>
      </pc:sldChg>
      <pc:sldChg chg="add">
        <pc:chgData name="Sara Hodgson Brown" userId="55abe0ab-6bea-4dc8-9867-e8721f5c6272" providerId="ADAL" clId="{F819B58C-38D5-4C7F-A89A-B3CF609B4B0F}" dt="2024-12-11T14:06:24.938" v="114"/>
        <pc:sldMkLst>
          <pc:docMk/>
          <pc:sldMk cId="3812399399" sldId="1875"/>
        </pc:sldMkLst>
      </pc:sldChg>
      <pc:sldChg chg="new">
        <pc:chgData name="Sara Hodgson Brown" userId="55abe0ab-6bea-4dc8-9867-e8721f5c6272" providerId="ADAL" clId="{F819B58C-38D5-4C7F-A89A-B3CF609B4B0F}" dt="2024-12-11T15:04:33.974" v="126" actId="680"/>
        <pc:sldMkLst>
          <pc:docMk/>
          <pc:sldMk cId="3105067089" sldId="1876"/>
        </pc:sldMkLst>
      </pc:sldChg>
      <pc:sldChg chg="new">
        <pc:chgData name="Sara Hodgson Brown" userId="55abe0ab-6bea-4dc8-9867-e8721f5c6272" providerId="ADAL" clId="{F819B58C-38D5-4C7F-A89A-B3CF609B4B0F}" dt="2024-12-11T15:04:36.080" v="127" actId="680"/>
        <pc:sldMkLst>
          <pc:docMk/>
          <pc:sldMk cId="1375441359" sldId="1877"/>
        </pc:sldMkLst>
      </pc:sldChg>
      <pc:sldChg chg="new">
        <pc:chgData name="Sara Hodgson Brown" userId="55abe0ab-6bea-4dc8-9867-e8721f5c6272" providerId="ADAL" clId="{F819B58C-38D5-4C7F-A89A-B3CF609B4B0F}" dt="2024-12-11T15:04:38.404" v="128" actId="680"/>
        <pc:sldMkLst>
          <pc:docMk/>
          <pc:sldMk cId="3203148435" sldId="1878"/>
        </pc:sldMkLst>
      </pc:sldChg>
      <pc:sldChg chg="new">
        <pc:chgData name="Sara Hodgson Brown" userId="55abe0ab-6bea-4dc8-9867-e8721f5c6272" providerId="ADAL" clId="{F819B58C-38D5-4C7F-A89A-B3CF609B4B0F}" dt="2024-12-11T15:04:41.358" v="129" actId="680"/>
        <pc:sldMkLst>
          <pc:docMk/>
          <pc:sldMk cId="2617666688" sldId="1879"/>
        </pc:sldMkLst>
      </pc:sldChg>
      <pc:sldChg chg="addSp delSp modSp new mod modAnim">
        <pc:chgData name="Sara Hodgson Brown" userId="55abe0ab-6bea-4dc8-9867-e8721f5c6272" providerId="ADAL" clId="{F819B58C-38D5-4C7F-A89A-B3CF609B4B0F}" dt="2025-01-02T08:24:05.021" v="1166" actId="931"/>
        <pc:sldMkLst>
          <pc:docMk/>
          <pc:sldMk cId="4199447570" sldId="1880"/>
        </pc:sldMkLst>
      </pc:sldChg>
      <pc:sldChg chg="delSp modSp new mod">
        <pc:chgData name="Sara Hodgson Brown" userId="55abe0ab-6bea-4dc8-9867-e8721f5c6272" providerId="ADAL" clId="{F819B58C-38D5-4C7F-A89A-B3CF609B4B0F}" dt="2024-12-16T08:00:48.808" v="784" actId="478"/>
        <pc:sldMkLst>
          <pc:docMk/>
          <pc:sldMk cId="530267984" sldId="1881"/>
        </pc:sldMkLst>
      </pc:sldChg>
      <pc:sldChg chg="modSp new mod">
        <pc:chgData name="Sara Hodgson Brown" userId="55abe0ab-6bea-4dc8-9867-e8721f5c6272" providerId="ADAL" clId="{F819B58C-38D5-4C7F-A89A-B3CF609B4B0F}" dt="2024-12-16T08:05:10.614" v="883" actId="14100"/>
        <pc:sldMkLst>
          <pc:docMk/>
          <pc:sldMk cId="3227971034" sldId="1882"/>
        </pc:sldMkLst>
      </pc:sldChg>
      <pc:sldChg chg="addSp delSp modSp new mod modAnim">
        <pc:chgData name="Sara Hodgson Brown" userId="55abe0ab-6bea-4dc8-9867-e8721f5c6272" providerId="ADAL" clId="{F819B58C-38D5-4C7F-A89A-B3CF609B4B0F}" dt="2025-01-02T08:27:19.586" v="1173" actId="478"/>
        <pc:sldMkLst>
          <pc:docMk/>
          <pc:sldMk cId="1297916338" sldId="1883"/>
        </pc:sldMkLst>
      </pc:sldChg>
      <pc:sldChg chg="new">
        <pc:chgData name="Sara Hodgson Brown" userId="55abe0ab-6bea-4dc8-9867-e8721f5c6272" providerId="ADAL" clId="{F819B58C-38D5-4C7F-A89A-B3CF609B4B0F}" dt="2024-12-11T15:05:18.589" v="134" actId="680"/>
        <pc:sldMkLst>
          <pc:docMk/>
          <pc:sldMk cId="3713251053" sldId="1884"/>
        </pc:sldMkLst>
      </pc:sldChg>
      <pc:sldChg chg="new">
        <pc:chgData name="Sara Hodgson Brown" userId="55abe0ab-6bea-4dc8-9867-e8721f5c6272" providerId="ADAL" clId="{F819B58C-38D5-4C7F-A89A-B3CF609B4B0F}" dt="2024-12-11T15:05:22.511" v="135" actId="680"/>
        <pc:sldMkLst>
          <pc:docMk/>
          <pc:sldMk cId="3665375356" sldId="1885"/>
        </pc:sldMkLst>
      </pc:sldChg>
      <pc:sldChg chg="new">
        <pc:chgData name="Sara Hodgson Brown" userId="55abe0ab-6bea-4dc8-9867-e8721f5c6272" providerId="ADAL" clId="{F819B58C-38D5-4C7F-A89A-B3CF609B4B0F}" dt="2024-12-11T15:05:25.937" v="136" actId="680"/>
        <pc:sldMkLst>
          <pc:docMk/>
          <pc:sldMk cId="3207880064" sldId="1886"/>
        </pc:sldMkLst>
      </pc:sldChg>
      <pc:sldChg chg="new">
        <pc:chgData name="Sara Hodgson Brown" userId="55abe0ab-6bea-4dc8-9867-e8721f5c6272" providerId="ADAL" clId="{F819B58C-38D5-4C7F-A89A-B3CF609B4B0F}" dt="2024-12-11T15:05:29.629" v="137" actId="680"/>
        <pc:sldMkLst>
          <pc:docMk/>
          <pc:sldMk cId="1546692302" sldId="1887"/>
        </pc:sldMkLst>
      </pc:sldChg>
      <pc:sldChg chg="new del">
        <pc:chgData name="Sara Hodgson Brown" userId="55abe0ab-6bea-4dc8-9867-e8721f5c6272" providerId="ADAL" clId="{F819B58C-38D5-4C7F-A89A-B3CF609B4B0F}" dt="2024-12-30T11:37:33.727" v="1149" actId="47"/>
        <pc:sldMkLst>
          <pc:docMk/>
          <pc:sldMk cId="1111218524" sldId="1888"/>
        </pc:sldMkLst>
      </pc:sldChg>
      <pc:sldChg chg="new del">
        <pc:chgData name="Sara Hodgson Brown" userId="55abe0ab-6bea-4dc8-9867-e8721f5c6272" providerId="ADAL" clId="{F819B58C-38D5-4C7F-A89A-B3CF609B4B0F}" dt="2024-12-11T15:27:57.145" v="433" actId="47"/>
        <pc:sldMkLst>
          <pc:docMk/>
          <pc:sldMk cId="3776200892" sldId="1889"/>
        </pc:sldMkLst>
      </pc:sldChg>
      <pc:sldChg chg="addSp delSp modSp new mod chgLayout">
        <pc:chgData name="Sara Hodgson Brown" userId="55abe0ab-6bea-4dc8-9867-e8721f5c6272" providerId="ADAL" clId="{F819B58C-38D5-4C7F-A89A-B3CF609B4B0F}" dt="2025-01-02T09:11:25.281" v="1286" actId="6264"/>
        <pc:sldMkLst>
          <pc:docMk/>
          <pc:sldMk cId="2100218685" sldId="1890"/>
        </pc:sldMkLst>
      </pc:sldChg>
      <pc:sldChg chg="new ord">
        <pc:chgData name="Sara Hodgson Brown" userId="55abe0ab-6bea-4dc8-9867-e8721f5c6272" providerId="ADAL" clId="{F819B58C-38D5-4C7F-A89A-B3CF609B4B0F}" dt="2024-12-11T15:44:10.305" v="509"/>
        <pc:sldMkLst>
          <pc:docMk/>
          <pc:sldMk cId="3047439903" sldId="1891"/>
        </pc:sldMkLst>
      </pc:sldChg>
      <pc:sldChg chg="new del">
        <pc:chgData name="Sara Hodgson Brown" userId="55abe0ab-6bea-4dc8-9867-e8721f5c6272" providerId="ADAL" clId="{F819B58C-38D5-4C7F-A89A-B3CF609B4B0F}" dt="2024-12-11T15:38:29.750" v="464" actId="47"/>
        <pc:sldMkLst>
          <pc:docMk/>
          <pc:sldMk cId="4214931379" sldId="1891"/>
        </pc:sldMkLst>
      </pc:sldChg>
      <pc:sldChg chg="new ord">
        <pc:chgData name="Sara Hodgson Brown" userId="55abe0ab-6bea-4dc8-9867-e8721f5c6272" providerId="ADAL" clId="{F819B58C-38D5-4C7F-A89A-B3CF609B4B0F}" dt="2024-12-11T15:44:10.305" v="509"/>
        <pc:sldMkLst>
          <pc:docMk/>
          <pc:sldMk cId="2101393279" sldId="1892"/>
        </pc:sldMkLst>
      </pc:sldChg>
      <pc:sldChg chg="new ord">
        <pc:chgData name="Sara Hodgson Brown" userId="55abe0ab-6bea-4dc8-9867-e8721f5c6272" providerId="ADAL" clId="{F819B58C-38D5-4C7F-A89A-B3CF609B4B0F}" dt="2024-12-11T15:44:10.305" v="509"/>
        <pc:sldMkLst>
          <pc:docMk/>
          <pc:sldMk cId="1817810692" sldId="1893"/>
        </pc:sldMkLst>
      </pc:sldChg>
      <pc:sldChg chg="new ord">
        <pc:chgData name="Sara Hodgson Brown" userId="55abe0ab-6bea-4dc8-9867-e8721f5c6272" providerId="ADAL" clId="{F819B58C-38D5-4C7F-A89A-B3CF609B4B0F}" dt="2024-12-11T15:44:10.305" v="509"/>
        <pc:sldMkLst>
          <pc:docMk/>
          <pc:sldMk cId="4266608207" sldId="1894"/>
        </pc:sldMkLst>
      </pc:sldChg>
      <pc:sldChg chg="new ord">
        <pc:chgData name="Sara Hodgson Brown" userId="55abe0ab-6bea-4dc8-9867-e8721f5c6272" providerId="ADAL" clId="{F819B58C-38D5-4C7F-A89A-B3CF609B4B0F}" dt="2024-12-11T15:44:10.305" v="509"/>
        <pc:sldMkLst>
          <pc:docMk/>
          <pc:sldMk cId="1800355838" sldId="1895"/>
        </pc:sldMkLst>
      </pc:sldChg>
      <pc:sldChg chg="new ord">
        <pc:chgData name="Sara Hodgson Brown" userId="55abe0ab-6bea-4dc8-9867-e8721f5c6272" providerId="ADAL" clId="{F819B58C-38D5-4C7F-A89A-B3CF609B4B0F}" dt="2024-12-11T15:44:10.305" v="509"/>
        <pc:sldMkLst>
          <pc:docMk/>
          <pc:sldMk cId="3032864185" sldId="1896"/>
        </pc:sldMkLst>
      </pc:sldChg>
      <pc:sldChg chg="new ord">
        <pc:chgData name="Sara Hodgson Brown" userId="55abe0ab-6bea-4dc8-9867-e8721f5c6272" providerId="ADAL" clId="{F819B58C-38D5-4C7F-A89A-B3CF609B4B0F}" dt="2024-12-11T15:44:10.305" v="509"/>
        <pc:sldMkLst>
          <pc:docMk/>
          <pc:sldMk cId="3718979465" sldId="1897"/>
        </pc:sldMkLst>
      </pc:sldChg>
      <pc:sldChg chg="new ord">
        <pc:chgData name="Sara Hodgson Brown" userId="55abe0ab-6bea-4dc8-9867-e8721f5c6272" providerId="ADAL" clId="{F819B58C-38D5-4C7F-A89A-B3CF609B4B0F}" dt="2024-12-11T15:44:10.305" v="509"/>
        <pc:sldMkLst>
          <pc:docMk/>
          <pc:sldMk cId="3702176734" sldId="1898"/>
        </pc:sldMkLst>
      </pc:sldChg>
      <pc:sldChg chg="new del">
        <pc:chgData name="Sara Hodgson Brown" userId="55abe0ab-6bea-4dc8-9867-e8721f5c6272" providerId="ADAL" clId="{F819B58C-38D5-4C7F-A89A-B3CF609B4B0F}" dt="2024-12-11T15:43:14.592" v="505" actId="47"/>
        <pc:sldMkLst>
          <pc:docMk/>
          <pc:sldMk cId="1520441579" sldId="1899"/>
        </pc:sldMkLst>
      </pc:sldChg>
      <pc:sldChg chg="new ord">
        <pc:chgData name="Sara Hodgson Brown" userId="55abe0ab-6bea-4dc8-9867-e8721f5c6272" providerId="ADAL" clId="{F819B58C-38D5-4C7F-A89A-B3CF609B4B0F}" dt="2024-12-11T15:44:10.305" v="509"/>
        <pc:sldMkLst>
          <pc:docMk/>
          <pc:sldMk cId="2311393223" sldId="1899"/>
        </pc:sldMkLst>
      </pc:sldChg>
      <pc:sldChg chg="new">
        <pc:chgData name="Sara Hodgson Brown" userId="55abe0ab-6bea-4dc8-9867-e8721f5c6272" providerId="ADAL" clId="{F819B58C-38D5-4C7F-A89A-B3CF609B4B0F}" dt="2024-12-11T15:44:23.648" v="510" actId="680"/>
        <pc:sldMkLst>
          <pc:docMk/>
          <pc:sldMk cId="976361908" sldId="1900"/>
        </pc:sldMkLst>
      </pc:sldChg>
      <pc:sldChg chg="new del">
        <pc:chgData name="Sara Hodgson Brown" userId="55abe0ab-6bea-4dc8-9867-e8721f5c6272" providerId="ADAL" clId="{F819B58C-38D5-4C7F-A89A-B3CF609B4B0F}" dt="2024-12-11T15:43:17.506" v="506" actId="47"/>
        <pc:sldMkLst>
          <pc:docMk/>
          <pc:sldMk cId="2375489031" sldId="1900"/>
        </pc:sldMkLst>
      </pc:sldChg>
      <pc:sldChg chg="new">
        <pc:chgData name="Sara Hodgson Brown" userId="55abe0ab-6bea-4dc8-9867-e8721f5c6272" providerId="ADAL" clId="{F819B58C-38D5-4C7F-A89A-B3CF609B4B0F}" dt="2024-12-11T15:44:30.194" v="511" actId="680"/>
        <pc:sldMkLst>
          <pc:docMk/>
          <pc:sldMk cId="1087220404" sldId="1901"/>
        </pc:sldMkLst>
      </pc:sldChg>
      <pc:sldChg chg="new">
        <pc:chgData name="Sara Hodgson Brown" userId="55abe0ab-6bea-4dc8-9867-e8721f5c6272" providerId="ADAL" clId="{F819B58C-38D5-4C7F-A89A-B3CF609B4B0F}" dt="2024-12-11T15:44:38.552" v="512" actId="680"/>
        <pc:sldMkLst>
          <pc:docMk/>
          <pc:sldMk cId="3633684164" sldId="1902"/>
        </pc:sldMkLst>
      </pc:sldChg>
      <pc:sldChg chg="addSp modSp new">
        <pc:chgData name="Sara Hodgson Brown" userId="55abe0ab-6bea-4dc8-9867-e8721f5c6272" providerId="ADAL" clId="{F819B58C-38D5-4C7F-A89A-B3CF609B4B0F}" dt="2024-12-16T09:06:21.833" v="893"/>
        <pc:sldMkLst>
          <pc:docMk/>
          <pc:sldMk cId="720600362" sldId="1904"/>
        </pc:sldMkLst>
      </pc:sldChg>
      <pc:sldChg chg="addSp delSp modSp new del mod">
        <pc:chgData name="Sara Hodgson Brown" userId="55abe0ab-6bea-4dc8-9867-e8721f5c6272" providerId="ADAL" clId="{F819B58C-38D5-4C7F-A89A-B3CF609B4B0F}" dt="2024-12-16T09:07:33.103" v="897" actId="47"/>
        <pc:sldMkLst>
          <pc:docMk/>
          <pc:sldMk cId="2055134551" sldId="1905"/>
        </pc:sldMkLst>
      </pc:sldChg>
      <pc:sldChg chg="new">
        <pc:chgData name="Sara Hodgson Brown" userId="55abe0ab-6bea-4dc8-9867-e8721f5c6272" providerId="ADAL" clId="{F819B58C-38D5-4C7F-A89A-B3CF609B4B0F}" dt="2024-12-16T09:23:36.747" v="1014" actId="680"/>
        <pc:sldMkLst>
          <pc:docMk/>
          <pc:sldMk cId="4175649872" sldId="1905"/>
        </pc:sldMkLst>
      </pc:sldChg>
      <pc:sldChg chg="new">
        <pc:chgData name="Sara Hodgson Brown" userId="55abe0ab-6bea-4dc8-9867-e8721f5c6272" providerId="ADAL" clId="{F819B58C-38D5-4C7F-A89A-B3CF609B4B0F}" dt="2024-12-30T11:37:40.090" v="1150" actId="680"/>
        <pc:sldMkLst>
          <pc:docMk/>
          <pc:sldMk cId="1085438819" sldId="1906"/>
        </pc:sldMkLst>
      </pc:sldChg>
      <pc:sldChg chg="new">
        <pc:chgData name="Sara Hodgson Brown" userId="55abe0ab-6bea-4dc8-9867-e8721f5c6272" providerId="ADAL" clId="{F819B58C-38D5-4C7F-A89A-B3CF609B4B0F}" dt="2024-12-30T11:37:42.954" v="1151" actId="680"/>
        <pc:sldMkLst>
          <pc:docMk/>
          <pc:sldMk cId="3396458891" sldId="1907"/>
        </pc:sldMkLst>
      </pc:sldChg>
      <pc:sldMasterChg chg="addSldLayout modSldLayout sldLayoutOrd">
        <pc:chgData name="Sara Hodgson Brown" userId="55abe0ab-6bea-4dc8-9867-e8721f5c6272" providerId="ADAL" clId="{F819B58C-38D5-4C7F-A89A-B3CF609B4B0F}" dt="2025-01-06T09:39:57.874" v="1305"/>
        <pc:sldMasterMkLst>
          <pc:docMk/>
          <pc:sldMasterMk cId="2142349000" sldId="2147486213"/>
        </pc:sldMasterMkLst>
        <pc:sldLayoutChg chg="ord">
          <pc:chgData name="Sara Hodgson Brown" userId="55abe0ab-6bea-4dc8-9867-e8721f5c6272" providerId="ADAL" clId="{F819B58C-38D5-4C7F-A89A-B3CF609B4B0F}" dt="2024-12-11T13:46:33.070" v="0" actId="20578"/>
          <pc:sldLayoutMkLst>
            <pc:docMk/>
            <pc:sldMasterMk cId="2142349000" sldId="2147486213"/>
            <pc:sldLayoutMk cId="2706094951" sldId="2147486247"/>
          </pc:sldLayoutMkLst>
        </pc:sldLayoutChg>
        <pc:sldLayoutChg chg="addSp delSp modSp mod">
          <pc:chgData name="Sara Hodgson Brown" userId="55abe0ab-6bea-4dc8-9867-e8721f5c6272" providerId="ADAL" clId="{F819B58C-38D5-4C7F-A89A-B3CF609B4B0F}" dt="2025-01-02T09:11:18.468" v="1285" actId="1076"/>
          <pc:sldLayoutMkLst>
            <pc:docMk/>
            <pc:sldMasterMk cId="2142349000" sldId="2147486213"/>
            <pc:sldLayoutMk cId="1753042030" sldId="2147486252"/>
          </pc:sldLayoutMkLst>
        </pc:sldLayoutChg>
        <pc:sldLayoutChg chg="addSp modSp mod">
          <pc:chgData name="Sara Hodgson Brown" userId="55abe0ab-6bea-4dc8-9867-e8721f5c6272" providerId="ADAL" clId="{F819B58C-38D5-4C7F-A89A-B3CF609B4B0F}" dt="2025-01-02T09:11:52.977" v="1291"/>
          <pc:sldLayoutMkLst>
            <pc:docMk/>
            <pc:sldMasterMk cId="2142349000" sldId="2147486213"/>
            <pc:sldLayoutMk cId="2335424289" sldId="2147486259"/>
          </pc:sldLayoutMkLst>
        </pc:sldLayoutChg>
        <pc:sldLayoutChg chg="addSp delSp modSp mod">
          <pc:chgData name="Sara Hodgson Brown" userId="55abe0ab-6bea-4dc8-9867-e8721f5c6272" providerId="ADAL" clId="{F819B58C-38D5-4C7F-A89A-B3CF609B4B0F}" dt="2024-12-16T09:05:39.933" v="890" actId="1076"/>
          <pc:sldLayoutMkLst>
            <pc:docMk/>
            <pc:sldMasterMk cId="2142349000" sldId="2147486213"/>
            <pc:sldLayoutMk cId="2255152681" sldId="2147486261"/>
          </pc:sldLayoutMkLst>
        </pc:sldLayoutChg>
        <pc:sldLayoutChg chg="addSp delSp modSp mod">
          <pc:chgData name="Sara Hodgson Brown" userId="55abe0ab-6bea-4dc8-9867-e8721f5c6272" providerId="ADAL" clId="{F819B58C-38D5-4C7F-A89A-B3CF609B4B0F}" dt="2024-12-23T13:04:54.444" v="1054" actId="478"/>
          <pc:sldLayoutMkLst>
            <pc:docMk/>
            <pc:sldMasterMk cId="2142349000" sldId="2147486213"/>
            <pc:sldLayoutMk cId="1005810749" sldId="2147486262"/>
          </pc:sldLayoutMkLst>
        </pc:sldLayoutChg>
        <pc:sldLayoutChg chg="addSp delSp modSp mod">
          <pc:chgData name="Sara Hodgson Brown" userId="55abe0ab-6bea-4dc8-9867-e8721f5c6272" providerId="ADAL" clId="{F819B58C-38D5-4C7F-A89A-B3CF609B4B0F}" dt="2025-01-06T09:19:24.224" v="1303"/>
          <pc:sldLayoutMkLst>
            <pc:docMk/>
            <pc:sldMasterMk cId="2142349000" sldId="2147486213"/>
            <pc:sldLayoutMk cId="3085053887" sldId="2147486263"/>
          </pc:sldLayoutMkLst>
        </pc:sldLayoutChg>
        <pc:sldLayoutChg chg="addSp modSp mod">
          <pc:chgData name="Sara Hodgson Brown" userId="55abe0ab-6bea-4dc8-9867-e8721f5c6272" providerId="ADAL" clId="{F819B58C-38D5-4C7F-A89A-B3CF609B4B0F}" dt="2025-01-02T09:12:12.989" v="1295" actId="1076"/>
          <pc:sldLayoutMkLst>
            <pc:docMk/>
            <pc:sldMasterMk cId="2142349000" sldId="2147486213"/>
            <pc:sldLayoutMk cId="3246460953" sldId="2147486264"/>
          </pc:sldLayoutMkLst>
        </pc:sldLayoutChg>
        <pc:sldLayoutChg chg="addSp delSp modSp mod">
          <pc:chgData name="Sara Hodgson Brown" userId="55abe0ab-6bea-4dc8-9867-e8721f5c6272" providerId="ADAL" clId="{F819B58C-38D5-4C7F-A89A-B3CF609B4B0F}" dt="2024-12-30T11:24:37.712" v="1146" actId="20577"/>
          <pc:sldLayoutMkLst>
            <pc:docMk/>
            <pc:sldMasterMk cId="2142349000" sldId="2147486213"/>
            <pc:sldLayoutMk cId="3533410887" sldId="2147486265"/>
          </pc:sldLayoutMkLst>
        </pc:sldLayoutChg>
        <pc:sldLayoutChg chg="delSp mod">
          <pc:chgData name="Sara Hodgson Brown" userId="55abe0ab-6bea-4dc8-9867-e8721f5c6272" providerId="ADAL" clId="{F819B58C-38D5-4C7F-A89A-B3CF609B4B0F}" dt="2024-12-11T13:57:15.897" v="92" actId="478"/>
          <pc:sldLayoutMkLst>
            <pc:docMk/>
            <pc:sldMasterMk cId="2142349000" sldId="2147486213"/>
            <pc:sldLayoutMk cId="4048772754" sldId="2147486274"/>
          </pc:sldLayoutMkLst>
        </pc:sldLayoutChg>
        <pc:sldLayoutChg chg="delSp modSp mod">
          <pc:chgData name="Sara Hodgson Brown" userId="55abe0ab-6bea-4dc8-9867-e8721f5c6272" providerId="ADAL" clId="{F819B58C-38D5-4C7F-A89A-B3CF609B4B0F}" dt="2024-12-11T13:57:22.081" v="94" actId="14100"/>
          <pc:sldLayoutMkLst>
            <pc:docMk/>
            <pc:sldMasterMk cId="2142349000" sldId="2147486213"/>
            <pc:sldLayoutMk cId="3466744274" sldId="2147486276"/>
          </pc:sldLayoutMkLst>
        </pc:sldLayoutChg>
        <pc:sldLayoutChg chg="delSp modSp mod">
          <pc:chgData name="Sara Hodgson Brown" userId="55abe0ab-6bea-4dc8-9867-e8721f5c6272" providerId="ADAL" clId="{F819B58C-38D5-4C7F-A89A-B3CF609B4B0F}" dt="2024-12-11T13:57:26.167" v="96" actId="14100"/>
          <pc:sldLayoutMkLst>
            <pc:docMk/>
            <pc:sldMasterMk cId="2142349000" sldId="2147486213"/>
            <pc:sldLayoutMk cId="1271353110" sldId="2147486277"/>
          </pc:sldLayoutMkLst>
        </pc:sldLayoutChg>
        <pc:sldLayoutChg chg="delSp modSp mod">
          <pc:chgData name="Sara Hodgson Brown" userId="55abe0ab-6bea-4dc8-9867-e8721f5c6272" providerId="ADAL" clId="{F819B58C-38D5-4C7F-A89A-B3CF609B4B0F}" dt="2024-12-11T13:57:30.793" v="98" actId="14100"/>
          <pc:sldLayoutMkLst>
            <pc:docMk/>
            <pc:sldMasterMk cId="2142349000" sldId="2147486213"/>
            <pc:sldLayoutMk cId="258439324" sldId="2147486278"/>
          </pc:sldLayoutMkLst>
        </pc:sldLayoutChg>
        <pc:sldLayoutChg chg="delSp modSp mod">
          <pc:chgData name="Sara Hodgson Brown" userId="55abe0ab-6bea-4dc8-9867-e8721f5c6272" providerId="ADAL" clId="{F819B58C-38D5-4C7F-A89A-B3CF609B4B0F}" dt="2024-12-11T13:57:37.569" v="100" actId="14100"/>
          <pc:sldLayoutMkLst>
            <pc:docMk/>
            <pc:sldMasterMk cId="2142349000" sldId="2147486213"/>
            <pc:sldLayoutMk cId="2166776626" sldId="2147486280"/>
          </pc:sldLayoutMkLst>
        </pc:sldLayoutChg>
        <pc:sldLayoutChg chg="delSp modSp mod">
          <pc:chgData name="Sara Hodgson Brown" userId="55abe0ab-6bea-4dc8-9867-e8721f5c6272" providerId="ADAL" clId="{F819B58C-38D5-4C7F-A89A-B3CF609B4B0F}" dt="2024-12-11T13:57:42.315" v="102" actId="14100"/>
          <pc:sldLayoutMkLst>
            <pc:docMk/>
            <pc:sldMasterMk cId="2142349000" sldId="2147486213"/>
            <pc:sldLayoutMk cId="3958260418" sldId="2147486281"/>
          </pc:sldLayoutMkLst>
        </pc:sldLayoutChg>
        <pc:sldLayoutChg chg="delSp modSp mod">
          <pc:chgData name="Sara Hodgson Brown" userId="55abe0ab-6bea-4dc8-9867-e8721f5c6272" providerId="ADAL" clId="{F819B58C-38D5-4C7F-A89A-B3CF609B4B0F}" dt="2024-12-11T13:57:48.013" v="104" actId="14100"/>
          <pc:sldLayoutMkLst>
            <pc:docMk/>
            <pc:sldMasterMk cId="2142349000" sldId="2147486213"/>
            <pc:sldLayoutMk cId="54377568" sldId="2147486282"/>
          </pc:sldLayoutMkLst>
        </pc:sldLayoutChg>
        <pc:sldLayoutChg chg="modSp mod">
          <pc:chgData name="Sara Hodgson Brown" userId="55abe0ab-6bea-4dc8-9867-e8721f5c6272" providerId="ADAL" clId="{F819B58C-38D5-4C7F-A89A-B3CF609B4B0F}" dt="2025-01-05T14:14:36.394" v="1299" actId="20577"/>
          <pc:sldLayoutMkLst>
            <pc:docMk/>
            <pc:sldMasterMk cId="2142349000" sldId="2147486213"/>
            <pc:sldLayoutMk cId="897924494" sldId="2147486290"/>
          </pc:sldLayoutMkLst>
        </pc:sldLayoutChg>
        <pc:sldLayoutChg chg="addSp delSp modSp mod">
          <pc:chgData name="Sara Hodgson Brown" userId="55abe0ab-6bea-4dc8-9867-e8721f5c6272" providerId="ADAL" clId="{F819B58C-38D5-4C7F-A89A-B3CF609B4B0F}" dt="2024-12-16T07:56:07.990" v="730" actId="20577"/>
          <pc:sldLayoutMkLst>
            <pc:docMk/>
            <pc:sldMasterMk cId="2142349000" sldId="2147486213"/>
            <pc:sldLayoutMk cId="1756977528" sldId="2147486295"/>
          </pc:sldLayoutMkLst>
        </pc:sldLayoutChg>
        <pc:sldLayoutChg chg="addSp delSp modSp mod">
          <pc:chgData name="Sara Hodgson Brown" userId="55abe0ab-6bea-4dc8-9867-e8721f5c6272" providerId="ADAL" clId="{F819B58C-38D5-4C7F-A89A-B3CF609B4B0F}" dt="2024-12-16T09:09:50.691" v="1013" actId="20577"/>
          <pc:sldLayoutMkLst>
            <pc:docMk/>
            <pc:sldMasterMk cId="2142349000" sldId="2147486213"/>
            <pc:sldLayoutMk cId="2806216286" sldId="2147486296"/>
          </pc:sldLayoutMkLst>
        </pc:sldLayoutChg>
        <pc:sldLayoutChg chg="addSp delSp modSp mod">
          <pc:chgData name="Sara Hodgson Brown" userId="55abe0ab-6bea-4dc8-9867-e8721f5c6272" providerId="ADAL" clId="{F819B58C-38D5-4C7F-A89A-B3CF609B4B0F}" dt="2024-12-16T08:04:19.763" v="881" actId="20577"/>
          <pc:sldLayoutMkLst>
            <pc:docMk/>
            <pc:sldMasterMk cId="2142349000" sldId="2147486213"/>
            <pc:sldLayoutMk cId="3897531194" sldId="2147486298"/>
          </pc:sldLayoutMkLst>
        </pc:sldLayoutChg>
        <pc:sldLayoutChg chg="addSp delSp modSp mod">
          <pc:chgData name="Sara Hodgson Brown" userId="55abe0ab-6bea-4dc8-9867-e8721f5c6272" providerId="ADAL" clId="{F819B58C-38D5-4C7F-A89A-B3CF609B4B0F}" dt="2025-01-06T09:19:16.345" v="1301"/>
          <pc:sldLayoutMkLst>
            <pc:docMk/>
            <pc:sldMasterMk cId="2142349000" sldId="2147486213"/>
            <pc:sldLayoutMk cId="2016682640" sldId="2147486299"/>
          </pc:sldLayoutMkLst>
        </pc:sldLayoutChg>
        <pc:sldLayoutChg chg="modSp mod">
          <pc:chgData name="Sara Hodgson Brown" userId="55abe0ab-6bea-4dc8-9867-e8721f5c6272" providerId="ADAL" clId="{F819B58C-38D5-4C7F-A89A-B3CF609B4B0F}" dt="2024-12-11T15:50:43.109" v="565" actId="20577"/>
          <pc:sldLayoutMkLst>
            <pc:docMk/>
            <pc:sldMasterMk cId="2142349000" sldId="2147486213"/>
            <pc:sldLayoutMk cId="1710864771" sldId="2147486302"/>
          </pc:sldLayoutMkLst>
        </pc:sldLayoutChg>
        <pc:sldLayoutChg chg="delSp mod">
          <pc:chgData name="Sara Hodgson Brown" userId="55abe0ab-6bea-4dc8-9867-e8721f5c6272" providerId="ADAL" clId="{F819B58C-38D5-4C7F-A89A-B3CF609B4B0F}" dt="2024-12-11T13:52:56.730" v="50" actId="478"/>
          <pc:sldLayoutMkLst>
            <pc:docMk/>
            <pc:sldMasterMk cId="2142349000" sldId="2147486213"/>
            <pc:sldLayoutMk cId="1789501669" sldId="2147486304"/>
          </pc:sldLayoutMkLst>
        </pc:sldLayoutChg>
        <pc:sldLayoutChg chg="delSp modSp mod">
          <pc:chgData name="Sara Hodgson Brown" userId="55abe0ab-6bea-4dc8-9867-e8721f5c6272" providerId="ADAL" clId="{F819B58C-38D5-4C7F-A89A-B3CF609B4B0F}" dt="2024-12-11T15:31:36.114" v="455" actId="20577"/>
          <pc:sldLayoutMkLst>
            <pc:docMk/>
            <pc:sldMasterMk cId="2142349000" sldId="2147486213"/>
            <pc:sldLayoutMk cId="4130094558" sldId="2147486305"/>
          </pc:sldLayoutMkLst>
        </pc:sldLayoutChg>
        <pc:sldLayoutChg chg="delSp modSp mod">
          <pc:chgData name="Sara Hodgson Brown" userId="55abe0ab-6bea-4dc8-9867-e8721f5c6272" providerId="ADAL" clId="{F819B58C-38D5-4C7F-A89A-B3CF609B4B0F}" dt="2025-01-02T08:41:04.493" v="1262" actId="20577"/>
          <pc:sldLayoutMkLst>
            <pc:docMk/>
            <pc:sldMasterMk cId="2142349000" sldId="2147486213"/>
            <pc:sldLayoutMk cId="1574279315" sldId="2147486306"/>
          </pc:sldLayoutMkLst>
        </pc:sldLayoutChg>
        <pc:sldLayoutChg chg="addSp delSp modSp mod">
          <pc:chgData name="Sara Hodgson Brown" userId="55abe0ab-6bea-4dc8-9867-e8721f5c6272" providerId="ADAL" clId="{F819B58C-38D5-4C7F-A89A-B3CF609B4B0F}" dt="2024-12-11T15:29:59.623" v="439"/>
          <pc:sldLayoutMkLst>
            <pc:docMk/>
            <pc:sldMasterMk cId="2142349000" sldId="2147486213"/>
            <pc:sldLayoutMk cId="3612211130" sldId="2147486307"/>
          </pc:sldLayoutMkLst>
        </pc:sldLayoutChg>
        <pc:sldLayoutChg chg="addSp modSp mod ord">
          <pc:chgData name="Sara Hodgson Brown" userId="55abe0ab-6bea-4dc8-9867-e8721f5c6272" providerId="ADAL" clId="{F819B58C-38D5-4C7F-A89A-B3CF609B4B0F}" dt="2024-12-30T11:26:20.323" v="1147"/>
          <pc:sldLayoutMkLst>
            <pc:docMk/>
            <pc:sldMasterMk cId="2142349000" sldId="2147486213"/>
            <pc:sldLayoutMk cId="3221394993" sldId="2147486333"/>
          </pc:sldLayoutMkLst>
        </pc:sldLayoutChg>
        <pc:sldLayoutChg chg="addSp delSp modSp mod ord">
          <pc:chgData name="Sara Hodgson Brown" userId="55abe0ab-6bea-4dc8-9867-e8721f5c6272" providerId="ADAL" clId="{F819B58C-38D5-4C7F-A89A-B3CF609B4B0F}" dt="2025-01-06T09:39:57.874" v="1305"/>
          <pc:sldLayoutMkLst>
            <pc:docMk/>
            <pc:sldMasterMk cId="2142349000" sldId="2147486213"/>
            <pc:sldLayoutMk cId="3222449363" sldId="2147486334"/>
          </pc:sldLayoutMkLst>
        </pc:sldLayoutChg>
        <pc:sldLayoutChg chg="addSp modSp mod ord">
          <pc:chgData name="Sara Hodgson Brown" userId="55abe0ab-6bea-4dc8-9867-e8721f5c6272" providerId="ADAL" clId="{F819B58C-38D5-4C7F-A89A-B3CF609B4B0F}" dt="2025-01-06T09:39:35.276" v="1304"/>
          <pc:sldLayoutMkLst>
            <pc:docMk/>
            <pc:sldMasterMk cId="2142349000" sldId="2147486213"/>
            <pc:sldLayoutMk cId="1682913885" sldId="2147486335"/>
          </pc:sldLayoutMkLst>
        </pc:sldLayoutChg>
        <pc:sldLayoutChg chg="addSp delSp modSp add mod replId modTransition">
          <pc:chgData name="Sara Hodgson Brown" userId="55abe0ab-6bea-4dc8-9867-e8721f5c6272" providerId="ADAL" clId="{F819B58C-38D5-4C7F-A89A-B3CF609B4B0F}" dt="2024-12-11T15:29:15.882" v="437"/>
          <pc:sldLayoutMkLst>
            <pc:docMk/>
            <pc:sldMasterMk cId="2142349000" sldId="2147486213"/>
            <pc:sldLayoutMk cId="1261730124" sldId="2147486359"/>
          </pc:sldLayoutMkLst>
        </pc:sldLayoutChg>
        <pc:sldLayoutChg chg="addSp delSp modSp add mod modTransition">
          <pc:chgData name="Sara Hodgson Brown" userId="55abe0ab-6bea-4dc8-9867-e8721f5c6272" providerId="ADAL" clId="{F819B58C-38D5-4C7F-A89A-B3CF609B4B0F}" dt="2024-12-23T13:04:30.271" v="1043"/>
          <pc:sldLayoutMkLst>
            <pc:docMk/>
            <pc:sldMasterMk cId="2142349000" sldId="2147486213"/>
            <pc:sldLayoutMk cId="1574260813" sldId="2147486363"/>
          </pc:sldLayoutMkLst>
        </pc:sldLayoutChg>
        <pc:sldLayoutChg chg="add mod modTransition">
          <pc:chgData name="Sara Hodgson Brown" userId="55abe0ab-6bea-4dc8-9867-e8721f5c6272" providerId="ADAL" clId="{F819B58C-38D5-4C7F-A89A-B3CF609B4B0F}" dt="2024-12-16T09:05:06.202" v="886" actId="2890"/>
          <pc:sldLayoutMkLst>
            <pc:docMk/>
            <pc:sldMasterMk cId="2142349000" sldId="2147486213"/>
            <pc:sldLayoutMk cId="239828448" sldId="2147486364"/>
          </pc:sldLayoutMkLst>
        </pc:sldLayoutChg>
        <pc:sldLayoutChg chg="modSp">
          <pc:chgData name="Sara Hodgson Brown" userId="55abe0ab-6bea-4dc8-9867-e8721f5c6272" providerId="ADAL" clId="{F819B58C-38D5-4C7F-A89A-B3CF609B4B0F}" dt="2025-01-02T08:34:19.274" v="1205" actId="20577"/>
          <pc:sldLayoutMkLst>
            <pc:docMk/>
            <pc:sldMasterMk cId="2142349000" sldId="2147486213"/>
            <pc:sldLayoutMk cId="148244377" sldId="2147486367"/>
          </pc:sldLayoutMkLst>
        </pc:sldLayoutChg>
      </pc:sldMasterChg>
      <pc:sldMasterChg chg="addSldLayout modSldLayout sldLayoutOrd">
        <pc:chgData name="Sara Hodgson Brown" userId="55abe0ab-6bea-4dc8-9867-e8721f5c6272" providerId="ADAL" clId="{F819B58C-38D5-4C7F-A89A-B3CF609B4B0F}" dt="2025-01-02T08:39:24.027" v="1237" actId="478"/>
        <pc:sldMasterMkLst>
          <pc:docMk/>
          <pc:sldMasterMk cId="852691660" sldId="2147486308"/>
        </pc:sldMasterMkLst>
        <pc:sldLayoutChg chg="addSp delSp modSp mod">
          <pc:chgData name="Sara Hodgson Brown" userId="55abe0ab-6bea-4dc8-9867-e8721f5c6272" providerId="ADAL" clId="{F819B58C-38D5-4C7F-A89A-B3CF609B4B0F}" dt="2024-12-11T14:05:21.544" v="111" actId="21"/>
          <pc:sldLayoutMkLst>
            <pc:docMk/>
            <pc:sldMasterMk cId="2142349000" sldId="2147486213"/>
            <pc:sldLayoutMk cId="3221394993" sldId="2147486333"/>
          </pc:sldLayoutMkLst>
        </pc:sldLayoutChg>
        <pc:sldLayoutChg chg="delSp modSp mod">
          <pc:chgData name="Sara Hodgson Brown" userId="55abe0ab-6bea-4dc8-9867-e8721f5c6272" providerId="ADAL" clId="{F819B58C-38D5-4C7F-A89A-B3CF609B4B0F}" dt="2024-12-11T15:26:32.660" v="432" actId="14100"/>
          <pc:sldLayoutMkLst>
            <pc:docMk/>
            <pc:sldMasterMk cId="2142349000" sldId="2147486213"/>
            <pc:sldLayoutMk cId="911685863" sldId="2147486344"/>
          </pc:sldLayoutMkLst>
        </pc:sldLayoutChg>
        <pc:sldLayoutChg chg="delSp modSp mod">
          <pc:chgData name="Sara Hodgson Brown" userId="55abe0ab-6bea-4dc8-9867-e8721f5c6272" providerId="ADAL" clId="{F819B58C-38D5-4C7F-A89A-B3CF609B4B0F}" dt="2024-12-11T15:26:27.619" v="430" actId="14100"/>
          <pc:sldLayoutMkLst>
            <pc:docMk/>
            <pc:sldMasterMk cId="2142349000" sldId="2147486213"/>
            <pc:sldLayoutMk cId="3069027578" sldId="2147486345"/>
          </pc:sldLayoutMkLst>
        </pc:sldLayoutChg>
        <pc:sldLayoutChg chg="delSp modSp mod">
          <pc:chgData name="Sara Hodgson Brown" userId="55abe0ab-6bea-4dc8-9867-e8721f5c6272" providerId="ADAL" clId="{F819B58C-38D5-4C7F-A89A-B3CF609B4B0F}" dt="2024-12-11T15:26:13.944" v="428" actId="14100"/>
          <pc:sldLayoutMkLst>
            <pc:docMk/>
            <pc:sldMasterMk cId="2142349000" sldId="2147486213"/>
            <pc:sldLayoutMk cId="3418981947" sldId="2147486346"/>
          </pc:sldLayoutMkLst>
        </pc:sldLayoutChg>
        <pc:sldLayoutChg chg="addSp delSp modSp mod delAnim modAnim">
          <pc:chgData name="Sara Hodgson Brown" userId="55abe0ab-6bea-4dc8-9867-e8721f5c6272" providerId="ADAL" clId="{F819B58C-38D5-4C7F-A89A-B3CF609B4B0F}" dt="2025-01-02T08:39:24.027" v="1237" actId="478"/>
          <pc:sldLayoutMkLst>
            <pc:docMk/>
            <pc:sldMasterMk cId="852691660" sldId="2147486308"/>
            <pc:sldLayoutMk cId="1223622461" sldId="2147486347"/>
          </pc:sldLayoutMkLst>
        </pc:sldLayoutChg>
        <pc:sldLayoutChg chg="addSp delSp modSp add mod modTransition">
          <pc:chgData name="Sara Hodgson Brown" userId="55abe0ab-6bea-4dc8-9867-e8721f5c6272" providerId="ADAL" clId="{F819B58C-38D5-4C7F-A89A-B3CF609B4B0F}" dt="2024-12-11T15:19:07.678" v="319" actId="20577"/>
          <pc:sldLayoutMkLst>
            <pc:docMk/>
            <pc:sldMasterMk cId="2142349000" sldId="2147486213"/>
            <pc:sldLayoutMk cId="25826060" sldId="2147486350"/>
          </pc:sldLayoutMkLst>
        </pc:sldLayoutChg>
        <pc:sldLayoutChg chg="addSp modSp add mod modTransition">
          <pc:chgData name="Sara Hodgson Brown" userId="55abe0ab-6bea-4dc8-9867-e8721f5c6272" providerId="ADAL" clId="{F819B58C-38D5-4C7F-A89A-B3CF609B4B0F}" dt="2024-12-11T15:19:14.156" v="320"/>
          <pc:sldLayoutMkLst>
            <pc:docMk/>
            <pc:sldMasterMk cId="2142349000" sldId="2147486213"/>
            <pc:sldLayoutMk cId="1794059447" sldId="2147486351"/>
          </pc:sldLayoutMkLst>
        </pc:sldLayoutChg>
        <pc:sldLayoutChg chg="modSp add mod modTransition">
          <pc:chgData name="Sara Hodgson Brown" userId="55abe0ab-6bea-4dc8-9867-e8721f5c6272" providerId="ADAL" clId="{F819B58C-38D5-4C7F-A89A-B3CF609B4B0F}" dt="2024-12-11T15:20:14.367" v="351" actId="20577"/>
          <pc:sldLayoutMkLst>
            <pc:docMk/>
            <pc:sldMasterMk cId="2142349000" sldId="2147486213"/>
            <pc:sldLayoutMk cId="1308419636" sldId="2147486352"/>
          </pc:sldLayoutMkLst>
        </pc:sldLayoutChg>
        <pc:sldLayoutChg chg="modSp add mod modTransition">
          <pc:chgData name="Sara Hodgson Brown" userId="55abe0ab-6bea-4dc8-9867-e8721f5c6272" providerId="ADAL" clId="{F819B58C-38D5-4C7F-A89A-B3CF609B4B0F}" dt="2024-12-11T15:20:28.022" v="366" actId="20577"/>
          <pc:sldLayoutMkLst>
            <pc:docMk/>
            <pc:sldMasterMk cId="2142349000" sldId="2147486213"/>
            <pc:sldLayoutMk cId="1583153978" sldId="2147486353"/>
          </pc:sldLayoutMkLst>
        </pc:sldLayoutChg>
        <pc:sldLayoutChg chg="modSp add mod modTransition">
          <pc:chgData name="Sara Hodgson Brown" userId="55abe0ab-6bea-4dc8-9867-e8721f5c6272" providerId="ADAL" clId="{F819B58C-38D5-4C7F-A89A-B3CF609B4B0F}" dt="2024-12-11T15:48:59.951" v="545" actId="20577"/>
          <pc:sldLayoutMkLst>
            <pc:docMk/>
            <pc:sldMasterMk cId="2142349000" sldId="2147486213"/>
            <pc:sldLayoutMk cId="1134000243" sldId="2147486354"/>
          </pc:sldLayoutMkLst>
        </pc:sldLayoutChg>
        <pc:sldLayoutChg chg="modSp add mod ord modTransition">
          <pc:chgData name="Sara Hodgson Brown" userId="55abe0ab-6bea-4dc8-9867-e8721f5c6272" providerId="ADAL" clId="{F819B58C-38D5-4C7F-A89A-B3CF609B4B0F}" dt="2024-12-11T15:21:49.162" v="386" actId="20578"/>
          <pc:sldLayoutMkLst>
            <pc:docMk/>
            <pc:sldMasterMk cId="2142349000" sldId="2147486213"/>
            <pc:sldLayoutMk cId="2001464414" sldId="2147486355"/>
          </pc:sldLayoutMkLst>
        </pc:sldLayoutChg>
        <pc:sldLayoutChg chg="modSp add mod ord modTransition">
          <pc:chgData name="Sara Hodgson Brown" userId="55abe0ab-6bea-4dc8-9867-e8721f5c6272" providerId="ADAL" clId="{F819B58C-38D5-4C7F-A89A-B3CF609B4B0F}" dt="2024-12-11T15:22:17.799" v="393" actId="20578"/>
          <pc:sldLayoutMkLst>
            <pc:docMk/>
            <pc:sldMasterMk cId="2142349000" sldId="2147486213"/>
            <pc:sldLayoutMk cId="1306465533" sldId="2147486356"/>
          </pc:sldLayoutMkLst>
        </pc:sldLayoutChg>
        <pc:sldLayoutChg chg="modSp add mod ord modTransition">
          <pc:chgData name="Sara Hodgson Brown" userId="55abe0ab-6bea-4dc8-9867-e8721f5c6272" providerId="ADAL" clId="{F819B58C-38D5-4C7F-A89A-B3CF609B4B0F}" dt="2024-12-11T15:40:30.976" v="477" actId="20577"/>
          <pc:sldLayoutMkLst>
            <pc:docMk/>
            <pc:sldMasterMk cId="2142349000" sldId="2147486213"/>
            <pc:sldLayoutMk cId="4113782116" sldId="2147486357"/>
          </pc:sldLayoutMkLst>
        </pc:sldLayoutChg>
        <pc:sldLayoutChg chg="modSp add mod modTransition">
          <pc:chgData name="Sara Hodgson Brown" userId="55abe0ab-6bea-4dc8-9867-e8721f5c6272" providerId="ADAL" clId="{F819B58C-38D5-4C7F-A89A-B3CF609B4B0F}" dt="2024-12-11T15:48:49.438" v="543" actId="20577"/>
          <pc:sldLayoutMkLst>
            <pc:docMk/>
            <pc:sldMasterMk cId="2142349000" sldId="2147486213"/>
            <pc:sldLayoutMk cId="3350941454" sldId="2147486358"/>
          </pc:sldLayoutMkLst>
        </pc:sldLayoutChg>
        <pc:sldLayoutChg chg="modSp mod">
          <pc:chgData name="Sara Hodgson Brown" userId="55abe0ab-6bea-4dc8-9867-e8721f5c6272" providerId="ADAL" clId="{F819B58C-38D5-4C7F-A89A-B3CF609B4B0F}" dt="2024-12-11T15:41:08.406" v="499" actId="20577"/>
          <pc:sldLayoutMkLst>
            <pc:docMk/>
            <pc:sldMasterMk cId="2142349000" sldId="2147486213"/>
            <pc:sldLayoutMk cId="3583932377" sldId="2147486360"/>
          </pc:sldLayoutMkLst>
        </pc:sldLayoutChg>
      </pc:sldMasterChg>
    </pc:docChg>
  </pc:docChgLst>
  <pc:docChgLst>
    <pc:chgData name="Sara Hodgson Brown" userId="55abe0ab-6bea-4dc8-9867-e8721f5c6272" providerId="ADAL" clId="{EB630AEE-0448-174E-9861-691A7B31BD8C}"/>
    <pc:docChg chg="undo custSel modMainMaster">
      <pc:chgData name="Sara Hodgson Brown" userId="55abe0ab-6bea-4dc8-9867-e8721f5c6272" providerId="ADAL" clId="{EB630AEE-0448-174E-9861-691A7B31BD8C}" dt="2025-01-08T11:43:34.572" v="32" actId="207"/>
      <pc:docMkLst>
        <pc:docMk/>
      </pc:docMkLst>
      <pc:sldMasterChg chg="modSldLayout">
        <pc:chgData name="Sara Hodgson Brown" userId="55abe0ab-6bea-4dc8-9867-e8721f5c6272" providerId="ADAL" clId="{EB630AEE-0448-174E-9861-691A7B31BD8C}" dt="2025-01-08T11:43:34.572" v="32" actId="207"/>
        <pc:sldMasterMkLst>
          <pc:docMk/>
          <pc:sldMasterMk cId="2142349000" sldId="2147486213"/>
        </pc:sldMasterMkLst>
        <pc:sldLayoutChg chg="modSp">
          <pc:chgData name="Sara Hodgson Brown" userId="55abe0ab-6bea-4dc8-9867-e8721f5c6272" providerId="ADAL" clId="{EB630AEE-0448-174E-9861-691A7B31BD8C}" dt="2025-01-08T11:40:47.189" v="0" actId="207"/>
          <pc:sldLayoutMkLst>
            <pc:docMk/>
            <pc:sldMasterMk cId="2142349000" sldId="2147486213"/>
            <pc:sldLayoutMk cId="1753042030" sldId="2147486252"/>
          </pc:sldLayoutMkLst>
        </pc:sldLayoutChg>
        <pc:sldLayoutChg chg="modSp">
          <pc:chgData name="Sara Hodgson Brown" userId="55abe0ab-6bea-4dc8-9867-e8721f5c6272" providerId="ADAL" clId="{EB630AEE-0448-174E-9861-691A7B31BD8C}" dt="2025-01-08T11:40:52.022" v="1" actId="207"/>
          <pc:sldLayoutMkLst>
            <pc:docMk/>
            <pc:sldMasterMk cId="2142349000" sldId="2147486213"/>
            <pc:sldLayoutMk cId="2335424289" sldId="2147486259"/>
          </pc:sldLayoutMkLst>
        </pc:sldLayoutChg>
        <pc:sldLayoutChg chg="modSp mod">
          <pc:chgData name="Sara Hodgson Brown" userId="55abe0ab-6bea-4dc8-9867-e8721f5c6272" providerId="ADAL" clId="{EB630AEE-0448-174E-9861-691A7B31BD8C}" dt="2025-01-08T11:40:56.833" v="2" actId="207"/>
          <pc:sldLayoutMkLst>
            <pc:docMk/>
            <pc:sldMasterMk cId="2142349000" sldId="2147486213"/>
            <pc:sldLayoutMk cId="2045865154" sldId="2147486260"/>
          </pc:sldLayoutMkLst>
        </pc:sldLayoutChg>
        <pc:sldLayoutChg chg="modSp">
          <pc:chgData name="Sara Hodgson Brown" userId="55abe0ab-6bea-4dc8-9867-e8721f5c6272" providerId="ADAL" clId="{EB630AEE-0448-174E-9861-691A7B31BD8C}" dt="2025-01-08T11:41:13.703" v="5" actId="207"/>
          <pc:sldLayoutMkLst>
            <pc:docMk/>
            <pc:sldMasterMk cId="2142349000" sldId="2147486213"/>
            <pc:sldLayoutMk cId="3085053887" sldId="2147486263"/>
          </pc:sldLayoutMkLst>
        </pc:sldLayoutChg>
        <pc:sldLayoutChg chg="modSp">
          <pc:chgData name="Sara Hodgson Brown" userId="55abe0ab-6bea-4dc8-9867-e8721f5c6272" providerId="ADAL" clId="{EB630AEE-0448-174E-9861-691A7B31BD8C}" dt="2025-01-08T11:41:18.468" v="6" actId="207"/>
          <pc:sldLayoutMkLst>
            <pc:docMk/>
            <pc:sldMasterMk cId="2142349000" sldId="2147486213"/>
            <pc:sldLayoutMk cId="3246460953" sldId="2147486264"/>
          </pc:sldLayoutMkLst>
        </pc:sldLayoutChg>
        <pc:sldLayoutChg chg="modSp">
          <pc:chgData name="Sara Hodgson Brown" userId="55abe0ab-6bea-4dc8-9867-e8721f5c6272" providerId="ADAL" clId="{EB630AEE-0448-174E-9861-691A7B31BD8C}" dt="2025-01-08T11:41:39.123" v="10" actId="207"/>
          <pc:sldLayoutMkLst>
            <pc:docMk/>
            <pc:sldMasterMk cId="2142349000" sldId="2147486213"/>
            <pc:sldLayoutMk cId="3466744274" sldId="2147486276"/>
          </pc:sldLayoutMkLst>
        </pc:sldLayoutChg>
        <pc:sldLayoutChg chg="modSp">
          <pc:chgData name="Sara Hodgson Brown" userId="55abe0ab-6bea-4dc8-9867-e8721f5c6272" providerId="ADAL" clId="{EB630AEE-0448-174E-9861-691A7B31BD8C}" dt="2025-01-08T11:41:43.442" v="11" actId="207"/>
          <pc:sldLayoutMkLst>
            <pc:docMk/>
            <pc:sldMasterMk cId="2142349000" sldId="2147486213"/>
            <pc:sldLayoutMk cId="1271353110" sldId="2147486277"/>
          </pc:sldLayoutMkLst>
        </pc:sldLayoutChg>
        <pc:sldLayoutChg chg="modSp">
          <pc:chgData name="Sara Hodgson Brown" userId="55abe0ab-6bea-4dc8-9867-e8721f5c6272" providerId="ADAL" clId="{EB630AEE-0448-174E-9861-691A7B31BD8C}" dt="2025-01-08T11:41:48.544" v="12" actId="207"/>
          <pc:sldLayoutMkLst>
            <pc:docMk/>
            <pc:sldMasterMk cId="2142349000" sldId="2147486213"/>
            <pc:sldLayoutMk cId="258439324" sldId="2147486278"/>
          </pc:sldLayoutMkLst>
        </pc:sldLayoutChg>
        <pc:sldLayoutChg chg="modSp mod">
          <pc:chgData name="Sara Hodgson Brown" userId="55abe0ab-6bea-4dc8-9867-e8721f5c6272" providerId="ADAL" clId="{EB630AEE-0448-174E-9861-691A7B31BD8C}" dt="2025-01-08T11:41:59.800" v="15" actId="207"/>
          <pc:sldLayoutMkLst>
            <pc:docMk/>
            <pc:sldMasterMk cId="2142349000" sldId="2147486213"/>
            <pc:sldLayoutMk cId="2166776626" sldId="2147486280"/>
          </pc:sldLayoutMkLst>
        </pc:sldLayoutChg>
        <pc:sldLayoutChg chg="modSp mod">
          <pc:chgData name="Sara Hodgson Brown" userId="55abe0ab-6bea-4dc8-9867-e8721f5c6272" providerId="ADAL" clId="{EB630AEE-0448-174E-9861-691A7B31BD8C}" dt="2025-01-08T11:42:05.538" v="16" actId="207"/>
          <pc:sldLayoutMkLst>
            <pc:docMk/>
            <pc:sldMasterMk cId="2142349000" sldId="2147486213"/>
            <pc:sldLayoutMk cId="3958260418" sldId="2147486281"/>
          </pc:sldLayoutMkLst>
        </pc:sldLayoutChg>
        <pc:sldLayoutChg chg="modSp mod">
          <pc:chgData name="Sara Hodgson Brown" userId="55abe0ab-6bea-4dc8-9867-e8721f5c6272" providerId="ADAL" clId="{EB630AEE-0448-174E-9861-691A7B31BD8C}" dt="2025-01-08T11:42:11.634" v="17" actId="207"/>
          <pc:sldLayoutMkLst>
            <pc:docMk/>
            <pc:sldMasterMk cId="2142349000" sldId="2147486213"/>
            <pc:sldLayoutMk cId="54377568" sldId="2147486282"/>
          </pc:sldLayoutMkLst>
        </pc:sldLayoutChg>
        <pc:sldLayoutChg chg="modSp mod">
          <pc:chgData name="Sara Hodgson Brown" userId="55abe0ab-6bea-4dc8-9867-e8721f5c6272" providerId="ADAL" clId="{EB630AEE-0448-174E-9861-691A7B31BD8C}" dt="2025-01-08T11:41:23.885" v="7" actId="207"/>
          <pc:sldLayoutMkLst>
            <pc:docMk/>
            <pc:sldMasterMk cId="2142349000" sldId="2147486213"/>
            <pc:sldLayoutMk cId="3221394993" sldId="2147486333"/>
          </pc:sldLayoutMkLst>
        </pc:sldLayoutChg>
        <pc:sldLayoutChg chg="modSp mod">
          <pc:chgData name="Sara Hodgson Brown" userId="55abe0ab-6bea-4dc8-9867-e8721f5c6272" providerId="ADAL" clId="{EB630AEE-0448-174E-9861-691A7B31BD8C}" dt="2025-01-08T11:41:27.989" v="8" actId="207"/>
          <pc:sldLayoutMkLst>
            <pc:docMk/>
            <pc:sldMasterMk cId="2142349000" sldId="2147486213"/>
            <pc:sldLayoutMk cId="3222449363" sldId="2147486334"/>
          </pc:sldLayoutMkLst>
        </pc:sldLayoutChg>
        <pc:sldLayoutChg chg="modSp mod">
          <pc:chgData name="Sara Hodgson Brown" userId="55abe0ab-6bea-4dc8-9867-e8721f5c6272" providerId="ADAL" clId="{EB630AEE-0448-174E-9861-691A7B31BD8C}" dt="2025-01-08T11:41:34.009" v="9" actId="207"/>
          <pc:sldLayoutMkLst>
            <pc:docMk/>
            <pc:sldMasterMk cId="2142349000" sldId="2147486213"/>
            <pc:sldLayoutMk cId="1682913885" sldId="2147486335"/>
          </pc:sldLayoutMkLst>
        </pc:sldLayoutChg>
        <pc:sldLayoutChg chg="modSp">
          <pc:chgData name="Sara Hodgson Brown" userId="55abe0ab-6bea-4dc8-9867-e8721f5c6272" providerId="ADAL" clId="{EB630AEE-0448-174E-9861-691A7B31BD8C}" dt="2025-01-08T11:42:16.273" v="18" actId="207"/>
          <pc:sldLayoutMkLst>
            <pc:docMk/>
            <pc:sldMasterMk cId="2142349000" sldId="2147486213"/>
            <pc:sldLayoutMk cId="911685863" sldId="2147486344"/>
          </pc:sldLayoutMkLst>
        </pc:sldLayoutChg>
        <pc:sldLayoutChg chg="modSp">
          <pc:chgData name="Sara Hodgson Brown" userId="55abe0ab-6bea-4dc8-9867-e8721f5c6272" providerId="ADAL" clId="{EB630AEE-0448-174E-9861-691A7B31BD8C}" dt="2025-01-08T11:42:21.537" v="19" actId="207"/>
          <pc:sldLayoutMkLst>
            <pc:docMk/>
            <pc:sldMasterMk cId="2142349000" sldId="2147486213"/>
            <pc:sldLayoutMk cId="3069027578" sldId="2147486345"/>
          </pc:sldLayoutMkLst>
        </pc:sldLayoutChg>
        <pc:sldLayoutChg chg="modSp">
          <pc:chgData name="Sara Hodgson Brown" userId="55abe0ab-6bea-4dc8-9867-e8721f5c6272" providerId="ADAL" clId="{EB630AEE-0448-174E-9861-691A7B31BD8C}" dt="2025-01-08T11:42:26.173" v="20" actId="207"/>
          <pc:sldLayoutMkLst>
            <pc:docMk/>
            <pc:sldMasterMk cId="2142349000" sldId="2147486213"/>
            <pc:sldLayoutMk cId="3418981947" sldId="2147486346"/>
          </pc:sldLayoutMkLst>
        </pc:sldLayoutChg>
        <pc:sldLayoutChg chg="modSp mod">
          <pc:chgData name="Sara Hodgson Brown" userId="55abe0ab-6bea-4dc8-9867-e8721f5c6272" providerId="ADAL" clId="{EB630AEE-0448-174E-9861-691A7B31BD8C}" dt="2025-01-08T11:42:41.094" v="23" actId="207"/>
          <pc:sldLayoutMkLst>
            <pc:docMk/>
            <pc:sldMasterMk cId="2142349000" sldId="2147486213"/>
            <pc:sldLayoutMk cId="25826060" sldId="2147486350"/>
          </pc:sldLayoutMkLst>
        </pc:sldLayoutChg>
        <pc:sldLayoutChg chg="modSp mod">
          <pc:chgData name="Sara Hodgson Brown" userId="55abe0ab-6bea-4dc8-9867-e8721f5c6272" providerId="ADAL" clId="{EB630AEE-0448-174E-9861-691A7B31BD8C}" dt="2025-01-08T11:42:46.831" v="24" actId="207"/>
          <pc:sldLayoutMkLst>
            <pc:docMk/>
            <pc:sldMasterMk cId="2142349000" sldId="2147486213"/>
            <pc:sldLayoutMk cId="1794059447" sldId="2147486351"/>
          </pc:sldLayoutMkLst>
        </pc:sldLayoutChg>
        <pc:sldLayoutChg chg="modSp mod">
          <pc:chgData name="Sara Hodgson Brown" userId="55abe0ab-6bea-4dc8-9867-e8721f5c6272" providerId="ADAL" clId="{EB630AEE-0448-174E-9861-691A7B31BD8C}" dt="2025-01-08T11:42:53.007" v="25" actId="207"/>
          <pc:sldLayoutMkLst>
            <pc:docMk/>
            <pc:sldMasterMk cId="2142349000" sldId="2147486213"/>
            <pc:sldLayoutMk cId="1308419636" sldId="2147486352"/>
          </pc:sldLayoutMkLst>
        </pc:sldLayoutChg>
        <pc:sldLayoutChg chg="modSp mod">
          <pc:chgData name="Sara Hodgson Brown" userId="55abe0ab-6bea-4dc8-9867-e8721f5c6272" providerId="ADAL" clId="{EB630AEE-0448-174E-9861-691A7B31BD8C}" dt="2025-01-08T11:42:57.466" v="26" actId="207"/>
          <pc:sldLayoutMkLst>
            <pc:docMk/>
            <pc:sldMasterMk cId="2142349000" sldId="2147486213"/>
            <pc:sldLayoutMk cId="1583153978" sldId="2147486353"/>
          </pc:sldLayoutMkLst>
        </pc:sldLayoutChg>
        <pc:sldLayoutChg chg="modSp mod">
          <pc:chgData name="Sara Hodgson Brown" userId="55abe0ab-6bea-4dc8-9867-e8721f5c6272" providerId="ADAL" clId="{EB630AEE-0448-174E-9861-691A7B31BD8C}" dt="2025-01-08T11:43:04.005" v="27" actId="207"/>
          <pc:sldLayoutMkLst>
            <pc:docMk/>
            <pc:sldMasterMk cId="2142349000" sldId="2147486213"/>
            <pc:sldLayoutMk cId="1134000243" sldId="2147486354"/>
          </pc:sldLayoutMkLst>
        </pc:sldLayoutChg>
        <pc:sldLayoutChg chg="modSp mod">
          <pc:chgData name="Sara Hodgson Brown" userId="55abe0ab-6bea-4dc8-9867-e8721f5c6272" providerId="ADAL" clId="{EB630AEE-0448-174E-9861-691A7B31BD8C}" dt="2025-01-08T11:43:11.259" v="28" actId="207"/>
          <pc:sldLayoutMkLst>
            <pc:docMk/>
            <pc:sldMasterMk cId="2142349000" sldId="2147486213"/>
            <pc:sldLayoutMk cId="2001464414" sldId="2147486355"/>
          </pc:sldLayoutMkLst>
        </pc:sldLayoutChg>
        <pc:sldLayoutChg chg="modSp mod">
          <pc:chgData name="Sara Hodgson Brown" userId="55abe0ab-6bea-4dc8-9867-e8721f5c6272" providerId="ADAL" clId="{EB630AEE-0448-174E-9861-691A7B31BD8C}" dt="2025-01-08T11:43:19.468" v="29" actId="207"/>
          <pc:sldLayoutMkLst>
            <pc:docMk/>
            <pc:sldMasterMk cId="2142349000" sldId="2147486213"/>
            <pc:sldLayoutMk cId="1306465533" sldId="2147486356"/>
          </pc:sldLayoutMkLst>
        </pc:sldLayoutChg>
        <pc:sldLayoutChg chg="modSp mod">
          <pc:chgData name="Sara Hodgson Brown" userId="55abe0ab-6bea-4dc8-9867-e8721f5c6272" providerId="ADAL" clId="{EB630AEE-0448-174E-9861-691A7B31BD8C}" dt="2025-01-08T11:43:23.913" v="30" actId="207"/>
          <pc:sldLayoutMkLst>
            <pc:docMk/>
            <pc:sldMasterMk cId="2142349000" sldId="2147486213"/>
            <pc:sldLayoutMk cId="4113782116" sldId="2147486357"/>
          </pc:sldLayoutMkLst>
        </pc:sldLayoutChg>
        <pc:sldLayoutChg chg="modSp mod">
          <pc:chgData name="Sara Hodgson Brown" userId="55abe0ab-6bea-4dc8-9867-e8721f5c6272" providerId="ADAL" clId="{EB630AEE-0448-174E-9861-691A7B31BD8C}" dt="2025-01-08T11:43:30.634" v="31" actId="207"/>
          <pc:sldLayoutMkLst>
            <pc:docMk/>
            <pc:sldMasterMk cId="2142349000" sldId="2147486213"/>
            <pc:sldLayoutMk cId="3350941454" sldId="2147486358"/>
          </pc:sldLayoutMkLst>
        </pc:sldLayoutChg>
        <pc:sldLayoutChg chg="modSp mod">
          <pc:chgData name="Sara Hodgson Brown" userId="55abe0ab-6bea-4dc8-9867-e8721f5c6272" providerId="ADAL" clId="{EB630AEE-0448-174E-9861-691A7B31BD8C}" dt="2025-01-08T11:43:34.572" v="32" actId="207"/>
          <pc:sldLayoutMkLst>
            <pc:docMk/>
            <pc:sldMasterMk cId="2142349000" sldId="2147486213"/>
            <pc:sldLayoutMk cId="3583932377" sldId="2147486360"/>
          </pc:sldLayoutMkLst>
        </pc:sldLayoutChg>
        <pc:sldLayoutChg chg="modSp mod">
          <pc:chgData name="Sara Hodgson Brown" userId="55abe0ab-6bea-4dc8-9867-e8721f5c6272" providerId="ADAL" clId="{EB630AEE-0448-174E-9861-691A7B31BD8C}" dt="2025-01-08T11:42:30.451" v="21" actId="207"/>
          <pc:sldLayoutMkLst>
            <pc:docMk/>
            <pc:sldMasterMk cId="2142349000" sldId="2147486213"/>
            <pc:sldLayoutMk cId="3701830127" sldId="2147486370"/>
          </pc:sldLayoutMkLst>
        </pc:sldLayoutChg>
        <pc:sldLayoutChg chg="modSp mod">
          <pc:chgData name="Sara Hodgson Brown" userId="55abe0ab-6bea-4dc8-9867-e8721f5c6272" providerId="ADAL" clId="{EB630AEE-0448-174E-9861-691A7B31BD8C}" dt="2025-01-08T11:42:35.589" v="22" actId="207"/>
          <pc:sldLayoutMkLst>
            <pc:docMk/>
            <pc:sldMasterMk cId="2142349000" sldId="2147486213"/>
            <pc:sldLayoutMk cId="3013230835" sldId="2147486371"/>
          </pc:sldLayoutMkLst>
        </pc:sldLayoutChg>
        <pc:sldLayoutChg chg="modSp mod">
          <pc:chgData name="Sara Hodgson Brown" userId="55abe0ab-6bea-4dc8-9867-e8721f5c6272" providerId="ADAL" clId="{EB630AEE-0448-174E-9861-691A7B31BD8C}" dt="2025-01-08T11:41:02.283" v="3" actId="207"/>
          <pc:sldLayoutMkLst>
            <pc:docMk/>
            <pc:sldMasterMk cId="2142349000" sldId="2147486213"/>
            <pc:sldLayoutMk cId="3079471077" sldId="2147486373"/>
          </pc:sldLayoutMkLst>
        </pc:sldLayoutChg>
        <pc:sldLayoutChg chg="modSp mod">
          <pc:chgData name="Sara Hodgson Brown" userId="55abe0ab-6bea-4dc8-9867-e8721f5c6272" providerId="ADAL" clId="{EB630AEE-0448-174E-9861-691A7B31BD8C}" dt="2025-01-08T11:41:07.281" v="4" actId="207"/>
          <pc:sldLayoutMkLst>
            <pc:docMk/>
            <pc:sldMasterMk cId="2142349000" sldId="2147486213"/>
            <pc:sldLayoutMk cId="2272298268" sldId="2147486374"/>
          </pc:sldLayoutMkLst>
        </pc:sldLayoutChg>
      </pc:sldMasterChg>
    </pc:docChg>
  </pc:docChgLst>
  <pc:docChgLst>
    <pc:chgData name="Sara Hodgson Brown" userId="55abe0ab-6bea-4dc8-9867-e8721f5c6272" providerId="ADAL" clId="{B82C3595-B7AB-4455-AA0F-5BB0199570FB}"/>
    <pc:docChg chg="undo custSel addSld delSld modSld sldOrd delMainMaster modMainMaster modSection">
      <pc:chgData name="Sara Hodgson Brown" userId="55abe0ab-6bea-4dc8-9867-e8721f5c6272" providerId="ADAL" clId="{B82C3595-B7AB-4455-AA0F-5BB0199570FB}" dt="2025-01-07T14:49:20.574" v="137" actId="207"/>
      <pc:docMkLst>
        <pc:docMk/>
      </pc:docMkLst>
      <pc:sldChg chg="del">
        <pc:chgData name="Sara Hodgson Brown" userId="55abe0ab-6bea-4dc8-9867-e8721f5c6272" providerId="ADAL" clId="{B82C3595-B7AB-4455-AA0F-5BB0199570FB}" dt="2025-01-07T13:38:47.811" v="45" actId="47"/>
        <pc:sldMkLst>
          <pc:docMk/>
          <pc:sldMk cId="3693335688" sldId="276"/>
        </pc:sldMkLst>
      </pc:sldChg>
      <pc:sldChg chg="del">
        <pc:chgData name="Sara Hodgson Brown" userId="55abe0ab-6bea-4dc8-9867-e8721f5c6272" providerId="ADAL" clId="{B82C3595-B7AB-4455-AA0F-5BB0199570FB}" dt="2025-01-07T14:45:09.808" v="122" actId="47"/>
        <pc:sldMkLst>
          <pc:docMk/>
          <pc:sldMk cId="4152788124" sldId="295"/>
        </pc:sldMkLst>
      </pc:sldChg>
      <pc:sldChg chg="del">
        <pc:chgData name="Sara Hodgson Brown" userId="55abe0ab-6bea-4dc8-9867-e8721f5c6272" providerId="ADAL" clId="{B82C3595-B7AB-4455-AA0F-5BB0199570FB}" dt="2025-01-07T13:25:08.667" v="44" actId="47"/>
        <pc:sldMkLst>
          <pc:docMk/>
          <pc:sldMk cId="3105067089" sldId="1876"/>
        </pc:sldMkLst>
      </pc:sldChg>
      <pc:sldChg chg="ord">
        <pc:chgData name="Sara Hodgson Brown" userId="55abe0ab-6bea-4dc8-9867-e8721f5c6272" providerId="ADAL" clId="{B82C3595-B7AB-4455-AA0F-5BB0199570FB}" dt="2025-01-07T14:48:46.746" v="136"/>
        <pc:sldMkLst>
          <pc:docMk/>
          <pc:sldMk cId="4199447570" sldId="1880"/>
        </pc:sldMkLst>
      </pc:sldChg>
      <pc:sldChg chg="del">
        <pc:chgData name="Sara Hodgson Brown" userId="55abe0ab-6bea-4dc8-9867-e8721f5c6272" providerId="ADAL" clId="{B82C3595-B7AB-4455-AA0F-5BB0199570FB}" dt="2025-01-07T13:24:00.158" v="41" actId="47"/>
        <pc:sldMkLst>
          <pc:docMk/>
          <pc:sldMk cId="3047439903" sldId="1891"/>
        </pc:sldMkLst>
      </pc:sldChg>
      <pc:sldChg chg="del">
        <pc:chgData name="Sara Hodgson Brown" userId="55abe0ab-6bea-4dc8-9867-e8721f5c6272" providerId="ADAL" clId="{B82C3595-B7AB-4455-AA0F-5BB0199570FB}" dt="2025-01-06T11:30:39.450" v="0" actId="47"/>
        <pc:sldMkLst>
          <pc:docMk/>
          <pc:sldMk cId="1087220404" sldId="1901"/>
        </pc:sldMkLst>
      </pc:sldChg>
      <pc:sldChg chg="del">
        <pc:chgData name="Sara Hodgson Brown" userId="55abe0ab-6bea-4dc8-9867-e8721f5c6272" providerId="ADAL" clId="{B82C3595-B7AB-4455-AA0F-5BB0199570FB}" dt="2025-01-07T13:38:49.052" v="46" actId="47"/>
        <pc:sldMkLst>
          <pc:docMk/>
          <pc:sldMk cId="4175649872" sldId="1905"/>
        </pc:sldMkLst>
      </pc:sldChg>
      <pc:sldChg chg="new modNotesTx">
        <pc:chgData name="Sara Hodgson Brown" userId="55abe0ab-6bea-4dc8-9867-e8721f5c6272" providerId="ADAL" clId="{B82C3595-B7AB-4455-AA0F-5BB0199570FB}" dt="2025-01-07T12:56:35.286" v="40"/>
        <pc:sldMkLst>
          <pc:docMk/>
          <pc:sldMk cId="4080178051" sldId="1908"/>
        </pc:sldMkLst>
      </pc:sldChg>
      <pc:sldChg chg="new">
        <pc:chgData name="Sara Hodgson Brown" userId="55abe0ab-6bea-4dc8-9867-e8721f5c6272" providerId="ADAL" clId="{B82C3595-B7AB-4455-AA0F-5BB0199570FB}" dt="2025-01-07T13:38:56.148" v="47" actId="680"/>
        <pc:sldMkLst>
          <pc:docMk/>
          <pc:sldMk cId="1980476401" sldId="1909"/>
        </pc:sldMkLst>
      </pc:sldChg>
      <pc:sldChg chg="new">
        <pc:chgData name="Sara Hodgson Brown" userId="55abe0ab-6bea-4dc8-9867-e8721f5c6272" providerId="ADAL" clId="{B82C3595-B7AB-4455-AA0F-5BB0199570FB}" dt="2025-01-07T13:39:00.783" v="48" actId="680"/>
        <pc:sldMkLst>
          <pc:docMk/>
          <pc:sldMk cId="3366305683" sldId="1910"/>
        </pc:sldMkLst>
      </pc:sldChg>
      <pc:sldChg chg="new del ord">
        <pc:chgData name="Sara Hodgson Brown" userId="55abe0ab-6bea-4dc8-9867-e8721f5c6272" providerId="ADAL" clId="{B82C3595-B7AB-4455-AA0F-5BB0199570FB}" dt="2025-01-07T14:45:05.963" v="121" actId="47"/>
        <pc:sldMkLst>
          <pc:docMk/>
          <pc:sldMk cId="3016853163" sldId="1911"/>
        </pc:sldMkLst>
      </pc:sldChg>
      <pc:sldChg chg="new">
        <pc:chgData name="Sara Hodgson Brown" userId="55abe0ab-6bea-4dc8-9867-e8721f5c6272" providerId="ADAL" clId="{B82C3595-B7AB-4455-AA0F-5BB0199570FB}" dt="2025-01-07T14:47:16.438" v="126" actId="680"/>
        <pc:sldMkLst>
          <pc:docMk/>
          <pc:sldMk cId="3678774035" sldId="1911"/>
        </pc:sldMkLst>
      </pc:sldChg>
      <pc:sldChg chg="new">
        <pc:chgData name="Sara Hodgson Brown" userId="55abe0ab-6bea-4dc8-9867-e8721f5c6272" providerId="ADAL" clId="{B82C3595-B7AB-4455-AA0F-5BB0199570FB}" dt="2025-01-07T14:47:28.365" v="127" actId="680"/>
        <pc:sldMkLst>
          <pc:docMk/>
          <pc:sldMk cId="3734556234" sldId="1912"/>
        </pc:sldMkLst>
      </pc:sldChg>
      <pc:sldChg chg="new">
        <pc:chgData name="Sara Hodgson Brown" userId="55abe0ab-6bea-4dc8-9867-e8721f5c6272" providerId="ADAL" clId="{B82C3595-B7AB-4455-AA0F-5BB0199570FB}" dt="2025-01-07T14:47:38.544" v="128" actId="680"/>
        <pc:sldMkLst>
          <pc:docMk/>
          <pc:sldMk cId="2669557169" sldId="1913"/>
        </pc:sldMkLst>
      </pc:sldChg>
      <pc:sldChg chg="new">
        <pc:chgData name="Sara Hodgson Brown" userId="55abe0ab-6bea-4dc8-9867-e8721f5c6272" providerId="ADAL" clId="{B82C3595-B7AB-4455-AA0F-5BB0199570FB}" dt="2025-01-07T14:47:44.246" v="129" actId="680"/>
        <pc:sldMkLst>
          <pc:docMk/>
          <pc:sldMk cId="3560277470" sldId="1914"/>
        </pc:sldMkLst>
      </pc:sldChg>
      <pc:sldMasterChg chg="addSp modSp mod modSldLayout sldLayoutOrd">
        <pc:chgData name="Sara Hodgson Brown" userId="55abe0ab-6bea-4dc8-9867-e8721f5c6272" providerId="ADAL" clId="{B82C3595-B7AB-4455-AA0F-5BB0199570FB}" dt="2025-01-07T14:49:20.574" v="137" actId="207"/>
        <pc:sldMasterMkLst>
          <pc:docMk/>
          <pc:sldMasterMk cId="2142349000" sldId="2147486213"/>
        </pc:sldMasterMkLst>
        <pc:sldLayoutChg chg="delSp mod">
          <pc:chgData name="Sara Hodgson Brown" userId="55abe0ab-6bea-4dc8-9867-e8721f5c6272" providerId="ADAL" clId="{B82C3595-B7AB-4455-AA0F-5BB0199570FB}" dt="2025-01-07T13:44:03.816" v="64" actId="478"/>
          <pc:sldLayoutMkLst>
            <pc:docMk/>
            <pc:sldMasterMk cId="2142349000" sldId="2147486213"/>
            <pc:sldLayoutMk cId="1753042030" sldId="2147486252"/>
          </pc:sldLayoutMkLst>
        </pc:sldLayoutChg>
        <pc:sldLayoutChg chg="delSp mod">
          <pc:chgData name="Sara Hodgson Brown" userId="55abe0ab-6bea-4dc8-9867-e8721f5c6272" providerId="ADAL" clId="{B82C3595-B7AB-4455-AA0F-5BB0199570FB}" dt="2025-01-07T13:44:24.285" v="68" actId="478"/>
          <pc:sldLayoutMkLst>
            <pc:docMk/>
            <pc:sldMasterMk cId="2142349000" sldId="2147486213"/>
            <pc:sldLayoutMk cId="2335424289" sldId="2147486259"/>
          </pc:sldLayoutMkLst>
        </pc:sldLayoutChg>
        <pc:sldLayoutChg chg="delSp mod">
          <pc:chgData name="Sara Hodgson Brown" userId="55abe0ab-6bea-4dc8-9867-e8721f5c6272" providerId="ADAL" clId="{B82C3595-B7AB-4455-AA0F-5BB0199570FB}" dt="2025-01-07T13:44:27.450" v="69" actId="478"/>
          <pc:sldLayoutMkLst>
            <pc:docMk/>
            <pc:sldMasterMk cId="2142349000" sldId="2147486213"/>
            <pc:sldLayoutMk cId="2045865154" sldId="2147486260"/>
          </pc:sldLayoutMkLst>
        </pc:sldLayoutChg>
        <pc:sldLayoutChg chg="delSp mod">
          <pc:chgData name="Sara Hodgson Brown" userId="55abe0ab-6bea-4dc8-9867-e8721f5c6272" providerId="ADAL" clId="{B82C3595-B7AB-4455-AA0F-5BB0199570FB}" dt="2025-01-07T13:44:32.313" v="70" actId="478"/>
          <pc:sldLayoutMkLst>
            <pc:docMk/>
            <pc:sldMasterMk cId="2142349000" sldId="2147486213"/>
            <pc:sldLayoutMk cId="3085053887" sldId="2147486263"/>
          </pc:sldLayoutMkLst>
        </pc:sldLayoutChg>
        <pc:sldLayoutChg chg="delSp mod">
          <pc:chgData name="Sara Hodgson Brown" userId="55abe0ab-6bea-4dc8-9867-e8721f5c6272" providerId="ADAL" clId="{B82C3595-B7AB-4455-AA0F-5BB0199570FB}" dt="2025-01-07T13:44:33.854" v="71" actId="478"/>
          <pc:sldLayoutMkLst>
            <pc:docMk/>
            <pc:sldMasterMk cId="2142349000" sldId="2147486213"/>
            <pc:sldLayoutMk cId="3246460953" sldId="2147486264"/>
          </pc:sldLayoutMkLst>
        </pc:sldLayoutChg>
        <pc:sldLayoutChg chg="delSp mod">
          <pc:chgData name="Sara Hodgson Brown" userId="55abe0ab-6bea-4dc8-9867-e8721f5c6272" providerId="ADAL" clId="{B82C3595-B7AB-4455-AA0F-5BB0199570FB}" dt="2025-01-07T13:44:35.188" v="72" actId="478"/>
          <pc:sldLayoutMkLst>
            <pc:docMk/>
            <pc:sldMasterMk cId="2142349000" sldId="2147486213"/>
            <pc:sldLayoutMk cId="3533410887" sldId="2147486265"/>
          </pc:sldLayoutMkLst>
        </pc:sldLayoutChg>
        <pc:sldLayoutChg chg="delSp modSp mod">
          <pc:chgData name="Sara Hodgson Brown" userId="55abe0ab-6bea-4dc8-9867-e8721f5c6272" providerId="ADAL" clId="{B82C3595-B7AB-4455-AA0F-5BB0199570FB}" dt="2025-01-07T13:44:52.600" v="81" actId="478"/>
          <pc:sldLayoutMkLst>
            <pc:docMk/>
            <pc:sldMasterMk cId="2142349000" sldId="2147486213"/>
            <pc:sldLayoutMk cId="4048772754" sldId="2147486274"/>
          </pc:sldLayoutMkLst>
        </pc:sldLayoutChg>
        <pc:sldLayoutChg chg="delSp mod">
          <pc:chgData name="Sara Hodgson Brown" userId="55abe0ab-6bea-4dc8-9867-e8721f5c6272" providerId="ADAL" clId="{B82C3595-B7AB-4455-AA0F-5BB0199570FB}" dt="2025-01-07T13:44:56.556" v="83" actId="478"/>
          <pc:sldLayoutMkLst>
            <pc:docMk/>
            <pc:sldMasterMk cId="2142349000" sldId="2147486213"/>
            <pc:sldLayoutMk cId="3466744274" sldId="2147486276"/>
          </pc:sldLayoutMkLst>
        </pc:sldLayoutChg>
        <pc:sldLayoutChg chg="delSp mod">
          <pc:chgData name="Sara Hodgson Brown" userId="55abe0ab-6bea-4dc8-9867-e8721f5c6272" providerId="ADAL" clId="{B82C3595-B7AB-4455-AA0F-5BB0199570FB}" dt="2025-01-07T13:44:58.127" v="84" actId="478"/>
          <pc:sldLayoutMkLst>
            <pc:docMk/>
            <pc:sldMasterMk cId="2142349000" sldId="2147486213"/>
            <pc:sldLayoutMk cId="1271353110" sldId="2147486277"/>
          </pc:sldLayoutMkLst>
        </pc:sldLayoutChg>
        <pc:sldLayoutChg chg="delSp mod">
          <pc:chgData name="Sara Hodgson Brown" userId="55abe0ab-6bea-4dc8-9867-e8721f5c6272" providerId="ADAL" clId="{B82C3595-B7AB-4455-AA0F-5BB0199570FB}" dt="2025-01-07T13:44:59.808" v="85" actId="478"/>
          <pc:sldLayoutMkLst>
            <pc:docMk/>
            <pc:sldMasterMk cId="2142349000" sldId="2147486213"/>
            <pc:sldLayoutMk cId="258439324" sldId="2147486278"/>
          </pc:sldLayoutMkLst>
        </pc:sldLayoutChg>
        <pc:sldLayoutChg chg="delSp mod">
          <pc:chgData name="Sara Hodgson Brown" userId="55abe0ab-6bea-4dc8-9867-e8721f5c6272" providerId="ADAL" clId="{B82C3595-B7AB-4455-AA0F-5BB0199570FB}" dt="2025-01-07T13:45:02.795" v="87" actId="478"/>
          <pc:sldLayoutMkLst>
            <pc:docMk/>
            <pc:sldMasterMk cId="2142349000" sldId="2147486213"/>
            <pc:sldLayoutMk cId="2166776626" sldId="2147486280"/>
          </pc:sldLayoutMkLst>
        </pc:sldLayoutChg>
        <pc:sldLayoutChg chg="delSp mod">
          <pc:chgData name="Sara Hodgson Brown" userId="55abe0ab-6bea-4dc8-9867-e8721f5c6272" providerId="ADAL" clId="{B82C3595-B7AB-4455-AA0F-5BB0199570FB}" dt="2025-01-07T13:45:04.632" v="88" actId="478"/>
          <pc:sldLayoutMkLst>
            <pc:docMk/>
            <pc:sldMasterMk cId="2142349000" sldId="2147486213"/>
            <pc:sldLayoutMk cId="3958260418" sldId="2147486281"/>
          </pc:sldLayoutMkLst>
        </pc:sldLayoutChg>
        <pc:sldLayoutChg chg="delSp mod">
          <pc:chgData name="Sara Hodgson Brown" userId="55abe0ab-6bea-4dc8-9867-e8721f5c6272" providerId="ADAL" clId="{B82C3595-B7AB-4455-AA0F-5BB0199570FB}" dt="2025-01-07T13:45:06.833" v="89" actId="478"/>
          <pc:sldLayoutMkLst>
            <pc:docMk/>
            <pc:sldMasterMk cId="2142349000" sldId="2147486213"/>
            <pc:sldLayoutMk cId="54377568" sldId="2147486282"/>
          </pc:sldLayoutMkLst>
        </pc:sldLayoutChg>
        <pc:sldLayoutChg chg="delSp mod">
          <pc:chgData name="Sara Hodgson Brown" userId="55abe0ab-6bea-4dc8-9867-e8721f5c6272" providerId="ADAL" clId="{B82C3595-B7AB-4455-AA0F-5BB0199570FB}" dt="2025-01-06T13:00:10.720" v="2" actId="478"/>
          <pc:sldLayoutMkLst>
            <pc:docMk/>
            <pc:sldMasterMk cId="2142349000" sldId="2147486213"/>
            <pc:sldLayoutMk cId="897924494" sldId="2147486290"/>
          </pc:sldLayoutMkLst>
        </pc:sldLayoutChg>
        <pc:sldLayoutChg chg="delSp mod">
          <pc:chgData name="Sara Hodgson Brown" userId="55abe0ab-6bea-4dc8-9867-e8721f5c6272" providerId="ADAL" clId="{B82C3595-B7AB-4455-AA0F-5BB0199570FB}" dt="2025-01-07T13:43:38.314" v="55" actId="478"/>
          <pc:sldLayoutMkLst>
            <pc:docMk/>
            <pc:sldMasterMk cId="2142349000" sldId="2147486213"/>
            <pc:sldLayoutMk cId="1756977528" sldId="2147486295"/>
          </pc:sldLayoutMkLst>
        </pc:sldLayoutChg>
        <pc:sldLayoutChg chg="delSp mod">
          <pc:chgData name="Sara Hodgson Brown" userId="55abe0ab-6bea-4dc8-9867-e8721f5c6272" providerId="ADAL" clId="{B82C3595-B7AB-4455-AA0F-5BB0199570FB}" dt="2025-01-07T13:43:40.763" v="56" actId="478"/>
          <pc:sldLayoutMkLst>
            <pc:docMk/>
            <pc:sldMasterMk cId="2142349000" sldId="2147486213"/>
            <pc:sldLayoutMk cId="2806216286" sldId="2147486296"/>
          </pc:sldLayoutMkLst>
        </pc:sldLayoutChg>
        <pc:sldLayoutChg chg="delSp mod">
          <pc:chgData name="Sara Hodgson Brown" userId="55abe0ab-6bea-4dc8-9867-e8721f5c6272" providerId="ADAL" clId="{B82C3595-B7AB-4455-AA0F-5BB0199570FB}" dt="2025-01-07T13:43:43.088" v="57" actId="478"/>
          <pc:sldLayoutMkLst>
            <pc:docMk/>
            <pc:sldMasterMk cId="2142349000" sldId="2147486213"/>
            <pc:sldLayoutMk cId="3897531194" sldId="2147486298"/>
          </pc:sldLayoutMkLst>
        </pc:sldLayoutChg>
        <pc:sldLayoutChg chg="delSp mod">
          <pc:chgData name="Sara Hodgson Brown" userId="55abe0ab-6bea-4dc8-9867-e8721f5c6272" providerId="ADAL" clId="{B82C3595-B7AB-4455-AA0F-5BB0199570FB}" dt="2025-01-07T13:43:46.362" v="58" actId="478"/>
          <pc:sldLayoutMkLst>
            <pc:docMk/>
            <pc:sldMasterMk cId="2142349000" sldId="2147486213"/>
            <pc:sldLayoutMk cId="2016682640" sldId="2147486299"/>
          </pc:sldLayoutMkLst>
        </pc:sldLayoutChg>
        <pc:sldLayoutChg chg="delSp mod">
          <pc:chgData name="Sara Hodgson Brown" userId="55abe0ab-6bea-4dc8-9867-e8721f5c6272" providerId="ADAL" clId="{B82C3595-B7AB-4455-AA0F-5BB0199570FB}" dt="2025-01-07T13:43:48.372" v="59" actId="478"/>
          <pc:sldLayoutMkLst>
            <pc:docMk/>
            <pc:sldMasterMk cId="2142349000" sldId="2147486213"/>
            <pc:sldLayoutMk cId="1922419566" sldId="2147486300"/>
          </pc:sldLayoutMkLst>
        </pc:sldLayoutChg>
        <pc:sldLayoutChg chg="delSp mod">
          <pc:chgData name="Sara Hodgson Brown" userId="55abe0ab-6bea-4dc8-9867-e8721f5c6272" providerId="ADAL" clId="{B82C3595-B7AB-4455-AA0F-5BB0199570FB}" dt="2025-01-07T13:43:52.673" v="61" actId="478"/>
          <pc:sldLayoutMkLst>
            <pc:docMk/>
            <pc:sldMasterMk cId="2142349000" sldId="2147486213"/>
            <pc:sldLayoutMk cId="4097354027" sldId="2147486301"/>
          </pc:sldLayoutMkLst>
        </pc:sldLayoutChg>
        <pc:sldLayoutChg chg="delSp mod">
          <pc:chgData name="Sara Hodgson Brown" userId="55abe0ab-6bea-4dc8-9867-e8721f5c6272" providerId="ADAL" clId="{B82C3595-B7AB-4455-AA0F-5BB0199570FB}" dt="2025-01-07T13:43:54.712" v="62" actId="478"/>
          <pc:sldLayoutMkLst>
            <pc:docMk/>
            <pc:sldMasterMk cId="2142349000" sldId="2147486213"/>
            <pc:sldLayoutMk cId="1710864771" sldId="2147486302"/>
          </pc:sldLayoutMkLst>
        </pc:sldLayoutChg>
        <pc:sldLayoutChg chg="delSp mod">
          <pc:chgData name="Sara Hodgson Brown" userId="55abe0ab-6bea-4dc8-9867-e8721f5c6272" providerId="ADAL" clId="{B82C3595-B7AB-4455-AA0F-5BB0199570FB}" dt="2025-01-07T13:43:56.508" v="63" actId="478"/>
          <pc:sldLayoutMkLst>
            <pc:docMk/>
            <pc:sldMasterMk cId="2142349000" sldId="2147486213"/>
            <pc:sldLayoutMk cId="556188826" sldId="2147486303"/>
          </pc:sldLayoutMkLst>
        </pc:sldLayoutChg>
        <pc:sldLayoutChg chg="delSp mod">
          <pc:chgData name="Sara Hodgson Brown" userId="55abe0ab-6bea-4dc8-9867-e8721f5c6272" providerId="ADAL" clId="{B82C3595-B7AB-4455-AA0F-5BB0199570FB}" dt="2025-01-07T13:44:45.668" v="78" actId="478"/>
          <pc:sldLayoutMkLst>
            <pc:docMk/>
            <pc:sldMasterMk cId="2142349000" sldId="2147486213"/>
            <pc:sldLayoutMk cId="1789501669" sldId="2147486304"/>
          </pc:sldLayoutMkLst>
        </pc:sldLayoutChg>
        <pc:sldLayoutChg chg="delSp mod">
          <pc:chgData name="Sara Hodgson Brown" userId="55abe0ab-6bea-4dc8-9867-e8721f5c6272" providerId="ADAL" clId="{B82C3595-B7AB-4455-AA0F-5BB0199570FB}" dt="2025-01-07T13:44:50.844" v="80" actId="478"/>
          <pc:sldLayoutMkLst>
            <pc:docMk/>
            <pc:sldMasterMk cId="2142349000" sldId="2147486213"/>
            <pc:sldLayoutMk cId="1574279315" sldId="2147486306"/>
          </pc:sldLayoutMkLst>
        </pc:sldLayoutChg>
        <pc:sldLayoutChg chg="delSp mod">
          <pc:chgData name="Sara Hodgson Brown" userId="55abe0ab-6bea-4dc8-9867-e8721f5c6272" providerId="ADAL" clId="{B82C3595-B7AB-4455-AA0F-5BB0199570FB}" dt="2025-01-07T13:44:37.820" v="74" actId="478"/>
          <pc:sldLayoutMkLst>
            <pc:docMk/>
            <pc:sldMasterMk cId="2142349000" sldId="2147486213"/>
            <pc:sldLayoutMk cId="3221394993" sldId="2147486333"/>
          </pc:sldLayoutMkLst>
        </pc:sldLayoutChg>
        <pc:sldLayoutChg chg="delSp mod">
          <pc:chgData name="Sara Hodgson Brown" userId="55abe0ab-6bea-4dc8-9867-e8721f5c6272" providerId="ADAL" clId="{B82C3595-B7AB-4455-AA0F-5BB0199570FB}" dt="2025-01-07T13:44:40.637" v="76" actId="478"/>
          <pc:sldLayoutMkLst>
            <pc:docMk/>
            <pc:sldMasterMk cId="2142349000" sldId="2147486213"/>
            <pc:sldLayoutMk cId="3222449363" sldId="2147486334"/>
          </pc:sldLayoutMkLst>
        </pc:sldLayoutChg>
        <pc:sldLayoutChg chg="delSp mod">
          <pc:chgData name="Sara Hodgson Brown" userId="55abe0ab-6bea-4dc8-9867-e8721f5c6272" providerId="ADAL" clId="{B82C3595-B7AB-4455-AA0F-5BB0199570FB}" dt="2025-01-07T13:44:42.696" v="77" actId="478"/>
          <pc:sldLayoutMkLst>
            <pc:docMk/>
            <pc:sldMasterMk cId="2142349000" sldId="2147486213"/>
            <pc:sldLayoutMk cId="1682913885" sldId="2147486335"/>
          </pc:sldLayoutMkLst>
        </pc:sldLayoutChg>
        <pc:sldLayoutChg chg="delSp modSp mod ord">
          <pc:chgData name="Sara Hodgson Brown" userId="55abe0ab-6bea-4dc8-9867-e8721f5c6272" providerId="ADAL" clId="{B82C3595-B7AB-4455-AA0F-5BB0199570FB}" dt="2025-01-07T13:45:08.692" v="90" actId="478"/>
          <pc:sldLayoutMkLst>
            <pc:docMk/>
            <pc:sldMasterMk cId="2142349000" sldId="2147486213"/>
            <pc:sldLayoutMk cId="911685863" sldId="2147486344"/>
          </pc:sldLayoutMkLst>
        </pc:sldLayoutChg>
        <pc:sldLayoutChg chg="delSp modSp mod ord">
          <pc:chgData name="Sara Hodgson Brown" userId="55abe0ab-6bea-4dc8-9867-e8721f5c6272" providerId="ADAL" clId="{B82C3595-B7AB-4455-AA0F-5BB0199570FB}" dt="2025-01-07T13:45:10.470" v="91" actId="478"/>
          <pc:sldLayoutMkLst>
            <pc:docMk/>
            <pc:sldMasterMk cId="2142349000" sldId="2147486213"/>
            <pc:sldLayoutMk cId="3069027578" sldId="2147486345"/>
          </pc:sldLayoutMkLst>
        </pc:sldLayoutChg>
        <pc:sldLayoutChg chg="delSp modSp mod ord">
          <pc:chgData name="Sara Hodgson Brown" userId="55abe0ab-6bea-4dc8-9867-e8721f5c6272" providerId="ADAL" clId="{B82C3595-B7AB-4455-AA0F-5BB0199570FB}" dt="2025-01-07T13:45:13.712" v="93" actId="478"/>
          <pc:sldLayoutMkLst>
            <pc:docMk/>
            <pc:sldMasterMk cId="2142349000" sldId="2147486213"/>
            <pc:sldLayoutMk cId="3418981947" sldId="2147486346"/>
          </pc:sldLayoutMkLst>
        </pc:sldLayoutChg>
        <pc:sldLayoutChg chg="delSp modSp mod ord">
          <pc:chgData name="Sara Hodgson Brown" userId="55abe0ab-6bea-4dc8-9867-e8721f5c6272" providerId="ADAL" clId="{B82C3595-B7AB-4455-AA0F-5BB0199570FB}" dt="2025-01-07T13:45:19.533" v="95" actId="478"/>
          <pc:sldLayoutMkLst>
            <pc:docMk/>
            <pc:sldMasterMk cId="2142349000" sldId="2147486213"/>
            <pc:sldLayoutMk cId="25826060" sldId="2147486350"/>
          </pc:sldLayoutMkLst>
        </pc:sldLayoutChg>
        <pc:sldLayoutChg chg="delSp modSp mod ord">
          <pc:chgData name="Sara Hodgson Brown" userId="55abe0ab-6bea-4dc8-9867-e8721f5c6272" providerId="ADAL" clId="{B82C3595-B7AB-4455-AA0F-5BB0199570FB}" dt="2025-01-07T13:45:21.703" v="97" actId="478"/>
          <pc:sldLayoutMkLst>
            <pc:docMk/>
            <pc:sldMasterMk cId="2142349000" sldId="2147486213"/>
            <pc:sldLayoutMk cId="1794059447" sldId="2147486351"/>
          </pc:sldLayoutMkLst>
        </pc:sldLayoutChg>
        <pc:sldLayoutChg chg="delSp modSp mod ord">
          <pc:chgData name="Sara Hodgson Brown" userId="55abe0ab-6bea-4dc8-9867-e8721f5c6272" providerId="ADAL" clId="{B82C3595-B7AB-4455-AA0F-5BB0199570FB}" dt="2025-01-07T13:45:23.717" v="99" actId="478"/>
          <pc:sldLayoutMkLst>
            <pc:docMk/>
            <pc:sldMasterMk cId="2142349000" sldId="2147486213"/>
            <pc:sldLayoutMk cId="1308419636" sldId="2147486352"/>
          </pc:sldLayoutMkLst>
        </pc:sldLayoutChg>
        <pc:sldLayoutChg chg="delSp modSp mod ord">
          <pc:chgData name="Sara Hodgson Brown" userId="55abe0ab-6bea-4dc8-9867-e8721f5c6272" providerId="ADAL" clId="{B82C3595-B7AB-4455-AA0F-5BB0199570FB}" dt="2025-01-07T13:45:25.716" v="101" actId="478"/>
          <pc:sldLayoutMkLst>
            <pc:docMk/>
            <pc:sldMasterMk cId="2142349000" sldId="2147486213"/>
            <pc:sldLayoutMk cId="1583153978" sldId="2147486353"/>
          </pc:sldLayoutMkLst>
        </pc:sldLayoutChg>
        <pc:sldLayoutChg chg="delSp modSp mod ord">
          <pc:chgData name="Sara Hodgson Brown" userId="55abe0ab-6bea-4dc8-9867-e8721f5c6272" providerId="ADAL" clId="{B82C3595-B7AB-4455-AA0F-5BB0199570FB}" dt="2025-01-07T13:45:28.531" v="104" actId="478"/>
          <pc:sldLayoutMkLst>
            <pc:docMk/>
            <pc:sldMasterMk cId="2142349000" sldId="2147486213"/>
            <pc:sldLayoutMk cId="1134000243" sldId="2147486354"/>
          </pc:sldLayoutMkLst>
        </pc:sldLayoutChg>
        <pc:sldLayoutChg chg="delSp modSp mod ord">
          <pc:chgData name="Sara Hodgson Brown" userId="55abe0ab-6bea-4dc8-9867-e8721f5c6272" providerId="ADAL" clId="{B82C3595-B7AB-4455-AA0F-5BB0199570FB}" dt="2025-01-07T13:45:31.768" v="106" actId="478"/>
          <pc:sldLayoutMkLst>
            <pc:docMk/>
            <pc:sldMasterMk cId="2142349000" sldId="2147486213"/>
            <pc:sldLayoutMk cId="2001464414" sldId="2147486355"/>
          </pc:sldLayoutMkLst>
        </pc:sldLayoutChg>
        <pc:sldLayoutChg chg="delSp modSp mod ord">
          <pc:chgData name="Sara Hodgson Brown" userId="55abe0ab-6bea-4dc8-9867-e8721f5c6272" providerId="ADAL" clId="{B82C3595-B7AB-4455-AA0F-5BB0199570FB}" dt="2025-01-07T13:45:34.091" v="108" actId="478"/>
          <pc:sldLayoutMkLst>
            <pc:docMk/>
            <pc:sldMasterMk cId="2142349000" sldId="2147486213"/>
            <pc:sldLayoutMk cId="1306465533" sldId="2147486356"/>
          </pc:sldLayoutMkLst>
        </pc:sldLayoutChg>
        <pc:sldLayoutChg chg="delSp modSp mod ord">
          <pc:chgData name="Sara Hodgson Brown" userId="55abe0ab-6bea-4dc8-9867-e8721f5c6272" providerId="ADAL" clId="{B82C3595-B7AB-4455-AA0F-5BB0199570FB}" dt="2025-01-07T13:45:36.419" v="110" actId="478"/>
          <pc:sldLayoutMkLst>
            <pc:docMk/>
            <pc:sldMasterMk cId="2142349000" sldId="2147486213"/>
            <pc:sldLayoutMk cId="4113782116" sldId="2147486357"/>
          </pc:sldLayoutMkLst>
        </pc:sldLayoutChg>
        <pc:sldLayoutChg chg="delSp modSp mod ord">
          <pc:chgData name="Sara Hodgson Brown" userId="55abe0ab-6bea-4dc8-9867-e8721f5c6272" providerId="ADAL" clId="{B82C3595-B7AB-4455-AA0F-5BB0199570FB}" dt="2025-01-07T13:45:38.945" v="113" actId="478"/>
          <pc:sldLayoutMkLst>
            <pc:docMk/>
            <pc:sldMasterMk cId="2142349000" sldId="2147486213"/>
            <pc:sldLayoutMk cId="3350941454" sldId="2147486358"/>
          </pc:sldLayoutMkLst>
        </pc:sldLayoutChg>
        <pc:sldLayoutChg chg="delSp mod">
          <pc:chgData name="Sara Hodgson Brown" userId="55abe0ab-6bea-4dc8-9867-e8721f5c6272" providerId="ADAL" clId="{B82C3595-B7AB-4455-AA0F-5BB0199570FB}" dt="2025-01-07T13:43:50.604" v="60" actId="478"/>
          <pc:sldLayoutMkLst>
            <pc:docMk/>
            <pc:sldMasterMk cId="2142349000" sldId="2147486213"/>
            <pc:sldLayoutMk cId="1261730124" sldId="2147486359"/>
          </pc:sldLayoutMkLst>
        </pc:sldLayoutChg>
        <pc:sldLayoutChg chg="delSp modSp mod ord">
          <pc:chgData name="Sara Hodgson Brown" userId="55abe0ab-6bea-4dc8-9867-e8721f5c6272" providerId="ADAL" clId="{B82C3595-B7AB-4455-AA0F-5BB0199570FB}" dt="2025-01-07T13:45:42.027" v="115" actId="478"/>
          <pc:sldLayoutMkLst>
            <pc:docMk/>
            <pc:sldMasterMk cId="2142349000" sldId="2147486213"/>
            <pc:sldLayoutMk cId="3583932377" sldId="2147486360"/>
          </pc:sldLayoutMkLst>
        </pc:sldLayoutChg>
        <pc:sldLayoutChg chg="modSp mod">
          <pc:chgData name="Sara Hodgson Brown" userId="55abe0ab-6bea-4dc8-9867-e8721f5c6272" providerId="ADAL" clId="{B82C3595-B7AB-4455-AA0F-5BB0199570FB}" dt="2025-01-07T13:42:01.889" v="50" actId="207"/>
          <pc:sldLayoutMkLst>
            <pc:docMk/>
            <pc:sldMasterMk cId="2142349000" sldId="2147486213"/>
            <pc:sldLayoutMk cId="520644375" sldId="2147486366"/>
          </pc:sldLayoutMkLst>
        </pc:sldLayoutChg>
        <pc:sldLayoutChg chg="modSp mod">
          <pc:chgData name="Sara Hodgson Brown" userId="55abe0ab-6bea-4dc8-9867-e8721f5c6272" providerId="ADAL" clId="{B82C3595-B7AB-4455-AA0F-5BB0199570FB}" dt="2025-01-07T13:44:19.147" v="67" actId="14100"/>
          <pc:sldLayoutMkLst>
            <pc:docMk/>
            <pc:sldMasterMk cId="2142349000" sldId="2147486213"/>
            <pc:sldLayoutMk cId="148244377" sldId="2147486367"/>
          </pc:sldLayoutMkLst>
        </pc:sldLayoutChg>
        <pc:sldLayoutChg chg="addSp delSp modSp mod">
          <pc:chgData name="Sara Hodgson Brown" userId="55abe0ab-6bea-4dc8-9867-e8721f5c6272" providerId="ADAL" clId="{B82C3595-B7AB-4455-AA0F-5BB0199570FB}" dt="2025-01-07T13:44:47.665" v="79" actId="478"/>
          <pc:sldLayoutMkLst>
            <pc:docMk/>
            <pc:sldMasterMk cId="2142349000" sldId="2147486213"/>
            <pc:sldLayoutMk cId="1904229739" sldId="2147486369"/>
          </pc:sldLayoutMkLst>
        </pc:sldLayoutChg>
        <pc:sldLayoutChg chg="mod ord">
          <pc:chgData name="Sara Hodgson Brown" userId="55abe0ab-6bea-4dc8-9867-e8721f5c6272" providerId="ADAL" clId="{B82C3595-B7AB-4455-AA0F-5BB0199570FB}" dt="2025-01-07T13:24:38.711" v="43" actId="20578"/>
          <pc:sldLayoutMkLst>
            <pc:docMk/>
            <pc:sldMasterMk cId="2142349000" sldId="2147486213"/>
            <pc:sldLayoutMk cId="3701830127" sldId="2147486370"/>
          </pc:sldLayoutMkLst>
        </pc:sldLayoutChg>
        <pc:sldLayoutChg chg="mod ord">
          <pc:chgData name="Sara Hodgson Brown" userId="55abe0ab-6bea-4dc8-9867-e8721f5c6272" providerId="ADAL" clId="{B82C3595-B7AB-4455-AA0F-5BB0199570FB}" dt="2025-01-07T13:24:38.711" v="43" actId="20578"/>
          <pc:sldLayoutMkLst>
            <pc:docMk/>
            <pc:sldMasterMk cId="2142349000" sldId="2147486213"/>
            <pc:sldLayoutMk cId="3013230835" sldId="2147486371"/>
          </pc:sldLayoutMkLst>
        </pc:sldLayoutChg>
      </pc:sldMasterChg>
      <pc:sldMasterChg chg="modSldLayout sldLayoutOrd">
        <pc:chgData name="Sara Hodgson Brown" userId="55abe0ab-6bea-4dc8-9867-e8721f5c6272" providerId="ADAL" clId="{B82C3595-B7AB-4455-AA0F-5BB0199570FB}" dt="2025-01-07T14:48:22.503" v="134" actId="20578"/>
        <pc:sldMasterMkLst>
          <pc:docMk/>
          <pc:sldMasterMk cId="1949279857" sldId="2147486242"/>
        </pc:sldMasterMkLst>
        <pc:sldLayoutChg chg="modSp mod">
          <pc:chgData name="Sara Hodgson Brown" userId="55abe0ab-6bea-4dc8-9867-e8721f5c6272" providerId="ADAL" clId="{B82C3595-B7AB-4455-AA0F-5BB0199570FB}" dt="2025-01-07T14:46:50.196" v="124" actId="207"/>
          <pc:sldLayoutMkLst>
            <pc:docMk/>
            <pc:sldMasterMk cId="1949279857" sldId="2147486242"/>
            <pc:sldLayoutMk cId="1427442448" sldId="2147486375"/>
          </pc:sldLayoutMkLst>
        </pc:sldLayoutChg>
        <pc:sldLayoutChg chg="ord">
          <pc:chgData name="Sara Hodgson Brown" userId="55abe0ab-6bea-4dc8-9867-e8721f5c6272" providerId="ADAL" clId="{B82C3595-B7AB-4455-AA0F-5BB0199570FB}" dt="2025-01-07T14:48:14.316" v="130" actId="20578"/>
          <pc:sldLayoutMkLst>
            <pc:docMk/>
            <pc:sldMasterMk cId="1949279857" sldId="2147486242"/>
            <pc:sldLayoutMk cId="517422854" sldId="2147486376"/>
          </pc:sldLayoutMkLst>
        </pc:sldLayoutChg>
        <pc:sldLayoutChg chg="ord">
          <pc:chgData name="Sara Hodgson Brown" userId="55abe0ab-6bea-4dc8-9867-e8721f5c6272" providerId="ADAL" clId="{B82C3595-B7AB-4455-AA0F-5BB0199570FB}" dt="2025-01-07T14:48:18.136" v="132" actId="20578"/>
          <pc:sldLayoutMkLst>
            <pc:docMk/>
            <pc:sldMasterMk cId="1949279857" sldId="2147486242"/>
            <pc:sldLayoutMk cId="1552999528" sldId="2147486377"/>
          </pc:sldLayoutMkLst>
        </pc:sldLayoutChg>
        <pc:sldLayoutChg chg="modSp mod">
          <pc:chgData name="Sara Hodgson Brown" userId="55abe0ab-6bea-4dc8-9867-e8721f5c6272" providerId="ADAL" clId="{B82C3595-B7AB-4455-AA0F-5BB0199570FB}" dt="2025-01-07T14:46:54.433" v="125" actId="207"/>
          <pc:sldLayoutMkLst>
            <pc:docMk/>
            <pc:sldMasterMk cId="1949279857" sldId="2147486242"/>
            <pc:sldLayoutMk cId="2352210670" sldId="2147486378"/>
          </pc:sldLayoutMkLst>
        </pc:sldLayoutChg>
        <pc:sldLayoutChg chg="ord">
          <pc:chgData name="Sara Hodgson Brown" userId="55abe0ab-6bea-4dc8-9867-e8721f5c6272" providerId="ADAL" clId="{B82C3595-B7AB-4455-AA0F-5BB0199570FB}" dt="2025-01-07T14:48:22.503" v="134" actId="20578"/>
          <pc:sldLayoutMkLst>
            <pc:docMk/>
            <pc:sldMasterMk cId="1949279857" sldId="2147486242"/>
            <pc:sldLayoutMk cId="2833764307" sldId="2147486379"/>
          </pc:sldLayoutMkLst>
        </pc:sldLayoutChg>
        <pc:sldLayoutChg chg="ord">
          <pc:chgData name="Sara Hodgson Brown" userId="55abe0ab-6bea-4dc8-9867-e8721f5c6272" providerId="ADAL" clId="{B82C3595-B7AB-4455-AA0F-5BB0199570FB}" dt="2025-01-07T14:48:20.416" v="133" actId="20578"/>
          <pc:sldLayoutMkLst>
            <pc:docMk/>
            <pc:sldMasterMk cId="1949279857" sldId="2147486242"/>
            <pc:sldLayoutMk cId="1209486867" sldId="2147486381"/>
          </pc:sldLayoutMkLst>
        </pc:sldLayoutChg>
      </pc:sldMasterChg>
      <pc:sldMasterChg chg="del modSldLayout sldLayoutOrd">
        <pc:chgData name="Sara Hodgson Brown" userId="55abe0ab-6bea-4dc8-9867-e8721f5c6272" providerId="ADAL" clId="{B82C3595-B7AB-4455-AA0F-5BB0199570FB}" dt="2025-01-07T14:45:32.496" v="123" actId="2696"/>
        <pc:sldMasterMkLst>
          <pc:docMk/>
          <pc:sldMasterMk cId="852691660" sldId="2147486308"/>
        </pc:sldMasterMkLst>
        <pc:sldLayoutChg chg="modSp mod ord">
          <pc:chgData name="Sara Hodgson Brown" userId="55abe0ab-6bea-4dc8-9867-e8721f5c6272" providerId="ADAL" clId="{B82C3595-B7AB-4455-AA0F-5BB0199570FB}" dt="2025-01-07T13:42:45.201" v="53" actId="207"/>
          <pc:sldLayoutMkLst>
            <pc:docMk/>
            <pc:sldMasterMk cId="852691660" sldId="2147486308"/>
            <pc:sldLayoutMk cId="40745056" sldId="2147486284"/>
          </pc:sldLayoutMkLst>
        </pc:sldLayoutChg>
        <pc:sldLayoutChg chg="modSp mod">
          <pc:chgData name="Sara Hodgson Brown" userId="55abe0ab-6bea-4dc8-9867-e8721f5c6272" providerId="ADAL" clId="{B82C3595-B7AB-4455-AA0F-5BB0199570FB}" dt="2025-01-07T13:42:41.028" v="52" actId="207"/>
          <pc:sldLayoutMkLst>
            <pc:docMk/>
            <pc:sldMasterMk cId="852691660" sldId="2147486308"/>
            <pc:sldLayoutMk cId="1157829666" sldId="2147486372"/>
          </pc:sldLayoutMkLst>
        </pc:sldLayoutChg>
        <pc:sldLayoutChg chg="modSp">
          <pc:chgData name="Sara Hodgson Brown" userId="55abe0ab-6bea-4dc8-9867-e8721f5c6272" providerId="ADAL" clId="{B82C3595-B7AB-4455-AA0F-5BB0199570FB}" dt="2025-01-07T14:44:38.300" v="119"/>
          <pc:sldLayoutMkLst>
            <pc:docMk/>
            <pc:sldMasterMk cId="852691660" sldId="2147486308"/>
            <pc:sldLayoutMk cId="3421550996" sldId="2147486375"/>
          </pc:sldLayoutMkLst>
        </pc:sldLayoutChg>
        <pc:sldLayoutChg chg="modSp">
          <pc:chgData name="Sara Hodgson Brown" userId="55abe0ab-6bea-4dc8-9867-e8721f5c6272" providerId="ADAL" clId="{B82C3595-B7AB-4455-AA0F-5BB0199570FB}" dt="2025-01-07T14:44:47.803" v="120"/>
          <pc:sldLayoutMkLst>
            <pc:docMk/>
            <pc:sldMasterMk cId="852691660" sldId="2147486308"/>
            <pc:sldLayoutMk cId="3749626668" sldId="2147486375"/>
          </pc:sldLayoutMkLst>
        </pc:sldLayoutChg>
        <pc:sldLayoutChg chg="modSp">
          <pc:chgData name="Sara Hodgson Brown" userId="55abe0ab-6bea-4dc8-9867-e8721f5c6272" providerId="ADAL" clId="{B82C3595-B7AB-4455-AA0F-5BB0199570FB}" dt="2025-01-07T14:44:47.803" v="120"/>
          <pc:sldLayoutMkLst>
            <pc:docMk/>
            <pc:sldMasterMk cId="852691660" sldId="2147486308"/>
            <pc:sldLayoutMk cId="868061580" sldId="2147486376"/>
          </pc:sldLayoutMkLst>
        </pc:sldLayoutChg>
        <pc:sldLayoutChg chg="modSp">
          <pc:chgData name="Sara Hodgson Brown" userId="55abe0ab-6bea-4dc8-9867-e8721f5c6272" providerId="ADAL" clId="{B82C3595-B7AB-4455-AA0F-5BB0199570FB}" dt="2025-01-07T14:44:38.300" v="119"/>
          <pc:sldLayoutMkLst>
            <pc:docMk/>
            <pc:sldMasterMk cId="852691660" sldId="2147486308"/>
            <pc:sldLayoutMk cId="1004895642" sldId="2147486376"/>
          </pc:sldLayoutMkLst>
        </pc:sldLayoutChg>
        <pc:sldLayoutChg chg="modSp">
          <pc:chgData name="Sara Hodgson Brown" userId="55abe0ab-6bea-4dc8-9867-e8721f5c6272" providerId="ADAL" clId="{B82C3595-B7AB-4455-AA0F-5BB0199570FB}" dt="2025-01-07T14:44:47.803" v="120"/>
          <pc:sldLayoutMkLst>
            <pc:docMk/>
            <pc:sldMasterMk cId="852691660" sldId="2147486308"/>
            <pc:sldLayoutMk cId="1652842885" sldId="2147486377"/>
          </pc:sldLayoutMkLst>
        </pc:sldLayoutChg>
        <pc:sldLayoutChg chg="modSp">
          <pc:chgData name="Sara Hodgson Brown" userId="55abe0ab-6bea-4dc8-9867-e8721f5c6272" providerId="ADAL" clId="{B82C3595-B7AB-4455-AA0F-5BB0199570FB}" dt="2025-01-07T14:44:38.300" v="119"/>
          <pc:sldLayoutMkLst>
            <pc:docMk/>
            <pc:sldMasterMk cId="852691660" sldId="2147486308"/>
            <pc:sldLayoutMk cId="2730314265" sldId="2147486377"/>
          </pc:sldLayoutMkLst>
        </pc:sldLayoutChg>
      </pc:sldMasterChg>
    </pc:docChg>
  </pc:docChgLst>
  <pc:docChgLst>
    <pc:chgData name="Sara Hodgson Brown" userId="S::shodgsonbrown@goodtogreatschools.org.au::55abe0ab-6bea-4dc8-9867-e8721f5c6272" providerId="AD" clId="Web-{F7AFEFA0-2F9A-8598-9FDF-412538B0CE46}"/>
    <pc:docChg chg="delSld modSection">
      <pc:chgData name="Sara Hodgson Brown" userId="S::shodgsonbrown@goodtogreatschools.org.au::55abe0ab-6bea-4dc8-9867-e8721f5c6272" providerId="AD" clId="Web-{F7AFEFA0-2F9A-8598-9FDF-412538B0CE46}" dt="2025-04-17T14:12:36.733" v="0"/>
      <pc:docMkLst>
        <pc:docMk/>
      </pc:docMkLst>
      <pc:sldChg chg="del">
        <pc:chgData name="Sara Hodgson Brown" userId="S::shodgsonbrown@goodtogreatschools.org.au::55abe0ab-6bea-4dc8-9867-e8721f5c6272" providerId="AD" clId="Web-{F7AFEFA0-2F9A-8598-9FDF-412538B0CE46}" dt="2025-04-17T14:12:36.733" v="0"/>
        <pc:sldMkLst>
          <pc:docMk/>
          <pc:sldMk cId="1948628041" sldId="1939"/>
        </pc:sldMkLst>
      </pc:sldChg>
    </pc:docChg>
  </pc:docChgLst>
  <pc:docChgLst>
    <pc:chgData name="Abbas Kassem" userId="S::akassem@goodtogreatschools.org.au::b5422da9-d130-411e-8a14-2c174765e2f3" providerId="AD" clId="Web-{E8345944-3EB5-4F2C-ABDA-895890B8FBBB}"/>
    <pc:docChg chg="modSld">
      <pc:chgData name="Abbas Kassem" userId="S::akassem@goodtogreatschools.org.au::b5422da9-d130-411e-8a14-2c174765e2f3" providerId="AD" clId="Web-{E8345944-3EB5-4F2C-ABDA-895890B8FBBB}" dt="2023-07-26T00:36:26.333" v="7"/>
      <pc:docMkLst>
        <pc:docMk/>
      </pc:docMkLst>
      <pc:sldChg chg="modSp">
        <pc:chgData name="Abbas Kassem" userId="S::akassem@goodtogreatschools.org.au::b5422da9-d130-411e-8a14-2c174765e2f3" providerId="AD" clId="Web-{E8345944-3EB5-4F2C-ABDA-895890B8FBBB}" dt="2023-07-26T00:35:43.158" v="0" actId="1076"/>
        <pc:sldMkLst>
          <pc:docMk/>
          <pc:sldMk cId="649154963" sldId="268"/>
        </pc:sldMkLst>
      </pc:sldChg>
      <pc:sldChg chg="delSp modSp">
        <pc:chgData name="Abbas Kassem" userId="S::akassem@goodtogreatschools.org.au::b5422da9-d130-411e-8a14-2c174765e2f3" providerId="AD" clId="Web-{E8345944-3EB5-4F2C-ABDA-895890B8FBBB}" dt="2023-07-26T00:36:26.333" v="7"/>
        <pc:sldMkLst>
          <pc:docMk/>
          <pc:sldMk cId="3213303684" sldId="350"/>
        </pc:sldMkLst>
      </pc:sldChg>
    </pc:docChg>
  </pc:docChgLst>
  <pc:docChgLst>
    <pc:chgData name="Sara Hodgson Brown" userId="S::shodgsonbrown@goodtogreatschools.org.au::55abe0ab-6bea-4dc8-9867-e8721f5c6272" providerId="AD" clId="Web-{0925CEF6-0B75-006B-4275-E8D2508F4A90}"/>
    <pc:docChg chg="modSld">
      <pc:chgData name="Sara Hodgson Brown" userId="S::shodgsonbrown@goodtogreatschools.org.au::55abe0ab-6bea-4dc8-9867-e8721f5c6272" providerId="AD" clId="Web-{0925CEF6-0B75-006B-4275-E8D2508F4A90}" dt="2025-05-02T08:45:03.942" v="15" actId="1076"/>
      <pc:docMkLst>
        <pc:docMk/>
      </pc:docMkLst>
      <pc:sldChg chg="modSp">
        <pc:chgData name="Sara Hodgson Brown" userId="S::shodgsonbrown@goodtogreatschools.org.au::55abe0ab-6bea-4dc8-9867-e8721f5c6272" providerId="AD" clId="Web-{0925CEF6-0B75-006B-4275-E8D2508F4A90}" dt="2025-05-02T08:45:03.942" v="15" actId="1076"/>
        <pc:sldMkLst>
          <pc:docMk/>
          <pc:sldMk cId="2100218685" sldId="1890"/>
        </pc:sldMkLst>
      </pc:sldChg>
      <pc:sldChg chg="modSp">
        <pc:chgData name="Sara Hodgson Brown" userId="S::shodgsonbrown@goodtogreatschools.org.au::55abe0ab-6bea-4dc8-9867-e8721f5c6272" providerId="AD" clId="Web-{0925CEF6-0B75-006B-4275-E8D2508F4A90}" dt="2025-05-02T08:42:02.656" v="0" actId="20577"/>
        <pc:sldMkLst>
          <pc:docMk/>
          <pc:sldMk cId="2130184792" sldId="1923"/>
        </pc:sldMkLst>
      </pc:sldChg>
    </pc:docChg>
  </pc:docChgLst>
  <pc:docChgLst>
    <pc:chgData name="Tara Tyrrell" userId="67dc6626-2ece-4dc7-ac5a-9add06ec429c" providerId="ADAL" clId="{FB5096FC-3A6E-4B0D-9212-EF627A81E84E}"/>
    <pc:docChg chg="modSld modMainMaster">
      <pc:chgData name="Tara Tyrrell" userId="67dc6626-2ece-4dc7-ac5a-9add06ec429c" providerId="ADAL" clId="{FB5096FC-3A6E-4B0D-9212-EF627A81E84E}" dt="2024-11-05T03:48:48.720" v="147" actId="1035"/>
      <pc:docMkLst>
        <pc:docMk/>
      </pc:docMkLst>
      <pc:sldChg chg="modSp mod">
        <pc:chgData name="Tara Tyrrell" userId="67dc6626-2ece-4dc7-ac5a-9add06ec429c" providerId="ADAL" clId="{FB5096FC-3A6E-4B0D-9212-EF627A81E84E}" dt="2024-11-05T03:44:58.165" v="23" actId="1038"/>
        <pc:sldMkLst>
          <pc:docMk/>
          <pc:sldMk cId="1663618004" sldId="256"/>
        </pc:sldMkLst>
      </pc:sldChg>
    </pc:docChg>
  </pc:docChgLst>
  <pc:docChgLst>
    <pc:chgData name="Nathan Duff" userId="S::nduff@goodtogreatschools.org.au::5454dd5d-9811-49f6-92ba-8b7b8eb9777a" providerId="AD" clId="Web-{ACC6C593-74CB-FDA5-DCBF-48E5A118F22A}"/>
    <pc:docChg chg="modSld">
      <pc:chgData name="Nathan Duff" userId="S::nduff@goodtogreatschools.org.au::5454dd5d-9811-49f6-92ba-8b7b8eb9777a" providerId="AD" clId="Web-{ACC6C593-74CB-FDA5-DCBF-48E5A118F22A}" dt="2024-06-23T23:39:41.980" v="10" actId="1076"/>
      <pc:docMkLst>
        <pc:docMk/>
      </pc:docMkLst>
      <pc:sldChg chg="addSp delSp modSp">
        <pc:chgData name="Nathan Duff" userId="S::nduff@goodtogreatschools.org.au::5454dd5d-9811-49f6-92ba-8b7b8eb9777a" providerId="AD" clId="Web-{ACC6C593-74CB-FDA5-DCBF-48E5A118F22A}" dt="2024-06-23T23:39:41.980" v="10" actId="1076"/>
        <pc:sldMkLst>
          <pc:docMk/>
          <pc:sldMk cId="1224721711" sldId="282"/>
        </pc:sldMkLst>
      </pc:sldChg>
    </pc:docChg>
  </pc:docChgLst>
  <pc:docChgLst>
    <pc:chgData name="Shirley Serban" userId="7f207fc8-03d1-48c7-9795-2440acc08cbb" providerId="ADAL" clId="{DE728B3B-1AB8-E647-A7CA-FBE4BC8A9483}"/>
    <pc:docChg chg="custSel addSld modSld">
      <pc:chgData name="Shirley Serban" userId="7f207fc8-03d1-48c7-9795-2440acc08cbb" providerId="ADAL" clId="{DE728B3B-1AB8-E647-A7CA-FBE4BC8A9483}" dt="2024-11-15T03:04:08.198" v="20" actId="12"/>
      <pc:docMkLst>
        <pc:docMk/>
      </pc:docMkLst>
      <pc:sldChg chg="modSp mod">
        <pc:chgData name="Shirley Serban" userId="7f207fc8-03d1-48c7-9795-2440acc08cbb" providerId="ADAL" clId="{DE728B3B-1AB8-E647-A7CA-FBE4BC8A9483}" dt="2024-11-15T03:04:08.198" v="20" actId="12"/>
        <pc:sldMkLst>
          <pc:docMk/>
          <pc:sldMk cId="3559894617" sldId="261"/>
        </pc:sldMkLst>
      </pc:sldChg>
      <pc:sldChg chg="delSp modSp add mod modNotesTx">
        <pc:chgData name="Shirley Serban" userId="7f207fc8-03d1-48c7-9795-2440acc08cbb" providerId="ADAL" clId="{DE728B3B-1AB8-E647-A7CA-FBE4BC8A9483}" dt="2024-11-06T00:00:52.782" v="16" actId="20577"/>
        <pc:sldMkLst>
          <pc:docMk/>
          <pc:sldMk cId="2456305115" sldId="298"/>
        </pc:sldMkLst>
      </pc:sldChg>
    </pc:docChg>
  </pc:docChgLst>
  <pc:docChgLst>
    <pc:chgData name="Abbas Kassem" userId="b5422da9-d130-411e-8a14-2c174765e2f3" providerId="ADAL" clId="{E0B55667-736B-3C4B-A239-E15D3A539A86}"/>
    <pc:docChg chg="undo custSel addSld delSld modSld addMainMaster delMainMaster modMainMaster">
      <pc:chgData name="Abbas Kassem" userId="b5422da9-d130-411e-8a14-2c174765e2f3" providerId="ADAL" clId="{E0B55667-736B-3C4B-A239-E15D3A539A86}" dt="2024-05-02T05:49:00.310" v="521" actId="13926"/>
      <pc:docMkLst>
        <pc:docMk/>
      </pc:docMkLst>
      <pc:sldChg chg="addSp delSp modSp mod">
        <pc:chgData name="Abbas Kassem" userId="b5422da9-d130-411e-8a14-2c174765e2f3" providerId="ADAL" clId="{E0B55667-736B-3C4B-A239-E15D3A539A86}" dt="2024-04-23T23:11:24.692" v="65" actId="20577"/>
        <pc:sldMkLst>
          <pc:docMk/>
          <pc:sldMk cId="3213303684" sldId="350"/>
        </pc:sldMkLst>
      </pc:sldChg>
      <pc:sldChg chg="addSp modSp mod">
        <pc:chgData name="Abbas Kassem" userId="b5422da9-d130-411e-8a14-2c174765e2f3" providerId="ADAL" clId="{E0B55667-736B-3C4B-A239-E15D3A539A86}" dt="2024-04-23T23:12:10.471" v="75" actId="164"/>
        <pc:sldMkLst>
          <pc:docMk/>
          <pc:sldMk cId="2545225003" sldId="351"/>
        </pc:sldMkLst>
      </pc:sldChg>
      <pc:sldChg chg="addSp delSp modSp mod">
        <pc:chgData name="Abbas Kassem" userId="b5422da9-d130-411e-8a14-2c174765e2f3" providerId="ADAL" clId="{E0B55667-736B-3C4B-A239-E15D3A539A86}" dt="2024-05-02T05:47:49.666" v="511" actId="21"/>
        <pc:sldMkLst>
          <pc:docMk/>
          <pc:sldMk cId="1512787495" sldId="588"/>
        </pc:sldMkLst>
      </pc:sldChg>
      <pc:sldChg chg="modSp mod">
        <pc:chgData name="Abbas Kassem" userId="b5422da9-d130-411e-8a14-2c174765e2f3" providerId="ADAL" clId="{E0B55667-736B-3C4B-A239-E15D3A539A86}" dt="2024-04-23T23:16:07.015" v="176" actId="2711"/>
        <pc:sldMkLst>
          <pc:docMk/>
          <pc:sldMk cId="2994849640" sldId="590"/>
        </pc:sldMkLst>
      </pc:sldChg>
      <pc:sldChg chg="addSp delSp modSp mod">
        <pc:chgData name="Abbas Kassem" userId="b5422da9-d130-411e-8a14-2c174765e2f3" providerId="ADAL" clId="{E0B55667-736B-3C4B-A239-E15D3A539A86}" dt="2024-04-23T23:12:29.460" v="97" actId="20577"/>
        <pc:sldMkLst>
          <pc:docMk/>
          <pc:sldMk cId="2476209255" sldId="600"/>
        </pc:sldMkLst>
      </pc:sldChg>
      <pc:sldChg chg="modSp mod">
        <pc:chgData name="Abbas Kassem" userId="b5422da9-d130-411e-8a14-2c174765e2f3" providerId="ADAL" clId="{E0B55667-736B-3C4B-A239-E15D3A539A86}" dt="2024-04-23T23:15:32.485" v="165" actId="1076"/>
        <pc:sldMkLst>
          <pc:docMk/>
          <pc:sldMk cId="2469376710" sldId="1067"/>
        </pc:sldMkLst>
      </pc:sldChg>
      <pc:sldChg chg="addSp delSp modSp mod">
        <pc:chgData name="Abbas Kassem" userId="b5422da9-d130-411e-8a14-2c174765e2f3" providerId="ADAL" clId="{E0B55667-736B-3C4B-A239-E15D3A539A86}" dt="2024-04-29T23:01:38.466" v="221"/>
        <pc:sldMkLst>
          <pc:docMk/>
          <pc:sldMk cId="1600594350" sldId="1653"/>
        </pc:sldMkLst>
      </pc:sldChg>
      <pc:sldChg chg="addSp delSp modSp mod delAnim modAnim">
        <pc:chgData name="Abbas Kassem" userId="b5422da9-d130-411e-8a14-2c174765e2f3" providerId="ADAL" clId="{E0B55667-736B-3C4B-A239-E15D3A539A86}" dt="2024-04-29T23:16:43.740" v="350" actId="13926"/>
        <pc:sldMkLst>
          <pc:docMk/>
          <pc:sldMk cId="2828639446" sldId="1670"/>
        </pc:sldMkLst>
      </pc:sldChg>
      <pc:sldChg chg="addSp delSp modSp mod">
        <pc:chgData name="Abbas Kassem" userId="b5422da9-d130-411e-8a14-2c174765e2f3" providerId="ADAL" clId="{E0B55667-736B-3C4B-A239-E15D3A539A86}" dt="2024-04-29T23:01:36.070" v="219"/>
        <pc:sldMkLst>
          <pc:docMk/>
          <pc:sldMk cId="1875021238" sldId="1708"/>
        </pc:sldMkLst>
      </pc:sldChg>
      <pc:sldChg chg="addSp delSp modSp mod">
        <pc:chgData name="Abbas Kassem" userId="b5422da9-d130-411e-8a14-2c174765e2f3" providerId="ADAL" clId="{E0B55667-736B-3C4B-A239-E15D3A539A86}" dt="2024-04-23T23:12:37.592" v="101"/>
        <pc:sldMkLst>
          <pc:docMk/>
          <pc:sldMk cId="3097061799" sldId="1722"/>
        </pc:sldMkLst>
      </pc:sldChg>
      <pc:sldChg chg="addSp delSp modSp mod modAnim">
        <pc:chgData name="Abbas Kassem" userId="b5422da9-d130-411e-8a14-2c174765e2f3" providerId="ADAL" clId="{E0B55667-736B-3C4B-A239-E15D3A539A86}" dt="2024-04-23T23:15:02.494" v="155"/>
        <pc:sldMkLst>
          <pc:docMk/>
          <pc:sldMk cId="420737355" sldId="1741"/>
        </pc:sldMkLst>
      </pc:sldChg>
      <pc:sldChg chg="addSp delSp modSp mod">
        <pc:chgData name="Abbas Kassem" userId="b5422da9-d130-411e-8a14-2c174765e2f3" providerId="ADAL" clId="{E0B55667-736B-3C4B-A239-E15D3A539A86}" dt="2024-04-23T23:13:17.634" v="121"/>
        <pc:sldMkLst>
          <pc:docMk/>
          <pc:sldMk cId="1014256085" sldId="1749"/>
        </pc:sldMkLst>
      </pc:sldChg>
      <pc:sldChg chg="modSp mod">
        <pc:chgData name="Abbas Kassem" userId="b5422da9-d130-411e-8a14-2c174765e2f3" providerId="ADAL" clId="{E0B55667-736B-3C4B-A239-E15D3A539A86}" dt="2024-04-29T23:01:29.923" v="217" actId="1037"/>
        <pc:sldMkLst>
          <pc:docMk/>
          <pc:sldMk cId="452981664" sldId="1753"/>
        </pc:sldMkLst>
      </pc:sldChg>
      <pc:sldChg chg="addSp delSp modSp add mod chgLayout">
        <pc:chgData name="Abbas Kassem" userId="b5422da9-d130-411e-8a14-2c174765e2f3" providerId="ADAL" clId="{E0B55667-736B-3C4B-A239-E15D3A539A86}" dt="2024-05-02T05:40:33.369" v="447" actId="6264"/>
        <pc:sldMkLst>
          <pc:docMk/>
          <pc:sldMk cId="2523779614" sldId="1765"/>
        </pc:sldMkLst>
      </pc:sldChg>
      <pc:sldChg chg="addSp delSp modSp add mod modClrScheme chgLayout">
        <pc:chgData name="Abbas Kassem" userId="b5422da9-d130-411e-8a14-2c174765e2f3" providerId="ADAL" clId="{E0B55667-736B-3C4B-A239-E15D3A539A86}" dt="2024-05-02T05:48:17.461" v="515" actId="6264"/>
        <pc:sldMkLst>
          <pc:docMk/>
          <pc:sldMk cId="2461042309" sldId="1766"/>
        </pc:sldMkLst>
      </pc:sldChg>
      <pc:sldChg chg="addSp delSp modSp add mod chgLayout">
        <pc:chgData name="Abbas Kassem" userId="b5422da9-d130-411e-8a14-2c174765e2f3" providerId="ADAL" clId="{E0B55667-736B-3C4B-A239-E15D3A539A86}" dt="2024-05-02T05:40:10.447" v="445" actId="478"/>
        <pc:sldMkLst>
          <pc:docMk/>
          <pc:sldMk cId="2857770934" sldId="1767"/>
        </pc:sldMkLst>
      </pc:sldChg>
      <pc:sldChg chg="addSp delSp modSp mod">
        <pc:chgData name="Abbas Kassem" userId="b5422da9-d130-411e-8a14-2c174765e2f3" providerId="ADAL" clId="{E0B55667-736B-3C4B-A239-E15D3A539A86}" dt="2024-04-23T23:12:44.547" v="104"/>
        <pc:sldMkLst>
          <pc:docMk/>
          <pc:sldMk cId="1413607929" sldId="1774"/>
        </pc:sldMkLst>
      </pc:sldChg>
      <pc:sldChg chg="addSp delSp modSp mod">
        <pc:chgData name="Abbas Kassem" userId="b5422da9-d130-411e-8a14-2c174765e2f3" providerId="ADAL" clId="{E0B55667-736B-3C4B-A239-E15D3A539A86}" dt="2024-04-23T23:12:50.769" v="107"/>
        <pc:sldMkLst>
          <pc:docMk/>
          <pc:sldMk cId="3702212576" sldId="1775"/>
        </pc:sldMkLst>
      </pc:sldChg>
      <pc:sldChg chg="addSp delSp modSp mod">
        <pc:chgData name="Abbas Kassem" userId="b5422da9-d130-411e-8a14-2c174765e2f3" providerId="ADAL" clId="{E0B55667-736B-3C4B-A239-E15D3A539A86}" dt="2024-04-23T23:12:55.485" v="110" actId="478"/>
        <pc:sldMkLst>
          <pc:docMk/>
          <pc:sldMk cId="3858183350" sldId="1776"/>
        </pc:sldMkLst>
      </pc:sldChg>
      <pc:sldChg chg="addSp delSp modSp mod">
        <pc:chgData name="Abbas Kassem" userId="b5422da9-d130-411e-8a14-2c174765e2f3" providerId="ADAL" clId="{E0B55667-736B-3C4B-A239-E15D3A539A86}" dt="2024-04-23T23:13:01.713" v="113"/>
        <pc:sldMkLst>
          <pc:docMk/>
          <pc:sldMk cId="2297157566" sldId="1777"/>
        </pc:sldMkLst>
      </pc:sldChg>
      <pc:sldChg chg="addSp delSp modSp mod">
        <pc:chgData name="Abbas Kassem" userId="b5422da9-d130-411e-8a14-2c174765e2f3" providerId="ADAL" clId="{E0B55667-736B-3C4B-A239-E15D3A539A86}" dt="2024-04-23T23:13:06.226" v="116"/>
        <pc:sldMkLst>
          <pc:docMk/>
          <pc:sldMk cId="3894141782" sldId="1778"/>
        </pc:sldMkLst>
      </pc:sldChg>
      <pc:sldChg chg="addSp delSp modSp mod">
        <pc:chgData name="Abbas Kassem" userId="b5422da9-d130-411e-8a14-2c174765e2f3" providerId="ADAL" clId="{E0B55667-736B-3C4B-A239-E15D3A539A86}" dt="2024-04-23T23:13:12.739" v="119"/>
        <pc:sldMkLst>
          <pc:docMk/>
          <pc:sldMk cId="4195066246" sldId="1779"/>
        </pc:sldMkLst>
      </pc:sldChg>
      <pc:sldChg chg="addSp delSp modSp mod">
        <pc:chgData name="Abbas Kassem" userId="b5422da9-d130-411e-8a14-2c174765e2f3" providerId="ADAL" clId="{E0B55667-736B-3C4B-A239-E15D3A539A86}" dt="2024-04-23T23:13:20.248" v="123"/>
        <pc:sldMkLst>
          <pc:docMk/>
          <pc:sldMk cId="2593862395" sldId="1780"/>
        </pc:sldMkLst>
      </pc:sldChg>
      <pc:sldChg chg="addSp delSp modSp mod">
        <pc:chgData name="Abbas Kassem" userId="b5422da9-d130-411e-8a14-2c174765e2f3" providerId="ADAL" clId="{E0B55667-736B-3C4B-A239-E15D3A539A86}" dt="2024-04-23T23:13:22.630" v="125"/>
        <pc:sldMkLst>
          <pc:docMk/>
          <pc:sldMk cId="1346632553" sldId="1781"/>
        </pc:sldMkLst>
      </pc:sldChg>
      <pc:sldChg chg="addSp delSp modSp mod">
        <pc:chgData name="Abbas Kassem" userId="b5422da9-d130-411e-8a14-2c174765e2f3" providerId="ADAL" clId="{E0B55667-736B-3C4B-A239-E15D3A539A86}" dt="2024-04-23T23:13:25.700" v="127"/>
        <pc:sldMkLst>
          <pc:docMk/>
          <pc:sldMk cId="2604149346" sldId="1782"/>
        </pc:sldMkLst>
      </pc:sldChg>
      <pc:sldChg chg="addSp delSp modSp mod">
        <pc:chgData name="Abbas Kassem" userId="b5422da9-d130-411e-8a14-2c174765e2f3" providerId="ADAL" clId="{E0B55667-736B-3C4B-A239-E15D3A539A86}" dt="2024-04-23T23:39:52.859" v="180" actId="1076"/>
        <pc:sldMkLst>
          <pc:docMk/>
          <pc:sldMk cId="3828614129" sldId="1783"/>
        </pc:sldMkLst>
      </pc:sldChg>
      <pc:sldChg chg="addSp delSp modSp mod">
        <pc:chgData name="Abbas Kassem" userId="b5422da9-d130-411e-8a14-2c174765e2f3" providerId="ADAL" clId="{E0B55667-736B-3C4B-A239-E15D3A539A86}" dt="2024-04-23T23:13:31.197" v="131"/>
        <pc:sldMkLst>
          <pc:docMk/>
          <pc:sldMk cId="661254123" sldId="1784"/>
        </pc:sldMkLst>
      </pc:sldChg>
      <pc:sldChg chg="addSp delSp modSp mod">
        <pc:chgData name="Abbas Kassem" userId="b5422da9-d130-411e-8a14-2c174765e2f3" providerId="ADAL" clId="{E0B55667-736B-3C4B-A239-E15D3A539A86}" dt="2024-04-23T23:13:35.405" v="133"/>
        <pc:sldMkLst>
          <pc:docMk/>
          <pc:sldMk cId="174548853" sldId="1785"/>
        </pc:sldMkLst>
      </pc:sldChg>
      <pc:sldChg chg="modSp mod">
        <pc:chgData name="Abbas Kassem" userId="b5422da9-d130-411e-8a14-2c174765e2f3" providerId="ADAL" clId="{E0B55667-736B-3C4B-A239-E15D3A539A86}" dt="2024-04-23T23:15:50.169" v="171" actId="1076"/>
        <pc:sldMkLst>
          <pc:docMk/>
          <pc:sldMk cId="2466462266" sldId="1786"/>
        </pc:sldMkLst>
      </pc:sldChg>
      <pc:sldChg chg="del">
        <pc:chgData name="Abbas Kassem" userId="b5422da9-d130-411e-8a14-2c174765e2f3" providerId="ADAL" clId="{E0B55667-736B-3C4B-A239-E15D3A539A86}" dt="2024-04-23T23:08:11.696" v="1" actId="2696"/>
        <pc:sldMkLst>
          <pc:docMk/>
          <pc:sldMk cId="2355140861" sldId="1787"/>
        </pc:sldMkLst>
      </pc:sldChg>
      <pc:sldChg chg="addSp delSp modSp add mod">
        <pc:chgData name="Abbas Kassem" userId="b5422da9-d130-411e-8a14-2c174765e2f3" providerId="ADAL" clId="{E0B55667-736B-3C4B-A239-E15D3A539A86}" dt="2024-04-29T23:08:15.921" v="330"/>
        <pc:sldMkLst>
          <pc:docMk/>
          <pc:sldMk cId="3831091944" sldId="1788"/>
        </pc:sldMkLst>
      </pc:sldChg>
      <pc:sldMasterChg chg="addSldLayout delSldLayout modSldLayout sldLayoutOrd">
        <pc:chgData name="Abbas Kassem" userId="b5422da9-d130-411e-8a14-2c174765e2f3" providerId="ADAL" clId="{E0B55667-736B-3C4B-A239-E15D3A539A86}" dt="2024-05-02T05:49:00.310" v="521" actId="13926"/>
        <pc:sldMasterMkLst>
          <pc:docMk/>
          <pc:sldMasterMk cId="2142349000" sldId="2147486213"/>
        </pc:sldMasterMkLst>
        <pc:sldLayoutChg chg="add del">
          <pc:chgData name="Abbas Kassem" userId="b5422da9-d130-411e-8a14-2c174765e2f3" providerId="ADAL" clId="{E0B55667-736B-3C4B-A239-E15D3A539A86}" dt="2024-04-29T23:08:05.746" v="325" actId="2696"/>
          <pc:sldLayoutMkLst>
            <pc:docMk/>
            <pc:sldMasterMk cId="2142349000" sldId="2147486213"/>
            <pc:sldLayoutMk cId="423849356" sldId="2147486214"/>
          </pc:sldLayoutMkLst>
        </pc:sldLayoutChg>
        <pc:sldLayoutChg chg="modSp mod">
          <pc:chgData name="Abbas Kassem" userId="b5422da9-d130-411e-8a14-2c174765e2f3" providerId="ADAL" clId="{E0B55667-736B-3C4B-A239-E15D3A539A86}" dt="2024-04-23T23:09:17.966" v="4" actId="207"/>
          <pc:sldLayoutMkLst>
            <pc:docMk/>
            <pc:sldMasterMk cId="2142349000" sldId="2147486213"/>
            <pc:sldLayoutMk cId="2256574191" sldId="2147486216"/>
          </pc:sldLayoutMkLst>
        </pc:sldLayoutChg>
        <pc:sldLayoutChg chg="modSp mod">
          <pc:chgData name="Abbas Kassem" userId="b5422da9-d130-411e-8a14-2c174765e2f3" providerId="ADAL" clId="{E0B55667-736B-3C4B-A239-E15D3A539A86}" dt="2024-04-23T23:09:24.750" v="5" actId="207"/>
          <pc:sldLayoutMkLst>
            <pc:docMk/>
            <pc:sldMasterMk cId="2142349000" sldId="2147486213"/>
            <pc:sldLayoutMk cId="3408793107" sldId="2147486217"/>
          </pc:sldLayoutMkLst>
        </pc:sldLayoutChg>
        <pc:sldLayoutChg chg="modSp mod">
          <pc:chgData name="Abbas Kassem" userId="b5422da9-d130-411e-8a14-2c174765e2f3" providerId="ADAL" clId="{E0B55667-736B-3C4B-A239-E15D3A539A86}" dt="2024-04-23T23:09:28.333" v="6" actId="207"/>
          <pc:sldLayoutMkLst>
            <pc:docMk/>
            <pc:sldMasterMk cId="2142349000" sldId="2147486213"/>
            <pc:sldLayoutMk cId="3545478924" sldId="2147486228"/>
          </pc:sldLayoutMkLst>
        </pc:sldLayoutChg>
        <pc:sldLayoutChg chg="modSp mod">
          <pc:chgData name="Abbas Kassem" userId="b5422da9-d130-411e-8a14-2c174765e2f3" providerId="ADAL" clId="{E0B55667-736B-3C4B-A239-E15D3A539A86}" dt="2024-04-23T23:09:30.949" v="7" actId="207"/>
          <pc:sldLayoutMkLst>
            <pc:docMk/>
            <pc:sldMasterMk cId="2142349000" sldId="2147486213"/>
            <pc:sldLayoutMk cId="763376827" sldId="2147486229"/>
          </pc:sldLayoutMkLst>
        </pc:sldLayoutChg>
        <pc:sldLayoutChg chg="modSp mod">
          <pc:chgData name="Abbas Kassem" userId="b5422da9-d130-411e-8a14-2c174765e2f3" providerId="ADAL" clId="{E0B55667-736B-3C4B-A239-E15D3A539A86}" dt="2024-04-23T23:09:34.733" v="8" actId="207"/>
          <pc:sldLayoutMkLst>
            <pc:docMk/>
            <pc:sldMasterMk cId="2142349000" sldId="2147486213"/>
            <pc:sldLayoutMk cId="1532417305" sldId="2147486230"/>
          </pc:sldLayoutMkLst>
        </pc:sldLayoutChg>
        <pc:sldLayoutChg chg="modSp mod">
          <pc:chgData name="Abbas Kassem" userId="b5422da9-d130-411e-8a14-2c174765e2f3" providerId="ADAL" clId="{E0B55667-736B-3C4B-A239-E15D3A539A86}" dt="2024-04-23T23:09:37.899" v="9" actId="207"/>
          <pc:sldLayoutMkLst>
            <pc:docMk/>
            <pc:sldMasterMk cId="2142349000" sldId="2147486213"/>
            <pc:sldLayoutMk cId="1632541466" sldId="2147486231"/>
          </pc:sldLayoutMkLst>
        </pc:sldLayoutChg>
        <pc:sldLayoutChg chg="modSp mod">
          <pc:chgData name="Abbas Kassem" userId="b5422da9-d130-411e-8a14-2c174765e2f3" providerId="ADAL" clId="{E0B55667-736B-3C4B-A239-E15D3A539A86}" dt="2024-04-23T23:09:43.766" v="11" actId="207"/>
          <pc:sldLayoutMkLst>
            <pc:docMk/>
            <pc:sldMasterMk cId="2142349000" sldId="2147486213"/>
            <pc:sldLayoutMk cId="905465500" sldId="2147486232"/>
          </pc:sldLayoutMkLst>
        </pc:sldLayoutChg>
        <pc:sldLayoutChg chg="modSp mod">
          <pc:chgData name="Abbas Kassem" userId="b5422da9-d130-411e-8a14-2c174765e2f3" providerId="ADAL" clId="{E0B55667-736B-3C4B-A239-E15D3A539A86}" dt="2024-04-23T23:09:46.699" v="12" actId="207"/>
          <pc:sldLayoutMkLst>
            <pc:docMk/>
            <pc:sldMasterMk cId="2142349000" sldId="2147486213"/>
            <pc:sldLayoutMk cId="876568546" sldId="2147486233"/>
          </pc:sldLayoutMkLst>
        </pc:sldLayoutChg>
        <pc:sldLayoutChg chg="modSp mod">
          <pc:chgData name="Abbas Kassem" userId="b5422da9-d130-411e-8a14-2c174765e2f3" providerId="ADAL" clId="{E0B55667-736B-3C4B-A239-E15D3A539A86}" dt="2024-04-23T23:09:50.216" v="13" actId="207"/>
          <pc:sldLayoutMkLst>
            <pc:docMk/>
            <pc:sldMasterMk cId="2142349000" sldId="2147486213"/>
            <pc:sldLayoutMk cId="2820621079" sldId="2147486236"/>
          </pc:sldLayoutMkLst>
        </pc:sldLayoutChg>
        <pc:sldLayoutChg chg="modSp mod">
          <pc:chgData name="Abbas Kassem" userId="b5422da9-d130-411e-8a14-2c174765e2f3" providerId="ADAL" clId="{E0B55667-736B-3C4B-A239-E15D3A539A86}" dt="2024-04-23T23:09:11.852" v="3" actId="207"/>
          <pc:sldLayoutMkLst>
            <pc:docMk/>
            <pc:sldMasterMk cId="2142349000" sldId="2147486213"/>
            <pc:sldLayoutMk cId="1191239313" sldId="2147486238"/>
          </pc:sldLayoutMkLst>
        </pc:sldLayoutChg>
        <pc:sldLayoutChg chg="modSp mod">
          <pc:chgData name="Abbas Kassem" userId="b5422da9-d130-411e-8a14-2c174765e2f3" providerId="ADAL" clId="{E0B55667-736B-3C4B-A239-E15D3A539A86}" dt="2024-04-23T23:09:53.399" v="14" actId="207"/>
          <pc:sldLayoutMkLst>
            <pc:docMk/>
            <pc:sldMasterMk cId="2142349000" sldId="2147486213"/>
            <pc:sldLayoutMk cId="537284870" sldId="2147486239"/>
          </pc:sldLayoutMkLst>
        </pc:sldLayoutChg>
        <pc:sldLayoutChg chg="modSp mod">
          <pc:chgData name="Abbas Kassem" userId="b5422da9-d130-411e-8a14-2c174765e2f3" providerId="ADAL" clId="{E0B55667-736B-3C4B-A239-E15D3A539A86}" dt="2024-04-23T23:09:56.933" v="15" actId="207"/>
          <pc:sldLayoutMkLst>
            <pc:docMk/>
            <pc:sldMasterMk cId="2142349000" sldId="2147486213"/>
            <pc:sldLayoutMk cId="4217313896" sldId="2147486240"/>
          </pc:sldLayoutMkLst>
        </pc:sldLayoutChg>
        <pc:sldLayoutChg chg="modSp mod">
          <pc:chgData name="Abbas Kassem" userId="b5422da9-d130-411e-8a14-2c174765e2f3" providerId="ADAL" clId="{E0B55667-736B-3C4B-A239-E15D3A539A86}" dt="2024-04-23T23:09:59.432" v="16" actId="207"/>
          <pc:sldLayoutMkLst>
            <pc:docMk/>
            <pc:sldMasterMk cId="2142349000" sldId="2147486213"/>
            <pc:sldLayoutMk cId="1896615438" sldId="2147486241"/>
          </pc:sldLayoutMkLst>
        </pc:sldLayoutChg>
        <pc:sldLayoutChg chg="modSp mod">
          <pc:chgData name="Abbas Kassem" userId="b5422da9-d130-411e-8a14-2c174765e2f3" providerId="ADAL" clId="{E0B55667-736B-3C4B-A239-E15D3A539A86}" dt="2024-04-23T23:10:05.566" v="18" actId="207"/>
          <pc:sldLayoutMkLst>
            <pc:docMk/>
            <pc:sldMasterMk cId="2142349000" sldId="2147486213"/>
            <pc:sldLayoutMk cId="162852091" sldId="2147486242"/>
          </pc:sldLayoutMkLst>
        </pc:sldLayoutChg>
        <pc:sldLayoutChg chg="modSp mod">
          <pc:chgData name="Abbas Kassem" userId="b5422da9-d130-411e-8a14-2c174765e2f3" providerId="ADAL" clId="{E0B55667-736B-3C4B-A239-E15D3A539A86}" dt="2024-04-23T23:10:08.465" v="19" actId="207"/>
          <pc:sldLayoutMkLst>
            <pc:docMk/>
            <pc:sldMasterMk cId="2142349000" sldId="2147486213"/>
            <pc:sldLayoutMk cId="2141611850" sldId="2147486243"/>
          </pc:sldLayoutMkLst>
        </pc:sldLayoutChg>
        <pc:sldLayoutChg chg="modSp mod">
          <pc:chgData name="Abbas Kassem" userId="b5422da9-d130-411e-8a14-2c174765e2f3" providerId="ADAL" clId="{E0B55667-736B-3C4B-A239-E15D3A539A86}" dt="2024-04-23T23:10:11.233" v="20" actId="207"/>
          <pc:sldLayoutMkLst>
            <pc:docMk/>
            <pc:sldMasterMk cId="2142349000" sldId="2147486213"/>
            <pc:sldLayoutMk cId="2430126469" sldId="2147486244"/>
          </pc:sldLayoutMkLst>
        </pc:sldLayoutChg>
        <pc:sldLayoutChg chg="modSp mod">
          <pc:chgData name="Abbas Kassem" userId="b5422da9-d130-411e-8a14-2c174765e2f3" providerId="ADAL" clId="{E0B55667-736B-3C4B-A239-E15D3A539A86}" dt="2024-04-23T23:10:14.549" v="21" actId="207"/>
          <pc:sldLayoutMkLst>
            <pc:docMk/>
            <pc:sldMasterMk cId="2142349000" sldId="2147486213"/>
            <pc:sldLayoutMk cId="1567463369" sldId="2147486246"/>
          </pc:sldLayoutMkLst>
        </pc:sldLayoutChg>
        <pc:sldLayoutChg chg="modSp mod">
          <pc:chgData name="Abbas Kassem" userId="b5422da9-d130-411e-8a14-2c174765e2f3" providerId="ADAL" clId="{E0B55667-736B-3C4B-A239-E15D3A539A86}" dt="2024-04-23T23:10:24.435" v="26" actId="207"/>
          <pc:sldLayoutMkLst>
            <pc:docMk/>
            <pc:sldMasterMk cId="2142349000" sldId="2147486213"/>
            <pc:sldLayoutMk cId="1040608214" sldId="2147486247"/>
          </pc:sldLayoutMkLst>
        </pc:sldLayoutChg>
        <pc:sldLayoutChg chg="modSp mod">
          <pc:chgData name="Abbas Kassem" userId="b5422da9-d130-411e-8a14-2c174765e2f3" providerId="ADAL" clId="{E0B55667-736B-3C4B-A239-E15D3A539A86}" dt="2024-04-23T23:10:27.501" v="27" actId="207"/>
          <pc:sldLayoutMkLst>
            <pc:docMk/>
            <pc:sldMasterMk cId="2142349000" sldId="2147486213"/>
            <pc:sldLayoutMk cId="3112516770" sldId="2147486248"/>
          </pc:sldLayoutMkLst>
        </pc:sldLayoutChg>
        <pc:sldLayoutChg chg="modSp mod">
          <pc:chgData name="Abbas Kassem" userId="b5422da9-d130-411e-8a14-2c174765e2f3" providerId="ADAL" clId="{E0B55667-736B-3C4B-A239-E15D3A539A86}" dt="2024-04-23T23:10:30.667" v="28" actId="207"/>
          <pc:sldLayoutMkLst>
            <pc:docMk/>
            <pc:sldMasterMk cId="2142349000" sldId="2147486213"/>
            <pc:sldLayoutMk cId="621919296" sldId="2147486249"/>
          </pc:sldLayoutMkLst>
        </pc:sldLayoutChg>
        <pc:sldLayoutChg chg="modSp mod">
          <pc:chgData name="Abbas Kassem" userId="b5422da9-d130-411e-8a14-2c174765e2f3" providerId="ADAL" clId="{E0B55667-736B-3C4B-A239-E15D3A539A86}" dt="2024-04-23T23:10:36.518" v="30" actId="207"/>
          <pc:sldLayoutMkLst>
            <pc:docMk/>
            <pc:sldMasterMk cId="2142349000" sldId="2147486213"/>
            <pc:sldLayoutMk cId="1821981783" sldId="2147486250"/>
          </pc:sldLayoutMkLst>
        </pc:sldLayoutChg>
        <pc:sldLayoutChg chg="modSp mod">
          <pc:chgData name="Abbas Kassem" userId="b5422da9-d130-411e-8a14-2c174765e2f3" providerId="ADAL" clId="{E0B55667-736B-3C4B-A239-E15D3A539A86}" dt="2024-04-23T23:10:20.317" v="23" actId="207"/>
          <pc:sldLayoutMkLst>
            <pc:docMk/>
            <pc:sldMasterMk cId="2142349000" sldId="2147486213"/>
            <pc:sldLayoutMk cId="2598311182" sldId="2147486251"/>
          </pc:sldLayoutMkLst>
        </pc:sldLayoutChg>
        <pc:sldLayoutChg chg="add del">
          <pc:chgData name="Abbas Kassem" userId="b5422da9-d130-411e-8a14-2c174765e2f3" providerId="ADAL" clId="{E0B55667-736B-3C4B-A239-E15D3A539A86}" dt="2024-04-29T23:08:10.360" v="326" actId="2696"/>
          <pc:sldLayoutMkLst>
            <pc:docMk/>
            <pc:sldMasterMk cId="2142349000" sldId="2147486213"/>
            <pc:sldLayoutMk cId="1573683159" sldId="2147486252"/>
          </pc:sldLayoutMkLst>
        </pc:sldLayoutChg>
        <pc:sldLayoutChg chg="modSp mod">
          <pc:chgData name="Abbas Kassem" userId="b5422da9-d130-411e-8a14-2c174765e2f3" providerId="ADAL" clId="{E0B55667-736B-3C4B-A239-E15D3A539A86}" dt="2024-04-23T23:10:39.250" v="31" actId="207"/>
          <pc:sldLayoutMkLst>
            <pc:docMk/>
            <pc:sldMasterMk cId="2142349000" sldId="2147486213"/>
            <pc:sldLayoutMk cId="1084225233" sldId="2147486253"/>
          </pc:sldLayoutMkLst>
        </pc:sldLayoutChg>
        <pc:sldLayoutChg chg="modSp mod">
          <pc:chgData name="Abbas Kassem" userId="b5422da9-d130-411e-8a14-2c174765e2f3" providerId="ADAL" clId="{E0B55667-736B-3C4B-A239-E15D3A539A86}" dt="2024-04-23T23:10:17.053" v="22" actId="207"/>
          <pc:sldLayoutMkLst>
            <pc:docMk/>
            <pc:sldMasterMk cId="2142349000" sldId="2147486213"/>
            <pc:sldLayoutMk cId="278159055" sldId="2147486254"/>
          </pc:sldLayoutMkLst>
        </pc:sldLayoutChg>
        <pc:sldLayoutChg chg="modSp mod">
          <pc:chgData name="Abbas Kassem" userId="b5422da9-d130-411e-8a14-2c174765e2f3" providerId="ADAL" clId="{E0B55667-736B-3C4B-A239-E15D3A539A86}" dt="2024-04-23T23:10:02.450" v="17" actId="207"/>
          <pc:sldLayoutMkLst>
            <pc:docMk/>
            <pc:sldMasterMk cId="2142349000" sldId="2147486213"/>
            <pc:sldLayoutMk cId="2095474864" sldId="2147486255"/>
          </pc:sldLayoutMkLst>
        </pc:sldLayoutChg>
        <pc:sldLayoutChg chg="modSp mod">
          <pc:chgData name="Abbas Kassem" userId="b5422da9-d130-411e-8a14-2c174765e2f3" providerId="ADAL" clId="{E0B55667-736B-3C4B-A239-E15D3A539A86}" dt="2024-04-23T23:09:41.366" v="10" actId="207"/>
          <pc:sldLayoutMkLst>
            <pc:docMk/>
            <pc:sldMasterMk cId="2142349000" sldId="2147486213"/>
            <pc:sldLayoutMk cId="2724205479" sldId="2147486256"/>
          </pc:sldLayoutMkLst>
        </pc:sldLayoutChg>
        <pc:sldLayoutChg chg="modSp mod">
          <pc:chgData name="Abbas Kassem" userId="b5422da9-d130-411e-8a14-2c174765e2f3" providerId="ADAL" clId="{E0B55667-736B-3C4B-A239-E15D3A539A86}" dt="2024-04-23T23:10:33.883" v="29" actId="207"/>
          <pc:sldLayoutMkLst>
            <pc:docMk/>
            <pc:sldMasterMk cId="2142349000" sldId="2147486213"/>
            <pc:sldLayoutMk cId="1023046990" sldId="2147486257"/>
          </pc:sldLayoutMkLst>
        </pc:sldLayoutChg>
        <pc:sldLayoutChg chg="modSp mod">
          <pc:chgData name="Abbas Kassem" userId="b5422da9-d130-411e-8a14-2c174765e2f3" providerId="ADAL" clId="{E0B55667-736B-3C4B-A239-E15D3A539A86}" dt="2024-04-26T06:23:49.451" v="183" actId="207"/>
          <pc:sldLayoutMkLst>
            <pc:docMk/>
            <pc:sldMasterMk cId="2142349000" sldId="2147486213"/>
            <pc:sldLayoutMk cId="1377619292" sldId="2147486285"/>
          </pc:sldLayoutMkLst>
        </pc:sldLayoutChg>
        <pc:sldLayoutChg chg="addSp delSp modSp mod">
          <pc:chgData name="Abbas Kassem" userId="b5422da9-d130-411e-8a14-2c174765e2f3" providerId="ADAL" clId="{E0B55667-736B-3C4B-A239-E15D3A539A86}" dt="2024-05-02T05:40:22.916" v="446" actId="255"/>
          <pc:sldLayoutMkLst>
            <pc:docMk/>
            <pc:sldMasterMk cId="2142349000" sldId="2147486213"/>
            <pc:sldLayoutMk cId="81287354" sldId="2147486294"/>
          </pc:sldLayoutMkLst>
        </pc:sldLayoutChg>
        <pc:sldLayoutChg chg="addSp delSp modSp add mod modTransition">
          <pc:chgData name="Abbas Kassem" userId="b5422da9-d130-411e-8a14-2c174765e2f3" providerId="ADAL" clId="{E0B55667-736B-3C4B-A239-E15D3A539A86}" dt="2024-05-02T05:49:00.310" v="521" actId="13926"/>
          <pc:sldLayoutMkLst>
            <pc:docMk/>
            <pc:sldMasterMk cId="2142349000" sldId="2147486213"/>
            <pc:sldLayoutMk cId="2840333521" sldId="2147486295"/>
          </pc:sldLayoutMkLst>
        </pc:sldLayoutChg>
        <pc:sldLayoutChg chg="ord">
          <pc:chgData name="Abbas Kassem" userId="b5422da9-d130-411e-8a14-2c174765e2f3" providerId="ADAL" clId="{E0B55667-736B-3C4B-A239-E15D3A539A86}" dt="2024-04-29T23:08:02.757" v="312" actId="20578"/>
          <pc:sldLayoutMkLst>
            <pc:docMk/>
            <pc:sldMasterMk cId="2142349000" sldId="2147486213"/>
            <pc:sldLayoutMk cId="3745306198" sldId="2147486295"/>
          </pc:sldLayoutMkLst>
        </pc:sldLayoutChg>
      </pc:sldMasterChg>
      <pc:sldMasterChg chg="delSldLayout modSldLayout">
        <pc:chgData name="Abbas Kassem" userId="b5422da9-d130-411e-8a14-2c174765e2f3" providerId="ADAL" clId="{E0B55667-736B-3C4B-A239-E15D3A539A86}" dt="2024-04-29T23:06:26.534" v="278" actId="2696"/>
        <pc:sldMasterMkLst>
          <pc:docMk/>
          <pc:sldMasterMk cId="3327745774" sldId="2147486259"/>
        </pc:sldMasterMkLst>
        <pc:sldLayoutChg chg="del">
          <pc:chgData name="Abbas Kassem" userId="b5422da9-d130-411e-8a14-2c174765e2f3" providerId="ADAL" clId="{E0B55667-736B-3C4B-A239-E15D3A539A86}" dt="2024-04-29T23:06:26.534" v="278" actId="2696"/>
          <pc:sldLayoutMkLst>
            <pc:docMk/>
            <pc:sldMasterMk cId="3327745774" sldId="2147486259"/>
            <pc:sldLayoutMk cId="2134635495" sldId="2147486258"/>
          </pc:sldLayoutMkLst>
        </pc:sldLayoutChg>
        <pc:sldLayoutChg chg="modSp mod">
          <pc:chgData name="Abbas Kassem" userId="b5422da9-d130-411e-8a14-2c174765e2f3" providerId="ADAL" clId="{E0B55667-736B-3C4B-A239-E15D3A539A86}" dt="2024-04-23T23:10:46.750" v="33" actId="207"/>
          <pc:sldLayoutMkLst>
            <pc:docMk/>
            <pc:sldMasterMk cId="3327745774" sldId="2147486259"/>
            <pc:sldLayoutMk cId="58431512" sldId="2147486284"/>
          </pc:sldLayoutMkLst>
        </pc:sldLayoutChg>
        <pc:sldLayoutChg chg="del">
          <pc:chgData name="Abbas Kassem" userId="b5422da9-d130-411e-8a14-2c174765e2f3" providerId="ADAL" clId="{E0B55667-736B-3C4B-A239-E15D3A539A86}" dt="2024-04-23T23:08:11.698" v="2" actId="2696"/>
          <pc:sldLayoutMkLst>
            <pc:docMk/>
            <pc:sldMasterMk cId="3327745774" sldId="2147486259"/>
            <pc:sldLayoutMk cId="2986043252" sldId="2147486292"/>
          </pc:sldLayoutMkLst>
        </pc:sldLayoutChg>
      </pc:sldMasterChg>
      <pc:sldMasterChg chg="add del addSldLayout delSldLayout">
        <pc:chgData name="Abbas Kassem" userId="b5422da9-d130-411e-8a14-2c174765e2f3" providerId="ADAL" clId="{E0B55667-736B-3C4B-A239-E15D3A539A86}" dt="2024-04-29T23:08:03.471" v="324" actId="2696"/>
        <pc:sldMasterMkLst>
          <pc:docMk/>
          <pc:sldMasterMk cId="1496940625" sldId="2147486272"/>
        </pc:sldMasterMkLst>
        <pc:sldLayoutChg chg="add del">
          <pc:chgData name="Abbas Kassem" userId="b5422da9-d130-411e-8a14-2c174765e2f3" providerId="ADAL" clId="{E0B55667-736B-3C4B-A239-E15D3A539A86}" dt="2024-04-29T23:08:03.471" v="324" actId="2696"/>
          <pc:sldLayoutMkLst>
            <pc:docMk/>
            <pc:sldMasterMk cId="1496940625" sldId="2147486272"/>
            <pc:sldLayoutMk cId="431269326" sldId="2147486273"/>
          </pc:sldLayoutMkLst>
        </pc:sldLayoutChg>
        <pc:sldLayoutChg chg="add del">
          <pc:chgData name="Abbas Kassem" userId="b5422da9-d130-411e-8a14-2c174765e2f3" providerId="ADAL" clId="{E0B55667-736B-3C4B-A239-E15D3A539A86}" dt="2024-04-29T23:08:03.470" v="323" actId="2696"/>
          <pc:sldLayoutMkLst>
            <pc:docMk/>
            <pc:sldMasterMk cId="1496940625" sldId="2147486272"/>
            <pc:sldLayoutMk cId="2017686709" sldId="2147486274"/>
          </pc:sldLayoutMkLst>
        </pc:sldLayoutChg>
        <pc:sldLayoutChg chg="add del">
          <pc:chgData name="Abbas Kassem" userId="b5422da9-d130-411e-8a14-2c174765e2f3" providerId="ADAL" clId="{E0B55667-736B-3C4B-A239-E15D3A539A86}" dt="2024-04-29T23:08:03.470" v="322" actId="2696"/>
          <pc:sldLayoutMkLst>
            <pc:docMk/>
            <pc:sldMasterMk cId="1496940625" sldId="2147486272"/>
            <pc:sldLayoutMk cId="1440616267" sldId="2147486275"/>
          </pc:sldLayoutMkLst>
        </pc:sldLayoutChg>
        <pc:sldLayoutChg chg="add del">
          <pc:chgData name="Abbas Kassem" userId="b5422da9-d130-411e-8a14-2c174765e2f3" providerId="ADAL" clId="{E0B55667-736B-3C4B-A239-E15D3A539A86}" dt="2024-04-29T23:08:03.469" v="321" actId="2696"/>
          <pc:sldLayoutMkLst>
            <pc:docMk/>
            <pc:sldMasterMk cId="1496940625" sldId="2147486272"/>
            <pc:sldLayoutMk cId="315447390" sldId="2147486276"/>
          </pc:sldLayoutMkLst>
        </pc:sldLayoutChg>
        <pc:sldLayoutChg chg="add del">
          <pc:chgData name="Abbas Kassem" userId="b5422da9-d130-411e-8a14-2c174765e2f3" providerId="ADAL" clId="{E0B55667-736B-3C4B-A239-E15D3A539A86}" dt="2024-04-29T23:08:03.469" v="320" actId="2696"/>
          <pc:sldLayoutMkLst>
            <pc:docMk/>
            <pc:sldMasterMk cId="1496940625" sldId="2147486272"/>
            <pc:sldLayoutMk cId="2039787893" sldId="2147486277"/>
          </pc:sldLayoutMkLst>
        </pc:sldLayoutChg>
        <pc:sldLayoutChg chg="add del">
          <pc:chgData name="Abbas Kassem" userId="b5422da9-d130-411e-8a14-2c174765e2f3" providerId="ADAL" clId="{E0B55667-736B-3C4B-A239-E15D3A539A86}" dt="2024-04-29T23:08:03.469" v="319" actId="2696"/>
          <pc:sldLayoutMkLst>
            <pc:docMk/>
            <pc:sldMasterMk cId="1496940625" sldId="2147486272"/>
            <pc:sldLayoutMk cId="896667814" sldId="2147486278"/>
          </pc:sldLayoutMkLst>
        </pc:sldLayoutChg>
        <pc:sldLayoutChg chg="add del">
          <pc:chgData name="Abbas Kassem" userId="b5422da9-d130-411e-8a14-2c174765e2f3" providerId="ADAL" clId="{E0B55667-736B-3C4B-A239-E15D3A539A86}" dt="2024-04-29T23:08:03.468" v="318" actId="2696"/>
          <pc:sldLayoutMkLst>
            <pc:docMk/>
            <pc:sldMasterMk cId="1496940625" sldId="2147486272"/>
            <pc:sldLayoutMk cId="3284383006" sldId="2147486279"/>
          </pc:sldLayoutMkLst>
        </pc:sldLayoutChg>
        <pc:sldLayoutChg chg="add del">
          <pc:chgData name="Abbas Kassem" userId="b5422da9-d130-411e-8a14-2c174765e2f3" providerId="ADAL" clId="{E0B55667-736B-3C4B-A239-E15D3A539A86}" dt="2024-04-29T23:08:03.468" v="317" actId="2696"/>
          <pc:sldLayoutMkLst>
            <pc:docMk/>
            <pc:sldMasterMk cId="1496940625" sldId="2147486272"/>
            <pc:sldLayoutMk cId="482156075" sldId="2147486280"/>
          </pc:sldLayoutMkLst>
        </pc:sldLayoutChg>
        <pc:sldLayoutChg chg="add del">
          <pc:chgData name="Abbas Kassem" userId="b5422da9-d130-411e-8a14-2c174765e2f3" providerId="ADAL" clId="{E0B55667-736B-3C4B-A239-E15D3A539A86}" dt="2024-04-29T23:08:03.468" v="316" actId="2696"/>
          <pc:sldLayoutMkLst>
            <pc:docMk/>
            <pc:sldMasterMk cId="1496940625" sldId="2147486272"/>
            <pc:sldLayoutMk cId="691262367" sldId="2147486281"/>
          </pc:sldLayoutMkLst>
        </pc:sldLayoutChg>
        <pc:sldLayoutChg chg="add del">
          <pc:chgData name="Abbas Kassem" userId="b5422da9-d130-411e-8a14-2c174765e2f3" providerId="ADAL" clId="{E0B55667-736B-3C4B-A239-E15D3A539A86}" dt="2024-04-29T23:08:03.467" v="315" actId="2696"/>
          <pc:sldLayoutMkLst>
            <pc:docMk/>
            <pc:sldMasterMk cId="1496940625" sldId="2147486272"/>
            <pc:sldLayoutMk cId="2565638913" sldId="2147486282"/>
          </pc:sldLayoutMkLst>
        </pc:sldLayoutChg>
        <pc:sldLayoutChg chg="add del">
          <pc:chgData name="Abbas Kassem" userId="b5422da9-d130-411e-8a14-2c174765e2f3" providerId="ADAL" clId="{E0B55667-736B-3C4B-A239-E15D3A539A86}" dt="2024-04-29T23:08:03.467" v="314" actId="2696"/>
          <pc:sldLayoutMkLst>
            <pc:docMk/>
            <pc:sldMasterMk cId="1496940625" sldId="2147486272"/>
            <pc:sldLayoutMk cId="4228156557" sldId="2147486283"/>
          </pc:sldLayoutMkLst>
        </pc:sldLayoutChg>
      </pc:sldMasterChg>
      <pc:sldMasterChg chg="add del addSldLayout delSldLayout">
        <pc:chgData name="Abbas Kassem" userId="b5422da9-d130-411e-8a14-2c174765e2f3" providerId="ADAL" clId="{E0B55667-736B-3C4B-A239-E15D3A539A86}" dt="2024-04-29T23:08:15.184" v="329" actId="2696"/>
        <pc:sldMasterMkLst>
          <pc:docMk/>
          <pc:sldMasterMk cId="1752791126" sldId="2147486286"/>
        </pc:sldMasterMkLst>
        <pc:sldLayoutChg chg="add del">
          <pc:chgData name="Abbas Kassem" userId="b5422da9-d130-411e-8a14-2c174765e2f3" providerId="ADAL" clId="{E0B55667-736B-3C4B-A239-E15D3A539A86}" dt="2024-04-29T23:08:15.184" v="328" actId="2696"/>
          <pc:sldLayoutMkLst>
            <pc:docMk/>
            <pc:sldMasterMk cId="1752791126" sldId="2147486286"/>
            <pc:sldLayoutMk cId="3852141057" sldId="2147486288"/>
          </pc:sldLayoutMkLst>
        </pc:sldLayoutChg>
        <pc:sldLayoutChg chg="add del">
          <pc:chgData name="Abbas Kassem" userId="b5422da9-d130-411e-8a14-2c174765e2f3" providerId="ADAL" clId="{E0B55667-736B-3C4B-A239-E15D3A539A86}" dt="2024-04-29T23:08:15.184" v="329" actId="2696"/>
          <pc:sldLayoutMkLst>
            <pc:docMk/>
            <pc:sldMasterMk cId="1752791126" sldId="2147486286"/>
            <pc:sldLayoutMk cId="3878351482" sldId="2147486289"/>
          </pc:sldLayoutMkLst>
        </pc:sldLayoutChg>
      </pc:sldMasterChg>
    </pc:docChg>
  </pc:docChgLst>
  <pc:docChgLst>
    <pc:chgData name="Tara Tyrrell" userId="67dc6626-2ece-4dc7-ac5a-9add06ec429c" providerId="ADAL" clId="{1E1C8C9F-B5E0-4574-9DCE-5D11DDD1633E}"/>
    <pc:docChg chg="modMainMaster">
      <pc:chgData name="Tara Tyrrell" userId="67dc6626-2ece-4dc7-ac5a-9add06ec429c" providerId="ADAL" clId="{1E1C8C9F-B5E0-4574-9DCE-5D11DDD1633E}" dt="2025-02-23T23:56:21.989" v="0" actId="20578"/>
      <pc:docMkLst>
        <pc:docMk/>
      </pc:docMkLst>
    </pc:docChg>
  </pc:docChgLst>
  <pc:docChgLst>
    <pc:chgData name="Chantal Rae" userId="a1db561e-73a2-489d-a119-0f73c1c2f06f" providerId="ADAL" clId="{D6A718E7-E72D-413C-8B29-25621E949506}"/>
    <pc:docChg chg="">
      <pc:chgData name="Chantal Rae" userId="a1db561e-73a2-489d-a119-0f73c1c2f06f" providerId="ADAL" clId="{D6A718E7-E72D-413C-8B29-25621E949506}" dt="2024-06-20T01:34:35.606" v="0"/>
      <pc:docMkLst>
        <pc:docMk/>
      </pc:docMkLst>
      <pc:sldChg chg="addCm">
        <pc:chgData name="Chantal Rae" userId="a1db561e-73a2-489d-a119-0f73c1c2f06f" providerId="ADAL" clId="{D6A718E7-E72D-413C-8B29-25621E949506}" dt="2024-06-20T01:34:35.606" v="0"/>
        <pc:sldMkLst>
          <pc:docMk/>
          <pc:sldMk cId="178067769" sldId="281"/>
        </pc:sldMkLst>
      </pc:sldChg>
    </pc:docChg>
  </pc:docChgLst>
  <pc:docChgLst>
    <pc:chgData name="Chantal Rae" userId="a1db561e-73a2-489d-a119-0f73c1c2f06f" providerId="ADAL" clId="{BA7AC429-5858-4677-A531-AE90B5890CA9}"/>
    <pc:docChg chg="modSld sldOrd">
      <pc:chgData name="Chantal Rae" userId="a1db561e-73a2-489d-a119-0f73c1c2f06f" providerId="ADAL" clId="{BA7AC429-5858-4677-A531-AE90B5890CA9}" dt="2024-12-11T07:25:48.210" v="1"/>
      <pc:docMkLst>
        <pc:docMk/>
      </pc:docMkLst>
      <pc:sldChg chg="ord">
        <pc:chgData name="Chantal Rae" userId="a1db561e-73a2-489d-a119-0f73c1c2f06f" providerId="ADAL" clId="{BA7AC429-5858-4677-A531-AE90B5890CA9}" dt="2024-12-11T07:25:48.210" v="1"/>
        <pc:sldMkLst>
          <pc:docMk/>
          <pc:sldMk cId="2390463862" sldId="259"/>
        </pc:sldMkLst>
      </pc:sldChg>
    </pc:docChg>
  </pc:docChgLst>
  <pc:docChgLst>
    <pc:chgData name="Abbas Kassem" userId="b5422da9-d130-411e-8a14-2c174765e2f3" providerId="ADAL" clId="{E3E2CD13-EE3E-8148-84F3-CC1D5B6942C7}"/>
    <pc:docChg chg="custSel modSld modMainMaster">
      <pc:chgData name="Abbas Kassem" userId="b5422da9-d130-411e-8a14-2c174765e2f3" providerId="ADAL" clId="{E3E2CD13-EE3E-8148-84F3-CC1D5B6942C7}" dt="2024-06-30T23:17:29.609" v="17" actId="6264"/>
      <pc:docMkLst>
        <pc:docMk/>
      </pc:docMkLst>
      <pc:sldChg chg="addSp modSp mod chgLayout">
        <pc:chgData name="Abbas Kassem" userId="b5422da9-d130-411e-8a14-2c174765e2f3" providerId="ADAL" clId="{E3E2CD13-EE3E-8148-84F3-CC1D5B6942C7}" dt="2024-06-30T23:17:29.609" v="17" actId="6264"/>
        <pc:sldMkLst>
          <pc:docMk/>
          <pc:sldMk cId="1226646282" sldId="271"/>
        </pc:sldMkLst>
      </pc:sldChg>
    </pc:docChg>
  </pc:docChgLst>
  <pc:docChgLst>
    <pc:chgData name="Jane Emperado" userId="f11f2e2c-abe5-457b-8efd-db449d0a0879" providerId="ADAL" clId="{3204D42B-66DE-4D5F-902C-EE8EBA14C56D}"/>
    <pc:docChg chg="custSel modSld">
      <pc:chgData name="Jane Emperado" userId="f11f2e2c-abe5-457b-8efd-db449d0a0879" providerId="ADAL" clId="{3204D42B-66DE-4D5F-902C-EE8EBA14C56D}" dt="2024-04-29T07:43:55.452" v="1" actId="478"/>
      <pc:docMkLst>
        <pc:docMk/>
      </pc:docMkLst>
      <pc:sldChg chg="addSp delSp modSp mod">
        <pc:chgData name="Jane Emperado" userId="f11f2e2c-abe5-457b-8efd-db449d0a0879" providerId="ADAL" clId="{3204D42B-66DE-4D5F-902C-EE8EBA14C56D}" dt="2024-04-29T07:43:55.452" v="1" actId="478"/>
        <pc:sldMkLst>
          <pc:docMk/>
          <pc:sldMk cId="3831091944" sldId="1788"/>
        </pc:sldMkLst>
      </pc:sldChg>
    </pc:docChg>
  </pc:docChgLst>
  <pc:docChgLst>
    <pc:chgData name="Sara Hodgson Brown" userId="S::shodgsonbrown@goodtogreatschools.org.au::55abe0ab-6bea-4dc8-9867-e8721f5c6272" providerId="AD" clId="Web-{8F9EF429-A871-3CCB-DAB3-43C43E5B16C6}"/>
    <pc:docChg chg="modSld">
      <pc:chgData name="Sara Hodgson Brown" userId="S::shodgsonbrown@goodtogreatschools.org.au::55abe0ab-6bea-4dc8-9867-e8721f5c6272" providerId="AD" clId="Web-{8F9EF429-A871-3CCB-DAB3-43C43E5B16C6}" dt="2024-05-03T10:05:55.454" v="90"/>
      <pc:docMkLst>
        <pc:docMk/>
      </pc:docMkLst>
      <pc:sldChg chg="addSp delSp modSp">
        <pc:chgData name="Sara Hodgson Brown" userId="S::shodgsonbrown@goodtogreatschools.org.au::55abe0ab-6bea-4dc8-9867-e8721f5c6272" providerId="AD" clId="Web-{8F9EF429-A871-3CCB-DAB3-43C43E5B16C6}" dt="2024-05-03T10:05:55.454" v="90"/>
        <pc:sldMkLst>
          <pc:docMk/>
          <pc:sldMk cId="2857770934" sldId="1767"/>
        </pc:sldMkLst>
      </pc:sldChg>
    </pc:docChg>
  </pc:docChgLst>
  <pc:docChgLst>
    <pc:chgData name="Sam Montgomery" userId="S::smontgomery@goodtogreatschools.org.au::20cb40b5-e532-43af-b9d6-1e516ca86ce9" providerId="AD" clId="Web-{7F6C01E7-A975-B4E8-BF66-D44A50F13244}"/>
    <pc:docChg chg="modSld">
      <pc:chgData name="Sam Montgomery" userId="S::smontgomery@goodtogreatschools.org.au::20cb40b5-e532-43af-b9d6-1e516ca86ce9" providerId="AD" clId="Web-{7F6C01E7-A975-B4E8-BF66-D44A50F13244}" dt="2023-06-06T01:50:10.738" v="10" actId="20577"/>
      <pc:docMkLst>
        <pc:docMk/>
      </pc:docMkLst>
      <pc:sldChg chg="modSp">
        <pc:chgData name="Sam Montgomery" userId="S::smontgomery@goodtogreatschools.org.au::20cb40b5-e532-43af-b9d6-1e516ca86ce9" providerId="AD" clId="Web-{7F6C01E7-A975-B4E8-BF66-D44A50F13244}" dt="2023-06-06T01:50:10.738" v="10" actId="20577"/>
        <pc:sldMkLst>
          <pc:docMk/>
          <pc:sldMk cId="2828639446" sldId="1670"/>
        </pc:sldMkLst>
      </pc:sldChg>
    </pc:docChg>
  </pc:docChgLst>
  <pc:docChgLst>
    <pc:chgData name="Bernard Fernando" userId="b283a9a7-e571-4974-a0d3-6db1e4666c62" providerId="ADAL" clId="{E9A38FD2-96A4-4022-AB6D-43556686303A}"/>
    <pc:docChg chg="undo redo custSel addSld delSld modSld delMainMaster modMainMaster modSection">
      <pc:chgData name="Bernard Fernando" userId="b283a9a7-e571-4974-a0d3-6db1e4666c62" providerId="ADAL" clId="{E9A38FD2-96A4-4022-AB6D-43556686303A}" dt="2025-03-21T17:17:57.268" v="50" actId="700"/>
      <pc:docMkLst>
        <pc:docMk/>
      </pc:docMkLst>
      <pc:sldChg chg="del">
        <pc:chgData name="Bernard Fernando" userId="b283a9a7-e571-4974-a0d3-6db1e4666c62" providerId="ADAL" clId="{E9A38FD2-96A4-4022-AB6D-43556686303A}" dt="2025-03-21T17:10:11.939" v="10" actId="47"/>
        <pc:sldMkLst>
          <pc:docMk/>
          <pc:sldMk cId="4136745646" sldId="273"/>
        </pc:sldMkLst>
      </pc:sldChg>
      <pc:sldChg chg="del">
        <pc:chgData name="Bernard Fernando" userId="b283a9a7-e571-4974-a0d3-6db1e4666c62" providerId="ADAL" clId="{E9A38FD2-96A4-4022-AB6D-43556686303A}" dt="2025-03-21T17:10:11.939" v="10" actId="47"/>
        <pc:sldMkLst>
          <pc:docMk/>
          <pc:sldMk cId="1435093245" sldId="274"/>
        </pc:sldMkLst>
      </pc:sldChg>
      <pc:sldChg chg="add del">
        <pc:chgData name="Bernard Fernando" userId="b283a9a7-e571-4974-a0d3-6db1e4666c62" providerId="ADAL" clId="{E9A38FD2-96A4-4022-AB6D-43556686303A}" dt="2025-03-21T17:10:36.180" v="15"/>
        <pc:sldMkLst>
          <pc:docMk/>
          <pc:sldMk cId="1040751840" sldId="277"/>
        </pc:sldMkLst>
      </pc:sldChg>
      <pc:sldChg chg="del">
        <pc:chgData name="Bernard Fernando" userId="b283a9a7-e571-4974-a0d3-6db1e4666c62" providerId="ADAL" clId="{E9A38FD2-96A4-4022-AB6D-43556686303A}" dt="2025-03-21T17:10:11.939" v="10" actId="47"/>
        <pc:sldMkLst>
          <pc:docMk/>
          <pc:sldMk cId="793063824" sldId="278"/>
        </pc:sldMkLst>
      </pc:sldChg>
      <pc:sldChg chg="del">
        <pc:chgData name="Bernard Fernando" userId="b283a9a7-e571-4974-a0d3-6db1e4666c62" providerId="ADAL" clId="{E9A38FD2-96A4-4022-AB6D-43556686303A}" dt="2025-03-21T17:10:11.939" v="10" actId="47"/>
        <pc:sldMkLst>
          <pc:docMk/>
          <pc:sldMk cId="40559466" sldId="279"/>
        </pc:sldMkLst>
      </pc:sldChg>
      <pc:sldChg chg="del">
        <pc:chgData name="Bernard Fernando" userId="b283a9a7-e571-4974-a0d3-6db1e4666c62" providerId="ADAL" clId="{E9A38FD2-96A4-4022-AB6D-43556686303A}" dt="2025-03-21T17:10:11.939" v="10" actId="47"/>
        <pc:sldMkLst>
          <pc:docMk/>
          <pc:sldMk cId="2786227322" sldId="280"/>
        </pc:sldMkLst>
      </pc:sldChg>
      <pc:sldChg chg="del">
        <pc:chgData name="Bernard Fernando" userId="b283a9a7-e571-4974-a0d3-6db1e4666c62" providerId="ADAL" clId="{E9A38FD2-96A4-4022-AB6D-43556686303A}" dt="2025-03-21T17:10:11.939" v="10" actId="47"/>
        <pc:sldMkLst>
          <pc:docMk/>
          <pc:sldMk cId="1113756703" sldId="288"/>
        </pc:sldMkLst>
      </pc:sldChg>
      <pc:sldChg chg="del">
        <pc:chgData name="Bernard Fernando" userId="b283a9a7-e571-4974-a0d3-6db1e4666c62" providerId="ADAL" clId="{E9A38FD2-96A4-4022-AB6D-43556686303A}" dt="2025-03-21T17:10:11.939" v="10" actId="47"/>
        <pc:sldMkLst>
          <pc:docMk/>
          <pc:sldMk cId="2857357898" sldId="1862"/>
        </pc:sldMkLst>
      </pc:sldChg>
      <pc:sldChg chg="del">
        <pc:chgData name="Bernard Fernando" userId="b283a9a7-e571-4974-a0d3-6db1e4666c62" providerId="ADAL" clId="{E9A38FD2-96A4-4022-AB6D-43556686303A}" dt="2025-03-21T17:10:11.939" v="10" actId="47"/>
        <pc:sldMkLst>
          <pc:docMk/>
          <pc:sldMk cId="4129159551" sldId="1867"/>
        </pc:sldMkLst>
      </pc:sldChg>
      <pc:sldChg chg="del">
        <pc:chgData name="Bernard Fernando" userId="b283a9a7-e571-4974-a0d3-6db1e4666c62" providerId="ADAL" clId="{E9A38FD2-96A4-4022-AB6D-43556686303A}" dt="2025-03-21T17:10:11.939" v="10" actId="47"/>
        <pc:sldMkLst>
          <pc:docMk/>
          <pc:sldMk cId="2379452709" sldId="1871"/>
        </pc:sldMkLst>
      </pc:sldChg>
      <pc:sldChg chg="del">
        <pc:chgData name="Bernard Fernando" userId="b283a9a7-e571-4974-a0d3-6db1e4666c62" providerId="ADAL" clId="{E9A38FD2-96A4-4022-AB6D-43556686303A}" dt="2025-03-21T17:10:11.939" v="10" actId="47"/>
        <pc:sldMkLst>
          <pc:docMk/>
          <pc:sldMk cId="3382897787" sldId="1873"/>
        </pc:sldMkLst>
      </pc:sldChg>
      <pc:sldChg chg="del">
        <pc:chgData name="Bernard Fernando" userId="b283a9a7-e571-4974-a0d3-6db1e4666c62" providerId="ADAL" clId="{E9A38FD2-96A4-4022-AB6D-43556686303A}" dt="2025-03-21T17:10:11.939" v="10" actId="47"/>
        <pc:sldMkLst>
          <pc:docMk/>
          <pc:sldMk cId="94192043" sldId="1874"/>
        </pc:sldMkLst>
      </pc:sldChg>
      <pc:sldChg chg="del">
        <pc:chgData name="Bernard Fernando" userId="b283a9a7-e571-4974-a0d3-6db1e4666c62" providerId="ADAL" clId="{E9A38FD2-96A4-4022-AB6D-43556686303A}" dt="2025-03-21T17:10:11.939" v="10" actId="47"/>
        <pc:sldMkLst>
          <pc:docMk/>
          <pc:sldMk cId="3812399399" sldId="1875"/>
        </pc:sldMkLst>
      </pc:sldChg>
      <pc:sldChg chg="del">
        <pc:chgData name="Bernard Fernando" userId="b283a9a7-e571-4974-a0d3-6db1e4666c62" providerId="ADAL" clId="{E9A38FD2-96A4-4022-AB6D-43556686303A}" dt="2025-03-21T17:10:11.939" v="10" actId="47"/>
        <pc:sldMkLst>
          <pc:docMk/>
          <pc:sldMk cId="4199447570" sldId="1880"/>
        </pc:sldMkLst>
      </pc:sldChg>
      <pc:sldChg chg="del">
        <pc:chgData name="Bernard Fernando" userId="b283a9a7-e571-4974-a0d3-6db1e4666c62" providerId="ADAL" clId="{E9A38FD2-96A4-4022-AB6D-43556686303A}" dt="2025-03-21T17:10:11.939" v="10" actId="47"/>
        <pc:sldMkLst>
          <pc:docMk/>
          <pc:sldMk cId="530267984" sldId="1881"/>
        </pc:sldMkLst>
      </pc:sldChg>
      <pc:sldChg chg="del">
        <pc:chgData name="Bernard Fernando" userId="b283a9a7-e571-4974-a0d3-6db1e4666c62" providerId="ADAL" clId="{E9A38FD2-96A4-4022-AB6D-43556686303A}" dt="2025-03-21T17:10:11.939" v="10" actId="47"/>
        <pc:sldMkLst>
          <pc:docMk/>
          <pc:sldMk cId="3227971034" sldId="1882"/>
        </pc:sldMkLst>
      </pc:sldChg>
      <pc:sldChg chg="del">
        <pc:chgData name="Bernard Fernando" userId="b283a9a7-e571-4974-a0d3-6db1e4666c62" providerId="ADAL" clId="{E9A38FD2-96A4-4022-AB6D-43556686303A}" dt="2025-03-21T17:10:11.939" v="10" actId="47"/>
        <pc:sldMkLst>
          <pc:docMk/>
          <pc:sldMk cId="1297916338" sldId="1883"/>
        </pc:sldMkLst>
      </pc:sldChg>
      <pc:sldChg chg="addSp delSp modSp add del mod chgLayout">
        <pc:chgData name="Bernard Fernando" userId="b283a9a7-e571-4974-a0d3-6db1e4666c62" providerId="ADAL" clId="{E9A38FD2-96A4-4022-AB6D-43556686303A}" dt="2025-03-21T17:16:21.835" v="39" actId="700"/>
        <pc:sldMkLst>
          <pc:docMk/>
          <pc:sldMk cId="3713251053" sldId="1884"/>
        </pc:sldMkLst>
      </pc:sldChg>
      <pc:sldChg chg="addSp delSp modSp add del mod chgLayout">
        <pc:chgData name="Bernard Fernando" userId="b283a9a7-e571-4974-a0d3-6db1e4666c62" providerId="ADAL" clId="{E9A38FD2-96A4-4022-AB6D-43556686303A}" dt="2025-03-21T17:16:26.620" v="40" actId="700"/>
        <pc:sldMkLst>
          <pc:docMk/>
          <pc:sldMk cId="3665375356" sldId="1885"/>
        </pc:sldMkLst>
      </pc:sldChg>
      <pc:sldChg chg="addSp delSp modSp add del mod chgLayout">
        <pc:chgData name="Bernard Fernando" userId="b283a9a7-e571-4974-a0d3-6db1e4666c62" providerId="ADAL" clId="{E9A38FD2-96A4-4022-AB6D-43556686303A}" dt="2025-03-21T17:16:31.093" v="41" actId="700"/>
        <pc:sldMkLst>
          <pc:docMk/>
          <pc:sldMk cId="3207880064" sldId="1886"/>
        </pc:sldMkLst>
      </pc:sldChg>
      <pc:sldChg chg="addSp delSp modSp add del mod chgLayout">
        <pc:chgData name="Bernard Fernando" userId="b283a9a7-e571-4974-a0d3-6db1e4666c62" providerId="ADAL" clId="{E9A38FD2-96A4-4022-AB6D-43556686303A}" dt="2025-03-21T17:16:47.426" v="44" actId="700"/>
        <pc:sldMkLst>
          <pc:docMk/>
          <pc:sldMk cId="1546692302" sldId="1887"/>
        </pc:sldMkLst>
      </pc:sldChg>
      <pc:sldChg chg="add del">
        <pc:chgData name="Bernard Fernando" userId="b283a9a7-e571-4974-a0d3-6db1e4666c62" providerId="ADAL" clId="{E9A38FD2-96A4-4022-AB6D-43556686303A}" dt="2025-03-21T17:10:36.180" v="15"/>
        <pc:sldMkLst>
          <pc:docMk/>
          <pc:sldMk cId="2100218685" sldId="1890"/>
        </pc:sldMkLst>
      </pc:sldChg>
      <pc:sldChg chg="del">
        <pc:chgData name="Bernard Fernando" userId="b283a9a7-e571-4974-a0d3-6db1e4666c62" providerId="ADAL" clId="{E9A38FD2-96A4-4022-AB6D-43556686303A}" dt="2025-03-21T17:10:11.939" v="10" actId="47"/>
        <pc:sldMkLst>
          <pc:docMk/>
          <pc:sldMk cId="2101393279" sldId="1892"/>
        </pc:sldMkLst>
      </pc:sldChg>
      <pc:sldChg chg="del">
        <pc:chgData name="Bernard Fernando" userId="b283a9a7-e571-4974-a0d3-6db1e4666c62" providerId="ADAL" clId="{E9A38FD2-96A4-4022-AB6D-43556686303A}" dt="2025-03-21T17:10:11.939" v="10" actId="47"/>
        <pc:sldMkLst>
          <pc:docMk/>
          <pc:sldMk cId="1817810692" sldId="1893"/>
        </pc:sldMkLst>
      </pc:sldChg>
      <pc:sldChg chg="del">
        <pc:chgData name="Bernard Fernando" userId="b283a9a7-e571-4974-a0d3-6db1e4666c62" providerId="ADAL" clId="{E9A38FD2-96A4-4022-AB6D-43556686303A}" dt="2025-03-21T17:10:11.939" v="10" actId="47"/>
        <pc:sldMkLst>
          <pc:docMk/>
          <pc:sldMk cId="4266608207" sldId="1894"/>
        </pc:sldMkLst>
      </pc:sldChg>
      <pc:sldChg chg="del">
        <pc:chgData name="Bernard Fernando" userId="b283a9a7-e571-4974-a0d3-6db1e4666c62" providerId="ADAL" clId="{E9A38FD2-96A4-4022-AB6D-43556686303A}" dt="2025-03-21T17:10:11.939" v="10" actId="47"/>
        <pc:sldMkLst>
          <pc:docMk/>
          <pc:sldMk cId="1800355838" sldId="1895"/>
        </pc:sldMkLst>
      </pc:sldChg>
      <pc:sldChg chg="del">
        <pc:chgData name="Bernard Fernando" userId="b283a9a7-e571-4974-a0d3-6db1e4666c62" providerId="ADAL" clId="{E9A38FD2-96A4-4022-AB6D-43556686303A}" dt="2025-03-21T17:10:11.939" v="10" actId="47"/>
        <pc:sldMkLst>
          <pc:docMk/>
          <pc:sldMk cId="3032864185" sldId="1896"/>
        </pc:sldMkLst>
      </pc:sldChg>
      <pc:sldChg chg="del">
        <pc:chgData name="Bernard Fernando" userId="b283a9a7-e571-4974-a0d3-6db1e4666c62" providerId="ADAL" clId="{E9A38FD2-96A4-4022-AB6D-43556686303A}" dt="2025-03-21T17:10:11.939" v="10" actId="47"/>
        <pc:sldMkLst>
          <pc:docMk/>
          <pc:sldMk cId="3718979465" sldId="1897"/>
        </pc:sldMkLst>
      </pc:sldChg>
      <pc:sldChg chg="del">
        <pc:chgData name="Bernard Fernando" userId="b283a9a7-e571-4974-a0d3-6db1e4666c62" providerId="ADAL" clId="{E9A38FD2-96A4-4022-AB6D-43556686303A}" dt="2025-03-21T17:10:11.939" v="10" actId="47"/>
        <pc:sldMkLst>
          <pc:docMk/>
          <pc:sldMk cId="3702176734" sldId="1898"/>
        </pc:sldMkLst>
      </pc:sldChg>
      <pc:sldChg chg="del">
        <pc:chgData name="Bernard Fernando" userId="b283a9a7-e571-4974-a0d3-6db1e4666c62" providerId="ADAL" clId="{E9A38FD2-96A4-4022-AB6D-43556686303A}" dt="2025-03-21T17:10:11.939" v="10" actId="47"/>
        <pc:sldMkLst>
          <pc:docMk/>
          <pc:sldMk cId="2311393223" sldId="1899"/>
        </pc:sldMkLst>
      </pc:sldChg>
      <pc:sldChg chg="del">
        <pc:chgData name="Bernard Fernando" userId="b283a9a7-e571-4974-a0d3-6db1e4666c62" providerId="ADAL" clId="{E9A38FD2-96A4-4022-AB6D-43556686303A}" dt="2025-03-21T17:10:11.939" v="10" actId="47"/>
        <pc:sldMkLst>
          <pc:docMk/>
          <pc:sldMk cId="976361908" sldId="1900"/>
        </pc:sldMkLst>
      </pc:sldChg>
      <pc:sldChg chg="del">
        <pc:chgData name="Bernard Fernando" userId="b283a9a7-e571-4974-a0d3-6db1e4666c62" providerId="ADAL" clId="{E9A38FD2-96A4-4022-AB6D-43556686303A}" dt="2025-03-21T17:10:11.939" v="10" actId="47"/>
        <pc:sldMkLst>
          <pc:docMk/>
          <pc:sldMk cId="3633684164" sldId="1902"/>
        </pc:sldMkLst>
      </pc:sldChg>
      <pc:sldChg chg="del">
        <pc:chgData name="Bernard Fernando" userId="b283a9a7-e571-4974-a0d3-6db1e4666c62" providerId="ADAL" clId="{E9A38FD2-96A4-4022-AB6D-43556686303A}" dt="2025-03-21T17:10:11.939" v="10" actId="47"/>
        <pc:sldMkLst>
          <pc:docMk/>
          <pc:sldMk cId="1085438819" sldId="1906"/>
        </pc:sldMkLst>
      </pc:sldChg>
      <pc:sldChg chg="del">
        <pc:chgData name="Bernard Fernando" userId="b283a9a7-e571-4974-a0d3-6db1e4666c62" providerId="ADAL" clId="{E9A38FD2-96A4-4022-AB6D-43556686303A}" dt="2025-03-21T17:10:11.939" v="10" actId="47"/>
        <pc:sldMkLst>
          <pc:docMk/>
          <pc:sldMk cId="3396458891" sldId="1907"/>
        </pc:sldMkLst>
      </pc:sldChg>
      <pc:sldChg chg="del">
        <pc:chgData name="Bernard Fernando" userId="b283a9a7-e571-4974-a0d3-6db1e4666c62" providerId="ADAL" clId="{E9A38FD2-96A4-4022-AB6D-43556686303A}" dt="2025-03-21T17:10:11.939" v="10" actId="47"/>
        <pc:sldMkLst>
          <pc:docMk/>
          <pc:sldMk cId="4080178051" sldId="1908"/>
        </pc:sldMkLst>
      </pc:sldChg>
      <pc:sldChg chg="del">
        <pc:chgData name="Bernard Fernando" userId="b283a9a7-e571-4974-a0d3-6db1e4666c62" providerId="ADAL" clId="{E9A38FD2-96A4-4022-AB6D-43556686303A}" dt="2025-03-21T17:10:11.939" v="10" actId="47"/>
        <pc:sldMkLst>
          <pc:docMk/>
          <pc:sldMk cId="1980476401" sldId="1909"/>
        </pc:sldMkLst>
      </pc:sldChg>
      <pc:sldChg chg="del">
        <pc:chgData name="Bernard Fernando" userId="b283a9a7-e571-4974-a0d3-6db1e4666c62" providerId="ADAL" clId="{E9A38FD2-96A4-4022-AB6D-43556686303A}" dt="2025-03-21T17:10:11.939" v="10" actId="47"/>
        <pc:sldMkLst>
          <pc:docMk/>
          <pc:sldMk cId="3366305683" sldId="1910"/>
        </pc:sldMkLst>
      </pc:sldChg>
      <pc:sldChg chg="add del">
        <pc:chgData name="Bernard Fernando" userId="b283a9a7-e571-4974-a0d3-6db1e4666c62" providerId="ADAL" clId="{E9A38FD2-96A4-4022-AB6D-43556686303A}" dt="2025-03-21T17:09:39.030" v="6"/>
        <pc:sldMkLst>
          <pc:docMk/>
          <pc:sldMk cId="2705366119" sldId="1911"/>
        </pc:sldMkLst>
      </pc:sldChg>
      <pc:sldChg chg="add del">
        <pc:chgData name="Bernard Fernando" userId="b283a9a7-e571-4974-a0d3-6db1e4666c62" providerId="ADAL" clId="{E9A38FD2-96A4-4022-AB6D-43556686303A}" dt="2025-03-21T17:10:36.180" v="15"/>
        <pc:sldMkLst>
          <pc:docMk/>
          <pc:sldMk cId="3678774035" sldId="1911"/>
        </pc:sldMkLst>
      </pc:sldChg>
      <pc:sldChg chg="add del">
        <pc:chgData name="Bernard Fernando" userId="b283a9a7-e571-4974-a0d3-6db1e4666c62" providerId="ADAL" clId="{E9A38FD2-96A4-4022-AB6D-43556686303A}" dt="2025-03-21T17:10:17.348" v="11" actId="47"/>
        <pc:sldMkLst>
          <pc:docMk/>
          <pc:sldMk cId="900144315" sldId="1916"/>
        </pc:sldMkLst>
      </pc:sldChg>
      <pc:sldChg chg="addSp delSp modSp add del mod chgLayout">
        <pc:chgData name="Bernard Fernando" userId="b283a9a7-e571-4974-a0d3-6db1e4666c62" providerId="ADAL" clId="{E9A38FD2-96A4-4022-AB6D-43556686303A}" dt="2025-03-21T17:17:16.338" v="47" actId="2711"/>
        <pc:sldMkLst>
          <pc:docMk/>
          <pc:sldMk cId="287445024" sldId="1917"/>
        </pc:sldMkLst>
      </pc:sldChg>
      <pc:sldChg chg="addSp delSp modSp add del mod chgLayout">
        <pc:chgData name="Bernard Fernando" userId="b283a9a7-e571-4974-a0d3-6db1e4666c62" providerId="ADAL" clId="{E9A38FD2-96A4-4022-AB6D-43556686303A}" dt="2025-03-21T17:17:22.718" v="48" actId="700"/>
        <pc:sldMkLst>
          <pc:docMk/>
          <pc:sldMk cId="1395559651" sldId="1918"/>
        </pc:sldMkLst>
      </pc:sldChg>
      <pc:sldChg chg="add del">
        <pc:chgData name="Bernard Fernando" userId="b283a9a7-e571-4974-a0d3-6db1e4666c62" providerId="ADAL" clId="{E9A38FD2-96A4-4022-AB6D-43556686303A}" dt="2025-03-21T17:10:36.180" v="15"/>
        <pc:sldMkLst>
          <pc:docMk/>
          <pc:sldMk cId="2467390236" sldId="1919"/>
        </pc:sldMkLst>
      </pc:sldChg>
      <pc:sldChg chg="add del">
        <pc:chgData name="Bernard Fernando" userId="b283a9a7-e571-4974-a0d3-6db1e4666c62" providerId="ADAL" clId="{E9A38FD2-96A4-4022-AB6D-43556686303A}" dt="2025-03-21T17:10:36.180" v="15"/>
        <pc:sldMkLst>
          <pc:docMk/>
          <pc:sldMk cId="3262355609" sldId="1920"/>
        </pc:sldMkLst>
      </pc:sldChg>
      <pc:sldChg chg="add del">
        <pc:chgData name="Bernard Fernando" userId="b283a9a7-e571-4974-a0d3-6db1e4666c62" providerId="ADAL" clId="{E9A38FD2-96A4-4022-AB6D-43556686303A}" dt="2025-03-21T17:10:36.180" v="15"/>
        <pc:sldMkLst>
          <pc:docMk/>
          <pc:sldMk cId="4080784745" sldId="1921"/>
        </pc:sldMkLst>
      </pc:sldChg>
      <pc:sldChg chg="addSp delSp modSp add del mod chgLayout">
        <pc:chgData name="Bernard Fernando" userId="b283a9a7-e571-4974-a0d3-6db1e4666c62" providerId="ADAL" clId="{E9A38FD2-96A4-4022-AB6D-43556686303A}" dt="2025-03-21T17:16:35.189" v="42" actId="700"/>
        <pc:sldMkLst>
          <pc:docMk/>
          <pc:sldMk cId="2130184792" sldId="1923"/>
        </pc:sldMkLst>
      </pc:sldChg>
      <pc:sldChg chg="addSp delSp modSp add del mod chgLayout">
        <pc:chgData name="Bernard Fernando" userId="b283a9a7-e571-4974-a0d3-6db1e4666c62" providerId="ADAL" clId="{E9A38FD2-96A4-4022-AB6D-43556686303A}" dt="2025-03-21T17:16:39.605" v="43" actId="700"/>
        <pc:sldMkLst>
          <pc:docMk/>
          <pc:sldMk cId="1943005461" sldId="1924"/>
        </pc:sldMkLst>
      </pc:sldChg>
      <pc:sldChg chg="add del">
        <pc:chgData name="Bernard Fernando" userId="b283a9a7-e571-4974-a0d3-6db1e4666c62" providerId="ADAL" clId="{E9A38FD2-96A4-4022-AB6D-43556686303A}" dt="2025-03-21T17:10:36.180" v="15"/>
        <pc:sldMkLst>
          <pc:docMk/>
          <pc:sldMk cId="544762929" sldId="1925"/>
        </pc:sldMkLst>
      </pc:sldChg>
      <pc:sldChg chg="add del">
        <pc:chgData name="Bernard Fernando" userId="b283a9a7-e571-4974-a0d3-6db1e4666c62" providerId="ADAL" clId="{E9A38FD2-96A4-4022-AB6D-43556686303A}" dt="2025-03-21T17:10:36.180" v="15"/>
        <pc:sldMkLst>
          <pc:docMk/>
          <pc:sldMk cId="854109218" sldId="1926"/>
        </pc:sldMkLst>
      </pc:sldChg>
      <pc:sldChg chg="add del">
        <pc:chgData name="Bernard Fernando" userId="b283a9a7-e571-4974-a0d3-6db1e4666c62" providerId="ADAL" clId="{E9A38FD2-96A4-4022-AB6D-43556686303A}" dt="2025-03-21T17:10:36.180" v="15"/>
        <pc:sldMkLst>
          <pc:docMk/>
          <pc:sldMk cId="16874246" sldId="1927"/>
        </pc:sldMkLst>
      </pc:sldChg>
      <pc:sldChg chg="addSp delSp modSp add del mod chgLayout">
        <pc:chgData name="Bernard Fernando" userId="b283a9a7-e571-4974-a0d3-6db1e4666c62" providerId="ADAL" clId="{E9A38FD2-96A4-4022-AB6D-43556686303A}" dt="2025-03-21T17:17:27.220" v="49" actId="700"/>
        <pc:sldMkLst>
          <pc:docMk/>
          <pc:sldMk cId="2893331287" sldId="1928"/>
        </pc:sldMkLst>
      </pc:sldChg>
      <pc:sldChg chg="add del">
        <pc:chgData name="Bernard Fernando" userId="b283a9a7-e571-4974-a0d3-6db1e4666c62" providerId="ADAL" clId="{E9A38FD2-96A4-4022-AB6D-43556686303A}" dt="2025-03-21T17:10:36.180" v="15"/>
        <pc:sldMkLst>
          <pc:docMk/>
          <pc:sldMk cId="308585060" sldId="1929"/>
        </pc:sldMkLst>
      </pc:sldChg>
      <pc:sldChg chg="add del">
        <pc:chgData name="Bernard Fernando" userId="b283a9a7-e571-4974-a0d3-6db1e4666c62" providerId="ADAL" clId="{E9A38FD2-96A4-4022-AB6D-43556686303A}" dt="2025-03-21T17:10:36.180" v="15"/>
        <pc:sldMkLst>
          <pc:docMk/>
          <pc:sldMk cId="2259283469" sldId="1930"/>
        </pc:sldMkLst>
      </pc:sldChg>
      <pc:sldChg chg="add del">
        <pc:chgData name="Bernard Fernando" userId="b283a9a7-e571-4974-a0d3-6db1e4666c62" providerId="ADAL" clId="{E9A38FD2-96A4-4022-AB6D-43556686303A}" dt="2025-03-21T17:10:36.180" v="15"/>
        <pc:sldMkLst>
          <pc:docMk/>
          <pc:sldMk cId="3745809902" sldId="1931"/>
        </pc:sldMkLst>
      </pc:sldChg>
      <pc:sldChg chg="add del">
        <pc:chgData name="Bernard Fernando" userId="b283a9a7-e571-4974-a0d3-6db1e4666c62" providerId="ADAL" clId="{E9A38FD2-96A4-4022-AB6D-43556686303A}" dt="2025-03-21T17:10:36.180" v="15"/>
        <pc:sldMkLst>
          <pc:docMk/>
          <pc:sldMk cId="965851961" sldId="1932"/>
        </pc:sldMkLst>
      </pc:sldChg>
      <pc:sldChg chg="add del">
        <pc:chgData name="Bernard Fernando" userId="b283a9a7-e571-4974-a0d3-6db1e4666c62" providerId="ADAL" clId="{E9A38FD2-96A4-4022-AB6D-43556686303A}" dt="2025-03-21T17:10:36.180" v="15"/>
        <pc:sldMkLst>
          <pc:docMk/>
          <pc:sldMk cId="792613826" sldId="1933"/>
        </pc:sldMkLst>
      </pc:sldChg>
      <pc:sldChg chg="add del">
        <pc:chgData name="Bernard Fernando" userId="b283a9a7-e571-4974-a0d3-6db1e4666c62" providerId="ADAL" clId="{E9A38FD2-96A4-4022-AB6D-43556686303A}" dt="2025-03-21T17:10:36.180" v="15"/>
        <pc:sldMkLst>
          <pc:docMk/>
          <pc:sldMk cId="3649726372" sldId="1934"/>
        </pc:sldMkLst>
      </pc:sldChg>
      <pc:sldChg chg="add del">
        <pc:chgData name="Bernard Fernando" userId="b283a9a7-e571-4974-a0d3-6db1e4666c62" providerId="ADAL" clId="{E9A38FD2-96A4-4022-AB6D-43556686303A}" dt="2025-03-21T17:10:36.180" v="15"/>
        <pc:sldMkLst>
          <pc:docMk/>
          <pc:sldMk cId="608118071" sldId="1935"/>
        </pc:sldMkLst>
      </pc:sldChg>
      <pc:sldChg chg="add del">
        <pc:chgData name="Bernard Fernando" userId="b283a9a7-e571-4974-a0d3-6db1e4666c62" providerId="ADAL" clId="{E9A38FD2-96A4-4022-AB6D-43556686303A}" dt="2025-03-21T17:10:36.180" v="15"/>
        <pc:sldMkLst>
          <pc:docMk/>
          <pc:sldMk cId="4279294905" sldId="1936"/>
        </pc:sldMkLst>
      </pc:sldChg>
      <pc:sldChg chg="addSp delSp modSp add del mod chgLayout">
        <pc:chgData name="Bernard Fernando" userId="b283a9a7-e571-4974-a0d3-6db1e4666c62" providerId="ADAL" clId="{E9A38FD2-96A4-4022-AB6D-43556686303A}" dt="2025-03-21T17:17:57.268" v="50" actId="700"/>
        <pc:sldMkLst>
          <pc:docMk/>
          <pc:sldMk cId="4260781832" sldId="1937"/>
        </pc:sldMkLst>
      </pc:sldChg>
      <pc:sldChg chg="add del">
        <pc:chgData name="Bernard Fernando" userId="b283a9a7-e571-4974-a0d3-6db1e4666c62" providerId="ADAL" clId="{E9A38FD2-96A4-4022-AB6D-43556686303A}" dt="2025-03-21T17:10:36.180" v="15"/>
        <pc:sldMkLst>
          <pc:docMk/>
          <pc:sldMk cId="3721219711" sldId="1938"/>
        </pc:sldMkLst>
      </pc:sldChg>
      <pc:sldChg chg="addSp delSp modSp add del mod chgLayout">
        <pc:chgData name="Bernard Fernando" userId="b283a9a7-e571-4974-a0d3-6db1e4666c62" providerId="ADAL" clId="{E9A38FD2-96A4-4022-AB6D-43556686303A}" dt="2025-03-21T17:16:18.218" v="38" actId="700"/>
        <pc:sldMkLst>
          <pc:docMk/>
          <pc:sldMk cId="1948628041" sldId="1939"/>
        </pc:sldMkLst>
      </pc:sldChg>
      <pc:sldChg chg="add del">
        <pc:chgData name="Bernard Fernando" userId="b283a9a7-e571-4974-a0d3-6db1e4666c62" providerId="ADAL" clId="{E9A38FD2-96A4-4022-AB6D-43556686303A}" dt="2025-03-21T17:09:24.187" v="2"/>
        <pc:sldMkLst>
          <pc:docMk/>
          <pc:sldMk cId="612524360" sldId="1940"/>
        </pc:sldMkLst>
      </pc:sldChg>
      <pc:sldChg chg="add del">
        <pc:chgData name="Bernard Fernando" userId="b283a9a7-e571-4974-a0d3-6db1e4666c62" providerId="ADAL" clId="{E9A38FD2-96A4-4022-AB6D-43556686303A}" dt="2025-03-21T17:10:30.902" v="12" actId="47"/>
        <pc:sldMkLst>
          <pc:docMk/>
          <pc:sldMk cId="3322168950" sldId="1940"/>
        </pc:sldMkLst>
      </pc:sldChg>
      <pc:sldChg chg="add del">
        <pc:chgData name="Bernard Fernando" userId="b283a9a7-e571-4974-a0d3-6db1e4666c62" providerId="ADAL" clId="{E9A38FD2-96A4-4022-AB6D-43556686303A}" dt="2025-03-21T17:09:50.073" v="8"/>
        <pc:sldMkLst>
          <pc:docMk/>
          <pc:sldMk cId="3586648172" sldId="1940"/>
        </pc:sldMkLst>
      </pc:sldChg>
      <pc:sldChg chg="add del">
        <pc:chgData name="Bernard Fernando" userId="b283a9a7-e571-4974-a0d3-6db1e4666c62" providerId="ADAL" clId="{E9A38FD2-96A4-4022-AB6D-43556686303A}" dt="2025-03-21T17:09:24.187" v="2"/>
        <pc:sldMkLst>
          <pc:docMk/>
          <pc:sldMk cId="449922607" sldId="1941"/>
        </pc:sldMkLst>
      </pc:sldChg>
      <pc:sldChg chg="add del">
        <pc:chgData name="Bernard Fernando" userId="b283a9a7-e571-4974-a0d3-6db1e4666c62" providerId="ADAL" clId="{E9A38FD2-96A4-4022-AB6D-43556686303A}" dt="2025-03-21T17:10:30.902" v="12" actId="47"/>
        <pc:sldMkLst>
          <pc:docMk/>
          <pc:sldMk cId="1665713756" sldId="1941"/>
        </pc:sldMkLst>
      </pc:sldChg>
      <pc:sldChg chg="add del">
        <pc:chgData name="Bernard Fernando" userId="b283a9a7-e571-4974-a0d3-6db1e4666c62" providerId="ADAL" clId="{E9A38FD2-96A4-4022-AB6D-43556686303A}" dt="2025-03-21T17:09:50.073" v="8"/>
        <pc:sldMkLst>
          <pc:docMk/>
          <pc:sldMk cId="3640650628" sldId="1941"/>
        </pc:sldMkLst>
      </pc:sldChg>
      <pc:sldChg chg="add del">
        <pc:chgData name="Bernard Fernando" userId="b283a9a7-e571-4974-a0d3-6db1e4666c62" providerId="ADAL" clId="{E9A38FD2-96A4-4022-AB6D-43556686303A}" dt="2025-03-21T17:09:24.187" v="2"/>
        <pc:sldMkLst>
          <pc:docMk/>
          <pc:sldMk cId="3239771348" sldId="1942"/>
        </pc:sldMkLst>
      </pc:sldChg>
      <pc:sldChg chg="add del">
        <pc:chgData name="Bernard Fernando" userId="b283a9a7-e571-4974-a0d3-6db1e4666c62" providerId="ADAL" clId="{E9A38FD2-96A4-4022-AB6D-43556686303A}" dt="2025-03-21T17:10:30.902" v="12" actId="47"/>
        <pc:sldMkLst>
          <pc:docMk/>
          <pc:sldMk cId="3854356551" sldId="1942"/>
        </pc:sldMkLst>
      </pc:sldChg>
      <pc:sldChg chg="add del">
        <pc:chgData name="Bernard Fernando" userId="b283a9a7-e571-4974-a0d3-6db1e4666c62" providerId="ADAL" clId="{E9A38FD2-96A4-4022-AB6D-43556686303A}" dt="2025-03-21T17:09:50.073" v="8"/>
        <pc:sldMkLst>
          <pc:docMk/>
          <pc:sldMk cId="4195629500" sldId="1942"/>
        </pc:sldMkLst>
      </pc:sldChg>
      <pc:sldChg chg="add del">
        <pc:chgData name="Bernard Fernando" userId="b283a9a7-e571-4974-a0d3-6db1e4666c62" providerId="ADAL" clId="{E9A38FD2-96A4-4022-AB6D-43556686303A}" dt="2025-03-21T17:10:30.902" v="12" actId="47"/>
        <pc:sldMkLst>
          <pc:docMk/>
          <pc:sldMk cId="964592087" sldId="1943"/>
        </pc:sldMkLst>
      </pc:sldChg>
      <pc:sldChg chg="add del">
        <pc:chgData name="Bernard Fernando" userId="b283a9a7-e571-4974-a0d3-6db1e4666c62" providerId="ADAL" clId="{E9A38FD2-96A4-4022-AB6D-43556686303A}" dt="2025-03-21T17:09:50.073" v="8"/>
        <pc:sldMkLst>
          <pc:docMk/>
          <pc:sldMk cId="2575159108" sldId="1943"/>
        </pc:sldMkLst>
      </pc:sldChg>
      <pc:sldChg chg="add del">
        <pc:chgData name="Bernard Fernando" userId="b283a9a7-e571-4974-a0d3-6db1e4666c62" providerId="ADAL" clId="{E9A38FD2-96A4-4022-AB6D-43556686303A}" dt="2025-03-21T17:09:24.187" v="2"/>
        <pc:sldMkLst>
          <pc:docMk/>
          <pc:sldMk cId="3925139643" sldId="1943"/>
        </pc:sldMkLst>
      </pc:sldChg>
      <pc:sldChg chg="add del">
        <pc:chgData name="Bernard Fernando" userId="b283a9a7-e571-4974-a0d3-6db1e4666c62" providerId="ADAL" clId="{E9A38FD2-96A4-4022-AB6D-43556686303A}" dt="2025-03-21T17:09:24.187" v="2"/>
        <pc:sldMkLst>
          <pc:docMk/>
          <pc:sldMk cId="119269331" sldId="1944"/>
        </pc:sldMkLst>
      </pc:sldChg>
      <pc:sldChg chg="add del">
        <pc:chgData name="Bernard Fernando" userId="b283a9a7-e571-4974-a0d3-6db1e4666c62" providerId="ADAL" clId="{E9A38FD2-96A4-4022-AB6D-43556686303A}" dt="2025-03-21T17:10:30.902" v="12" actId="47"/>
        <pc:sldMkLst>
          <pc:docMk/>
          <pc:sldMk cId="369495273" sldId="1944"/>
        </pc:sldMkLst>
      </pc:sldChg>
      <pc:sldChg chg="add del">
        <pc:chgData name="Bernard Fernando" userId="b283a9a7-e571-4974-a0d3-6db1e4666c62" providerId="ADAL" clId="{E9A38FD2-96A4-4022-AB6D-43556686303A}" dt="2025-03-21T17:09:50.073" v="8"/>
        <pc:sldMkLst>
          <pc:docMk/>
          <pc:sldMk cId="3770396705" sldId="1944"/>
        </pc:sldMkLst>
      </pc:sldChg>
      <pc:sldChg chg="add del">
        <pc:chgData name="Bernard Fernando" userId="b283a9a7-e571-4974-a0d3-6db1e4666c62" providerId="ADAL" clId="{E9A38FD2-96A4-4022-AB6D-43556686303A}" dt="2025-03-21T17:10:30.902" v="12" actId="47"/>
        <pc:sldMkLst>
          <pc:docMk/>
          <pc:sldMk cId="657764516" sldId="1945"/>
        </pc:sldMkLst>
      </pc:sldChg>
      <pc:sldChg chg="add del">
        <pc:chgData name="Bernard Fernando" userId="b283a9a7-e571-4974-a0d3-6db1e4666c62" providerId="ADAL" clId="{E9A38FD2-96A4-4022-AB6D-43556686303A}" dt="2025-03-21T17:09:50.073" v="8"/>
        <pc:sldMkLst>
          <pc:docMk/>
          <pc:sldMk cId="1292022117" sldId="1945"/>
        </pc:sldMkLst>
      </pc:sldChg>
      <pc:sldChg chg="add del">
        <pc:chgData name="Bernard Fernando" userId="b283a9a7-e571-4974-a0d3-6db1e4666c62" providerId="ADAL" clId="{E9A38FD2-96A4-4022-AB6D-43556686303A}" dt="2025-03-21T17:09:24.187" v="2"/>
        <pc:sldMkLst>
          <pc:docMk/>
          <pc:sldMk cId="3683559584" sldId="1945"/>
        </pc:sldMkLst>
      </pc:sldChg>
      <pc:sldChg chg="add del">
        <pc:chgData name="Bernard Fernando" userId="b283a9a7-e571-4974-a0d3-6db1e4666c62" providerId="ADAL" clId="{E9A38FD2-96A4-4022-AB6D-43556686303A}" dt="2025-03-21T17:09:24.187" v="2"/>
        <pc:sldMkLst>
          <pc:docMk/>
          <pc:sldMk cId="109460710" sldId="1946"/>
        </pc:sldMkLst>
      </pc:sldChg>
      <pc:sldChg chg="add del">
        <pc:chgData name="Bernard Fernando" userId="b283a9a7-e571-4974-a0d3-6db1e4666c62" providerId="ADAL" clId="{E9A38FD2-96A4-4022-AB6D-43556686303A}" dt="2025-03-21T17:10:30.902" v="12" actId="47"/>
        <pc:sldMkLst>
          <pc:docMk/>
          <pc:sldMk cId="808975732" sldId="1946"/>
        </pc:sldMkLst>
      </pc:sldChg>
      <pc:sldChg chg="add del">
        <pc:chgData name="Bernard Fernando" userId="b283a9a7-e571-4974-a0d3-6db1e4666c62" providerId="ADAL" clId="{E9A38FD2-96A4-4022-AB6D-43556686303A}" dt="2025-03-21T17:09:50.073" v="8"/>
        <pc:sldMkLst>
          <pc:docMk/>
          <pc:sldMk cId="2918401067" sldId="1946"/>
        </pc:sldMkLst>
      </pc:sldChg>
      <pc:sldMasterChg chg="del delSldLayout">
        <pc:chgData name="Bernard Fernando" userId="b283a9a7-e571-4974-a0d3-6db1e4666c62" providerId="ADAL" clId="{E9A38FD2-96A4-4022-AB6D-43556686303A}" dt="2025-03-21T17:10:11.939" v="10" actId="47"/>
        <pc:sldMasterMkLst>
          <pc:docMk/>
          <pc:sldMasterMk cId="2142349000" sldId="2147486213"/>
        </pc:sldMasterMkLst>
        <pc:sldLayoutChg chg="del">
          <pc:chgData name="Bernard Fernando" userId="b283a9a7-e571-4974-a0d3-6db1e4666c62" providerId="ADAL" clId="{E9A38FD2-96A4-4022-AB6D-43556686303A}" dt="2025-03-21T17:10:11.939" v="10" actId="47"/>
          <pc:sldLayoutMkLst>
            <pc:docMk/>
            <pc:sldMasterMk cId="2142349000" sldId="2147486213"/>
            <pc:sldLayoutMk cId="1753042030" sldId="2147486252"/>
          </pc:sldLayoutMkLst>
        </pc:sldLayoutChg>
        <pc:sldLayoutChg chg="del">
          <pc:chgData name="Bernard Fernando" userId="b283a9a7-e571-4974-a0d3-6db1e4666c62" providerId="ADAL" clId="{E9A38FD2-96A4-4022-AB6D-43556686303A}" dt="2025-03-21T17:10:11.939" v="10" actId="47"/>
          <pc:sldLayoutMkLst>
            <pc:docMk/>
            <pc:sldMasterMk cId="2142349000" sldId="2147486213"/>
            <pc:sldLayoutMk cId="2335424289" sldId="2147486259"/>
          </pc:sldLayoutMkLst>
        </pc:sldLayoutChg>
        <pc:sldLayoutChg chg="del">
          <pc:chgData name="Bernard Fernando" userId="b283a9a7-e571-4974-a0d3-6db1e4666c62" providerId="ADAL" clId="{E9A38FD2-96A4-4022-AB6D-43556686303A}" dt="2025-03-21T17:10:11.939" v="10" actId="47"/>
          <pc:sldLayoutMkLst>
            <pc:docMk/>
            <pc:sldMasterMk cId="2142349000" sldId="2147486213"/>
            <pc:sldLayoutMk cId="2045865154" sldId="2147486260"/>
          </pc:sldLayoutMkLst>
        </pc:sldLayoutChg>
        <pc:sldLayoutChg chg="del">
          <pc:chgData name="Bernard Fernando" userId="b283a9a7-e571-4974-a0d3-6db1e4666c62" providerId="ADAL" clId="{E9A38FD2-96A4-4022-AB6D-43556686303A}" dt="2025-03-21T17:10:11.939" v="10" actId="47"/>
          <pc:sldLayoutMkLst>
            <pc:docMk/>
            <pc:sldMasterMk cId="2142349000" sldId="2147486213"/>
            <pc:sldLayoutMk cId="3085053887" sldId="2147486263"/>
          </pc:sldLayoutMkLst>
        </pc:sldLayoutChg>
        <pc:sldLayoutChg chg="del">
          <pc:chgData name="Bernard Fernando" userId="b283a9a7-e571-4974-a0d3-6db1e4666c62" providerId="ADAL" clId="{E9A38FD2-96A4-4022-AB6D-43556686303A}" dt="2025-03-21T17:10:11.939" v="10" actId="47"/>
          <pc:sldLayoutMkLst>
            <pc:docMk/>
            <pc:sldMasterMk cId="2142349000" sldId="2147486213"/>
            <pc:sldLayoutMk cId="3246460953" sldId="2147486264"/>
          </pc:sldLayoutMkLst>
        </pc:sldLayoutChg>
        <pc:sldLayoutChg chg="del">
          <pc:chgData name="Bernard Fernando" userId="b283a9a7-e571-4974-a0d3-6db1e4666c62" providerId="ADAL" clId="{E9A38FD2-96A4-4022-AB6D-43556686303A}" dt="2025-03-21T17:10:11.939" v="10" actId="47"/>
          <pc:sldLayoutMkLst>
            <pc:docMk/>
            <pc:sldMasterMk cId="2142349000" sldId="2147486213"/>
            <pc:sldLayoutMk cId="3533410887" sldId="2147486265"/>
          </pc:sldLayoutMkLst>
        </pc:sldLayoutChg>
        <pc:sldLayoutChg chg="del">
          <pc:chgData name="Bernard Fernando" userId="b283a9a7-e571-4974-a0d3-6db1e4666c62" providerId="ADAL" clId="{E9A38FD2-96A4-4022-AB6D-43556686303A}" dt="2025-03-21T17:10:11.939" v="10" actId="47"/>
          <pc:sldLayoutMkLst>
            <pc:docMk/>
            <pc:sldMasterMk cId="2142349000" sldId="2147486213"/>
            <pc:sldLayoutMk cId="4048772754" sldId="2147486274"/>
          </pc:sldLayoutMkLst>
        </pc:sldLayoutChg>
        <pc:sldLayoutChg chg="del">
          <pc:chgData name="Bernard Fernando" userId="b283a9a7-e571-4974-a0d3-6db1e4666c62" providerId="ADAL" clId="{E9A38FD2-96A4-4022-AB6D-43556686303A}" dt="2025-03-21T17:10:11.939" v="10" actId="47"/>
          <pc:sldLayoutMkLst>
            <pc:docMk/>
            <pc:sldMasterMk cId="2142349000" sldId="2147486213"/>
            <pc:sldLayoutMk cId="3466744274" sldId="2147486276"/>
          </pc:sldLayoutMkLst>
        </pc:sldLayoutChg>
        <pc:sldLayoutChg chg="del">
          <pc:chgData name="Bernard Fernando" userId="b283a9a7-e571-4974-a0d3-6db1e4666c62" providerId="ADAL" clId="{E9A38FD2-96A4-4022-AB6D-43556686303A}" dt="2025-03-21T17:10:11.939" v="10" actId="47"/>
          <pc:sldLayoutMkLst>
            <pc:docMk/>
            <pc:sldMasterMk cId="2142349000" sldId="2147486213"/>
            <pc:sldLayoutMk cId="1271353110" sldId="2147486277"/>
          </pc:sldLayoutMkLst>
        </pc:sldLayoutChg>
        <pc:sldLayoutChg chg="del">
          <pc:chgData name="Bernard Fernando" userId="b283a9a7-e571-4974-a0d3-6db1e4666c62" providerId="ADAL" clId="{E9A38FD2-96A4-4022-AB6D-43556686303A}" dt="2025-03-21T17:10:11.939" v="10" actId="47"/>
          <pc:sldLayoutMkLst>
            <pc:docMk/>
            <pc:sldMasterMk cId="2142349000" sldId="2147486213"/>
            <pc:sldLayoutMk cId="258439324" sldId="2147486278"/>
          </pc:sldLayoutMkLst>
        </pc:sldLayoutChg>
        <pc:sldLayoutChg chg="del">
          <pc:chgData name="Bernard Fernando" userId="b283a9a7-e571-4974-a0d3-6db1e4666c62" providerId="ADAL" clId="{E9A38FD2-96A4-4022-AB6D-43556686303A}" dt="2025-03-21T17:10:11.939" v="10" actId="47"/>
          <pc:sldLayoutMkLst>
            <pc:docMk/>
            <pc:sldMasterMk cId="2142349000" sldId="2147486213"/>
            <pc:sldLayoutMk cId="2166776626" sldId="2147486280"/>
          </pc:sldLayoutMkLst>
        </pc:sldLayoutChg>
        <pc:sldLayoutChg chg="del">
          <pc:chgData name="Bernard Fernando" userId="b283a9a7-e571-4974-a0d3-6db1e4666c62" providerId="ADAL" clId="{E9A38FD2-96A4-4022-AB6D-43556686303A}" dt="2025-03-21T17:10:11.939" v="10" actId="47"/>
          <pc:sldLayoutMkLst>
            <pc:docMk/>
            <pc:sldMasterMk cId="2142349000" sldId="2147486213"/>
            <pc:sldLayoutMk cId="3958260418" sldId="2147486281"/>
          </pc:sldLayoutMkLst>
        </pc:sldLayoutChg>
        <pc:sldLayoutChg chg="del">
          <pc:chgData name="Bernard Fernando" userId="b283a9a7-e571-4974-a0d3-6db1e4666c62" providerId="ADAL" clId="{E9A38FD2-96A4-4022-AB6D-43556686303A}" dt="2025-03-21T17:10:11.939" v="10" actId="47"/>
          <pc:sldLayoutMkLst>
            <pc:docMk/>
            <pc:sldMasterMk cId="2142349000" sldId="2147486213"/>
            <pc:sldLayoutMk cId="54377568" sldId="2147486282"/>
          </pc:sldLayoutMkLst>
        </pc:sldLayoutChg>
        <pc:sldLayoutChg chg="del">
          <pc:chgData name="Bernard Fernando" userId="b283a9a7-e571-4974-a0d3-6db1e4666c62" providerId="ADAL" clId="{E9A38FD2-96A4-4022-AB6D-43556686303A}" dt="2025-03-21T17:10:11.939" v="10" actId="47"/>
          <pc:sldLayoutMkLst>
            <pc:docMk/>
            <pc:sldMasterMk cId="2142349000" sldId="2147486213"/>
            <pc:sldLayoutMk cId="2665387577" sldId="2147486285"/>
          </pc:sldLayoutMkLst>
        </pc:sldLayoutChg>
        <pc:sldLayoutChg chg="del">
          <pc:chgData name="Bernard Fernando" userId="b283a9a7-e571-4974-a0d3-6db1e4666c62" providerId="ADAL" clId="{E9A38FD2-96A4-4022-AB6D-43556686303A}" dt="2025-03-21T17:10:11.939" v="10" actId="47"/>
          <pc:sldLayoutMkLst>
            <pc:docMk/>
            <pc:sldMasterMk cId="2142349000" sldId="2147486213"/>
            <pc:sldLayoutMk cId="1756977528" sldId="2147486295"/>
          </pc:sldLayoutMkLst>
        </pc:sldLayoutChg>
        <pc:sldLayoutChg chg="del">
          <pc:chgData name="Bernard Fernando" userId="b283a9a7-e571-4974-a0d3-6db1e4666c62" providerId="ADAL" clId="{E9A38FD2-96A4-4022-AB6D-43556686303A}" dt="2025-03-21T17:10:11.939" v="10" actId="47"/>
          <pc:sldLayoutMkLst>
            <pc:docMk/>
            <pc:sldMasterMk cId="2142349000" sldId="2147486213"/>
            <pc:sldLayoutMk cId="2806216286" sldId="2147486296"/>
          </pc:sldLayoutMkLst>
        </pc:sldLayoutChg>
        <pc:sldLayoutChg chg="del">
          <pc:chgData name="Bernard Fernando" userId="b283a9a7-e571-4974-a0d3-6db1e4666c62" providerId="ADAL" clId="{E9A38FD2-96A4-4022-AB6D-43556686303A}" dt="2025-03-21T17:10:11.939" v="10" actId="47"/>
          <pc:sldLayoutMkLst>
            <pc:docMk/>
            <pc:sldMasterMk cId="2142349000" sldId="2147486213"/>
            <pc:sldLayoutMk cId="3897531194" sldId="2147486298"/>
          </pc:sldLayoutMkLst>
        </pc:sldLayoutChg>
        <pc:sldLayoutChg chg="del">
          <pc:chgData name="Bernard Fernando" userId="b283a9a7-e571-4974-a0d3-6db1e4666c62" providerId="ADAL" clId="{E9A38FD2-96A4-4022-AB6D-43556686303A}" dt="2025-03-21T17:10:11.939" v="10" actId="47"/>
          <pc:sldLayoutMkLst>
            <pc:docMk/>
            <pc:sldMasterMk cId="2142349000" sldId="2147486213"/>
            <pc:sldLayoutMk cId="2016682640" sldId="2147486299"/>
          </pc:sldLayoutMkLst>
        </pc:sldLayoutChg>
        <pc:sldLayoutChg chg="del">
          <pc:chgData name="Bernard Fernando" userId="b283a9a7-e571-4974-a0d3-6db1e4666c62" providerId="ADAL" clId="{E9A38FD2-96A4-4022-AB6D-43556686303A}" dt="2025-03-21T17:10:11.939" v="10" actId="47"/>
          <pc:sldLayoutMkLst>
            <pc:docMk/>
            <pc:sldMasterMk cId="2142349000" sldId="2147486213"/>
            <pc:sldLayoutMk cId="1922419566" sldId="2147486300"/>
          </pc:sldLayoutMkLst>
        </pc:sldLayoutChg>
        <pc:sldLayoutChg chg="del">
          <pc:chgData name="Bernard Fernando" userId="b283a9a7-e571-4974-a0d3-6db1e4666c62" providerId="ADAL" clId="{E9A38FD2-96A4-4022-AB6D-43556686303A}" dt="2025-03-21T17:10:11.939" v="10" actId="47"/>
          <pc:sldLayoutMkLst>
            <pc:docMk/>
            <pc:sldMasterMk cId="2142349000" sldId="2147486213"/>
            <pc:sldLayoutMk cId="4097354027" sldId="2147486301"/>
          </pc:sldLayoutMkLst>
        </pc:sldLayoutChg>
        <pc:sldLayoutChg chg="del">
          <pc:chgData name="Bernard Fernando" userId="b283a9a7-e571-4974-a0d3-6db1e4666c62" providerId="ADAL" clId="{E9A38FD2-96A4-4022-AB6D-43556686303A}" dt="2025-03-21T17:10:11.939" v="10" actId="47"/>
          <pc:sldLayoutMkLst>
            <pc:docMk/>
            <pc:sldMasterMk cId="2142349000" sldId="2147486213"/>
            <pc:sldLayoutMk cId="1710864771" sldId="2147486302"/>
          </pc:sldLayoutMkLst>
        </pc:sldLayoutChg>
        <pc:sldLayoutChg chg="del">
          <pc:chgData name="Bernard Fernando" userId="b283a9a7-e571-4974-a0d3-6db1e4666c62" providerId="ADAL" clId="{E9A38FD2-96A4-4022-AB6D-43556686303A}" dt="2025-03-21T17:10:11.939" v="10" actId="47"/>
          <pc:sldLayoutMkLst>
            <pc:docMk/>
            <pc:sldMasterMk cId="2142349000" sldId="2147486213"/>
            <pc:sldLayoutMk cId="556188826" sldId="2147486303"/>
          </pc:sldLayoutMkLst>
        </pc:sldLayoutChg>
        <pc:sldLayoutChg chg="del">
          <pc:chgData name="Bernard Fernando" userId="b283a9a7-e571-4974-a0d3-6db1e4666c62" providerId="ADAL" clId="{E9A38FD2-96A4-4022-AB6D-43556686303A}" dt="2025-03-21T17:10:11.939" v="10" actId="47"/>
          <pc:sldLayoutMkLst>
            <pc:docMk/>
            <pc:sldMasterMk cId="2142349000" sldId="2147486213"/>
            <pc:sldLayoutMk cId="1789501669" sldId="2147486304"/>
          </pc:sldLayoutMkLst>
        </pc:sldLayoutChg>
        <pc:sldLayoutChg chg="del">
          <pc:chgData name="Bernard Fernando" userId="b283a9a7-e571-4974-a0d3-6db1e4666c62" providerId="ADAL" clId="{E9A38FD2-96A4-4022-AB6D-43556686303A}" dt="2025-03-21T17:10:11.939" v="10" actId="47"/>
          <pc:sldLayoutMkLst>
            <pc:docMk/>
            <pc:sldMasterMk cId="2142349000" sldId="2147486213"/>
            <pc:sldLayoutMk cId="1574279315" sldId="2147486306"/>
          </pc:sldLayoutMkLst>
        </pc:sldLayoutChg>
        <pc:sldLayoutChg chg="del">
          <pc:chgData name="Bernard Fernando" userId="b283a9a7-e571-4974-a0d3-6db1e4666c62" providerId="ADAL" clId="{E9A38FD2-96A4-4022-AB6D-43556686303A}" dt="2025-03-21T17:10:11.939" v="10" actId="47"/>
          <pc:sldLayoutMkLst>
            <pc:docMk/>
            <pc:sldMasterMk cId="2142349000" sldId="2147486213"/>
            <pc:sldLayoutMk cId="3221394993" sldId="2147486333"/>
          </pc:sldLayoutMkLst>
        </pc:sldLayoutChg>
        <pc:sldLayoutChg chg="del">
          <pc:chgData name="Bernard Fernando" userId="b283a9a7-e571-4974-a0d3-6db1e4666c62" providerId="ADAL" clId="{E9A38FD2-96A4-4022-AB6D-43556686303A}" dt="2025-03-21T17:10:11.939" v="10" actId="47"/>
          <pc:sldLayoutMkLst>
            <pc:docMk/>
            <pc:sldMasterMk cId="2142349000" sldId="2147486213"/>
            <pc:sldLayoutMk cId="3222449363" sldId="2147486334"/>
          </pc:sldLayoutMkLst>
        </pc:sldLayoutChg>
        <pc:sldLayoutChg chg="del">
          <pc:chgData name="Bernard Fernando" userId="b283a9a7-e571-4974-a0d3-6db1e4666c62" providerId="ADAL" clId="{E9A38FD2-96A4-4022-AB6D-43556686303A}" dt="2025-03-21T17:10:11.939" v="10" actId="47"/>
          <pc:sldLayoutMkLst>
            <pc:docMk/>
            <pc:sldMasterMk cId="2142349000" sldId="2147486213"/>
            <pc:sldLayoutMk cId="1682913885" sldId="2147486335"/>
          </pc:sldLayoutMkLst>
        </pc:sldLayoutChg>
        <pc:sldLayoutChg chg="del">
          <pc:chgData name="Bernard Fernando" userId="b283a9a7-e571-4974-a0d3-6db1e4666c62" providerId="ADAL" clId="{E9A38FD2-96A4-4022-AB6D-43556686303A}" dt="2025-03-21T17:10:11.939" v="10" actId="47"/>
          <pc:sldLayoutMkLst>
            <pc:docMk/>
            <pc:sldMasterMk cId="2142349000" sldId="2147486213"/>
            <pc:sldLayoutMk cId="911685863" sldId="2147486344"/>
          </pc:sldLayoutMkLst>
        </pc:sldLayoutChg>
        <pc:sldLayoutChg chg="del">
          <pc:chgData name="Bernard Fernando" userId="b283a9a7-e571-4974-a0d3-6db1e4666c62" providerId="ADAL" clId="{E9A38FD2-96A4-4022-AB6D-43556686303A}" dt="2025-03-21T17:10:11.939" v="10" actId="47"/>
          <pc:sldLayoutMkLst>
            <pc:docMk/>
            <pc:sldMasterMk cId="2142349000" sldId="2147486213"/>
            <pc:sldLayoutMk cId="3069027578" sldId="2147486345"/>
          </pc:sldLayoutMkLst>
        </pc:sldLayoutChg>
        <pc:sldLayoutChg chg="del">
          <pc:chgData name="Bernard Fernando" userId="b283a9a7-e571-4974-a0d3-6db1e4666c62" providerId="ADAL" clId="{E9A38FD2-96A4-4022-AB6D-43556686303A}" dt="2025-03-21T17:10:11.939" v="10" actId="47"/>
          <pc:sldLayoutMkLst>
            <pc:docMk/>
            <pc:sldMasterMk cId="2142349000" sldId="2147486213"/>
            <pc:sldLayoutMk cId="3418981947" sldId="2147486346"/>
          </pc:sldLayoutMkLst>
        </pc:sldLayoutChg>
        <pc:sldLayoutChg chg="del">
          <pc:chgData name="Bernard Fernando" userId="b283a9a7-e571-4974-a0d3-6db1e4666c62" providerId="ADAL" clId="{E9A38FD2-96A4-4022-AB6D-43556686303A}" dt="2025-03-21T17:10:11.939" v="10" actId="47"/>
          <pc:sldLayoutMkLst>
            <pc:docMk/>
            <pc:sldMasterMk cId="2142349000" sldId="2147486213"/>
            <pc:sldLayoutMk cId="25826060" sldId="2147486350"/>
          </pc:sldLayoutMkLst>
        </pc:sldLayoutChg>
        <pc:sldLayoutChg chg="del">
          <pc:chgData name="Bernard Fernando" userId="b283a9a7-e571-4974-a0d3-6db1e4666c62" providerId="ADAL" clId="{E9A38FD2-96A4-4022-AB6D-43556686303A}" dt="2025-03-21T17:10:11.939" v="10" actId="47"/>
          <pc:sldLayoutMkLst>
            <pc:docMk/>
            <pc:sldMasterMk cId="2142349000" sldId="2147486213"/>
            <pc:sldLayoutMk cId="1794059447" sldId="2147486351"/>
          </pc:sldLayoutMkLst>
        </pc:sldLayoutChg>
        <pc:sldLayoutChg chg="del">
          <pc:chgData name="Bernard Fernando" userId="b283a9a7-e571-4974-a0d3-6db1e4666c62" providerId="ADAL" clId="{E9A38FD2-96A4-4022-AB6D-43556686303A}" dt="2025-03-21T17:10:11.939" v="10" actId="47"/>
          <pc:sldLayoutMkLst>
            <pc:docMk/>
            <pc:sldMasterMk cId="2142349000" sldId="2147486213"/>
            <pc:sldLayoutMk cId="1308419636" sldId="2147486352"/>
          </pc:sldLayoutMkLst>
        </pc:sldLayoutChg>
        <pc:sldLayoutChg chg="del">
          <pc:chgData name="Bernard Fernando" userId="b283a9a7-e571-4974-a0d3-6db1e4666c62" providerId="ADAL" clId="{E9A38FD2-96A4-4022-AB6D-43556686303A}" dt="2025-03-21T17:10:11.939" v="10" actId="47"/>
          <pc:sldLayoutMkLst>
            <pc:docMk/>
            <pc:sldMasterMk cId="2142349000" sldId="2147486213"/>
            <pc:sldLayoutMk cId="1583153978" sldId="2147486353"/>
          </pc:sldLayoutMkLst>
        </pc:sldLayoutChg>
        <pc:sldLayoutChg chg="del">
          <pc:chgData name="Bernard Fernando" userId="b283a9a7-e571-4974-a0d3-6db1e4666c62" providerId="ADAL" clId="{E9A38FD2-96A4-4022-AB6D-43556686303A}" dt="2025-03-21T17:10:11.939" v="10" actId="47"/>
          <pc:sldLayoutMkLst>
            <pc:docMk/>
            <pc:sldMasterMk cId="2142349000" sldId="2147486213"/>
            <pc:sldLayoutMk cId="1134000243" sldId="2147486354"/>
          </pc:sldLayoutMkLst>
        </pc:sldLayoutChg>
        <pc:sldLayoutChg chg="del">
          <pc:chgData name="Bernard Fernando" userId="b283a9a7-e571-4974-a0d3-6db1e4666c62" providerId="ADAL" clId="{E9A38FD2-96A4-4022-AB6D-43556686303A}" dt="2025-03-21T17:10:11.939" v="10" actId="47"/>
          <pc:sldLayoutMkLst>
            <pc:docMk/>
            <pc:sldMasterMk cId="2142349000" sldId="2147486213"/>
            <pc:sldLayoutMk cId="2001464414" sldId="2147486355"/>
          </pc:sldLayoutMkLst>
        </pc:sldLayoutChg>
        <pc:sldLayoutChg chg="del">
          <pc:chgData name="Bernard Fernando" userId="b283a9a7-e571-4974-a0d3-6db1e4666c62" providerId="ADAL" clId="{E9A38FD2-96A4-4022-AB6D-43556686303A}" dt="2025-03-21T17:10:11.939" v="10" actId="47"/>
          <pc:sldLayoutMkLst>
            <pc:docMk/>
            <pc:sldMasterMk cId="2142349000" sldId="2147486213"/>
            <pc:sldLayoutMk cId="1306465533" sldId="2147486356"/>
          </pc:sldLayoutMkLst>
        </pc:sldLayoutChg>
        <pc:sldLayoutChg chg="del">
          <pc:chgData name="Bernard Fernando" userId="b283a9a7-e571-4974-a0d3-6db1e4666c62" providerId="ADAL" clId="{E9A38FD2-96A4-4022-AB6D-43556686303A}" dt="2025-03-21T17:10:11.939" v="10" actId="47"/>
          <pc:sldLayoutMkLst>
            <pc:docMk/>
            <pc:sldMasterMk cId="2142349000" sldId="2147486213"/>
            <pc:sldLayoutMk cId="4113782116" sldId="2147486357"/>
          </pc:sldLayoutMkLst>
        </pc:sldLayoutChg>
        <pc:sldLayoutChg chg="del">
          <pc:chgData name="Bernard Fernando" userId="b283a9a7-e571-4974-a0d3-6db1e4666c62" providerId="ADAL" clId="{E9A38FD2-96A4-4022-AB6D-43556686303A}" dt="2025-03-21T17:10:11.939" v="10" actId="47"/>
          <pc:sldLayoutMkLst>
            <pc:docMk/>
            <pc:sldMasterMk cId="2142349000" sldId="2147486213"/>
            <pc:sldLayoutMk cId="3350941454" sldId="2147486358"/>
          </pc:sldLayoutMkLst>
        </pc:sldLayoutChg>
        <pc:sldLayoutChg chg="del">
          <pc:chgData name="Bernard Fernando" userId="b283a9a7-e571-4974-a0d3-6db1e4666c62" providerId="ADAL" clId="{E9A38FD2-96A4-4022-AB6D-43556686303A}" dt="2025-03-21T17:10:11.939" v="10" actId="47"/>
          <pc:sldLayoutMkLst>
            <pc:docMk/>
            <pc:sldMasterMk cId="2142349000" sldId="2147486213"/>
            <pc:sldLayoutMk cId="1261730124" sldId="2147486359"/>
          </pc:sldLayoutMkLst>
        </pc:sldLayoutChg>
        <pc:sldLayoutChg chg="del">
          <pc:chgData name="Bernard Fernando" userId="b283a9a7-e571-4974-a0d3-6db1e4666c62" providerId="ADAL" clId="{E9A38FD2-96A4-4022-AB6D-43556686303A}" dt="2025-03-21T17:10:11.939" v="10" actId="47"/>
          <pc:sldLayoutMkLst>
            <pc:docMk/>
            <pc:sldMasterMk cId="2142349000" sldId="2147486213"/>
            <pc:sldLayoutMk cId="3583932377" sldId="2147486360"/>
          </pc:sldLayoutMkLst>
        </pc:sldLayoutChg>
        <pc:sldLayoutChg chg="del">
          <pc:chgData name="Bernard Fernando" userId="b283a9a7-e571-4974-a0d3-6db1e4666c62" providerId="ADAL" clId="{E9A38FD2-96A4-4022-AB6D-43556686303A}" dt="2025-03-21T17:10:11.939" v="10" actId="47"/>
          <pc:sldLayoutMkLst>
            <pc:docMk/>
            <pc:sldMasterMk cId="2142349000" sldId="2147486213"/>
            <pc:sldLayoutMk cId="520644375" sldId="2147486366"/>
          </pc:sldLayoutMkLst>
        </pc:sldLayoutChg>
        <pc:sldLayoutChg chg="del">
          <pc:chgData name="Bernard Fernando" userId="b283a9a7-e571-4974-a0d3-6db1e4666c62" providerId="ADAL" clId="{E9A38FD2-96A4-4022-AB6D-43556686303A}" dt="2025-03-21T17:10:11.939" v="10" actId="47"/>
          <pc:sldLayoutMkLst>
            <pc:docMk/>
            <pc:sldMasterMk cId="2142349000" sldId="2147486213"/>
            <pc:sldLayoutMk cId="148244377" sldId="2147486367"/>
          </pc:sldLayoutMkLst>
        </pc:sldLayoutChg>
        <pc:sldLayoutChg chg="del">
          <pc:chgData name="Bernard Fernando" userId="b283a9a7-e571-4974-a0d3-6db1e4666c62" providerId="ADAL" clId="{E9A38FD2-96A4-4022-AB6D-43556686303A}" dt="2025-03-21T17:10:11.939" v="10" actId="47"/>
          <pc:sldLayoutMkLst>
            <pc:docMk/>
            <pc:sldMasterMk cId="2142349000" sldId="2147486213"/>
            <pc:sldLayoutMk cId="1904229739" sldId="2147486369"/>
          </pc:sldLayoutMkLst>
        </pc:sldLayoutChg>
        <pc:sldLayoutChg chg="del">
          <pc:chgData name="Bernard Fernando" userId="b283a9a7-e571-4974-a0d3-6db1e4666c62" providerId="ADAL" clId="{E9A38FD2-96A4-4022-AB6D-43556686303A}" dt="2025-03-21T17:10:11.939" v="10" actId="47"/>
          <pc:sldLayoutMkLst>
            <pc:docMk/>
            <pc:sldMasterMk cId="2142349000" sldId="2147486213"/>
            <pc:sldLayoutMk cId="3701830127" sldId="2147486370"/>
          </pc:sldLayoutMkLst>
        </pc:sldLayoutChg>
        <pc:sldLayoutChg chg="del">
          <pc:chgData name="Bernard Fernando" userId="b283a9a7-e571-4974-a0d3-6db1e4666c62" providerId="ADAL" clId="{E9A38FD2-96A4-4022-AB6D-43556686303A}" dt="2025-03-21T17:10:11.939" v="10" actId="47"/>
          <pc:sldLayoutMkLst>
            <pc:docMk/>
            <pc:sldMasterMk cId="2142349000" sldId="2147486213"/>
            <pc:sldLayoutMk cId="3013230835" sldId="2147486371"/>
          </pc:sldLayoutMkLst>
        </pc:sldLayoutChg>
        <pc:sldLayoutChg chg="del">
          <pc:chgData name="Bernard Fernando" userId="b283a9a7-e571-4974-a0d3-6db1e4666c62" providerId="ADAL" clId="{E9A38FD2-96A4-4022-AB6D-43556686303A}" dt="2025-03-21T17:10:11.939" v="10" actId="47"/>
          <pc:sldLayoutMkLst>
            <pc:docMk/>
            <pc:sldMasterMk cId="2142349000" sldId="2147486213"/>
            <pc:sldLayoutMk cId="3079471077" sldId="2147486373"/>
          </pc:sldLayoutMkLst>
        </pc:sldLayoutChg>
        <pc:sldLayoutChg chg="del">
          <pc:chgData name="Bernard Fernando" userId="b283a9a7-e571-4974-a0d3-6db1e4666c62" providerId="ADAL" clId="{E9A38FD2-96A4-4022-AB6D-43556686303A}" dt="2025-03-21T17:10:11.939" v="10" actId="47"/>
          <pc:sldLayoutMkLst>
            <pc:docMk/>
            <pc:sldMasterMk cId="2142349000" sldId="2147486213"/>
            <pc:sldLayoutMk cId="2272298268" sldId="2147486374"/>
          </pc:sldLayoutMkLst>
        </pc:sldLayoutChg>
      </pc:sldMasterChg>
      <pc:sldMasterChg chg="delSldLayout modSldLayout">
        <pc:chgData name="Bernard Fernando" userId="b283a9a7-e571-4974-a0d3-6db1e4666c62" providerId="ADAL" clId="{E9A38FD2-96A4-4022-AB6D-43556686303A}" dt="2025-03-21T17:10:30.902" v="12" actId="47"/>
        <pc:sldMasterMkLst>
          <pc:docMk/>
          <pc:sldMasterMk cId="1949279857" sldId="2147486242"/>
        </pc:sldMasterMkLst>
        <pc:sldLayoutChg chg="modSp">
          <pc:chgData name="Bernard Fernando" userId="b283a9a7-e571-4974-a0d3-6db1e4666c62" providerId="ADAL" clId="{E9A38FD2-96A4-4022-AB6D-43556686303A}" dt="2025-03-21T16:58:01.616" v="0" actId="207"/>
          <pc:sldLayoutMkLst>
            <pc:docMk/>
            <pc:sldMasterMk cId="1949279857" sldId="2147486242"/>
            <pc:sldLayoutMk cId="3323440882" sldId="2147486383"/>
          </pc:sldLayoutMkLst>
        </pc:sldLayoutChg>
        <pc:sldLayoutChg chg="del">
          <pc:chgData name="Bernard Fernando" userId="b283a9a7-e571-4974-a0d3-6db1e4666c62" providerId="ADAL" clId="{E9A38FD2-96A4-4022-AB6D-43556686303A}" dt="2025-03-21T17:10:17.348" v="11" actId="47"/>
          <pc:sldLayoutMkLst>
            <pc:docMk/>
            <pc:sldMasterMk cId="1949279857" sldId="2147486242"/>
            <pc:sldLayoutMk cId="3340641602" sldId="2147486384"/>
          </pc:sldLayoutMkLst>
        </pc:sldLayoutChg>
        <pc:sldLayoutChg chg="del">
          <pc:chgData name="Bernard Fernando" userId="b283a9a7-e571-4974-a0d3-6db1e4666c62" providerId="ADAL" clId="{E9A38FD2-96A4-4022-AB6D-43556686303A}" dt="2025-03-21T17:10:30.902" v="12" actId="47"/>
          <pc:sldLayoutMkLst>
            <pc:docMk/>
            <pc:sldMasterMk cId="1949279857" sldId="2147486242"/>
            <pc:sldLayoutMk cId="2034600785" sldId="2147486385"/>
          </pc:sldLayoutMkLst>
        </pc:sldLayoutChg>
        <pc:sldLayoutChg chg="del">
          <pc:chgData name="Bernard Fernando" userId="b283a9a7-e571-4974-a0d3-6db1e4666c62" providerId="ADAL" clId="{E9A38FD2-96A4-4022-AB6D-43556686303A}" dt="2025-03-21T17:10:30.902" v="12" actId="47"/>
          <pc:sldLayoutMkLst>
            <pc:docMk/>
            <pc:sldMasterMk cId="1949279857" sldId="2147486242"/>
            <pc:sldLayoutMk cId="368777078" sldId="2147486386"/>
          </pc:sldLayoutMkLst>
        </pc:sldLayoutChg>
        <pc:sldLayoutChg chg="del">
          <pc:chgData name="Bernard Fernando" userId="b283a9a7-e571-4974-a0d3-6db1e4666c62" providerId="ADAL" clId="{E9A38FD2-96A4-4022-AB6D-43556686303A}" dt="2025-03-21T17:10:30.902" v="12" actId="47"/>
          <pc:sldLayoutMkLst>
            <pc:docMk/>
            <pc:sldMasterMk cId="1949279857" sldId="2147486242"/>
            <pc:sldLayoutMk cId="3027411137" sldId="2147486387"/>
          </pc:sldLayoutMkLst>
        </pc:sldLayoutChg>
        <pc:sldLayoutChg chg="del">
          <pc:chgData name="Bernard Fernando" userId="b283a9a7-e571-4974-a0d3-6db1e4666c62" providerId="ADAL" clId="{E9A38FD2-96A4-4022-AB6D-43556686303A}" dt="2025-03-21T17:10:30.902" v="12" actId="47"/>
          <pc:sldLayoutMkLst>
            <pc:docMk/>
            <pc:sldMasterMk cId="1949279857" sldId="2147486242"/>
            <pc:sldLayoutMk cId="378763137" sldId="2147486388"/>
          </pc:sldLayoutMkLst>
        </pc:sldLayoutChg>
        <pc:sldLayoutChg chg="del">
          <pc:chgData name="Bernard Fernando" userId="b283a9a7-e571-4974-a0d3-6db1e4666c62" providerId="ADAL" clId="{E9A38FD2-96A4-4022-AB6D-43556686303A}" dt="2025-03-21T17:10:30.902" v="12" actId="47"/>
          <pc:sldLayoutMkLst>
            <pc:docMk/>
            <pc:sldMasterMk cId="1949279857" sldId="2147486242"/>
            <pc:sldLayoutMk cId="2123370091" sldId="2147486389"/>
          </pc:sldLayoutMkLst>
        </pc:sldLayoutChg>
        <pc:sldLayoutChg chg="del">
          <pc:chgData name="Bernard Fernando" userId="b283a9a7-e571-4974-a0d3-6db1e4666c62" providerId="ADAL" clId="{E9A38FD2-96A4-4022-AB6D-43556686303A}" dt="2025-03-21T17:10:30.902" v="12" actId="47"/>
          <pc:sldLayoutMkLst>
            <pc:docMk/>
            <pc:sldMasterMk cId="1949279857" sldId="2147486242"/>
            <pc:sldLayoutMk cId="545266219" sldId="2147486390"/>
          </pc:sldLayoutMkLst>
        </pc:sldLayoutChg>
        <pc:sldLayoutChg chg="del">
          <pc:chgData name="Bernard Fernando" userId="b283a9a7-e571-4974-a0d3-6db1e4666c62" providerId="ADAL" clId="{E9A38FD2-96A4-4022-AB6D-43556686303A}" dt="2025-03-21T17:10:30.902" v="12" actId="47"/>
          <pc:sldLayoutMkLst>
            <pc:docMk/>
            <pc:sldMasterMk cId="1949279857" sldId="2147486242"/>
            <pc:sldLayoutMk cId="3683506321" sldId="2147486391"/>
          </pc:sldLayoutMkLst>
        </pc:sldLayoutChg>
        <pc:sldLayoutChg chg="del">
          <pc:chgData name="Bernard Fernando" userId="b283a9a7-e571-4974-a0d3-6db1e4666c62" providerId="ADAL" clId="{E9A38FD2-96A4-4022-AB6D-43556686303A}" dt="2025-03-21T17:10:30.902" v="12" actId="47"/>
          <pc:sldLayoutMkLst>
            <pc:docMk/>
            <pc:sldMasterMk cId="1949279857" sldId="2147486242"/>
            <pc:sldLayoutMk cId="2712047356" sldId="2147486392"/>
          </pc:sldLayoutMkLst>
        </pc:sldLayoutChg>
        <pc:sldLayoutChg chg="del">
          <pc:chgData name="Bernard Fernando" userId="b283a9a7-e571-4974-a0d3-6db1e4666c62" providerId="ADAL" clId="{E9A38FD2-96A4-4022-AB6D-43556686303A}" dt="2025-03-21T17:10:30.902" v="12" actId="47"/>
          <pc:sldLayoutMkLst>
            <pc:docMk/>
            <pc:sldMasterMk cId="1949279857" sldId="2147486242"/>
            <pc:sldLayoutMk cId="1977401742" sldId="2147486393"/>
          </pc:sldLayoutMkLst>
        </pc:sldLayoutChg>
        <pc:sldLayoutChg chg="del">
          <pc:chgData name="Bernard Fernando" userId="b283a9a7-e571-4974-a0d3-6db1e4666c62" providerId="ADAL" clId="{E9A38FD2-96A4-4022-AB6D-43556686303A}" dt="2025-03-21T17:10:30.902" v="12" actId="47"/>
          <pc:sldLayoutMkLst>
            <pc:docMk/>
            <pc:sldMasterMk cId="1949279857" sldId="2147486242"/>
            <pc:sldLayoutMk cId="512306825" sldId="2147486394"/>
          </pc:sldLayoutMkLst>
        </pc:sldLayoutChg>
        <pc:sldLayoutChg chg="del">
          <pc:chgData name="Bernard Fernando" userId="b283a9a7-e571-4974-a0d3-6db1e4666c62" providerId="ADAL" clId="{E9A38FD2-96A4-4022-AB6D-43556686303A}" dt="2025-03-21T17:10:30.902" v="12" actId="47"/>
          <pc:sldLayoutMkLst>
            <pc:docMk/>
            <pc:sldMasterMk cId="1949279857" sldId="2147486242"/>
            <pc:sldLayoutMk cId="240177513" sldId="2147486395"/>
          </pc:sldLayoutMkLst>
        </pc:sldLayoutChg>
        <pc:sldLayoutChg chg="del">
          <pc:chgData name="Bernard Fernando" userId="b283a9a7-e571-4974-a0d3-6db1e4666c62" providerId="ADAL" clId="{E9A38FD2-96A4-4022-AB6D-43556686303A}" dt="2025-03-21T17:10:30.902" v="12" actId="47"/>
          <pc:sldLayoutMkLst>
            <pc:docMk/>
            <pc:sldMasterMk cId="1949279857" sldId="2147486242"/>
            <pc:sldLayoutMk cId="697822857" sldId="2147486396"/>
          </pc:sldLayoutMkLst>
        </pc:sldLayoutChg>
        <pc:sldLayoutChg chg="del">
          <pc:chgData name="Bernard Fernando" userId="b283a9a7-e571-4974-a0d3-6db1e4666c62" providerId="ADAL" clId="{E9A38FD2-96A4-4022-AB6D-43556686303A}" dt="2025-03-21T17:10:30.902" v="12" actId="47"/>
          <pc:sldLayoutMkLst>
            <pc:docMk/>
            <pc:sldMasterMk cId="1949279857" sldId="2147486242"/>
            <pc:sldLayoutMk cId="3934709350" sldId="2147486397"/>
          </pc:sldLayoutMkLst>
        </pc:sldLayoutChg>
        <pc:sldLayoutChg chg="del">
          <pc:chgData name="Bernard Fernando" userId="b283a9a7-e571-4974-a0d3-6db1e4666c62" providerId="ADAL" clId="{E9A38FD2-96A4-4022-AB6D-43556686303A}" dt="2025-03-21T17:10:30.902" v="12" actId="47"/>
          <pc:sldLayoutMkLst>
            <pc:docMk/>
            <pc:sldMasterMk cId="1949279857" sldId="2147486242"/>
            <pc:sldLayoutMk cId="517255049" sldId="2147486398"/>
          </pc:sldLayoutMkLst>
        </pc:sldLayoutChg>
        <pc:sldLayoutChg chg="del">
          <pc:chgData name="Bernard Fernando" userId="b283a9a7-e571-4974-a0d3-6db1e4666c62" providerId="ADAL" clId="{E9A38FD2-96A4-4022-AB6D-43556686303A}" dt="2025-03-21T17:10:30.902" v="12" actId="47"/>
          <pc:sldLayoutMkLst>
            <pc:docMk/>
            <pc:sldMasterMk cId="1949279857" sldId="2147486242"/>
            <pc:sldLayoutMk cId="1568516493" sldId="2147486399"/>
          </pc:sldLayoutMkLst>
        </pc:sldLayoutChg>
        <pc:sldLayoutChg chg="del">
          <pc:chgData name="Bernard Fernando" userId="b283a9a7-e571-4974-a0d3-6db1e4666c62" providerId="ADAL" clId="{E9A38FD2-96A4-4022-AB6D-43556686303A}" dt="2025-03-21T17:10:30.902" v="12" actId="47"/>
          <pc:sldLayoutMkLst>
            <pc:docMk/>
            <pc:sldMasterMk cId="1949279857" sldId="2147486242"/>
            <pc:sldLayoutMk cId="2053639896" sldId="2147486400"/>
          </pc:sldLayoutMkLst>
        </pc:sldLayoutChg>
        <pc:sldLayoutChg chg="del">
          <pc:chgData name="Bernard Fernando" userId="b283a9a7-e571-4974-a0d3-6db1e4666c62" providerId="ADAL" clId="{E9A38FD2-96A4-4022-AB6D-43556686303A}" dt="2025-03-21T17:10:30.902" v="12" actId="47"/>
          <pc:sldLayoutMkLst>
            <pc:docMk/>
            <pc:sldMasterMk cId="1949279857" sldId="2147486242"/>
            <pc:sldLayoutMk cId="2262819578" sldId="2147486401"/>
          </pc:sldLayoutMkLst>
        </pc:sldLayoutChg>
        <pc:sldLayoutChg chg="del">
          <pc:chgData name="Bernard Fernando" userId="b283a9a7-e571-4974-a0d3-6db1e4666c62" providerId="ADAL" clId="{E9A38FD2-96A4-4022-AB6D-43556686303A}" dt="2025-03-21T17:10:30.902" v="12" actId="47"/>
          <pc:sldLayoutMkLst>
            <pc:docMk/>
            <pc:sldMasterMk cId="1949279857" sldId="2147486242"/>
            <pc:sldLayoutMk cId="4080230250" sldId="2147486402"/>
          </pc:sldLayoutMkLst>
        </pc:sldLayoutChg>
        <pc:sldLayoutChg chg="del">
          <pc:chgData name="Bernard Fernando" userId="b283a9a7-e571-4974-a0d3-6db1e4666c62" providerId="ADAL" clId="{E9A38FD2-96A4-4022-AB6D-43556686303A}" dt="2025-03-21T17:10:30.902" v="12" actId="47"/>
          <pc:sldLayoutMkLst>
            <pc:docMk/>
            <pc:sldMasterMk cId="1949279857" sldId="2147486242"/>
            <pc:sldLayoutMk cId="3786432454" sldId="2147486403"/>
          </pc:sldLayoutMkLst>
        </pc:sldLayoutChg>
        <pc:sldLayoutChg chg="del">
          <pc:chgData name="Bernard Fernando" userId="b283a9a7-e571-4974-a0d3-6db1e4666c62" providerId="ADAL" clId="{E9A38FD2-96A4-4022-AB6D-43556686303A}" dt="2025-03-21T17:10:30.902" v="12" actId="47"/>
          <pc:sldLayoutMkLst>
            <pc:docMk/>
            <pc:sldMasterMk cId="1949279857" sldId="2147486242"/>
            <pc:sldLayoutMk cId="3022951637" sldId="2147486404"/>
          </pc:sldLayoutMkLst>
        </pc:sldLayoutChg>
        <pc:sldLayoutChg chg="del">
          <pc:chgData name="Bernard Fernando" userId="b283a9a7-e571-4974-a0d3-6db1e4666c62" providerId="ADAL" clId="{E9A38FD2-96A4-4022-AB6D-43556686303A}" dt="2025-03-21T17:10:30.902" v="12" actId="47"/>
          <pc:sldLayoutMkLst>
            <pc:docMk/>
            <pc:sldMasterMk cId="1949279857" sldId="2147486242"/>
            <pc:sldLayoutMk cId="2819750812" sldId="2147486405"/>
          </pc:sldLayoutMkLst>
        </pc:sldLayoutChg>
        <pc:sldLayoutChg chg="del">
          <pc:chgData name="Bernard Fernando" userId="b283a9a7-e571-4974-a0d3-6db1e4666c62" providerId="ADAL" clId="{E9A38FD2-96A4-4022-AB6D-43556686303A}" dt="2025-03-21T17:10:30.902" v="12" actId="47"/>
          <pc:sldLayoutMkLst>
            <pc:docMk/>
            <pc:sldMasterMk cId="1949279857" sldId="2147486242"/>
            <pc:sldLayoutMk cId="861577501" sldId="2147486406"/>
          </pc:sldLayoutMkLst>
        </pc:sldLayoutChg>
        <pc:sldLayoutChg chg="del">
          <pc:chgData name="Bernard Fernando" userId="b283a9a7-e571-4974-a0d3-6db1e4666c62" providerId="ADAL" clId="{E9A38FD2-96A4-4022-AB6D-43556686303A}" dt="2025-03-21T17:10:30.902" v="12" actId="47"/>
          <pc:sldLayoutMkLst>
            <pc:docMk/>
            <pc:sldMasterMk cId="1949279857" sldId="2147486242"/>
            <pc:sldLayoutMk cId="4157084172" sldId="2147486407"/>
          </pc:sldLayoutMkLst>
        </pc:sldLayoutChg>
        <pc:sldLayoutChg chg="del">
          <pc:chgData name="Bernard Fernando" userId="b283a9a7-e571-4974-a0d3-6db1e4666c62" providerId="ADAL" clId="{E9A38FD2-96A4-4022-AB6D-43556686303A}" dt="2025-03-21T17:10:30.902" v="12" actId="47"/>
          <pc:sldLayoutMkLst>
            <pc:docMk/>
            <pc:sldMasterMk cId="1949279857" sldId="2147486242"/>
            <pc:sldLayoutMk cId="3418109848" sldId="2147486408"/>
          </pc:sldLayoutMkLst>
        </pc:sldLayoutChg>
        <pc:sldLayoutChg chg="del">
          <pc:chgData name="Bernard Fernando" userId="b283a9a7-e571-4974-a0d3-6db1e4666c62" providerId="ADAL" clId="{E9A38FD2-96A4-4022-AB6D-43556686303A}" dt="2025-03-21T17:10:30.902" v="12" actId="47"/>
          <pc:sldLayoutMkLst>
            <pc:docMk/>
            <pc:sldMasterMk cId="1949279857" sldId="2147486242"/>
            <pc:sldLayoutMk cId="4188516459" sldId="2147486409"/>
          </pc:sldLayoutMkLst>
        </pc:sldLayoutChg>
        <pc:sldLayoutChg chg="del">
          <pc:chgData name="Bernard Fernando" userId="b283a9a7-e571-4974-a0d3-6db1e4666c62" providerId="ADAL" clId="{E9A38FD2-96A4-4022-AB6D-43556686303A}" dt="2025-03-21T17:10:30.902" v="12" actId="47"/>
          <pc:sldLayoutMkLst>
            <pc:docMk/>
            <pc:sldMasterMk cId="1949279857" sldId="2147486242"/>
            <pc:sldLayoutMk cId="3253918008" sldId="2147486410"/>
          </pc:sldLayoutMkLst>
        </pc:sldLayoutChg>
      </pc:sldMasterChg>
      <pc:sldMasterChg chg="modSp mod modSldLayout">
        <pc:chgData name="Bernard Fernando" userId="b283a9a7-e571-4974-a0d3-6db1e4666c62" providerId="ADAL" clId="{E9A38FD2-96A4-4022-AB6D-43556686303A}" dt="2025-03-21T17:15:45.793" v="35" actId="2711"/>
        <pc:sldMasterMkLst>
          <pc:docMk/>
          <pc:sldMasterMk cId="2543071329" sldId="2147486384"/>
        </pc:sldMasterMkLst>
        <pc:sldLayoutChg chg="modSp">
          <pc:chgData name="Bernard Fernando" userId="b283a9a7-e571-4974-a0d3-6db1e4666c62" providerId="ADAL" clId="{E9A38FD2-96A4-4022-AB6D-43556686303A}" dt="2025-03-21T17:13:36.557" v="18" actId="2711"/>
          <pc:sldLayoutMkLst>
            <pc:docMk/>
            <pc:sldMasterMk cId="2543071329" sldId="2147486384"/>
            <pc:sldLayoutMk cId="1875039222" sldId="2147486385"/>
          </pc:sldLayoutMkLst>
        </pc:sldLayoutChg>
        <pc:sldLayoutChg chg="modSp">
          <pc:chgData name="Bernard Fernando" userId="b283a9a7-e571-4974-a0d3-6db1e4666c62" providerId="ADAL" clId="{E9A38FD2-96A4-4022-AB6D-43556686303A}" dt="2025-03-21T17:13:42.667" v="19" actId="2711"/>
          <pc:sldLayoutMkLst>
            <pc:docMk/>
            <pc:sldMasterMk cId="2543071329" sldId="2147486384"/>
            <pc:sldLayoutMk cId="1310837018" sldId="2147486386"/>
          </pc:sldLayoutMkLst>
        </pc:sldLayoutChg>
        <pc:sldLayoutChg chg="modSp">
          <pc:chgData name="Bernard Fernando" userId="b283a9a7-e571-4974-a0d3-6db1e4666c62" providerId="ADAL" clId="{E9A38FD2-96A4-4022-AB6D-43556686303A}" dt="2025-03-21T17:13:50.347" v="20" actId="2711"/>
          <pc:sldLayoutMkLst>
            <pc:docMk/>
            <pc:sldMasterMk cId="2543071329" sldId="2147486384"/>
            <pc:sldLayoutMk cId="3978453723" sldId="2147486387"/>
          </pc:sldLayoutMkLst>
        </pc:sldLayoutChg>
        <pc:sldLayoutChg chg="modSp">
          <pc:chgData name="Bernard Fernando" userId="b283a9a7-e571-4974-a0d3-6db1e4666c62" providerId="ADAL" clId="{E9A38FD2-96A4-4022-AB6D-43556686303A}" dt="2025-03-21T17:13:56.164" v="21" actId="2711"/>
          <pc:sldLayoutMkLst>
            <pc:docMk/>
            <pc:sldMasterMk cId="2543071329" sldId="2147486384"/>
            <pc:sldLayoutMk cId="868769203" sldId="2147486388"/>
          </pc:sldLayoutMkLst>
        </pc:sldLayoutChg>
        <pc:sldLayoutChg chg="modSp">
          <pc:chgData name="Bernard Fernando" userId="b283a9a7-e571-4974-a0d3-6db1e4666c62" providerId="ADAL" clId="{E9A38FD2-96A4-4022-AB6D-43556686303A}" dt="2025-03-21T17:14:03.147" v="22" actId="2711"/>
          <pc:sldLayoutMkLst>
            <pc:docMk/>
            <pc:sldMasterMk cId="2543071329" sldId="2147486384"/>
            <pc:sldLayoutMk cId="4017896364" sldId="2147486389"/>
          </pc:sldLayoutMkLst>
        </pc:sldLayoutChg>
        <pc:sldLayoutChg chg="modSp">
          <pc:chgData name="Bernard Fernando" userId="b283a9a7-e571-4974-a0d3-6db1e4666c62" providerId="ADAL" clId="{E9A38FD2-96A4-4022-AB6D-43556686303A}" dt="2025-03-21T17:14:20.030" v="23" actId="2711"/>
          <pc:sldLayoutMkLst>
            <pc:docMk/>
            <pc:sldMasterMk cId="2543071329" sldId="2147486384"/>
            <pc:sldLayoutMk cId="3627997952" sldId="2147486391"/>
          </pc:sldLayoutMkLst>
        </pc:sldLayoutChg>
        <pc:sldLayoutChg chg="modSp">
          <pc:chgData name="Bernard Fernando" userId="b283a9a7-e571-4974-a0d3-6db1e4666c62" providerId="ADAL" clId="{E9A38FD2-96A4-4022-AB6D-43556686303A}" dt="2025-03-21T17:14:39.531" v="24" actId="2711"/>
          <pc:sldLayoutMkLst>
            <pc:docMk/>
            <pc:sldMasterMk cId="2543071329" sldId="2147486384"/>
            <pc:sldLayoutMk cId="633772564" sldId="2147486404"/>
          </pc:sldLayoutMkLst>
        </pc:sldLayoutChg>
        <pc:sldLayoutChg chg="modSp">
          <pc:chgData name="Bernard Fernando" userId="b283a9a7-e571-4974-a0d3-6db1e4666c62" providerId="ADAL" clId="{E9A38FD2-96A4-4022-AB6D-43556686303A}" dt="2025-03-21T17:14:45.419" v="25" actId="2711"/>
          <pc:sldLayoutMkLst>
            <pc:docMk/>
            <pc:sldMasterMk cId="2543071329" sldId="2147486384"/>
            <pc:sldLayoutMk cId="3888320065" sldId="2147486405"/>
          </pc:sldLayoutMkLst>
        </pc:sldLayoutChg>
        <pc:sldLayoutChg chg="modSp">
          <pc:chgData name="Bernard Fernando" userId="b283a9a7-e571-4974-a0d3-6db1e4666c62" providerId="ADAL" clId="{E9A38FD2-96A4-4022-AB6D-43556686303A}" dt="2025-03-21T17:14:54.260" v="26" actId="2711"/>
          <pc:sldLayoutMkLst>
            <pc:docMk/>
            <pc:sldMasterMk cId="2543071329" sldId="2147486384"/>
            <pc:sldLayoutMk cId="2956771540" sldId="2147486410"/>
          </pc:sldLayoutMkLst>
        </pc:sldLayoutChg>
        <pc:sldLayoutChg chg="modSp">
          <pc:chgData name="Bernard Fernando" userId="b283a9a7-e571-4974-a0d3-6db1e4666c62" providerId="ADAL" clId="{E9A38FD2-96A4-4022-AB6D-43556686303A}" dt="2025-03-21T17:14:59.652" v="27" actId="2711"/>
          <pc:sldLayoutMkLst>
            <pc:docMk/>
            <pc:sldMasterMk cId="2543071329" sldId="2147486384"/>
            <pc:sldLayoutMk cId="2475240762" sldId="2147486412"/>
          </pc:sldLayoutMkLst>
        </pc:sldLayoutChg>
        <pc:sldLayoutChg chg="modSp">
          <pc:chgData name="Bernard Fernando" userId="b283a9a7-e571-4974-a0d3-6db1e4666c62" providerId="ADAL" clId="{E9A38FD2-96A4-4022-AB6D-43556686303A}" dt="2025-03-21T17:15:05.770" v="28" actId="2711"/>
          <pc:sldLayoutMkLst>
            <pc:docMk/>
            <pc:sldMasterMk cId="2543071329" sldId="2147486384"/>
            <pc:sldLayoutMk cId="2821373907" sldId="2147486414"/>
          </pc:sldLayoutMkLst>
        </pc:sldLayoutChg>
        <pc:sldLayoutChg chg="modSp">
          <pc:chgData name="Bernard Fernando" userId="b283a9a7-e571-4974-a0d3-6db1e4666c62" providerId="ADAL" clId="{E9A38FD2-96A4-4022-AB6D-43556686303A}" dt="2025-03-21T17:15:11.402" v="29" actId="2711"/>
          <pc:sldLayoutMkLst>
            <pc:docMk/>
            <pc:sldMasterMk cId="2543071329" sldId="2147486384"/>
            <pc:sldLayoutMk cId="1619877826" sldId="2147486415"/>
          </pc:sldLayoutMkLst>
        </pc:sldLayoutChg>
        <pc:sldLayoutChg chg="modSp">
          <pc:chgData name="Bernard Fernando" userId="b283a9a7-e571-4974-a0d3-6db1e4666c62" providerId="ADAL" clId="{E9A38FD2-96A4-4022-AB6D-43556686303A}" dt="2025-03-21T17:15:17.251" v="30" actId="2711"/>
          <pc:sldLayoutMkLst>
            <pc:docMk/>
            <pc:sldMasterMk cId="2543071329" sldId="2147486384"/>
            <pc:sldLayoutMk cId="444943780" sldId="2147486416"/>
          </pc:sldLayoutMkLst>
        </pc:sldLayoutChg>
        <pc:sldLayoutChg chg="modSp">
          <pc:chgData name="Bernard Fernando" userId="b283a9a7-e571-4974-a0d3-6db1e4666c62" providerId="ADAL" clId="{E9A38FD2-96A4-4022-AB6D-43556686303A}" dt="2025-03-21T17:15:22.291" v="31" actId="2711"/>
          <pc:sldLayoutMkLst>
            <pc:docMk/>
            <pc:sldMasterMk cId="2543071329" sldId="2147486384"/>
            <pc:sldLayoutMk cId="1885397770" sldId="2147486417"/>
          </pc:sldLayoutMkLst>
        </pc:sldLayoutChg>
        <pc:sldLayoutChg chg="modSp">
          <pc:chgData name="Bernard Fernando" userId="b283a9a7-e571-4974-a0d3-6db1e4666c62" providerId="ADAL" clId="{E9A38FD2-96A4-4022-AB6D-43556686303A}" dt="2025-03-21T17:15:27.363" v="32" actId="2711"/>
          <pc:sldLayoutMkLst>
            <pc:docMk/>
            <pc:sldMasterMk cId="2543071329" sldId="2147486384"/>
            <pc:sldLayoutMk cId="3411674446" sldId="2147486418"/>
          </pc:sldLayoutMkLst>
        </pc:sldLayoutChg>
        <pc:sldLayoutChg chg="modSp">
          <pc:chgData name="Bernard Fernando" userId="b283a9a7-e571-4974-a0d3-6db1e4666c62" providerId="ADAL" clId="{E9A38FD2-96A4-4022-AB6D-43556686303A}" dt="2025-03-21T17:15:31.675" v="33" actId="2711"/>
          <pc:sldLayoutMkLst>
            <pc:docMk/>
            <pc:sldMasterMk cId="2543071329" sldId="2147486384"/>
            <pc:sldLayoutMk cId="1536870085" sldId="2147486419"/>
          </pc:sldLayoutMkLst>
        </pc:sldLayoutChg>
        <pc:sldLayoutChg chg="modSp">
          <pc:chgData name="Bernard Fernando" userId="b283a9a7-e571-4974-a0d3-6db1e4666c62" providerId="ADAL" clId="{E9A38FD2-96A4-4022-AB6D-43556686303A}" dt="2025-03-21T17:15:36.036" v="34" actId="2711"/>
          <pc:sldLayoutMkLst>
            <pc:docMk/>
            <pc:sldMasterMk cId="2543071329" sldId="2147486384"/>
            <pc:sldLayoutMk cId="1049717998" sldId="2147486420"/>
          </pc:sldLayoutMkLst>
        </pc:sldLayoutChg>
        <pc:sldLayoutChg chg="modSp">
          <pc:chgData name="Bernard Fernando" userId="b283a9a7-e571-4974-a0d3-6db1e4666c62" providerId="ADAL" clId="{E9A38FD2-96A4-4022-AB6D-43556686303A}" dt="2025-03-21T17:15:45.793" v="35" actId="2711"/>
          <pc:sldLayoutMkLst>
            <pc:docMk/>
            <pc:sldMasterMk cId="2543071329" sldId="2147486384"/>
            <pc:sldLayoutMk cId="1506034861" sldId="2147486421"/>
          </pc:sldLayoutMkLst>
        </pc:sldLayoutChg>
      </pc:sldMasterChg>
    </pc:docChg>
  </pc:docChgLst>
  <pc:docChgLst>
    <pc:chgData name="Jane Emperado" userId="f11f2e2c-abe5-457b-8efd-db449d0a0879" providerId="ADAL" clId="{14D4B294-9766-4257-9199-B29AEA578677}"/>
    <pc:docChg chg="custSel modSld modMainMaster">
      <pc:chgData name="Jane Emperado" userId="f11f2e2c-abe5-457b-8efd-db449d0a0879" providerId="ADAL" clId="{14D4B294-9766-4257-9199-B29AEA578677}" dt="2024-12-24T14:13:43.563" v="23"/>
      <pc:docMkLst>
        <pc:docMk/>
      </pc:docMkLst>
      <pc:sldChg chg="delSp mod">
        <pc:chgData name="Jane Emperado" userId="f11f2e2c-abe5-457b-8efd-db449d0a0879" providerId="ADAL" clId="{14D4B294-9766-4257-9199-B29AEA578677}" dt="2024-12-24T13:59:07.099" v="7" actId="478"/>
        <pc:sldMkLst>
          <pc:docMk/>
          <pc:sldMk cId="3693335688" sldId="276"/>
        </pc:sldMkLst>
      </pc:sldChg>
      <pc:sldChg chg="modSp">
        <pc:chgData name="Jane Emperado" userId="f11f2e2c-abe5-457b-8efd-db449d0a0879" providerId="ADAL" clId="{14D4B294-9766-4257-9199-B29AEA578677}" dt="2024-12-24T14:01:43.396" v="12" actId="14826"/>
        <pc:sldMkLst>
          <pc:docMk/>
          <pc:sldMk cId="3812399399" sldId="1875"/>
        </pc:sldMkLst>
      </pc:sldChg>
    </pc:docChg>
  </pc:docChgLst>
  <pc:docChgLst>
    <pc:chgData name="Abbas Kassem" userId="b5422da9-d130-411e-8a14-2c174765e2f3" providerId="ADAL" clId="{9DC2F4B9-7753-274A-B3C1-F5ADC2154020}"/>
    <pc:docChg chg="undo redo custSel addSld delSld modSld delMainMaster modMainMaster">
      <pc:chgData name="Abbas Kassem" userId="b5422da9-d130-411e-8a14-2c174765e2f3" providerId="ADAL" clId="{9DC2F4B9-7753-274A-B3C1-F5ADC2154020}" dt="2024-05-30T01:08:10.609" v="626" actId="700"/>
      <pc:docMkLst>
        <pc:docMk/>
      </pc:docMkLst>
      <pc:sldChg chg="addSp delSp modSp mod chgLayout">
        <pc:chgData name="Abbas Kassem" userId="b5422da9-d130-411e-8a14-2c174765e2f3" providerId="ADAL" clId="{9DC2F4B9-7753-274A-B3C1-F5ADC2154020}" dt="2024-05-29T23:48:29.621" v="257" actId="6264"/>
        <pc:sldMkLst>
          <pc:docMk/>
          <pc:sldMk cId="3213303684" sldId="350"/>
        </pc:sldMkLst>
      </pc:sldChg>
      <pc:sldChg chg="addSp delSp modSp mod modClrScheme chgLayout">
        <pc:chgData name="Abbas Kassem" userId="b5422da9-d130-411e-8a14-2c174765e2f3" providerId="ADAL" clId="{9DC2F4B9-7753-274A-B3C1-F5ADC2154020}" dt="2024-05-30T00:23:27.603" v="557" actId="1076"/>
        <pc:sldMkLst>
          <pc:docMk/>
          <pc:sldMk cId="2545225003" sldId="351"/>
        </pc:sldMkLst>
      </pc:sldChg>
      <pc:sldChg chg="addSp delSp modSp mod modClrScheme chgLayout">
        <pc:chgData name="Abbas Kassem" userId="b5422da9-d130-411e-8a14-2c174765e2f3" providerId="ADAL" clId="{9DC2F4B9-7753-274A-B3C1-F5ADC2154020}" dt="2024-05-30T00:10:54.713" v="434" actId="478"/>
        <pc:sldMkLst>
          <pc:docMk/>
          <pc:sldMk cId="1512787495" sldId="588"/>
        </pc:sldMkLst>
      </pc:sldChg>
      <pc:sldChg chg="del">
        <pc:chgData name="Abbas Kassem" userId="b5422da9-d130-411e-8a14-2c174765e2f3" providerId="ADAL" clId="{9DC2F4B9-7753-274A-B3C1-F5ADC2154020}" dt="2024-05-30T00:10:32.976" v="428" actId="2696"/>
        <pc:sldMkLst>
          <pc:docMk/>
          <pc:sldMk cId="2994849640" sldId="590"/>
        </pc:sldMkLst>
      </pc:sldChg>
      <pc:sldChg chg="addSp delSp modSp mod modClrScheme chgLayout">
        <pc:chgData name="Abbas Kassem" userId="b5422da9-d130-411e-8a14-2c174765e2f3" providerId="ADAL" clId="{9DC2F4B9-7753-274A-B3C1-F5ADC2154020}" dt="2024-05-29T23:51:35.954" v="271" actId="700"/>
        <pc:sldMkLst>
          <pc:docMk/>
          <pc:sldMk cId="2476209255" sldId="600"/>
        </pc:sldMkLst>
      </pc:sldChg>
      <pc:sldChg chg="addSp delSp modSp mod modClrScheme chgLayout">
        <pc:chgData name="Abbas Kassem" userId="b5422da9-d130-411e-8a14-2c174765e2f3" providerId="ADAL" clId="{9DC2F4B9-7753-274A-B3C1-F5ADC2154020}" dt="2024-05-30T00:11:48.452" v="437" actId="478"/>
        <pc:sldMkLst>
          <pc:docMk/>
          <pc:sldMk cId="2469376710" sldId="1067"/>
        </pc:sldMkLst>
      </pc:sldChg>
      <pc:sldChg chg="addSp delSp modSp mod modClrScheme chgLayout">
        <pc:chgData name="Abbas Kassem" userId="b5422da9-d130-411e-8a14-2c174765e2f3" providerId="ADAL" clId="{9DC2F4B9-7753-274A-B3C1-F5ADC2154020}" dt="2024-05-29T23:47:40.315" v="251" actId="700"/>
        <pc:sldMkLst>
          <pc:docMk/>
          <pc:sldMk cId="1600594350" sldId="1653"/>
        </pc:sldMkLst>
      </pc:sldChg>
      <pc:sldChg chg="addSp delSp modSp del mod modClrScheme delAnim modAnim chgLayout">
        <pc:chgData name="Abbas Kassem" userId="b5422da9-d130-411e-8a14-2c174765e2f3" providerId="ADAL" clId="{9DC2F4B9-7753-274A-B3C1-F5ADC2154020}" dt="2024-05-30T00:33:04.884" v="619" actId="2696"/>
        <pc:sldMkLst>
          <pc:docMk/>
          <pc:sldMk cId="2828639446" sldId="1670"/>
        </pc:sldMkLst>
      </pc:sldChg>
      <pc:sldChg chg="addSp delSp modSp mod modClrScheme chgLayout">
        <pc:chgData name="Abbas Kassem" userId="b5422da9-d130-411e-8a14-2c174765e2f3" providerId="ADAL" clId="{9DC2F4B9-7753-274A-B3C1-F5ADC2154020}" dt="2024-05-29T23:47:14.882" v="248" actId="700"/>
        <pc:sldMkLst>
          <pc:docMk/>
          <pc:sldMk cId="1875021238" sldId="1708"/>
        </pc:sldMkLst>
      </pc:sldChg>
      <pc:sldChg chg="addSp delSp modSp mod modClrScheme chgLayout">
        <pc:chgData name="Abbas Kassem" userId="b5422da9-d130-411e-8a14-2c174765e2f3" providerId="ADAL" clId="{9DC2F4B9-7753-274A-B3C1-F5ADC2154020}" dt="2024-05-29T23:53:37.250" v="291" actId="700"/>
        <pc:sldMkLst>
          <pc:docMk/>
          <pc:sldMk cId="3097061799" sldId="1722"/>
        </pc:sldMkLst>
      </pc:sldChg>
      <pc:sldChg chg="del">
        <pc:chgData name="Abbas Kassem" userId="b5422da9-d130-411e-8a14-2c174765e2f3" providerId="ADAL" clId="{9DC2F4B9-7753-274A-B3C1-F5ADC2154020}" dt="2024-05-30T00:00:45.305" v="335" actId="2696"/>
        <pc:sldMkLst>
          <pc:docMk/>
          <pc:sldMk cId="420737355" sldId="1741"/>
        </pc:sldMkLst>
      </pc:sldChg>
      <pc:sldChg chg="del">
        <pc:chgData name="Abbas Kassem" userId="b5422da9-d130-411e-8a14-2c174765e2f3" providerId="ADAL" clId="{9DC2F4B9-7753-274A-B3C1-F5ADC2154020}" dt="2024-05-30T00:15:15.846" v="447" actId="2696"/>
        <pc:sldMkLst>
          <pc:docMk/>
          <pc:sldMk cId="1014256085" sldId="1749"/>
        </pc:sldMkLst>
      </pc:sldChg>
      <pc:sldChg chg="addSp delSp modSp mod modClrScheme chgLayout">
        <pc:chgData name="Abbas Kassem" userId="b5422da9-d130-411e-8a14-2c174765e2f3" providerId="ADAL" clId="{9DC2F4B9-7753-274A-B3C1-F5ADC2154020}" dt="2024-05-29T23:46:58.756" v="246" actId="6264"/>
        <pc:sldMkLst>
          <pc:docMk/>
          <pc:sldMk cId="452981664" sldId="1753"/>
        </pc:sldMkLst>
      </pc:sldChg>
      <pc:sldChg chg="addSp delSp modSp mod chgLayout">
        <pc:chgData name="Abbas Kassem" userId="b5422da9-d130-411e-8a14-2c174765e2f3" providerId="ADAL" clId="{9DC2F4B9-7753-274A-B3C1-F5ADC2154020}" dt="2024-05-30T00:00:52.454" v="336" actId="6264"/>
        <pc:sldMkLst>
          <pc:docMk/>
          <pc:sldMk cId="2523779614" sldId="1765"/>
        </pc:sldMkLst>
      </pc:sldChg>
      <pc:sldChg chg="addSp delSp modSp mod chgLayout">
        <pc:chgData name="Abbas Kassem" userId="b5422da9-d130-411e-8a14-2c174765e2f3" providerId="ADAL" clId="{9DC2F4B9-7753-274A-B3C1-F5ADC2154020}" dt="2024-05-30T00:00:59.755" v="338" actId="6264"/>
        <pc:sldMkLst>
          <pc:docMk/>
          <pc:sldMk cId="2461042309" sldId="1766"/>
        </pc:sldMkLst>
      </pc:sldChg>
      <pc:sldChg chg="addSp delSp modSp mod chgLayout">
        <pc:chgData name="Abbas Kassem" userId="b5422da9-d130-411e-8a14-2c174765e2f3" providerId="ADAL" clId="{9DC2F4B9-7753-274A-B3C1-F5ADC2154020}" dt="2024-05-30T00:00:56.554" v="337" actId="6264"/>
        <pc:sldMkLst>
          <pc:docMk/>
          <pc:sldMk cId="2857770934" sldId="1767"/>
        </pc:sldMkLst>
      </pc:sldChg>
      <pc:sldChg chg="addSp delSp modSp mod modClrScheme chgLayout">
        <pc:chgData name="Abbas Kassem" userId="b5422da9-d130-411e-8a14-2c174765e2f3" providerId="ADAL" clId="{9DC2F4B9-7753-274A-B3C1-F5ADC2154020}" dt="2024-05-29T23:53:13.887" v="289" actId="20577"/>
        <pc:sldMkLst>
          <pc:docMk/>
          <pc:sldMk cId="1413607929" sldId="1774"/>
        </pc:sldMkLst>
      </pc:sldChg>
      <pc:sldChg chg="addSp delSp modSp mod modClrScheme chgLayout">
        <pc:chgData name="Abbas Kassem" userId="b5422da9-d130-411e-8a14-2c174765e2f3" providerId="ADAL" clId="{9DC2F4B9-7753-274A-B3C1-F5ADC2154020}" dt="2024-05-29T23:53:48.138" v="293" actId="700"/>
        <pc:sldMkLst>
          <pc:docMk/>
          <pc:sldMk cId="3858183350" sldId="1776"/>
        </pc:sldMkLst>
      </pc:sldChg>
      <pc:sldChg chg="del">
        <pc:chgData name="Abbas Kassem" userId="b5422da9-d130-411e-8a14-2c174765e2f3" providerId="ADAL" clId="{9DC2F4B9-7753-274A-B3C1-F5ADC2154020}" dt="2024-05-30T00:15:24.013" v="450" actId="2696"/>
        <pc:sldMkLst>
          <pc:docMk/>
          <pc:sldMk cId="2297157566" sldId="1777"/>
        </pc:sldMkLst>
      </pc:sldChg>
      <pc:sldChg chg="del">
        <pc:chgData name="Abbas Kassem" userId="b5422da9-d130-411e-8a14-2c174765e2f3" providerId="ADAL" clId="{9DC2F4B9-7753-274A-B3C1-F5ADC2154020}" dt="2024-05-30T00:15:21.037" v="449" actId="2696"/>
        <pc:sldMkLst>
          <pc:docMk/>
          <pc:sldMk cId="3894141782" sldId="1778"/>
        </pc:sldMkLst>
      </pc:sldChg>
      <pc:sldChg chg="del">
        <pc:chgData name="Abbas Kassem" userId="b5422da9-d130-411e-8a14-2c174765e2f3" providerId="ADAL" clId="{9DC2F4B9-7753-274A-B3C1-F5ADC2154020}" dt="2024-05-30T00:15:19.691" v="448" actId="2696"/>
        <pc:sldMkLst>
          <pc:docMk/>
          <pc:sldMk cId="4195066246" sldId="1779"/>
        </pc:sldMkLst>
      </pc:sldChg>
      <pc:sldChg chg="del">
        <pc:chgData name="Abbas Kassem" userId="b5422da9-d130-411e-8a14-2c174765e2f3" providerId="ADAL" clId="{9DC2F4B9-7753-274A-B3C1-F5ADC2154020}" dt="2024-05-30T00:15:06.187" v="446" actId="2696"/>
        <pc:sldMkLst>
          <pc:docMk/>
          <pc:sldMk cId="2593862395" sldId="1780"/>
        </pc:sldMkLst>
      </pc:sldChg>
      <pc:sldChg chg="del">
        <pc:chgData name="Abbas Kassem" userId="b5422da9-d130-411e-8a14-2c174765e2f3" providerId="ADAL" clId="{9DC2F4B9-7753-274A-B3C1-F5ADC2154020}" dt="2024-05-30T00:15:03.297" v="445" actId="2696"/>
        <pc:sldMkLst>
          <pc:docMk/>
          <pc:sldMk cId="1346632553" sldId="1781"/>
        </pc:sldMkLst>
      </pc:sldChg>
      <pc:sldChg chg="del">
        <pc:chgData name="Abbas Kassem" userId="b5422da9-d130-411e-8a14-2c174765e2f3" providerId="ADAL" clId="{9DC2F4B9-7753-274A-B3C1-F5ADC2154020}" dt="2024-05-30T00:15:01.221" v="444" actId="2696"/>
        <pc:sldMkLst>
          <pc:docMk/>
          <pc:sldMk cId="2604149346" sldId="1782"/>
        </pc:sldMkLst>
      </pc:sldChg>
      <pc:sldChg chg="addSp delSp modSp mod modClrScheme chgLayout">
        <pc:chgData name="Abbas Kassem" userId="b5422da9-d130-411e-8a14-2c174765e2f3" providerId="ADAL" clId="{9DC2F4B9-7753-274A-B3C1-F5ADC2154020}" dt="2024-05-30T00:33:44.054" v="623" actId="6264"/>
        <pc:sldMkLst>
          <pc:docMk/>
          <pc:sldMk cId="3828614129" sldId="1783"/>
        </pc:sldMkLst>
      </pc:sldChg>
      <pc:sldChg chg="del">
        <pc:chgData name="Abbas Kassem" userId="b5422da9-d130-411e-8a14-2c174765e2f3" providerId="ADAL" clId="{9DC2F4B9-7753-274A-B3C1-F5ADC2154020}" dt="2024-05-30T00:14:41.314" v="443" actId="2696"/>
        <pc:sldMkLst>
          <pc:docMk/>
          <pc:sldMk cId="661254123" sldId="1784"/>
        </pc:sldMkLst>
      </pc:sldChg>
      <pc:sldChg chg="del">
        <pc:chgData name="Abbas Kassem" userId="b5422da9-d130-411e-8a14-2c174765e2f3" providerId="ADAL" clId="{9DC2F4B9-7753-274A-B3C1-F5ADC2154020}" dt="2024-05-30T00:14:36.820" v="442" actId="2696"/>
        <pc:sldMkLst>
          <pc:docMk/>
          <pc:sldMk cId="174548853" sldId="1785"/>
        </pc:sldMkLst>
      </pc:sldChg>
      <pc:sldChg chg="addSp delSp modSp mod modClrScheme chgLayout">
        <pc:chgData name="Abbas Kassem" userId="b5422da9-d130-411e-8a14-2c174765e2f3" providerId="ADAL" clId="{9DC2F4B9-7753-274A-B3C1-F5ADC2154020}" dt="2024-05-30T00:10:23.785" v="427" actId="6264"/>
        <pc:sldMkLst>
          <pc:docMk/>
          <pc:sldMk cId="2466462266" sldId="1786"/>
        </pc:sldMkLst>
      </pc:sldChg>
      <pc:sldChg chg="modSp mod">
        <pc:chgData name="Abbas Kassem" userId="b5422da9-d130-411e-8a14-2c174765e2f3" providerId="ADAL" clId="{9DC2F4B9-7753-274A-B3C1-F5ADC2154020}" dt="2024-05-30T00:30:18.797" v="608" actId="14100"/>
        <pc:sldMkLst>
          <pc:docMk/>
          <pc:sldMk cId="3831091944" sldId="1788"/>
        </pc:sldMkLst>
      </pc:sldChg>
      <pc:sldChg chg="addSp delSp modSp add mod modClrScheme chgLayout">
        <pc:chgData name="Abbas Kassem" userId="b5422da9-d130-411e-8a14-2c174765e2f3" providerId="ADAL" clId="{9DC2F4B9-7753-274A-B3C1-F5ADC2154020}" dt="2024-05-30T01:08:10.609" v="626" actId="700"/>
        <pc:sldMkLst>
          <pc:docMk/>
          <pc:sldMk cId="324857850" sldId="1789"/>
        </pc:sldMkLst>
      </pc:sldChg>
      <pc:sldChg chg="addSp delSp modSp add del mod modClrScheme chgLayout">
        <pc:chgData name="Abbas Kassem" userId="b5422da9-d130-411e-8a14-2c174765e2f3" providerId="ADAL" clId="{9DC2F4B9-7753-274A-B3C1-F5ADC2154020}" dt="2024-05-30T01:08:02.749" v="624" actId="2696"/>
        <pc:sldMkLst>
          <pc:docMk/>
          <pc:sldMk cId="3044802700" sldId="1789"/>
        </pc:sldMkLst>
      </pc:sldChg>
      <pc:sldChg chg="addSp delSp modSp add del mod chgLayout">
        <pc:chgData name="Abbas Kassem" userId="b5422da9-d130-411e-8a14-2c174765e2f3" providerId="ADAL" clId="{9DC2F4B9-7753-274A-B3C1-F5ADC2154020}" dt="2024-05-30T00:31:08.902" v="612" actId="2696"/>
        <pc:sldMkLst>
          <pc:docMk/>
          <pc:sldMk cId="4031154859" sldId="1789"/>
        </pc:sldMkLst>
      </pc:sldChg>
      <pc:sldMasterChg chg="del delSldLayout">
        <pc:chgData name="Abbas Kassem" userId="b5422da9-d130-411e-8a14-2c174765e2f3" providerId="ADAL" clId="{9DC2F4B9-7753-274A-B3C1-F5ADC2154020}" dt="2024-05-29T23:46:04.184" v="237" actId="2696"/>
        <pc:sldMasterMkLst>
          <pc:docMk/>
          <pc:sldMasterMk cId="1496940625" sldId="2147486272"/>
        </pc:sldMasterMkLst>
        <pc:sldLayoutChg chg="del">
          <pc:chgData name="Abbas Kassem" userId="b5422da9-d130-411e-8a14-2c174765e2f3" providerId="ADAL" clId="{9DC2F4B9-7753-274A-B3C1-F5ADC2154020}" dt="2024-05-29T23:46:04.170" v="226" actId="2696"/>
          <pc:sldLayoutMkLst>
            <pc:docMk/>
            <pc:sldMasterMk cId="1496940625" sldId="2147486272"/>
            <pc:sldLayoutMk cId="431269326" sldId="2147486273"/>
          </pc:sldLayoutMkLst>
        </pc:sldLayoutChg>
        <pc:sldLayoutChg chg="del">
          <pc:chgData name="Abbas Kassem" userId="b5422da9-d130-411e-8a14-2c174765e2f3" providerId="ADAL" clId="{9DC2F4B9-7753-274A-B3C1-F5ADC2154020}" dt="2024-05-29T23:46:04.172" v="227" actId="2696"/>
          <pc:sldLayoutMkLst>
            <pc:docMk/>
            <pc:sldMasterMk cId="1496940625" sldId="2147486272"/>
            <pc:sldLayoutMk cId="2017686709" sldId="2147486274"/>
          </pc:sldLayoutMkLst>
        </pc:sldLayoutChg>
        <pc:sldLayoutChg chg="del">
          <pc:chgData name="Abbas Kassem" userId="b5422da9-d130-411e-8a14-2c174765e2f3" providerId="ADAL" clId="{9DC2F4B9-7753-274A-B3C1-F5ADC2154020}" dt="2024-05-29T23:46:04.174" v="228" actId="2696"/>
          <pc:sldLayoutMkLst>
            <pc:docMk/>
            <pc:sldMasterMk cId="1496940625" sldId="2147486272"/>
            <pc:sldLayoutMk cId="1440616267" sldId="2147486275"/>
          </pc:sldLayoutMkLst>
        </pc:sldLayoutChg>
        <pc:sldLayoutChg chg="del">
          <pc:chgData name="Abbas Kassem" userId="b5422da9-d130-411e-8a14-2c174765e2f3" providerId="ADAL" clId="{9DC2F4B9-7753-274A-B3C1-F5ADC2154020}" dt="2024-05-29T23:46:04.175" v="229" actId="2696"/>
          <pc:sldLayoutMkLst>
            <pc:docMk/>
            <pc:sldMasterMk cId="1496940625" sldId="2147486272"/>
            <pc:sldLayoutMk cId="315447390" sldId="2147486276"/>
          </pc:sldLayoutMkLst>
        </pc:sldLayoutChg>
        <pc:sldLayoutChg chg="del">
          <pc:chgData name="Abbas Kassem" userId="b5422da9-d130-411e-8a14-2c174765e2f3" providerId="ADAL" clId="{9DC2F4B9-7753-274A-B3C1-F5ADC2154020}" dt="2024-05-29T23:46:04.177" v="230" actId="2696"/>
          <pc:sldLayoutMkLst>
            <pc:docMk/>
            <pc:sldMasterMk cId="1496940625" sldId="2147486272"/>
            <pc:sldLayoutMk cId="2039787893" sldId="2147486277"/>
          </pc:sldLayoutMkLst>
        </pc:sldLayoutChg>
        <pc:sldLayoutChg chg="del">
          <pc:chgData name="Abbas Kassem" userId="b5422da9-d130-411e-8a14-2c174765e2f3" providerId="ADAL" clId="{9DC2F4B9-7753-274A-B3C1-F5ADC2154020}" dt="2024-05-29T23:46:04.177" v="231" actId="2696"/>
          <pc:sldLayoutMkLst>
            <pc:docMk/>
            <pc:sldMasterMk cId="1496940625" sldId="2147486272"/>
            <pc:sldLayoutMk cId="896667814" sldId="2147486278"/>
          </pc:sldLayoutMkLst>
        </pc:sldLayoutChg>
        <pc:sldLayoutChg chg="del">
          <pc:chgData name="Abbas Kassem" userId="b5422da9-d130-411e-8a14-2c174765e2f3" providerId="ADAL" clId="{9DC2F4B9-7753-274A-B3C1-F5ADC2154020}" dt="2024-05-29T23:46:04.178" v="232" actId="2696"/>
          <pc:sldLayoutMkLst>
            <pc:docMk/>
            <pc:sldMasterMk cId="1496940625" sldId="2147486272"/>
            <pc:sldLayoutMk cId="3284383006" sldId="2147486279"/>
          </pc:sldLayoutMkLst>
        </pc:sldLayoutChg>
        <pc:sldLayoutChg chg="del">
          <pc:chgData name="Abbas Kassem" userId="b5422da9-d130-411e-8a14-2c174765e2f3" providerId="ADAL" clId="{9DC2F4B9-7753-274A-B3C1-F5ADC2154020}" dt="2024-05-29T23:46:04.180" v="233" actId="2696"/>
          <pc:sldLayoutMkLst>
            <pc:docMk/>
            <pc:sldMasterMk cId="1496940625" sldId="2147486272"/>
            <pc:sldLayoutMk cId="482156075" sldId="2147486280"/>
          </pc:sldLayoutMkLst>
        </pc:sldLayoutChg>
        <pc:sldLayoutChg chg="del">
          <pc:chgData name="Abbas Kassem" userId="b5422da9-d130-411e-8a14-2c174765e2f3" providerId="ADAL" clId="{9DC2F4B9-7753-274A-B3C1-F5ADC2154020}" dt="2024-05-29T23:46:04.181" v="234" actId="2696"/>
          <pc:sldLayoutMkLst>
            <pc:docMk/>
            <pc:sldMasterMk cId="1496940625" sldId="2147486272"/>
            <pc:sldLayoutMk cId="691262367" sldId="2147486281"/>
          </pc:sldLayoutMkLst>
        </pc:sldLayoutChg>
        <pc:sldLayoutChg chg="del">
          <pc:chgData name="Abbas Kassem" userId="b5422da9-d130-411e-8a14-2c174765e2f3" providerId="ADAL" clId="{9DC2F4B9-7753-274A-B3C1-F5ADC2154020}" dt="2024-05-29T23:46:04.182" v="235" actId="2696"/>
          <pc:sldLayoutMkLst>
            <pc:docMk/>
            <pc:sldMasterMk cId="1496940625" sldId="2147486272"/>
            <pc:sldLayoutMk cId="2565638913" sldId="2147486282"/>
          </pc:sldLayoutMkLst>
        </pc:sldLayoutChg>
        <pc:sldLayoutChg chg="del">
          <pc:chgData name="Abbas Kassem" userId="b5422da9-d130-411e-8a14-2c174765e2f3" providerId="ADAL" clId="{9DC2F4B9-7753-274A-B3C1-F5ADC2154020}" dt="2024-05-29T23:46:04.183" v="236" actId="2696"/>
          <pc:sldLayoutMkLst>
            <pc:docMk/>
            <pc:sldMasterMk cId="1496940625" sldId="2147486272"/>
            <pc:sldLayoutMk cId="4228156557" sldId="2147486283"/>
          </pc:sldLayoutMkLst>
        </pc:sldLayoutChg>
      </pc:sldMasterChg>
      <pc:sldMasterChg chg="del delSldLayout">
        <pc:chgData name="Abbas Kassem" userId="b5422da9-d130-411e-8a14-2c174765e2f3" providerId="ADAL" clId="{9DC2F4B9-7753-274A-B3C1-F5ADC2154020}" dt="2024-05-29T23:45:56.975" v="225" actId="2696"/>
        <pc:sldMasterMkLst>
          <pc:docMk/>
          <pc:sldMasterMk cId="1752791126" sldId="2147486286"/>
        </pc:sldMasterMkLst>
        <pc:sldLayoutChg chg="del">
          <pc:chgData name="Abbas Kassem" userId="b5422da9-d130-411e-8a14-2c174765e2f3" providerId="ADAL" clId="{9DC2F4B9-7753-274A-B3C1-F5ADC2154020}" dt="2024-05-29T23:45:56.974" v="224" actId="2696"/>
          <pc:sldLayoutMkLst>
            <pc:docMk/>
            <pc:sldMasterMk cId="1752791126" sldId="2147486286"/>
            <pc:sldLayoutMk cId="3852141057" sldId="2147486288"/>
          </pc:sldLayoutMkLst>
        </pc:sldLayoutChg>
        <pc:sldLayoutChg chg="del">
          <pc:chgData name="Abbas Kassem" userId="b5422da9-d130-411e-8a14-2c174765e2f3" providerId="ADAL" clId="{9DC2F4B9-7753-274A-B3C1-F5ADC2154020}" dt="2024-05-29T23:45:56.973" v="223" actId="2696"/>
          <pc:sldLayoutMkLst>
            <pc:docMk/>
            <pc:sldMasterMk cId="1752791126" sldId="2147486286"/>
            <pc:sldLayoutMk cId="3878351482" sldId="2147486289"/>
          </pc:sldLayoutMkLst>
        </pc:sldLayoutChg>
      </pc:sldMasterChg>
    </pc:docChg>
  </pc:docChgLst>
  <pc:docChgLst>
    <pc:chgData name="Sharee Grant" userId="84723ae9-8937-49fe-b3a8-c16578ab2b1d" providerId="ADAL" clId="{AA7A5EC1-A640-4537-9DF9-4AA993AD4303}"/>
    <pc:docChg chg="undo custSel modSld modMainMaster replTag">
      <pc:chgData name="Sharee Grant" userId="84723ae9-8937-49fe-b3a8-c16578ab2b1d" providerId="ADAL" clId="{AA7A5EC1-A640-4537-9DF9-4AA993AD4303}" dt="2023-08-10T02:13:02.273" v="214" actId="20577"/>
      <pc:docMkLst>
        <pc:docMk/>
      </pc:docMkLst>
      <pc:sldChg chg="addSp delSp modSp mod modClrScheme replTag delTag chgLayout">
        <pc:chgData name="Sharee Grant" userId="84723ae9-8937-49fe-b3a8-c16578ab2b1d" providerId="ADAL" clId="{AA7A5EC1-A640-4537-9DF9-4AA993AD4303}" dt="2023-08-10T02:13:02.273" v="214" actId="20577"/>
        <pc:sldMkLst>
          <pc:docMk/>
          <pc:sldMk cId="649154963" sldId="268"/>
        </pc:sldMkLst>
      </pc:sldChg>
      <pc:sldMasterChg chg="modSldLayout">
        <pc:chgData name="Sharee Grant" userId="84723ae9-8937-49fe-b3a8-c16578ab2b1d" providerId="ADAL" clId="{AA7A5EC1-A640-4537-9DF9-4AA993AD4303}" dt="2023-08-10T02:10:29.661" v="23"/>
        <pc:sldMasterMkLst>
          <pc:docMk/>
          <pc:sldMasterMk cId="3327745774" sldId="2147486259"/>
        </pc:sldMasterMkLst>
        <pc:sldLayoutChg chg="replTag">
          <pc:chgData name="Sharee Grant" userId="84723ae9-8937-49fe-b3a8-c16578ab2b1d" providerId="ADAL" clId="{AA7A5EC1-A640-4537-9DF9-4AA993AD4303}" dt="2023-08-10T02:09:56.155" v="3"/>
          <pc:sldLayoutMkLst>
            <pc:docMk/>
            <pc:sldMasterMk cId="3327745774" sldId="2147486259"/>
            <pc:sldLayoutMk cId="2134635495" sldId="2147486258"/>
          </pc:sldLayoutMkLst>
        </pc:sldLayoutChg>
        <pc:sldLayoutChg chg="modSp mod replTag delTag">
          <pc:chgData name="Sharee Grant" userId="84723ae9-8937-49fe-b3a8-c16578ab2b1d" providerId="ADAL" clId="{AA7A5EC1-A640-4537-9DF9-4AA993AD4303}" dt="2023-08-10T02:10:29.661" v="23"/>
          <pc:sldLayoutMkLst>
            <pc:docMk/>
            <pc:sldMasterMk cId="3327745774" sldId="2147486259"/>
            <pc:sldLayoutMk cId="58431512" sldId="2147486284"/>
          </pc:sldLayoutMkLst>
        </pc:sldLayoutChg>
      </pc:sldMasterChg>
      <pc:sldMasterChg chg="replTag modSldLayout">
        <pc:chgData name="Sharee Grant" userId="84723ae9-8937-49fe-b3a8-c16578ab2b1d" providerId="ADAL" clId="{AA7A5EC1-A640-4537-9DF9-4AA993AD4303}" dt="2023-08-10T02:10:18.255" v="17" actId="207"/>
        <pc:sldMasterMkLst>
          <pc:docMk/>
          <pc:sldMasterMk cId="1752791126" sldId="2147486286"/>
        </pc:sldMasterMkLst>
        <pc:sldLayoutChg chg="modSp mod replTag delTag">
          <pc:chgData name="Sharee Grant" userId="84723ae9-8937-49fe-b3a8-c16578ab2b1d" providerId="ADAL" clId="{AA7A5EC1-A640-4537-9DF9-4AA993AD4303}" dt="2023-08-10T02:10:18.255" v="17" actId="207"/>
          <pc:sldLayoutMkLst>
            <pc:docMk/>
            <pc:sldMasterMk cId="1752791126" sldId="2147486286"/>
            <pc:sldLayoutMk cId="1245185468" sldId="2147486287"/>
          </pc:sldLayoutMkLst>
        </pc:sldLayoutChg>
        <pc:sldLayoutChg chg="replTag delTag">
          <pc:chgData name="Sharee Grant" userId="84723ae9-8937-49fe-b3a8-c16578ab2b1d" providerId="ADAL" clId="{AA7A5EC1-A640-4537-9DF9-4AA993AD4303}" dt="2023-08-10T02:10:06.720" v="12"/>
          <pc:sldLayoutMkLst>
            <pc:docMk/>
            <pc:sldMasterMk cId="1752791126" sldId="2147486286"/>
            <pc:sldLayoutMk cId="3852141057" sldId="2147486288"/>
          </pc:sldLayoutMkLst>
        </pc:sldLayoutChg>
      </pc:sldMasterChg>
    </pc:docChg>
  </pc:docChgLst>
  <pc:docChgLst>
    <pc:chgData name="Bernard Fernando" userId="b283a9a7-e571-4974-a0d3-6db1e4666c62" providerId="ADAL" clId="{FACD0374-EA58-4F62-A400-6AA291E1F4DA}"/>
    <pc:docChg chg="undo custSel modSld modMainMaster">
      <pc:chgData name="Bernard Fernando" userId="b283a9a7-e571-4974-a0d3-6db1e4666c62" providerId="ADAL" clId="{FACD0374-EA58-4F62-A400-6AA291E1F4DA}" dt="2025-05-12T07:13:23.503" v="38" actId="12788"/>
      <pc:docMkLst>
        <pc:docMk/>
      </pc:docMkLst>
      <pc:sldChg chg="modSp mod">
        <pc:chgData name="Bernard Fernando" userId="b283a9a7-e571-4974-a0d3-6db1e4666c62" providerId="ADAL" clId="{FACD0374-EA58-4F62-A400-6AA291E1F4DA}" dt="2025-05-12T07:13:23.503" v="38" actId="12788"/>
        <pc:sldMkLst>
          <pc:docMk/>
          <pc:sldMk cId="3665375356" sldId="1885"/>
        </pc:sldMkLst>
      </pc:sldChg>
      <pc:sldChg chg="addSp delSp modSp mod">
        <pc:chgData name="Bernard Fernando" userId="b283a9a7-e571-4974-a0d3-6db1e4666c62" providerId="ADAL" clId="{FACD0374-EA58-4F62-A400-6AA291E1F4DA}" dt="2025-05-12T07:11:18.500" v="10" actId="21"/>
        <pc:sldMkLst>
          <pc:docMk/>
          <pc:sldMk cId="3672171545" sldId="1939"/>
        </pc:sldMkLst>
      </pc:sldChg>
      <pc:sldMasterChg chg="modSldLayout">
        <pc:chgData name="Bernard Fernando" userId="b283a9a7-e571-4974-a0d3-6db1e4666c62" providerId="ADAL" clId="{FACD0374-EA58-4F62-A400-6AA291E1F4DA}" dt="2025-05-12T07:13:17.401" v="37" actId="1035"/>
        <pc:sldMasterMkLst>
          <pc:docMk/>
          <pc:sldMasterMk cId="2543071329" sldId="2147486384"/>
        </pc:sldMasterMkLst>
        <pc:sldLayoutChg chg="modSp mod">
          <pc:chgData name="Bernard Fernando" userId="b283a9a7-e571-4974-a0d3-6db1e4666c62" providerId="ADAL" clId="{FACD0374-EA58-4F62-A400-6AA291E1F4DA}" dt="2025-05-12T07:13:17.401" v="37" actId="1035"/>
          <pc:sldLayoutMkLst>
            <pc:docMk/>
            <pc:sldMasterMk cId="2543071329" sldId="2147486384"/>
            <pc:sldLayoutMk cId="3978453723" sldId="2147486387"/>
          </pc:sldLayoutMkLst>
        </pc:sldLayoutChg>
        <pc:sldLayoutChg chg="modSp mod">
          <pc:chgData name="Bernard Fernando" userId="b283a9a7-e571-4974-a0d3-6db1e4666c62" providerId="ADAL" clId="{FACD0374-EA58-4F62-A400-6AA291E1F4DA}" dt="2025-05-12T07:12:54.182" v="29" actId="1036"/>
          <pc:sldLayoutMkLst>
            <pc:docMk/>
            <pc:sldMasterMk cId="2543071329" sldId="2147486384"/>
            <pc:sldLayoutMk cId="2292477070" sldId="2147486432"/>
          </pc:sldLayoutMkLst>
        </pc:sldLayoutChg>
        <pc:sldLayoutChg chg="modSp mod">
          <pc:chgData name="Bernard Fernando" userId="b283a9a7-e571-4974-a0d3-6db1e4666c62" providerId="ADAL" clId="{FACD0374-EA58-4F62-A400-6AA291E1F4DA}" dt="2025-05-12T07:12:05.469" v="12" actId="14100"/>
          <pc:sldLayoutMkLst>
            <pc:docMk/>
            <pc:sldMasterMk cId="2543071329" sldId="2147486384"/>
            <pc:sldLayoutMk cId="3011290358" sldId="2147486436"/>
          </pc:sldLayoutMkLst>
        </pc:sldLayoutChg>
        <pc:sldLayoutChg chg="modSp mod">
          <pc:chgData name="Bernard Fernando" userId="b283a9a7-e571-4974-a0d3-6db1e4666c62" providerId="ADAL" clId="{FACD0374-EA58-4F62-A400-6AA291E1F4DA}" dt="2025-05-12T07:12:22.015" v="14" actId="732"/>
          <pc:sldLayoutMkLst>
            <pc:docMk/>
            <pc:sldMasterMk cId="2543071329" sldId="2147486384"/>
            <pc:sldLayoutMk cId="2814105602" sldId="2147486437"/>
          </pc:sldLayoutMkLst>
        </pc:sldLayoutChg>
      </pc:sldMasterChg>
    </pc:docChg>
  </pc:docChgLst>
  <pc:docChgLst>
    <pc:chgData name="Abbas Kassem" userId="b5422da9-d130-411e-8a14-2c174765e2f3" providerId="ADAL" clId="{EF2E7F16-C695-FC4D-B33A-42767A58678D}"/>
    <pc:docChg chg="undo custSel addSld delSld modSld modMainMaster">
      <pc:chgData name="Abbas Kassem" userId="b5422da9-d130-411e-8a14-2c174765e2f3" providerId="ADAL" clId="{EF2E7F16-C695-FC4D-B33A-42767A58678D}" dt="2024-04-23T22:54:33.940" v="63" actId="20577"/>
      <pc:docMkLst>
        <pc:docMk/>
      </pc:docMkLst>
      <pc:sldChg chg="del">
        <pc:chgData name="Abbas Kassem" userId="b5422da9-d130-411e-8a14-2c174765e2f3" providerId="ADAL" clId="{EF2E7F16-C695-FC4D-B33A-42767A58678D}" dt="2024-04-23T22:49:22.113" v="1" actId="2696"/>
        <pc:sldMkLst>
          <pc:docMk/>
          <pc:sldMk cId="928093462" sldId="1773"/>
        </pc:sldMkLst>
      </pc:sldChg>
      <pc:sldChg chg="addSp delSp modSp add mod">
        <pc:chgData name="Abbas Kassem" userId="b5422da9-d130-411e-8a14-2c174765e2f3" providerId="ADAL" clId="{EF2E7F16-C695-FC4D-B33A-42767A58678D}" dt="2024-04-23T22:54:33.940" v="63" actId="20577"/>
        <pc:sldMkLst>
          <pc:docMk/>
          <pc:sldMk cId="2355140861" sldId="1787"/>
        </pc:sldMkLst>
      </pc:sldChg>
      <pc:sldMasterChg chg="delSldLayout modSldLayout">
        <pc:chgData name="Abbas Kassem" userId="b5422da9-d130-411e-8a14-2c174765e2f3" providerId="ADAL" clId="{EF2E7F16-C695-FC4D-B33A-42767A58678D}" dt="2024-04-23T22:52:02.316" v="38" actId="207"/>
        <pc:sldMasterMkLst>
          <pc:docMk/>
          <pc:sldMasterMk cId="3327745774" sldId="2147486259"/>
        </pc:sldMasterMkLst>
        <pc:sldLayoutChg chg="modSp mod">
          <pc:chgData name="Abbas Kassem" userId="b5422da9-d130-411e-8a14-2c174765e2f3" providerId="ADAL" clId="{EF2E7F16-C695-FC4D-B33A-42767A58678D}" dt="2024-04-23T22:52:02.316" v="38" actId="207"/>
          <pc:sldLayoutMkLst>
            <pc:docMk/>
            <pc:sldMasterMk cId="3327745774" sldId="2147486259"/>
            <pc:sldLayoutMk cId="58431512" sldId="2147486284"/>
          </pc:sldLayoutMkLst>
        </pc:sldLayoutChg>
        <pc:sldLayoutChg chg="del">
          <pc:chgData name="Abbas Kassem" userId="b5422da9-d130-411e-8a14-2c174765e2f3" providerId="ADAL" clId="{EF2E7F16-C695-FC4D-B33A-42767A58678D}" dt="2024-04-23T22:49:22.115" v="2" actId="2696"/>
          <pc:sldLayoutMkLst>
            <pc:docMk/>
            <pc:sldMasterMk cId="3327745774" sldId="2147486259"/>
            <pc:sldLayoutMk cId="1297428234" sldId="2147486291"/>
          </pc:sldLayoutMkLst>
        </pc:sldLayoutChg>
        <pc:sldLayoutChg chg="modSp mod">
          <pc:chgData name="Abbas Kassem" userId="b5422da9-d130-411e-8a14-2c174765e2f3" providerId="ADAL" clId="{EF2E7F16-C695-FC4D-B33A-42767A58678D}" dt="2024-04-23T22:50:09.262" v="3" actId="207"/>
          <pc:sldLayoutMkLst>
            <pc:docMk/>
            <pc:sldMasterMk cId="3327745774" sldId="2147486259"/>
            <pc:sldLayoutMk cId="2986043252" sldId="2147486292"/>
          </pc:sldLayoutMkLst>
        </pc:sldLayoutChg>
      </pc:sldMasterChg>
    </pc:docChg>
  </pc:docChgLst>
  <pc:docChgLst>
    <pc:chgData name="Sara Hodgson Brown" userId="S::shodgsonbrown@goodtogreatschools.org.au::55abe0ab-6bea-4dc8-9867-e8721f5c6272" providerId="AD" clId="Web-{DCA493F0-CE94-5992-5B89-739C71AC84F0}"/>
    <pc:docChg chg="modSld">
      <pc:chgData name="Sara Hodgson Brown" userId="S::shodgsonbrown@goodtogreatschools.org.au::55abe0ab-6bea-4dc8-9867-e8721f5c6272" providerId="AD" clId="Web-{DCA493F0-CE94-5992-5B89-739C71AC84F0}" dt="2025-05-12T07:02:04.203" v="2" actId="14100"/>
      <pc:docMkLst>
        <pc:docMk/>
      </pc:docMkLst>
      <pc:sldChg chg="modSp">
        <pc:chgData name="Sara Hodgson Brown" userId="S::shodgsonbrown@goodtogreatschools.org.au::55abe0ab-6bea-4dc8-9867-e8721f5c6272" providerId="AD" clId="Web-{DCA493F0-CE94-5992-5B89-739C71AC84F0}" dt="2025-05-12T07:02:04.203" v="2" actId="14100"/>
        <pc:sldMkLst>
          <pc:docMk/>
          <pc:sldMk cId="792613826" sldId="1962"/>
        </pc:sldMkLst>
      </pc:sldChg>
    </pc:docChg>
  </pc:docChgLst>
  <pc:docChgLst>
    <pc:chgData name="Sara Hodgson Brown" userId="55abe0ab-6bea-4dc8-9867-e8721f5c6272" providerId="ADAL" clId="{9CA3FB45-605F-4053-8348-DF3C43D467B1}"/>
    <pc:docChg chg="modMainMaster">
      <pc:chgData name="Sara Hodgson Brown" userId="55abe0ab-6bea-4dc8-9867-e8721f5c6272" providerId="ADAL" clId="{9CA3FB45-605F-4053-8348-DF3C43D467B1}" dt="2025-03-29T09:07:54.532" v="0" actId="2711"/>
      <pc:docMkLst>
        <pc:docMk/>
      </pc:docMkLst>
      <pc:sldMasterChg chg="modSldLayout">
        <pc:chgData name="Sara Hodgson Brown" userId="55abe0ab-6bea-4dc8-9867-e8721f5c6272" providerId="ADAL" clId="{9CA3FB45-605F-4053-8348-DF3C43D467B1}" dt="2025-03-29T09:07:54.532" v="0" actId="2711"/>
        <pc:sldMasterMkLst>
          <pc:docMk/>
          <pc:sldMasterMk cId="2543071329" sldId="2147486384"/>
        </pc:sldMasterMkLst>
        <pc:sldLayoutChg chg="modSp">
          <pc:chgData name="Sara Hodgson Brown" userId="55abe0ab-6bea-4dc8-9867-e8721f5c6272" providerId="ADAL" clId="{9CA3FB45-605F-4053-8348-DF3C43D467B1}" dt="2025-03-29T09:07:54.532" v="0" actId="2711"/>
          <pc:sldLayoutMkLst>
            <pc:docMk/>
            <pc:sldMasterMk cId="2543071329" sldId="2147486384"/>
            <pc:sldLayoutMk cId="2292477070" sldId="2147486432"/>
          </pc:sldLayoutMkLst>
        </pc:sldLayoutChg>
      </pc:sldMasterChg>
    </pc:docChg>
  </pc:docChgLst>
  <pc:docChgLst>
    <pc:chgData name="Sara Hodgson Brown" userId="55abe0ab-6bea-4dc8-9867-e8721f5c6272" providerId="ADAL" clId="{ABE0E6ED-AD11-1A4A-83A9-680294178B23}"/>
    <pc:docChg chg="undo redo custSel addSld delSld modSld sldOrd modMainMaster modSection">
      <pc:chgData name="Sara Hodgson Brown" userId="55abe0ab-6bea-4dc8-9867-e8721f5c6272" providerId="ADAL" clId="{ABE0E6ED-AD11-1A4A-83A9-680294178B23}" dt="2025-05-15T14:28:25.972" v="5539" actId="478"/>
      <pc:docMkLst>
        <pc:docMk/>
      </pc:docMkLst>
      <pc:sldChg chg="del">
        <pc:chgData name="Sara Hodgson Brown" userId="55abe0ab-6bea-4dc8-9867-e8721f5c6272" providerId="ADAL" clId="{ABE0E6ED-AD11-1A4A-83A9-680294178B23}" dt="2025-05-01T09:28:45.272" v="3389" actId="2696"/>
        <pc:sldMkLst>
          <pc:docMk/>
          <pc:sldMk cId="1040751840" sldId="277"/>
        </pc:sldMkLst>
      </pc:sldChg>
      <pc:sldChg chg="addSp delSp modSp mod modAnim modNotesTx">
        <pc:chgData name="Sara Hodgson Brown" userId="55abe0ab-6bea-4dc8-9867-e8721f5c6272" providerId="ADAL" clId="{ABE0E6ED-AD11-1A4A-83A9-680294178B23}" dt="2025-05-05T11:27:39.479" v="4015" actId="20577"/>
        <pc:sldMkLst>
          <pc:docMk/>
          <pc:sldMk cId="3713251053" sldId="1884"/>
        </pc:sldMkLst>
      </pc:sldChg>
      <pc:sldChg chg="addSp delSp modSp mod modAnim modNotesTx">
        <pc:chgData name="Sara Hodgson Brown" userId="55abe0ab-6bea-4dc8-9867-e8721f5c6272" providerId="ADAL" clId="{ABE0E6ED-AD11-1A4A-83A9-680294178B23}" dt="2025-05-05T11:28:00.489" v="4110" actId="20577"/>
        <pc:sldMkLst>
          <pc:docMk/>
          <pc:sldMk cId="3665375356" sldId="1885"/>
        </pc:sldMkLst>
      </pc:sldChg>
      <pc:sldChg chg="addSp delSp modSp mod addAnim delAnim modAnim modNotesTx">
        <pc:chgData name="Sara Hodgson Brown" userId="55abe0ab-6bea-4dc8-9867-e8721f5c6272" providerId="ADAL" clId="{ABE0E6ED-AD11-1A4A-83A9-680294178B23}" dt="2025-05-05T11:29:28.386" v="4226" actId="20577"/>
        <pc:sldMkLst>
          <pc:docMk/>
          <pc:sldMk cId="3207880064" sldId="1886"/>
        </pc:sldMkLst>
      </pc:sldChg>
      <pc:sldChg chg="addSp delSp modSp mod modAnim modNotesTx">
        <pc:chgData name="Sara Hodgson Brown" userId="55abe0ab-6bea-4dc8-9867-e8721f5c6272" providerId="ADAL" clId="{ABE0E6ED-AD11-1A4A-83A9-680294178B23}" dt="2025-05-05T08:47:03.093" v="3975"/>
        <pc:sldMkLst>
          <pc:docMk/>
          <pc:sldMk cId="1546692302" sldId="1887"/>
        </pc:sldMkLst>
      </pc:sldChg>
      <pc:sldChg chg="addSp delSp modSp mod modAnim modNotesTx">
        <pc:chgData name="Sara Hodgson Brown" userId="55abe0ab-6bea-4dc8-9867-e8721f5c6272" providerId="ADAL" clId="{ABE0E6ED-AD11-1A4A-83A9-680294178B23}" dt="2025-05-02T08:49:09.027" v="3390" actId="14826"/>
        <pc:sldMkLst>
          <pc:docMk/>
          <pc:sldMk cId="2100218685" sldId="1890"/>
        </pc:sldMkLst>
      </pc:sldChg>
      <pc:sldChg chg="modSp mod">
        <pc:chgData name="Sara Hodgson Brown" userId="55abe0ab-6bea-4dc8-9867-e8721f5c6272" providerId="ADAL" clId="{ABE0E6ED-AD11-1A4A-83A9-680294178B23}" dt="2025-04-17T14:22:00.068" v="62" actId="20577"/>
        <pc:sldMkLst>
          <pc:docMk/>
          <pc:sldMk cId="2669557169" sldId="1913"/>
        </pc:sldMkLst>
      </pc:sldChg>
      <pc:sldChg chg="del">
        <pc:chgData name="Sara Hodgson Brown" userId="55abe0ab-6bea-4dc8-9867-e8721f5c6272" providerId="ADAL" clId="{ABE0E6ED-AD11-1A4A-83A9-680294178B23}" dt="2025-04-23T09:48:42.438" v="1720" actId="2696"/>
        <pc:sldMkLst>
          <pc:docMk/>
          <pc:sldMk cId="287445024" sldId="1917"/>
        </pc:sldMkLst>
      </pc:sldChg>
      <pc:sldChg chg="addSp modSp mod modNotesTx">
        <pc:chgData name="Sara Hodgson Brown" userId="55abe0ab-6bea-4dc8-9867-e8721f5c6272" providerId="ADAL" clId="{ABE0E6ED-AD11-1A4A-83A9-680294178B23}" dt="2025-04-23T12:55:49.502" v="2782" actId="1076"/>
        <pc:sldMkLst>
          <pc:docMk/>
          <pc:sldMk cId="1395559651" sldId="1918"/>
        </pc:sldMkLst>
      </pc:sldChg>
      <pc:sldChg chg="modSp mod ord modNotesTx">
        <pc:chgData name="Sara Hodgson Brown" userId="55abe0ab-6bea-4dc8-9867-e8721f5c6272" providerId="ADAL" clId="{ABE0E6ED-AD11-1A4A-83A9-680294178B23}" dt="2025-05-15T13:34:58.395" v="5288" actId="20577"/>
        <pc:sldMkLst>
          <pc:docMk/>
          <pc:sldMk cId="2467390236" sldId="1919"/>
        </pc:sldMkLst>
      </pc:sldChg>
      <pc:sldChg chg="del">
        <pc:chgData name="Sara Hodgson Brown" userId="55abe0ab-6bea-4dc8-9867-e8721f5c6272" providerId="ADAL" clId="{ABE0E6ED-AD11-1A4A-83A9-680294178B23}" dt="2025-04-23T12:58:23.325" v="2862" actId="2696"/>
        <pc:sldMkLst>
          <pc:docMk/>
          <pc:sldMk cId="3262355609" sldId="1920"/>
        </pc:sldMkLst>
      </pc:sldChg>
      <pc:sldChg chg="del">
        <pc:chgData name="Sara Hodgson Brown" userId="55abe0ab-6bea-4dc8-9867-e8721f5c6272" providerId="ADAL" clId="{ABE0E6ED-AD11-1A4A-83A9-680294178B23}" dt="2025-04-23T12:58:24.819" v="2864" actId="2696"/>
        <pc:sldMkLst>
          <pc:docMk/>
          <pc:sldMk cId="4080784745" sldId="1921"/>
        </pc:sldMkLst>
      </pc:sldChg>
      <pc:sldChg chg="addSp delSp modSp mod modNotesTx">
        <pc:chgData name="Sara Hodgson Brown" userId="55abe0ab-6bea-4dc8-9867-e8721f5c6272" providerId="ADAL" clId="{ABE0E6ED-AD11-1A4A-83A9-680294178B23}" dt="2025-05-15T13:29:50.774" v="4678" actId="1076"/>
        <pc:sldMkLst>
          <pc:docMk/>
          <pc:sldMk cId="2130184792" sldId="1923"/>
        </pc:sldMkLst>
      </pc:sldChg>
      <pc:sldChg chg="modSp mod modCm modNotesTx">
        <pc:chgData name="Sara Hodgson Brown" userId="55abe0ab-6bea-4dc8-9867-e8721f5c6272" providerId="ADAL" clId="{ABE0E6ED-AD11-1A4A-83A9-680294178B23}" dt="2025-05-05T11:30:18.288" v="4351" actId="20577"/>
        <pc:sldMkLst>
          <pc:docMk/>
          <pc:sldMk cId="1943005461" sldId="1924"/>
        </pc:sldMkLst>
        <pc:extLst>
          <p:ext xmlns:p="http://schemas.openxmlformats.org/presentationml/2006/main" uri="{D6D511B9-2390-475A-947B-AFAB55BFBCF1}">
            <pc226:cmChg xmlns:pc226="http://schemas.microsoft.com/office/powerpoint/2022/06/main/command" chg="mod">
              <pc226:chgData name="Sara Hodgson Brown" userId="55abe0ab-6bea-4dc8-9867-e8721f5c6272" providerId="ADAL" clId="{ABE0E6ED-AD11-1A4A-83A9-680294178B23}" dt="2025-05-05T11:30:18.288" v="4351" actId="20577"/>
              <pc2:cmMkLst xmlns:pc2="http://schemas.microsoft.com/office/powerpoint/2019/9/main/command">
                <pc:docMk/>
                <pc:sldMk cId="1943005461" sldId="1924"/>
                <pc2:cmMk id="{FB4D3025-7942-47CE-9F23-82584FD9E808}"/>
              </pc2:cmMkLst>
            </pc226:cmChg>
          </p:ext>
        </pc:extLst>
      </pc:sldChg>
      <pc:sldChg chg="addSp delSp modSp mod modAnim modNotesTx">
        <pc:chgData name="Sara Hodgson Brown" userId="55abe0ab-6bea-4dc8-9867-e8721f5c6272" providerId="ADAL" clId="{ABE0E6ED-AD11-1A4A-83A9-680294178B23}" dt="2025-04-23T09:03:39.065" v="1263"/>
        <pc:sldMkLst>
          <pc:docMk/>
          <pc:sldMk cId="544762929" sldId="1925"/>
        </pc:sldMkLst>
      </pc:sldChg>
      <pc:sldChg chg="del">
        <pc:chgData name="Sara Hodgson Brown" userId="55abe0ab-6bea-4dc8-9867-e8721f5c6272" providerId="ADAL" clId="{ABE0E6ED-AD11-1A4A-83A9-680294178B23}" dt="2025-04-23T09:48:43.733" v="1721" actId="2696"/>
        <pc:sldMkLst>
          <pc:docMk/>
          <pc:sldMk cId="854109218" sldId="1926"/>
        </pc:sldMkLst>
      </pc:sldChg>
      <pc:sldChg chg="addSp delSp modSp mod modNotesTx">
        <pc:chgData name="Sara Hodgson Brown" userId="55abe0ab-6bea-4dc8-9867-e8721f5c6272" providerId="ADAL" clId="{ABE0E6ED-AD11-1A4A-83A9-680294178B23}" dt="2025-05-15T14:26:41.849" v="5528" actId="1076"/>
        <pc:sldMkLst>
          <pc:docMk/>
          <pc:sldMk cId="16874246" sldId="1927"/>
        </pc:sldMkLst>
      </pc:sldChg>
      <pc:sldChg chg="addSp modSp mod modNotesTx">
        <pc:chgData name="Sara Hodgson Brown" userId="55abe0ab-6bea-4dc8-9867-e8721f5c6272" providerId="ADAL" clId="{ABE0E6ED-AD11-1A4A-83A9-680294178B23}" dt="2025-05-05T11:34:36.022" v="4645" actId="20577"/>
        <pc:sldMkLst>
          <pc:docMk/>
          <pc:sldMk cId="2893331287" sldId="1928"/>
        </pc:sldMkLst>
      </pc:sldChg>
      <pc:sldChg chg="del">
        <pc:chgData name="Sara Hodgson Brown" userId="55abe0ab-6bea-4dc8-9867-e8721f5c6272" providerId="ADAL" clId="{ABE0E6ED-AD11-1A4A-83A9-680294178B23}" dt="2025-04-23T12:58:24.168" v="2863" actId="2696"/>
        <pc:sldMkLst>
          <pc:docMk/>
          <pc:sldMk cId="308585060" sldId="1929"/>
        </pc:sldMkLst>
      </pc:sldChg>
      <pc:sldChg chg="del">
        <pc:chgData name="Sara Hodgson Brown" userId="55abe0ab-6bea-4dc8-9867-e8721f5c6272" providerId="ADAL" clId="{ABE0E6ED-AD11-1A4A-83A9-680294178B23}" dt="2025-04-23T12:58:25.484" v="2865" actId="2696"/>
        <pc:sldMkLst>
          <pc:docMk/>
          <pc:sldMk cId="2259283469" sldId="1930"/>
        </pc:sldMkLst>
      </pc:sldChg>
      <pc:sldChg chg="del">
        <pc:chgData name="Sara Hodgson Brown" userId="55abe0ab-6bea-4dc8-9867-e8721f5c6272" providerId="ADAL" clId="{ABE0E6ED-AD11-1A4A-83A9-680294178B23}" dt="2025-04-23T12:58:26.185" v="2866" actId="2696"/>
        <pc:sldMkLst>
          <pc:docMk/>
          <pc:sldMk cId="3745809902" sldId="1931"/>
        </pc:sldMkLst>
      </pc:sldChg>
      <pc:sldChg chg="del">
        <pc:chgData name="Sara Hodgson Brown" userId="55abe0ab-6bea-4dc8-9867-e8721f5c6272" providerId="ADAL" clId="{ABE0E6ED-AD11-1A4A-83A9-680294178B23}" dt="2025-04-23T13:08:21.881" v="3012" actId="2696"/>
        <pc:sldMkLst>
          <pc:docMk/>
          <pc:sldMk cId="965851961" sldId="1932"/>
        </pc:sldMkLst>
      </pc:sldChg>
      <pc:sldChg chg="del">
        <pc:chgData name="Sara Hodgson Brown" userId="55abe0ab-6bea-4dc8-9867-e8721f5c6272" providerId="ADAL" clId="{ABE0E6ED-AD11-1A4A-83A9-680294178B23}" dt="2025-04-23T13:08:24.010" v="3013" actId="2696"/>
        <pc:sldMkLst>
          <pc:docMk/>
          <pc:sldMk cId="792613826" sldId="1933"/>
        </pc:sldMkLst>
      </pc:sldChg>
      <pc:sldChg chg="del">
        <pc:chgData name="Sara Hodgson Brown" userId="55abe0ab-6bea-4dc8-9867-e8721f5c6272" providerId="ADAL" clId="{ABE0E6ED-AD11-1A4A-83A9-680294178B23}" dt="2025-04-23T13:08:24.621" v="3014" actId="2696"/>
        <pc:sldMkLst>
          <pc:docMk/>
          <pc:sldMk cId="3649726372" sldId="1934"/>
        </pc:sldMkLst>
      </pc:sldChg>
      <pc:sldChg chg="addSp delSp modSp mod modNotesTx">
        <pc:chgData name="Sara Hodgson Brown" userId="55abe0ab-6bea-4dc8-9867-e8721f5c6272" providerId="ADAL" clId="{ABE0E6ED-AD11-1A4A-83A9-680294178B23}" dt="2025-05-15T14:27:36.678" v="5533" actId="1076"/>
        <pc:sldMkLst>
          <pc:docMk/>
          <pc:sldMk cId="608118071" sldId="1935"/>
        </pc:sldMkLst>
      </pc:sldChg>
      <pc:sldChg chg="modNotesTx">
        <pc:chgData name="Sara Hodgson Brown" userId="55abe0ab-6bea-4dc8-9867-e8721f5c6272" providerId="ADAL" clId="{ABE0E6ED-AD11-1A4A-83A9-680294178B23}" dt="2025-04-23T13:12:52.793" v="3288" actId="20577"/>
        <pc:sldMkLst>
          <pc:docMk/>
          <pc:sldMk cId="4279294905" sldId="1936"/>
        </pc:sldMkLst>
      </pc:sldChg>
      <pc:sldChg chg="addSp delSp modSp mod modNotesTx">
        <pc:chgData name="Sara Hodgson Brown" userId="55abe0ab-6bea-4dc8-9867-e8721f5c6272" providerId="ADAL" clId="{ABE0E6ED-AD11-1A4A-83A9-680294178B23}" dt="2025-05-15T14:28:25.972" v="5539" actId="478"/>
        <pc:sldMkLst>
          <pc:docMk/>
          <pc:sldMk cId="4260781832" sldId="1937"/>
        </pc:sldMkLst>
      </pc:sldChg>
      <pc:sldChg chg="del">
        <pc:chgData name="Sara Hodgson Brown" userId="55abe0ab-6bea-4dc8-9867-e8721f5c6272" providerId="ADAL" clId="{ABE0E6ED-AD11-1A4A-83A9-680294178B23}" dt="2025-04-23T13:14:29.962" v="3349" actId="2696"/>
        <pc:sldMkLst>
          <pc:docMk/>
          <pc:sldMk cId="3721219711" sldId="1938"/>
        </pc:sldMkLst>
      </pc:sldChg>
      <pc:sldChg chg="modSp add mod modNotesTx">
        <pc:chgData name="Sara Hodgson Brown" userId="55abe0ab-6bea-4dc8-9867-e8721f5c6272" providerId="ADAL" clId="{ABE0E6ED-AD11-1A4A-83A9-680294178B23}" dt="2025-04-18T11:06:18.251" v="739" actId="1076"/>
        <pc:sldMkLst>
          <pc:docMk/>
          <pc:sldMk cId="3672171545" sldId="1939"/>
        </pc:sldMkLst>
      </pc:sldChg>
      <pc:sldChg chg="addSp delSp modSp new mod modAnim modNotesTx">
        <pc:chgData name="Sara Hodgson Brown" userId="55abe0ab-6bea-4dc8-9867-e8721f5c6272" providerId="ADAL" clId="{ABE0E6ED-AD11-1A4A-83A9-680294178B23}" dt="2025-04-23T07:54:55.599" v="917"/>
        <pc:sldMkLst>
          <pc:docMk/>
          <pc:sldMk cId="2954507570" sldId="1940"/>
        </pc:sldMkLst>
      </pc:sldChg>
      <pc:sldChg chg="new del">
        <pc:chgData name="Sara Hodgson Brown" userId="55abe0ab-6bea-4dc8-9867-e8721f5c6272" providerId="ADAL" clId="{ABE0E6ED-AD11-1A4A-83A9-680294178B23}" dt="2025-04-23T08:45:26.203" v="1146" actId="2696"/>
        <pc:sldMkLst>
          <pc:docMk/>
          <pc:sldMk cId="3394668575" sldId="1941"/>
        </pc:sldMkLst>
      </pc:sldChg>
      <pc:sldChg chg="addSp delSp modSp new mod delAnim modAnim modNotesTx">
        <pc:chgData name="Sara Hodgson Brown" userId="55abe0ab-6bea-4dc8-9867-e8721f5c6272" providerId="ADAL" clId="{ABE0E6ED-AD11-1A4A-83A9-680294178B23}" dt="2025-04-23T09:48:21.660" v="1719"/>
        <pc:sldMkLst>
          <pc:docMk/>
          <pc:sldMk cId="3766344742" sldId="1942"/>
        </pc:sldMkLst>
      </pc:sldChg>
      <pc:sldChg chg="addSp delSp modSp new mod modNotesTx">
        <pc:chgData name="Sara Hodgson Brown" userId="55abe0ab-6bea-4dc8-9867-e8721f5c6272" providerId="ADAL" clId="{ABE0E6ED-AD11-1A4A-83A9-680294178B23}" dt="2025-05-15T14:10:21.351" v="5297" actId="14100"/>
        <pc:sldMkLst>
          <pc:docMk/>
          <pc:sldMk cId="199592281" sldId="1943"/>
        </pc:sldMkLst>
      </pc:sldChg>
      <pc:sldChg chg="add modNotesTx">
        <pc:chgData name="Sara Hodgson Brown" userId="55abe0ab-6bea-4dc8-9867-e8721f5c6272" providerId="ADAL" clId="{ABE0E6ED-AD11-1A4A-83A9-680294178B23}" dt="2025-04-23T13:04:07.016" v="2877" actId="20577"/>
        <pc:sldMkLst>
          <pc:docMk/>
          <pc:sldMk cId="2330979406" sldId="1949"/>
        </pc:sldMkLst>
      </pc:sldChg>
      <pc:sldChg chg="addSp delSp modSp add mod modNotesTx">
        <pc:chgData name="Sara Hodgson Brown" userId="55abe0ab-6bea-4dc8-9867-e8721f5c6272" providerId="ADAL" clId="{ABE0E6ED-AD11-1A4A-83A9-680294178B23}" dt="2025-05-02T12:45:45.135" v="3436" actId="20577"/>
        <pc:sldMkLst>
          <pc:docMk/>
          <pc:sldMk cId="614914277" sldId="1951"/>
        </pc:sldMkLst>
      </pc:sldChg>
      <pc:sldChg chg="modSp add mod">
        <pc:chgData name="Sara Hodgson Brown" userId="55abe0ab-6bea-4dc8-9867-e8721f5c6272" providerId="ADAL" clId="{ABE0E6ED-AD11-1A4A-83A9-680294178B23}" dt="2025-04-23T13:02:53.558" v="2876" actId="732"/>
        <pc:sldMkLst>
          <pc:docMk/>
          <pc:sldMk cId="2987673186" sldId="1952"/>
        </pc:sldMkLst>
      </pc:sldChg>
      <pc:sldChg chg="add">
        <pc:chgData name="Sara Hodgson Brown" userId="55abe0ab-6bea-4dc8-9867-e8721f5c6272" providerId="ADAL" clId="{ABE0E6ED-AD11-1A4A-83A9-680294178B23}" dt="2025-04-23T13:01:02.560" v="2867"/>
        <pc:sldMkLst>
          <pc:docMk/>
          <pc:sldMk cId="3375374098" sldId="1953"/>
        </pc:sldMkLst>
      </pc:sldChg>
      <pc:sldChg chg="addSp modSp mod modAnim modNotesTx">
        <pc:chgData name="Sara Hodgson Brown" userId="55abe0ab-6bea-4dc8-9867-e8721f5c6272" providerId="ADAL" clId="{ABE0E6ED-AD11-1A4A-83A9-680294178B23}" dt="2025-05-05T13:48:31.588" v="4669" actId="20577"/>
        <pc:sldMkLst>
          <pc:docMk/>
          <pc:sldMk cId="2526509996" sldId="1954"/>
        </pc:sldMkLst>
      </pc:sldChg>
      <pc:sldMasterChg chg="modSp mod modSldLayout">
        <pc:chgData name="Sara Hodgson Brown" userId="55abe0ab-6bea-4dc8-9867-e8721f5c6272" providerId="ADAL" clId="{ABE0E6ED-AD11-1A4A-83A9-680294178B23}" dt="2025-04-23T13:15:29.078" v="3359" actId="20577"/>
        <pc:sldMasterMkLst>
          <pc:docMk/>
          <pc:sldMasterMk cId="2543071329" sldId="2147486384"/>
        </pc:sldMasterMkLst>
        <pc:sldLayoutChg chg="modSp mod">
          <pc:chgData name="Sara Hodgson Brown" userId="55abe0ab-6bea-4dc8-9867-e8721f5c6272" providerId="ADAL" clId="{ABE0E6ED-AD11-1A4A-83A9-680294178B23}" dt="2025-04-23T13:04:44.740" v="2909" actId="20577"/>
          <pc:sldLayoutMkLst>
            <pc:docMk/>
            <pc:sldMasterMk cId="2543071329" sldId="2147486384"/>
            <pc:sldLayoutMk cId="2039444557" sldId="2147486433"/>
          </pc:sldLayoutMkLst>
        </pc:sldLayoutChg>
      </pc:sldMasterChg>
    </pc:docChg>
  </pc:docChgLst>
  <pc:docChgLst>
    <pc:chgData name="Abbas Kassem" userId="b5422da9-d130-411e-8a14-2c174765e2f3" providerId="ADAL" clId="{0FF1BD85-47EF-294E-8D7B-9BA840D6BB84}"/>
    <pc:docChg chg="undo custSel addSld delSld modSld sldOrd modMainMaster">
      <pc:chgData name="Abbas Kassem" userId="b5422da9-d130-411e-8a14-2c174765e2f3" providerId="ADAL" clId="{0FF1BD85-47EF-294E-8D7B-9BA840D6BB84}" dt="2024-04-23T22:46:18.914" v="898" actId="478"/>
      <pc:docMkLst>
        <pc:docMk/>
      </pc:docMkLst>
      <pc:sldChg chg="addSp delSp modSp del mod">
        <pc:chgData name="Abbas Kassem" userId="b5422da9-d130-411e-8a14-2c174765e2f3" providerId="ADAL" clId="{0FF1BD85-47EF-294E-8D7B-9BA840D6BB84}" dt="2024-04-23T05:43:56.650" v="5" actId="2696"/>
        <pc:sldMkLst>
          <pc:docMk/>
          <pc:sldMk cId="3664517324" sldId="266"/>
        </pc:sldMkLst>
      </pc:sldChg>
      <pc:sldChg chg="addSp delSp modSp mod">
        <pc:chgData name="Abbas Kassem" userId="b5422da9-d130-411e-8a14-2c174765e2f3" providerId="ADAL" clId="{0FF1BD85-47EF-294E-8D7B-9BA840D6BB84}" dt="2024-04-23T06:39:13.966" v="367" actId="1076"/>
        <pc:sldMkLst>
          <pc:docMk/>
          <pc:sldMk cId="3213303684" sldId="350"/>
        </pc:sldMkLst>
      </pc:sldChg>
      <pc:sldChg chg="modSp mod">
        <pc:chgData name="Abbas Kassem" userId="b5422da9-d130-411e-8a14-2c174765e2f3" providerId="ADAL" clId="{0FF1BD85-47EF-294E-8D7B-9BA840D6BB84}" dt="2024-04-23T06:40:34.280" v="438" actId="207"/>
        <pc:sldMkLst>
          <pc:docMk/>
          <pc:sldMk cId="2545225003" sldId="351"/>
        </pc:sldMkLst>
      </pc:sldChg>
      <pc:sldChg chg="modSp mod">
        <pc:chgData name="Abbas Kassem" userId="b5422da9-d130-411e-8a14-2c174765e2f3" providerId="ADAL" clId="{0FF1BD85-47EF-294E-8D7B-9BA840D6BB84}" dt="2024-04-23T06:41:59.641" v="600" actId="20577"/>
        <pc:sldMkLst>
          <pc:docMk/>
          <pc:sldMk cId="1512787495" sldId="588"/>
        </pc:sldMkLst>
      </pc:sldChg>
      <pc:sldChg chg="modSp mod">
        <pc:chgData name="Abbas Kassem" userId="b5422da9-d130-411e-8a14-2c174765e2f3" providerId="ADAL" clId="{0FF1BD85-47EF-294E-8D7B-9BA840D6BB84}" dt="2024-04-23T06:42:24.070" v="659" actId="5793"/>
        <pc:sldMkLst>
          <pc:docMk/>
          <pc:sldMk cId="2994849640" sldId="590"/>
        </pc:sldMkLst>
      </pc:sldChg>
      <pc:sldChg chg="modSp mod">
        <pc:chgData name="Abbas Kassem" userId="b5422da9-d130-411e-8a14-2c174765e2f3" providerId="ADAL" clId="{0FF1BD85-47EF-294E-8D7B-9BA840D6BB84}" dt="2024-04-23T22:39:59.996" v="709" actId="5793"/>
        <pc:sldMkLst>
          <pc:docMk/>
          <pc:sldMk cId="2476209255" sldId="600"/>
        </pc:sldMkLst>
      </pc:sldChg>
      <pc:sldChg chg="del">
        <pc:chgData name="Abbas Kassem" userId="b5422da9-d130-411e-8a14-2c174765e2f3" providerId="ADAL" clId="{0FF1BD85-47EF-294E-8D7B-9BA840D6BB84}" dt="2024-04-23T05:52:20.045" v="27" actId="2696"/>
        <pc:sldMkLst>
          <pc:docMk/>
          <pc:sldMk cId="4224382411" sldId="1026"/>
        </pc:sldMkLst>
      </pc:sldChg>
      <pc:sldChg chg="delSp modSp mod">
        <pc:chgData name="Abbas Kassem" userId="b5422da9-d130-411e-8a14-2c174765e2f3" providerId="ADAL" clId="{0FF1BD85-47EF-294E-8D7B-9BA840D6BB84}" dt="2024-04-23T06:42:11.019" v="622" actId="20577"/>
        <pc:sldMkLst>
          <pc:docMk/>
          <pc:sldMk cId="2469376710" sldId="1067"/>
        </pc:sldMkLst>
      </pc:sldChg>
      <pc:sldChg chg="addSp delSp modSp mod">
        <pc:chgData name="Abbas Kassem" userId="b5422da9-d130-411e-8a14-2c174765e2f3" providerId="ADAL" clId="{0FF1BD85-47EF-294E-8D7B-9BA840D6BB84}" dt="2024-04-23T22:39:33.250" v="702" actId="1036"/>
        <pc:sldMkLst>
          <pc:docMk/>
          <pc:sldMk cId="1600594350" sldId="1653"/>
        </pc:sldMkLst>
      </pc:sldChg>
      <pc:sldChg chg="modSp mod ord">
        <pc:chgData name="Abbas Kassem" userId="b5422da9-d130-411e-8a14-2c174765e2f3" providerId="ADAL" clId="{0FF1BD85-47EF-294E-8D7B-9BA840D6BB84}" dt="2024-04-23T22:44:55.510" v="888" actId="20578"/>
        <pc:sldMkLst>
          <pc:docMk/>
          <pc:sldMk cId="2828639446" sldId="1670"/>
        </pc:sldMkLst>
      </pc:sldChg>
      <pc:sldChg chg="del">
        <pc:chgData name="Abbas Kassem" userId="b5422da9-d130-411e-8a14-2c174765e2f3" providerId="ADAL" clId="{0FF1BD85-47EF-294E-8D7B-9BA840D6BB84}" dt="2024-04-23T05:29:43.287" v="2" actId="2696"/>
        <pc:sldMkLst>
          <pc:docMk/>
          <pc:sldMk cId="3684464366" sldId="1673"/>
        </pc:sldMkLst>
      </pc:sldChg>
      <pc:sldChg chg="addSp delSp modSp mod">
        <pc:chgData name="Abbas Kassem" userId="b5422da9-d130-411e-8a14-2c174765e2f3" providerId="ADAL" clId="{0FF1BD85-47EF-294E-8D7B-9BA840D6BB84}" dt="2024-04-23T22:39:28.300" v="694" actId="1036"/>
        <pc:sldMkLst>
          <pc:docMk/>
          <pc:sldMk cId="1875021238" sldId="1708"/>
        </pc:sldMkLst>
      </pc:sldChg>
      <pc:sldChg chg="modSp mod">
        <pc:chgData name="Abbas Kassem" userId="b5422da9-d130-411e-8a14-2c174765e2f3" providerId="ADAL" clId="{0FF1BD85-47EF-294E-8D7B-9BA840D6BB84}" dt="2024-04-23T22:42:24.215" v="758" actId="20577"/>
        <pc:sldMkLst>
          <pc:docMk/>
          <pc:sldMk cId="3097061799" sldId="1722"/>
        </pc:sldMkLst>
      </pc:sldChg>
      <pc:sldChg chg="addSp delSp modSp mod">
        <pc:chgData name="Abbas Kassem" userId="b5422da9-d130-411e-8a14-2c174765e2f3" providerId="ADAL" clId="{0FF1BD85-47EF-294E-8D7B-9BA840D6BB84}" dt="2024-04-23T22:42:11.047" v="745" actId="478"/>
        <pc:sldMkLst>
          <pc:docMk/>
          <pc:sldMk cId="420737355" sldId="1741"/>
        </pc:sldMkLst>
      </pc:sldChg>
      <pc:sldChg chg="addSp delSp modSp mod">
        <pc:chgData name="Abbas Kassem" userId="b5422da9-d130-411e-8a14-2c174765e2f3" providerId="ADAL" clId="{0FF1BD85-47EF-294E-8D7B-9BA840D6BB84}" dt="2024-04-23T22:43:31.001" v="825" actId="20577"/>
        <pc:sldMkLst>
          <pc:docMk/>
          <pc:sldMk cId="1014256085" sldId="1749"/>
        </pc:sldMkLst>
      </pc:sldChg>
      <pc:sldChg chg="del">
        <pc:chgData name="Abbas Kassem" userId="b5422da9-d130-411e-8a14-2c174765e2f3" providerId="ADAL" clId="{0FF1BD85-47EF-294E-8D7B-9BA840D6BB84}" dt="2024-04-23T05:52:12.524" v="24" actId="2696"/>
        <pc:sldMkLst>
          <pc:docMk/>
          <pc:sldMk cId="1445852690" sldId="1750"/>
        </pc:sldMkLst>
      </pc:sldChg>
      <pc:sldChg chg="del">
        <pc:chgData name="Abbas Kassem" userId="b5422da9-d130-411e-8a14-2c174765e2f3" providerId="ADAL" clId="{0FF1BD85-47EF-294E-8D7B-9BA840D6BB84}" dt="2024-04-23T05:52:14.932" v="25" actId="2696"/>
        <pc:sldMkLst>
          <pc:docMk/>
          <pc:sldMk cId="2858127339" sldId="1751"/>
        </pc:sldMkLst>
      </pc:sldChg>
      <pc:sldChg chg="del">
        <pc:chgData name="Abbas Kassem" userId="b5422da9-d130-411e-8a14-2c174765e2f3" providerId="ADAL" clId="{0FF1BD85-47EF-294E-8D7B-9BA840D6BB84}" dt="2024-04-23T05:52:15.930" v="26" actId="2696"/>
        <pc:sldMkLst>
          <pc:docMk/>
          <pc:sldMk cId="357322277" sldId="1752"/>
        </pc:sldMkLst>
      </pc:sldChg>
      <pc:sldChg chg="addSp modSp add mod">
        <pc:chgData name="Abbas Kassem" userId="b5422da9-d130-411e-8a14-2c174765e2f3" providerId="ADAL" clId="{0FF1BD85-47EF-294E-8D7B-9BA840D6BB84}" dt="2024-04-23T22:39:23.328" v="687" actId="1036"/>
        <pc:sldMkLst>
          <pc:docMk/>
          <pc:sldMk cId="452981664" sldId="1753"/>
        </pc:sldMkLst>
      </pc:sldChg>
      <pc:sldChg chg="modSp add del mod ord">
        <pc:chgData name="Abbas Kassem" userId="b5422da9-d130-411e-8a14-2c174765e2f3" providerId="ADAL" clId="{0FF1BD85-47EF-294E-8D7B-9BA840D6BB84}" dt="2024-04-23T22:38:53.768" v="663" actId="2696"/>
        <pc:sldMkLst>
          <pc:docMk/>
          <pc:sldMk cId="2124869309" sldId="1772"/>
        </pc:sldMkLst>
      </pc:sldChg>
      <pc:sldChg chg="modSp add mod">
        <pc:chgData name="Abbas Kassem" userId="b5422da9-d130-411e-8a14-2c174765e2f3" providerId="ADAL" clId="{0FF1BD85-47EF-294E-8D7B-9BA840D6BB84}" dt="2024-04-23T22:39:05.407" v="679" actId="20577"/>
        <pc:sldMkLst>
          <pc:docMk/>
          <pc:sldMk cId="928093462" sldId="1773"/>
        </pc:sldMkLst>
      </pc:sldChg>
      <pc:sldChg chg="add del">
        <pc:chgData name="Abbas Kassem" userId="b5422da9-d130-411e-8a14-2c174765e2f3" providerId="ADAL" clId="{0FF1BD85-47EF-294E-8D7B-9BA840D6BB84}" dt="2024-04-23T22:38:42.723" v="661"/>
        <pc:sldMkLst>
          <pc:docMk/>
          <pc:sldMk cId="2355140861" sldId="1773"/>
        </pc:sldMkLst>
      </pc:sldChg>
      <pc:sldChg chg="modSp add mod">
        <pc:chgData name="Abbas Kassem" userId="b5422da9-d130-411e-8a14-2c174765e2f3" providerId="ADAL" clId="{0FF1BD85-47EF-294E-8D7B-9BA840D6BB84}" dt="2024-04-23T22:42:36.548" v="772" actId="20577"/>
        <pc:sldMkLst>
          <pc:docMk/>
          <pc:sldMk cId="1413607929" sldId="1774"/>
        </pc:sldMkLst>
      </pc:sldChg>
      <pc:sldChg chg="modSp add mod">
        <pc:chgData name="Abbas Kassem" userId="b5422da9-d130-411e-8a14-2c174765e2f3" providerId="ADAL" clId="{0FF1BD85-47EF-294E-8D7B-9BA840D6BB84}" dt="2024-04-23T22:42:48.508" v="780" actId="20577"/>
        <pc:sldMkLst>
          <pc:docMk/>
          <pc:sldMk cId="3702212576" sldId="1775"/>
        </pc:sldMkLst>
      </pc:sldChg>
      <pc:sldChg chg="modSp add mod">
        <pc:chgData name="Abbas Kassem" userId="b5422da9-d130-411e-8a14-2c174765e2f3" providerId="ADAL" clId="{0FF1BD85-47EF-294E-8D7B-9BA840D6BB84}" dt="2024-04-23T22:43:01.061" v="790" actId="20577"/>
        <pc:sldMkLst>
          <pc:docMk/>
          <pc:sldMk cId="3858183350" sldId="1776"/>
        </pc:sldMkLst>
      </pc:sldChg>
      <pc:sldChg chg="modSp add mod">
        <pc:chgData name="Abbas Kassem" userId="b5422da9-d130-411e-8a14-2c174765e2f3" providerId="ADAL" clId="{0FF1BD85-47EF-294E-8D7B-9BA840D6BB84}" dt="2024-04-23T22:43:07.891" v="798" actId="20577"/>
        <pc:sldMkLst>
          <pc:docMk/>
          <pc:sldMk cId="2297157566" sldId="1777"/>
        </pc:sldMkLst>
      </pc:sldChg>
      <pc:sldChg chg="modSp add mod">
        <pc:chgData name="Abbas Kassem" userId="b5422da9-d130-411e-8a14-2c174765e2f3" providerId="ADAL" clId="{0FF1BD85-47EF-294E-8D7B-9BA840D6BB84}" dt="2024-04-23T22:43:13.099" v="805" actId="20577"/>
        <pc:sldMkLst>
          <pc:docMk/>
          <pc:sldMk cId="3894141782" sldId="1778"/>
        </pc:sldMkLst>
      </pc:sldChg>
      <pc:sldChg chg="modSp add mod">
        <pc:chgData name="Abbas Kassem" userId="b5422da9-d130-411e-8a14-2c174765e2f3" providerId="ADAL" clId="{0FF1BD85-47EF-294E-8D7B-9BA840D6BB84}" dt="2024-04-23T22:43:18.324" v="807" actId="20577"/>
        <pc:sldMkLst>
          <pc:docMk/>
          <pc:sldMk cId="4195066246" sldId="1779"/>
        </pc:sldMkLst>
      </pc:sldChg>
      <pc:sldChg chg="modSp add mod">
        <pc:chgData name="Abbas Kassem" userId="b5422da9-d130-411e-8a14-2c174765e2f3" providerId="ADAL" clId="{0FF1BD85-47EF-294E-8D7B-9BA840D6BB84}" dt="2024-04-23T22:43:45.981" v="835" actId="20577"/>
        <pc:sldMkLst>
          <pc:docMk/>
          <pc:sldMk cId="2593862395" sldId="1780"/>
        </pc:sldMkLst>
      </pc:sldChg>
      <pc:sldChg chg="modSp add mod">
        <pc:chgData name="Abbas Kassem" userId="b5422da9-d130-411e-8a14-2c174765e2f3" providerId="ADAL" clId="{0FF1BD85-47EF-294E-8D7B-9BA840D6BB84}" dt="2024-04-23T22:43:55.285" v="854" actId="20577"/>
        <pc:sldMkLst>
          <pc:docMk/>
          <pc:sldMk cId="1346632553" sldId="1781"/>
        </pc:sldMkLst>
      </pc:sldChg>
      <pc:sldChg chg="modSp add mod">
        <pc:chgData name="Abbas Kassem" userId="b5422da9-d130-411e-8a14-2c174765e2f3" providerId="ADAL" clId="{0FF1BD85-47EF-294E-8D7B-9BA840D6BB84}" dt="2024-04-23T22:44:07.149" v="856" actId="20577"/>
        <pc:sldMkLst>
          <pc:docMk/>
          <pc:sldMk cId="2604149346" sldId="1782"/>
        </pc:sldMkLst>
      </pc:sldChg>
      <pc:sldChg chg="modSp add mod">
        <pc:chgData name="Abbas Kassem" userId="b5422da9-d130-411e-8a14-2c174765e2f3" providerId="ADAL" clId="{0FF1BD85-47EF-294E-8D7B-9BA840D6BB84}" dt="2024-04-23T22:44:27.368" v="872" actId="20577"/>
        <pc:sldMkLst>
          <pc:docMk/>
          <pc:sldMk cId="3828614129" sldId="1783"/>
        </pc:sldMkLst>
      </pc:sldChg>
      <pc:sldChg chg="modSp add mod">
        <pc:chgData name="Abbas Kassem" userId="b5422da9-d130-411e-8a14-2c174765e2f3" providerId="ADAL" clId="{0FF1BD85-47EF-294E-8D7B-9BA840D6BB84}" dt="2024-04-23T22:44:41.690" v="879" actId="20577"/>
        <pc:sldMkLst>
          <pc:docMk/>
          <pc:sldMk cId="661254123" sldId="1784"/>
        </pc:sldMkLst>
      </pc:sldChg>
      <pc:sldChg chg="modSp add mod">
        <pc:chgData name="Abbas Kassem" userId="b5422da9-d130-411e-8a14-2c174765e2f3" providerId="ADAL" clId="{0FF1BD85-47EF-294E-8D7B-9BA840D6BB84}" dt="2024-04-23T22:44:47.441" v="887" actId="20577"/>
        <pc:sldMkLst>
          <pc:docMk/>
          <pc:sldMk cId="174548853" sldId="1785"/>
        </pc:sldMkLst>
      </pc:sldChg>
      <pc:sldChg chg="addSp delSp modSp add mod">
        <pc:chgData name="Abbas Kassem" userId="b5422da9-d130-411e-8a14-2c174765e2f3" providerId="ADAL" clId="{0FF1BD85-47EF-294E-8D7B-9BA840D6BB84}" dt="2024-04-23T22:46:18.914" v="898" actId="478"/>
        <pc:sldMkLst>
          <pc:docMk/>
          <pc:sldMk cId="2466462266" sldId="1786"/>
        </pc:sldMkLst>
      </pc:sldChg>
      <pc:sldMasterChg chg="modSp mod modSldLayout">
        <pc:chgData name="Abbas Kassem" userId="b5422da9-d130-411e-8a14-2c174765e2f3" providerId="ADAL" clId="{0FF1BD85-47EF-294E-8D7B-9BA840D6BB84}" dt="2024-04-23T05:59:50.873" v="219"/>
        <pc:sldMasterMkLst>
          <pc:docMk/>
          <pc:sldMasterMk cId="2142349000" sldId="2147486213"/>
        </pc:sldMasterMkLst>
        <pc:sldLayoutChg chg="addSp delSp modSp mod">
          <pc:chgData name="Abbas Kassem" userId="b5422da9-d130-411e-8a14-2c174765e2f3" providerId="ADAL" clId="{0FF1BD85-47EF-294E-8D7B-9BA840D6BB84}" dt="2024-04-23T05:59:09.851" v="188"/>
          <pc:sldLayoutMkLst>
            <pc:docMk/>
            <pc:sldMasterMk cId="2142349000" sldId="2147486213"/>
            <pc:sldLayoutMk cId="2256574191" sldId="2147486216"/>
          </pc:sldLayoutMkLst>
        </pc:sldLayoutChg>
        <pc:sldLayoutChg chg="addSp delSp modSp mod">
          <pc:chgData name="Abbas Kassem" userId="b5422da9-d130-411e-8a14-2c174765e2f3" providerId="ADAL" clId="{0FF1BD85-47EF-294E-8D7B-9BA840D6BB84}" dt="2024-04-23T05:59:11.319" v="189"/>
          <pc:sldLayoutMkLst>
            <pc:docMk/>
            <pc:sldMasterMk cId="2142349000" sldId="2147486213"/>
            <pc:sldLayoutMk cId="3408793107" sldId="2147486217"/>
          </pc:sldLayoutMkLst>
        </pc:sldLayoutChg>
        <pc:sldLayoutChg chg="addSp delSp modSp mod">
          <pc:chgData name="Abbas Kassem" userId="b5422da9-d130-411e-8a14-2c174765e2f3" providerId="ADAL" clId="{0FF1BD85-47EF-294E-8D7B-9BA840D6BB84}" dt="2024-04-23T05:59:17.806" v="195" actId="1036"/>
          <pc:sldLayoutMkLst>
            <pc:docMk/>
            <pc:sldMasterMk cId="2142349000" sldId="2147486213"/>
            <pc:sldLayoutMk cId="3545478924" sldId="2147486228"/>
          </pc:sldLayoutMkLst>
        </pc:sldLayoutChg>
        <pc:sldLayoutChg chg="addSp delSp modSp mod">
          <pc:chgData name="Abbas Kassem" userId="b5422da9-d130-411e-8a14-2c174765e2f3" providerId="ADAL" clId="{0FF1BD85-47EF-294E-8D7B-9BA840D6BB84}" dt="2024-04-23T05:59:20.433" v="196"/>
          <pc:sldLayoutMkLst>
            <pc:docMk/>
            <pc:sldMasterMk cId="2142349000" sldId="2147486213"/>
            <pc:sldLayoutMk cId="763376827" sldId="2147486229"/>
          </pc:sldLayoutMkLst>
        </pc:sldLayoutChg>
        <pc:sldLayoutChg chg="addSp delSp modSp mod">
          <pc:chgData name="Abbas Kassem" userId="b5422da9-d130-411e-8a14-2c174765e2f3" providerId="ADAL" clId="{0FF1BD85-47EF-294E-8D7B-9BA840D6BB84}" dt="2024-04-23T05:59:22.107" v="197"/>
          <pc:sldLayoutMkLst>
            <pc:docMk/>
            <pc:sldMasterMk cId="2142349000" sldId="2147486213"/>
            <pc:sldLayoutMk cId="1532417305" sldId="2147486230"/>
          </pc:sldLayoutMkLst>
        </pc:sldLayoutChg>
        <pc:sldLayoutChg chg="addSp delSp modSp mod">
          <pc:chgData name="Abbas Kassem" userId="b5422da9-d130-411e-8a14-2c174765e2f3" providerId="ADAL" clId="{0FF1BD85-47EF-294E-8D7B-9BA840D6BB84}" dt="2024-04-23T05:59:23.358" v="198"/>
          <pc:sldLayoutMkLst>
            <pc:docMk/>
            <pc:sldMasterMk cId="2142349000" sldId="2147486213"/>
            <pc:sldLayoutMk cId="1632541466" sldId="2147486231"/>
          </pc:sldLayoutMkLst>
        </pc:sldLayoutChg>
        <pc:sldLayoutChg chg="addSp delSp modSp mod">
          <pc:chgData name="Abbas Kassem" userId="b5422da9-d130-411e-8a14-2c174765e2f3" providerId="ADAL" clId="{0FF1BD85-47EF-294E-8D7B-9BA840D6BB84}" dt="2024-04-23T05:59:25.931" v="200"/>
          <pc:sldLayoutMkLst>
            <pc:docMk/>
            <pc:sldMasterMk cId="2142349000" sldId="2147486213"/>
            <pc:sldLayoutMk cId="905465500" sldId="2147486232"/>
          </pc:sldLayoutMkLst>
        </pc:sldLayoutChg>
        <pc:sldLayoutChg chg="addSp delSp modSp mod">
          <pc:chgData name="Abbas Kassem" userId="b5422da9-d130-411e-8a14-2c174765e2f3" providerId="ADAL" clId="{0FF1BD85-47EF-294E-8D7B-9BA840D6BB84}" dt="2024-04-23T05:59:27.113" v="201"/>
          <pc:sldLayoutMkLst>
            <pc:docMk/>
            <pc:sldMasterMk cId="2142349000" sldId="2147486213"/>
            <pc:sldLayoutMk cId="876568546" sldId="2147486233"/>
          </pc:sldLayoutMkLst>
        </pc:sldLayoutChg>
        <pc:sldLayoutChg chg="addSp delSp modSp mod">
          <pc:chgData name="Abbas Kassem" userId="b5422da9-d130-411e-8a14-2c174765e2f3" providerId="ADAL" clId="{0FF1BD85-47EF-294E-8D7B-9BA840D6BB84}" dt="2024-04-23T05:59:28.224" v="202"/>
          <pc:sldLayoutMkLst>
            <pc:docMk/>
            <pc:sldMasterMk cId="2142349000" sldId="2147486213"/>
            <pc:sldLayoutMk cId="2820621079" sldId="2147486236"/>
          </pc:sldLayoutMkLst>
        </pc:sldLayoutChg>
        <pc:sldLayoutChg chg="addSp delSp modSp mod">
          <pc:chgData name="Abbas Kassem" userId="b5422da9-d130-411e-8a14-2c174765e2f3" providerId="ADAL" clId="{0FF1BD85-47EF-294E-8D7B-9BA840D6BB84}" dt="2024-04-23T05:59:04.014" v="187" actId="1076"/>
          <pc:sldLayoutMkLst>
            <pc:docMk/>
            <pc:sldMasterMk cId="2142349000" sldId="2147486213"/>
            <pc:sldLayoutMk cId="1191239313" sldId="2147486238"/>
          </pc:sldLayoutMkLst>
        </pc:sldLayoutChg>
        <pc:sldLayoutChg chg="addSp delSp modSp mod">
          <pc:chgData name="Abbas Kassem" userId="b5422da9-d130-411e-8a14-2c174765e2f3" providerId="ADAL" clId="{0FF1BD85-47EF-294E-8D7B-9BA840D6BB84}" dt="2024-04-23T05:59:29.548" v="203"/>
          <pc:sldLayoutMkLst>
            <pc:docMk/>
            <pc:sldMasterMk cId="2142349000" sldId="2147486213"/>
            <pc:sldLayoutMk cId="537284870" sldId="2147486239"/>
          </pc:sldLayoutMkLst>
        </pc:sldLayoutChg>
        <pc:sldLayoutChg chg="addSp delSp modSp mod">
          <pc:chgData name="Abbas Kassem" userId="b5422da9-d130-411e-8a14-2c174765e2f3" providerId="ADAL" clId="{0FF1BD85-47EF-294E-8D7B-9BA840D6BB84}" dt="2024-04-23T05:59:30.710" v="204"/>
          <pc:sldLayoutMkLst>
            <pc:docMk/>
            <pc:sldMasterMk cId="2142349000" sldId="2147486213"/>
            <pc:sldLayoutMk cId="4217313896" sldId="2147486240"/>
          </pc:sldLayoutMkLst>
        </pc:sldLayoutChg>
        <pc:sldLayoutChg chg="addSp delSp modSp mod">
          <pc:chgData name="Abbas Kassem" userId="b5422da9-d130-411e-8a14-2c174765e2f3" providerId="ADAL" clId="{0FF1BD85-47EF-294E-8D7B-9BA840D6BB84}" dt="2024-04-23T05:59:31.998" v="205"/>
          <pc:sldLayoutMkLst>
            <pc:docMk/>
            <pc:sldMasterMk cId="2142349000" sldId="2147486213"/>
            <pc:sldLayoutMk cId="1896615438" sldId="2147486241"/>
          </pc:sldLayoutMkLst>
        </pc:sldLayoutChg>
        <pc:sldLayoutChg chg="addSp delSp modSp mod">
          <pc:chgData name="Abbas Kassem" userId="b5422da9-d130-411e-8a14-2c174765e2f3" providerId="ADAL" clId="{0FF1BD85-47EF-294E-8D7B-9BA840D6BB84}" dt="2024-04-23T05:59:34.995" v="207"/>
          <pc:sldLayoutMkLst>
            <pc:docMk/>
            <pc:sldMasterMk cId="2142349000" sldId="2147486213"/>
            <pc:sldLayoutMk cId="162852091" sldId="2147486242"/>
          </pc:sldLayoutMkLst>
        </pc:sldLayoutChg>
        <pc:sldLayoutChg chg="addSp delSp modSp mod">
          <pc:chgData name="Abbas Kassem" userId="b5422da9-d130-411e-8a14-2c174765e2f3" providerId="ADAL" clId="{0FF1BD85-47EF-294E-8D7B-9BA840D6BB84}" dt="2024-04-23T05:59:36.388" v="208"/>
          <pc:sldLayoutMkLst>
            <pc:docMk/>
            <pc:sldMasterMk cId="2142349000" sldId="2147486213"/>
            <pc:sldLayoutMk cId="2141611850" sldId="2147486243"/>
          </pc:sldLayoutMkLst>
        </pc:sldLayoutChg>
        <pc:sldLayoutChg chg="addSp delSp modSp mod">
          <pc:chgData name="Abbas Kassem" userId="b5422da9-d130-411e-8a14-2c174765e2f3" providerId="ADAL" clId="{0FF1BD85-47EF-294E-8D7B-9BA840D6BB84}" dt="2024-04-23T05:59:37.650" v="209"/>
          <pc:sldLayoutMkLst>
            <pc:docMk/>
            <pc:sldMasterMk cId="2142349000" sldId="2147486213"/>
            <pc:sldLayoutMk cId="2430126469" sldId="2147486244"/>
          </pc:sldLayoutMkLst>
        </pc:sldLayoutChg>
        <pc:sldLayoutChg chg="addSp delSp modSp mod">
          <pc:chgData name="Abbas Kassem" userId="b5422da9-d130-411e-8a14-2c174765e2f3" providerId="ADAL" clId="{0FF1BD85-47EF-294E-8D7B-9BA840D6BB84}" dt="2024-04-23T05:59:38.950" v="210"/>
          <pc:sldLayoutMkLst>
            <pc:docMk/>
            <pc:sldMasterMk cId="2142349000" sldId="2147486213"/>
            <pc:sldLayoutMk cId="1567463369" sldId="2147486246"/>
          </pc:sldLayoutMkLst>
        </pc:sldLayoutChg>
        <pc:sldLayoutChg chg="addSp delSp modSp mod">
          <pc:chgData name="Abbas Kassem" userId="b5422da9-d130-411e-8a14-2c174765e2f3" providerId="ADAL" clId="{0FF1BD85-47EF-294E-8D7B-9BA840D6BB84}" dt="2024-04-23T05:59:42.936" v="213"/>
          <pc:sldLayoutMkLst>
            <pc:docMk/>
            <pc:sldMasterMk cId="2142349000" sldId="2147486213"/>
            <pc:sldLayoutMk cId="1040608214" sldId="2147486247"/>
          </pc:sldLayoutMkLst>
        </pc:sldLayoutChg>
        <pc:sldLayoutChg chg="addSp delSp modSp mod">
          <pc:chgData name="Abbas Kassem" userId="b5422da9-d130-411e-8a14-2c174765e2f3" providerId="ADAL" clId="{0FF1BD85-47EF-294E-8D7B-9BA840D6BB84}" dt="2024-04-23T05:59:44.102" v="214"/>
          <pc:sldLayoutMkLst>
            <pc:docMk/>
            <pc:sldMasterMk cId="2142349000" sldId="2147486213"/>
            <pc:sldLayoutMk cId="3112516770" sldId="2147486248"/>
          </pc:sldLayoutMkLst>
        </pc:sldLayoutChg>
        <pc:sldLayoutChg chg="addSp delSp modSp mod">
          <pc:chgData name="Abbas Kassem" userId="b5422da9-d130-411e-8a14-2c174765e2f3" providerId="ADAL" clId="{0FF1BD85-47EF-294E-8D7B-9BA840D6BB84}" dt="2024-04-23T05:59:45.561" v="215"/>
          <pc:sldLayoutMkLst>
            <pc:docMk/>
            <pc:sldMasterMk cId="2142349000" sldId="2147486213"/>
            <pc:sldLayoutMk cId="621919296" sldId="2147486249"/>
          </pc:sldLayoutMkLst>
        </pc:sldLayoutChg>
        <pc:sldLayoutChg chg="addSp delSp modSp mod">
          <pc:chgData name="Abbas Kassem" userId="b5422da9-d130-411e-8a14-2c174765e2f3" providerId="ADAL" clId="{0FF1BD85-47EF-294E-8D7B-9BA840D6BB84}" dt="2024-04-23T05:59:48.188" v="217"/>
          <pc:sldLayoutMkLst>
            <pc:docMk/>
            <pc:sldMasterMk cId="2142349000" sldId="2147486213"/>
            <pc:sldLayoutMk cId="1821981783" sldId="2147486250"/>
          </pc:sldLayoutMkLst>
        </pc:sldLayoutChg>
        <pc:sldLayoutChg chg="addSp delSp modSp mod">
          <pc:chgData name="Abbas Kassem" userId="b5422da9-d130-411e-8a14-2c174765e2f3" providerId="ADAL" clId="{0FF1BD85-47EF-294E-8D7B-9BA840D6BB84}" dt="2024-04-23T05:59:41.519" v="212"/>
          <pc:sldLayoutMkLst>
            <pc:docMk/>
            <pc:sldMasterMk cId="2142349000" sldId="2147486213"/>
            <pc:sldLayoutMk cId="2598311182" sldId="2147486251"/>
          </pc:sldLayoutMkLst>
        </pc:sldLayoutChg>
        <pc:sldLayoutChg chg="addSp delSp mod">
          <pc:chgData name="Abbas Kassem" userId="b5422da9-d130-411e-8a14-2c174765e2f3" providerId="ADAL" clId="{0FF1BD85-47EF-294E-8D7B-9BA840D6BB84}" dt="2024-04-23T05:29:59.267" v="4" actId="478"/>
          <pc:sldLayoutMkLst>
            <pc:docMk/>
            <pc:sldMasterMk cId="2142349000" sldId="2147486213"/>
            <pc:sldLayoutMk cId="1573683159" sldId="2147486252"/>
          </pc:sldLayoutMkLst>
        </pc:sldLayoutChg>
        <pc:sldLayoutChg chg="addSp delSp modSp mod">
          <pc:chgData name="Abbas Kassem" userId="b5422da9-d130-411e-8a14-2c174765e2f3" providerId="ADAL" clId="{0FF1BD85-47EF-294E-8D7B-9BA840D6BB84}" dt="2024-04-23T05:59:49.561" v="218"/>
          <pc:sldLayoutMkLst>
            <pc:docMk/>
            <pc:sldMasterMk cId="2142349000" sldId="2147486213"/>
            <pc:sldLayoutMk cId="1084225233" sldId="2147486253"/>
          </pc:sldLayoutMkLst>
        </pc:sldLayoutChg>
        <pc:sldLayoutChg chg="addSp delSp modSp mod">
          <pc:chgData name="Abbas Kassem" userId="b5422da9-d130-411e-8a14-2c174765e2f3" providerId="ADAL" clId="{0FF1BD85-47EF-294E-8D7B-9BA840D6BB84}" dt="2024-04-23T05:59:40.087" v="211"/>
          <pc:sldLayoutMkLst>
            <pc:docMk/>
            <pc:sldMasterMk cId="2142349000" sldId="2147486213"/>
            <pc:sldLayoutMk cId="278159055" sldId="2147486254"/>
          </pc:sldLayoutMkLst>
        </pc:sldLayoutChg>
        <pc:sldLayoutChg chg="addSp delSp modSp mod">
          <pc:chgData name="Abbas Kassem" userId="b5422da9-d130-411e-8a14-2c174765e2f3" providerId="ADAL" clId="{0FF1BD85-47EF-294E-8D7B-9BA840D6BB84}" dt="2024-04-23T05:59:33.682" v="206"/>
          <pc:sldLayoutMkLst>
            <pc:docMk/>
            <pc:sldMasterMk cId="2142349000" sldId="2147486213"/>
            <pc:sldLayoutMk cId="2095474864" sldId="2147486255"/>
          </pc:sldLayoutMkLst>
        </pc:sldLayoutChg>
        <pc:sldLayoutChg chg="addSp delSp modSp mod">
          <pc:chgData name="Abbas Kassem" userId="b5422da9-d130-411e-8a14-2c174765e2f3" providerId="ADAL" clId="{0FF1BD85-47EF-294E-8D7B-9BA840D6BB84}" dt="2024-04-23T05:59:24.661" v="199"/>
          <pc:sldLayoutMkLst>
            <pc:docMk/>
            <pc:sldMasterMk cId="2142349000" sldId="2147486213"/>
            <pc:sldLayoutMk cId="2724205479" sldId="2147486256"/>
          </pc:sldLayoutMkLst>
        </pc:sldLayoutChg>
        <pc:sldLayoutChg chg="addSp delSp modSp mod">
          <pc:chgData name="Abbas Kassem" userId="b5422da9-d130-411e-8a14-2c174765e2f3" providerId="ADAL" clId="{0FF1BD85-47EF-294E-8D7B-9BA840D6BB84}" dt="2024-04-23T05:59:46.899" v="216"/>
          <pc:sldLayoutMkLst>
            <pc:docMk/>
            <pc:sldMasterMk cId="2142349000" sldId="2147486213"/>
            <pc:sldLayoutMk cId="1023046990" sldId="2147486257"/>
          </pc:sldLayoutMkLst>
        </pc:sldLayoutChg>
        <pc:sldLayoutChg chg="addSp delSp modSp mod">
          <pc:chgData name="Abbas Kassem" userId="b5422da9-d130-411e-8a14-2c174765e2f3" providerId="ADAL" clId="{0FF1BD85-47EF-294E-8D7B-9BA840D6BB84}" dt="2024-04-23T05:59:50.873" v="219"/>
          <pc:sldLayoutMkLst>
            <pc:docMk/>
            <pc:sldMasterMk cId="2142349000" sldId="2147486213"/>
            <pc:sldLayoutMk cId="1377619292" sldId="2147486285"/>
          </pc:sldLayoutMkLst>
        </pc:sldLayoutChg>
      </pc:sldMasterChg>
      <pc:sldMasterChg chg="delSldLayout modSldLayout">
        <pc:chgData name="Abbas Kassem" userId="b5422da9-d130-411e-8a14-2c174765e2f3" providerId="ADAL" clId="{0FF1BD85-47EF-294E-8D7B-9BA840D6BB84}" dt="2024-04-23T22:38:53.781" v="664" actId="2696"/>
        <pc:sldMasterMkLst>
          <pc:docMk/>
          <pc:sldMasterMk cId="3327745774" sldId="2147486259"/>
        </pc:sldMasterMkLst>
        <pc:sldLayoutChg chg="modSp mod">
          <pc:chgData name="Abbas Kassem" userId="b5422da9-d130-411e-8a14-2c174765e2f3" providerId="ADAL" clId="{0FF1BD85-47EF-294E-8D7B-9BA840D6BB84}" dt="2024-04-23T06:01:01.879" v="222" actId="20577"/>
          <pc:sldLayoutMkLst>
            <pc:docMk/>
            <pc:sldMasterMk cId="3327745774" sldId="2147486259"/>
            <pc:sldLayoutMk cId="58431512" sldId="2147486284"/>
          </pc:sldLayoutMkLst>
        </pc:sldLayoutChg>
        <pc:sldLayoutChg chg="del">
          <pc:chgData name="Abbas Kassem" userId="b5422da9-d130-411e-8a14-2c174765e2f3" providerId="ADAL" clId="{0FF1BD85-47EF-294E-8D7B-9BA840D6BB84}" dt="2024-04-23T05:43:56.653" v="6" actId="2696"/>
          <pc:sldLayoutMkLst>
            <pc:docMk/>
            <pc:sldMasterMk cId="3327745774" sldId="2147486259"/>
            <pc:sldLayoutMk cId="1876591836" sldId="2147486290"/>
          </pc:sldLayoutMkLst>
        </pc:sldLayoutChg>
        <pc:sldLayoutChg chg="delSp del mod">
          <pc:chgData name="Abbas Kassem" userId="b5422da9-d130-411e-8a14-2c174765e2f3" providerId="ADAL" clId="{0FF1BD85-47EF-294E-8D7B-9BA840D6BB84}" dt="2024-04-23T22:38:53.781" v="664" actId="2696"/>
          <pc:sldLayoutMkLst>
            <pc:docMk/>
            <pc:sldMasterMk cId="3327745774" sldId="2147486259"/>
            <pc:sldLayoutMk cId="3189494985" sldId="2147486290"/>
          </pc:sldLayoutMkLst>
        </pc:sldLayoutChg>
      </pc:sldMasterChg>
      <pc:sldMasterChg chg="addSp modSp">
        <pc:chgData name="Abbas Kassem" userId="b5422da9-d130-411e-8a14-2c174765e2f3" providerId="ADAL" clId="{0FF1BD85-47EF-294E-8D7B-9BA840D6BB84}" dt="2024-04-23T06:00:43.014" v="220"/>
        <pc:sldMasterMkLst>
          <pc:docMk/>
          <pc:sldMasterMk cId="1752791126" sldId="2147486286"/>
        </pc:sldMasterMkLst>
      </pc:sldMasterChg>
    </pc:docChg>
  </pc:docChgLst>
  <pc:docChgLst>
    <pc:chgData name="Chantal Rae" userId="a1db561e-73a2-489d-a119-0f73c1c2f06f" providerId="ADAL" clId="{D136691F-8C11-4FD2-8EE3-47C4FEE3FFB0}"/>
    <pc:docChg chg="modSld">
      <pc:chgData name="Chantal Rae" userId="a1db561e-73a2-489d-a119-0f73c1c2f06f" providerId="ADAL" clId="{D136691F-8C11-4FD2-8EE3-47C4FEE3FFB0}" dt="2023-11-20T05:50:04.882" v="21" actId="20577"/>
      <pc:docMkLst>
        <pc:docMk/>
      </pc:docMkLst>
      <pc:sldChg chg="modSp mod addCm">
        <pc:chgData name="Chantal Rae" userId="a1db561e-73a2-489d-a119-0f73c1c2f06f" providerId="ADAL" clId="{D136691F-8C11-4FD2-8EE3-47C4FEE3FFB0}" dt="2023-11-20T05:50:04.882" v="21" actId="20577"/>
        <pc:sldMkLst>
          <pc:docMk/>
          <pc:sldMk cId="3684464366" sldId="1673"/>
        </pc:sldMkLst>
      </pc:sldChg>
      <pc:sldChg chg="delSp modSp mod">
        <pc:chgData name="Chantal Rae" userId="a1db561e-73a2-489d-a119-0f73c1c2f06f" providerId="ADAL" clId="{D136691F-8C11-4FD2-8EE3-47C4FEE3FFB0}" dt="2023-11-20T05:50:02.141" v="20"/>
        <pc:sldMkLst>
          <pc:docMk/>
          <pc:sldMk cId="1875021238" sldId="1708"/>
        </pc:sldMkLst>
      </pc:sldChg>
    </pc:docChg>
  </pc:docChgLst>
  <pc:docChgLst>
    <pc:chgData name="Sara Hodgson Brown" userId="S::shodgsonbrown@goodtogreatschools.org.au::55abe0ab-6bea-4dc8-9867-e8721f5c6272" providerId="AD" clId="Web-{32A2A8C7-C415-A144-1A3F-907B304772FB}"/>
    <pc:docChg chg="modSld sldOrd">
      <pc:chgData name="Sara Hodgson Brown" userId="S::shodgsonbrown@goodtogreatschools.org.au::55abe0ab-6bea-4dc8-9867-e8721f5c6272" providerId="AD" clId="Web-{32A2A8C7-C415-A144-1A3F-907B304772FB}" dt="2025-05-05T11:27:12.706" v="30"/>
      <pc:docMkLst>
        <pc:docMk/>
      </pc:docMkLst>
      <pc:sldChg chg="modSp">
        <pc:chgData name="Sara Hodgson Brown" userId="S::shodgsonbrown@goodtogreatschools.org.au::55abe0ab-6bea-4dc8-9867-e8721f5c6272" providerId="AD" clId="Web-{32A2A8C7-C415-A144-1A3F-907B304772FB}" dt="2025-05-05T11:24:28.283" v="2" actId="14100"/>
        <pc:sldMkLst>
          <pc:docMk/>
          <pc:sldMk cId="3713251053" sldId="1884"/>
        </pc:sldMkLst>
      </pc:sldChg>
      <pc:sldChg chg="modSp">
        <pc:chgData name="Sara Hodgson Brown" userId="S::shodgsonbrown@goodtogreatschools.org.au::55abe0ab-6bea-4dc8-9867-e8721f5c6272" providerId="AD" clId="Web-{32A2A8C7-C415-A144-1A3F-907B304772FB}" dt="2025-05-05T11:24:45.626" v="5" actId="1076"/>
        <pc:sldMkLst>
          <pc:docMk/>
          <pc:sldMk cId="3665375356" sldId="1885"/>
        </pc:sldMkLst>
      </pc:sldChg>
      <pc:sldChg chg="modSp">
        <pc:chgData name="Sara Hodgson Brown" userId="S::shodgsonbrown@goodtogreatschools.org.au::55abe0ab-6bea-4dc8-9867-e8721f5c6272" providerId="AD" clId="Web-{32A2A8C7-C415-A144-1A3F-907B304772FB}" dt="2025-05-05T11:24:56.548" v="7" actId="20577"/>
        <pc:sldMkLst>
          <pc:docMk/>
          <pc:sldMk cId="3207880064" sldId="1886"/>
        </pc:sldMkLst>
      </pc:sldChg>
      <pc:sldChg chg="modSp">
        <pc:chgData name="Sara Hodgson Brown" userId="S::shodgsonbrown@goodtogreatschools.org.au::55abe0ab-6bea-4dc8-9867-e8721f5c6272" providerId="AD" clId="Web-{32A2A8C7-C415-A144-1A3F-907B304772FB}" dt="2025-05-05T11:25:28.892" v="10" actId="14100"/>
        <pc:sldMkLst>
          <pc:docMk/>
          <pc:sldMk cId="2130184792" sldId="1923"/>
        </pc:sldMkLst>
      </pc:sldChg>
      <pc:sldChg chg="modSp ord modCm">
        <pc:chgData name="Sara Hodgson Brown" userId="S::shodgsonbrown@goodtogreatschools.org.au::55abe0ab-6bea-4dc8-9867-e8721f5c6272" providerId="AD" clId="Web-{32A2A8C7-C415-A144-1A3F-907B304772FB}" dt="2025-05-05T11:27:12.706" v="30"/>
        <pc:sldMkLst>
          <pc:docMk/>
          <pc:sldMk cId="1943005461" sldId="1924"/>
        </pc:sldMkLst>
        <pc:extLst>
          <p:ext xmlns:p="http://schemas.openxmlformats.org/presentationml/2006/main" uri="{D6D511B9-2390-475A-947B-AFAB55BFBCF1}">
            <pc226:cmChg xmlns:pc226="http://schemas.microsoft.com/office/powerpoint/2022/06/main/command" chg="mod">
              <pc226:chgData name="Sara Hodgson Brown" userId="S::shodgsonbrown@goodtogreatschools.org.au::55abe0ab-6bea-4dc8-9867-e8721f5c6272" providerId="AD" clId="Web-{32A2A8C7-C415-A144-1A3F-907B304772FB}" dt="2025-05-05T11:26:33.159" v="28" actId="20577"/>
              <pc2:cmMkLst xmlns:pc2="http://schemas.microsoft.com/office/powerpoint/2019/9/main/command">
                <pc:docMk/>
                <pc:sldMk cId="1943005461" sldId="1924"/>
                <pc2:cmMk id="{FB4D3025-7942-47CE-9F23-82584FD9E808}"/>
              </pc2:cmMkLst>
            </pc226:cmChg>
          </p:ext>
        </pc:extLst>
      </pc:sldChg>
    </pc:docChg>
  </pc:docChgLst>
  <pc:docChgLst>
    <pc:chgData name="Chantal Rae" userId="a1db561e-73a2-489d-a119-0f73c1c2f06f" providerId="ADAL" clId="{60EF4FBD-6B42-4B4B-9A32-54009C249FC1}"/>
    <pc:docChg chg="undo custSel modSld modMainMaster">
      <pc:chgData name="Chantal Rae" userId="a1db561e-73a2-489d-a119-0f73c1c2f06f" providerId="ADAL" clId="{60EF4FBD-6B42-4B4B-9A32-54009C249FC1}" dt="2024-07-16T04:50:46.415" v="60" actId="12"/>
      <pc:docMkLst>
        <pc:docMk/>
      </pc:docMkLst>
      <pc:sldChg chg="addSp delSp modSp mod modClrScheme chgLayout">
        <pc:chgData name="Chantal Rae" userId="a1db561e-73a2-489d-a119-0f73c1c2f06f" providerId="ADAL" clId="{60EF4FBD-6B42-4B4B-9A32-54009C249FC1}" dt="2024-07-16T04:46:03.639" v="25" actId="700"/>
        <pc:sldMkLst>
          <pc:docMk/>
          <pc:sldMk cId="2404565117" sldId="257"/>
        </pc:sldMkLst>
      </pc:sldChg>
      <pc:sldChg chg="modSp mod">
        <pc:chgData name="Chantal Rae" userId="a1db561e-73a2-489d-a119-0f73c1c2f06f" providerId="ADAL" clId="{60EF4FBD-6B42-4B4B-9A32-54009C249FC1}" dt="2024-07-16T04:48:29.136" v="33" actId="948"/>
        <pc:sldMkLst>
          <pc:docMk/>
          <pc:sldMk cId="907409833" sldId="258"/>
        </pc:sldMkLst>
      </pc:sldChg>
      <pc:sldChg chg="addSp delSp modSp mod">
        <pc:chgData name="Chantal Rae" userId="a1db561e-73a2-489d-a119-0f73c1c2f06f" providerId="ADAL" clId="{60EF4FBD-6B42-4B4B-9A32-54009C249FC1}" dt="2024-07-16T04:48:37.513" v="35"/>
        <pc:sldMkLst>
          <pc:docMk/>
          <pc:sldMk cId="2390463862" sldId="259"/>
        </pc:sldMkLst>
      </pc:sldChg>
      <pc:sldChg chg="addSp delSp modSp mod">
        <pc:chgData name="Chantal Rae" userId="a1db561e-73a2-489d-a119-0f73c1c2f06f" providerId="ADAL" clId="{60EF4FBD-6B42-4B4B-9A32-54009C249FC1}" dt="2024-07-16T04:48:41.879" v="37"/>
        <pc:sldMkLst>
          <pc:docMk/>
          <pc:sldMk cId="1314202843" sldId="260"/>
        </pc:sldMkLst>
      </pc:sldChg>
      <pc:sldChg chg="modSp mod">
        <pc:chgData name="Chantal Rae" userId="a1db561e-73a2-489d-a119-0f73c1c2f06f" providerId="ADAL" clId="{60EF4FBD-6B42-4B4B-9A32-54009C249FC1}" dt="2024-07-16T04:46:48.430" v="27"/>
        <pc:sldMkLst>
          <pc:docMk/>
          <pc:sldMk cId="3559894617" sldId="261"/>
        </pc:sldMkLst>
      </pc:sldChg>
      <pc:sldChg chg="delSp mod">
        <pc:chgData name="Chantal Rae" userId="a1db561e-73a2-489d-a119-0f73c1c2f06f" providerId="ADAL" clId="{60EF4FBD-6B42-4B4B-9A32-54009C249FC1}" dt="2024-07-16T04:48:46.144" v="38" actId="478"/>
        <pc:sldMkLst>
          <pc:docMk/>
          <pc:sldMk cId="313700263" sldId="262"/>
        </pc:sldMkLst>
      </pc:sldChg>
      <pc:sldChg chg="modSp mod">
        <pc:chgData name="Chantal Rae" userId="a1db561e-73a2-489d-a119-0f73c1c2f06f" providerId="ADAL" clId="{60EF4FBD-6B42-4B4B-9A32-54009C249FC1}" dt="2024-07-16T04:49:32.287" v="44" actId="12"/>
        <pc:sldMkLst>
          <pc:docMk/>
          <pc:sldMk cId="2168582299" sldId="263"/>
        </pc:sldMkLst>
      </pc:sldChg>
      <pc:sldChg chg="addSp delSp modSp mod">
        <pc:chgData name="Chantal Rae" userId="a1db561e-73a2-489d-a119-0f73c1c2f06f" providerId="ADAL" clId="{60EF4FBD-6B42-4B4B-9A32-54009C249FC1}" dt="2024-07-16T04:49:25.007" v="43" actId="948"/>
        <pc:sldMkLst>
          <pc:docMk/>
          <pc:sldMk cId="3105944596" sldId="264"/>
        </pc:sldMkLst>
      </pc:sldChg>
      <pc:sldChg chg="addSp delSp modSp mod">
        <pc:chgData name="Chantal Rae" userId="a1db561e-73a2-489d-a119-0f73c1c2f06f" providerId="ADAL" clId="{60EF4FBD-6B42-4B4B-9A32-54009C249FC1}" dt="2024-07-16T04:49:38.645" v="46"/>
        <pc:sldMkLst>
          <pc:docMk/>
          <pc:sldMk cId="12072110" sldId="268"/>
        </pc:sldMkLst>
      </pc:sldChg>
      <pc:sldChg chg="modSp mod">
        <pc:chgData name="Chantal Rae" userId="a1db561e-73a2-489d-a119-0f73c1c2f06f" providerId="ADAL" clId="{60EF4FBD-6B42-4B4B-9A32-54009C249FC1}" dt="2024-07-16T04:49:51.401" v="47" actId="948"/>
        <pc:sldMkLst>
          <pc:docMk/>
          <pc:sldMk cId="3653764745" sldId="269"/>
        </pc:sldMkLst>
      </pc:sldChg>
      <pc:sldChg chg="addSp delSp modSp mod">
        <pc:chgData name="Chantal Rae" userId="a1db561e-73a2-489d-a119-0f73c1c2f06f" providerId="ADAL" clId="{60EF4FBD-6B42-4B4B-9A32-54009C249FC1}" dt="2024-07-16T04:49:57.631" v="49"/>
        <pc:sldMkLst>
          <pc:docMk/>
          <pc:sldMk cId="4053317287" sldId="270"/>
        </pc:sldMkLst>
      </pc:sldChg>
      <pc:sldChg chg="addSp delSp modSp mod">
        <pc:chgData name="Chantal Rae" userId="a1db561e-73a2-489d-a119-0f73c1c2f06f" providerId="ADAL" clId="{60EF4FBD-6B42-4B4B-9A32-54009C249FC1}" dt="2024-07-16T04:50:02.568" v="51"/>
        <pc:sldMkLst>
          <pc:docMk/>
          <pc:sldMk cId="2601560280" sldId="272"/>
        </pc:sldMkLst>
      </pc:sldChg>
      <pc:sldChg chg="addSp delSp modSp mod">
        <pc:chgData name="Chantal Rae" userId="a1db561e-73a2-489d-a119-0f73c1c2f06f" providerId="ADAL" clId="{60EF4FBD-6B42-4B4B-9A32-54009C249FC1}" dt="2024-07-16T04:50:17.776" v="53"/>
        <pc:sldMkLst>
          <pc:docMk/>
          <pc:sldMk cId="3105621307" sldId="278"/>
        </pc:sldMkLst>
      </pc:sldChg>
      <pc:sldChg chg="addSp delSp modSp mod">
        <pc:chgData name="Chantal Rae" userId="a1db561e-73a2-489d-a119-0f73c1c2f06f" providerId="ADAL" clId="{60EF4FBD-6B42-4B4B-9A32-54009C249FC1}" dt="2024-07-16T04:50:21.752" v="55"/>
        <pc:sldMkLst>
          <pc:docMk/>
          <pc:sldMk cId="1500751946" sldId="279"/>
        </pc:sldMkLst>
      </pc:sldChg>
      <pc:sldChg chg="modSp mod">
        <pc:chgData name="Chantal Rae" userId="a1db561e-73a2-489d-a119-0f73c1c2f06f" providerId="ADAL" clId="{60EF4FBD-6B42-4B4B-9A32-54009C249FC1}" dt="2024-07-16T04:50:46.415" v="60" actId="12"/>
        <pc:sldMkLst>
          <pc:docMk/>
          <pc:sldMk cId="810085325" sldId="280"/>
        </pc:sldMkLst>
      </pc:sldChg>
      <pc:sldChg chg="addSp delSp modSp mod">
        <pc:chgData name="Chantal Rae" userId="a1db561e-73a2-489d-a119-0f73c1c2f06f" providerId="ADAL" clId="{60EF4FBD-6B42-4B4B-9A32-54009C249FC1}" dt="2024-07-16T04:50:36.030" v="58"/>
        <pc:sldMkLst>
          <pc:docMk/>
          <pc:sldMk cId="1412059186" sldId="281"/>
        </pc:sldMkLst>
      </pc:sldChg>
      <pc:sldChg chg="modSp mod">
        <pc:chgData name="Chantal Rae" userId="a1db561e-73a2-489d-a119-0f73c1c2f06f" providerId="ADAL" clId="{60EF4FBD-6B42-4B4B-9A32-54009C249FC1}" dt="2024-07-10T06:07:56.875" v="16" actId="2711"/>
        <pc:sldMkLst>
          <pc:docMk/>
          <pc:sldMk cId="3879241143" sldId="286"/>
        </pc:sldMkLst>
      </pc:sldChg>
      <pc:sldMasterChg chg="modSldLayout">
        <pc:chgData name="Chantal Rae" userId="a1db561e-73a2-489d-a119-0f73c1c2f06f" providerId="ADAL" clId="{60EF4FBD-6B42-4B4B-9A32-54009C249FC1}" dt="2024-07-16T04:43:54.555" v="19"/>
        <pc:sldMasterMkLst>
          <pc:docMk/>
          <pc:sldMasterMk cId="435784274" sldId="2147486248"/>
        </pc:sldMasterMkLst>
        <pc:sldLayoutChg chg="setBg">
          <pc:chgData name="Chantal Rae" userId="a1db561e-73a2-489d-a119-0f73c1c2f06f" providerId="ADAL" clId="{60EF4FBD-6B42-4B4B-9A32-54009C249FC1}" dt="2024-07-16T04:43:54.555" v="19"/>
          <pc:sldLayoutMkLst>
            <pc:docMk/>
            <pc:sldMasterMk cId="435784274" sldId="2147486248"/>
            <pc:sldLayoutMk cId="3542523504" sldId="2147486276"/>
          </pc:sldLayoutMkLst>
        </pc:sldLayoutChg>
      </pc:sldMasterChg>
      <pc:sldMasterChg chg="modSldLayout">
        <pc:chgData name="Chantal Rae" userId="a1db561e-73a2-489d-a119-0f73c1c2f06f" providerId="ADAL" clId="{60EF4FBD-6B42-4B4B-9A32-54009C249FC1}" dt="2024-07-16T04:43:43.813" v="18"/>
        <pc:sldMasterMkLst>
          <pc:docMk/>
          <pc:sldMasterMk cId="674772621" sldId="2147486248"/>
        </pc:sldMasterMkLst>
        <pc:sldLayoutChg chg="setBg">
          <pc:chgData name="Chantal Rae" userId="a1db561e-73a2-489d-a119-0f73c1c2f06f" providerId="ADAL" clId="{60EF4FBD-6B42-4B4B-9A32-54009C249FC1}" dt="2024-07-16T04:43:43.813" v="18"/>
          <pc:sldLayoutMkLst>
            <pc:docMk/>
            <pc:sldMasterMk cId="674772621" sldId="2147486248"/>
            <pc:sldLayoutMk cId="3733857658" sldId="2147486276"/>
          </pc:sldLayoutMkLst>
        </pc:sldLayoutChg>
      </pc:sldMasterChg>
    </pc:docChg>
  </pc:docChgLst>
  <pc:docChgLst>
    <pc:chgData name="Sara Hodgson Brown" userId="S::shodgsonbrown@goodtogreatschools.org.au::55abe0ab-6bea-4dc8-9867-e8721f5c6272" providerId="AD" clId="Web-{E9988096-7FFE-E357-D0A1-2E7331E840D9}"/>
    <pc:docChg chg="modSld">
      <pc:chgData name="Sara Hodgson Brown" userId="S::shodgsonbrown@goodtogreatschools.org.au::55abe0ab-6bea-4dc8-9867-e8721f5c6272" providerId="AD" clId="Web-{E9988096-7FFE-E357-D0A1-2E7331E840D9}" dt="2025-04-28T08:22:41.577" v="1"/>
      <pc:docMkLst>
        <pc:docMk/>
      </pc:docMkLst>
      <pc:sldChg chg="modNotes">
        <pc:chgData name="Sara Hodgson Brown" userId="S::shodgsonbrown@goodtogreatschools.org.au::55abe0ab-6bea-4dc8-9867-e8721f5c6272" providerId="AD" clId="Web-{E9988096-7FFE-E357-D0A1-2E7331E840D9}" dt="2025-04-28T08:22:41.577" v="1"/>
        <pc:sldMkLst>
          <pc:docMk/>
          <pc:sldMk cId="2954507570" sldId="1940"/>
        </pc:sldMkLst>
      </pc:sldChg>
    </pc:docChg>
  </pc:docChgLst>
  <pc:docChgLst>
    <pc:chgData name="Chantal Rae" userId="a1db561e-73a2-489d-a119-0f73c1c2f06f" providerId="ADAL" clId="{42E6B456-88F4-4C95-BBAE-D3E1B2DE15F2}"/>
    <pc:docChg chg="undo custSel modSld">
      <pc:chgData name="Chantal Rae" userId="a1db561e-73a2-489d-a119-0f73c1c2f06f" providerId="ADAL" clId="{42E6B456-88F4-4C95-BBAE-D3E1B2DE15F2}" dt="2024-04-15T07:56:31.545" v="59" actId="20577"/>
      <pc:docMkLst>
        <pc:docMk/>
      </pc:docMkLst>
      <pc:sldChg chg="modSp mod">
        <pc:chgData name="Chantal Rae" userId="a1db561e-73a2-489d-a119-0f73c1c2f06f" providerId="ADAL" clId="{42E6B456-88F4-4C95-BBAE-D3E1B2DE15F2}" dt="2024-04-15T07:56:31.545" v="59" actId="20577"/>
        <pc:sldMkLst>
          <pc:docMk/>
          <pc:sldMk cId="3097061799" sldId="1722"/>
        </pc:sldMkLst>
      </pc:sldChg>
    </pc:docChg>
  </pc:docChgLst>
  <pc:docChgLst>
    <pc:chgData name="Sara Reynolds" userId="69865588-b2e5-414a-9d2a-0cd2581b20ed" providerId="ADAL" clId="{1311B476-AC2F-4184-B76E-6AB3107DD7FE}"/>
    <pc:docChg chg="undo redo custSel addSld delSld modSld modMainMaster">
      <pc:chgData name="Sara Reynolds" userId="69865588-b2e5-414a-9d2a-0cd2581b20ed" providerId="ADAL" clId="{1311B476-AC2F-4184-B76E-6AB3107DD7FE}" dt="2023-06-06T01:09:29.876" v="302" actId="207"/>
      <pc:docMkLst>
        <pc:docMk/>
      </pc:docMkLst>
      <pc:sldChg chg="addSp delSp modSp mod">
        <pc:chgData name="Sara Reynolds" userId="69865588-b2e5-414a-9d2a-0cd2581b20ed" providerId="ADAL" clId="{1311B476-AC2F-4184-B76E-6AB3107DD7FE}" dt="2023-06-06T01:03:46.933" v="191" actId="20577"/>
        <pc:sldMkLst>
          <pc:docMk/>
          <pc:sldMk cId="649154963" sldId="268"/>
        </pc:sldMkLst>
      </pc:sldChg>
      <pc:sldChg chg="delSp modSp mod">
        <pc:chgData name="Sara Reynolds" userId="69865588-b2e5-414a-9d2a-0cd2581b20ed" providerId="ADAL" clId="{1311B476-AC2F-4184-B76E-6AB3107DD7FE}" dt="2023-06-06T01:01:37.588" v="120" actId="478"/>
        <pc:sldMkLst>
          <pc:docMk/>
          <pc:sldMk cId="3213303684" sldId="350"/>
        </pc:sldMkLst>
      </pc:sldChg>
      <pc:sldChg chg="modSp mod">
        <pc:chgData name="Sara Reynolds" userId="69865588-b2e5-414a-9d2a-0cd2581b20ed" providerId="ADAL" clId="{1311B476-AC2F-4184-B76E-6AB3107DD7FE}" dt="2023-06-06T01:01:40.731" v="121" actId="6549"/>
        <pc:sldMkLst>
          <pc:docMk/>
          <pc:sldMk cId="2545225003" sldId="351"/>
        </pc:sldMkLst>
      </pc:sldChg>
      <pc:sldChg chg="modSp mod">
        <pc:chgData name="Sara Reynolds" userId="69865588-b2e5-414a-9d2a-0cd2581b20ed" providerId="ADAL" clId="{1311B476-AC2F-4184-B76E-6AB3107DD7FE}" dt="2023-06-06T01:02:48.538" v="171" actId="6549"/>
        <pc:sldMkLst>
          <pc:docMk/>
          <pc:sldMk cId="1512787495" sldId="588"/>
        </pc:sldMkLst>
      </pc:sldChg>
      <pc:sldChg chg="modSp mod">
        <pc:chgData name="Sara Reynolds" userId="69865588-b2e5-414a-9d2a-0cd2581b20ed" providerId="ADAL" clId="{1311B476-AC2F-4184-B76E-6AB3107DD7FE}" dt="2023-06-06T01:02:57.289" v="180" actId="6549"/>
        <pc:sldMkLst>
          <pc:docMk/>
          <pc:sldMk cId="2994849640" sldId="590"/>
        </pc:sldMkLst>
      </pc:sldChg>
      <pc:sldChg chg="modSp mod">
        <pc:chgData name="Sara Reynolds" userId="69865588-b2e5-414a-9d2a-0cd2581b20ed" providerId="ADAL" clId="{1311B476-AC2F-4184-B76E-6AB3107DD7FE}" dt="2023-06-06T01:01:44.584" v="122" actId="6549"/>
        <pc:sldMkLst>
          <pc:docMk/>
          <pc:sldMk cId="2476209255" sldId="600"/>
        </pc:sldMkLst>
      </pc:sldChg>
      <pc:sldChg chg="modSp mod">
        <pc:chgData name="Sara Reynolds" userId="69865588-b2e5-414a-9d2a-0cd2581b20ed" providerId="ADAL" clId="{1311B476-AC2F-4184-B76E-6AB3107DD7FE}" dt="2023-06-06T01:08:30.776" v="257" actId="20577"/>
        <pc:sldMkLst>
          <pc:docMk/>
          <pc:sldMk cId="4224382411" sldId="1026"/>
        </pc:sldMkLst>
      </pc:sldChg>
      <pc:sldChg chg="modSp mod">
        <pc:chgData name="Sara Reynolds" userId="69865588-b2e5-414a-9d2a-0cd2581b20ed" providerId="ADAL" clId="{1311B476-AC2F-4184-B76E-6AB3107DD7FE}" dt="2023-06-06T01:02:53.653" v="179" actId="20577"/>
        <pc:sldMkLst>
          <pc:docMk/>
          <pc:sldMk cId="2469376710" sldId="1067"/>
        </pc:sldMkLst>
      </pc:sldChg>
      <pc:sldChg chg="modSp mod">
        <pc:chgData name="Sara Reynolds" userId="69865588-b2e5-414a-9d2a-0cd2581b20ed" providerId="ADAL" clId="{1311B476-AC2F-4184-B76E-6AB3107DD7FE}" dt="2023-06-06T01:08:38.042" v="271" actId="5793"/>
        <pc:sldMkLst>
          <pc:docMk/>
          <pc:sldMk cId="3970767916" sldId="1515"/>
        </pc:sldMkLst>
      </pc:sldChg>
      <pc:sldChg chg="modSp mod">
        <pc:chgData name="Sara Reynolds" userId="69865588-b2e5-414a-9d2a-0cd2581b20ed" providerId="ADAL" clId="{1311B476-AC2F-4184-B76E-6AB3107DD7FE}" dt="2023-06-06T01:08:46.141" v="285" actId="20577"/>
        <pc:sldMkLst>
          <pc:docMk/>
          <pc:sldMk cId="235644187" sldId="1516"/>
        </pc:sldMkLst>
      </pc:sldChg>
      <pc:sldChg chg="delSp modSp mod">
        <pc:chgData name="Sara Reynolds" userId="69865588-b2e5-414a-9d2a-0cd2581b20ed" providerId="ADAL" clId="{1311B476-AC2F-4184-B76E-6AB3107DD7FE}" dt="2023-06-06T01:01:33.619" v="118"/>
        <pc:sldMkLst>
          <pc:docMk/>
          <pc:sldMk cId="1600594350" sldId="1653"/>
        </pc:sldMkLst>
      </pc:sldChg>
      <pc:sldChg chg="del">
        <pc:chgData name="Sara Reynolds" userId="69865588-b2e5-414a-9d2a-0cd2581b20ed" providerId="ADAL" clId="{1311B476-AC2F-4184-B76E-6AB3107DD7FE}" dt="2023-06-06T01:02:32.718" v="150" actId="47"/>
        <pc:sldMkLst>
          <pc:docMk/>
          <pc:sldMk cId="2035396527" sldId="1655"/>
        </pc:sldMkLst>
      </pc:sldChg>
      <pc:sldChg chg="delSp modSp mod">
        <pc:chgData name="Sara Reynolds" userId="69865588-b2e5-414a-9d2a-0cd2581b20ed" providerId="ADAL" clId="{1311B476-AC2F-4184-B76E-6AB3107DD7FE}" dt="2023-06-06T01:07:32.108" v="246" actId="20577"/>
        <pc:sldMkLst>
          <pc:docMk/>
          <pc:sldMk cId="2828639446" sldId="1670"/>
        </pc:sldMkLst>
      </pc:sldChg>
      <pc:sldChg chg="delSp modSp mod">
        <pc:chgData name="Sara Reynolds" userId="69865588-b2e5-414a-9d2a-0cd2581b20ed" providerId="ADAL" clId="{1311B476-AC2F-4184-B76E-6AB3107DD7FE}" dt="2023-06-06T01:01:27.859" v="111"/>
        <pc:sldMkLst>
          <pc:docMk/>
          <pc:sldMk cId="3684464366" sldId="1673"/>
        </pc:sldMkLst>
      </pc:sldChg>
      <pc:sldChg chg="del">
        <pc:chgData name="Sara Reynolds" userId="69865588-b2e5-414a-9d2a-0cd2581b20ed" providerId="ADAL" clId="{1311B476-AC2F-4184-B76E-6AB3107DD7FE}" dt="2023-06-06T01:01:59.392" v="127" actId="47"/>
        <pc:sldMkLst>
          <pc:docMk/>
          <pc:sldMk cId="4102106529" sldId="1679"/>
        </pc:sldMkLst>
      </pc:sldChg>
      <pc:sldChg chg="del">
        <pc:chgData name="Sara Reynolds" userId="69865588-b2e5-414a-9d2a-0cd2581b20ed" providerId="ADAL" clId="{1311B476-AC2F-4184-B76E-6AB3107DD7FE}" dt="2023-06-06T01:02:02.260" v="129" actId="47"/>
        <pc:sldMkLst>
          <pc:docMk/>
          <pc:sldMk cId="1932905606" sldId="1696"/>
        </pc:sldMkLst>
      </pc:sldChg>
      <pc:sldChg chg="delSp modSp mod">
        <pc:chgData name="Sara Reynolds" userId="69865588-b2e5-414a-9d2a-0cd2581b20ed" providerId="ADAL" clId="{1311B476-AC2F-4184-B76E-6AB3107DD7FE}" dt="2023-06-06T01:01:30.292" v="115"/>
        <pc:sldMkLst>
          <pc:docMk/>
          <pc:sldMk cId="1875021238" sldId="1708"/>
        </pc:sldMkLst>
      </pc:sldChg>
      <pc:sldChg chg="delSp modSp mod">
        <pc:chgData name="Sara Reynolds" userId="69865588-b2e5-414a-9d2a-0cd2581b20ed" providerId="ADAL" clId="{1311B476-AC2F-4184-B76E-6AB3107DD7FE}" dt="2023-06-06T01:01:51.888" v="125" actId="6549"/>
        <pc:sldMkLst>
          <pc:docMk/>
          <pc:sldMk cId="3097061799" sldId="1722"/>
        </pc:sldMkLst>
      </pc:sldChg>
      <pc:sldChg chg="del">
        <pc:chgData name="Sara Reynolds" userId="69865588-b2e5-414a-9d2a-0cd2581b20ed" providerId="ADAL" clId="{1311B476-AC2F-4184-B76E-6AB3107DD7FE}" dt="2023-06-06T01:01:55.905" v="126" actId="47"/>
        <pc:sldMkLst>
          <pc:docMk/>
          <pc:sldMk cId="1087875948" sldId="1726"/>
        </pc:sldMkLst>
      </pc:sldChg>
      <pc:sldChg chg="del">
        <pc:chgData name="Sara Reynolds" userId="69865588-b2e5-414a-9d2a-0cd2581b20ed" providerId="ADAL" clId="{1311B476-AC2F-4184-B76E-6AB3107DD7FE}" dt="2023-06-06T01:02:10.178" v="136" actId="47"/>
        <pc:sldMkLst>
          <pc:docMk/>
          <pc:sldMk cId="456660683" sldId="1728"/>
        </pc:sldMkLst>
      </pc:sldChg>
      <pc:sldChg chg="del">
        <pc:chgData name="Sara Reynolds" userId="69865588-b2e5-414a-9d2a-0cd2581b20ed" providerId="ADAL" clId="{1311B476-AC2F-4184-B76E-6AB3107DD7FE}" dt="2023-06-06T01:02:07.953" v="134" actId="47"/>
        <pc:sldMkLst>
          <pc:docMk/>
          <pc:sldMk cId="2153643748" sldId="1729"/>
        </pc:sldMkLst>
      </pc:sldChg>
      <pc:sldChg chg="del">
        <pc:chgData name="Sara Reynolds" userId="69865588-b2e5-414a-9d2a-0cd2581b20ed" providerId="ADAL" clId="{1311B476-AC2F-4184-B76E-6AB3107DD7FE}" dt="2023-06-06T01:02:13.669" v="139" actId="47"/>
        <pc:sldMkLst>
          <pc:docMk/>
          <pc:sldMk cId="2154018223" sldId="1732"/>
        </pc:sldMkLst>
      </pc:sldChg>
      <pc:sldChg chg="del">
        <pc:chgData name="Sara Reynolds" userId="69865588-b2e5-414a-9d2a-0cd2581b20ed" providerId="ADAL" clId="{1311B476-AC2F-4184-B76E-6AB3107DD7FE}" dt="2023-06-06T01:02:01.041" v="128" actId="47"/>
        <pc:sldMkLst>
          <pc:docMk/>
          <pc:sldMk cId="770373416" sldId="1737"/>
        </pc:sldMkLst>
      </pc:sldChg>
      <pc:sldChg chg="del">
        <pc:chgData name="Sara Reynolds" userId="69865588-b2e5-414a-9d2a-0cd2581b20ed" providerId="ADAL" clId="{1311B476-AC2F-4184-B76E-6AB3107DD7FE}" dt="2023-06-06T01:02:03.459" v="130" actId="47"/>
        <pc:sldMkLst>
          <pc:docMk/>
          <pc:sldMk cId="4124471507" sldId="1738"/>
        </pc:sldMkLst>
      </pc:sldChg>
      <pc:sldChg chg="del">
        <pc:chgData name="Sara Reynolds" userId="69865588-b2e5-414a-9d2a-0cd2581b20ed" providerId="ADAL" clId="{1311B476-AC2F-4184-B76E-6AB3107DD7FE}" dt="2023-06-06T01:02:17.041" v="142" actId="47"/>
        <pc:sldMkLst>
          <pc:docMk/>
          <pc:sldMk cId="4118560694" sldId="1739"/>
        </pc:sldMkLst>
      </pc:sldChg>
      <pc:sldChg chg="del">
        <pc:chgData name="Sara Reynolds" userId="69865588-b2e5-414a-9d2a-0cd2581b20ed" providerId="ADAL" clId="{1311B476-AC2F-4184-B76E-6AB3107DD7FE}" dt="2023-06-06T01:02:29.506" v="148" actId="47"/>
        <pc:sldMkLst>
          <pc:docMk/>
          <pc:sldMk cId="2798732244" sldId="1740"/>
        </pc:sldMkLst>
      </pc:sldChg>
      <pc:sldChg chg="delSp modSp mod">
        <pc:chgData name="Sara Reynolds" userId="69865588-b2e5-414a-9d2a-0cd2581b20ed" providerId="ADAL" clId="{1311B476-AC2F-4184-B76E-6AB3107DD7FE}" dt="2023-06-06T01:02:43.253" v="170" actId="20577"/>
        <pc:sldMkLst>
          <pc:docMk/>
          <pc:sldMk cId="420737355" sldId="1741"/>
        </pc:sldMkLst>
      </pc:sldChg>
      <pc:sldChg chg="del">
        <pc:chgData name="Sara Reynolds" userId="69865588-b2e5-414a-9d2a-0cd2581b20ed" providerId="ADAL" clId="{1311B476-AC2F-4184-B76E-6AB3107DD7FE}" dt="2023-06-06T01:02:05.811" v="132" actId="47"/>
        <pc:sldMkLst>
          <pc:docMk/>
          <pc:sldMk cId="2472984158" sldId="1742"/>
        </pc:sldMkLst>
      </pc:sldChg>
      <pc:sldChg chg="del">
        <pc:chgData name="Sara Reynolds" userId="69865588-b2e5-414a-9d2a-0cd2581b20ed" providerId="ADAL" clId="{1311B476-AC2F-4184-B76E-6AB3107DD7FE}" dt="2023-06-06T01:02:04.693" v="131" actId="47"/>
        <pc:sldMkLst>
          <pc:docMk/>
          <pc:sldMk cId="620300393" sldId="1743"/>
        </pc:sldMkLst>
      </pc:sldChg>
      <pc:sldChg chg="del">
        <pc:chgData name="Sara Reynolds" userId="69865588-b2e5-414a-9d2a-0cd2581b20ed" providerId="ADAL" clId="{1311B476-AC2F-4184-B76E-6AB3107DD7FE}" dt="2023-06-06T01:02:11.365" v="137" actId="47"/>
        <pc:sldMkLst>
          <pc:docMk/>
          <pc:sldMk cId="1866249949" sldId="1744"/>
        </pc:sldMkLst>
      </pc:sldChg>
      <pc:sldChg chg="del">
        <pc:chgData name="Sara Reynolds" userId="69865588-b2e5-414a-9d2a-0cd2581b20ed" providerId="ADAL" clId="{1311B476-AC2F-4184-B76E-6AB3107DD7FE}" dt="2023-06-06T01:02:09.186" v="135" actId="47"/>
        <pc:sldMkLst>
          <pc:docMk/>
          <pc:sldMk cId="3486866896" sldId="1746"/>
        </pc:sldMkLst>
      </pc:sldChg>
      <pc:sldChg chg="del">
        <pc:chgData name="Sara Reynolds" userId="69865588-b2e5-414a-9d2a-0cd2581b20ed" providerId="ADAL" clId="{1311B476-AC2F-4184-B76E-6AB3107DD7FE}" dt="2023-06-06T01:02:14.754" v="140" actId="47"/>
        <pc:sldMkLst>
          <pc:docMk/>
          <pc:sldMk cId="3225322282" sldId="1747"/>
        </pc:sldMkLst>
      </pc:sldChg>
      <pc:sldChg chg="del">
        <pc:chgData name="Sara Reynolds" userId="69865588-b2e5-414a-9d2a-0cd2581b20ed" providerId="ADAL" clId="{1311B476-AC2F-4184-B76E-6AB3107DD7FE}" dt="2023-06-06T01:02:06.902" v="133" actId="47"/>
        <pc:sldMkLst>
          <pc:docMk/>
          <pc:sldMk cId="206505932" sldId="1748"/>
        </pc:sldMkLst>
      </pc:sldChg>
      <pc:sldChg chg="delSp modSp mod">
        <pc:chgData name="Sara Reynolds" userId="69865588-b2e5-414a-9d2a-0cd2581b20ed" providerId="ADAL" clId="{1311B476-AC2F-4184-B76E-6AB3107DD7FE}" dt="2023-06-06T01:02:26.421" v="146" actId="6549"/>
        <pc:sldMkLst>
          <pc:docMk/>
          <pc:sldMk cId="1014256085" sldId="1749"/>
        </pc:sldMkLst>
      </pc:sldChg>
      <pc:sldChg chg="addSp modSp new mod">
        <pc:chgData name="Sara Reynolds" userId="69865588-b2e5-414a-9d2a-0cd2581b20ed" providerId="ADAL" clId="{1311B476-AC2F-4184-B76E-6AB3107DD7FE}" dt="2023-06-06T01:08:21.704" v="248" actId="207"/>
        <pc:sldMkLst>
          <pc:docMk/>
          <pc:sldMk cId="1445852690" sldId="1750"/>
        </pc:sldMkLst>
      </pc:sldChg>
      <pc:sldChg chg="del">
        <pc:chgData name="Sara Reynolds" userId="69865588-b2e5-414a-9d2a-0cd2581b20ed" providerId="ADAL" clId="{1311B476-AC2F-4184-B76E-6AB3107DD7FE}" dt="2023-06-06T01:02:31.233" v="149" actId="47"/>
        <pc:sldMkLst>
          <pc:docMk/>
          <pc:sldMk cId="1889034522" sldId="1750"/>
        </pc:sldMkLst>
      </pc:sldChg>
      <pc:sldChg chg="del">
        <pc:chgData name="Sara Reynolds" userId="69865588-b2e5-414a-9d2a-0cd2581b20ed" providerId="ADAL" clId="{1311B476-AC2F-4184-B76E-6AB3107DD7FE}" dt="2023-06-06T01:02:15.939" v="141" actId="47"/>
        <pc:sldMkLst>
          <pc:docMk/>
          <pc:sldMk cId="1375614287" sldId="1751"/>
        </pc:sldMkLst>
      </pc:sldChg>
      <pc:sldChg chg="modSp new mod">
        <pc:chgData name="Sara Reynolds" userId="69865588-b2e5-414a-9d2a-0cd2581b20ed" providerId="ADAL" clId="{1311B476-AC2F-4184-B76E-6AB3107DD7FE}" dt="2023-06-06T01:09:29.876" v="302" actId="207"/>
        <pc:sldMkLst>
          <pc:docMk/>
          <pc:sldMk cId="2858127339" sldId="1751"/>
        </pc:sldMkLst>
      </pc:sldChg>
      <pc:sldChg chg="del">
        <pc:chgData name="Sara Reynolds" userId="69865588-b2e5-414a-9d2a-0cd2581b20ed" providerId="ADAL" clId="{1311B476-AC2F-4184-B76E-6AB3107DD7FE}" dt="2023-06-06T01:02:28.003" v="147" actId="47"/>
        <pc:sldMkLst>
          <pc:docMk/>
          <pc:sldMk cId="2852383299" sldId="1752"/>
        </pc:sldMkLst>
      </pc:sldChg>
      <pc:sldChg chg="del">
        <pc:chgData name="Sara Reynolds" userId="69865588-b2e5-414a-9d2a-0cd2581b20ed" providerId="ADAL" clId="{1311B476-AC2F-4184-B76E-6AB3107DD7FE}" dt="2023-06-06T01:02:12.600" v="138" actId="47"/>
        <pc:sldMkLst>
          <pc:docMk/>
          <pc:sldMk cId="174747138" sldId="1753"/>
        </pc:sldMkLst>
      </pc:sldChg>
      <pc:sldMasterChg chg="modSldLayout">
        <pc:chgData name="Sara Reynolds" userId="69865588-b2e5-414a-9d2a-0cd2581b20ed" providerId="ADAL" clId="{1311B476-AC2F-4184-B76E-6AB3107DD7FE}" dt="2023-06-06T01:03:40.279" v="187" actId="6549"/>
        <pc:sldMasterMkLst>
          <pc:docMk/>
          <pc:sldMasterMk cId="3327745774" sldId="2147486259"/>
        </pc:sldMasterMkLst>
        <pc:sldLayoutChg chg="modSp mod">
          <pc:chgData name="Sara Reynolds" userId="69865588-b2e5-414a-9d2a-0cd2581b20ed" providerId="ADAL" clId="{1311B476-AC2F-4184-B76E-6AB3107DD7FE}" dt="2023-06-06T01:03:40.279" v="187" actId="6549"/>
          <pc:sldLayoutMkLst>
            <pc:docMk/>
            <pc:sldMasterMk cId="3327745774" sldId="2147486259"/>
            <pc:sldLayoutMk cId="2134635495" sldId="2147486258"/>
          </pc:sldLayoutMkLst>
        </pc:sldLayoutChg>
        <pc:sldLayoutChg chg="modSp mod">
          <pc:chgData name="Sara Reynolds" userId="69865588-b2e5-414a-9d2a-0cd2581b20ed" providerId="ADAL" clId="{1311B476-AC2F-4184-B76E-6AB3107DD7FE}" dt="2023-06-06T01:03:13.574" v="184" actId="20577"/>
          <pc:sldLayoutMkLst>
            <pc:docMk/>
            <pc:sldMasterMk cId="3327745774" sldId="2147486259"/>
            <pc:sldLayoutMk cId="58431512" sldId="2147486284"/>
          </pc:sldLayoutMkLst>
        </pc:sldLayoutChg>
      </pc:sldMasterChg>
    </pc:docChg>
  </pc:docChgLst>
  <pc:docChgLst>
    <pc:chgData name="Sara Hodgson Brown" userId="S::shodgsonbrown@goodtogreatschools.org.au::55abe0ab-6bea-4dc8-9867-e8721f5c6272" providerId="AD" clId="Web-{1C88F2F6-DDAB-1034-D273-CC99AA78346C}"/>
    <pc:docChg chg="mod addSld modSld">
      <pc:chgData name="Sara Hodgson Brown" userId="S::shodgsonbrown@goodtogreatschools.org.au::55abe0ab-6bea-4dc8-9867-e8721f5c6272" providerId="AD" clId="Web-{1C88F2F6-DDAB-1034-D273-CC99AA78346C}" dt="2024-05-30T09:20:18.747" v="21"/>
      <pc:docMkLst>
        <pc:docMk/>
      </pc:docMkLst>
      <pc:sldChg chg="delSp modSp add addCm">
        <pc:chgData name="Sara Hodgson Brown" userId="S::shodgsonbrown@goodtogreatschools.org.au::55abe0ab-6bea-4dc8-9867-e8721f5c6272" providerId="AD" clId="Web-{1C88F2F6-DDAB-1034-D273-CC99AA78346C}" dt="2024-05-30T09:18:51.322" v="20" actId="20577"/>
        <pc:sldMkLst>
          <pc:docMk/>
          <pc:sldMk cId="4067663251" sldId="1818"/>
        </pc:sldMkLst>
      </pc:sldChg>
      <pc:sldChg chg="addSp delSp modSp add addAnim delAnim addCm">
        <pc:chgData name="Sara Hodgson Brown" userId="S::shodgsonbrown@goodtogreatschools.org.au::55abe0ab-6bea-4dc8-9867-e8721f5c6272" providerId="AD" clId="Web-{1C88F2F6-DDAB-1034-D273-CC99AA78346C}" dt="2024-05-30T08:45:39.839" v="17"/>
        <pc:sldMkLst>
          <pc:docMk/>
          <pc:sldMk cId="2731460725" sldId="1819"/>
        </pc:sldMkLst>
      </pc:sldChg>
      <pc:sldChg chg="modSp add addCm modCm">
        <pc:chgData name="Sara Hodgson Brown" userId="S::shodgsonbrown@goodtogreatschools.org.au::55abe0ab-6bea-4dc8-9867-e8721f5c6272" providerId="AD" clId="Web-{1C88F2F6-DDAB-1034-D273-CC99AA78346C}" dt="2024-05-30T09:20:18.747" v="21"/>
        <pc:sldMkLst>
          <pc:docMk/>
          <pc:sldMk cId="2279920447" sldId="1820"/>
        </pc:sldMkLst>
      </pc:sldChg>
    </pc:docChg>
  </pc:docChgLst>
  <pc:docChgLst>
    <pc:chgData name="Sara Hodgson Brown" userId="55abe0ab-6bea-4dc8-9867-e8721f5c6272" providerId="ADAL" clId="{7DFD47EF-8AC1-49AB-912B-D64701E19061}"/>
    <pc:docChg chg="undo custSel addSld delSld modSld sldOrd modMainMaster addSection delSection modSection">
      <pc:chgData name="Sara Hodgson Brown" userId="55abe0ab-6bea-4dc8-9867-e8721f5c6272" providerId="ADAL" clId="{7DFD47EF-8AC1-49AB-912B-D64701E19061}" dt="2024-12-11T13:30:10.213" v="1572" actId="20577"/>
      <pc:docMkLst>
        <pc:docMk/>
      </pc:docMkLst>
      <pc:sldChg chg="new del">
        <pc:chgData name="Sara Hodgson Brown" userId="55abe0ab-6bea-4dc8-9867-e8721f5c6272" providerId="ADAL" clId="{7DFD47EF-8AC1-49AB-912B-D64701E19061}" dt="2024-12-11T13:05:31.495" v="984" actId="47"/>
        <pc:sldMkLst>
          <pc:docMk/>
          <pc:sldMk cId="1390577487" sldId="256"/>
        </pc:sldMkLst>
      </pc:sldChg>
      <pc:sldChg chg="del">
        <pc:chgData name="Sara Hodgson Brown" userId="55abe0ab-6bea-4dc8-9867-e8721f5c6272" providerId="ADAL" clId="{7DFD47EF-8AC1-49AB-912B-D64701E19061}" dt="2024-12-11T09:38:58.662" v="420" actId="47"/>
        <pc:sldMkLst>
          <pc:docMk/>
          <pc:sldMk cId="1663618004" sldId="256"/>
        </pc:sldMkLst>
      </pc:sldChg>
      <pc:sldChg chg="new">
        <pc:chgData name="Sara Hodgson Brown" userId="55abe0ab-6bea-4dc8-9867-e8721f5c6272" providerId="ADAL" clId="{7DFD47EF-8AC1-49AB-912B-D64701E19061}" dt="2024-12-11T09:39:37.489" v="422" actId="680"/>
        <pc:sldMkLst>
          <pc:docMk/>
          <pc:sldMk cId="469213351" sldId="257"/>
        </pc:sldMkLst>
      </pc:sldChg>
      <pc:sldChg chg="del">
        <pc:chgData name="Sara Hodgson Brown" userId="55abe0ab-6bea-4dc8-9867-e8721f5c6272" providerId="ADAL" clId="{7DFD47EF-8AC1-49AB-912B-D64701E19061}" dt="2024-12-11T09:38:57.636" v="418" actId="47"/>
        <pc:sldMkLst>
          <pc:docMk/>
          <pc:sldMk cId="2404565117" sldId="257"/>
        </pc:sldMkLst>
      </pc:sldChg>
      <pc:sldChg chg="del">
        <pc:chgData name="Sara Hodgson Brown" userId="55abe0ab-6bea-4dc8-9867-e8721f5c6272" providerId="ADAL" clId="{7DFD47EF-8AC1-49AB-912B-D64701E19061}" dt="2024-12-11T09:38:57.358" v="417" actId="47"/>
        <pc:sldMkLst>
          <pc:docMk/>
          <pc:sldMk cId="907409833" sldId="258"/>
        </pc:sldMkLst>
      </pc:sldChg>
      <pc:sldChg chg="new">
        <pc:chgData name="Sara Hodgson Brown" userId="55abe0ab-6bea-4dc8-9867-e8721f5c6272" providerId="ADAL" clId="{7DFD47EF-8AC1-49AB-912B-D64701E19061}" dt="2024-12-11T09:41:29.969" v="427" actId="680"/>
        <pc:sldMkLst>
          <pc:docMk/>
          <pc:sldMk cId="1415409003" sldId="258"/>
        </pc:sldMkLst>
      </pc:sldChg>
      <pc:sldChg chg="addSp delSp modSp new del mod modClrScheme chgLayout">
        <pc:chgData name="Sara Hodgson Brown" userId="55abe0ab-6bea-4dc8-9867-e8721f5c6272" providerId="ADAL" clId="{7DFD47EF-8AC1-49AB-912B-D64701E19061}" dt="2024-12-11T09:40:23.209" v="426" actId="47"/>
        <pc:sldMkLst>
          <pc:docMk/>
          <pc:sldMk cId="3944665736" sldId="258"/>
        </pc:sldMkLst>
      </pc:sldChg>
      <pc:sldChg chg="del">
        <pc:chgData name="Sara Hodgson Brown" userId="55abe0ab-6bea-4dc8-9867-e8721f5c6272" providerId="ADAL" clId="{7DFD47EF-8AC1-49AB-912B-D64701E19061}" dt="2024-12-11T09:38:56.854" v="416" actId="47"/>
        <pc:sldMkLst>
          <pc:docMk/>
          <pc:sldMk cId="2390463862" sldId="259"/>
        </pc:sldMkLst>
      </pc:sldChg>
      <pc:sldChg chg="new">
        <pc:chgData name="Sara Hodgson Brown" userId="55abe0ab-6bea-4dc8-9867-e8721f5c6272" providerId="ADAL" clId="{7DFD47EF-8AC1-49AB-912B-D64701E19061}" dt="2024-12-11T09:41:38.177" v="428" actId="680"/>
        <pc:sldMkLst>
          <pc:docMk/>
          <pc:sldMk cId="3259018397" sldId="259"/>
        </pc:sldMkLst>
      </pc:sldChg>
      <pc:sldChg chg="new">
        <pc:chgData name="Sara Hodgson Brown" userId="55abe0ab-6bea-4dc8-9867-e8721f5c6272" providerId="ADAL" clId="{7DFD47EF-8AC1-49AB-912B-D64701E19061}" dt="2024-12-11T09:41:43.032" v="429" actId="680"/>
        <pc:sldMkLst>
          <pc:docMk/>
          <pc:sldMk cId="464979473" sldId="260"/>
        </pc:sldMkLst>
      </pc:sldChg>
      <pc:sldChg chg="del">
        <pc:chgData name="Sara Hodgson Brown" userId="55abe0ab-6bea-4dc8-9867-e8721f5c6272" providerId="ADAL" clId="{7DFD47EF-8AC1-49AB-912B-D64701E19061}" dt="2024-12-11T09:38:56.633" v="415" actId="47"/>
        <pc:sldMkLst>
          <pc:docMk/>
          <pc:sldMk cId="1314202843" sldId="260"/>
        </pc:sldMkLst>
      </pc:sldChg>
      <pc:sldChg chg="new">
        <pc:chgData name="Sara Hodgson Brown" userId="55abe0ab-6bea-4dc8-9867-e8721f5c6272" providerId="ADAL" clId="{7DFD47EF-8AC1-49AB-912B-D64701E19061}" dt="2024-12-11T09:41:48.935" v="430" actId="680"/>
        <pc:sldMkLst>
          <pc:docMk/>
          <pc:sldMk cId="2081362450" sldId="261"/>
        </pc:sldMkLst>
      </pc:sldChg>
      <pc:sldChg chg="del">
        <pc:chgData name="Sara Hodgson Brown" userId="55abe0ab-6bea-4dc8-9867-e8721f5c6272" providerId="ADAL" clId="{7DFD47EF-8AC1-49AB-912B-D64701E19061}" dt="2024-12-11T09:38:56.444" v="414" actId="47"/>
        <pc:sldMkLst>
          <pc:docMk/>
          <pc:sldMk cId="3559894617" sldId="261"/>
        </pc:sldMkLst>
      </pc:sldChg>
      <pc:sldChg chg="del">
        <pc:chgData name="Sara Hodgson Brown" userId="55abe0ab-6bea-4dc8-9867-e8721f5c6272" providerId="ADAL" clId="{7DFD47EF-8AC1-49AB-912B-D64701E19061}" dt="2024-12-11T09:38:56.240" v="413" actId="47"/>
        <pc:sldMkLst>
          <pc:docMk/>
          <pc:sldMk cId="313700263" sldId="262"/>
        </pc:sldMkLst>
      </pc:sldChg>
      <pc:sldChg chg="new">
        <pc:chgData name="Sara Hodgson Brown" userId="55abe0ab-6bea-4dc8-9867-e8721f5c6272" providerId="ADAL" clId="{7DFD47EF-8AC1-49AB-912B-D64701E19061}" dt="2024-12-11T09:41:52.911" v="431" actId="680"/>
        <pc:sldMkLst>
          <pc:docMk/>
          <pc:sldMk cId="2805220324" sldId="262"/>
        </pc:sldMkLst>
      </pc:sldChg>
      <pc:sldChg chg="del">
        <pc:chgData name="Sara Hodgson Brown" userId="55abe0ab-6bea-4dc8-9867-e8721f5c6272" providerId="ADAL" clId="{7DFD47EF-8AC1-49AB-912B-D64701E19061}" dt="2024-12-11T09:13:54.788" v="18" actId="47"/>
        <pc:sldMkLst>
          <pc:docMk/>
          <pc:sldMk cId="2168582299" sldId="263"/>
        </pc:sldMkLst>
      </pc:sldChg>
      <pc:sldChg chg="new">
        <pc:chgData name="Sara Hodgson Brown" userId="55abe0ab-6bea-4dc8-9867-e8721f5c6272" providerId="ADAL" clId="{7DFD47EF-8AC1-49AB-912B-D64701E19061}" dt="2024-12-11T09:41:56.608" v="432" actId="680"/>
        <pc:sldMkLst>
          <pc:docMk/>
          <pc:sldMk cId="3549752040" sldId="263"/>
        </pc:sldMkLst>
      </pc:sldChg>
      <pc:sldChg chg="del">
        <pc:chgData name="Sara Hodgson Brown" userId="55abe0ab-6bea-4dc8-9867-e8721f5c6272" providerId="ADAL" clId="{7DFD47EF-8AC1-49AB-912B-D64701E19061}" dt="2024-12-11T09:13:56.358" v="19" actId="47"/>
        <pc:sldMkLst>
          <pc:docMk/>
          <pc:sldMk cId="3105944596" sldId="264"/>
        </pc:sldMkLst>
      </pc:sldChg>
      <pc:sldChg chg="new">
        <pc:chgData name="Sara Hodgson Brown" userId="55abe0ab-6bea-4dc8-9867-e8721f5c6272" providerId="ADAL" clId="{7DFD47EF-8AC1-49AB-912B-D64701E19061}" dt="2024-12-11T09:41:59.624" v="433" actId="680"/>
        <pc:sldMkLst>
          <pc:docMk/>
          <pc:sldMk cId="4093921776" sldId="264"/>
        </pc:sldMkLst>
      </pc:sldChg>
      <pc:sldChg chg="new del">
        <pc:chgData name="Sara Hodgson Brown" userId="55abe0ab-6bea-4dc8-9867-e8721f5c6272" providerId="ADAL" clId="{7DFD47EF-8AC1-49AB-912B-D64701E19061}" dt="2024-12-11T09:42:03.434" v="435" actId="47"/>
        <pc:sldMkLst>
          <pc:docMk/>
          <pc:sldMk cId="1297540008" sldId="265"/>
        </pc:sldMkLst>
      </pc:sldChg>
      <pc:sldChg chg="new">
        <pc:chgData name="Sara Hodgson Brown" userId="55abe0ab-6bea-4dc8-9867-e8721f5c6272" providerId="ADAL" clId="{7DFD47EF-8AC1-49AB-912B-D64701E19061}" dt="2024-12-11T09:42:07.913" v="436" actId="680"/>
        <pc:sldMkLst>
          <pc:docMk/>
          <pc:sldMk cId="1461675923" sldId="265"/>
        </pc:sldMkLst>
      </pc:sldChg>
      <pc:sldChg chg="new">
        <pc:chgData name="Sara Hodgson Brown" userId="55abe0ab-6bea-4dc8-9867-e8721f5c6272" providerId="ADAL" clId="{7DFD47EF-8AC1-49AB-912B-D64701E19061}" dt="2024-12-11T09:42:11.848" v="437" actId="680"/>
        <pc:sldMkLst>
          <pc:docMk/>
          <pc:sldMk cId="3483866542" sldId="266"/>
        </pc:sldMkLst>
      </pc:sldChg>
      <pc:sldChg chg="new">
        <pc:chgData name="Sara Hodgson Brown" userId="55abe0ab-6bea-4dc8-9867-e8721f5c6272" providerId="ADAL" clId="{7DFD47EF-8AC1-49AB-912B-D64701E19061}" dt="2024-12-11T09:42:15.202" v="438" actId="680"/>
        <pc:sldMkLst>
          <pc:docMk/>
          <pc:sldMk cId="3716187986" sldId="267"/>
        </pc:sldMkLst>
      </pc:sldChg>
      <pc:sldChg chg="del">
        <pc:chgData name="Sara Hodgson Brown" userId="55abe0ab-6bea-4dc8-9867-e8721f5c6272" providerId="ADAL" clId="{7DFD47EF-8AC1-49AB-912B-D64701E19061}" dt="2024-12-11T09:14:18.184" v="22" actId="47"/>
        <pc:sldMkLst>
          <pc:docMk/>
          <pc:sldMk cId="12072110" sldId="268"/>
        </pc:sldMkLst>
      </pc:sldChg>
      <pc:sldChg chg="new">
        <pc:chgData name="Sara Hodgson Brown" userId="55abe0ab-6bea-4dc8-9867-e8721f5c6272" providerId="ADAL" clId="{7DFD47EF-8AC1-49AB-912B-D64701E19061}" dt="2024-12-11T09:42:21.331" v="439" actId="680"/>
        <pc:sldMkLst>
          <pc:docMk/>
          <pc:sldMk cId="2493801362" sldId="268"/>
        </pc:sldMkLst>
      </pc:sldChg>
      <pc:sldChg chg="new">
        <pc:chgData name="Sara Hodgson Brown" userId="55abe0ab-6bea-4dc8-9867-e8721f5c6272" providerId="ADAL" clId="{7DFD47EF-8AC1-49AB-912B-D64701E19061}" dt="2024-12-11T09:42:24.632" v="440" actId="680"/>
        <pc:sldMkLst>
          <pc:docMk/>
          <pc:sldMk cId="2849201677" sldId="269"/>
        </pc:sldMkLst>
      </pc:sldChg>
      <pc:sldChg chg="del">
        <pc:chgData name="Sara Hodgson Brown" userId="55abe0ab-6bea-4dc8-9867-e8721f5c6272" providerId="ADAL" clId="{7DFD47EF-8AC1-49AB-912B-D64701E19061}" dt="2024-12-11T09:14:19.726" v="23" actId="47"/>
        <pc:sldMkLst>
          <pc:docMk/>
          <pc:sldMk cId="3653764745" sldId="269"/>
        </pc:sldMkLst>
      </pc:sldChg>
      <pc:sldChg chg="new">
        <pc:chgData name="Sara Hodgson Brown" userId="55abe0ab-6bea-4dc8-9867-e8721f5c6272" providerId="ADAL" clId="{7DFD47EF-8AC1-49AB-912B-D64701E19061}" dt="2024-12-11T09:42:28.782" v="441" actId="680"/>
        <pc:sldMkLst>
          <pc:docMk/>
          <pc:sldMk cId="2027630654" sldId="270"/>
        </pc:sldMkLst>
      </pc:sldChg>
      <pc:sldChg chg="del">
        <pc:chgData name="Sara Hodgson Brown" userId="55abe0ab-6bea-4dc8-9867-e8721f5c6272" providerId="ADAL" clId="{7DFD47EF-8AC1-49AB-912B-D64701E19061}" dt="2024-12-11T09:14:20.888" v="24" actId="47"/>
        <pc:sldMkLst>
          <pc:docMk/>
          <pc:sldMk cId="4053317287" sldId="270"/>
        </pc:sldMkLst>
      </pc:sldChg>
      <pc:sldChg chg="del">
        <pc:chgData name="Sara Hodgson Brown" userId="55abe0ab-6bea-4dc8-9867-e8721f5c6272" providerId="ADAL" clId="{7DFD47EF-8AC1-49AB-912B-D64701E19061}" dt="2024-12-11T09:14:22.584" v="25" actId="47"/>
        <pc:sldMkLst>
          <pc:docMk/>
          <pc:sldMk cId="1226646282" sldId="271"/>
        </pc:sldMkLst>
      </pc:sldChg>
      <pc:sldChg chg="new">
        <pc:chgData name="Sara Hodgson Brown" userId="55abe0ab-6bea-4dc8-9867-e8721f5c6272" providerId="ADAL" clId="{7DFD47EF-8AC1-49AB-912B-D64701E19061}" dt="2024-12-11T09:42:32.206" v="442" actId="680"/>
        <pc:sldMkLst>
          <pc:docMk/>
          <pc:sldMk cId="1808167640" sldId="271"/>
        </pc:sldMkLst>
      </pc:sldChg>
      <pc:sldChg chg="new">
        <pc:chgData name="Sara Hodgson Brown" userId="55abe0ab-6bea-4dc8-9867-e8721f5c6272" providerId="ADAL" clId="{7DFD47EF-8AC1-49AB-912B-D64701E19061}" dt="2024-12-11T09:42:35.599" v="443" actId="680"/>
        <pc:sldMkLst>
          <pc:docMk/>
          <pc:sldMk cId="2106988802" sldId="272"/>
        </pc:sldMkLst>
      </pc:sldChg>
      <pc:sldChg chg="del">
        <pc:chgData name="Sara Hodgson Brown" userId="55abe0ab-6bea-4dc8-9867-e8721f5c6272" providerId="ADAL" clId="{7DFD47EF-8AC1-49AB-912B-D64701E19061}" dt="2024-12-11T09:14:25.934" v="26" actId="47"/>
        <pc:sldMkLst>
          <pc:docMk/>
          <pc:sldMk cId="2601560280" sldId="272"/>
        </pc:sldMkLst>
      </pc:sldChg>
      <pc:sldChg chg="add del">
        <pc:chgData name="Sara Hodgson Brown" userId="55abe0ab-6bea-4dc8-9867-e8721f5c6272" providerId="ADAL" clId="{7DFD47EF-8AC1-49AB-912B-D64701E19061}" dt="2024-12-11T09:15:32.843" v="29" actId="47"/>
        <pc:sldMkLst>
          <pc:docMk/>
          <pc:sldMk cId="377932196" sldId="273"/>
        </pc:sldMkLst>
      </pc:sldChg>
      <pc:sldChg chg="new">
        <pc:chgData name="Sara Hodgson Brown" userId="55abe0ab-6bea-4dc8-9867-e8721f5c6272" providerId="ADAL" clId="{7DFD47EF-8AC1-49AB-912B-D64701E19061}" dt="2024-12-11T09:42:39.023" v="444" actId="680"/>
        <pc:sldMkLst>
          <pc:docMk/>
          <pc:sldMk cId="4136745646" sldId="273"/>
        </pc:sldMkLst>
      </pc:sldChg>
      <pc:sldChg chg="new">
        <pc:chgData name="Sara Hodgson Brown" userId="55abe0ab-6bea-4dc8-9867-e8721f5c6272" providerId="ADAL" clId="{7DFD47EF-8AC1-49AB-912B-D64701E19061}" dt="2024-12-11T09:42:42.184" v="445" actId="680"/>
        <pc:sldMkLst>
          <pc:docMk/>
          <pc:sldMk cId="1435093245" sldId="274"/>
        </pc:sldMkLst>
      </pc:sldChg>
      <pc:sldChg chg="del">
        <pc:chgData name="Sara Hodgson Brown" userId="55abe0ab-6bea-4dc8-9867-e8721f5c6272" providerId="ADAL" clId="{7DFD47EF-8AC1-49AB-912B-D64701E19061}" dt="2024-12-11T09:15:34.446" v="30" actId="47"/>
        <pc:sldMkLst>
          <pc:docMk/>
          <pc:sldMk cId="3267634690" sldId="274"/>
        </pc:sldMkLst>
      </pc:sldChg>
      <pc:sldChg chg="del">
        <pc:chgData name="Sara Hodgson Brown" userId="55abe0ab-6bea-4dc8-9867-e8721f5c6272" providerId="ADAL" clId="{7DFD47EF-8AC1-49AB-912B-D64701E19061}" dt="2024-12-11T09:15:35.483" v="31" actId="47"/>
        <pc:sldMkLst>
          <pc:docMk/>
          <pc:sldMk cId="983441226" sldId="275"/>
        </pc:sldMkLst>
      </pc:sldChg>
      <pc:sldChg chg="new">
        <pc:chgData name="Sara Hodgson Brown" userId="55abe0ab-6bea-4dc8-9867-e8721f5c6272" providerId="ADAL" clId="{7DFD47EF-8AC1-49AB-912B-D64701E19061}" dt="2024-12-11T09:42:47.542" v="446" actId="680"/>
        <pc:sldMkLst>
          <pc:docMk/>
          <pc:sldMk cId="3978091542" sldId="275"/>
        </pc:sldMkLst>
      </pc:sldChg>
      <pc:sldChg chg="del">
        <pc:chgData name="Sara Hodgson Brown" userId="55abe0ab-6bea-4dc8-9867-e8721f5c6272" providerId="ADAL" clId="{7DFD47EF-8AC1-49AB-912B-D64701E19061}" dt="2024-12-11T09:15:36.205" v="32" actId="47"/>
        <pc:sldMkLst>
          <pc:docMk/>
          <pc:sldMk cId="520142420" sldId="276"/>
        </pc:sldMkLst>
      </pc:sldChg>
      <pc:sldChg chg="new">
        <pc:chgData name="Sara Hodgson Brown" userId="55abe0ab-6bea-4dc8-9867-e8721f5c6272" providerId="ADAL" clId="{7DFD47EF-8AC1-49AB-912B-D64701E19061}" dt="2024-12-11T09:43:03.761" v="447" actId="680"/>
        <pc:sldMkLst>
          <pc:docMk/>
          <pc:sldMk cId="3693335688" sldId="276"/>
        </pc:sldMkLst>
      </pc:sldChg>
      <pc:sldChg chg="addSp modSp new">
        <pc:chgData name="Sara Hodgson Brown" userId="55abe0ab-6bea-4dc8-9867-e8721f5c6272" providerId="ADAL" clId="{7DFD47EF-8AC1-49AB-912B-D64701E19061}" dt="2024-12-11T12:14:37.599" v="820"/>
        <pc:sldMkLst>
          <pc:docMk/>
          <pc:sldMk cId="1040751840" sldId="277"/>
        </pc:sldMkLst>
      </pc:sldChg>
      <pc:sldChg chg="del">
        <pc:chgData name="Sara Hodgson Brown" userId="55abe0ab-6bea-4dc8-9867-e8721f5c6272" providerId="ADAL" clId="{7DFD47EF-8AC1-49AB-912B-D64701E19061}" dt="2024-12-11T09:15:37.243" v="33" actId="47"/>
        <pc:sldMkLst>
          <pc:docMk/>
          <pc:sldMk cId="2670575080" sldId="277"/>
        </pc:sldMkLst>
      </pc:sldChg>
      <pc:sldChg chg="new">
        <pc:chgData name="Sara Hodgson Brown" userId="55abe0ab-6bea-4dc8-9867-e8721f5c6272" providerId="ADAL" clId="{7DFD47EF-8AC1-49AB-912B-D64701E19061}" dt="2024-12-11T12:15:18.554" v="821" actId="680"/>
        <pc:sldMkLst>
          <pc:docMk/>
          <pc:sldMk cId="793063824" sldId="278"/>
        </pc:sldMkLst>
      </pc:sldChg>
      <pc:sldChg chg="del">
        <pc:chgData name="Sara Hodgson Brown" userId="55abe0ab-6bea-4dc8-9867-e8721f5c6272" providerId="ADAL" clId="{7DFD47EF-8AC1-49AB-912B-D64701E19061}" dt="2024-12-11T09:15:38.734" v="34" actId="47"/>
        <pc:sldMkLst>
          <pc:docMk/>
          <pc:sldMk cId="3105621307" sldId="278"/>
        </pc:sldMkLst>
      </pc:sldChg>
      <pc:sldChg chg="new">
        <pc:chgData name="Sara Hodgson Brown" userId="55abe0ab-6bea-4dc8-9867-e8721f5c6272" providerId="ADAL" clId="{7DFD47EF-8AC1-49AB-912B-D64701E19061}" dt="2024-12-11T12:15:21.609" v="822" actId="680"/>
        <pc:sldMkLst>
          <pc:docMk/>
          <pc:sldMk cId="40559466" sldId="279"/>
        </pc:sldMkLst>
      </pc:sldChg>
      <pc:sldChg chg="del">
        <pc:chgData name="Sara Hodgson Brown" userId="55abe0ab-6bea-4dc8-9867-e8721f5c6272" providerId="ADAL" clId="{7DFD47EF-8AC1-49AB-912B-D64701E19061}" dt="2024-12-11T09:38:56.035" v="412" actId="47"/>
        <pc:sldMkLst>
          <pc:docMk/>
          <pc:sldMk cId="1500751946" sldId="279"/>
        </pc:sldMkLst>
      </pc:sldChg>
      <pc:sldChg chg="del">
        <pc:chgData name="Sara Hodgson Brown" userId="55abe0ab-6bea-4dc8-9867-e8721f5c6272" providerId="ADAL" clId="{7DFD47EF-8AC1-49AB-912B-D64701E19061}" dt="2024-12-11T09:15:43.710" v="35" actId="47"/>
        <pc:sldMkLst>
          <pc:docMk/>
          <pc:sldMk cId="810085325" sldId="280"/>
        </pc:sldMkLst>
      </pc:sldChg>
      <pc:sldChg chg="new">
        <pc:chgData name="Sara Hodgson Brown" userId="55abe0ab-6bea-4dc8-9867-e8721f5c6272" providerId="ADAL" clId="{7DFD47EF-8AC1-49AB-912B-D64701E19061}" dt="2024-12-11T12:15:27.163" v="823" actId="680"/>
        <pc:sldMkLst>
          <pc:docMk/>
          <pc:sldMk cId="2786227322" sldId="280"/>
        </pc:sldMkLst>
      </pc:sldChg>
      <pc:sldChg chg="del">
        <pc:chgData name="Sara Hodgson Brown" userId="55abe0ab-6bea-4dc8-9867-e8721f5c6272" providerId="ADAL" clId="{7DFD47EF-8AC1-49AB-912B-D64701E19061}" dt="2024-12-11T09:38:55.767" v="411" actId="47"/>
        <pc:sldMkLst>
          <pc:docMk/>
          <pc:sldMk cId="1412059186" sldId="281"/>
        </pc:sldMkLst>
      </pc:sldChg>
      <pc:sldChg chg="new">
        <pc:chgData name="Sara Hodgson Brown" userId="55abe0ab-6bea-4dc8-9867-e8721f5c6272" providerId="ADAL" clId="{7DFD47EF-8AC1-49AB-912B-D64701E19061}" dt="2024-12-11T12:15:30.492" v="824" actId="680"/>
        <pc:sldMkLst>
          <pc:docMk/>
          <pc:sldMk cId="2991223305" sldId="281"/>
        </pc:sldMkLst>
      </pc:sldChg>
      <pc:sldChg chg="new">
        <pc:chgData name="Sara Hodgson Brown" userId="55abe0ab-6bea-4dc8-9867-e8721f5c6272" providerId="ADAL" clId="{7DFD47EF-8AC1-49AB-912B-D64701E19061}" dt="2024-12-11T12:15:32.471" v="825" actId="680"/>
        <pc:sldMkLst>
          <pc:docMk/>
          <pc:sldMk cId="1681886489" sldId="282"/>
        </pc:sldMkLst>
      </pc:sldChg>
      <pc:sldChg chg="del">
        <pc:chgData name="Sara Hodgson Brown" userId="55abe0ab-6bea-4dc8-9867-e8721f5c6272" providerId="ADAL" clId="{7DFD47EF-8AC1-49AB-912B-D64701E19061}" dt="2024-12-11T09:38:49.998" v="410" actId="47"/>
        <pc:sldMkLst>
          <pc:docMk/>
          <pc:sldMk cId="3164448564" sldId="282"/>
        </pc:sldMkLst>
      </pc:sldChg>
      <pc:sldChg chg="del">
        <pc:chgData name="Sara Hodgson Brown" userId="55abe0ab-6bea-4dc8-9867-e8721f5c6272" providerId="ADAL" clId="{7DFD47EF-8AC1-49AB-912B-D64701E19061}" dt="2024-12-11T09:38:44.943" v="407" actId="47"/>
        <pc:sldMkLst>
          <pc:docMk/>
          <pc:sldMk cId="2103481235" sldId="283"/>
        </pc:sldMkLst>
      </pc:sldChg>
      <pc:sldChg chg="new">
        <pc:chgData name="Sara Hodgson Brown" userId="55abe0ab-6bea-4dc8-9867-e8721f5c6272" providerId="ADAL" clId="{7DFD47EF-8AC1-49AB-912B-D64701E19061}" dt="2024-12-11T12:15:42.711" v="826" actId="680"/>
        <pc:sldMkLst>
          <pc:docMk/>
          <pc:sldMk cId="3682317098" sldId="283"/>
        </pc:sldMkLst>
      </pc:sldChg>
      <pc:sldChg chg="new">
        <pc:chgData name="Sara Hodgson Brown" userId="55abe0ab-6bea-4dc8-9867-e8721f5c6272" providerId="ADAL" clId="{7DFD47EF-8AC1-49AB-912B-D64701E19061}" dt="2024-12-11T12:15:45.729" v="827" actId="680"/>
        <pc:sldMkLst>
          <pc:docMk/>
          <pc:sldMk cId="1277592921" sldId="284"/>
        </pc:sldMkLst>
      </pc:sldChg>
      <pc:sldChg chg="del">
        <pc:chgData name="Sara Hodgson Brown" userId="55abe0ab-6bea-4dc8-9867-e8721f5c6272" providerId="ADAL" clId="{7DFD47EF-8AC1-49AB-912B-D64701E19061}" dt="2024-12-11T09:38:46.514" v="408" actId="47"/>
        <pc:sldMkLst>
          <pc:docMk/>
          <pc:sldMk cId="2357670213" sldId="284"/>
        </pc:sldMkLst>
      </pc:sldChg>
      <pc:sldChg chg="del">
        <pc:chgData name="Sara Hodgson Brown" userId="55abe0ab-6bea-4dc8-9867-e8721f5c6272" providerId="ADAL" clId="{7DFD47EF-8AC1-49AB-912B-D64701E19061}" dt="2024-12-11T09:14:12.148" v="21" actId="47"/>
        <pc:sldMkLst>
          <pc:docMk/>
          <pc:sldMk cId="2377966482" sldId="285"/>
        </pc:sldMkLst>
      </pc:sldChg>
      <pc:sldChg chg="new">
        <pc:chgData name="Sara Hodgson Brown" userId="55abe0ab-6bea-4dc8-9867-e8721f5c6272" providerId="ADAL" clId="{7DFD47EF-8AC1-49AB-912B-D64701E19061}" dt="2024-12-11T12:15:56.985" v="828" actId="680"/>
        <pc:sldMkLst>
          <pc:docMk/>
          <pc:sldMk cId="3919949645" sldId="285"/>
        </pc:sldMkLst>
      </pc:sldChg>
      <pc:sldChg chg="new">
        <pc:chgData name="Sara Hodgson Brown" userId="55abe0ab-6bea-4dc8-9867-e8721f5c6272" providerId="ADAL" clId="{7DFD47EF-8AC1-49AB-912B-D64701E19061}" dt="2024-12-11T12:16:00.916" v="829" actId="680"/>
        <pc:sldMkLst>
          <pc:docMk/>
          <pc:sldMk cId="1222348303" sldId="286"/>
        </pc:sldMkLst>
      </pc:sldChg>
      <pc:sldChg chg="del">
        <pc:chgData name="Sara Hodgson Brown" userId="55abe0ab-6bea-4dc8-9867-e8721f5c6272" providerId="ADAL" clId="{7DFD47EF-8AC1-49AB-912B-D64701E19061}" dt="2024-12-11T09:38:47.297" v="409" actId="47"/>
        <pc:sldMkLst>
          <pc:docMk/>
          <pc:sldMk cId="3879241143" sldId="286"/>
        </pc:sldMkLst>
      </pc:sldChg>
      <pc:sldChg chg="new">
        <pc:chgData name="Sara Hodgson Brown" userId="55abe0ab-6bea-4dc8-9867-e8721f5c6272" providerId="ADAL" clId="{7DFD47EF-8AC1-49AB-912B-D64701E19061}" dt="2024-12-11T12:16:04.656" v="830" actId="680"/>
        <pc:sldMkLst>
          <pc:docMk/>
          <pc:sldMk cId="957731022" sldId="287"/>
        </pc:sldMkLst>
      </pc:sldChg>
      <pc:sldChg chg="new">
        <pc:chgData name="Sara Hodgson Brown" userId="55abe0ab-6bea-4dc8-9867-e8721f5c6272" providerId="ADAL" clId="{7DFD47EF-8AC1-49AB-912B-D64701E19061}" dt="2024-12-11T12:16:10.258" v="831" actId="680"/>
        <pc:sldMkLst>
          <pc:docMk/>
          <pc:sldMk cId="1113756703" sldId="288"/>
        </pc:sldMkLst>
      </pc:sldChg>
      <pc:sldChg chg="new">
        <pc:chgData name="Sara Hodgson Brown" userId="55abe0ab-6bea-4dc8-9867-e8721f5c6272" providerId="ADAL" clId="{7DFD47EF-8AC1-49AB-912B-D64701E19061}" dt="2024-12-11T12:16:27.208" v="832" actId="680"/>
        <pc:sldMkLst>
          <pc:docMk/>
          <pc:sldMk cId="679130285" sldId="289"/>
        </pc:sldMkLst>
      </pc:sldChg>
      <pc:sldChg chg="new">
        <pc:chgData name="Sara Hodgson Brown" userId="55abe0ab-6bea-4dc8-9867-e8721f5c6272" providerId="ADAL" clId="{7DFD47EF-8AC1-49AB-912B-D64701E19061}" dt="2024-12-11T12:16:30.881" v="833" actId="680"/>
        <pc:sldMkLst>
          <pc:docMk/>
          <pc:sldMk cId="3554620382" sldId="290"/>
        </pc:sldMkLst>
      </pc:sldChg>
      <pc:sldChg chg="new">
        <pc:chgData name="Sara Hodgson Brown" userId="55abe0ab-6bea-4dc8-9867-e8721f5c6272" providerId="ADAL" clId="{7DFD47EF-8AC1-49AB-912B-D64701E19061}" dt="2024-12-11T12:16:33.774" v="834" actId="680"/>
        <pc:sldMkLst>
          <pc:docMk/>
          <pc:sldMk cId="2396197419" sldId="291"/>
        </pc:sldMkLst>
      </pc:sldChg>
      <pc:sldChg chg="new">
        <pc:chgData name="Sara Hodgson Brown" userId="55abe0ab-6bea-4dc8-9867-e8721f5c6272" providerId="ADAL" clId="{7DFD47EF-8AC1-49AB-912B-D64701E19061}" dt="2024-12-11T12:16:37.245" v="835" actId="680"/>
        <pc:sldMkLst>
          <pc:docMk/>
          <pc:sldMk cId="3876165298" sldId="292"/>
        </pc:sldMkLst>
      </pc:sldChg>
      <pc:sldChg chg="new">
        <pc:chgData name="Sara Hodgson Brown" userId="55abe0ab-6bea-4dc8-9867-e8721f5c6272" providerId="ADAL" clId="{7DFD47EF-8AC1-49AB-912B-D64701E19061}" dt="2024-12-11T12:16:40.686" v="836" actId="680"/>
        <pc:sldMkLst>
          <pc:docMk/>
          <pc:sldMk cId="757948565" sldId="293"/>
        </pc:sldMkLst>
      </pc:sldChg>
      <pc:sldChg chg="new">
        <pc:chgData name="Sara Hodgson Brown" userId="55abe0ab-6bea-4dc8-9867-e8721f5c6272" providerId="ADAL" clId="{7DFD47EF-8AC1-49AB-912B-D64701E19061}" dt="2024-12-11T12:16:43.579" v="837" actId="680"/>
        <pc:sldMkLst>
          <pc:docMk/>
          <pc:sldMk cId="3603853743" sldId="294"/>
        </pc:sldMkLst>
      </pc:sldChg>
      <pc:sldChg chg="new">
        <pc:chgData name="Sara Hodgson Brown" userId="55abe0ab-6bea-4dc8-9867-e8721f5c6272" providerId="ADAL" clId="{7DFD47EF-8AC1-49AB-912B-D64701E19061}" dt="2024-12-11T12:16:46.858" v="838" actId="680"/>
        <pc:sldMkLst>
          <pc:docMk/>
          <pc:sldMk cId="4152788124" sldId="295"/>
        </pc:sldMkLst>
      </pc:sldChg>
      <pc:sldChg chg="addSp delSp modSp new mod ord chgLayout">
        <pc:chgData name="Sara Hodgson Brown" userId="55abe0ab-6bea-4dc8-9867-e8721f5c6272" providerId="ADAL" clId="{7DFD47EF-8AC1-49AB-912B-D64701E19061}" dt="2024-12-11T13:08:52.300" v="1001" actId="6264"/>
        <pc:sldMkLst>
          <pc:docMk/>
          <pc:sldMk cId="1403942853" sldId="296"/>
        </pc:sldMkLst>
      </pc:sldChg>
      <pc:sldChg chg="new del">
        <pc:chgData name="Sara Hodgson Brown" userId="55abe0ab-6bea-4dc8-9867-e8721f5c6272" providerId="ADAL" clId="{7DFD47EF-8AC1-49AB-912B-D64701E19061}" dt="2024-12-11T13:10:30.199" v="1003" actId="47"/>
        <pc:sldMkLst>
          <pc:docMk/>
          <pc:sldMk cId="1151523618" sldId="297"/>
        </pc:sldMkLst>
      </pc:sldChg>
      <pc:sldChg chg="del">
        <pc:chgData name="Sara Hodgson Brown" userId="55abe0ab-6bea-4dc8-9867-e8721f5c6272" providerId="ADAL" clId="{7DFD47EF-8AC1-49AB-912B-D64701E19061}" dt="2024-12-11T09:13:58.902" v="20" actId="47"/>
        <pc:sldMkLst>
          <pc:docMk/>
          <pc:sldMk cId="2456305115" sldId="298"/>
        </pc:sldMkLst>
      </pc:sldChg>
      <pc:sldChg chg="add del">
        <pc:chgData name="Sara Hodgson Brown" userId="55abe0ab-6bea-4dc8-9867-e8721f5c6272" providerId="ADAL" clId="{7DFD47EF-8AC1-49AB-912B-D64701E19061}" dt="2024-12-11T09:38:58.176" v="419" actId="47"/>
        <pc:sldMkLst>
          <pc:docMk/>
          <pc:sldMk cId="2420751185" sldId="1758"/>
        </pc:sldMkLst>
      </pc:sldChg>
      <pc:sldMasterChg chg="addSldLayout delSldLayout modSldLayout sldLayoutOrd">
        <pc:chgData name="Sara Hodgson Brown" userId="55abe0ab-6bea-4dc8-9867-e8721f5c6272" providerId="ADAL" clId="{7DFD47EF-8AC1-49AB-912B-D64701E19061}" dt="2024-12-11T13:30:10.213" v="1572" actId="20577"/>
        <pc:sldMasterMkLst>
          <pc:docMk/>
          <pc:sldMasterMk cId="2142349000" sldId="2147486213"/>
        </pc:sldMasterMkLst>
        <pc:sldLayoutChg chg="addSp modSp">
          <pc:chgData name="Sara Hodgson Brown" userId="55abe0ab-6bea-4dc8-9867-e8721f5c6272" providerId="ADAL" clId="{7DFD47EF-8AC1-49AB-912B-D64701E19061}" dt="2024-12-11T09:19:20.603" v="40"/>
          <pc:sldLayoutMkLst>
            <pc:docMk/>
            <pc:sldMasterMk cId="2142349000" sldId="2147486213"/>
            <pc:sldLayoutMk cId="3668098210" sldId="2147486215"/>
          </pc:sldLayoutMkLst>
        </pc:sldLayoutChg>
        <pc:sldLayoutChg chg="addSp delSp modSp mod">
          <pc:chgData name="Sara Hodgson Brown" userId="55abe0ab-6bea-4dc8-9867-e8721f5c6272" providerId="ADAL" clId="{7DFD47EF-8AC1-49AB-912B-D64701E19061}" dt="2024-12-11T12:19:25.213" v="845"/>
          <pc:sldLayoutMkLst>
            <pc:docMk/>
            <pc:sldMasterMk cId="2142349000" sldId="2147486213"/>
            <pc:sldLayoutMk cId="1369028333" sldId="2147486216"/>
          </pc:sldLayoutMkLst>
        </pc:sldLayoutChg>
        <pc:sldLayoutChg chg="addSp delSp modSp mod">
          <pc:chgData name="Sara Hodgson Brown" userId="55abe0ab-6bea-4dc8-9867-e8721f5c6272" providerId="ADAL" clId="{7DFD47EF-8AC1-49AB-912B-D64701E19061}" dt="2024-12-11T12:19:29.668" v="847"/>
          <pc:sldLayoutMkLst>
            <pc:docMk/>
            <pc:sldMasterMk cId="2142349000" sldId="2147486213"/>
            <pc:sldLayoutMk cId="1506473474" sldId="2147486217"/>
          </pc:sldLayoutMkLst>
        </pc:sldLayoutChg>
        <pc:sldLayoutChg chg="addSp delSp modSp mod">
          <pc:chgData name="Sara Hodgson Brown" userId="55abe0ab-6bea-4dc8-9867-e8721f5c6272" providerId="ADAL" clId="{7DFD47EF-8AC1-49AB-912B-D64701E19061}" dt="2024-12-11T12:19:33.495" v="849"/>
          <pc:sldLayoutMkLst>
            <pc:docMk/>
            <pc:sldMasterMk cId="2142349000" sldId="2147486213"/>
            <pc:sldLayoutMk cId="3448645769" sldId="2147486218"/>
          </pc:sldLayoutMkLst>
        </pc:sldLayoutChg>
        <pc:sldLayoutChg chg="addSp delSp modSp mod">
          <pc:chgData name="Sara Hodgson Brown" userId="55abe0ab-6bea-4dc8-9867-e8721f5c6272" providerId="ADAL" clId="{7DFD47EF-8AC1-49AB-912B-D64701E19061}" dt="2024-12-11T12:19:46.766" v="851"/>
          <pc:sldLayoutMkLst>
            <pc:docMk/>
            <pc:sldMasterMk cId="2142349000" sldId="2147486213"/>
            <pc:sldLayoutMk cId="437039705" sldId="2147486219"/>
          </pc:sldLayoutMkLst>
        </pc:sldLayoutChg>
        <pc:sldLayoutChg chg="addSp delSp modSp mod">
          <pc:chgData name="Sara Hodgson Brown" userId="55abe0ab-6bea-4dc8-9867-e8721f5c6272" providerId="ADAL" clId="{7DFD47EF-8AC1-49AB-912B-D64701E19061}" dt="2024-12-11T12:19:49.940" v="853"/>
          <pc:sldLayoutMkLst>
            <pc:docMk/>
            <pc:sldMasterMk cId="2142349000" sldId="2147486213"/>
            <pc:sldLayoutMk cId="3615439049" sldId="2147486220"/>
          </pc:sldLayoutMkLst>
        </pc:sldLayoutChg>
        <pc:sldLayoutChg chg="addSp delSp modSp mod">
          <pc:chgData name="Sara Hodgson Brown" userId="55abe0ab-6bea-4dc8-9867-e8721f5c6272" providerId="ADAL" clId="{7DFD47EF-8AC1-49AB-912B-D64701E19061}" dt="2024-12-11T09:29:02.038" v="317" actId="13926"/>
          <pc:sldLayoutMkLst>
            <pc:docMk/>
            <pc:sldMasterMk cId="2142349000" sldId="2147486213"/>
            <pc:sldLayoutMk cId="2707432829" sldId="2147486221"/>
          </pc:sldLayoutMkLst>
        </pc:sldLayoutChg>
        <pc:sldLayoutChg chg="addSp delSp modSp mod">
          <pc:chgData name="Sara Hodgson Brown" userId="55abe0ab-6bea-4dc8-9867-e8721f5c6272" providerId="ADAL" clId="{7DFD47EF-8AC1-49AB-912B-D64701E19061}" dt="2024-12-11T09:12:33.041" v="15"/>
          <pc:sldLayoutMkLst>
            <pc:docMk/>
            <pc:sldMasterMk cId="2142349000" sldId="2147486213"/>
            <pc:sldLayoutMk cId="2119873841" sldId="2147486222"/>
          </pc:sldLayoutMkLst>
        </pc:sldLayoutChg>
        <pc:sldLayoutChg chg="delSp mod">
          <pc:chgData name="Sara Hodgson Brown" userId="55abe0ab-6bea-4dc8-9867-e8721f5c6272" providerId="ADAL" clId="{7DFD47EF-8AC1-49AB-912B-D64701E19061}" dt="2024-12-11T09:12:39.433" v="16" actId="478"/>
          <pc:sldLayoutMkLst>
            <pc:docMk/>
            <pc:sldMasterMk cId="2142349000" sldId="2147486213"/>
            <pc:sldLayoutMk cId="3509810934" sldId="2147486223"/>
          </pc:sldLayoutMkLst>
        </pc:sldLayoutChg>
        <pc:sldLayoutChg chg="addSp delSp modSp mod">
          <pc:chgData name="Sara Hodgson Brown" userId="55abe0ab-6bea-4dc8-9867-e8721f5c6272" providerId="ADAL" clId="{7DFD47EF-8AC1-49AB-912B-D64701E19061}" dt="2024-12-11T12:19:12.485" v="841" actId="207"/>
          <pc:sldLayoutMkLst>
            <pc:docMk/>
            <pc:sldMasterMk cId="2142349000" sldId="2147486213"/>
            <pc:sldLayoutMk cId="2706094951" sldId="2147486247"/>
          </pc:sldLayoutMkLst>
        </pc:sldLayoutChg>
        <pc:sldLayoutChg chg="del">
          <pc:chgData name="Sara Hodgson Brown" userId="55abe0ab-6bea-4dc8-9867-e8721f5c6272" providerId="ADAL" clId="{7DFD47EF-8AC1-49AB-912B-D64701E19061}" dt="2024-12-11T09:38:58.176" v="419" actId="47"/>
          <pc:sldLayoutMkLst>
            <pc:docMk/>
            <pc:sldMasterMk cId="2142349000" sldId="2147486213"/>
            <pc:sldLayoutMk cId="2062857957" sldId="2147486248"/>
          </pc:sldLayoutMkLst>
        </pc:sldLayoutChg>
        <pc:sldLayoutChg chg="addSp delSp modSp mod">
          <pc:chgData name="Sara Hodgson Brown" userId="55abe0ab-6bea-4dc8-9867-e8721f5c6272" providerId="ADAL" clId="{7DFD47EF-8AC1-49AB-912B-D64701E19061}" dt="2024-12-11T13:19:41.342" v="1244" actId="478"/>
          <pc:sldLayoutMkLst>
            <pc:docMk/>
            <pc:sldMasterMk cId="2142349000" sldId="2147486213"/>
            <pc:sldLayoutMk cId="3707508608" sldId="2147486249"/>
          </pc:sldLayoutMkLst>
        </pc:sldLayoutChg>
        <pc:sldLayoutChg chg="addSp delSp modSp mod">
          <pc:chgData name="Sara Hodgson Brown" userId="55abe0ab-6bea-4dc8-9867-e8721f5c6272" providerId="ADAL" clId="{7DFD47EF-8AC1-49AB-912B-D64701E19061}" dt="2024-12-11T12:19:54.564" v="855"/>
          <pc:sldLayoutMkLst>
            <pc:docMk/>
            <pc:sldMasterMk cId="2142349000" sldId="2147486213"/>
            <pc:sldLayoutMk cId="3505652360" sldId="2147486250"/>
          </pc:sldLayoutMkLst>
        </pc:sldLayoutChg>
        <pc:sldLayoutChg chg="addSp delSp modSp mod">
          <pc:chgData name="Sara Hodgson Brown" userId="55abe0ab-6bea-4dc8-9867-e8721f5c6272" providerId="ADAL" clId="{7DFD47EF-8AC1-49AB-912B-D64701E19061}" dt="2024-12-11T12:20:36.018" v="857"/>
          <pc:sldLayoutMkLst>
            <pc:docMk/>
            <pc:sldMasterMk cId="2142349000" sldId="2147486213"/>
            <pc:sldLayoutMk cId="1533285374" sldId="2147486251"/>
          </pc:sldLayoutMkLst>
        </pc:sldLayoutChg>
        <pc:sldLayoutChg chg="addSp delSp modSp mod">
          <pc:chgData name="Sara Hodgson Brown" userId="55abe0ab-6bea-4dc8-9867-e8721f5c6272" providerId="ADAL" clId="{7DFD47EF-8AC1-49AB-912B-D64701E19061}" dt="2024-12-11T12:21:05.665" v="871"/>
          <pc:sldLayoutMkLst>
            <pc:docMk/>
            <pc:sldMasterMk cId="2142349000" sldId="2147486213"/>
            <pc:sldLayoutMk cId="1753042030" sldId="2147486252"/>
          </pc:sldLayoutMkLst>
        </pc:sldLayoutChg>
        <pc:sldLayoutChg chg="addSp delSp modSp mod">
          <pc:chgData name="Sara Hodgson Brown" userId="55abe0ab-6bea-4dc8-9867-e8721f5c6272" providerId="ADAL" clId="{7DFD47EF-8AC1-49AB-912B-D64701E19061}" dt="2024-12-11T12:20:40.090" v="859"/>
          <pc:sldLayoutMkLst>
            <pc:docMk/>
            <pc:sldMasterMk cId="2142349000" sldId="2147486213"/>
            <pc:sldLayoutMk cId="540135761" sldId="2147486253"/>
          </pc:sldLayoutMkLst>
        </pc:sldLayoutChg>
        <pc:sldLayoutChg chg="addSp delSp modSp mod">
          <pc:chgData name="Sara Hodgson Brown" userId="55abe0ab-6bea-4dc8-9867-e8721f5c6272" providerId="ADAL" clId="{7DFD47EF-8AC1-49AB-912B-D64701E19061}" dt="2024-12-11T12:20:43.969" v="861"/>
          <pc:sldLayoutMkLst>
            <pc:docMk/>
            <pc:sldMasterMk cId="2142349000" sldId="2147486213"/>
            <pc:sldLayoutMk cId="1428744048" sldId="2147486254"/>
          </pc:sldLayoutMkLst>
        </pc:sldLayoutChg>
        <pc:sldLayoutChg chg="addSp delSp modSp mod">
          <pc:chgData name="Sara Hodgson Brown" userId="55abe0ab-6bea-4dc8-9867-e8721f5c6272" providerId="ADAL" clId="{7DFD47EF-8AC1-49AB-912B-D64701E19061}" dt="2024-12-11T12:20:47.266" v="863"/>
          <pc:sldLayoutMkLst>
            <pc:docMk/>
            <pc:sldMasterMk cId="2142349000" sldId="2147486213"/>
            <pc:sldLayoutMk cId="623646528" sldId="2147486255"/>
          </pc:sldLayoutMkLst>
        </pc:sldLayoutChg>
        <pc:sldLayoutChg chg="addSp delSp modSp mod">
          <pc:chgData name="Sara Hodgson Brown" userId="55abe0ab-6bea-4dc8-9867-e8721f5c6272" providerId="ADAL" clId="{7DFD47EF-8AC1-49AB-912B-D64701E19061}" dt="2024-12-11T12:20:51.663" v="865"/>
          <pc:sldLayoutMkLst>
            <pc:docMk/>
            <pc:sldMasterMk cId="2142349000" sldId="2147486213"/>
            <pc:sldLayoutMk cId="1592792622" sldId="2147486256"/>
          </pc:sldLayoutMkLst>
        </pc:sldLayoutChg>
        <pc:sldLayoutChg chg="addSp delSp modSp mod">
          <pc:chgData name="Sara Hodgson Brown" userId="55abe0ab-6bea-4dc8-9867-e8721f5c6272" providerId="ADAL" clId="{7DFD47EF-8AC1-49AB-912B-D64701E19061}" dt="2024-12-11T12:20:57.071" v="867"/>
          <pc:sldLayoutMkLst>
            <pc:docMk/>
            <pc:sldMasterMk cId="2142349000" sldId="2147486213"/>
            <pc:sldLayoutMk cId="2626595060" sldId="2147486257"/>
          </pc:sldLayoutMkLst>
        </pc:sldLayoutChg>
        <pc:sldLayoutChg chg="addSp delSp modSp mod">
          <pc:chgData name="Sara Hodgson Brown" userId="55abe0ab-6bea-4dc8-9867-e8721f5c6272" providerId="ADAL" clId="{7DFD47EF-8AC1-49AB-912B-D64701E19061}" dt="2024-12-11T12:21:00.971" v="869"/>
          <pc:sldLayoutMkLst>
            <pc:docMk/>
            <pc:sldMasterMk cId="2142349000" sldId="2147486213"/>
            <pc:sldLayoutMk cId="1447792686" sldId="2147486258"/>
          </pc:sldLayoutMkLst>
        </pc:sldLayoutChg>
        <pc:sldLayoutChg chg="addSp delSp modSp mod">
          <pc:chgData name="Sara Hodgson Brown" userId="55abe0ab-6bea-4dc8-9867-e8721f5c6272" providerId="ADAL" clId="{7DFD47EF-8AC1-49AB-912B-D64701E19061}" dt="2024-12-11T12:21:09.954" v="873"/>
          <pc:sldLayoutMkLst>
            <pc:docMk/>
            <pc:sldMasterMk cId="2142349000" sldId="2147486213"/>
            <pc:sldLayoutMk cId="2335424289" sldId="2147486259"/>
          </pc:sldLayoutMkLst>
        </pc:sldLayoutChg>
        <pc:sldLayoutChg chg="addSp delSp modSp mod">
          <pc:chgData name="Sara Hodgson Brown" userId="55abe0ab-6bea-4dc8-9867-e8721f5c6272" providerId="ADAL" clId="{7DFD47EF-8AC1-49AB-912B-D64701E19061}" dt="2024-12-11T12:21:13.497" v="875"/>
          <pc:sldLayoutMkLst>
            <pc:docMk/>
            <pc:sldMasterMk cId="2142349000" sldId="2147486213"/>
            <pc:sldLayoutMk cId="2045865154" sldId="2147486260"/>
          </pc:sldLayoutMkLst>
        </pc:sldLayoutChg>
        <pc:sldLayoutChg chg="addSp delSp modSp mod">
          <pc:chgData name="Sara Hodgson Brown" userId="55abe0ab-6bea-4dc8-9867-e8721f5c6272" providerId="ADAL" clId="{7DFD47EF-8AC1-49AB-912B-D64701E19061}" dt="2024-12-11T12:21:17.362" v="877"/>
          <pc:sldLayoutMkLst>
            <pc:docMk/>
            <pc:sldMasterMk cId="2142349000" sldId="2147486213"/>
            <pc:sldLayoutMk cId="2255152681" sldId="2147486261"/>
          </pc:sldLayoutMkLst>
        </pc:sldLayoutChg>
        <pc:sldLayoutChg chg="addSp delSp modSp mod">
          <pc:chgData name="Sara Hodgson Brown" userId="55abe0ab-6bea-4dc8-9867-e8721f5c6272" providerId="ADAL" clId="{7DFD47EF-8AC1-49AB-912B-D64701E19061}" dt="2024-12-11T12:21:26.123" v="879"/>
          <pc:sldLayoutMkLst>
            <pc:docMk/>
            <pc:sldMasterMk cId="2142349000" sldId="2147486213"/>
            <pc:sldLayoutMk cId="1005810749" sldId="2147486262"/>
          </pc:sldLayoutMkLst>
        </pc:sldLayoutChg>
        <pc:sldLayoutChg chg="addSp delSp modSp add mod ord modTransition">
          <pc:chgData name="Sara Hodgson Brown" userId="55abe0ab-6bea-4dc8-9867-e8721f5c6272" providerId="ADAL" clId="{7DFD47EF-8AC1-49AB-912B-D64701E19061}" dt="2024-12-11T12:21:29.472" v="881"/>
          <pc:sldLayoutMkLst>
            <pc:docMk/>
            <pc:sldMasterMk cId="2142349000" sldId="2147486213"/>
            <pc:sldLayoutMk cId="3085053887" sldId="2147486263"/>
          </pc:sldLayoutMkLst>
        </pc:sldLayoutChg>
        <pc:sldLayoutChg chg="addSp delSp modSp mod">
          <pc:chgData name="Sara Hodgson Brown" userId="55abe0ab-6bea-4dc8-9867-e8721f5c6272" providerId="ADAL" clId="{7DFD47EF-8AC1-49AB-912B-D64701E19061}" dt="2024-12-11T12:21:32.562" v="883"/>
          <pc:sldLayoutMkLst>
            <pc:docMk/>
            <pc:sldMasterMk cId="2142349000" sldId="2147486213"/>
            <pc:sldLayoutMk cId="3246460953" sldId="2147486264"/>
          </pc:sldLayoutMkLst>
        </pc:sldLayoutChg>
        <pc:sldLayoutChg chg="addSp delSp modSp mod">
          <pc:chgData name="Sara Hodgson Brown" userId="55abe0ab-6bea-4dc8-9867-e8721f5c6272" providerId="ADAL" clId="{7DFD47EF-8AC1-49AB-912B-D64701E19061}" dt="2024-12-11T12:21:37.524" v="885"/>
          <pc:sldLayoutMkLst>
            <pc:docMk/>
            <pc:sldMasterMk cId="2142349000" sldId="2147486213"/>
            <pc:sldLayoutMk cId="3533410887" sldId="2147486265"/>
          </pc:sldLayoutMkLst>
        </pc:sldLayoutChg>
        <pc:sldLayoutChg chg="addSp delSp modSp mod">
          <pc:chgData name="Sara Hodgson Brown" userId="55abe0ab-6bea-4dc8-9867-e8721f5c6272" providerId="ADAL" clId="{7DFD47EF-8AC1-49AB-912B-D64701E19061}" dt="2024-12-11T12:21:46.589" v="888"/>
          <pc:sldLayoutMkLst>
            <pc:docMk/>
            <pc:sldMasterMk cId="2142349000" sldId="2147486213"/>
            <pc:sldLayoutMk cId="472655041" sldId="2147486266"/>
          </pc:sldLayoutMkLst>
        </pc:sldLayoutChg>
        <pc:sldLayoutChg chg="addSp delSp modSp mod">
          <pc:chgData name="Sara Hodgson Brown" userId="55abe0ab-6bea-4dc8-9867-e8721f5c6272" providerId="ADAL" clId="{7DFD47EF-8AC1-49AB-912B-D64701E19061}" dt="2024-12-11T12:21:49.851" v="890"/>
          <pc:sldLayoutMkLst>
            <pc:docMk/>
            <pc:sldMasterMk cId="2142349000" sldId="2147486213"/>
            <pc:sldLayoutMk cId="367074566" sldId="2147486267"/>
          </pc:sldLayoutMkLst>
        </pc:sldLayoutChg>
        <pc:sldLayoutChg chg="addSp delSp modSp mod">
          <pc:chgData name="Sara Hodgson Brown" userId="55abe0ab-6bea-4dc8-9867-e8721f5c6272" providerId="ADAL" clId="{7DFD47EF-8AC1-49AB-912B-D64701E19061}" dt="2024-12-11T12:21:53.660" v="892"/>
          <pc:sldLayoutMkLst>
            <pc:docMk/>
            <pc:sldMasterMk cId="2142349000" sldId="2147486213"/>
            <pc:sldLayoutMk cId="3462111295" sldId="2147486268"/>
          </pc:sldLayoutMkLst>
        </pc:sldLayoutChg>
        <pc:sldLayoutChg chg="addSp delSp modSp mod">
          <pc:chgData name="Sara Hodgson Brown" userId="55abe0ab-6bea-4dc8-9867-e8721f5c6272" providerId="ADAL" clId="{7DFD47EF-8AC1-49AB-912B-D64701E19061}" dt="2024-12-11T12:22:01.512" v="896"/>
          <pc:sldLayoutMkLst>
            <pc:docMk/>
            <pc:sldMasterMk cId="2142349000" sldId="2147486213"/>
            <pc:sldLayoutMk cId="1350726365" sldId="2147486272"/>
          </pc:sldLayoutMkLst>
        </pc:sldLayoutChg>
        <pc:sldLayoutChg chg="modSp mod">
          <pc:chgData name="Sara Hodgson Brown" userId="55abe0ab-6bea-4dc8-9867-e8721f5c6272" providerId="ADAL" clId="{7DFD47EF-8AC1-49AB-912B-D64701E19061}" dt="2024-12-11T09:57:17.163" v="581" actId="20577"/>
          <pc:sldLayoutMkLst>
            <pc:docMk/>
            <pc:sldMasterMk cId="2142349000" sldId="2147486213"/>
            <pc:sldLayoutMk cId="4048772754" sldId="2147486274"/>
          </pc:sldLayoutMkLst>
        </pc:sldLayoutChg>
        <pc:sldLayoutChg chg="ord">
          <pc:chgData name="Sara Hodgson Brown" userId="55abe0ab-6bea-4dc8-9867-e8721f5c6272" providerId="ADAL" clId="{7DFD47EF-8AC1-49AB-912B-D64701E19061}" dt="2024-12-11T09:57:31.516" v="582" actId="20578"/>
          <pc:sldLayoutMkLst>
            <pc:docMk/>
            <pc:sldMasterMk cId="2142349000" sldId="2147486213"/>
            <pc:sldLayoutMk cId="2873380718" sldId="2147486275"/>
          </pc:sldLayoutMkLst>
        </pc:sldLayoutChg>
        <pc:sldLayoutChg chg="addSp delSp modSp mod">
          <pc:chgData name="Sara Hodgson Brown" userId="55abe0ab-6bea-4dc8-9867-e8721f5c6272" providerId="ADAL" clId="{7DFD47EF-8AC1-49AB-912B-D64701E19061}" dt="2024-12-11T12:22:08.714" v="898"/>
          <pc:sldLayoutMkLst>
            <pc:docMk/>
            <pc:sldMasterMk cId="2142349000" sldId="2147486213"/>
            <pc:sldLayoutMk cId="3466744274" sldId="2147486276"/>
          </pc:sldLayoutMkLst>
        </pc:sldLayoutChg>
        <pc:sldLayoutChg chg="addSp delSp modSp mod">
          <pc:chgData name="Sara Hodgson Brown" userId="55abe0ab-6bea-4dc8-9867-e8721f5c6272" providerId="ADAL" clId="{7DFD47EF-8AC1-49AB-912B-D64701E19061}" dt="2024-12-11T12:22:12.681" v="900"/>
          <pc:sldLayoutMkLst>
            <pc:docMk/>
            <pc:sldMasterMk cId="2142349000" sldId="2147486213"/>
            <pc:sldLayoutMk cId="1271353110" sldId="2147486277"/>
          </pc:sldLayoutMkLst>
        </pc:sldLayoutChg>
        <pc:sldLayoutChg chg="addSp delSp modSp mod">
          <pc:chgData name="Sara Hodgson Brown" userId="55abe0ab-6bea-4dc8-9867-e8721f5c6272" providerId="ADAL" clId="{7DFD47EF-8AC1-49AB-912B-D64701E19061}" dt="2024-12-11T12:22:16.016" v="902"/>
          <pc:sldLayoutMkLst>
            <pc:docMk/>
            <pc:sldMasterMk cId="2142349000" sldId="2147486213"/>
            <pc:sldLayoutMk cId="258439324" sldId="2147486278"/>
          </pc:sldLayoutMkLst>
        </pc:sldLayoutChg>
        <pc:sldLayoutChg chg="addSp delSp modSp mod">
          <pc:chgData name="Sara Hodgson Brown" userId="55abe0ab-6bea-4dc8-9867-e8721f5c6272" providerId="ADAL" clId="{7DFD47EF-8AC1-49AB-912B-D64701E19061}" dt="2024-12-11T12:22:20.737" v="904"/>
          <pc:sldLayoutMkLst>
            <pc:docMk/>
            <pc:sldMasterMk cId="2142349000" sldId="2147486213"/>
            <pc:sldLayoutMk cId="2166776626" sldId="2147486280"/>
          </pc:sldLayoutMkLst>
        </pc:sldLayoutChg>
        <pc:sldLayoutChg chg="addSp delSp modSp mod">
          <pc:chgData name="Sara Hodgson Brown" userId="55abe0ab-6bea-4dc8-9867-e8721f5c6272" providerId="ADAL" clId="{7DFD47EF-8AC1-49AB-912B-D64701E19061}" dt="2024-12-11T12:22:25.357" v="906"/>
          <pc:sldLayoutMkLst>
            <pc:docMk/>
            <pc:sldMasterMk cId="2142349000" sldId="2147486213"/>
            <pc:sldLayoutMk cId="3958260418" sldId="2147486281"/>
          </pc:sldLayoutMkLst>
        </pc:sldLayoutChg>
        <pc:sldLayoutChg chg="addSp delSp modSp mod">
          <pc:chgData name="Sara Hodgson Brown" userId="55abe0ab-6bea-4dc8-9867-e8721f5c6272" providerId="ADAL" clId="{7DFD47EF-8AC1-49AB-912B-D64701E19061}" dt="2024-12-11T12:22:28.750" v="908"/>
          <pc:sldLayoutMkLst>
            <pc:docMk/>
            <pc:sldMasterMk cId="2142349000" sldId="2147486213"/>
            <pc:sldLayoutMk cId="54377568" sldId="2147486282"/>
          </pc:sldLayoutMkLst>
        </pc:sldLayoutChg>
        <pc:sldLayoutChg chg="addSp delSp modSp mod">
          <pc:chgData name="Sara Hodgson Brown" userId="55abe0ab-6bea-4dc8-9867-e8721f5c6272" providerId="ADAL" clId="{7DFD47EF-8AC1-49AB-912B-D64701E19061}" dt="2024-12-11T12:58:10.349" v="963" actId="207"/>
          <pc:sldLayoutMkLst>
            <pc:docMk/>
            <pc:sldMasterMk cId="2142349000" sldId="2147486213"/>
            <pc:sldLayoutMk cId="2317853363" sldId="2147486283"/>
          </pc:sldLayoutMkLst>
        </pc:sldLayoutChg>
        <pc:sldLayoutChg chg="modSp mod">
          <pc:chgData name="Sara Hodgson Brown" userId="55abe0ab-6bea-4dc8-9867-e8721f5c6272" providerId="ADAL" clId="{7DFD47EF-8AC1-49AB-912B-D64701E19061}" dt="2024-12-11T12:18:34.781" v="840" actId="207"/>
          <pc:sldLayoutMkLst>
            <pc:docMk/>
            <pc:sldMasterMk cId="852691660" sldId="2147486308"/>
            <pc:sldLayoutMk cId="40745056" sldId="2147486284"/>
          </pc:sldLayoutMkLst>
        </pc:sldLayoutChg>
        <pc:sldLayoutChg chg="addSp delSp modSp mod ord">
          <pc:chgData name="Sara Hodgson Brown" userId="55abe0ab-6bea-4dc8-9867-e8721f5c6272" providerId="ADAL" clId="{7DFD47EF-8AC1-49AB-912B-D64701E19061}" dt="2024-12-11T12:14:20.628" v="818" actId="21"/>
          <pc:sldLayoutMkLst>
            <pc:docMk/>
            <pc:sldMasterMk cId="2142349000" sldId="2147486213"/>
            <pc:sldLayoutMk cId="2665387577" sldId="2147486285"/>
          </pc:sldLayoutMkLst>
        </pc:sldLayoutChg>
        <pc:sldLayoutChg chg="addSp delSp modSp mod">
          <pc:chgData name="Sara Hodgson Brown" userId="55abe0ab-6bea-4dc8-9867-e8721f5c6272" providerId="ADAL" clId="{7DFD47EF-8AC1-49AB-912B-D64701E19061}" dt="2024-12-11T12:21:57.116" v="894"/>
          <pc:sldLayoutMkLst>
            <pc:docMk/>
            <pc:sldMasterMk cId="2142349000" sldId="2147486213"/>
            <pc:sldLayoutMk cId="1580798924" sldId="2147486286"/>
          </pc:sldLayoutMkLst>
        </pc:sldLayoutChg>
        <pc:sldLayoutChg chg="modSp add mod ord modTransition">
          <pc:chgData name="Sara Hodgson Brown" userId="55abe0ab-6bea-4dc8-9867-e8721f5c6272" providerId="ADAL" clId="{7DFD47EF-8AC1-49AB-912B-D64701E19061}" dt="2024-12-11T13:08:02.840" v="995" actId="207"/>
          <pc:sldLayoutMkLst>
            <pc:docMk/>
            <pc:sldMasterMk cId="2142349000" sldId="2147486213"/>
            <pc:sldLayoutMk cId="3262141346" sldId="2147486287"/>
          </pc:sldLayoutMkLst>
        </pc:sldLayoutChg>
        <pc:sldLayoutChg chg="modSp add mod modTransition">
          <pc:chgData name="Sara Hodgson Brown" userId="55abe0ab-6bea-4dc8-9867-e8721f5c6272" providerId="ADAL" clId="{7DFD47EF-8AC1-49AB-912B-D64701E19061}" dt="2024-12-11T13:08:38.622" v="999" actId="207"/>
          <pc:sldLayoutMkLst>
            <pc:docMk/>
            <pc:sldMasterMk cId="2142349000" sldId="2147486213"/>
            <pc:sldLayoutMk cId="1887480598" sldId="2147486288"/>
          </pc:sldLayoutMkLst>
        </pc:sldLayoutChg>
        <pc:sldLayoutChg chg="modSp add mod modTransition">
          <pc:chgData name="Sara Hodgson Brown" userId="55abe0ab-6bea-4dc8-9867-e8721f5c6272" providerId="ADAL" clId="{7DFD47EF-8AC1-49AB-912B-D64701E19061}" dt="2024-12-11T13:04:48.466" v="983" actId="207"/>
          <pc:sldLayoutMkLst>
            <pc:docMk/>
            <pc:sldMasterMk cId="2142349000" sldId="2147486213"/>
            <pc:sldLayoutMk cId="1099943287" sldId="2147486289"/>
          </pc:sldLayoutMkLst>
        </pc:sldLayoutChg>
        <pc:sldLayoutChg chg="modSp mod">
          <pc:chgData name="Sara Hodgson Brown" userId="55abe0ab-6bea-4dc8-9867-e8721f5c6272" providerId="ADAL" clId="{7DFD47EF-8AC1-49AB-912B-D64701E19061}" dt="2024-12-11T13:07:02.806" v="989" actId="207"/>
          <pc:sldLayoutMkLst>
            <pc:docMk/>
            <pc:sldMasterMk cId="2142349000" sldId="2147486213"/>
            <pc:sldLayoutMk cId="897924494" sldId="2147486290"/>
          </pc:sldLayoutMkLst>
        </pc:sldLayoutChg>
        <pc:sldLayoutChg chg="modSp mod">
          <pc:chgData name="Sara Hodgson Brown" userId="55abe0ab-6bea-4dc8-9867-e8721f5c6272" providerId="ADAL" clId="{7DFD47EF-8AC1-49AB-912B-D64701E19061}" dt="2024-12-11T13:07:15.151" v="990" actId="207"/>
          <pc:sldLayoutMkLst>
            <pc:docMk/>
            <pc:sldMasterMk cId="2142349000" sldId="2147486213"/>
            <pc:sldLayoutMk cId="2600555775" sldId="2147486291"/>
          </pc:sldLayoutMkLst>
        </pc:sldLayoutChg>
        <pc:sldLayoutChg chg="modSp mod">
          <pc:chgData name="Sara Hodgson Brown" userId="55abe0ab-6bea-4dc8-9867-e8721f5c6272" providerId="ADAL" clId="{7DFD47EF-8AC1-49AB-912B-D64701E19061}" dt="2024-12-11T13:07:41.291" v="993" actId="207"/>
          <pc:sldLayoutMkLst>
            <pc:docMk/>
            <pc:sldMasterMk cId="2142349000" sldId="2147486213"/>
            <pc:sldLayoutMk cId="2837892215" sldId="2147486292"/>
          </pc:sldLayoutMkLst>
        </pc:sldLayoutChg>
        <pc:sldLayoutChg chg="modSp mod">
          <pc:chgData name="Sara Hodgson Brown" userId="55abe0ab-6bea-4dc8-9867-e8721f5c6272" providerId="ADAL" clId="{7DFD47EF-8AC1-49AB-912B-D64701E19061}" dt="2024-12-11T13:07:51.453" v="994" actId="207"/>
          <pc:sldLayoutMkLst>
            <pc:docMk/>
            <pc:sldMasterMk cId="2142349000" sldId="2147486213"/>
            <pc:sldLayoutMk cId="2904354717" sldId="2147486293"/>
          </pc:sldLayoutMkLst>
        </pc:sldLayoutChg>
        <pc:sldLayoutChg chg="addSp delSp modSp mod ord">
          <pc:chgData name="Sara Hodgson Brown" userId="55abe0ab-6bea-4dc8-9867-e8721f5c6272" providerId="ADAL" clId="{7DFD47EF-8AC1-49AB-912B-D64701E19061}" dt="2024-12-11T13:30:10.213" v="1572" actId="20577"/>
          <pc:sldLayoutMkLst>
            <pc:docMk/>
            <pc:sldMasterMk cId="2142349000" sldId="2147486213"/>
            <pc:sldLayoutMk cId="514829867" sldId="2147486294"/>
          </pc:sldLayoutMkLst>
        </pc:sldLayoutChg>
        <pc:sldLayoutChg chg="modSp mod">
          <pc:chgData name="Sara Hodgson Brown" userId="55abe0ab-6bea-4dc8-9867-e8721f5c6272" providerId="ADAL" clId="{7DFD47EF-8AC1-49AB-912B-D64701E19061}" dt="2024-12-11T13:23:37.643" v="1339" actId="255"/>
          <pc:sldLayoutMkLst>
            <pc:docMk/>
            <pc:sldMasterMk cId="2142349000" sldId="2147486213"/>
            <pc:sldLayoutMk cId="1756977528" sldId="2147486295"/>
          </pc:sldLayoutMkLst>
        </pc:sldLayoutChg>
        <pc:sldLayoutChg chg="delSp modSp mod">
          <pc:chgData name="Sara Hodgson Brown" userId="55abe0ab-6bea-4dc8-9867-e8721f5c6272" providerId="ADAL" clId="{7DFD47EF-8AC1-49AB-912B-D64701E19061}" dt="2024-12-11T13:23:46.663" v="1340" actId="255"/>
          <pc:sldLayoutMkLst>
            <pc:docMk/>
            <pc:sldMasterMk cId="2142349000" sldId="2147486213"/>
            <pc:sldLayoutMk cId="2806216286" sldId="2147486296"/>
          </pc:sldLayoutMkLst>
        </pc:sldLayoutChg>
        <pc:sldLayoutChg chg="modSp mod">
          <pc:chgData name="Sara Hodgson Brown" userId="55abe0ab-6bea-4dc8-9867-e8721f5c6272" providerId="ADAL" clId="{7DFD47EF-8AC1-49AB-912B-D64701E19061}" dt="2024-12-11T13:19:08.215" v="1243" actId="207"/>
          <pc:sldLayoutMkLst>
            <pc:docMk/>
            <pc:sldMasterMk cId="2142349000" sldId="2147486213"/>
            <pc:sldLayoutMk cId="1128628566" sldId="2147486297"/>
          </pc:sldLayoutMkLst>
        </pc:sldLayoutChg>
        <pc:sldLayoutChg chg="modSp mod">
          <pc:chgData name="Sara Hodgson Brown" userId="55abe0ab-6bea-4dc8-9867-e8721f5c6272" providerId="ADAL" clId="{7DFD47EF-8AC1-49AB-912B-D64701E19061}" dt="2024-12-11T13:20:17" v="1269" actId="20577"/>
          <pc:sldLayoutMkLst>
            <pc:docMk/>
            <pc:sldMasterMk cId="2142349000" sldId="2147486213"/>
            <pc:sldLayoutMk cId="3897531194" sldId="2147486298"/>
          </pc:sldLayoutMkLst>
        </pc:sldLayoutChg>
        <pc:sldLayoutChg chg="modSp mod">
          <pc:chgData name="Sara Hodgson Brown" userId="55abe0ab-6bea-4dc8-9867-e8721f5c6272" providerId="ADAL" clId="{7DFD47EF-8AC1-49AB-912B-D64701E19061}" dt="2024-12-11T13:20:52.778" v="1287" actId="20577"/>
          <pc:sldLayoutMkLst>
            <pc:docMk/>
            <pc:sldMasterMk cId="2142349000" sldId="2147486213"/>
            <pc:sldLayoutMk cId="2016682640" sldId="2147486299"/>
          </pc:sldLayoutMkLst>
        </pc:sldLayoutChg>
        <pc:sldLayoutChg chg="modSp mod">
          <pc:chgData name="Sara Hodgson Brown" userId="55abe0ab-6bea-4dc8-9867-e8721f5c6272" providerId="ADAL" clId="{7DFD47EF-8AC1-49AB-912B-D64701E19061}" dt="2024-12-11T13:24:09.482" v="1341" actId="255"/>
          <pc:sldLayoutMkLst>
            <pc:docMk/>
            <pc:sldMasterMk cId="2142349000" sldId="2147486213"/>
            <pc:sldLayoutMk cId="1922419566" sldId="2147486300"/>
          </pc:sldLayoutMkLst>
        </pc:sldLayoutChg>
        <pc:sldLayoutChg chg="modSp mod">
          <pc:chgData name="Sara Hodgson Brown" userId="55abe0ab-6bea-4dc8-9867-e8721f5c6272" providerId="ADAL" clId="{7DFD47EF-8AC1-49AB-912B-D64701E19061}" dt="2024-12-11T13:21:55.443" v="1334" actId="20577"/>
          <pc:sldLayoutMkLst>
            <pc:docMk/>
            <pc:sldMasterMk cId="2142349000" sldId="2147486213"/>
            <pc:sldLayoutMk cId="4097354027" sldId="2147486301"/>
          </pc:sldLayoutMkLst>
        </pc:sldLayoutChg>
        <pc:sldLayoutChg chg="modSp mod">
          <pc:chgData name="Sara Hodgson Brown" userId="55abe0ab-6bea-4dc8-9867-e8721f5c6272" providerId="ADAL" clId="{7DFD47EF-8AC1-49AB-912B-D64701E19061}" dt="2024-12-11T13:24:40.001" v="1358" actId="20577"/>
          <pc:sldLayoutMkLst>
            <pc:docMk/>
            <pc:sldMasterMk cId="2142349000" sldId="2147486213"/>
            <pc:sldLayoutMk cId="1710864771" sldId="2147486302"/>
          </pc:sldLayoutMkLst>
        </pc:sldLayoutChg>
        <pc:sldLayoutChg chg="modSp mod">
          <pc:chgData name="Sara Hodgson Brown" userId="55abe0ab-6bea-4dc8-9867-e8721f5c6272" providerId="ADAL" clId="{7DFD47EF-8AC1-49AB-912B-D64701E19061}" dt="2024-12-11T13:26:44.419" v="1404" actId="20577"/>
          <pc:sldLayoutMkLst>
            <pc:docMk/>
            <pc:sldMasterMk cId="2142349000" sldId="2147486213"/>
            <pc:sldLayoutMk cId="1789501669" sldId="2147486304"/>
          </pc:sldLayoutMkLst>
        </pc:sldLayoutChg>
        <pc:sldLayoutChg chg="modSp mod">
          <pc:chgData name="Sara Hodgson Brown" userId="55abe0ab-6bea-4dc8-9867-e8721f5c6272" providerId="ADAL" clId="{7DFD47EF-8AC1-49AB-912B-D64701E19061}" dt="2024-12-11T13:27:10.145" v="1433" actId="20577"/>
          <pc:sldLayoutMkLst>
            <pc:docMk/>
            <pc:sldMasterMk cId="2142349000" sldId="2147486213"/>
            <pc:sldLayoutMk cId="4130094558" sldId="2147486305"/>
          </pc:sldLayoutMkLst>
        </pc:sldLayoutChg>
        <pc:sldLayoutChg chg="modSp mod">
          <pc:chgData name="Sara Hodgson Brown" userId="55abe0ab-6bea-4dc8-9867-e8721f5c6272" providerId="ADAL" clId="{7DFD47EF-8AC1-49AB-912B-D64701E19061}" dt="2024-12-11T13:27:25.662" v="1455" actId="20577"/>
          <pc:sldLayoutMkLst>
            <pc:docMk/>
            <pc:sldMasterMk cId="2142349000" sldId="2147486213"/>
            <pc:sldLayoutMk cId="1574279315" sldId="2147486306"/>
          </pc:sldLayoutMkLst>
        </pc:sldLayoutChg>
        <pc:sldLayoutChg chg="modSp mod">
          <pc:chgData name="Sara Hodgson Brown" userId="55abe0ab-6bea-4dc8-9867-e8721f5c6272" providerId="ADAL" clId="{7DFD47EF-8AC1-49AB-912B-D64701E19061}" dt="2024-12-11T13:25:08.812" v="1382" actId="20577"/>
          <pc:sldLayoutMkLst>
            <pc:docMk/>
            <pc:sldMasterMk cId="2142349000" sldId="2147486213"/>
            <pc:sldLayoutMk cId="556188826" sldId="2147486365"/>
          </pc:sldLayoutMkLst>
        </pc:sldLayoutChg>
      </pc:sldMasterChg>
    </pc:docChg>
  </pc:docChgLst>
  <pc:docChgLst>
    <pc:chgData name="Bernard Fernando" userId="b283a9a7-e571-4974-a0d3-6db1e4666c62" providerId="ADAL" clId="{F90013B6-BDD2-4330-B5ED-003C9FD8914B}"/>
    <pc:docChg chg="undo custSel addSld delSld modSld modSection">
      <pc:chgData name="Bernard Fernando" userId="b283a9a7-e571-4974-a0d3-6db1e4666c62" providerId="ADAL" clId="{F90013B6-BDD2-4330-B5ED-003C9FD8914B}" dt="2025-02-25T00:57:30.493" v="15" actId="47"/>
      <pc:docMkLst>
        <pc:docMk/>
      </pc:docMkLst>
      <pc:sldChg chg="addSp delSp modSp add del mod modClrScheme chgLayout">
        <pc:chgData name="Bernard Fernando" userId="b283a9a7-e571-4974-a0d3-6db1e4666c62" providerId="ADAL" clId="{F90013B6-BDD2-4330-B5ED-003C9FD8914B}" dt="2025-02-25T00:57:29.484" v="14" actId="47"/>
        <pc:sldMkLst>
          <pc:docMk/>
          <pc:sldMk cId="3734556234" sldId="1912"/>
        </pc:sldMkLst>
      </pc:sldChg>
      <pc:sldChg chg="addSp delSp modSp mod modClrScheme chgLayout">
        <pc:chgData name="Bernard Fernando" userId="b283a9a7-e571-4974-a0d3-6db1e4666c62" providerId="ADAL" clId="{F90013B6-BDD2-4330-B5ED-003C9FD8914B}" dt="2025-02-25T00:56:05.938" v="9" actId="27636"/>
        <pc:sldMkLst>
          <pc:docMk/>
          <pc:sldMk cId="2669557169" sldId="1913"/>
        </pc:sldMkLst>
      </pc:sldChg>
      <pc:sldChg chg="addSp delSp modSp del mod modClrScheme chgLayout">
        <pc:chgData name="Bernard Fernando" userId="b283a9a7-e571-4974-a0d3-6db1e4666c62" providerId="ADAL" clId="{F90013B6-BDD2-4330-B5ED-003C9FD8914B}" dt="2025-02-25T00:57:30.493" v="15" actId="47"/>
        <pc:sldMkLst>
          <pc:docMk/>
          <pc:sldMk cId="3560277470" sldId="1914"/>
        </pc:sldMkLst>
      </pc:sldChg>
    </pc:docChg>
  </pc:docChgLst>
  <pc:docChgLst>
    <pc:chgData name="Tara Tyrrell" userId="67dc6626-2ece-4dc7-ac5a-9add06ec429c" providerId="ADAL" clId="{5F4BCAA2-DE1C-4DAA-A851-B345BB654790}"/>
    <pc:docChg chg="undo redo custSel modSld modMainMaster">
      <pc:chgData name="Tara Tyrrell" userId="67dc6626-2ece-4dc7-ac5a-9add06ec429c" providerId="ADAL" clId="{5F4BCAA2-DE1C-4DAA-A851-B345BB654790}" dt="2024-12-30T12:31:46.466" v="733" actId="207"/>
      <pc:docMkLst>
        <pc:docMk/>
      </pc:docMkLst>
      <pc:sldChg chg="modSp mod">
        <pc:chgData name="Tara Tyrrell" userId="67dc6626-2ece-4dc7-ac5a-9add06ec429c" providerId="ADAL" clId="{5F4BCAA2-DE1C-4DAA-A851-B345BB654790}" dt="2024-12-30T12:10:37.830" v="425" actId="1035"/>
        <pc:sldMkLst>
          <pc:docMk/>
          <pc:sldMk cId="1435093245" sldId="274"/>
        </pc:sldMkLst>
      </pc:sldChg>
      <pc:sldChg chg="modSp mod">
        <pc:chgData name="Tara Tyrrell" userId="67dc6626-2ece-4dc7-ac5a-9add06ec429c" providerId="ADAL" clId="{5F4BCAA2-DE1C-4DAA-A851-B345BB654790}" dt="2024-12-30T12:10:46.739" v="434" actId="1036"/>
        <pc:sldMkLst>
          <pc:docMk/>
          <pc:sldMk cId="3693335688" sldId="276"/>
        </pc:sldMkLst>
      </pc:sldChg>
      <pc:sldChg chg="addSp delSp modSp mod">
        <pc:chgData name="Tara Tyrrell" userId="67dc6626-2ece-4dc7-ac5a-9add06ec429c" providerId="ADAL" clId="{5F4BCAA2-DE1C-4DAA-A851-B345BB654790}" dt="2024-12-30T12:27:13.217" v="711" actId="166"/>
        <pc:sldMkLst>
          <pc:docMk/>
          <pc:sldMk cId="1040751840" sldId="277"/>
        </pc:sldMkLst>
      </pc:sldChg>
      <pc:sldChg chg="modSp mod">
        <pc:chgData name="Tara Tyrrell" userId="67dc6626-2ece-4dc7-ac5a-9add06ec429c" providerId="ADAL" clId="{5F4BCAA2-DE1C-4DAA-A851-B345BB654790}" dt="2024-12-30T12:10:59.939" v="440" actId="1035"/>
        <pc:sldMkLst>
          <pc:docMk/>
          <pc:sldMk cId="793063824" sldId="278"/>
        </pc:sldMkLst>
      </pc:sldChg>
      <pc:sldChg chg="modSp mod">
        <pc:chgData name="Tara Tyrrell" userId="67dc6626-2ece-4dc7-ac5a-9add06ec429c" providerId="ADAL" clId="{5F4BCAA2-DE1C-4DAA-A851-B345BB654790}" dt="2024-12-30T12:12:38.554" v="453" actId="1035"/>
        <pc:sldMkLst>
          <pc:docMk/>
          <pc:sldMk cId="2857357898" sldId="1862"/>
        </pc:sldMkLst>
      </pc:sldChg>
      <pc:sldChg chg="modSp mod">
        <pc:chgData name="Tara Tyrrell" userId="67dc6626-2ece-4dc7-ac5a-9add06ec429c" providerId="ADAL" clId="{5F4BCAA2-DE1C-4DAA-A851-B345BB654790}" dt="2024-12-30T12:13:36.750" v="488" actId="1037"/>
        <pc:sldMkLst>
          <pc:docMk/>
          <pc:sldMk cId="4129159551" sldId="1867"/>
        </pc:sldMkLst>
      </pc:sldChg>
      <pc:sldChg chg="modSp mod">
        <pc:chgData name="Tara Tyrrell" userId="67dc6626-2ece-4dc7-ac5a-9add06ec429c" providerId="ADAL" clId="{5F4BCAA2-DE1C-4DAA-A851-B345BB654790}" dt="2024-12-30T12:14:02.815" v="515" actId="1038"/>
        <pc:sldMkLst>
          <pc:docMk/>
          <pc:sldMk cId="2379452709" sldId="1871"/>
        </pc:sldMkLst>
      </pc:sldChg>
      <pc:sldChg chg="modSp mod">
        <pc:chgData name="Tara Tyrrell" userId="67dc6626-2ece-4dc7-ac5a-9add06ec429c" providerId="ADAL" clId="{5F4BCAA2-DE1C-4DAA-A851-B345BB654790}" dt="2024-12-30T12:12:56.039" v="461" actId="1036"/>
        <pc:sldMkLst>
          <pc:docMk/>
          <pc:sldMk cId="3382897787" sldId="1873"/>
        </pc:sldMkLst>
      </pc:sldChg>
      <pc:sldChg chg="modSp mod">
        <pc:chgData name="Tara Tyrrell" userId="67dc6626-2ece-4dc7-ac5a-9add06ec429c" providerId="ADAL" clId="{5F4BCAA2-DE1C-4DAA-A851-B345BB654790}" dt="2024-12-30T12:13:11.330" v="468" actId="1035"/>
        <pc:sldMkLst>
          <pc:docMk/>
          <pc:sldMk cId="94192043" sldId="1874"/>
        </pc:sldMkLst>
      </pc:sldChg>
      <pc:sldChg chg="modSp mod">
        <pc:chgData name="Tara Tyrrell" userId="67dc6626-2ece-4dc7-ac5a-9add06ec429c" providerId="ADAL" clId="{5F4BCAA2-DE1C-4DAA-A851-B345BB654790}" dt="2024-12-30T12:14:43.113" v="528" actId="1035"/>
        <pc:sldMkLst>
          <pc:docMk/>
          <pc:sldMk cId="3812399399" sldId="1875"/>
        </pc:sldMkLst>
      </pc:sldChg>
      <pc:sldChg chg="modSp mod">
        <pc:chgData name="Tara Tyrrell" userId="67dc6626-2ece-4dc7-ac5a-9add06ec429c" providerId="ADAL" clId="{5F4BCAA2-DE1C-4DAA-A851-B345BB654790}" dt="2024-12-30T12:07:53.911" v="380" actId="1035"/>
        <pc:sldMkLst>
          <pc:docMk/>
          <pc:sldMk cId="4199447570" sldId="1880"/>
        </pc:sldMkLst>
      </pc:sldChg>
      <pc:sldChg chg="modSp mod">
        <pc:chgData name="Tara Tyrrell" userId="67dc6626-2ece-4dc7-ac5a-9add06ec429c" providerId="ADAL" clId="{5F4BCAA2-DE1C-4DAA-A851-B345BB654790}" dt="2024-12-30T12:08:19.308" v="400" actId="1035"/>
        <pc:sldMkLst>
          <pc:docMk/>
          <pc:sldMk cId="3227971034" sldId="1882"/>
        </pc:sldMkLst>
      </pc:sldChg>
      <pc:sldChg chg="addSp modSp">
        <pc:chgData name="Tara Tyrrell" userId="67dc6626-2ece-4dc7-ac5a-9add06ec429c" providerId="ADAL" clId="{5F4BCAA2-DE1C-4DAA-A851-B345BB654790}" dt="2024-12-30T12:09:10.156" v="409"/>
        <pc:sldMkLst>
          <pc:docMk/>
          <pc:sldMk cId="1297916338" sldId="1883"/>
        </pc:sldMkLst>
      </pc:sldChg>
      <pc:sldChg chg="modSp mod">
        <pc:chgData name="Tara Tyrrell" userId="67dc6626-2ece-4dc7-ac5a-9add06ec429c" providerId="ADAL" clId="{5F4BCAA2-DE1C-4DAA-A851-B345BB654790}" dt="2024-12-30T12:08:36.851" v="408" actId="1036"/>
        <pc:sldMkLst>
          <pc:docMk/>
          <pc:sldMk cId="3713251053" sldId="1884"/>
        </pc:sldMkLst>
      </pc:sldChg>
      <pc:sldChg chg="modSp mod">
        <pc:chgData name="Tara Tyrrell" userId="67dc6626-2ece-4dc7-ac5a-9add06ec429c" providerId="ADAL" clId="{5F4BCAA2-DE1C-4DAA-A851-B345BB654790}" dt="2024-12-30T12:09:48.326" v="417" actId="1036"/>
        <pc:sldMkLst>
          <pc:docMk/>
          <pc:sldMk cId="3665375356" sldId="1885"/>
        </pc:sldMkLst>
      </pc:sldChg>
      <pc:sldChg chg="modSp mod">
        <pc:chgData name="Tara Tyrrell" userId="67dc6626-2ece-4dc7-ac5a-9add06ec429c" providerId="ADAL" clId="{5F4BCAA2-DE1C-4DAA-A851-B345BB654790}" dt="2024-12-30T12:10:08.035" v="418" actId="1035"/>
        <pc:sldMkLst>
          <pc:docMk/>
          <pc:sldMk cId="1546692302" sldId="1887"/>
        </pc:sldMkLst>
      </pc:sldChg>
      <pc:sldChg chg="modSp mod">
        <pc:chgData name="Tara Tyrrell" userId="67dc6626-2ece-4dc7-ac5a-9add06ec429c" providerId="ADAL" clId="{5F4BCAA2-DE1C-4DAA-A851-B345BB654790}" dt="2024-12-30T12:16:39.575" v="567" actId="1035"/>
        <pc:sldMkLst>
          <pc:docMk/>
          <pc:sldMk cId="976361908" sldId="1900"/>
        </pc:sldMkLst>
      </pc:sldChg>
      <pc:sldChg chg="modSp mod">
        <pc:chgData name="Tara Tyrrell" userId="67dc6626-2ece-4dc7-ac5a-9add06ec429c" providerId="ADAL" clId="{5F4BCAA2-DE1C-4DAA-A851-B345BB654790}" dt="2024-12-30T12:17:00.831" v="570" actId="1035"/>
        <pc:sldMkLst>
          <pc:docMk/>
          <pc:sldMk cId="3633684164" sldId="1902"/>
        </pc:sldMkLst>
      </pc:sldChg>
      <pc:sldMasterChg chg="modSp">
        <pc:chgData name="Tara Tyrrell" userId="67dc6626-2ece-4dc7-ac5a-9add06ec429c" providerId="ADAL" clId="{5F4BCAA2-DE1C-4DAA-A851-B345BB654790}" dt="2024-12-30T12:07:07.613" v="363" actId="735"/>
        <pc:sldMasterMkLst>
          <pc:docMk/>
          <pc:sldMasterMk cId="1949279857" sldId="2147486242"/>
        </pc:sldMasterMkLst>
      </pc:sldMasterChg>
      <pc:sldMasterChg chg="modSldLayout">
        <pc:chgData name="Tara Tyrrell" userId="67dc6626-2ece-4dc7-ac5a-9add06ec429c" providerId="ADAL" clId="{5F4BCAA2-DE1C-4DAA-A851-B345BB654790}" dt="2024-12-30T12:16:14.430" v="562"/>
        <pc:sldMasterMkLst>
          <pc:docMk/>
          <pc:sldMasterMk cId="852691660" sldId="2147486308"/>
        </pc:sldMasterMkLst>
        <pc:sldLayoutChg chg="modSp">
          <pc:chgData name="Tara Tyrrell" userId="67dc6626-2ece-4dc7-ac5a-9add06ec429c" providerId="ADAL" clId="{5F4BCAA2-DE1C-4DAA-A851-B345BB654790}" dt="2024-12-30T12:05:49.626" v="348" actId="403"/>
          <pc:sldLayoutMkLst>
            <pc:docMk/>
            <pc:sldMasterMk cId="2142349000" sldId="2147486213"/>
            <pc:sldLayoutMk cId="911685863" sldId="2147486344"/>
          </pc:sldLayoutMkLst>
        </pc:sldLayoutChg>
        <pc:sldLayoutChg chg="modSp">
          <pc:chgData name="Tara Tyrrell" userId="67dc6626-2ece-4dc7-ac5a-9add06ec429c" providerId="ADAL" clId="{5F4BCAA2-DE1C-4DAA-A851-B345BB654790}" dt="2024-12-30T12:06:41.869" v="362" actId="735"/>
          <pc:sldLayoutMkLst>
            <pc:docMk/>
            <pc:sldMasterMk cId="2142349000" sldId="2147486213"/>
            <pc:sldLayoutMk cId="3069027578" sldId="2147486345"/>
          </pc:sldLayoutMkLst>
        </pc:sldLayoutChg>
        <pc:sldLayoutChg chg="modSp">
          <pc:chgData name="Tara Tyrrell" userId="67dc6626-2ece-4dc7-ac5a-9add06ec429c" providerId="ADAL" clId="{5F4BCAA2-DE1C-4DAA-A851-B345BB654790}" dt="2024-12-30T12:06:32.391" v="360" actId="735"/>
          <pc:sldLayoutMkLst>
            <pc:docMk/>
            <pc:sldMasterMk cId="2142349000" sldId="2147486213"/>
            <pc:sldLayoutMk cId="3418981947" sldId="2147486346"/>
          </pc:sldLayoutMkLst>
        </pc:sldLayoutChg>
        <pc:sldLayoutChg chg="modSp">
          <pc:chgData name="Tara Tyrrell" userId="67dc6626-2ece-4dc7-ac5a-9add06ec429c" providerId="ADAL" clId="{5F4BCAA2-DE1C-4DAA-A851-B345BB654790}" dt="2024-12-30T12:15:18.887" v="541" actId="20577"/>
          <pc:sldLayoutMkLst>
            <pc:docMk/>
            <pc:sldMasterMk cId="2142349000" sldId="2147486213"/>
            <pc:sldLayoutMk cId="25826060" sldId="2147486350"/>
          </pc:sldLayoutMkLst>
        </pc:sldLayoutChg>
        <pc:sldLayoutChg chg="modSp">
          <pc:chgData name="Tara Tyrrell" userId="67dc6626-2ece-4dc7-ac5a-9add06ec429c" providerId="ADAL" clId="{5F4BCAA2-DE1C-4DAA-A851-B345BB654790}" dt="2024-12-30T12:15:38.169" v="554" actId="20577"/>
          <pc:sldLayoutMkLst>
            <pc:docMk/>
            <pc:sldMasterMk cId="2142349000" sldId="2147486213"/>
            <pc:sldLayoutMk cId="1794059447" sldId="2147486351"/>
          </pc:sldLayoutMkLst>
        </pc:sldLayoutChg>
        <pc:sldLayoutChg chg="modSp mod">
          <pc:chgData name="Tara Tyrrell" userId="67dc6626-2ece-4dc7-ac5a-9add06ec429c" providerId="ADAL" clId="{5F4BCAA2-DE1C-4DAA-A851-B345BB654790}" dt="2024-12-30T12:15:50.355" v="555"/>
          <pc:sldLayoutMkLst>
            <pc:docMk/>
            <pc:sldMasterMk cId="2142349000" sldId="2147486213"/>
            <pc:sldLayoutMk cId="1308419636" sldId="2147486352"/>
          </pc:sldLayoutMkLst>
        </pc:sldLayoutChg>
        <pc:sldLayoutChg chg="modSp mod">
          <pc:chgData name="Tara Tyrrell" userId="67dc6626-2ece-4dc7-ac5a-9add06ec429c" providerId="ADAL" clId="{5F4BCAA2-DE1C-4DAA-A851-B345BB654790}" dt="2024-12-30T12:15:52.580" v="556"/>
          <pc:sldLayoutMkLst>
            <pc:docMk/>
            <pc:sldMasterMk cId="2142349000" sldId="2147486213"/>
            <pc:sldLayoutMk cId="1583153978" sldId="2147486353"/>
          </pc:sldLayoutMkLst>
        </pc:sldLayoutChg>
        <pc:sldLayoutChg chg="modSp mod">
          <pc:chgData name="Tara Tyrrell" userId="67dc6626-2ece-4dc7-ac5a-9add06ec429c" providerId="ADAL" clId="{5F4BCAA2-DE1C-4DAA-A851-B345BB654790}" dt="2024-12-30T12:15:54.866" v="557"/>
          <pc:sldLayoutMkLst>
            <pc:docMk/>
            <pc:sldMasterMk cId="2142349000" sldId="2147486213"/>
            <pc:sldLayoutMk cId="1134000243" sldId="2147486354"/>
          </pc:sldLayoutMkLst>
        </pc:sldLayoutChg>
        <pc:sldLayoutChg chg="modSp mod">
          <pc:chgData name="Tara Tyrrell" userId="67dc6626-2ece-4dc7-ac5a-9add06ec429c" providerId="ADAL" clId="{5F4BCAA2-DE1C-4DAA-A851-B345BB654790}" dt="2024-12-30T12:15:57.194" v="558"/>
          <pc:sldLayoutMkLst>
            <pc:docMk/>
            <pc:sldMasterMk cId="2142349000" sldId="2147486213"/>
            <pc:sldLayoutMk cId="2001464414" sldId="2147486355"/>
          </pc:sldLayoutMkLst>
        </pc:sldLayoutChg>
        <pc:sldLayoutChg chg="modSp mod">
          <pc:chgData name="Tara Tyrrell" userId="67dc6626-2ece-4dc7-ac5a-9add06ec429c" providerId="ADAL" clId="{5F4BCAA2-DE1C-4DAA-A851-B345BB654790}" dt="2024-12-30T12:16:03.713" v="559"/>
          <pc:sldLayoutMkLst>
            <pc:docMk/>
            <pc:sldMasterMk cId="2142349000" sldId="2147486213"/>
            <pc:sldLayoutMk cId="1306465533" sldId="2147486356"/>
          </pc:sldLayoutMkLst>
        </pc:sldLayoutChg>
        <pc:sldLayoutChg chg="modSp mod">
          <pc:chgData name="Tara Tyrrell" userId="67dc6626-2ece-4dc7-ac5a-9add06ec429c" providerId="ADAL" clId="{5F4BCAA2-DE1C-4DAA-A851-B345BB654790}" dt="2024-12-30T12:16:07.592" v="560"/>
          <pc:sldLayoutMkLst>
            <pc:docMk/>
            <pc:sldMasterMk cId="2142349000" sldId="2147486213"/>
            <pc:sldLayoutMk cId="4113782116" sldId="2147486357"/>
          </pc:sldLayoutMkLst>
        </pc:sldLayoutChg>
        <pc:sldLayoutChg chg="modSp mod">
          <pc:chgData name="Tara Tyrrell" userId="67dc6626-2ece-4dc7-ac5a-9add06ec429c" providerId="ADAL" clId="{5F4BCAA2-DE1C-4DAA-A851-B345BB654790}" dt="2024-12-30T12:16:10" v="561"/>
          <pc:sldLayoutMkLst>
            <pc:docMk/>
            <pc:sldMasterMk cId="2142349000" sldId="2147486213"/>
            <pc:sldLayoutMk cId="3350941454" sldId="2147486358"/>
          </pc:sldLayoutMkLst>
        </pc:sldLayoutChg>
        <pc:sldLayoutChg chg="modSp mod">
          <pc:chgData name="Tara Tyrrell" userId="67dc6626-2ece-4dc7-ac5a-9add06ec429c" providerId="ADAL" clId="{5F4BCAA2-DE1C-4DAA-A851-B345BB654790}" dt="2024-12-30T12:16:14.430" v="562"/>
          <pc:sldLayoutMkLst>
            <pc:docMk/>
            <pc:sldMasterMk cId="2142349000" sldId="2147486213"/>
            <pc:sldLayoutMk cId="3583932377" sldId="2147486360"/>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hdr" sz="quarter"/>
          </p:nvPr>
        </p:nvSpPr>
        <p:spPr bwMode="auto">
          <a:xfrm>
            <a:off x="0" y="0"/>
            <a:ext cx="3042733" cy="465818"/>
          </a:xfrm>
          <a:prstGeom prst="rect">
            <a:avLst/>
          </a:prstGeom>
          <a:noFill/>
          <a:ln w="9525">
            <a:noFill/>
            <a:miter lim="800000"/>
            <a:headEnd/>
            <a:tailEnd/>
          </a:ln>
          <a:effectLst/>
        </p:spPr>
        <p:txBody>
          <a:bodyPr vert="horz" wrap="square" lIns="91858" tIns="45929" rIns="91858" bIns="45929" numCol="1" anchor="t" anchorCtr="0" compatLnSpc="1">
            <a:prstTxWarp prst="textNoShape">
              <a:avLst/>
            </a:prstTxWarp>
          </a:bodyPr>
          <a:lstStyle>
            <a:lvl1pPr>
              <a:spcBef>
                <a:spcPct val="0"/>
              </a:spcBef>
              <a:defRPr sz="1200" i="0">
                <a:solidFill>
                  <a:schemeClr val="tx1"/>
                </a:solidFill>
                <a:latin typeface="Arial" charset="0"/>
                <a:cs typeface="+mn-cs"/>
              </a:defRPr>
            </a:lvl1pPr>
          </a:lstStyle>
          <a:p>
            <a:pPr>
              <a:defRPr/>
            </a:pPr>
            <a:endParaRPr lang="en-US"/>
          </a:p>
        </p:txBody>
      </p:sp>
      <p:sp>
        <p:nvSpPr>
          <p:cNvPr id="120835" name="Rectangle 3"/>
          <p:cNvSpPr>
            <a:spLocks noGrp="1" noChangeArrowheads="1"/>
          </p:cNvSpPr>
          <p:nvPr>
            <p:ph type="dt" sz="quarter" idx="1"/>
          </p:nvPr>
        </p:nvSpPr>
        <p:spPr bwMode="auto">
          <a:xfrm>
            <a:off x="3975554" y="0"/>
            <a:ext cx="3042733" cy="465818"/>
          </a:xfrm>
          <a:prstGeom prst="rect">
            <a:avLst/>
          </a:prstGeom>
          <a:noFill/>
          <a:ln w="9525">
            <a:noFill/>
            <a:miter lim="800000"/>
            <a:headEnd/>
            <a:tailEnd/>
          </a:ln>
          <a:effectLst/>
        </p:spPr>
        <p:txBody>
          <a:bodyPr vert="horz" wrap="square" lIns="91858" tIns="45929" rIns="91858" bIns="45929" numCol="1" anchor="t" anchorCtr="0" compatLnSpc="1">
            <a:prstTxWarp prst="textNoShape">
              <a:avLst/>
            </a:prstTxWarp>
          </a:bodyPr>
          <a:lstStyle>
            <a:lvl1pPr algn="r">
              <a:spcBef>
                <a:spcPct val="0"/>
              </a:spcBef>
              <a:defRPr sz="1200" i="0">
                <a:solidFill>
                  <a:schemeClr val="tx1"/>
                </a:solidFill>
                <a:latin typeface="Arial" charset="0"/>
                <a:cs typeface="+mn-cs"/>
              </a:defRPr>
            </a:lvl1pPr>
          </a:lstStyle>
          <a:p>
            <a:pPr>
              <a:defRPr/>
            </a:pPr>
            <a:endParaRPr lang="en-US"/>
          </a:p>
        </p:txBody>
      </p:sp>
      <p:sp>
        <p:nvSpPr>
          <p:cNvPr id="120836" name="Rectangle 4"/>
          <p:cNvSpPr>
            <a:spLocks noGrp="1" noChangeArrowheads="1"/>
          </p:cNvSpPr>
          <p:nvPr>
            <p:ph type="ftr" sz="quarter" idx="2"/>
          </p:nvPr>
        </p:nvSpPr>
        <p:spPr bwMode="auto">
          <a:xfrm>
            <a:off x="0" y="8838622"/>
            <a:ext cx="3042733" cy="465817"/>
          </a:xfrm>
          <a:prstGeom prst="rect">
            <a:avLst/>
          </a:prstGeom>
          <a:noFill/>
          <a:ln w="9525">
            <a:noFill/>
            <a:miter lim="800000"/>
            <a:headEnd/>
            <a:tailEnd/>
          </a:ln>
          <a:effectLst/>
        </p:spPr>
        <p:txBody>
          <a:bodyPr vert="horz" wrap="square" lIns="91858" tIns="45929" rIns="91858" bIns="45929" numCol="1" anchor="b" anchorCtr="0" compatLnSpc="1">
            <a:prstTxWarp prst="textNoShape">
              <a:avLst/>
            </a:prstTxWarp>
          </a:bodyPr>
          <a:lstStyle>
            <a:lvl1pPr>
              <a:spcBef>
                <a:spcPct val="0"/>
              </a:spcBef>
              <a:defRPr sz="1200" i="0">
                <a:solidFill>
                  <a:schemeClr val="tx1"/>
                </a:solidFill>
                <a:latin typeface="Arial" charset="0"/>
                <a:cs typeface="+mn-cs"/>
              </a:defRPr>
            </a:lvl1pPr>
          </a:lstStyle>
          <a:p>
            <a:pPr>
              <a:defRPr/>
            </a:pPr>
            <a:endParaRPr lang="en-US"/>
          </a:p>
        </p:txBody>
      </p:sp>
      <p:sp>
        <p:nvSpPr>
          <p:cNvPr id="120837" name="Rectangle 5"/>
          <p:cNvSpPr>
            <a:spLocks noGrp="1" noChangeArrowheads="1"/>
          </p:cNvSpPr>
          <p:nvPr>
            <p:ph type="sldNum" sz="quarter" idx="3"/>
          </p:nvPr>
        </p:nvSpPr>
        <p:spPr bwMode="auto">
          <a:xfrm>
            <a:off x="3975554" y="8838622"/>
            <a:ext cx="3042733" cy="465817"/>
          </a:xfrm>
          <a:prstGeom prst="rect">
            <a:avLst/>
          </a:prstGeom>
          <a:noFill/>
          <a:ln w="9525">
            <a:noFill/>
            <a:miter lim="800000"/>
            <a:headEnd/>
            <a:tailEnd/>
          </a:ln>
          <a:effectLst/>
        </p:spPr>
        <p:txBody>
          <a:bodyPr vert="horz" wrap="square" lIns="91858" tIns="45929" rIns="91858" bIns="45929" numCol="1" anchor="b" anchorCtr="0" compatLnSpc="1">
            <a:prstTxWarp prst="textNoShape">
              <a:avLst/>
            </a:prstTxWarp>
          </a:bodyPr>
          <a:lstStyle>
            <a:lvl1pPr algn="r">
              <a:spcBef>
                <a:spcPct val="0"/>
              </a:spcBef>
              <a:defRPr sz="1200" i="0">
                <a:solidFill>
                  <a:schemeClr val="tx1"/>
                </a:solidFill>
                <a:latin typeface="Arial" charset="0"/>
                <a:cs typeface="+mn-cs"/>
              </a:defRPr>
            </a:lvl1pPr>
          </a:lstStyle>
          <a:p>
            <a:pPr>
              <a:defRPr/>
            </a:pPr>
            <a:fld id="{72AB611B-C0BA-4889-84CE-41EED4C78C79}" type="slidenum">
              <a:rPr lang="en-US"/>
              <a:pPr>
                <a:defRPr/>
              </a:pPr>
              <a:t>‹#›</a:t>
            </a:fld>
            <a:endParaRPr lang="en-US"/>
          </a:p>
        </p:txBody>
      </p:sp>
    </p:spTree>
    <p:extLst>
      <p:ext uri="{BB962C8B-B14F-4D97-AF65-F5344CB8AC3E}">
        <p14:creationId xmlns:p14="http://schemas.microsoft.com/office/powerpoint/2010/main" val="10203826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38455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pPr algn="l" rtl="0" fontAlgn="base">
              <a:lnSpc>
                <a:spcPts val="1376"/>
              </a:lnSpc>
              <a:spcBef>
                <a:spcPts val="600"/>
              </a:spcBef>
              <a:spcAft>
                <a:spcPts val="600"/>
              </a:spcAft>
              <a:buNone/>
            </a:pPr>
            <a:r>
              <a:rPr lang="en-AU" sz="1200" b="0" i="0">
                <a:solidFill>
                  <a:schemeClr val="tx1"/>
                </a:solidFill>
                <a:effectLst/>
                <a:latin typeface="+mn-lt"/>
              </a:rPr>
              <a:t>Teacher Preparation: </a:t>
            </a:r>
          </a:p>
          <a:p>
            <a:pPr algn="l" rtl="0" fontAlgn="base">
              <a:lnSpc>
                <a:spcPts val="1376"/>
              </a:lnSpc>
              <a:buFont typeface="Arial" panose="020B0604020202020204" pitchFamily="34" charset="0"/>
              <a:buChar char="•"/>
            </a:pPr>
            <a:r>
              <a:rPr lang="en-AU" sz="1200" b="0" i="0">
                <a:solidFill>
                  <a:schemeClr val="tx1"/>
                </a:solidFill>
                <a:effectLst/>
                <a:latin typeface="+mn-lt"/>
              </a:rPr>
              <a:t>Read through the Teaching Guide.   </a:t>
            </a:r>
          </a:p>
          <a:p>
            <a:pPr algn="l" rtl="0" fontAlgn="base">
              <a:lnSpc>
                <a:spcPts val="1376"/>
              </a:lnSpc>
              <a:buFont typeface="Arial" panose="020B0604020202020204" pitchFamily="34" charset="0"/>
              <a:buChar char="•"/>
            </a:pPr>
            <a:r>
              <a:rPr lang="en-AU" sz="1200" b="0" i="0">
                <a:solidFill>
                  <a:schemeClr val="tx1"/>
                </a:solidFill>
                <a:effectLst/>
                <a:latin typeface="+mn-lt"/>
              </a:rPr>
              <a:t>Click through the PowerPoint slides.  </a:t>
            </a:r>
          </a:p>
          <a:p>
            <a:pPr algn="l" rtl="0" fontAlgn="base">
              <a:lnSpc>
                <a:spcPts val="1376"/>
              </a:lnSpc>
              <a:buFont typeface="Arial" panose="020B0604020202020204" pitchFamily="34" charset="0"/>
              <a:buChar char="•"/>
            </a:pPr>
            <a:r>
              <a:rPr lang="en-AU" sz="1200" b="0" i="0">
                <a:solidFill>
                  <a:schemeClr val="tx1"/>
                </a:solidFill>
                <a:effectLst/>
                <a:latin typeface="+mn-lt"/>
              </a:rPr>
              <a:t>Ensure students have their Student Workbook and Process Journal.  </a:t>
            </a:r>
          </a:p>
          <a:p>
            <a:pPr algn="l" rtl="0" fontAlgn="base">
              <a:lnSpc>
                <a:spcPts val="1376"/>
              </a:lnSpc>
              <a:buFont typeface="Arial" panose="020B0604020202020204" pitchFamily="34" charset="0"/>
              <a:buChar char="•"/>
            </a:pPr>
            <a:r>
              <a:rPr lang="en-AU" sz="1200" b="0" i="0">
                <a:solidFill>
                  <a:schemeClr val="tx1"/>
                </a:solidFill>
                <a:effectLst/>
                <a:latin typeface="+mn-lt"/>
              </a:rPr>
              <a:t>Additional materials needed for each student: collection of leaves, pencils, erasers, sharpeners, coloured pencils or crayons (red, orange, yellow, blue, green and purple) </a:t>
            </a:r>
          </a:p>
          <a:p>
            <a:pPr>
              <a:lnSpc>
                <a:spcPts val="1376"/>
              </a:lnSpc>
              <a:buFont typeface="Arial" panose="020B0604020202020204" pitchFamily="34" charset="0"/>
              <a:buChar char="•"/>
            </a:pPr>
            <a:r>
              <a:rPr lang="en-AU" sz="1200" b="0" i="0">
                <a:solidFill>
                  <a:schemeClr val="tx1"/>
                </a:solidFill>
                <a:effectLst/>
                <a:latin typeface="+mn-lt"/>
              </a:rPr>
              <a:t>Before the lesson, prepare the materials. Set up a resource station for distribution and place collected leaves in a tray or box at the station. Sort crayons into separate colours for </a:t>
            </a:r>
            <a:r>
              <a:rPr lang="en-AU">
                <a:latin typeface="+mn-lt"/>
              </a:rPr>
              <a:t>students</a:t>
            </a:r>
            <a:r>
              <a:rPr lang="en-AU" sz="1200" b="0" i="0">
                <a:solidFill>
                  <a:schemeClr val="tx1"/>
                </a:solidFill>
                <a:effectLst/>
                <a:latin typeface="+mn-lt"/>
              </a:rPr>
              <a:t> to easily access.</a:t>
            </a:r>
            <a:endParaRPr lang="en-AU" sz="1200" b="0" i="0">
              <a:solidFill>
                <a:schemeClr val="tx1"/>
              </a:solidFill>
              <a:effectLst/>
              <a:latin typeface="+mn-lt"/>
              <a:ea typeface="Calibri"/>
              <a:cs typeface="Calibri"/>
            </a:endParaRPr>
          </a:p>
          <a:p>
            <a:endParaRPr lang="en-AU"/>
          </a:p>
        </p:txBody>
      </p:sp>
    </p:spTree>
    <p:extLst>
      <p:ext uri="{BB962C8B-B14F-4D97-AF65-F5344CB8AC3E}">
        <p14:creationId xmlns:p14="http://schemas.microsoft.com/office/powerpoint/2010/main" val="2361943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Artists like to draw different things that they see or know. Artists draw objects that they see in nature by looking closely.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Artists draw landscape pictures of nature, like this landscape painting by Albert Namatjira.</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Click. </a:t>
            </a:r>
            <a:r>
              <a:rPr lang="en-AU" sz="1800" dirty="0">
                <a:solidFill>
                  <a:srgbClr val="000000"/>
                </a:solidFill>
                <a:effectLst/>
                <a:latin typeface="Calibri" panose="020F0502020204030204" pitchFamily="34" charset="0"/>
                <a:ea typeface="MS Mincho" panose="02020609040205080304" pitchFamily="49" charset="-128"/>
              </a:rPr>
              <a:t>Artists draw flowers, like this painting of a jug of flowers by Margaret Preston</a:t>
            </a:r>
            <a:r>
              <a:rPr lang="en-AU" sz="1800" i="1" dirty="0">
                <a:solidFill>
                  <a:srgbClr val="000000"/>
                </a:solidFill>
                <a:effectLst/>
                <a:latin typeface="Calibri" panose="020F0502020204030204" pitchFamily="34" charset="0"/>
                <a:cs typeface="Calibri" panose="020F0502020204030204" pitchFamily="34"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Click. </a:t>
            </a:r>
            <a:r>
              <a:rPr lang="en-AU" sz="1800" dirty="0">
                <a:solidFill>
                  <a:srgbClr val="000000"/>
                </a:solidFill>
                <a:effectLst/>
                <a:latin typeface="Calibri" panose="020F0502020204030204" pitchFamily="34" charset="0"/>
                <a:ea typeface="MS Mincho" panose="02020609040205080304" pitchFamily="49" charset="-128"/>
              </a:rPr>
              <a:t>Artists use natural objects in their artwork. Like this piece made with leaves by Andy Goldsworthy.</a:t>
            </a:r>
            <a:r>
              <a:rPr lang="en-CH" sz="2800" dirty="0">
                <a:effectLst/>
              </a:rPr>
              <a:t> </a:t>
            </a:r>
            <a:endParaRPr lang="en-CH"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H"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H" dirty="0"/>
          </a:p>
        </p:txBody>
      </p:sp>
    </p:spTree>
    <p:extLst>
      <p:ext uri="{BB962C8B-B14F-4D97-AF65-F5344CB8AC3E}">
        <p14:creationId xmlns:p14="http://schemas.microsoft.com/office/powerpoint/2010/main" val="954069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r>
              <a:rPr lang="en-AU" sz="1800">
                <a:solidFill>
                  <a:srgbClr val="000000"/>
                </a:solidFill>
                <a:effectLst/>
                <a:latin typeface="Calibri" panose="020F0502020204030204" pitchFamily="34" charset="0"/>
                <a:ea typeface="MS Mincho" panose="02020609040205080304" pitchFamily="49" charset="-128"/>
              </a:rPr>
              <a:t>Observational drawings are made when the artist looks closely at what they are drawing to draw what they see. </a:t>
            </a:r>
            <a:r>
              <a:rPr lang="en-US" sz="1800">
                <a:solidFill>
                  <a:srgbClr val="000000"/>
                </a:solidFill>
                <a:effectLst/>
                <a:latin typeface="Calibri" panose="020F0502020204030204" pitchFamily="34" charset="0"/>
                <a:ea typeface="MS Mincho" panose="02020609040205080304" pitchFamily="49" charset="-128"/>
              </a:rPr>
              <a:t>Observe is looking closely with our eyes to see the details. I can observe the details of this flower. I can create an observational drawing using what I can see.</a:t>
            </a:r>
            <a:endParaRPr lang="en-CH" sz="1800">
              <a:solidFill>
                <a:srgbClr val="000000"/>
              </a:solidFill>
              <a:effectLst/>
              <a:latin typeface="Calibri" panose="020F0502020204030204" pitchFamily="34" charset="0"/>
              <a:ea typeface="MS Mincho" panose="02020609040205080304" pitchFamily="49" charset="-128"/>
            </a:endParaRPr>
          </a:p>
          <a:p>
            <a:pPr marL="0" lvl="0" indent="0" algn="l">
              <a:lnSpc>
                <a:spcPts val="1100"/>
              </a:lnSpc>
              <a:spcBef>
                <a:spcPts val="200"/>
              </a:spcBef>
              <a:spcAft>
                <a:spcPts val="200"/>
              </a:spcAft>
              <a:buFont typeface="Symbol" pitchFamily="2" charset="2"/>
              <a:buNone/>
              <a:tabLst>
                <a:tab pos="144145" algn="l"/>
              </a:tabLst>
            </a:pPr>
            <a:r>
              <a:rPr lang="en-AU" sz="1800" i="1">
                <a:solidFill>
                  <a:srgbClr val="000000"/>
                </a:solidFill>
                <a:effectLst/>
                <a:latin typeface="Calibri" panose="020F0502020204030204" pitchFamily="34" charset="0"/>
                <a:ea typeface="Calibri" panose="020F0502020204030204" pitchFamily="34" charset="0"/>
                <a:cs typeface="Calibri" panose="020F0502020204030204" pitchFamily="34" charset="0"/>
              </a:rPr>
              <a:t>Click. </a:t>
            </a:r>
            <a:r>
              <a:rPr lang="en-AU"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I will notice the shapes in the flower and the shapes in the drawing. </a:t>
            </a:r>
            <a:endParaRPr lang="en-CH" sz="180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ts val="1100"/>
              </a:lnSpc>
              <a:spcBef>
                <a:spcPts val="200"/>
              </a:spcBef>
              <a:spcAft>
                <a:spcPts val="200"/>
              </a:spcAft>
              <a:buFont typeface="Symbol" pitchFamily="2" charset="2"/>
              <a:buNone/>
              <a:tabLst>
                <a:tab pos="144145" algn="l"/>
              </a:tabLst>
            </a:pPr>
            <a:r>
              <a:rPr lang="en-AU" sz="1800" i="1">
                <a:solidFill>
                  <a:srgbClr val="000000"/>
                </a:solidFill>
                <a:effectLst/>
                <a:latin typeface="Calibri" panose="020F0502020204030204" pitchFamily="34" charset="0"/>
                <a:ea typeface="Calibri" panose="020F0502020204030204" pitchFamily="34" charset="0"/>
                <a:cs typeface="Calibri" panose="020F0502020204030204" pitchFamily="34" charset="0"/>
              </a:rPr>
              <a:t>Click. </a:t>
            </a:r>
            <a:r>
              <a:rPr lang="en-AU"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I will notice the lines in the flower and the lines in the drawing. </a:t>
            </a:r>
            <a:endParaRPr lang="en-CH" sz="180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ts val="1100"/>
              </a:lnSpc>
              <a:spcBef>
                <a:spcPts val="200"/>
              </a:spcBef>
              <a:spcAft>
                <a:spcPts val="200"/>
              </a:spcAft>
              <a:buFont typeface="Symbol" pitchFamily="2" charset="2"/>
              <a:buNone/>
              <a:tabLst>
                <a:tab pos="144145" algn="l"/>
              </a:tabLst>
            </a:pPr>
            <a:r>
              <a:rPr lang="en-AU" sz="1800" i="1">
                <a:solidFill>
                  <a:srgbClr val="000000"/>
                </a:solidFill>
                <a:effectLst/>
                <a:latin typeface="Calibri" panose="020F0502020204030204" pitchFamily="34" charset="0"/>
                <a:ea typeface="Calibri" panose="020F0502020204030204" pitchFamily="34" charset="0"/>
                <a:cs typeface="Calibri" panose="020F0502020204030204" pitchFamily="34" charset="0"/>
              </a:rPr>
              <a:t>Click. </a:t>
            </a:r>
            <a:r>
              <a:rPr lang="en-AU"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I will notice the lines that show the texture of the petals, and the lines that show texture in the drawing. </a:t>
            </a:r>
            <a:r>
              <a:rPr lang="en-CH" sz="2800" b="0" i="0">
                <a:solidFill>
                  <a:srgbClr val="000000"/>
                </a:solidFill>
                <a:effectLst/>
                <a:latin typeface="Times"/>
              </a:rPr>
              <a:t> </a:t>
            </a:r>
            <a:endParaRPr lang="en-CH" sz="1800">
              <a:effectLst/>
              <a:latin typeface="Calibri" panose="020F0502020204030204" pitchFamily="34" charset="0"/>
              <a:ea typeface="Calibri" panose="020F0502020204030204" pitchFamily="34" charset="0"/>
              <a:cs typeface="Times New Roman" panose="02020603050405020304" pitchFamily="18" charset="0"/>
            </a:endParaRPr>
          </a:p>
          <a:p>
            <a:endParaRPr lang="en-CH"/>
          </a:p>
        </p:txBody>
      </p:sp>
    </p:spTree>
    <p:extLst>
      <p:ext uri="{BB962C8B-B14F-4D97-AF65-F5344CB8AC3E}">
        <p14:creationId xmlns:p14="http://schemas.microsoft.com/office/powerpoint/2010/main" val="2855119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r>
              <a:rPr lang="en-AU" sz="1800">
                <a:solidFill>
                  <a:srgbClr val="000000"/>
                </a:solidFill>
                <a:latin typeface="Calibri"/>
                <a:ea typeface="Calibri"/>
                <a:cs typeface="Calibri"/>
              </a:rPr>
              <a:t>Open your Student Workbook to Lesson 2. </a:t>
            </a:r>
            <a:endParaRPr lang="en-US" sz="1800"/>
          </a:p>
          <a:p>
            <a:r>
              <a:rPr lang="en-AU" sz="1800">
                <a:solidFill>
                  <a:srgbClr val="000000"/>
                </a:solidFill>
                <a:latin typeface="Calibri"/>
                <a:ea typeface="Calibri"/>
                <a:cs typeface="Calibri"/>
              </a:rPr>
              <a:t>We</a:t>
            </a:r>
            <a:r>
              <a:rPr lang="en-AU" sz="1800" b="0" i="0" u="none" strike="noStrike">
                <a:solidFill>
                  <a:srgbClr val="000000"/>
                </a:solidFill>
                <a:effectLst/>
                <a:latin typeface="Calibri"/>
                <a:ea typeface="Calibri"/>
                <a:cs typeface="Calibri"/>
              </a:rPr>
              <a:t> can see the image of the green leaf, and the drawing of a leaf beside it. </a:t>
            </a:r>
            <a:r>
              <a:rPr lang="en-US" sz="1800" b="0" i="0">
                <a:solidFill>
                  <a:srgbClr val="444444"/>
                </a:solidFill>
                <a:effectLst/>
                <a:latin typeface="Calibri"/>
                <a:ea typeface="Calibri"/>
                <a:cs typeface="Calibri"/>
              </a:rPr>
              <a:t>​</a:t>
            </a:r>
          </a:p>
          <a:p>
            <a:pPr marL="0" lvl="0" indent="0" algn="l">
              <a:lnSpc>
                <a:spcPts val="1100"/>
              </a:lnSpc>
              <a:spcBef>
                <a:spcPts val="200"/>
              </a:spcBef>
              <a:spcAft>
                <a:spcPts val="200"/>
              </a:spcAft>
              <a:buFont typeface="Symbol" pitchFamily="2" charset="2"/>
              <a:buNone/>
              <a:tabLst>
                <a:tab pos="144145" algn="l"/>
              </a:tabLst>
            </a:pPr>
            <a:r>
              <a:rPr lang="en-AU"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We will notice the shapes in the leaf and the shapes in the drawing. </a:t>
            </a:r>
            <a:endParaRPr lang="en-CH" sz="180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ts val="1100"/>
              </a:lnSpc>
              <a:spcBef>
                <a:spcPts val="200"/>
              </a:spcBef>
              <a:spcAft>
                <a:spcPts val="200"/>
              </a:spcAft>
              <a:buFont typeface="Symbol" pitchFamily="2" charset="2"/>
              <a:buNone/>
              <a:tabLst>
                <a:tab pos="144145" algn="l"/>
              </a:tabLst>
            </a:pPr>
            <a:r>
              <a:rPr lang="en-AU"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We will notice the lines in the leaf and the lines in the drawing. </a:t>
            </a:r>
            <a:endParaRPr lang="en-CH" sz="180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r>
              <a:rPr lang="en-AU" sz="1800">
                <a:solidFill>
                  <a:srgbClr val="000000"/>
                </a:solidFill>
                <a:effectLst/>
                <a:latin typeface="Calibri" panose="020F0502020204030204" pitchFamily="34" charset="0"/>
                <a:ea typeface="Calibri" panose="020F0502020204030204" pitchFamily="34" charset="0"/>
              </a:rPr>
              <a:t>We will notice the lines that show the texture of the leaf, and the lines that show texture in the drawing</a:t>
            </a:r>
            <a:r>
              <a:rPr lang="en-CH" sz="1800">
                <a:solidFill>
                  <a:srgbClr val="000000"/>
                </a:solidFill>
                <a:effectLst/>
                <a:latin typeface="Calibri" panose="020F0502020204030204" pitchFamily="34" charset="0"/>
                <a:ea typeface="Calibri" panose="020F0502020204030204" pitchFamily="34" charset="0"/>
              </a:rPr>
              <a:t>.</a:t>
            </a:r>
            <a:endParaRPr lang="en-US" sz="1800"/>
          </a:p>
          <a:p>
            <a:r>
              <a:rPr lang="en-US" sz="1800" b="0" i="0">
                <a:solidFill>
                  <a:srgbClr val="444444"/>
                </a:solidFill>
                <a:effectLst/>
                <a:latin typeface="Calibri"/>
                <a:ea typeface="Calibri"/>
                <a:cs typeface="Calibri"/>
              </a:rPr>
              <a:t>Think, what shapes and lines can we see that is the same in the image of the green leaf and the drawing? </a:t>
            </a:r>
            <a:r>
              <a:rPr lang="en-US" sz="1800">
                <a:solidFill>
                  <a:srgbClr val="444444"/>
                </a:solidFill>
                <a:latin typeface="Calibri"/>
                <a:ea typeface="Calibri"/>
                <a:cs typeface="Calibri"/>
              </a:rPr>
              <a:t>Circle these in your workbook. </a:t>
            </a:r>
            <a:endParaRPr lang="en-US" sz="1800" b="0" i="0">
              <a:solidFill>
                <a:srgbClr val="444444"/>
              </a:solidFill>
              <a:effectLst/>
              <a:latin typeface="Calibri" panose="020F0502020204030204" pitchFamily="34" charset="0"/>
              <a:ea typeface="Calibri"/>
              <a:cs typeface="Calibri"/>
            </a:endParaRPr>
          </a:p>
          <a:p>
            <a:pPr algn="l" rtl="0" fontAlgn="base">
              <a:buNone/>
            </a:pPr>
            <a:r>
              <a:rPr lang="en-US" sz="1800" b="0" i="1">
                <a:solidFill>
                  <a:srgbClr val="444444"/>
                </a:solidFill>
                <a:effectLst/>
                <a:latin typeface="Calibri"/>
                <a:ea typeface="Calibri"/>
                <a:cs typeface="Calibri"/>
              </a:rPr>
              <a:t>Pair/Share. </a:t>
            </a:r>
          </a:p>
          <a:p>
            <a:pPr algn="l" rtl="0" fontAlgn="base">
              <a:buNone/>
            </a:pPr>
            <a:r>
              <a:rPr lang="en-AU" sz="1800" b="0" i="1" u="none" strike="noStrike">
                <a:solidFill>
                  <a:srgbClr val="000000"/>
                </a:solidFill>
                <a:effectLst/>
                <a:latin typeface="Calibri"/>
                <a:ea typeface="Calibri"/>
                <a:cs typeface="Calibri"/>
              </a:rPr>
              <a:t>Click. </a:t>
            </a:r>
            <a:r>
              <a:rPr lang="en-AU" sz="1800" b="0" i="0" u="none" strike="noStrike">
                <a:solidFill>
                  <a:srgbClr val="000000"/>
                </a:solidFill>
                <a:effectLst/>
                <a:latin typeface="Calibri"/>
                <a:ea typeface="Calibri"/>
                <a:cs typeface="Calibri"/>
              </a:rPr>
              <a:t>We notice the shape of the leaf. </a:t>
            </a:r>
            <a:r>
              <a:rPr lang="en-US" sz="1800" b="0" i="0">
                <a:solidFill>
                  <a:srgbClr val="444444"/>
                </a:solidFill>
                <a:effectLst/>
                <a:latin typeface="Calibri"/>
                <a:ea typeface="Calibri"/>
                <a:cs typeface="Calibri"/>
              </a:rPr>
              <a:t>​</a:t>
            </a:r>
          </a:p>
          <a:p>
            <a:pPr algn="l" rtl="0" fontAlgn="base">
              <a:buNone/>
            </a:pPr>
            <a:r>
              <a:rPr lang="en-AU" sz="1800" b="0" i="1" u="none" strike="noStrike">
                <a:solidFill>
                  <a:srgbClr val="000000"/>
                </a:solidFill>
                <a:effectLst/>
                <a:latin typeface="Calibri"/>
                <a:ea typeface="Calibri"/>
                <a:cs typeface="Calibri"/>
              </a:rPr>
              <a:t>Click. </a:t>
            </a:r>
            <a:r>
              <a:rPr lang="en-AU"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We notice the lines in the leaf and the lines in the drawing</a:t>
            </a:r>
            <a:r>
              <a:rPr lang="en-AU" sz="1800" b="0" i="0" u="none" strike="noStrike">
                <a:solidFill>
                  <a:srgbClr val="000000"/>
                </a:solidFill>
                <a:effectLst/>
                <a:latin typeface="Calibri"/>
                <a:ea typeface="Calibri"/>
                <a:cs typeface="Calibri"/>
              </a:rPr>
              <a:t>. </a:t>
            </a:r>
            <a:r>
              <a:rPr lang="en-US" sz="1800" b="0" i="0">
                <a:solidFill>
                  <a:srgbClr val="444444"/>
                </a:solidFill>
                <a:effectLst/>
                <a:latin typeface="Calibri"/>
                <a:ea typeface="Calibri"/>
                <a:cs typeface="Calibri"/>
              </a:rPr>
              <a:t>​</a:t>
            </a:r>
          </a:p>
          <a:p>
            <a:pPr algn="l" rtl="0" fontAlgn="base">
              <a:buNone/>
            </a:pPr>
            <a:r>
              <a:rPr lang="en-AU" sz="1800" b="0" i="1" u="none" strike="noStrike">
                <a:solidFill>
                  <a:srgbClr val="000000"/>
                </a:solidFill>
                <a:effectLst/>
                <a:latin typeface="Calibri"/>
                <a:ea typeface="Calibri"/>
                <a:cs typeface="Calibri"/>
              </a:rPr>
              <a:t>Click. </a:t>
            </a:r>
            <a:r>
              <a:rPr lang="en-AU" sz="1800" b="0" i="0" u="none" strike="noStrike">
                <a:solidFill>
                  <a:srgbClr val="000000"/>
                </a:solidFill>
                <a:effectLst/>
                <a:latin typeface="Calibri"/>
                <a:ea typeface="Calibri"/>
                <a:cs typeface="Calibri"/>
              </a:rPr>
              <a:t>We </a:t>
            </a:r>
            <a:r>
              <a:rPr lang="en-AU" sz="1800">
                <a:solidFill>
                  <a:srgbClr val="000000"/>
                </a:solidFill>
                <a:effectLst/>
                <a:latin typeface="Calibri" panose="020F0502020204030204" pitchFamily="34" charset="0"/>
                <a:ea typeface="Calibri" panose="020F0502020204030204" pitchFamily="34" charset="0"/>
              </a:rPr>
              <a:t>notice the lines that show the texture of the leaf, and the lines that show texture in the drawing</a:t>
            </a:r>
            <a:r>
              <a:rPr lang="en-AU" sz="1800" b="0" i="0" u="none" strike="noStrike">
                <a:solidFill>
                  <a:srgbClr val="000000"/>
                </a:solidFill>
                <a:effectLst/>
                <a:latin typeface="Calibri"/>
                <a:ea typeface="Calibri"/>
                <a:cs typeface="Calibri"/>
              </a:rPr>
              <a:t>.</a:t>
            </a:r>
            <a:r>
              <a:rPr lang="en-US" sz="1800" b="0" i="0">
                <a:solidFill>
                  <a:srgbClr val="444444"/>
                </a:solidFill>
                <a:effectLst/>
                <a:latin typeface="Calibri"/>
                <a:ea typeface="Calibri"/>
                <a:cs typeface="Calibri"/>
              </a:rPr>
              <a:t>​</a:t>
            </a:r>
          </a:p>
          <a:p>
            <a:pPr marL="0" lvl="0" indent="0" algn="l">
              <a:lnSpc>
                <a:spcPts val="1100"/>
              </a:lnSpc>
              <a:spcBef>
                <a:spcPts val="200"/>
              </a:spcBef>
              <a:spcAft>
                <a:spcPts val="200"/>
              </a:spcAft>
              <a:buFont typeface="Symbol" pitchFamily="2" charset="2"/>
              <a:buNone/>
              <a:tabLst>
                <a:tab pos="144145" algn="l"/>
              </a:tabLst>
            </a:pPr>
            <a:endParaRPr lang="en-AU"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lvl="0" indent="0" algn="l">
              <a:lnSpc>
                <a:spcPts val="1100"/>
              </a:lnSpc>
              <a:spcBef>
                <a:spcPts val="200"/>
              </a:spcBef>
              <a:spcAft>
                <a:spcPts val="200"/>
              </a:spcAft>
              <a:buFont typeface="Symbol" pitchFamily="2" charset="2"/>
              <a:buNone/>
              <a:tabLst>
                <a:tab pos="144145" algn="l"/>
              </a:tabLst>
            </a:pPr>
            <a:endParaRPr lang="en-AU"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73080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pPr marL="0" indent="0" algn="l" rtl="0" fontAlgn="base">
              <a:lnSpc>
                <a:spcPts val="1100"/>
              </a:lnSpc>
              <a:spcBef>
                <a:spcPts val="200"/>
              </a:spcBef>
              <a:spcAft>
                <a:spcPts val="200"/>
              </a:spcAft>
              <a:buFont typeface="+mj-lt"/>
              <a:buNone/>
            </a:pPr>
            <a:r>
              <a:rPr lang="en-AU" sz="1800" b="0" i="0">
                <a:solidFill>
                  <a:srgbClr val="000000"/>
                </a:solidFill>
                <a:effectLst/>
                <a:latin typeface="Calibri"/>
                <a:ea typeface="Calibri"/>
                <a:cs typeface="Calibri"/>
              </a:rPr>
              <a:t>We make an observational drawing by...</a:t>
            </a:r>
            <a:r>
              <a:rPr lang="en-GB" sz="1800" b="0" i="0">
                <a:solidFill>
                  <a:srgbClr val="000000"/>
                </a:solidFill>
                <a:effectLst/>
                <a:latin typeface="Calibri"/>
                <a:ea typeface="Calibri"/>
                <a:cs typeface="Calibri"/>
              </a:rPr>
              <a:t> </a:t>
            </a:r>
            <a:endParaRPr lang="en-GB" b="0" i="0">
              <a:solidFill>
                <a:srgbClr val="000000"/>
              </a:solidFill>
              <a:effectLst/>
              <a:latin typeface="Calibri"/>
              <a:ea typeface="Calibri"/>
              <a:cs typeface="Calibri"/>
            </a:endParaRPr>
          </a:p>
          <a:p>
            <a:pPr>
              <a:lnSpc>
                <a:spcPts val="1100"/>
              </a:lnSpc>
              <a:buFont typeface="+mj-lt"/>
              <a:buNone/>
            </a:pPr>
            <a:r>
              <a:rPr lang="en-US" sz="1800">
                <a:solidFill>
                  <a:srgbClr val="000000"/>
                </a:solidFill>
                <a:latin typeface="Calibri"/>
                <a:ea typeface="Calibri"/>
                <a:cs typeface="Calibri"/>
              </a:rPr>
              <a:t>1. looking closely</a:t>
            </a:r>
          </a:p>
          <a:p>
            <a:pPr>
              <a:lnSpc>
                <a:spcPts val="1100"/>
              </a:lnSpc>
              <a:buFont typeface="+mj-lt"/>
              <a:buNone/>
            </a:pPr>
            <a:r>
              <a:rPr lang="en-US" sz="1800" b="0" i="0">
                <a:solidFill>
                  <a:srgbClr val="000000"/>
                </a:solidFill>
                <a:effectLst/>
                <a:latin typeface="Calibri"/>
                <a:ea typeface="Calibri"/>
                <a:cs typeface="Calibri"/>
              </a:rPr>
              <a:t>2. painting</a:t>
            </a:r>
          </a:p>
          <a:p>
            <a:pPr>
              <a:lnSpc>
                <a:spcPts val="1100"/>
              </a:lnSpc>
              <a:buFont typeface="+mj-lt"/>
              <a:buNone/>
            </a:pPr>
            <a:r>
              <a:rPr lang="en-US" sz="1800" b="0" i="0">
                <a:solidFill>
                  <a:srgbClr val="000000"/>
                </a:solidFill>
                <a:effectLst/>
                <a:latin typeface="Calibri"/>
                <a:ea typeface="Calibri"/>
                <a:cs typeface="Calibri"/>
              </a:rPr>
              <a:t>3. guessing. </a:t>
            </a:r>
            <a:endParaRPr lang="en-GB" sz="1800" b="0" i="0">
              <a:solidFill>
                <a:srgbClr val="000000"/>
              </a:solidFill>
              <a:effectLst/>
              <a:latin typeface="Calibri"/>
              <a:ea typeface="Calibri"/>
              <a:cs typeface="Calibri"/>
            </a:endParaRPr>
          </a:p>
          <a:p>
            <a:endParaRPr lang="en-GB">
              <a:cs typeface="Arial" charset="0"/>
            </a:endParaRPr>
          </a:p>
          <a:p>
            <a:r>
              <a:rPr lang="en-GB"/>
              <a:t>Hold up one finger if you think the answer is number one. </a:t>
            </a:r>
            <a:endParaRPr lang="en-US"/>
          </a:p>
          <a:p>
            <a:r>
              <a:rPr lang="en-GB"/>
              <a:t>Hold two fingers up if you think the answer is number two. </a:t>
            </a:r>
            <a:endParaRPr lang="en-US"/>
          </a:p>
          <a:p>
            <a:r>
              <a:rPr lang="en-GB">
                <a:latin typeface="Arial"/>
                <a:cs typeface="Arial"/>
              </a:rPr>
              <a:t>Hold up three fingers if you think the answer is number three. </a:t>
            </a:r>
            <a:endParaRPr lang="en-US">
              <a:latin typeface="Arial"/>
              <a:cs typeface="Arial"/>
            </a:endParaRPr>
          </a:p>
          <a:p>
            <a:endParaRPr lang="en-GB"/>
          </a:p>
          <a:p>
            <a:r>
              <a:rPr lang="en-GB" i="1">
                <a:latin typeface="Arial"/>
                <a:cs typeface="Arial"/>
              </a:rPr>
              <a:t>Pause and give time for students to respond. </a:t>
            </a:r>
            <a:endParaRPr lang="en-US">
              <a:latin typeface="Arial"/>
              <a:cs typeface="Arial"/>
            </a:endParaRPr>
          </a:p>
          <a:p>
            <a:r>
              <a:rPr lang="en-GB" i="1">
                <a:latin typeface="Arial"/>
                <a:cs typeface="Arial"/>
              </a:rPr>
              <a:t>Click. </a:t>
            </a:r>
            <a:r>
              <a:rPr lang="en-GB">
                <a:latin typeface="Arial"/>
                <a:cs typeface="Arial"/>
              </a:rPr>
              <a:t>The answer is number one: We make an observational drawing by looking closely.</a:t>
            </a:r>
            <a:endParaRPr lang="en-US">
              <a:latin typeface="Arial"/>
              <a:cs typeface="Arial"/>
            </a:endParaRPr>
          </a:p>
          <a:p>
            <a:endParaRPr lang="en-AU"/>
          </a:p>
        </p:txBody>
      </p:sp>
    </p:spTree>
    <p:extLst>
      <p:ext uri="{BB962C8B-B14F-4D97-AF65-F5344CB8AC3E}">
        <p14:creationId xmlns:p14="http://schemas.microsoft.com/office/powerpoint/2010/main" val="1084853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r>
              <a:rPr lang="en-AU" sz="1800" i="0">
                <a:solidFill>
                  <a:srgbClr val="000000"/>
                </a:solidFill>
                <a:effectLst/>
                <a:latin typeface="Calibri" panose="020F0502020204030204" pitchFamily="34" charset="0"/>
                <a:ea typeface="MS Mincho" panose="02020609040205080304" pitchFamily="49" charset="-128"/>
                <a:cs typeface="Segoe UI" panose="020B0502040204020203" pitchFamily="34" charset="0"/>
              </a:rPr>
              <a:t>I know that artists like to draw things they see in nature. </a:t>
            </a:r>
            <a:r>
              <a:rPr lang="en-AU" sz="1800" i="0">
                <a:solidFill>
                  <a:srgbClr val="000000"/>
                </a:solidFill>
                <a:effectLst/>
                <a:latin typeface="Arial"/>
                <a:ea typeface="MS Mincho" panose="02020609040205080304" pitchFamily="49" charset="-128"/>
                <a:cs typeface="Arial"/>
              </a:rPr>
              <a:t>I also know</a:t>
            </a:r>
            <a:r>
              <a:rPr lang="en-AU" sz="1800">
                <a:latin typeface="Arial"/>
                <a:cs typeface="Arial"/>
              </a:rPr>
              <a:t> that I can choose the shapes and lines I use to show the natural object that I want to draw. I will play a video to show you how to look closely and draw a natural object. </a:t>
            </a:r>
            <a:r>
              <a:rPr lang="en-AU" sz="1800" i="0">
                <a:solidFill>
                  <a:srgbClr val="000000"/>
                </a:solidFill>
                <a:effectLst/>
                <a:latin typeface="Calibri" panose="020F0502020204030204" pitchFamily="34" charset="0"/>
                <a:ea typeface="MS Mincho" panose="02020609040205080304" pitchFamily="49" charset="-128"/>
                <a:cs typeface="Segoe UI" panose="020B0502040204020203" pitchFamily="34" charset="0"/>
              </a:rPr>
              <a:t>After the video, you will choose a natural object to draw. </a:t>
            </a:r>
          </a:p>
          <a:p>
            <a:r>
              <a:rPr lang="en-AU" i="1">
                <a:latin typeface="Arial"/>
                <a:cs typeface="Arial"/>
              </a:rPr>
              <a:t>Play video</a:t>
            </a:r>
            <a:r>
              <a:rPr lang="en-AU">
                <a:latin typeface="Arial"/>
                <a:cs typeface="Arial"/>
              </a:rPr>
              <a:t>. </a:t>
            </a:r>
            <a:endParaRPr lang="en-US">
              <a:latin typeface="Arial"/>
              <a:cs typeface="Arial"/>
            </a:endParaRPr>
          </a:p>
          <a:p>
            <a:endParaRPr lang="en-CH"/>
          </a:p>
        </p:txBody>
      </p:sp>
    </p:spTree>
    <p:extLst>
      <p:ext uri="{BB962C8B-B14F-4D97-AF65-F5344CB8AC3E}">
        <p14:creationId xmlns:p14="http://schemas.microsoft.com/office/powerpoint/2010/main" val="3422328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H" sz="1200" i="1" dirty="0"/>
              <a:t>Hold up a leaf.</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CH" sz="1200" i="0" dirty="0"/>
              <a:t>I will look at my leaf. I will point to the stems and notice what they look like. I will point to the edges of our leaves and notice what they look like. I will think about the shapes and lines that I will use in my drawing. </a:t>
            </a:r>
          </a:p>
          <a:p>
            <a:endParaRPr lang="en-CH" i="0" dirty="0"/>
          </a:p>
          <a:p>
            <a:r>
              <a:rPr lang="en-CH" i="0" dirty="0"/>
              <a:t>We will look at our leaves with our partner. We will point to the stems and notice what they look like. We will point to the edges of our leaves and notice what they look like. </a:t>
            </a:r>
          </a:p>
        </p:txBody>
      </p:sp>
    </p:spTree>
    <p:extLst>
      <p:ext uri="{BB962C8B-B14F-4D97-AF65-F5344CB8AC3E}">
        <p14:creationId xmlns:p14="http://schemas.microsoft.com/office/powerpoint/2010/main" val="803879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pPr marL="0" indent="0" algn="l" rtl="0" fontAlgn="base">
              <a:lnSpc>
                <a:spcPts val="1100"/>
              </a:lnSpc>
              <a:spcBef>
                <a:spcPts val="200"/>
              </a:spcBef>
              <a:spcAft>
                <a:spcPts val="200"/>
              </a:spcAft>
              <a:buFont typeface="+mj-lt"/>
              <a:buNone/>
            </a:pPr>
            <a:r>
              <a:rPr lang="en-US" sz="1800" b="0" i="0">
                <a:solidFill>
                  <a:srgbClr val="000000"/>
                </a:solidFill>
                <a:effectLst/>
                <a:latin typeface="Calibri"/>
                <a:ea typeface="Calibri"/>
                <a:cs typeface="Calibri"/>
              </a:rPr>
              <a:t>Which is an observational drawing of a leaf? </a:t>
            </a:r>
            <a:endParaRPr lang="en-GB" b="0" i="0">
              <a:solidFill>
                <a:srgbClr val="000000"/>
              </a:solidFill>
              <a:effectLst/>
              <a:latin typeface="Calibri"/>
              <a:ea typeface="Calibri"/>
              <a:cs typeface="Calibri"/>
            </a:endParaRPr>
          </a:p>
          <a:p>
            <a:endParaRPr lang="en-GB">
              <a:cs typeface="Arial" charset="0"/>
            </a:endParaRPr>
          </a:p>
          <a:p>
            <a:r>
              <a:rPr lang="en-GB"/>
              <a:t>Hold up one finger if you think the answer is number one. </a:t>
            </a:r>
            <a:endParaRPr lang="en-US"/>
          </a:p>
          <a:p>
            <a:r>
              <a:rPr lang="en-GB"/>
              <a:t>Hold two fingers up if you think the answer is number two. </a:t>
            </a:r>
            <a:endParaRPr lang="en-US"/>
          </a:p>
          <a:p>
            <a:endParaRPr lang="en-GB"/>
          </a:p>
          <a:p>
            <a:r>
              <a:rPr lang="en-GB" i="1">
                <a:latin typeface="Arial"/>
                <a:cs typeface="Arial"/>
              </a:rPr>
              <a:t>Pause and give time for students to respond. </a:t>
            </a:r>
            <a:endParaRPr lang="en-US">
              <a:latin typeface="Arial"/>
              <a:cs typeface="Arial"/>
            </a:endParaRPr>
          </a:p>
          <a:p>
            <a:r>
              <a:rPr lang="en-GB" i="1">
                <a:latin typeface="Arial"/>
                <a:cs typeface="Arial"/>
              </a:rPr>
              <a:t>Click. </a:t>
            </a:r>
            <a:r>
              <a:rPr lang="en-GB">
                <a:latin typeface="Arial"/>
                <a:cs typeface="Arial"/>
              </a:rPr>
              <a:t>The answer is number two: it is a drawing of a leaf made by looking very closely at the leaf. The image in number one, you will remember, is called a self-portrait. </a:t>
            </a:r>
            <a:endParaRPr lang="en-CH"/>
          </a:p>
          <a:p>
            <a:endParaRPr lang="en-AU"/>
          </a:p>
        </p:txBody>
      </p:sp>
    </p:spTree>
    <p:extLst>
      <p:ext uri="{BB962C8B-B14F-4D97-AF65-F5344CB8AC3E}">
        <p14:creationId xmlns:p14="http://schemas.microsoft.com/office/powerpoint/2010/main" val="2092523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r>
              <a:rPr lang="en-CH" dirty="0"/>
              <a:t>You will open your Process Journal to the next blank page.</a:t>
            </a:r>
          </a:p>
          <a:p>
            <a:endParaRPr lang="en-CH" dirty="0"/>
          </a:p>
          <a:p>
            <a:r>
              <a:rPr lang="en-CH" dirty="0"/>
              <a:t>You will look at the shapes and lines that make up your leaf. You will begin drawing your leaf slowly, in your process journal.</a:t>
            </a:r>
            <a:endParaRPr lang="en-US" dirty="0"/>
          </a:p>
          <a:p>
            <a:endParaRPr lang="en-US" dirty="0"/>
          </a:p>
          <a:p>
            <a:r>
              <a:rPr lang="en-US" i="1" dirty="0"/>
              <a:t>Pause for students to complete the task. Once they have drawn their leaf, instruct them to glue their leaf next to the drawing.</a:t>
            </a:r>
            <a:endParaRPr lang="en-CH" i="1" dirty="0"/>
          </a:p>
        </p:txBody>
      </p:sp>
    </p:spTree>
    <p:extLst>
      <p:ext uri="{BB962C8B-B14F-4D97-AF65-F5344CB8AC3E}">
        <p14:creationId xmlns:p14="http://schemas.microsoft.com/office/powerpoint/2010/main" val="2640665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r>
              <a:rPr lang="en-US">
                <a:latin typeface="Calibri"/>
                <a:ea typeface="Calibri"/>
                <a:cs typeface="Calibri"/>
              </a:rPr>
              <a:t>Interesting is when something makes you stop and look, or stop and think. Just like when you walk past a shop window and stop to look inside because the display is interesting. </a:t>
            </a:r>
            <a:endParaRPr lang="en-US" dirty="0">
              <a:latin typeface="Calibri"/>
              <a:ea typeface="Calibri"/>
              <a:cs typeface="Calibri"/>
            </a:endParaRPr>
          </a:p>
          <a:p>
            <a:endParaRPr lang="en-US" dirty="0">
              <a:latin typeface="Calibri"/>
              <a:ea typeface="Calibri"/>
              <a:cs typeface="Calibri"/>
            </a:endParaRPr>
          </a:p>
          <a:p>
            <a:r>
              <a:rPr lang="en-US" i="1">
                <a:latin typeface="Calibri"/>
                <a:ea typeface="Calibri"/>
                <a:cs typeface="Calibri"/>
              </a:rPr>
              <a:t>Click. </a:t>
            </a:r>
            <a:r>
              <a:rPr lang="en-US">
                <a:latin typeface="Calibri"/>
                <a:ea typeface="Calibri"/>
                <a:cs typeface="Calibri"/>
              </a:rPr>
              <a:t>Or when you see a spider weaving its web and you stop to watch.</a:t>
            </a:r>
            <a:endParaRPr lang="en-US">
              <a:ea typeface="Calibri"/>
              <a:cs typeface="Arial"/>
            </a:endParaRPr>
          </a:p>
          <a:p>
            <a:r>
              <a:rPr lang="en-US">
                <a:latin typeface="Calibri"/>
                <a:ea typeface="Calibri"/>
                <a:cs typeface="Calibri"/>
              </a:rPr>
              <a:t>When we learn something new, we can show our skills in an interesting way. </a:t>
            </a:r>
            <a:endParaRPr lang="en-US" dirty="0">
              <a:latin typeface="Calibri"/>
              <a:ea typeface="Calibri"/>
              <a:cs typeface="Calibri"/>
            </a:endParaRPr>
          </a:p>
          <a:p>
            <a:r>
              <a:rPr lang="en-US" i="1">
                <a:latin typeface="Calibri"/>
                <a:ea typeface="Calibri"/>
                <a:cs typeface="Calibri"/>
              </a:rPr>
              <a:t>Click. </a:t>
            </a:r>
            <a:r>
              <a:rPr lang="en-US">
                <a:latin typeface="Calibri"/>
                <a:ea typeface="Calibri"/>
                <a:cs typeface="Calibri"/>
              </a:rPr>
              <a:t>When you learn to ride a bike, then you can do interesting tricks. </a:t>
            </a:r>
            <a:r>
              <a:rPr lang="en-US" i="1">
                <a:latin typeface="Calibri"/>
                <a:ea typeface="Calibri"/>
                <a:cs typeface="Calibri"/>
              </a:rPr>
              <a:t>Click. </a:t>
            </a:r>
            <a:r>
              <a:rPr lang="en-US">
                <a:latin typeface="Calibri"/>
                <a:ea typeface="Calibri"/>
                <a:cs typeface="Calibri"/>
              </a:rPr>
              <a:t>When you learn how to decorate a cake, you can make interesting designs.   </a:t>
            </a:r>
            <a:endParaRPr lang="en-US" dirty="0">
              <a:cs typeface="Arial"/>
            </a:endParaRPr>
          </a:p>
          <a:p>
            <a:endParaRPr lang="en-US" dirty="0">
              <a:latin typeface="Calibri"/>
              <a:ea typeface="Calibri"/>
              <a:cs typeface="Calibri"/>
            </a:endParaRPr>
          </a:p>
          <a:p>
            <a:r>
              <a:rPr lang="en-US">
                <a:latin typeface="Calibri"/>
                <a:ea typeface="Calibri"/>
                <a:cs typeface="Calibri"/>
              </a:rPr>
              <a:t>Artists learn how to become a better so that it makes people stop and think when they see their work. They want to make artwork that is interesting and learn new skills so that they can improve. </a:t>
            </a:r>
            <a:endParaRPr lang="en-US">
              <a:ea typeface="Calibri"/>
              <a:cs typeface="Arial" charset="0"/>
            </a:endParaRPr>
          </a:p>
          <a:p>
            <a:endParaRPr lang="en-US">
              <a:latin typeface="Calibri"/>
              <a:ea typeface="Calibri"/>
              <a:cs typeface="Calibri"/>
            </a:endParaRPr>
          </a:p>
        </p:txBody>
      </p:sp>
    </p:spTree>
    <p:extLst>
      <p:ext uri="{BB962C8B-B14F-4D97-AF65-F5344CB8AC3E}">
        <p14:creationId xmlns:p14="http://schemas.microsoft.com/office/powerpoint/2010/main" val="29649711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ED5F4-C115-D2A7-FA73-A1844B5C6B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541C4D-2F29-BC65-7EA9-E7A2730E196E}"/>
              </a:ext>
            </a:extLst>
          </p:cNvPr>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FF7A4EF9-B97A-4F63-CAC1-6A2DB6C40456}"/>
              </a:ext>
            </a:extLst>
          </p:cNvPr>
          <p:cNvSpPr>
            <a:spLocks noGrp="1"/>
          </p:cNvSpPr>
          <p:nvPr>
            <p:ph type="body" idx="1"/>
          </p:nvPr>
        </p:nvSpPr>
        <p:spPr>
          <a:xfrm>
            <a:off x="701675" y="4478338"/>
            <a:ext cx="5616575" cy="3663950"/>
          </a:xfrm>
          <a:prstGeom prst="rect">
            <a:avLst/>
          </a:prstGeom>
        </p:spPr>
        <p:txBody>
          <a:bodyPr/>
          <a:lstStyle/>
          <a:p>
            <a:pPr>
              <a:lnSpc>
                <a:spcPts val="1100"/>
              </a:lnSpc>
              <a:spcBef>
                <a:spcPts val="200"/>
              </a:spcBef>
              <a:spcAft>
                <a:spcPts val="200"/>
              </a:spcAft>
              <a:defRPr/>
            </a:pPr>
            <a:r>
              <a:rPr lang="en-US" sz="1200" b="0" i="0">
                <a:solidFill>
                  <a:srgbClr val="000000"/>
                </a:solidFill>
                <a:effectLst/>
                <a:latin typeface="Calibri"/>
                <a:ea typeface="Calibri"/>
                <a:cs typeface="Calibri"/>
              </a:rPr>
              <a:t>I will think about which part of my work today was the most interesting. I might choose where I drew really cool shapes and textures.</a:t>
            </a:r>
          </a:p>
          <a:p>
            <a:pPr>
              <a:lnSpc>
                <a:spcPts val="1100"/>
              </a:lnSpc>
              <a:spcBef>
                <a:spcPts val="200"/>
              </a:spcBef>
              <a:spcAft>
                <a:spcPts val="200"/>
              </a:spcAft>
              <a:defRPr/>
            </a:pPr>
            <a:endParaRPr lang="en-US" sz="1200" b="0" i="0">
              <a:solidFill>
                <a:srgbClr val="000000"/>
              </a:solidFill>
              <a:effectLst/>
              <a:latin typeface="Calibri"/>
              <a:ea typeface="Calibri"/>
              <a:cs typeface="Calibri"/>
            </a:endParaRPr>
          </a:p>
          <a:p>
            <a:pPr>
              <a:lnSpc>
                <a:spcPts val="1100"/>
              </a:lnSpc>
              <a:spcBef>
                <a:spcPts val="200"/>
              </a:spcBef>
              <a:spcAft>
                <a:spcPts val="200"/>
              </a:spcAft>
              <a:defRPr/>
            </a:pPr>
            <a:r>
              <a:rPr lang="en-US" sz="1200" b="0" i="0">
                <a:solidFill>
                  <a:srgbClr val="000000"/>
                </a:solidFill>
                <a:effectLst/>
                <a:latin typeface="Calibri"/>
                <a:ea typeface="Calibri"/>
                <a:cs typeface="Calibri"/>
              </a:rPr>
              <a:t>You will think about which part of your work today was the most interesting. </a:t>
            </a:r>
            <a:r>
              <a:rPr lang="en-US" sz="1200" b="0" i="1">
                <a:solidFill>
                  <a:srgbClr val="000000"/>
                </a:solidFill>
                <a:effectLst/>
                <a:latin typeface="Calibri"/>
                <a:ea typeface="Calibri"/>
                <a:cs typeface="Calibri"/>
              </a:rPr>
              <a:t>Pause and give students time to think. </a:t>
            </a:r>
          </a:p>
          <a:p>
            <a:pPr>
              <a:lnSpc>
                <a:spcPts val="1100"/>
              </a:lnSpc>
              <a:spcBef>
                <a:spcPts val="200"/>
              </a:spcBef>
              <a:spcAft>
                <a:spcPts val="200"/>
              </a:spcAft>
              <a:defRPr/>
            </a:pPr>
            <a:endParaRPr lang="en-US" sz="1200" b="0" i="1">
              <a:solidFill>
                <a:srgbClr val="000000"/>
              </a:solidFill>
              <a:effectLst/>
              <a:latin typeface="Calibri"/>
              <a:ea typeface="Calibri"/>
              <a:cs typeface="Calibri"/>
            </a:endParaRPr>
          </a:p>
          <a:p>
            <a:pPr>
              <a:lnSpc>
                <a:spcPts val="1100"/>
              </a:lnSpc>
              <a:spcBef>
                <a:spcPts val="200"/>
              </a:spcBef>
              <a:spcAft>
                <a:spcPts val="200"/>
              </a:spcAft>
              <a:defRPr/>
            </a:pPr>
            <a:r>
              <a:rPr lang="en-US" sz="1200" b="0" i="0">
                <a:solidFill>
                  <a:srgbClr val="000000"/>
                </a:solidFill>
                <a:effectLst/>
                <a:latin typeface="Calibri"/>
                <a:ea typeface="Calibri"/>
                <a:cs typeface="Calibri"/>
              </a:rPr>
              <a:t>I will point to the most interesting part of my artwork. </a:t>
            </a:r>
            <a:r>
              <a:rPr lang="en-US" sz="1200" b="0" i="1">
                <a:solidFill>
                  <a:srgbClr val="000000"/>
                </a:solidFill>
                <a:effectLst/>
                <a:latin typeface="Calibri"/>
                <a:ea typeface="Calibri"/>
                <a:cs typeface="Calibri"/>
              </a:rPr>
              <a:t>Point to an example from a student’s work where they have added interesting shapes and textures.</a:t>
            </a:r>
          </a:p>
          <a:p>
            <a:pPr>
              <a:lnSpc>
                <a:spcPts val="1100"/>
              </a:lnSpc>
              <a:spcBef>
                <a:spcPts val="200"/>
              </a:spcBef>
              <a:spcAft>
                <a:spcPts val="200"/>
              </a:spcAft>
              <a:defRPr/>
            </a:pPr>
            <a:endParaRPr lang="en-US" sz="1200" b="0" i="0">
              <a:solidFill>
                <a:srgbClr val="000000"/>
              </a:solidFill>
              <a:effectLst/>
              <a:latin typeface="Calibri" panose="020F0502020204030204" pitchFamily="34" charset="0"/>
            </a:endParaRPr>
          </a:p>
          <a:p>
            <a:pPr>
              <a:lnSpc>
                <a:spcPts val="1100"/>
              </a:lnSpc>
              <a:spcBef>
                <a:spcPts val="200"/>
              </a:spcBef>
              <a:spcAft>
                <a:spcPts val="200"/>
              </a:spcAft>
              <a:defRPr/>
            </a:pPr>
            <a:r>
              <a:rPr lang="en-US" sz="1200" b="0" i="0">
                <a:solidFill>
                  <a:srgbClr val="000000"/>
                </a:solidFill>
                <a:effectLst/>
                <a:latin typeface="Calibri"/>
                <a:ea typeface="Calibri"/>
                <a:cs typeface="Calibri"/>
              </a:rPr>
              <a:t>You will point to </a:t>
            </a:r>
            <a:r>
              <a:rPr lang="en-US">
                <a:solidFill>
                  <a:srgbClr val="000000"/>
                </a:solidFill>
                <a:latin typeface="Calibri"/>
                <a:ea typeface="Calibri"/>
                <a:cs typeface="Calibri"/>
              </a:rPr>
              <a:t>the most interesting </a:t>
            </a:r>
            <a:r>
              <a:rPr lang="en-US" sz="1200" b="0" i="0">
                <a:solidFill>
                  <a:srgbClr val="000000"/>
                </a:solidFill>
                <a:effectLst/>
                <a:latin typeface="Calibri"/>
                <a:ea typeface="Calibri"/>
                <a:cs typeface="Calibri"/>
              </a:rPr>
              <a:t>part of your artwork. </a:t>
            </a:r>
            <a:r>
              <a:rPr lang="en-US" sz="1200" b="0" i="1">
                <a:solidFill>
                  <a:srgbClr val="000000"/>
                </a:solidFill>
                <a:effectLst/>
                <a:latin typeface="Calibri"/>
                <a:ea typeface="Calibri"/>
                <a:cs typeface="Calibri"/>
              </a:rPr>
              <a:t>Pause and give students time to point. </a:t>
            </a:r>
          </a:p>
          <a:p>
            <a:endParaRPr lang="en-US">
              <a:latin typeface="Calibri"/>
              <a:ea typeface="Calibri"/>
              <a:cs typeface="Calibri"/>
            </a:endParaRPr>
          </a:p>
        </p:txBody>
      </p:sp>
    </p:spTree>
    <p:extLst>
      <p:ext uri="{BB962C8B-B14F-4D97-AF65-F5344CB8AC3E}">
        <p14:creationId xmlns:p14="http://schemas.microsoft.com/office/powerpoint/2010/main" val="2396281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r>
              <a:rPr lang="en-GB"/>
              <a:t>Natural objects can be used to make art.</a:t>
            </a:r>
            <a:endParaRPr lang="en-CH"/>
          </a:p>
        </p:txBody>
      </p:sp>
    </p:spTree>
    <p:extLst>
      <p:ext uri="{BB962C8B-B14F-4D97-AF65-F5344CB8AC3E}">
        <p14:creationId xmlns:p14="http://schemas.microsoft.com/office/powerpoint/2010/main" val="3791289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pPr>
              <a:lnSpc>
                <a:spcPts val="1100"/>
              </a:lnSpc>
              <a:spcBef>
                <a:spcPts val="200"/>
              </a:spcBef>
              <a:spcAft>
                <a:spcPts val="200"/>
              </a:spcAft>
              <a:defRPr/>
            </a:pPr>
            <a:r>
              <a:rPr lang="en-US" sz="1200" b="0" i="0">
                <a:solidFill>
                  <a:srgbClr val="000000"/>
                </a:solidFill>
                <a:effectLst/>
                <a:latin typeface="Calibri"/>
                <a:ea typeface="Calibri"/>
                <a:cs typeface="Calibri"/>
              </a:rPr>
              <a:t>I will put a sticker where I am pointing. This will show others where my most interesting part is.</a:t>
            </a:r>
          </a:p>
          <a:p>
            <a:pPr>
              <a:lnSpc>
                <a:spcPts val="1100"/>
              </a:lnSpc>
              <a:spcBef>
                <a:spcPts val="200"/>
              </a:spcBef>
              <a:spcAft>
                <a:spcPts val="200"/>
              </a:spcAft>
              <a:defRPr/>
            </a:pPr>
            <a:r>
              <a:rPr lang="en-US" sz="1200" b="0" i="0">
                <a:solidFill>
                  <a:srgbClr val="000000"/>
                </a:solidFill>
                <a:effectLst/>
                <a:latin typeface="Calibri"/>
                <a:ea typeface="Calibri"/>
                <a:cs typeface="Calibri"/>
              </a:rPr>
              <a:t>You will now put a sticker where you are pointing. This shows </a:t>
            </a:r>
            <a:r>
              <a:rPr lang="en-US">
                <a:solidFill>
                  <a:srgbClr val="000000"/>
                </a:solidFill>
                <a:latin typeface="Calibri"/>
                <a:ea typeface="Calibri"/>
                <a:cs typeface="Calibri"/>
              </a:rPr>
              <a:t>the most interesting part of your</a:t>
            </a:r>
            <a:r>
              <a:rPr lang="en-US" sz="1200" b="0" i="0">
                <a:solidFill>
                  <a:srgbClr val="000000"/>
                </a:solidFill>
                <a:effectLst/>
                <a:latin typeface="Calibri"/>
                <a:ea typeface="Calibri"/>
                <a:cs typeface="Calibri"/>
              </a:rPr>
              <a:t> artwork!  </a:t>
            </a:r>
          </a:p>
          <a:p>
            <a:pPr>
              <a:lnSpc>
                <a:spcPts val="1100"/>
              </a:lnSpc>
              <a:spcBef>
                <a:spcPts val="200"/>
              </a:spcBef>
              <a:spcAft>
                <a:spcPts val="200"/>
              </a:spcAft>
              <a:defRPr/>
            </a:pPr>
            <a:r>
              <a:rPr lang="en-US" sz="1200" b="0" i="1">
                <a:solidFill>
                  <a:srgbClr val="000000"/>
                </a:solidFill>
                <a:effectLst/>
                <a:latin typeface="Calibri"/>
                <a:ea typeface="Calibri"/>
                <a:cs typeface="Calibri"/>
              </a:rPr>
              <a:t>Pause and give students time to place their sticker. </a:t>
            </a:r>
          </a:p>
          <a:p>
            <a:pPr marL="0" marR="0" lvl="0" indent="0" algn="l" defTabSz="914400" rtl="0" eaLnBrk="0" fontAlgn="base" latinLnBrk="0" hangingPunct="0">
              <a:lnSpc>
                <a:spcPts val="1100"/>
              </a:lnSpc>
              <a:spcBef>
                <a:spcPts val="200"/>
              </a:spcBef>
              <a:spcAft>
                <a:spcPts val="200"/>
              </a:spcAft>
              <a:buClrTx/>
              <a:buSzTx/>
              <a:buFontTx/>
              <a:buNone/>
              <a:tabLst/>
              <a:defRPr/>
            </a:pPr>
            <a:endParaRPr lang="en-US" sz="1800" b="0" i="0">
              <a:solidFill>
                <a:srgbClr val="000000"/>
              </a:solidFill>
              <a:effectLst/>
              <a:latin typeface="Calibri" panose="020F0502020204030204" pitchFamily="34" charset="0"/>
            </a:endParaRPr>
          </a:p>
          <a:p>
            <a:pPr marL="0" marR="0" lvl="0" indent="0" algn="l" defTabSz="914400" rtl="0" eaLnBrk="0" fontAlgn="base" latinLnBrk="0" hangingPunct="0">
              <a:lnSpc>
                <a:spcPts val="1100"/>
              </a:lnSpc>
              <a:spcBef>
                <a:spcPts val="200"/>
              </a:spcBef>
              <a:spcAft>
                <a:spcPts val="200"/>
              </a:spcAft>
              <a:buClrTx/>
              <a:buSzTx/>
              <a:buFontTx/>
              <a:buNone/>
              <a:tabLst/>
              <a:defRPr/>
            </a:pPr>
            <a:r>
              <a:rPr lang="en-US" sz="1800" b="0" i="0">
                <a:solidFill>
                  <a:srgbClr val="000000"/>
                </a:solidFill>
                <a:effectLst/>
                <a:latin typeface="Calibri" panose="020F0502020204030204" pitchFamily="34" charset="0"/>
              </a:rPr>
              <a:t>I will tell my partner why I chose this part. I might say it is because I worked really hard on this part. </a:t>
            </a:r>
          </a:p>
          <a:p>
            <a:pPr marL="0" marR="0" lvl="0" indent="0" algn="l" defTabSz="914400" rtl="0" eaLnBrk="0" fontAlgn="base" latinLnBrk="0" hangingPunct="0">
              <a:lnSpc>
                <a:spcPts val="1100"/>
              </a:lnSpc>
              <a:spcBef>
                <a:spcPts val="200"/>
              </a:spcBef>
              <a:spcAft>
                <a:spcPts val="200"/>
              </a:spcAft>
              <a:buClrTx/>
              <a:buSzTx/>
              <a:buFontTx/>
              <a:buNone/>
              <a:tabLst/>
              <a:defRPr/>
            </a:pPr>
            <a:r>
              <a:rPr lang="en-US" sz="1800" b="0" i="0">
                <a:solidFill>
                  <a:srgbClr val="000000"/>
                </a:solidFill>
                <a:effectLst/>
                <a:latin typeface="Calibri" panose="020F0502020204030204" pitchFamily="34" charset="0"/>
              </a:rPr>
              <a:t>You will now tell your partner why you chose the part you did. </a:t>
            </a:r>
            <a:r>
              <a:rPr lang="en-US" sz="1800" b="0" i="1">
                <a:solidFill>
                  <a:srgbClr val="000000"/>
                </a:solidFill>
                <a:effectLst/>
                <a:latin typeface="Calibri" panose="020F0502020204030204" pitchFamily="34" charset="0"/>
              </a:rPr>
              <a:t>Pause and give students time to share. </a:t>
            </a:r>
          </a:p>
        </p:txBody>
      </p:sp>
    </p:spTree>
    <p:extLst>
      <p:ext uri="{BB962C8B-B14F-4D97-AF65-F5344CB8AC3E}">
        <p14:creationId xmlns:p14="http://schemas.microsoft.com/office/powerpoint/2010/main" val="1421175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pPr>
              <a:lnSpc>
                <a:spcPts val="1100"/>
              </a:lnSpc>
              <a:spcBef>
                <a:spcPts val="200"/>
              </a:spcBef>
              <a:spcAft>
                <a:spcPts val="200"/>
              </a:spcAft>
            </a:pPr>
            <a:r>
              <a:rPr lang="en-US"/>
              <a:t>I know that artists choose the most interesting parts of their artwork, and artists also share their artwork with others. The artwork people share is very special to them. </a:t>
            </a:r>
          </a:p>
          <a:p>
            <a:pPr>
              <a:lnSpc>
                <a:spcPts val="1100"/>
              </a:lnSpc>
              <a:spcBef>
                <a:spcPts val="200"/>
              </a:spcBef>
              <a:spcAft>
                <a:spcPts val="200"/>
              </a:spcAft>
            </a:pPr>
            <a:endParaRPr lang="en-US">
              <a:latin typeface="Arial"/>
              <a:cs typeface="Arial"/>
            </a:endParaRPr>
          </a:p>
          <a:p>
            <a:pPr>
              <a:lnSpc>
                <a:spcPts val="1100"/>
              </a:lnSpc>
              <a:spcBef>
                <a:spcPts val="200"/>
              </a:spcBef>
              <a:spcAft>
                <a:spcPts val="200"/>
              </a:spcAft>
            </a:pPr>
            <a:r>
              <a:rPr lang="en-US"/>
              <a:t>Artists share their artwork with their classmates. </a:t>
            </a:r>
          </a:p>
          <a:p>
            <a:pPr>
              <a:lnSpc>
                <a:spcPts val="1100"/>
              </a:lnSpc>
              <a:spcBef>
                <a:spcPts val="200"/>
              </a:spcBef>
              <a:spcAft>
                <a:spcPts val="200"/>
              </a:spcAft>
            </a:pPr>
            <a:r>
              <a:rPr lang="en-US" i="1">
                <a:latin typeface="Arial"/>
                <a:cs typeface="Arial"/>
              </a:rPr>
              <a:t>Click. </a:t>
            </a:r>
            <a:r>
              <a:rPr lang="en-US">
                <a:latin typeface="Arial"/>
                <a:cs typeface="Arial"/>
              </a:rPr>
              <a:t>Artists share their artwork in art galleries. </a:t>
            </a:r>
          </a:p>
          <a:p>
            <a:pPr>
              <a:lnSpc>
                <a:spcPts val="1100"/>
              </a:lnSpc>
              <a:spcBef>
                <a:spcPts val="200"/>
              </a:spcBef>
              <a:spcAft>
                <a:spcPts val="200"/>
              </a:spcAft>
            </a:pPr>
            <a:r>
              <a:rPr lang="en-US" i="1"/>
              <a:t>Click. </a:t>
            </a:r>
            <a:r>
              <a:rPr lang="en-US"/>
              <a:t>Artists share their artwork at home with their families.</a:t>
            </a:r>
            <a:endParaRPr lang="en-GB"/>
          </a:p>
          <a:p>
            <a:endParaRPr lang="en-US">
              <a:latin typeface="Calibri"/>
              <a:ea typeface="Calibri"/>
              <a:cs typeface="Calibri"/>
            </a:endParaRPr>
          </a:p>
        </p:txBody>
      </p:sp>
    </p:spTree>
    <p:extLst>
      <p:ext uri="{BB962C8B-B14F-4D97-AF65-F5344CB8AC3E}">
        <p14:creationId xmlns:p14="http://schemas.microsoft.com/office/powerpoint/2010/main" val="20638989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pPr>
              <a:lnSpc>
                <a:spcPts val="1100"/>
              </a:lnSpc>
              <a:spcBef>
                <a:spcPts val="200"/>
              </a:spcBef>
              <a:spcAft>
                <a:spcPts val="200"/>
              </a:spcAft>
            </a:pPr>
            <a:r>
              <a:rPr lang="en-US" sz="1800" b="0" i="0">
                <a:solidFill>
                  <a:srgbClr val="000000"/>
                </a:solidFill>
                <a:effectLst/>
                <a:latin typeface="Calibri"/>
                <a:ea typeface="Calibri"/>
                <a:cs typeface="Calibri"/>
              </a:rPr>
              <a:t>At the end of every lesson, we will share our artwork</a:t>
            </a:r>
            <a:r>
              <a:rPr lang="en-US" sz="1800">
                <a:solidFill>
                  <a:srgbClr val="000000"/>
                </a:solidFill>
                <a:latin typeface="Calibri"/>
                <a:ea typeface="Calibri"/>
                <a:cs typeface="Calibri"/>
              </a:rPr>
              <a:t> in our classroom</a:t>
            </a:r>
            <a:r>
              <a:rPr lang="en-US" sz="1800" b="0" i="0">
                <a:solidFill>
                  <a:srgbClr val="000000"/>
                </a:solidFill>
                <a:effectLst/>
                <a:latin typeface="Calibri"/>
                <a:ea typeface="Calibri"/>
                <a:cs typeface="Calibri"/>
              </a:rPr>
              <a:t>. This is called an Art Walk! Today we will share our art with our classmates. </a:t>
            </a:r>
          </a:p>
          <a:p>
            <a:pPr>
              <a:lnSpc>
                <a:spcPts val="1100"/>
              </a:lnSpc>
              <a:spcBef>
                <a:spcPts val="200"/>
              </a:spcBef>
              <a:spcAft>
                <a:spcPts val="200"/>
              </a:spcAft>
            </a:pPr>
            <a:endParaRPr lang="en-US" sz="1800" b="0" i="0">
              <a:solidFill>
                <a:srgbClr val="000000"/>
              </a:solidFill>
              <a:effectLst/>
              <a:latin typeface="Calibri" panose="020F0502020204030204" pitchFamily="34" charset="0"/>
            </a:endParaRPr>
          </a:p>
          <a:p>
            <a:pPr>
              <a:lnSpc>
                <a:spcPts val="1100"/>
              </a:lnSpc>
              <a:spcBef>
                <a:spcPts val="200"/>
              </a:spcBef>
              <a:spcAft>
                <a:spcPts val="200"/>
              </a:spcAft>
            </a:pPr>
            <a:r>
              <a:rPr lang="en-US" sz="1800" b="0" i="0">
                <a:solidFill>
                  <a:srgbClr val="000000"/>
                </a:solidFill>
                <a:effectLst/>
                <a:latin typeface="Calibri"/>
                <a:ea typeface="Calibri"/>
                <a:cs typeface="Calibri"/>
              </a:rPr>
              <a:t>First, we will tidy up our desks. It is important to look after the resources so that we can find them next lesson. We will put the pencils or </a:t>
            </a:r>
            <a:r>
              <a:rPr lang="en-US" sz="1800">
                <a:solidFill>
                  <a:srgbClr val="000000"/>
                </a:solidFill>
                <a:latin typeface="Calibri"/>
                <a:ea typeface="Calibri"/>
                <a:cs typeface="Calibri"/>
              </a:rPr>
              <a:t>crayons back in the pot and place nature items in the box so that we can put them back in nature.</a:t>
            </a:r>
            <a:r>
              <a:rPr lang="en-US" sz="1800" b="0" i="0">
                <a:solidFill>
                  <a:srgbClr val="000000"/>
                </a:solidFill>
                <a:effectLst/>
                <a:latin typeface="Calibri"/>
                <a:ea typeface="Calibri"/>
                <a:cs typeface="Calibri"/>
              </a:rPr>
              <a:t> We will leave our </a:t>
            </a:r>
            <a:r>
              <a:rPr lang="en-US" sz="1800">
                <a:solidFill>
                  <a:srgbClr val="000000"/>
                </a:solidFill>
                <a:latin typeface="Calibri"/>
                <a:ea typeface="Calibri"/>
                <a:cs typeface="Calibri"/>
              </a:rPr>
              <a:t>artwork on</a:t>
            </a:r>
            <a:r>
              <a:rPr lang="en-US" sz="1800" b="0" i="0">
                <a:solidFill>
                  <a:srgbClr val="000000"/>
                </a:solidFill>
                <a:effectLst/>
                <a:latin typeface="Calibri"/>
                <a:ea typeface="Calibri"/>
                <a:cs typeface="Calibri"/>
              </a:rPr>
              <a:t> the desk for the Art Walk. </a:t>
            </a:r>
            <a:r>
              <a:rPr lang="en-US" sz="1800" b="0" i="1">
                <a:solidFill>
                  <a:srgbClr val="000000"/>
                </a:solidFill>
                <a:effectLst/>
                <a:latin typeface="Calibri"/>
                <a:ea typeface="Calibri"/>
                <a:cs typeface="Calibri"/>
              </a:rPr>
              <a:t>Pause and give time for students to tidy the desk and set up </a:t>
            </a:r>
            <a:r>
              <a:rPr lang="en-US" sz="1800" i="1">
                <a:solidFill>
                  <a:srgbClr val="000000"/>
                </a:solidFill>
                <a:latin typeface="Calibri"/>
                <a:ea typeface="Calibri"/>
                <a:cs typeface="Calibri"/>
              </a:rPr>
              <a:t>artwork</a:t>
            </a:r>
            <a:r>
              <a:rPr lang="en-US" sz="1800" b="0" i="1">
                <a:solidFill>
                  <a:srgbClr val="000000"/>
                </a:solidFill>
                <a:effectLst/>
                <a:latin typeface="Calibri"/>
                <a:ea typeface="Calibri"/>
                <a:cs typeface="Calibri"/>
              </a:rPr>
              <a:t>.  </a:t>
            </a:r>
          </a:p>
          <a:p>
            <a:pPr algn="l" rtl="0" fontAlgn="base">
              <a:lnSpc>
                <a:spcPts val="1100"/>
              </a:lnSpc>
              <a:spcBef>
                <a:spcPts val="200"/>
              </a:spcBef>
              <a:spcAft>
                <a:spcPts val="200"/>
              </a:spcAft>
            </a:pPr>
            <a:endParaRPr lang="en-US" sz="1800" b="0" i="0">
              <a:solidFill>
                <a:srgbClr val="000000"/>
              </a:solidFill>
              <a:effectLst/>
              <a:latin typeface="Calibri" panose="020F0502020204030204" pitchFamily="34" charset="0"/>
            </a:endParaRPr>
          </a:p>
          <a:p>
            <a:pPr algn="l" rtl="0" fontAlgn="base">
              <a:lnSpc>
                <a:spcPts val="1100"/>
              </a:lnSpc>
              <a:spcBef>
                <a:spcPts val="200"/>
              </a:spcBef>
              <a:spcAft>
                <a:spcPts val="200"/>
              </a:spcAft>
            </a:pPr>
            <a:r>
              <a:rPr lang="en-US" sz="1800" b="0" i="0">
                <a:solidFill>
                  <a:srgbClr val="000000"/>
                </a:solidFill>
                <a:effectLst/>
                <a:latin typeface="Calibri"/>
                <a:ea typeface="Calibri"/>
                <a:cs typeface="Calibri"/>
              </a:rPr>
              <a:t>When we are on an Art Walk, we are looking at the artwork of other people in our class. We are always being kind with the words we use and we never touch the artwork because it is special to the person who made it. </a:t>
            </a:r>
          </a:p>
          <a:p>
            <a:endParaRPr lang="en-GB"/>
          </a:p>
          <a:p>
            <a:r>
              <a:rPr lang="en-US" sz="1200" b="0" i="0">
                <a:solidFill>
                  <a:srgbClr val="000000"/>
                </a:solidFill>
                <a:effectLst/>
                <a:latin typeface="Calibri"/>
                <a:ea typeface="Calibri"/>
                <a:cs typeface="Calibri"/>
              </a:rPr>
              <a:t>Now we will go on an Art Walk! We will slowly walk around the classroom looking at the artworks we all made today. </a:t>
            </a:r>
            <a:r>
              <a:rPr lang="en-US" sz="1200" b="0" i="1">
                <a:solidFill>
                  <a:srgbClr val="000000"/>
                </a:solidFill>
                <a:effectLst/>
                <a:latin typeface="Calibri"/>
                <a:ea typeface="Calibri"/>
                <a:cs typeface="Calibri"/>
              </a:rPr>
              <a:t>Give students time to look at the artwork. When you see that students have had the chance to look at everyone’s art, bring the students back together. </a:t>
            </a:r>
          </a:p>
          <a:p>
            <a:endParaRPr lang="en-US" sz="1200" b="0" i="1">
              <a:solidFill>
                <a:srgbClr val="000000"/>
              </a:solidFill>
              <a:effectLst/>
              <a:latin typeface="Calibri" panose="020F0502020204030204" pitchFamily="34" charset="0"/>
            </a:endParaRPr>
          </a:p>
          <a:p>
            <a:r>
              <a:rPr lang="en-US" sz="1200" b="0" i="0">
                <a:solidFill>
                  <a:srgbClr val="000000"/>
                </a:solidFill>
                <a:effectLst/>
                <a:latin typeface="Calibri"/>
                <a:ea typeface="Calibri"/>
                <a:cs typeface="Calibri"/>
              </a:rPr>
              <a:t>Thank you for being kind. We have now had our first Art Walk. We will do this every lesson so that we can share our artwork as a class.</a:t>
            </a:r>
            <a:endParaRPr lang="en-GB" i="0">
              <a:latin typeface="Calibri"/>
              <a:ea typeface="Calibri"/>
              <a:cs typeface="Calibri"/>
            </a:endParaRPr>
          </a:p>
        </p:txBody>
      </p:sp>
    </p:spTree>
    <p:extLst>
      <p:ext uri="{BB962C8B-B14F-4D97-AF65-F5344CB8AC3E}">
        <p14:creationId xmlns:p14="http://schemas.microsoft.com/office/powerpoint/2010/main" val="116256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r>
              <a:rPr lang="en-GB" sz="2800"/>
              <a:t>Today we learned to draw objects we see in nature. </a:t>
            </a:r>
          </a:p>
          <a:p>
            <a:r>
              <a:rPr lang="en-GB" sz="2800" i="1"/>
              <a:t>Click. </a:t>
            </a:r>
            <a:r>
              <a:rPr lang="en-GB" sz="2800" i="0"/>
              <a:t>We used shapes, lines and textures to make our own drawings.</a:t>
            </a:r>
            <a:endParaRPr lang="en-CH" i="1"/>
          </a:p>
        </p:txBody>
      </p:sp>
    </p:spTree>
    <p:extLst>
      <p:ext uri="{BB962C8B-B14F-4D97-AF65-F5344CB8AC3E}">
        <p14:creationId xmlns:p14="http://schemas.microsoft.com/office/powerpoint/2010/main" val="12628729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r>
              <a:rPr lang="en-US" b="0" i="0">
                <a:solidFill>
                  <a:srgbClr val="1C1C1C"/>
                </a:solidFill>
                <a:effectLst/>
                <a:latin typeface="Inter"/>
              </a:rPr>
              <a:t>We will think about what we’ve learned while we watch the soft waves moving on the screen. Think about something new you did today or something you learned. What was your favorite part of your artwork? Take a little time to think. </a:t>
            </a:r>
            <a:r>
              <a:rPr lang="en-GB" b="0" i="1">
                <a:latin typeface="Arial"/>
                <a:cs typeface="Arial"/>
              </a:rPr>
              <a:t>Pause and give students time to think.</a:t>
            </a:r>
          </a:p>
          <a:p>
            <a:endParaRPr lang="en-GB" b="0">
              <a:latin typeface="Arial"/>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a:t>As you keep watching the waves, you will think about the artwork you saw in our class Art Walk. We are an amazing class of artists, all learning new things together! Think about the art you saw today and what you noticed and liked. </a:t>
            </a:r>
            <a:r>
              <a:rPr lang="en-US" b="0" i="0">
                <a:solidFill>
                  <a:srgbClr val="1C1C1C"/>
                </a:solidFill>
                <a:effectLst/>
                <a:latin typeface="Inter"/>
              </a:rPr>
              <a:t>Take a little time to think. </a:t>
            </a:r>
            <a:r>
              <a:rPr lang="en-GB" b="0" i="1">
                <a:latin typeface="Arial"/>
                <a:cs typeface="Arial"/>
              </a:rPr>
              <a:t>Pause and give students time to think.</a:t>
            </a:r>
          </a:p>
          <a:p>
            <a:endParaRPr lang="en-GB" b="0"/>
          </a:p>
          <a:p>
            <a:r>
              <a:rPr lang="en-GB" b="0"/>
              <a:t> Sometimes we will make a mistake or face a challenge, but we will always be kind to ourselves and each other so that we can become better artists. </a:t>
            </a:r>
          </a:p>
        </p:txBody>
      </p:sp>
    </p:spTree>
    <p:extLst>
      <p:ext uri="{BB962C8B-B14F-4D97-AF65-F5344CB8AC3E}">
        <p14:creationId xmlns:p14="http://schemas.microsoft.com/office/powerpoint/2010/main" val="10086044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In the next lesson, we will use dark and light </a:t>
            </a:r>
            <a:r>
              <a:rPr lang="en-US" err="1"/>
              <a:t>colours</a:t>
            </a:r>
            <a:r>
              <a:rPr lang="en-US"/>
              <a:t> to draw a natural object. </a:t>
            </a:r>
          </a:p>
          <a:p>
            <a:endParaRPr lang="en-CH"/>
          </a:p>
        </p:txBody>
      </p:sp>
    </p:spTree>
    <p:extLst>
      <p:ext uri="{BB962C8B-B14F-4D97-AF65-F5344CB8AC3E}">
        <p14:creationId xmlns:p14="http://schemas.microsoft.com/office/powerpoint/2010/main" val="2672505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We can notice the different shapes and textures that transfer from the leaf in a leaf rubbing. </a:t>
            </a:r>
          </a:p>
          <a:p>
            <a:endParaRPr lang="en-CH"/>
          </a:p>
        </p:txBody>
      </p:sp>
    </p:spTree>
    <p:extLst>
      <p:ext uri="{BB962C8B-B14F-4D97-AF65-F5344CB8AC3E}">
        <p14:creationId xmlns:p14="http://schemas.microsoft.com/office/powerpoint/2010/main" val="4041896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r>
              <a:rPr lang="en-GB"/>
              <a:t>Which picture shows using things from nature to make art:</a:t>
            </a:r>
          </a:p>
          <a:p>
            <a:endParaRPr lang="en-GB"/>
          </a:p>
          <a:p>
            <a:r>
              <a:rPr lang="en-GB"/>
              <a:t>Hold up one finger if you think the answer is number one. </a:t>
            </a:r>
            <a:endParaRPr lang="en-US"/>
          </a:p>
          <a:p>
            <a:r>
              <a:rPr lang="en-GB"/>
              <a:t>Hold two fingers up if you think the answer is number two. </a:t>
            </a:r>
            <a:endParaRPr lang="en-US"/>
          </a:p>
          <a:p>
            <a:r>
              <a:rPr lang="en-GB">
                <a:latin typeface="Arial"/>
                <a:cs typeface="Arial"/>
              </a:rPr>
              <a:t>Hold up three fingers if you think the answer is number three. </a:t>
            </a:r>
            <a:endParaRPr lang="en-US">
              <a:latin typeface="Arial"/>
              <a:cs typeface="Arial"/>
            </a:endParaRPr>
          </a:p>
          <a:p>
            <a:endParaRPr lang="en-GB"/>
          </a:p>
          <a:p>
            <a:r>
              <a:rPr lang="en-GB" i="1">
                <a:latin typeface="Arial"/>
                <a:cs typeface="Arial"/>
              </a:rPr>
              <a:t>Pause and give time for students to respond. </a:t>
            </a:r>
            <a:endParaRPr lang="en-US">
              <a:latin typeface="Arial"/>
              <a:cs typeface="Arial"/>
            </a:endParaRPr>
          </a:p>
          <a:p>
            <a:r>
              <a:rPr lang="en-GB" i="1">
                <a:latin typeface="Arial"/>
                <a:cs typeface="Arial"/>
              </a:rPr>
              <a:t>Click. </a:t>
            </a:r>
            <a:r>
              <a:rPr lang="en-GB">
                <a:latin typeface="Arial"/>
                <a:cs typeface="Arial"/>
              </a:rPr>
              <a:t>The answer is number one: The child is using pinecones and leaves to make art.</a:t>
            </a:r>
            <a:endParaRPr lang="en-US">
              <a:latin typeface="Arial"/>
              <a:cs typeface="Arial"/>
            </a:endParaRPr>
          </a:p>
          <a:p>
            <a:endParaRPr lang="en-CH"/>
          </a:p>
        </p:txBody>
      </p:sp>
    </p:spTree>
    <p:extLst>
      <p:ext uri="{BB962C8B-B14F-4D97-AF65-F5344CB8AC3E}">
        <p14:creationId xmlns:p14="http://schemas.microsoft.com/office/powerpoint/2010/main" val="1108634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r>
              <a:rPr lang="en-US" sz="1200" dirty="0">
                <a:latin typeface="Edu QLD Beginner" pitchFamily="2" charset="0"/>
              </a:rPr>
              <a:t>In this lesson, we will learn how to draw objects that we see in nature.</a:t>
            </a:r>
            <a:endParaRPr lang="en-CH" dirty="0"/>
          </a:p>
        </p:txBody>
      </p:sp>
    </p:spTree>
    <p:extLst>
      <p:ext uri="{BB962C8B-B14F-4D97-AF65-F5344CB8AC3E}">
        <p14:creationId xmlns:p14="http://schemas.microsoft.com/office/powerpoint/2010/main" val="2737527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r>
              <a:rPr lang="en-CH"/>
              <a:t>You will be successful when you can: </a:t>
            </a:r>
          </a:p>
          <a:p>
            <a:pPr marL="171450" indent="-171450">
              <a:buFont typeface="Arial" panose="020B0604020202020204" pitchFamily="34" charset="0"/>
              <a:buChar char="•"/>
            </a:pPr>
            <a:r>
              <a:rPr lang="en-CH"/>
              <a:t>look closely at natural objects</a:t>
            </a:r>
          </a:p>
          <a:p>
            <a:pPr marL="171450" indent="-171450">
              <a:buFont typeface="Arial" panose="020B0604020202020204" pitchFamily="34" charset="0"/>
              <a:buChar char="•"/>
            </a:pPr>
            <a:r>
              <a:rPr lang="en-CH"/>
              <a:t>use shapes and lines to create textures.</a:t>
            </a:r>
          </a:p>
        </p:txBody>
      </p:sp>
    </p:spTree>
    <p:extLst>
      <p:ext uri="{BB962C8B-B14F-4D97-AF65-F5344CB8AC3E}">
        <p14:creationId xmlns:p14="http://schemas.microsoft.com/office/powerpoint/2010/main" val="795752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pPr>
              <a:lnSpc>
                <a:spcPts val="1100"/>
              </a:lnSpc>
              <a:spcBef>
                <a:spcPts val="200"/>
              </a:spcBef>
              <a:spcAft>
                <a:spcPts val="200"/>
              </a:spcAft>
            </a:pPr>
            <a:r>
              <a:rPr lang="en-AU" sz="1800" i="0">
                <a:solidFill>
                  <a:srgbClr val="000000"/>
                </a:solidFill>
                <a:effectLst/>
                <a:latin typeface="Calibri"/>
                <a:ea typeface="Calibri"/>
                <a:cs typeface="Calibri"/>
              </a:rPr>
              <a:t>Think about a time when you looked closely at something. You might have looked closely at your face in the mirror. </a:t>
            </a:r>
          </a:p>
          <a:p>
            <a:pPr>
              <a:lnSpc>
                <a:spcPts val="1100"/>
              </a:lnSpc>
              <a:spcBef>
                <a:spcPts val="200"/>
              </a:spcBef>
              <a:spcAft>
                <a:spcPts val="200"/>
              </a:spcAft>
            </a:pPr>
            <a:r>
              <a:rPr lang="en-AU" sz="1800" i="1">
                <a:solidFill>
                  <a:srgbClr val="000000"/>
                </a:solidFill>
                <a:effectLst/>
                <a:latin typeface="Calibri"/>
                <a:ea typeface="Calibri"/>
                <a:cs typeface="Calibri"/>
              </a:rPr>
              <a:t>Click. </a:t>
            </a:r>
            <a:r>
              <a:rPr lang="en-AU" sz="1800" i="0">
                <a:solidFill>
                  <a:srgbClr val="000000"/>
                </a:solidFill>
                <a:effectLst/>
                <a:latin typeface="Calibri"/>
                <a:ea typeface="Calibri"/>
                <a:cs typeface="Calibri"/>
              </a:rPr>
              <a:t>You might have looked closely to find your favourite toy. </a:t>
            </a:r>
          </a:p>
          <a:p>
            <a:pPr>
              <a:lnSpc>
                <a:spcPts val="1100"/>
              </a:lnSpc>
              <a:spcBef>
                <a:spcPts val="200"/>
              </a:spcBef>
              <a:spcAft>
                <a:spcPts val="200"/>
              </a:spcAft>
            </a:pPr>
            <a:r>
              <a:rPr lang="en-AU" sz="1800" i="1">
                <a:solidFill>
                  <a:srgbClr val="000000"/>
                </a:solidFill>
                <a:effectLst/>
                <a:latin typeface="Calibri"/>
                <a:ea typeface="Calibri"/>
                <a:cs typeface="Calibri"/>
              </a:rPr>
              <a:t>Click. </a:t>
            </a:r>
            <a:r>
              <a:rPr lang="en-AU" sz="1800" i="0">
                <a:solidFill>
                  <a:srgbClr val="000000"/>
                </a:solidFill>
                <a:effectLst/>
                <a:latin typeface="Calibri"/>
                <a:ea typeface="Calibri"/>
                <a:cs typeface="Calibri"/>
              </a:rPr>
              <a:t>You might have looked closely at a maths question. When you looked closely, you saw more detail or noticed something else. </a:t>
            </a:r>
            <a:endParaRPr lang="en-CH" sz="1800" i="0">
              <a:effectLst/>
              <a:latin typeface="Calibri"/>
              <a:ea typeface="Calibri"/>
              <a:cs typeface="Calibri"/>
            </a:endParaRPr>
          </a:p>
          <a:p>
            <a:pPr>
              <a:lnSpc>
                <a:spcPts val="1100"/>
              </a:lnSpc>
              <a:spcBef>
                <a:spcPts val="200"/>
              </a:spcBef>
              <a:spcAft>
                <a:spcPts val="200"/>
              </a:spcAft>
            </a:pPr>
            <a:r>
              <a:rPr lang="en-AU" sz="1800" i="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 this lesson we will be learning to look closely to draw objects found in nature. </a:t>
            </a:r>
            <a:endParaRPr lang="en-CH" sz="1800" i="0">
              <a:effectLst/>
              <a:latin typeface="Calibri" panose="020F0502020204030204" pitchFamily="34" charset="0"/>
              <a:ea typeface="Calibri" panose="020F0502020204030204" pitchFamily="34" charset="0"/>
              <a:cs typeface="Times New Roman" panose="02020603050405020304" pitchFamily="18" charset="0"/>
            </a:endParaRPr>
          </a:p>
          <a:p>
            <a:endParaRPr lang="en-CH"/>
          </a:p>
        </p:txBody>
      </p:sp>
    </p:spTree>
    <p:extLst>
      <p:ext uri="{BB962C8B-B14F-4D97-AF65-F5344CB8AC3E}">
        <p14:creationId xmlns:p14="http://schemas.microsoft.com/office/powerpoint/2010/main" val="456739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r>
              <a:rPr lang="en-US">
                <a:latin typeface="Arial"/>
                <a:cs typeface="Arial"/>
              </a:rPr>
              <a:t>Learning words in art is important because it helps us to talk about our artwork and our artmaking. In this unit, you might see new words. We will learn these words together so that you can understand and use them yourself. This will help you become a better artist! </a:t>
            </a:r>
          </a:p>
          <a:p>
            <a:endParaRPr lang="en-US"/>
          </a:p>
          <a:p>
            <a:r>
              <a:rPr lang="en-US">
                <a:latin typeface="Arial"/>
                <a:cs typeface="Arial"/>
              </a:rPr>
              <a:t>Turn to the Vocabulary List in the back of your workbook. </a:t>
            </a:r>
          </a:p>
          <a:p>
            <a:endParaRPr lang="en-US"/>
          </a:p>
          <a:p>
            <a:r>
              <a:rPr lang="en-US">
                <a:latin typeface="Arial"/>
                <a:cs typeface="Arial"/>
              </a:rPr>
              <a:t>Find the word observational drawing. Repeat after me: observational drawing. </a:t>
            </a:r>
          </a:p>
          <a:p>
            <a:r>
              <a:rPr lang="en-US" i="1">
                <a:latin typeface="Arial"/>
                <a:cs typeface="Arial"/>
              </a:rPr>
              <a:t>Click. Read the definition: </a:t>
            </a:r>
            <a:r>
              <a:rPr lang="en-US" i="0">
                <a:latin typeface="Arial"/>
                <a:cs typeface="Arial"/>
              </a:rPr>
              <a:t>looking</a:t>
            </a:r>
            <a:r>
              <a:rPr lang="en-US" i="1">
                <a:latin typeface="Arial"/>
                <a:cs typeface="Arial"/>
              </a:rPr>
              <a:t> </a:t>
            </a:r>
            <a:r>
              <a:rPr lang="en-US">
                <a:latin typeface="Arial"/>
                <a:cs typeface="Arial"/>
              </a:rPr>
              <a:t>at something carefully and drawing what you see. </a:t>
            </a:r>
          </a:p>
          <a:p>
            <a:r>
              <a:rPr lang="en-US" i="1">
                <a:latin typeface="Arial"/>
                <a:cs typeface="Arial"/>
              </a:rPr>
              <a:t>Click. Point to the image on the slide. </a:t>
            </a:r>
            <a:r>
              <a:rPr lang="en-US" i="0">
                <a:latin typeface="Arial"/>
                <a:cs typeface="Arial"/>
              </a:rPr>
              <a:t>This child is looking closely at a flower to draw it as it looks</a:t>
            </a:r>
            <a:r>
              <a:rPr lang="en-US">
                <a:latin typeface="Arial"/>
                <a:cs typeface="Arial"/>
              </a:rPr>
              <a:t>. Repeat after me: observational drawings are when we look at something carefully and draw what we see. </a:t>
            </a:r>
          </a:p>
          <a:p>
            <a:endParaRPr lang="en-US"/>
          </a:p>
          <a:p>
            <a:r>
              <a:rPr lang="en-US" i="1">
                <a:latin typeface="Arial"/>
                <a:cs typeface="Arial"/>
              </a:rPr>
              <a:t>Click. </a:t>
            </a:r>
            <a:r>
              <a:rPr lang="en-US" i="0">
                <a:latin typeface="Arial"/>
                <a:cs typeface="Arial"/>
              </a:rPr>
              <a:t>Find the word texture</a:t>
            </a:r>
            <a:r>
              <a:rPr lang="en-US" i="1">
                <a:latin typeface="Arial"/>
                <a:cs typeface="Arial"/>
              </a:rPr>
              <a:t>. </a:t>
            </a:r>
            <a:r>
              <a:rPr lang="en-US">
                <a:latin typeface="Arial"/>
                <a:cs typeface="Arial"/>
              </a:rPr>
              <a:t>Repeat after me: texture. </a:t>
            </a:r>
          </a:p>
          <a:p>
            <a:r>
              <a:rPr lang="en-US" i="1">
                <a:latin typeface="Arial"/>
                <a:cs typeface="Arial"/>
              </a:rPr>
              <a:t>Click. Read the definition: </a:t>
            </a:r>
            <a:r>
              <a:rPr lang="en-US" i="0">
                <a:latin typeface="Arial"/>
                <a:cs typeface="Arial"/>
              </a:rPr>
              <a:t>h</a:t>
            </a:r>
            <a:r>
              <a:rPr lang="en-US">
                <a:latin typeface="Arial"/>
                <a:cs typeface="Arial"/>
              </a:rPr>
              <a:t>ow something feels, like rough, bumpy or smooth.</a:t>
            </a:r>
          </a:p>
          <a:p>
            <a:r>
              <a:rPr lang="en-US" i="1">
                <a:latin typeface="Arial"/>
                <a:cs typeface="Arial"/>
              </a:rPr>
              <a:t>Click. Point to the image on the slide. </a:t>
            </a:r>
            <a:r>
              <a:rPr lang="en-US" i="0">
                <a:latin typeface="Arial"/>
                <a:cs typeface="Arial"/>
              </a:rPr>
              <a:t>This child is touching the bark of a tree. The texture is bumpy and rough</a:t>
            </a:r>
            <a:r>
              <a:rPr lang="en-US">
                <a:latin typeface="Arial"/>
                <a:cs typeface="Arial"/>
              </a:rPr>
              <a:t>. Repeat after me: texture is how something feels, like rough, bumpy or smooth. </a:t>
            </a:r>
          </a:p>
          <a:p>
            <a:endParaRPr lang="en-US"/>
          </a:p>
          <a:p>
            <a:endParaRPr lang="en-CH"/>
          </a:p>
        </p:txBody>
      </p:sp>
    </p:spTree>
    <p:extLst>
      <p:ext uri="{BB962C8B-B14F-4D97-AF65-F5344CB8AC3E}">
        <p14:creationId xmlns:p14="http://schemas.microsoft.com/office/powerpoint/2010/main" val="385605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r>
              <a:rPr lang="en-US">
                <a:latin typeface="Calibri"/>
                <a:ea typeface="Calibri"/>
                <a:cs typeface="Calibri"/>
              </a:rPr>
              <a:t>You will remember: Artists use natural objects like leaves, sticks and feathers to make beautiful artwork. </a:t>
            </a:r>
          </a:p>
          <a:p>
            <a:r>
              <a:rPr lang="en-US">
                <a:latin typeface="Calibri"/>
                <a:ea typeface="Calibri"/>
                <a:cs typeface="Calibri"/>
              </a:rPr>
              <a:t>They use these natural objects to make different marks on the page with paint. Here the artist is painting with the pinecones to make interesting marks. </a:t>
            </a:r>
          </a:p>
          <a:p>
            <a:r>
              <a:rPr lang="en-US" i="1">
                <a:latin typeface="Calibri"/>
                <a:ea typeface="Calibri"/>
                <a:cs typeface="Calibri"/>
              </a:rPr>
              <a:t>Click.</a:t>
            </a:r>
            <a:r>
              <a:rPr lang="en-US">
                <a:latin typeface="Calibri"/>
                <a:ea typeface="Calibri"/>
                <a:cs typeface="Calibri"/>
              </a:rPr>
              <a:t> They use natural materials to make the artwork, like this sandpainting where the artists have used different </a:t>
            </a:r>
            <a:r>
              <a:rPr lang="en-US" err="1">
                <a:latin typeface="Calibri"/>
                <a:ea typeface="Calibri"/>
                <a:cs typeface="Calibri"/>
              </a:rPr>
              <a:t>colours</a:t>
            </a:r>
            <a:r>
              <a:rPr lang="en-US">
                <a:latin typeface="Calibri"/>
                <a:ea typeface="Calibri"/>
                <a:cs typeface="Calibri"/>
              </a:rPr>
              <a:t> of sand to make beautiful designs. </a:t>
            </a:r>
          </a:p>
          <a:p>
            <a:r>
              <a:rPr lang="en-US" i="1">
                <a:latin typeface="Calibri"/>
                <a:ea typeface="Calibri"/>
                <a:cs typeface="Calibri"/>
              </a:rPr>
              <a:t>Click.</a:t>
            </a:r>
            <a:r>
              <a:rPr lang="en-US">
                <a:latin typeface="Calibri"/>
                <a:ea typeface="Calibri"/>
                <a:cs typeface="Calibri"/>
              </a:rPr>
              <a:t> They use natural objects to make prints and transfer the textures, lines and shapes onto the page. Like this leaf being printed using ink. </a:t>
            </a:r>
          </a:p>
          <a:p>
            <a:r>
              <a:rPr lang="en-US">
                <a:latin typeface="Calibri"/>
                <a:ea typeface="Calibri"/>
                <a:cs typeface="Calibri"/>
              </a:rPr>
              <a:t>Natural objects have different lines, shapes and textures and can be used in different ways to make artwork. </a:t>
            </a:r>
          </a:p>
        </p:txBody>
      </p:sp>
    </p:spTree>
    <p:extLst>
      <p:ext uri="{BB962C8B-B14F-4D97-AF65-F5344CB8AC3E}">
        <p14:creationId xmlns:p14="http://schemas.microsoft.com/office/powerpoint/2010/main" val="22952977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2.mp4"/><Relationship Id="rId7" Type="http://schemas.openxmlformats.org/officeDocument/2006/relationships/image" Target="../media/image15.sv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4.png"/><Relationship Id="rId5" Type="http://schemas.openxmlformats.org/officeDocument/2006/relationships/slideMaster" Target="../slideMasters/slideMaster2.xml"/><Relationship Id="rId4" Type="http://schemas.openxmlformats.org/officeDocument/2006/relationships/video" Target="../media/media2.mp4"/></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4.mp4"/><Relationship Id="rId7" Type="http://schemas.openxmlformats.org/officeDocument/2006/relationships/image" Target="../media/image15.sv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4.png"/><Relationship Id="rId5" Type="http://schemas.openxmlformats.org/officeDocument/2006/relationships/slideMaster" Target="../slideMasters/slideMaster2.xml"/><Relationship Id="rId4" Type="http://schemas.openxmlformats.org/officeDocument/2006/relationships/video" Target="../media/media4.mp4"/></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Y1 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F129EA-12D0-B200-C983-438424D7E826}"/>
              </a:ext>
            </a:extLst>
          </p:cNvPr>
          <p:cNvSpPr/>
          <p:nvPr userDrawn="1"/>
        </p:nvSpPr>
        <p:spPr>
          <a:xfrm>
            <a:off x="-3774" y="1521203"/>
            <a:ext cx="9145610" cy="5341757"/>
          </a:xfrm>
          <a:prstGeom prst="rect">
            <a:avLst/>
          </a:prstGeom>
          <a:solidFill>
            <a:srgbClr val="40F2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7" name="Graphic 6">
            <a:extLst>
              <a:ext uri="{FF2B5EF4-FFF2-40B4-BE49-F238E27FC236}">
                <a16:creationId xmlns:a16="http://schemas.microsoft.com/office/drawing/2014/main" id="{214D9214-00E0-ACE6-92FA-65D94B6E03D0}"/>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19174"/>
          <a:stretch/>
        </p:blipFill>
        <p:spPr>
          <a:xfrm>
            <a:off x="3020611" y="2691328"/>
            <a:ext cx="4120053" cy="3973348"/>
          </a:xfrm>
          <a:prstGeom prst="rect">
            <a:avLst/>
          </a:prstGeom>
        </p:spPr>
      </p:pic>
      <p:pic>
        <p:nvPicPr>
          <p:cNvPr id="8" name="Graphic 7">
            <a:extLst>
              <a:ext uri="{FF2B5EF4-FFF2-40B4-BE49-F238E27FC236}">
                <a16:creationId xmlns:a16="http://schemas.microsoft.com/office/drawing/2014/main" id="{AA92677B-4522-9384-1B1E-7306EEBCA394}"/>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6116"/>
          <a:stretch/>
        </p:blipFill>
        <p:spPr>
          <a:xfrm>
            <a:off x="-3774" y="1508503"/>
            <a:ext cx="3540089" cy="5174771"/>
          </a:xfrm>
          <a:prstGeom prst="rect">
            <a:avLst/>
          </a:prstGeom>
        </p:spPr>
      </p:pic>
      <p:sp>
        <p:nvSpPr>
          <p:cNvPr id="9" name="Rectangle 8">
            <a:extLst>
              <a:ext uri="{FF2B5EF4-FFF2-40B4-BE49-F238E27FC236}">
                <a16:creationId xmlns:a16="http://schemas.microsoft.com/office/drawing/2014/main" id="{41E4540C-BBB6-274D-A817-C79381118BDC}"/>
              </a:ext>
            </a:extLst>
          </p:cNvPr>
          <p:cNvSpPr/>
          <p:nvPr userDrawn="1"/>
        </p:nvSpPr>
        <p:spPr>
          <a:xfrm>
            <a:off x="1" y="6444456"/>
            <a:ext cx="9141836" cy="292608"/>
          </a:xfrm>
          <a:prstGeom prst="rect">
            <a:avLst/>
          </a:prstGeom>
          <a:solidFill>
            <a:srgbClr val="F99B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2" name="Picture Placeholder 18">
            <a:extLst>
              <a:ext uri="{FF2B5EF4-FFF2-40B4-BE49-F238E27FC236}">
                <a16:creationId xmlns:a16="http://schemas.microsoft.com/office/drawing/2014/main" id="{A6BF5914-20E1-1524-B8DD-BC2D02D7FD31}"/>
              </a:ext>
            </a:extLst>
          </p:cNvPr>
          <p:cNvSpPr>
            <a:spLocks noGrp="1"/>
          </p:cNvSpPr>
          <p:nvPr>
            <p:ph type="pic" sz="quarter" idx="10"/>
          </p:nvPr>
        </p:nvSpPr>
        <p:spPr>
          <a:xfrm>
            <a:off x="81567" y="1581150"/>
            <a:ext cx="3366422" cy="4855464"/>
          </a:xfrm>
          <a:custGeom>
            <a:avLst/>
            <a:gdLst>
              <a:gd name="connsiteX0" fmla="*/ 0 w 3366422"/>
              <a:gd name="connsiteY0" fmla="*/ 0 h 4876800"/>
              <a:gd name="connsiteX1" fmla="*/ 3366422 w 3366422"/>
              <a:gd name="connsiteY1" fmla="*/ 0 h 4876800"/>
              <a:gd name="connsiteX2" fmla="*/ 3366422 w 3366422"/>
              <a:gd name="connsiteY2" fmla="*/ 3072 h 4876800"/>
              <a:gd name="connsiteX3" fmla="*/ 2521039 w 3366422"/>
              <a:gd name="connsiteY3" fmla="*/ 4876800 h 4876800"/>
              <a:gd name="connsiteX4" fmla="*/ 785 w 3366422"/>
              <a:gd name="connsiteY4" fmla="*/ 487680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422" h="4876800">
                <a:moveTo>
                  <a:pt x="0" y="0"/>
                </a:moveTo>
                <a:lnTo>
                  <a:pt x="3366422" y="0"/>
                </a:lnTo>
                <a:lnTo>
                  <a:pt x="3366422" y="3072"/>
                </a:lnTo>
                <a:lnTo>
                  <a:pt x="2521039" y="4876800"/>
                </a:lnTo>
                <a:lnTo>
                  <a:pt x="785" y="4876800"/>
                </a:lnTo>
                <a:close/>
              </a:path>
            </a:pathLst>
          </a:custGeom>
        </p:spPr>
        <p:txBody>
          <a:bodyPr wrap="square">
            <a:noAutofit/>
          </a:bodyPr>
          <a:lstStyle/>
          <a:p>
            <a:endParaRPr lang="en-US"/>
          </a:p>
        </p:txBody>
      </p:sp>
      <p:pic>
        <p:nvPicPr>
          <p:cNvPr id="11" name="Picture Placeholder 9" descr="A group of colorful circles with white text&#10;&#10;Description automatically generated">
            <a:extLst>
              <a:ext uri="{FF2B5EF4-FFF2-40B4-BE49-F238E27FC236}">
                <a16:creationId xmlns:a16="http://schemas.microsoft.com/office/drawing/2014/main" id="{B1C6FB9A-EDF3-2128-154E-879392A5B352}"/>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17367" y="429125"/>
            <a:ext cx="2668187" cy="992478"/>
          </a:xfrm>
          <a:prstGeom prst="rect">
            <a:avLst/>
          </a:prstGeom>
        </p:spPr>
      </p:pic>
      <p:sp>
        <p:nvSpPr>
          <p:cNvPr id="2" name="TextBox 1">
            <a:extLst>
              <a:ext uri="{FF2B5EF4-FFF2-40B4-BE49-F238E27FC236}">
                <a16:creationId xmlns:a16="http://schemas.microsoft.com/office/drawing/2014/main" id="{07EC2EC0-40DA-D75F-9902-8C420735D57C}"/>
              </a:ext>
            </a:extLst>
          </p:cNvPr>
          <p:cNvSpPr txBox="1"/>
          <p:nvPr userDrawn="1"/>
        </p:nvSpPr>
        <p:spPr>
          <a:xfrm>
            <a:off x="6163845" y="330030"/>
            <a:ext cx="1953637" cy="1447944"/>
          </a:xfrm>
          <a:prstGeom prst="rect">
            <a:avLst/>
          </a:prstGeom>
          <a:noFill/>
          <a:ln>
            <a:noFill/>
          </a:ln>
        </p:spPr>
        <p:txBody>
          <a:bodyPr wrap="square" rtlCol="0">
            <a:noAutofit/>
          </a:bodyPr>
          <a:lstStyle/>
          <a:p>
            <a:pPr>
              <a:spcBef>
                <a:spcPts val="672"/>
              </a:spcBef>
            </a:pPr>
            <a:r>
              <a:rPr lang="en-US" sz="7200" b="1" i="0">
                <a:solidFill>
                  <a:srgbClr val="00868F"/>
                </a:solidFill>
                <a:latin typeface="Calibri"/>
                <a:cs typeface="Calibri"/>
              </a:rPr>
              <a:t>Year</a:t>
            </a:r>
            <a:endParaRPr lang="en-GB" sz="7200" b="1" i="0">
              <a:solidFill>
                <a:srgbClr val="00868F"/>
              </a:solidFill>
              <a:latin typeface="Calibri"/>
              <a:cs typeface="Calibri"/>
            </a:endParaRPr>
          </a:p>
        </p:txBody>
      </p:sp>
      <p:sp>
        <p:nvSpPr>
          <p:cNvPr id="6" name="TextBox 5">
            <a:extLst>
              <a:ext uri="{FF2B5EF4-FFF2-40B4-BE49-F238E27FC236}">
                <a16:creationId xmlns:a16="http://schemas.microsoft.com/office/drawing/2014/main" id="{43D71E98-E1EB-B620-DAE3-84C3A027F08D}"/>
              </a:ext>
            </a:extLst>
          </p:cNvPr>
          <p:cNvSpPr txBox="1"/>
          <p:nvPr userDrawn="1"/>
        </p:nvSpPr>
        <p:spPr>
          <a:xfrm>
            <a:off x="7980172" y="-218778"/>
            <a:ext cx="1161664" cy="1447944"/>
          </a:xfrm>
          <a:prstGeom prst="rect">
            <a:avLst/>
          </a:prstGeom>
          <a:noFill/>
          <a:ln>
            <a:noFill/>
          </a:ln>
        </p:spPr>
        <p:txBody>
          <a:bodyPr wrap="square" rtlCol="0">
            <a:noAutofit/>
          </a:bodyPr>
          <a:lstStyle/>
          <a:p>
            <a:pPr>
              <a:spcBef>
                <a:spcPts val="672"/>
              </a:spcBef>
            </a:pPr>
            <a:r>
              <a:rPr lang="en-US" sz="12000" b="1" i="0">
                <a:solidFill>
                  <a:srgbClr val="00868F"/>
                </a:solidFill>
                <a:latin typeface="Calibri"/>
                <a:cs typeface="Calibri"/>
              </a:rPr>
              <a:t>1</a:t>
            </a:r>
            <a:endParaRPr lang="en-GB" sz="12000" b="1" i="0">
              <a:solidFill>
                <a:srgbClr val="00868F"/>
              </a:solidFill>
              <a:latin typeface="Calibri"/>
              <a:cs typeface="Calibri"/>
            </a:endParaRPr>
          </a:p>
        </p:txBody>
      </p:sp>
      <p:sp>
        <p:nvSpPr>
          <p:cNvPr id="10" name="Text Placeholder 22">
            <a:extLst>
              <a:ext uri="{FF2B5EF4-FFF2-40B4-BE49-F238E27FC236}">
                <a16:creationId xmlns:a16="http://schemas.microsoft.com/office/drawing/2014/main" id="{FD154BAB-B9A2-8B1A-D975-F53F7A49B852}"/>
              </a:ext>
            </a:extLst>
          </p:cNvPr>
          <p:cNvSpPr>
            <a:spLocks noGrp="1"/>
          </p:cNvSpPr>
          <p:nvPr>
            <p:ph type="body" sz="quarter" idx="14" hasCustomPrompt="1"/>
          </p:nvPr>
        </p:nvSpPr>
        <p:spPr>
          <a:xfrm>
            <a:off x="7296347" y="6465679"/>
            <a:ext cx="1597852" cy="259852"/>
          </a:xfrm>
          <a:prstGeom prst="rect">
            <a:avLst/>
          </a:prstGeom>
        </p:spPr>
        <p:txBody>
          <a:bodyPr>
            <a:noAutofit/>
          </a:bodyPr>
          <a:lstStyle>
            <a:lvl1pPr marL="0" indent="0" algn="r">
              <a:spcBef>
                <a:spcPts val="0"/>
              </a:spcBef>
              <a:buNone/>
              <a:defRPr sz="1200">
                <a:solidFill>
                  <a:schemeClr val="bg1"/>
                </a:solidFill>
                <a:latin typeface="+mn-lt"/>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Unit # Version #</a:t>
            </a:r>
          </a:p>
        </p:txBody>
      </p:sp>
      <p:sp>
        <p:nvSpPr>
          <p:cNvPr id="13" name="Text Placeholder 22">
            <a:extLst>
              <a:ext uri="{FF2B5EF4-FFF2-40B4-BE49-F238E27FC236}">
                <a16:creationId xmlns:a16="http://schemas.microsoft.com/office/drawing/2014/main" id="{DF7C4FD8-A005-532E-A64A-E0D6295B9D5B}"/>
              </a:ext>
            </a:extLst>
          </p:cNvPr>
          <p:cNvSpPr>
            <a:spLocks noGrp="1"/>
          </p:cNvSpPr>
          <p:nvPr>
            <p:ph type="body" sz="quarter" idx="20" hasCustomPrompt="1"/>
          </p:nvPr>
        </p:nvSpPr>
        <p:spPr>
          <a:xfrm>
            <a:off x="3940629" y="4542770"/>
            <a:ext cx="4964472" cy="595034"/>
          </a:xfrm>
          <a:prstGeom prst="rect">
            <a:avLst/>
          </a:prstGeom>
        </p:spPr>
        <p:txBody>
          <a:bodyPr lIns="0">
            <a:noAutofit/>
          </a:bodyPr>
          <a:lstStyle>
            <a:lvl1pPr marL="0" indent="0">
              <a:spcBef>
                <a:spcPts val="0"/>
              </a:spcBef>
              <a:buNone/>
              <a:defRPr sz="3600" b="1">
                <a:solidFill>
                  <a:schemeClr val="bg1"/>
                </a:solidFill>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Lesson #</a:t>
            </a:r>
          </a:p>
        </p:txBody>
      </p:sp>
      <p:sp>
        <p:nvSpPr>
          <p:cNvPr id="14" name="Text Placeholder 22">
            <a:extLst>
              <a:ext uri="{FF2B5EF4-FFF2-40B4-BE49-F238E27FC236}">
                <a16:creationId xmlns:a16="http://schemas.microsoft.com/office/drawing/2014/main" id="{B1C5381C-84F5-9980-32C0-0EB801FE5872}"/>
              </a:ext>
            </a:extLst>
          </p:cNvPr>
          <p:cNvSpPr>
            <a:spLocks noGrp="1"/>
          </p:cNvSpPr>
          <p:nvPr>
            <p:ph type="body" sz="quarter" idx="21" hasCustomPrompt="1"/>
          </p:nvPr>
        </p:nvSpPr>
        <p:spPr>
          <a:xfrm>
            <a:off x="3940625" y="2863214"/>
            <a:ext cx="4964472" cy="869764"/>
          </a:xfrm>
          <a:prstGeom prst="rect">
            <a:avLst/>
          </a:prstGeom>
        </p:spPr>
        <p:txBody>
          <a:bodyPr lIns="0">
            <a:noAutofit/>
          </a:bodyPr>
          <a:lstStyle>
            <a:lvl1pPr marL="0" indent="0">
              <a:lnSpc>
                <a:spcPct val="80000"/>
              </a:lnSpc>
              <a:spcBef>
                <a:spcPts val="0"/>
              </a:spcBef>
              <a:buNone/>
              <a:defRPr sz="4800" b="1">
                <a:solidFill>
                  <a:schemeClr val="bg1"/>
                </a:solidFill>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Unit Name</a:t>
            </a:r>
          </a:p>
        </p:txBody>
      </p:sp>
      <p:sp>
        <p:nvSpPr>
          <p:cNvPr id="15" name="Text Placeholder 7">
            <a:extLst>
              <a:ext uri="{FF2B5EF4-FFF2-40B4-BE49-F238E27FC236}">
                <a16:creationId xmlns:a16="http://schemas.microsoft.com/office/drawing/2014/main" id="{C91ABDEF-9BF9-FBA8-2923-921238A0ECBC}"/>
              </a:ext>
            </a:extLst>
          </p:cNvPr>
          <p:cNvSpPr>
            <a:spLocks noGrp="1"/>
          </p:cNvSpPr>
          <p:nvPr>
            <p:ph type="body" sz="quarter" idx="22" hasCustomPrompt="1"/>
          </p:nvPr>
        </p:nvSpPr>
        <p:spPr>
          <a:xfrm>
            <a:off x="3940629" y="5174376"/>
            <a:ext cx="4965021" cy="555625"/>
          </a:xfrm>
          <a:prstGeom prst="rect">
            <a:avLst/>
          </a:prstGeom>
        </p:spPr>
        <p:txBody>
          <a:bodyPr lIns="0"/>
          <a:lstStyle>
            <a:lvl1pPr marL="0" indent="0">
              <a:buNone/>
              <a:defRPr sz="3600" b="1">
                <a:solidFill>
                  <a:schemeClr val="bg1"/>
                </a:solidFill>
              </a:defRPr>
            </a:lvl1pPr>
          </a:lstStyle>
          <a:p>
            <a:pPr marL="228600" marR="0" lvl="0" indent="-228600" algn="l" defTabSz="914400" rtl="0" eaLnBrk="1" fontAlgn="base" latinLnBrk="0" hangingPunct="1">
              <a:lnSpc>
                <a:spcPct val="100000"/>
              </a:lnSpc>
              <a:spcBef>
                <a:spcPct val="20000"/>
              </a:spcBef>
              <a:spcAft>
                <a:spcPct val="0"/>
              </a:spcAft>
              <a:buClrTx/>
              <a:buSzTx/>
              <a:tabLst/>
              <a:defRPr/>
            </a:pPr>
            <a:r>
              <a:rPr lang="en-US"/>
              <a:t>Lesson Name</a:t>
            </a:r>
          </a:p>
        </p:txBody>
      </p:sp>
    </p:spTree>
    <p:extLst>
      <p:ext uri="{BB962C8B-B14F-4D97-AF65-F5344CB8AC3E}">
        <p14:creationId xmlns:p14="http://schemas.microsoft.com/office/powerpoint/2010/main" val="3323440882"/>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Use What You Know: AP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sp>
        <p:nvSpPr>
          <p:cNvPr id="10" name="TextBox 9">
            <a:extLst>
              <a:ext uri="{FF2B5EF4-FFF2-40B4-BE49-F238E27FC236}">
                <a16:creationId xmlns:a16="http://schemas.microsoft.com/office/drawing/2014/main" id="{530D584D-7BD7-0258-9868-3AAC6C49440B}"/>
              </a:ext>
            </a:extLst>
          </p:cNvPr>
          <p:cNvSpPr txBox="1"/>
          <p:nvPr userDrawn="1"/>
        </p:nvSpPr>
        <p:spPr>
          <a:xfrm>
            <a:off x="441123" y="403549"/>
            <a:ext cx="7662862"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Use What You Know </a:t>
            </a:r>
          </a:p>
        </p:txBody>
      </p:sp>
      <p:cxnSp>
        <p:nvCxnSpPr>
          <p:cNvPr id="12" name="Straight Connector 11">
            <a:extLst>
              <a:ext uri="{FF2B5EF4-FFF2-40B4-BE49-F238E27FC236}">
                <a16:creationId xmlns:a16="http://schemas.microsoft.com/office/drawing/2014/main" id="{1247C223-6BBC-647E-8DFD-F2462A676717}"/>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CD9C1DCC-68AF-4154-490F-4FF6AE6206B1}"/>
              </a:ext>
            </a:extLst>
          </p:cNvPr>
          <p:cNvSpPr>
            <a:spLocks noGrp="1"/>
          </p:cNvSpPr>
          <p:nvPr>
            <p:ph type="pic" sz="quarter" idx="23" hasCustomPrompt="1"/>
          </p:nvPr>
        </p:nvSpPr>
        <p:spPr>
          <a:xfrm>
            <a:off x="452437" y="1151796"/>
            <a:ext cx="8239125" cy="5177279"/>
          </a:xfrm>
          <a:prstGeom prst="rect">
            <a:avLst/>
          </a:prstGeom>
        </p:spPr>
        <p:txBody>
          <a:bodyPr/>
          <a:lstStyle>
            <a:lvl1pPr>
              <a:defRPr/>
            </a:lvl1pPr>
          </a:lstStyle>
          <a:p>
            <a:r>
              <a:rPr lang="en-US"/>
              <a:t>APK slide</a:t>
            </a:r>
            <a:endParaRPr lang="en-GB"/>
          </a:p>
        </p:txBody>
      </p:sp>
    </p:spTree>
    <p:extLst>
      <p:ext uri="{BB962C8B-B14F-4D97-AF65-F5344CB8AC3E}">
        <p14:creationId xmlns:p14="http://schemas.microsoft.com/office/powerpoint/2010/main" val="2381033030"/>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ords to Learn">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BC02B18-278C-C590-D619-A39FCEA9BAE9}"/>
              </a:ext>
            </a:extLst>
          </p:cNvPr>
          <p:cNvSpPr txBox="1"/>
          <p:nvPr userDrawn="1"/>
        </p:nvSpPr>
        <p:spPr>
          <a:xfrm>
            <a:off x="441122" y="397906"/>
            <a:ext cx="7675288"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Words To Learn</a:t>
            </a:r>
          </a:p>
        </p:txBody>
      </p:sp>
      <p:graphicFrame>
        <p:nvGraphicFramePr>
          <p:cNvPr id="17" name="Table 16">
            <a:extLst>
              <a:ext uri="{FF2B5EF4-FFF2-40B4-BE49-F238E27FC236}">
                <a16:creationId xmlns:a16="http://schemas.microsoft.com/office/drawing/2014/main" id="{6453EAB2-26D6-772E-E2E1-ECC03449E815}"/>
              </a:ext>
            </a:extLst>
          </p:cNvPr>
          <p:cNvGraphicFramePr>
            <a:graphicFrameLocks noGrp="1"/>
          </p:cNvGraphicFramePr>
          <p:nvPr userDrawn="1">
            <p:extLst>
              <p:ext uri="{D42A27DB-BD31-4B8C-83A1-F6EECF244321}">
                <p14:modId xmlns:p14="http://schemas.microsoft.com/office/powerpoint/2010/main" val="3080694817"/>
              </p:ext>
            </p:extLst>
          </p:nvPr>
        </p:nvGraphicFramePr>
        <p:xfrm>
          <a:off x="434682" y="1269805"/>
          <a:ext cx="8239123" cy="5038920"/>
        </p:xfrm>
        <a:graphic>
          <a:graphicData uri="http://schemas.openxmlformats.org/drawingml/2006/table">
            <a:tbl>
              <a:tblPr firstRow="1" bandRow="1">
                <a:tableStyleId>{6E25E649-3F16-4E02-A733-19D2CDBF48F0}</a:tableStyleId>
              </a:tblPr>
              <a:tblGrid>
                <a:gridCol w="1948405">
                  <a:extLst>
                    <a:ext uri="{9D8B030D-6E8A-4147-A177-3AD203B41FA5}">
                      <a16:colId xmlns:a16="http://schemas.microsoft.com/office/drawing/2014/main" val="485695111"/>
                    </a:ext>
                  </a:extLst>
                </a:gridCol>
                <a:gridCol w="3019063">
                  <a:extLst>
                    <a:ext uri="{9D8B030D-6E8A-4147-A177-3AD203B41FA5}">
                      <a16:colId xmlns:a16="http://schemas.microsoft.com/office/drawing/2014/main" val="4153256965"/>
                    </a:ext>
                  </a:extLst>
                </a:gridCol>
                <a:gridCol w="3271655">
                  <a:extLst>
                    <a:ext uri="{9D8B030D-6E8A-4147-A177-3AD203B41FA5}">
                      <a16:colId xmlns:a16="http://schemas.microsoft.com/office/drawing/2014/main" val="4236880919"/>
                    </a:ext>
                  </a:extLst>
                </a:gridCol>
              </a:tblGrid>
              <a:tr h="458180">
                <a:tc>
                  <a:txBody>
                    <a:bodyPr/>
                    <a:lstStyle/>
                    <a:p>
                      <a:pPr algn="ctr"/>
                      <a:r>
                        <a:rPr lang="en-GB" sz="2400" b="0"/>
                        <a:t>Word</a:t>
                      </a:r>
                      <a:endParaRPr lang="en-AU" sz="2400" b="0"/>
                    </a:p>
                  </a:txBody>
                  <a:tcPr>
                    <a:lnL w="6350">
                      <a:solidFill>
                        <a:schemeClr val="accent1"/>
                      </a:solidFill>
                    </a:lnL>
                    <a:lnR w="6350">
                      <a:solidFill>
                        <a:schemeClr val="accent1"/>
                      </a:solidFill>
                    </a:lnR>
                    <a:lnT w="6350">
                      <a:solidFill>
                        <a:schemeClr val="accent1"/>
                      </a:solidFill>
                    </a:lnT>
                    <a:lnB w="6350">
                      <a:solidFill>
                        <a:schemeClr val="accent1"/>
                      </a:solidFill>
                    </a:lnB>
                  </a:tcPr>
                </a:tc>
                <a:tc>
                  <a:txBody>
                    <a:bodyPr/>
                    <a:lstStyle/>
                    <a:p>
                      <a:pPr algn="ctr"/>
                      <a:r>
                        <a:rPr lang="en-GB" sz="2400" b="0"/>
                        <a:t>Definition</a:t>
                      </a:r>
                      <a:endParaRPr lang="en-AU" sz="2400" b="0"/>
                    </a:p>
                  </a:txBody>
                  <a:tcPr>
                    <a:lnL w="6350">
                      <a:solidFill>
                        <a:schemeClr val="accent1"/>
                      </a:solidFill>
                    </a:lnL>
                    <a:lnR w="6350">
                      <a:solidFill>
                        <a:schemeClr val="accent1"/>
                      </a:solidFill>
                    </a:lnR>
                    <a:lnT w="6350">
                      <a:solidFill>
                        <a:schemeClr val="accent1"/>
                      </a:solidFill>
                    </a:lnT>
                    <a:lnB w="6350">
                      <a:solidFill>
                        <a:schemeClr val="accent1"/>
                      </a:solidFill>
                    </a:lnB>
                  </a:tcPr>
                </a:tc>
                <a:tc>
                  <a:txBody>
                    <a:bodyPr/>
                    <a:lstStyle/>
                    <a:p>
                      <a:pPr algn="ctr"/>
                      <a:r>
                        <a:rPr lang="en-GB" sz="2400" b="0"/>
                        <a:t>Image/Drawing</a:t>
                      </a:r>
                      <a:endParaRPr lang="en-AU" sz="2400" b="0"/>
                    </a:p>
                  </a:txBody>
                  <a:tcPr>
                    <a:lnL w="6350">
                      <a:solidFill>
                        <a:schemeClr val="accent1"/>
                      </a:solidFill>
                    </a:lnL>
                    <a:lnR w="6350">
                      <a:solidFill>
                        <a:schemeClr val="accent1"/>
                      </a:solidFill>
                    </a:lnR>
                    <a:lnT w="6350">
                      <a:solidFill>
                        <a:schemeClr val="accent1"/>
                      </a:solidFill>
                    </a:lnT>
                    <a:lnB w="6350">
                      <a:solidFill>
                        <a:schemeClr val="accent1"/>
                      </a:solidFill>
                    </a:lnB>
                  </a:tcPr>
                </a:tc>
                <a:extLst>
                  <a:ext uri="{0D108BD9-81ED-4DB2-BD59-A6C34878D82A}">
                    <a16:rowId xmlns:a16="http://schemas.microsoft.com/office/drawing/2014/main" val="3710302975"/>
                  </a:ext>
                </a:extLst>
              </a:tr>
              <a:tr h="2290370">
                <a:tc>
                  <a:txBody>
                    <a:bodyPr/>
                    <a:lstStyle/>
                    <a:p>
                      <a:pPr lvl="0" algn="l">
                        <a:buNone/>
                      </a:pPr>
                      <a:endParaRPr lang="en-AU" sz="2400"/>
                    </a:p>
                  </a:txBody>
                  <a:tcPr>
                    <a:lnL w="6350">
                      <a:solidFill>
                        <a:schemeClr val="accent1"/>
                      </a:solidFill>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a:solidFill>
                        <a:schemeClr val="accent1"/>
                      </a:solidFill>
                    </a:lnB>
                    <a:solidFill>
                      <a:schemeClr val="bg1"/>
                    </a:solidFill>
                  </a:tcPr>
                </a:tc>
                <a:tc>
                  <a:txBody>
                    <a:bodyPr/>
                    <a:lstStyle/>
                    <a:p>
                      <a:pPr lvl="0" algn="l">
                        <a:lnSpc>
                          <a:spcPct val="100000"/>
                        </a:lnSpc>
                        <a:spcBef>
                          <a:spcPts val="0"/>
                        </a:spcBef>
                        <a:spcAft>
                          <a:spcPts val="0"/>
                        </a:spcAft>
                        <a:buNone/>
                      </a:pPr>
                      <a:endParaRPr lang="en-AU" sz="1800" b="0" i="0" u="none" strike="noStrike" noProof="0">
                        <a:solidFill>
                          <a:srgbClr val="000000"/>
                        </a:solidFill>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a:solidFill>
                        <a:schemeClr val="accent1"/>
                      </a:solidFill>
                    </a:lnB>
                    <a:solidFill>
                      <a:schemeClr val="bg1"/>
                    </a:solidFill>
                  </a:tcPr>
                </a:tc>
                <a:tc>
                  <a:txBody>
                    <a:bodyPr/>
                    <a:lstStyle/>
                    <a:p>
                      <a:endParaRPr lang="en-AU"/>
                    </a:p>
                  </a:txBody>
                  <a:tcPr>
                    <a:lnL w="6350" cap="flat" cmpd="sng" algn="ctr">
                      <a:solidFill>
                        <a:schemeClr val="accent1"/>
                      </a:solidFill>
                      <a:prstDash val="solid"/>
                      <a:round/>
                      <a:headEnd type="none" w="med" len="med"/>
                      <a:tailEnd type="none" w="med" len="med"/>
                    </a:lnL>
                    <a:lnR w="6350">
                      <a:solidFill>
                        <a:schemeClr val="accent1"/>
                      </a:solidFill>
                    </a:lnR>
                    <a:lnT w="6350" cap="flat" cmpd="sng" algn="ctr">
                      <a:solidFill>
                        <a:schemeClr val="accent1"/>
                      </a:solidFill>
                      <a:prstDash val="solid"/>
                      <a:round/>
                      <a:headEnd type="none" w="med" len="med"/>
                      <a:tailEnd type="none" w="med" len="med"/>
                    </a:lnT>
                    <a:lnB w="6350">
                      <a:solidFill>
                        <a:schemeClr val="accent1"/>
                      </a:solidFill>
                    </a:lnB>
                    <a:solidFill>
                      <a:schemeClr val="bg1"/>
                    </a:solidFill>
                  </a:tcPr>
                </a:tc>
                <a:extLst>
                  <a:ext uri="{0D108BD9-81ED-4DB2-BD59-A6C34878D82A}">
                    <a16:rowId xmlns:a16="http://schemas.microsoft.com/office/drawing/2014/main" val="3593950619"/>
                  </a:ext>
                </a:extLst>
              </a:tr>
              <a:tr h="2290370">
                <a:tc>
                  <a:txBody>
                    <a:bodyPr/>
                    <a:lstStyle/>
                    <a:p>
                      <a:pPr lvl="0" algn="l">
                        <a:buNone/>
                      </a:pPr>
                      <a:endParaRPr lang="en-AU" sz="2400" b="0" i="0" u="none" strike="noStrike" noProof="0">
                        <a:solidFill>
                          <a:srgbClr val="000000"/>
                        </a:solidFill>
                        <a:latin typeface="Calibri"/>
                      </a:endParaRPr>
                    </a:p>
                    <a:p>
                      <a:pPr lvl="0" algn="l">
                        <a:lnSpc>
                          <a:spcPct val="100000"/>
                        </a:lnSpc>
                        <a:spcBef>
                          <a:spcPts val="0"/>
                        </a:spcBef>
                        <a:spcAft>
                          <a:spcPts val="0"/>
                        </a:spcAft>
                        <a:buNone/>
                      </a:pPr>
                      <a:endParaRPr lang="en-AU" sz="2400" b="0" i="0" u="none" strike="noStrike" noProof="0">
                        <a:solidFill>
                          <a:srgbClr val="000000"/>
                        </a:solidFill>
                      </a:endParaRPr>
                    </a:p>
                  </a:txBody>
                  <a:tcPr>
                    <a:lnL w="6350">
                      <a:solidFill>
                        <a:schemeClr val="accent1"/>
                      </a:solidFill>
                    </a:lnL>
                    <a:lnR w="6350">
                      <a:solidFill>
                        <a:schemeClr val="accent1"/>
                      </a:solidFill>
                    </a:lnR>
                    <a:lnT w="6350">
                      <a:solidFill>
                        <a:schemeClr val="accent1"/>
                      </a:solidFill>
                    </a:lnT>
                    <a:lnB w="6350">
                      <a:solidFill>
                        <a:schemeClr val="accent1"/>
                      </a:solidFill>
                    </a:lnB>
                  </a:tcPr>
                </a:tc>
                <a:tc>
                  <a:txBody>
                    <a:bodyPr/>
                    <a:lstStyle/>
                    <a:p>
                      <a:pPr lvl="0" algn="l">
                        <a:lnSpc>
                          <a:spcPct val="100000"/>
                        </a:lnSpc>
                        <a:spcBef>
                          <a:spcPts val="0"/>
                        </a:spcBef>
                        <a:spcAft>
                          <a:spcPts val="0"/>
                        </a:spcAft>
                        <a:buNone/>
                      </a:pPr>
                      <a:endParaRPr lang="en-AU" sz="1800" b="0" i="0" u="none" strike="noStrike" noProof="0">
                        <a:solidFill>
                          <a:srgbClr val="000000"/>
                        </a:solidFill>
                        <a:latin typeface="Calibri"/>
                      </a:endParaRPr>
                    </a:p>
                  </a:txBody>
                  <a:tcPr>
                    <a:lnL w="6350">
                      <a:solidFill>
                        <a:schemeClr val="accent1"/>
                      </a:solidFill>
                    </a:lnL>
                    <a:lnR w="6350">
                      <a:solidFill>
                        <a:schemeClr val="accent1"/>
                      </a:solidFill>
                    </a:lnR>
                    <a:lnT w="6350">
                      <a:solidFill>
                        <a:schemeClr val="accent1"/>
                      </a:solidFill>
                    </a:lnT>
                    <a:lnB w="6350">
                      <a:solidFill>
                        <a:schemeClr val="accent1"/>
                      </a:solidFill>
                    </a:lnB>
                  </a:tcPr>
                </a:tc>
                <a:tc>
                  <a:txBody>
                    <a:bodyPr/>
                    <a:lstStyle/>
                    <a:p>
                      <a:pPr lvl="0">
                        <a:buNone/>
                      </a:pPr>
                      <a:endParaRPr lang="en-AU" sz="1800" b="0" i="0" u="none" strike="noStrike" noProof="0">
                        <a:latin typeface="Calibri"/>
                      </a:endParaRPr>
                    </a:p>
                    <a:p>
                      <a:pPr lvl="0">
                        <a:buNone/>
                      </a:pPr>
                      <a:endParaRPr lang="en-AU" sz="2400"/>
                    </a:p>
                  </a:txBody>
                  <a:tcPr>
                    <a:lnL w="6350">
                      <a:solidFill>
                        <a:schemeClr val="accent1"/>
                      </a:solidFill>
                    </a:lnL>
                    <a:lnR w="6350">
                      <a:solidFill>
                        <a:schemeClr val="accent1"/>
                      </a:solidFill>
                    </a:lnR>
                    <a:lnT w="6350">
                      <a:solidFill>
                        <a:schemeClr val="accent1"/>
                      </a:solidFill>
                    </a:lnT>
                    <a:lnB w="6350">
                      <a:solidFill>
                        <a:schemeClr val="accent1"/>
                      </a:solidFill>
                    </a:lnB>
                  </a:tcPr>
                </a:tc>
                <a:extLst>
                  <a:ext uri="{0D108BD9-81ED-4DB2-BD59-A6C34878D82A}">
                    <a16:rowId xmlns:a16="http://schemas.microsoft.com/office/drawing/2014/main" val="2684551273"/>
                  </a:ext>
                </a:extLst>
              </a:tr>
            </a:tbl>
          </a:graphicData>
        </a:graphic>
      </p:graphicFrame>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hasCustomPrompt="1"/>
          </p:nvPr>
        </p:nvSpPr>
        <p:spPr>
          <a:xfrm>
            <a:off x="502750" y="1793891"/>
            <a:ext cx="1817914" cy="738664"/>
          </a:xfrm>
          <a:prstGeom prst="rect">
            <a:avLst/>
          </a:prstGeom>
        </p:spPr>
        <p:txBody>
          <a:bodyPr wrap="square" lIns="0" tIns="0" rIns="0" bIns="0">
            <a:spAutoFit/>
          </a:bodyPr>
          <a:lstStyle>
            <a:lvl1pPr>
              <a:defRPr sz="2400" b="0" i="0">
                <a:latin typeface="Edu QLD Beginner" pitchFamily="2" charset="0"/>
              </a:defRPr>
            </a:lvl1pPr>
          </a:lstStyle>
          <a:p>
            <a:pPr lvl="0"/>
            <a:r>
              <a:rPr lang="en-GB" dirty="0"/>
              <a:t>Insert word here.</a:t>
            </a:r>
          </a:p>
        </p:txBody>
      </p:sp>
      <p:sp>
        <p:nvSpPr>
          <p:cNvPr id="24" name="Text Placeholder 9">
            <a:extLst>
              <a:ext uri="{FF2B5EF4-FFF2-40B4-BE49-F238E27FC236}">
                <a16:creationId xmlns:a16="http://schemas.microsoft.com/office/drawing/2014/main" id="{4CDD37EF-952B-E15B-78C1-976DFC6B5170}"/>
              </a:ext>
            </a:extLst>
          </p:cNvPr>
          <p:cNvSpPr>
            <a:spLocks noGrp="1"/>
          </p:cNvSpPr>
          <p:nvPr>
            <p:ph type="body" sz="quarter" idx="23" hasCustomPrompt="1"/>
          </p:nvPr>
        </p:nvSpPr>
        <p:spPr>
          <a:xfrm>
            <a:off x="502750" y="4135638"/>
            <a:ext cx="1817914" cy="738664"/>
          </a:xfrm>
          <a:prstGeom prst="rect">
            <a:avLst/>
          </a:prstGeom>
        </p:spPr>
        <p:txBody>
          <a:bodyPr wrap="square" lIns="0" tIns="0" rIns="0" bIns="0">
            <a:spAutoFit/>
          </a:bodyPr>
          <a:lstStyle>
            <a:lvl1pPr>
              <a:defRPr sz="2400" b="0" i="0">
                <a:latin typeface="Edu QLD Beginner" pitchFamily="2" charset="0"/>
              </a:defRPr>
            </a:lvl1pPr>
          </a:lstStyle>
          <a:p>
            <a:pPr lvl="0"/>
            <a:r>
              <a:rPr lang="en-GB" dirty="0"/>
              <a:t>Insert word here.</a:t>
            </a:r>
          </a:p>
        </p:txBody>
      </p:sp>
      <p:sp>
        <p:nvSpPr>
          <p:cNvPr id="26" name="Text Placeholder 9">
            <a:extLst>
              <a:ext uri="{FF2B5EF4-FFF2-40B4-BE49-F238E27FC236}">
                <a16:creationId xmlns:a16="http://schemas.microsoft.com/office/drawing/2014/main" id="{89CDB251-895A-1D5D-47BC-F26E93C57D6E}"/>
              </a:ext>
            </a:extLst>
          </p:cNvPr>
          <p:cNvSpPr>
            <a:spLocks noGrp="1"/>
          </p:cNvSpPr>
          <p:nvPr>
            <p:ph type="body" sz="quarter" idx="24" hasCustomPrompt="1"/>
          </p:nvPr>
        </p:nvSpPr>
        <p:spPr>
          <a:xfrm>
            <a:off x="2453183" y="4135638"/>
            <a:ext cx="2893710" cy="369332"/>
          </a:xfrm>
          <a:prstGeom prst="rect">
            <a:avLst/>
          </a:prstGeom>
        </p:spPr>
        <p:txBody>
          <a:bodyPr wrap="square" lIns="0" tIns="0" rIns="0" bIns="0">
            <a:spAutoFit/>
          </a:bodyPr>
          <a:lstStyle>
            <a:lvl1pPr>
              <a:defRPr sz="2400" b="0" i="0">
                <a:latin typeface="Edu QLD Beginner" pitchFamily="2" charset="0"/>
              </a:defRPr>
            </a:lvl1pPr>
          </a:lstStyle>
          <a:p>
            <a:pPr lvl="0"/>
            <a:r>
              <a:rPr lang="en-GB" dirty="0"/>
              <a:t>Insert definition here.</a:t>
            </a:r>
          </a:p>
        </p:txBody>
      </p:sp>
      <p:sp>
        <p:nvSpPr>
          <p:cNvPr id="27" name="Text Placeholder 9">
            <a:extLst>
              <a:ext uri="{FF2B5EF4-FFF2-40B4-BE49-F238E27FC236}">
                <a16:creationId xmlns:a16="http://schemas.microsoft.com/office/drawing/2014/main" id="{69BE9095-F15D-97CF-2821-F6E9EA33ED78}"/>
              </a:ext>
            </a:extLst>
          </p:cNvPr>
          <p:cNvSpPr>
            <a:spLocks noGrp="1"/>
          </p:cNvSpPr>
          <p:nvPr>
            <p:ph type="body" sz="quarter" idx="25" hasCustomPrompt="1"/>
          </p:nvPr>
        </p:nvSpPr>
        <p:spPr>
          <a:xfrm>
            <a:off x="2453183" y="1791557"/>
            <a:ext cx="2893710" cy="369332"/>
          </a:xfrm>
          <a:prstGeom prst="rect">
            <a:avLst/>
          </a:prstGeom>
        </p:spPr>
        <p:txBody>
          <a:bodyPr wrap="square" lIns="0" tIns="0" rIns="0" bIns="0">
            <a:spAutoFit/>
          </a:bodyPr>
          <a:lstStyle>
            <a:lvl1pPr>
              <a:defRPr sz="2400" b="0" i="0">
                <a:latin typeface="Edu QLD Beginner" pitchFamily="2" charset="0"/>
              </a:defRPr>
            </a:lvl1pPr>
          </a:lstStyle>
          <a:p>
            <a:pPr lvl="0"/>
            <a:r>
              <a:rPr lang="en-GB" dirty="0"/>
              <a:t>Insert definition here.</a:t>
            </a:r>
          </a:p>
        </p:txBody>
      </p:sp>
      <p:sp>
        <p:nvSpPr>
          <p:cNvPr id="29" name="Picture Placeholder 28">
            <a:extLst>
              <a:ext uri="{FF2B5EF4-FFF2-40B4-BE49-F238E27FC236}">
                <a16:creationId xmlns:a16="http://schemas.microsoft.com/office/drawing/2014/main" id="{15AFBE4D-DC1E-98AC-30D4-339C64AB70EE}"/>
              </a:ext>
            </a:extLst>
          </p:cNvPr>
          <p:cNvSpPr>
            <a:spLocks noGrp="1"/>
          </p:cNvSpPr>
          <p:nvPr>
            <p:ph type="pic" sz="quarter" idx="26" hasCustomPrompt="1"/>
          </p:nvPr>
        </p:nvSpPr>
        <p:spPr>
          <a:xfrm>
            <a:off x="5521519" y="1791558"/>
            <a:ext cx="3048000" cy="2166148"/>
          </a:xfrm>
          <a:prstGeom prst="rect">
            <a:avLst/>
          </a:prstGeom>
        </p:spPr>
        <p:txBody>
          <a:bodyPr/>
          <a:lstStyle>
            <a:lvl1pPr>
              <a:defRPr sz="2400"/>
            </a:lvl1pPr>
          </a:lstStyle>
          <a:p>
            <a:r>
              <a:rPr lang="en-AU"/>
              <a:t>Insert picture here.</a:t>
            </a:r>
          </a:p>
        </p:txBody>
      </p:sp>
      <p:sp>
        <p:nvSpPr>
          <p:cNvPr id="30" name="Picture Placeholder 28">
            <a:extLst>
              <a:ext uri="{FF2B5EF4-FFF2-40B4-BE49-F238E27FC236}">
                <a16:creationId xmlns:a16="http://schemas.microsoft.com/office/drawing/2014/main" id="{B8955513-1CF5-9D02-202F-B0453C04CE8E}"/>
              </a:ext>
            </a:extLst>
          </p:cNvPr>
          <p:cNvSpPr>
            <a:spLocks noGrp="1"/>
          </p:cNvSpPr>
          <p:nvPr>
            <p:ph type="pic" sz="quarter" idx="27" hasCustomPrompt="1"/>
          </p:nvPr>
        </p:nvSpPr>
        <p:spPr>
          <a:xfrm>
            <a:off x="5521519" y="4146525"/>
            <a:ext cx="3048000" cy="2166148"/>
          </a:xfrm>
          <a:prstGeom prst="rect">
            <a:avLst/>
          </a:prstGeom>
        </p:spPr>
        <p:txBody>
          <a:bodyPr/>
          <a:lstStyle>
            <a:lvl1pPr>
              <a:defRPr sz="2400"/>
            </a:lvl1pPr>
          </a:lstStyle>
          <a:p>
            <a:r>
              <a:rPr lang="en-AU"/>
              <a:t>Insert picture here.</a:t>
            </a:r>
          </a:p>
        </p:txBody>
      </p:sp>
    </p:spTree>
    <p:extLst>
      <p:ext uri="{BB962C8B-B14F-4D97-AF65-F5344CB8AC3E}">
        <p14:creationId xmlns:p14="http://schemas.microsoft.com/office/powerpoint/2010/main" val="3627997952"/>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 Do">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4460008-6D3C-523D-741B-7659FB395F9A}"/>
              </a:ext>
            </a:extLst>
          </p:cNvPr>
          <p:cNvSpPr txBox="1"/>
          <p:nvPr userDrawn="1"/>
        </p:nvSpPr>
        <p:spPr>
          <a:xfrm>
            <a:off x="441122" y="397906"/>
            <a:ext cx="918213"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I Do:</a:t>
            </a:r>
            <a:endParaRPr lang="en-US" sz="3600" b="1" i="0">
              <a:solidFill>
                <a:schemeClr val="bg1">
                  <a:lumMod val="65000"/>
                </a:schemeClr>
              </a:solidFill>
              <a:latin typeface="Calibri" panose="020F050202020403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9220E6DE-DA7D-9A05-7F8F-D97A68F2B99C}"/>
              </a:ext>
            </a:extLst>
          </p:cNvPr>
          <p:cNvSpPr>
            <a:spLocks noGrp="1"/>
          </p:cNvSpPr>
          <p:nvPr>
            <p:ph type="body" sz="quarter" idx="24" hasCustomPrompt="1"/>
          </p:nvPr>
        </p:nvSpPr>
        <p:spPr>
          <a:xfrm>
            <a:off x="1349061" y="355043"/>
            <a:ext cx="7037388" cy="619125"/>
          </a:xfrm>
          <a:prstGeom prst="rect">
            <a:avLst/>
          </a:prstGeom>
        </p:spPr>
        <p:txBody>
          <a:bodyPr/>
          <a:lstStyle>
            <a:lvl1pPr>
              <a:defRPr sz="3600" b="1">
                <a:solidFill>
                  <a:schemeClr val="tx1"/>
                </a:solidFill>
              </a:defRPr>
            </a:lvl1pPr>
          </a:lstStyle>
          <a:p>
            <a:pPr lvl="0"/>
            <a:r>
              <a:rPr lang="en-US"/>
              <a:t>Insert Title</a:t>
            </a:r>
          </a:p>
        </p:txBody>
      </p:sp>
    </p:spTree>
    <p:extLst>
      <p:ext uri="{BB962C8B-B14F-4D97-AF65-F5344CB8AC3E}">
        <p14:creationId xmlns:p14="http://schemas.microsoft.com/office/powerpoint/2010/main" val="4223424949"/>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 Do: 2 image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4460008-6D3C-523D-741B-7659FB395F9A}"/>
              </a:ext>
            </a:extLst>
          </p:cNvPr>
          <p:cNvSpPr txBox="1"/>
          <p:nvPr userDrawn="1"/>
        </p:nvSpPr>
        <p:spPr>
          <a:xfrm>
            <a:off x="441122" y="397906"/>
            <a:ext cx="918213"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I Do:</a:t>
            </a:r>
            <a:endParaRPr lang="en-US" sz="3600" b="1" i="0">
              <a:solidFill>
                <a:schemeClr val="bg1">
                  <a:lumMod val="65000"/>
                </a:schemeClr>
              </a:solidFill>
              <a:latin typeface="Calibri" panose="020F050202020403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9220E6DE-DA7D-9A05-7F8F-D97A68F2B99C}"/>
              </a:ext>
            </a:extLst>
          </p:cNvPr>
          <p:cNvSpPr>
            <a:spLocks noGrp="1"/>
          </p:cNvSpPr>
          <p:nvPr>
            <p:ph type="body" sz="quarter" idx="24" hasCustomPrompt="1"/>
          </p:nvPr>
        </p:nvSpPr>
        <p:spPr>
          <a:xfrm>
            <a:off x="1349061" y="355043"/>
            <a:ext cx="7037388" cy="619125"/>
          </a:xfrm>
          <a:prstGeom prst="rect">
            <a:avLst/>
          </a:prstGeom>
        </p:spPr>
        <p:txBody>
          <a:bodyPr/>
          <a:lstStyle>
            <a:lvl1pPr>
              <a:defRPr sz="3600" b="1">
                <a:solidFill>
                  <a:schemeClr val="tx1"/>
                </a:solidFill>
              </a:defRPr>
            </a:lvl1pPr>
          </a:lstStyle>
          <a:p>
            <a:pPr lvl="0"/>
            <a:r>
              <a:rPr lang="en-US"/>
              <a:t>Insert Title</a:t>
            </a:r>
          </a:p>
        </p:txBody>
      </p:sp>
      <p:sp>
        <p:nvSpPr>
          <p:cNvPr id="2" name="Picture Placeholder 4">
            <a:extLst>
              <a:ext uri="{FF2B5EF4-FFF2-40B4-BE49-F238E27FC236}">
                <a16:creationId xmlns:a16="http://schemas.microsoft.com/office/drawing/2014/main" id="{DDFA14D8-FACA-065D-A028-1884F8F3A302}"/>
              </a:ext>
            </a:extLst>
          </p:cNvPr>
          <p:cNvSpPr>
            <a:spLocks noGrp="1"/>
          </p:cNvSpPr>
          <p:nvPr>
            <p:ph type="pic" sz="quarter" idx="23" hasCustomPrompt="1"/>
          </p:nvPr>
        </p:nvSpPr>
        <p:spPr>
          <a:xfrm>
            <a:off x="439737" y="1156867"/>
            <a:ext cx="4132263" cy="5177279"/>
          </a:xfrm>
          <a:prstGeom prst="rect">
            <a:avLst/>
          </a:prstGeom>
        </p:spPr>
        <p:txBody>
          <a:bodyPr/>
          <a:lstStyle>
            <a:lvl1pPr>
              <a:defRPr sz="1600"/>
            </a:lvl1pPr>
          </a:lstStyle>
          <a:p>
            <a:r>
              <a:rPr lang="en-US"/>
              <a:t>Insert image</a:t>
            </a:r>
            <a:endParaRPr lang="en-GB"/>
          </a:p>
        </p:txBody>
      </p:sp>
      <p:sp>
        <p:nvSpPr>
          <p:cNvPr id="3" name="Picture Placeholder 4">
            <a:extLst>
              <a:ext uri="{FF2B5EF4-FFF2-40B4-BE49-F238E27FC236}">
                <a16:creationId xmlns:a16="http://schemas.microsoft.com/office/drawing/2014/main" id="{2B0CE687-CB70-2BD2-7C35-42E76F0354BA}"/>
              </a:ext>
            </a:extLst>
          </p:cNvPr>
          <p:cNvSpPr>
            <a:spLocks noGrp="1"/>
          </p:cNvSpPr>
          <p:nvPr>
            <p:ph type="pic" sz="quarter" idx="25" hasCustomPrompt="1"/>
          </p:nvPr>
        </p:nvSpPr>
        <p:spPr>
          <a:xfrm>
            <a:off x="4667181" y="1156866"/>
            <a:ext cx="4132263" cy="5177279"/>
          </a:xfrm>
          <a:prstGeom prst="rect">
            <a:avLst/>
          </a:prstGeom>
        </p:spPr>
        <p:txBody>
          <a:bodyPr/>
          <a:lstStyle>
            <a:lvl1pPr>
              <a:defRPr sz="1600"/>
            </a:lvl1pPr>
          </a:lstStyle>
          <a:p>
            <a:r>
              <a:rPr lang="en-US"/>
              <a:t>Insert image</a:t>
            </a:r>
            <a:endParaRPr lang="en-GB"/>
          </a:p>
        </p:txBody>
      </p:sp>
    </p:spTree>
    <p:extLst>
      <p:ext uri="{BB962C8B-B14F-4D97-AF65-F5344CB8AC3E}">
        <p14:creationId xmlns:p14="http://schemas.microsoft.com/office/powerpoint/2010/main" val="3014916213"/>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e Do">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BC02B18-278C-C590-D619-A39FCEA9BAE9}"/>
              </a:ext>
            </a:extLst>
          </p:cNvPr>
          <p:cNvSpPr txBox="1"/>
          <p:nvPr userDrawn="1"/>
        </p:nvSpPr>
        <p:spPr>
          <a:xfrm>
            <a:off x="441126" y="397906"/>
            <a:ext cx="1601059"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We Do:</a:t>
            </a:r>
            <a:endParaRPr lang="en-US" sz="3600" b="1" i="0">
              <a:solidFill>
                <a:schemeClr val="bg1">
                  <a:lumMod val="65000"/>
                </a:schemeClr>
              </a:solidFill>
              <a:latin typeface="Calibri" panose="020F0502020204030204" pitchFamily="34" charset="0"/>
              <a:cs typeface="Calibri" panose="020F0502020204030204" pitchFamily="34" charset="0"/>
            </a:endParaRPr>
          </a:p>
        </p:txBody>
      </p:sp>
      <p:sp>
        <p:nvSpPr>
          <p:cNvPr id="5" name="Text Placeholder 5">
            <a:extLst>
              <a:ext uri="{FF2B5EF4-FFF2-40B4-BE49-F238E27FC236}">
                <a16:creationId xmlns:a16="http://schemas.microsoft.com/office/drawing/2014/main" id="{74743615-4807-26E9-DFCD-A5DC7D5AF225}"/>
              </a:ext>
            </a:extLst>
          </p:cNvPr>
          <p:cNvSpPr>
            <a:spLocks noGrp="1"/>
          </p:cNvSpPr>
          <p:nvPr>
            <p:ph type="body" sz="quarter" idx="23" hasCustomPrompt="1"/>
          </p:nvPr>
        </p:nvSpPr>
        <p:spPr>
          <a:xfrm>
            <a:off x="1891258" y="401037"/>
            <a:ext cx="6752091" cy="539859"/>
          </a:xfrm>
          <a:prstGeom prst="rect">
            <a:avLst/>
          </a:prstGeom>
        </p:spPr>
        <p:txBody>
          <a:bodyPr lIns="0" tIns="0" rIns="0" bIns="0"/>
          <a:lstStyle>
            <a:lvl1pPr>
              <a:defRPr sz="3600" b="1">
                <a:solidFill>
                  <a:schemeClr val="tx1"/>
                </a:solidFill>
              </a:defRPr>
            </a:lvl1pPr>
          </a:lstStyle>
          <a:p>
            <a:pPr lvl="0"/>
            <a:r>
              <a:rPr lang="en-AU"/>
              <a:t>Add Title</a:t>
            </a:r>
          </a:p>
        </p:txBody>
      </p:sp>
    </p:spTree>
    <p:extLst>
      <p:ext uri="{BB962C8B-B14F-4D97-AF65-F5344CB8AC3E}">
        <p14:creationId xmlns:p14="http://schemas.microsoft.com/office/powerpoint/2010/main" val="2272750319"/>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e Do: 2 image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BC02B18-278C-C590-D619-A39FCEA9BAE9}"/>
              </a:ext>
            </a:extLst>
          </p:cNvPr>
          <p:cNvSpPr txBox="1"/>
          <p:nvPr userDrawn="1"/>
        </p:nvSpPr>
        <p:spPr>
          <a:xfrm>
            <a:off x="441126" y="397906"/>
            <a:ext cx="1601059"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We Do:</a:t>
            </a:r>
            <a:endParaRPr lang="en-US" sz="3600" b="1" i="0">
              <a:solidFill>
                <a:schemeClr val="bg1">
                  <a:lumMod val="65000"/>
                </a:schemeClr>
              </a:solidFill>
              <a:latin typeface="Calibri" panose="020F0502020204030204" pitchFamily="34" charset="0"/>
              <a:cs typeface="Calibri" panose="020F0502020204030204" pitchFamily="34" charset="0"/>
            </a:endParaRPr>
          </a:p>
        </p:txBody>
      </p:sp>
      <p:sp>
        <p:nvSpPr>
          <p:cNvPr id="5" name="Text Placeholder 5">
            <a:extLst>
              <a:ext uri="{FF2B5EF4-FFF2-40B4-BE49-F238E27FC236}">
                <a16:creationId xmlns:a16="http://schemas.microsoft.com/office/drawing/2014/main" id="{74743615-4807-26E9-DFCD-A5DC7D5AF225}"/>
              </a:ext>
            </a:extLst>
          </p:cNvPr>
          <p:cNvSpPr>
            <a:spLocks noGrp="1"/>
          </p:cNvSpPr>
          <p:nvPr>
            <p:ph type="body" sz="quarter" idx="23" hasCustomPrompt="1"/>
          </p:nvPr>
        </p:nvSpPr>
        <p:spPr>
          <a:xfrm>
            <a:off x="1891258" y="401037"/>
            <a:ext cx="6752091" cy="539859"/>
          </a:xfrm>
          <a:prstGeom prst="rect">
            <a:avLst/>
          </a:prstGeom>
        </p:spPr>
        <p:txBody>
          <a:bodyPr lIns="0" tIns="0" rIns="0" bIns="0"/>
          <a:lstStyle>
            <a:lvl1pPr>
              <a:defRPr sz="3600" b="1">
                <a:solidFill>
                  <a:schemeClr val="tx1"/>
                </a:solidFill>
              </a:defRPr>
            </a:lvl1pPr>
          </a:lstStyle>
          <a:p>
            <a:pPr lvl="0"/>
            <a:r>
              <a:rPr lang="en-AU"/>
              <a:t>Add Title</a:t>
            </a:r>
          </a:p>
        </p:txBody>
      </p:sp>
      <p:sp>
        <p:nvSpPr>
          <p:cNvPr id="2" name="Picture Placeholder 4">
            <a:extLst>
              <a:ext uri="{FF2B5EF4-FFF2-40B4-BE49-F238E27FC236}">
                <a16:creationId xmlns:a16="http://schemas.microsoft.com/office/drawing/2014/main" id="{777F862B-6AD1-A5D3-199C-D6392CB7EEA0}"/>
              </a:ext>
            </a:extLst>
          </p:cNvPr>
          <p:cNvSpPr>
            <a:spLocks noGrp="1"/>
          </p:cNvSpPr>
          <p:nvPr>
            <p:ph type="pic" sz="quarter" idx="24" hasCustomPrompt="1"/>
          </p:nvPr>
        </p:nvSpPr>
        <p:spPr>
          <a:xfrm>
            <a:off x="439737" y="1156867"/>
            <a:ext cx="4132263" cy="5177279"/>
          </a:xfrm>
          <a:prstGeom prst="rect">
            <a:avLst/>
          </a:prstGeom>
        </p:spPr>
        <p:txBody>
          <a:bodyPr/>
          <a:lstStyle>
            <a:lvl1pPr>
              <a:defRPr sz="1600"/>
            </a:lvl1pPr>
          </a:lstStyle>
          <a:p>
            <a:r>
              <a:rPr lang="en-US"/>
              <a:t>Insert image</a:t>
            </a:r>
            <a:endParaRPr lang="en-GB"/>
          </a:p>
        </p:txBody>
      </p:sp>
      <p:sp>
        <p:nvSpPr>
          <p:cNvPr id="3" name="Picture Placeholder 4">
            <a:extLst>
              <a:ext uri="{FF2B5EF4-FFF2-40B4-BE49-F238E27FC236}">
                <a16:creationId xmlns:a16="http://schemas.microsoft.com/office/drawing/2014/main" id="{F32E1596-9005-0493-EB8C-AEE558ECA8F0}"/>
              </a:ext>
            </a:extLst>
          </p:cNvPr>
          <p:cNvSpPr>
            <a:spLocks noGrp="1"/>
          </p:cNvSpPr>
          <p:nvPr>
            <p:ph type="pic" sz="quarter" idx="25" hasCustomPrompt="1"/>
          </p:nvPr>
        </p:nvSpPr>
        <p:spPr>
          <a:xfrm>
            <a:off x="4667181" y="1156866"/>
            <a:ext cx="4132263" cy="5177279"/>
          </a:xfrm>
          <a:prstGeom prst="rect">
            <a:avLst/>
          </a:prstGeom>
        </p:spPr>
        <p:txBody>
          <a:bodyPr/>
          <a:lstStyle>
            <a:lvl1pPr>
              <a:defRPr sz="1600"/>
            </a:lvl1pPr>
          </a:lstStyle>
          <a:p>
            <a:r>
              <a:rPr lang="en-US"/>
              <a:t>Insert image</a:t>
            </a:r>
            <a:endParaRPr lang="en-GB"/>
          </a:p>
        </p:txBody>
      </p:sp>
    </p:spTree>
    <p:extLst>
      <p:ext uri="{BB962C8B-B14F-4D97-AF65-F5344CB8AC3E}">
        <p14:creationId xmlns:p14="http://schemas.microsoft.com/office/powerpoint/2010/main" val="1591453467"/>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You Do">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BC02B18-278C-C590-D619-A39FCEA9BAE9}"/>
              </a:ext>
            </a:extLst>
          </p:cNvPr>
          <p:cNvSpPr txBox="1"/>
          <p:nvPr userDrawn="1"/>
        </p:nvSpPr>
        <p:spPr>
          <a:xfrm>
            <a:off x="441120" y="397906"/>
            <a:ext cx="1677259" cy="553998"/>
          </a:xfrm>
          <a:prstGeom prst="rect">
            <a:avLst/>
          </a:prstGeom>
          <a:noFill/>
          <a:ln>
            <a:noFill/>
          </a:ln>
        </p:spPr>
        <p:txBody>
          <a:bodyPr wrap="square" lIns="0" tIns="0" rIns="0" bIns="0" rtlCol="0">
            <a:sp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You Do:</a:t>
            </a:r>
            <a:endParaRPr lang="en-US" sz="3600" b="1" i="0">
              <a:solidFill>
                <a:schemeClr val="bg1">
                  <a:lumMod val="65000"/>
                </a:schemeClr>
              </a:solidFill>
              <a:latin typeface="Calibri" panose="020F0502020204030204" pitchFamily="34" charset="0"/>
              <a:cs typeface="Calibri" panose="020F0502020204030204" pitchFamily="34" charset="0"/>
            </a:endParaRPr>
          </a:p>
        </p:txBody>
      </p:sp>
      <p:sp>
        <p:nvSpPr>
          <p:cNvPr id="4" name="Text Placeholder 5">
            <a:extLst>
              <a:ext uri="{FF2B5EF4-FFF2-40B4-BE49-F238E27FC236}">
                <a16:creationId xmlns:a16="http://schemas.microsoft.com/office/drawing/2014/main" id="{9B410A73-07BF-AC5F-DE1C-D07B7FC42D1A}"/>
              </a:ext>
            </a:extLst>
          </p:cNvPr>
          <p:cNvSpPr>
            <a:spLocks noGrp="1"/>
          </p:cNvSpPr>
          <p:nvPr>
            <p:ph type="body" sz="quarter" idx="23" hasCustomPrompt="1"/>
          </p:nvPr>
        </p:nvSpPr>
        <p:spPr>
          <a:xfrm>
            <a:off x="1940824" y="401037"/>
            <a:ext cx="6675891" cy="539859"/>
          </a:xfrm>
          <a:prstGeom prst="rect">
            <a:avLst/>
          </a:prstGeom>
        </p:spPr>
        <p:txBody>
          <a:bodyPr lIns="0" tIns="0" rIns="0" bIns="0"/>
          <a:lstStyle>
            <a:lvl1pPr>
              <a:defRPr sz="3600" b="1">
                <a:solidFill>
                  <a:schemeClr val="tx1"/>
                </a:solidFill>
              </a:defRPr>
            </a:lvl1pPr>
          </a:lstStyle>
          <a:p>
            <a:pPr lvl="0"/>
            <a:r>
              <a:rPr lang="en-AU"/>
              <a:t>Add Title</a:t>
            </a:r>
          </a:p>
        </p:txBody>
      </p:sp>
    </p:spTree>
    <p:extLst>
      <p:ext uri="{BB962C8B-B14F-4D97-AF65-F5344CB8AC3E}">
        <p14:creationId xmlns:p14="http://schemas.microsoft.com/office/powerpoint/2010/main" val="4085497846"/>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 Do: Demo Video">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3BA5E9A-3B00-4529-F463-52D30545A4A2}"/>
              </a:ext>
            </a:extLst>
          </p:cNvPr>
          <p:cNvSpPr txBox="1"/>
          <p:nvPr userDrawn="1"/>
        </p:nvSpPr>
        <p:spPr>
          <a:xfrm>
            <a:off x="441124" y="397906"/>
            <a:ext cx="915065"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I Do:</a:t>
            </a:r>
            <a:endParaRPr lang="en-US" sz="3600" b="1" i="0">
              <a:solidFill>
                <a:schemeClr val="accent3"/>
              </a:solidFill>
              <a:latin typeface="Calibri" panose="020F0502020204030204" pitchFamily="34" charset="0"/>
              <a:cs typeface="Calibri" panose="020F0502020204030204" pitchFamily="34" charset="0"/>
            </a:endParaRPr>
          </a:p>
        </p:txBody>
      </p:sp>
      <p:sp>
        <p:nvSpPr>
          <p:cNvPr id="5" name="Media Placeholder 4">
            <a:extLst>
              <a:ext uri="{FF2B5EF4-FFF2-40B4-BE49-F238E27FC236}">
                <a16:creationId xmlns:a16="http://schemas.microsoft.com/office/drawing/2014/main" id="{7A69CC26-A02C-8C8E-A794-680349CB5428}"/>
              </a:ext>
            </a:extLst>
          </p:cNvPr>
          <p:cNvSpPr>
            <a:spLocks noGrp="1"/>
          </p:cNvSpPr>
          <p:nvPr>
            <p:ph type="media" sz="quarter" idx="10" hasCustomPrompt="1"/>
          </p:nvPr>
        </p:nvSpPr>
        <p:spPr>
          <a:xfrm>
            <a:off x="439737" y="1251792"/>
            <a:ext cx="8239125" cy="5082354"/>
          </a:xfrm>
          <a:prstGeom prst="rect">
            <a:avLst/>
          </a:prstGeom>
        </p:spPr>
        <p:txBody>
          <a:bodyPr/>
          <a:lstStyle>
            <a:lvl1pPr>
              <a:defRPr sz="1600"/>
            </a:lvl1pPr>
          </a:lstStyle>
          <a:p>
            <a:r>
              <a:rPr lang="en-AU"/>
              <a:t>Insert video here.</a:t>
            </a:r>
          </a:p>
        </p:txBody>
      </p:sp>
      <p:sp>
        <p:nvSpPr>
          <p:cNvPr id="3" name="Text Placeholder 4">
            <a:extLst>
              <a:ext uri="{FF2B5EF4-FFF2-40B4-BE49-F238E27FC236}">
                <a16:creationId xmlns:a16="http://schemas.microsoft.com/office/drawing/2014/main" id="{5AE79840-E80E-10EE-02B9-8A094AEA9789}"/>
              </a:ext>
            </a:extLst>
          </p:cNvPr>
          <p:cNvSpPr>
            <a:spLocks noGrp="1"/>
          </p:cNvSpPr>
          <p:nvPr>
            <p:ph type="body" sz="quarter" idx="24" hasCustomPrompt="1"/>
          </p:nvPr>
        </p:nvSpPr>
        <p:spPr>
          <a:xfrm>
            <a:off x="1349061" y="355043"/>
            <a:ext cx="7037388" cy="619125"/>
          </a:xfrm>
          <a:prstGeom prst="rect">
            <a:avLst/>
          </a:prstGeom>
        </p:spPr>
        <p:txBody>
          <a:bodyPr/>
          <a:lstStyle>
            <a:lvl1pPr>
              <a:defRPr sz="3600" b="1">
                <a:solidFill>
                  <a:schemeClr val="tx1"/>
                </a:solidFill>
              </a:defRPr>
            </a:lvl1pPr>
          </a:lstStyle>
          <a:p>
            <a:pPr lvl="0"/>
            <a:r>
              <a:rPr lang="en-US"/>
              <a:t>Insert Title</a:t>
            </a:r>
          </a:p>
        </p:txBody>
      </p:sp>
    </p:spTree>
    <p:extLst>
      <p:ext uri="{BB962C8B-B14F-4D97-AF65-F5344CB8AC3E}">
        <p14:creationId xmlns:p14="http://schemas.microsoft.com/office/powerpoint/2010/main" val="787913943"/>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 Do: Review Step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3BA5E9A-3B00-4529-F463-52D30545A4A2}"/>
              </a:ext>
            </a:extLst>
          </p:cNvPr>
          <p:cNvSpPr txBox="1"/>
          <p:nvPr userDrawn="1"/>
        </p:nvSpPr>
        <p:spPr>
          <a:xfrm>
            <a:off x="441122" y="397906"/>
            <a:ext cx="7675288"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I Do:</a:t>
            </a:r>
            <a:endParaRPr lang="en-US" sz="3600" b="1" i="0">
              <a:solidFill>
                <a:schemeClr val="tx1"/>
              </a:solidFill>
              <a:latin typeface="Calibri" panose="020F0502020204030204" pitchFamily="34" charset="0"/>
              <a:cs typeface="Calibri" panose="020F0502020204030204" pitchFamily="34" charset="0"/>
            </a:endParaRPr>
          </a:p>
        </p:txBody>
      </p:sp>
      <p:sp>
        <p:nvSpPr>
          <p:cNvPr id="3" name="Picture Placeholder 4">
            <a:extLst>
              <a:ext uri="{FF2B5EF4-FFF2-40B4-BE49-F238E27FC236}">
                <a16:creationId xmlns:a16="http://schemas.microsoft.com/office/drawing/2014/main" id="{A0A94936-235C-E14E-B9EF-EC49A2DD319D}"/>
              </a:ext>
            </a:extLst>
          </p:cNvPr>
          <p:cNvSpPr>
            <a:spLocks noGrp="1"/>
          </p:cNvSpPr>
          <p:nvPr>
            <p:ph type="pic" sz="quarter" idx="23" hasCustomPrompt="1"/>
          </p:nvPr>
        </p:nvSpPr>
        <p:spPr>
          <a:xfrm>
            <a:off x="439737" y="1251792"/>
            <a:ext cx="8239125" cy="5082354"/>
          </a:xfrm>
          <a:prstGeom prst="rect">
            <a:avLst/>
          </a:prstGeom>
        </p:spPr>
        <p:txBody>
          <a:bodyPr/>
          <a:lstStyle>
            <a:lvl1pPr>
              <a:defRPr sz="1600"/>
            </a:lvl1pPr>
          </a:lstStyle>
          <a:p>
            <a:r>
              <a:rPr lang="en-US"/>
              <a:t>Insert video still here.</a:t>
            </a:r>
            <a:endParaRPr lang="en-GB"/>
          </a:p>
        </p:txBody>
      </p:sp>
      <p:sp>
        <p:nvSpPr>
          <p:cNvPr id="4" name="Text Placeholder 4">
            <a:extLst>
              <a:ext uri="{FF2B5EF4-FFF2-40B4-BE49-F238E27FC236}">
                <a16:creationId xmlns:a16="http://schemas.microsoft.com/office/drawing/2014/main" id="{8C7AD09E-99DC-DA55-A39B-4867DE8E26D4}"/>
              </a:ext>
            </a:extLst>
          </p:cNvPr>
          <p:cNvSpPr>
            <a:spLocks noGrp="1"/>
          </p:cNvSpPr>
          <p:nvPr>
            <p:ph type="body" sz="quarter" idx="24" hasCustomPrompt="1"/>
          </p:nvPr>
        </p:nvSpPr>
        <p:spPr>
          <a:xfrm>
            <a:off x="1349061" y="355043"/>
            <a:ext cx="7037388" cy="619125"/>
          </a:xfrm>
          <a:prstGeom prst="rect">
            <a:avLst/>
          </a:prstGeom>
        </p:spPr>
        <p:txBody>
          <a:bodyPr/>
          <a:lstStyle>
            <a:lvl1pPr>
              <a:defRPr sz="3600" b="1">
                <a:solidFill>
                  <a:schemeClr val="tx1"/>
                </a:solidFill>
              </a:defRPr>
            </a:lvl1pPr>
          </a:lstStyle>
          <a:p>
            <a:pPr lvl="0"/>
            <a:r>
              <a:rPr lang="en-US"/>
              <a:t>Insert Title</a:t>
            </a:r>
          </a:p>
        </p:txBody>
      </p:sp>
    </p:spTree>
    <p:extLst>
      <p:ext uri="{BB962C8B-B14F-4D97-AF65-F5344CB8AC3E}">
        <p14:creationId xmlns:p14="http://schemas.microsoft.com/office/powerpoint/2010/main" val="3905876206"/>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e Do: Review Step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3BA5E9A-3B00-4529-F463-52D30545A4A2}"/>
              </a:ext>
            </a:extLst>
          </p:cNvPr>
          <p:cNvSpPr txBox="1"/>
          <p:nvPr userDrawn="1"/>
        </p:nvSpPr>
        <p:spPr>
          <a:xfrm>
            <a:off x="441122" y="397906"/>
            <a:ext cx="7675288"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We Do:</a:t>
            </a:r>
            <a:endParaRPr lang="en-US" sz="3600" b="1" i="0">
              <a:solidFill>
                <a:schemeClr val="tx1"/>
              </a:solidFill>
              <a:latin typeface="Calibri" panose="020F0502020204030204" pitchFamily="34" charset="0"/>
              <a:cs typeface="Calibri" panose="020F0502020204030204" pitchFamily="34" charset="0"/>
            </a:endParaRPr>
          </a:p>
        </p:txBody>
      </p:sp>
      <p:sp>
        <p:nvSpPr>
          <p:cNvPr id="2" name="Text Placeholder 4">
            <a:extLst>
              <a:ext uri="{FF2B5EF4-FFF2-40B4-BE49-F238E27FC236}">
                <a16:creationId xmlns:a16="http://schemas.microsoft.com/office/drawing/2014/main" id="{48FED875-B37D-EF68-B461-CF90EB5561DF}"/>
              </a:ext>
            </a:extLst>
          </p:cNvPr>
          <p:cNvSpPr>
            <a:spLocks noGrp="1"/>
          </p:cNvSpPr>
          <p:nvPr>
            <p:ph type="body" sz="quarter" idx="24" hasCustomPrompt="1"/>
          </p:nvPr>
        </p:nvSpPr>
        <p:spPr>
          <a:xfrm>
            <a:off x="1855956" y="355043"/>
            <a:ext cx="7037388" cy="619125"/>
          </a:xfrm>
          <a:prstGeom prst="rect">
            <a:avLst/>
          </a:prstGeom>
        </p:spPr>
        <p:txBody>
          <a:bodyPr/>
          <a:lstStyle>
            <a:lvl1pPr>
              <a:defRPr sz="3600" b="1">
                <a:solidFill>
                  <a:schemeClr val="tx1"/>
                </a:solidFill>
              </a:defRPr>
            </a:lvl1pPr>
          </a:lstStyle>
          <a:p>
            <a:pPr lvl="0"/>
            <a:r>
              <a:rPr lang="en-US"/>
              <a:t>Insert Title</a:t>
            </a:r>
          </a:p>
        </p:txBody>
      </p:sp>
      <p:sp>
        <p:nvSpPr>
          <p:cNvPr id="4" name="Picture Placeholder 4">
            <a:extLst>
              <a:ext uri="{FF2B5EF4-FFF2-40B4-BE49-F238E27FC236}">
                <a16:creationId xmlns:a16="http://schemas.microsoft.com/office/drawing/2014/main" id="{3F437FA5-ECD1-98F7-A37E-C2E892625C47}"/>
              </a:ext>
            </a:extLst>
          </p:cNvPr>
          <p:cNvSpPr>
            <a:spLocks noGrp="1"/>
          </p:cNvSpPr>
          <p:nvPr>
            <p:ph type="pic" sz="quarter" idx="23" hasCustomPrompt="1"/>
          </p:nvPr>
        </p:nvSpPr>
        <p:spPr>
          <a:xfrm>
            <a:off x="439737" y="1251792"/>
            <a:ext cx="8239125" cy="5082354"/>
          </a:xfrm>
          <a:prstGeom prst="rect">
            <a:avLst/>
          </a:prstGeom>
        </p:spPr>
        <p:txBody>
          <a:bodyPr/>
          <a:lstStyle>
            <a:lvl1pPr>
              <a:defRPr sz="1600"/>
            </a:lvl1pPr>
          </a:lstStyle>
          <a:p>
            <a:r>
              <a:rPr lang="en-US"/>
              <a:t>Insert video still here.</a:t>
            </a:r>
            <a:endParaRPr lang="en-GB"/>
          </a:p>
        </p:txBody>
      </p:sp>
    </p:spTree>
    <p:extLst>
      <p:ext uri="{BB962C8B-B14F-4D97-AF65-F5344CB8AC3E}">
        <p14:creationId xmlns:p14="http://schemas.microsoft.com/office/powerpoint/2010/main" val="836859338"/>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ck Cover">
    <p:bg>
      <p:bgPr>
        <a:solidFill>
          <a:schemeClr val="bg1">
            <a:alpha val="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pic>
        <p:nvPicPr>
          <p:cNvPr id="8" name="Picture 7" descr="A black background with yellow and blue rectangles&#10;&#10;Description automatically generated">
            <a:extLst>
              <a:ext uri="{FF2B5EF4-FFF2-40B4-BE49-F238E27FC236}">
                <a16:creationId xmlns:a16="http://schemas.microsoft.com/office/drawing/2014/main" id="{D3DC7D44-DDDB-B39E-837D-A726CA953D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27042" y="411873"/>
            <a:ext cx="3089916" cy="1140227"/>
          </a:xfrm>
          <a:prstGeom prst="rect">
            <a:avLst/>
          </a:prstGeom>
        </p:spPr>
      </p:pic>
      <p:sp>
        <p:nvSpPr>
          <p:cNvPr id="4" name="Rectangle 3">
            <a:extLst>
              <a:ext uri="{FF2B5EF4-FFF2-40B4-BE49-F238E27FC236}">
                <a16:creationId xmlns:a16="http://schemas.microsoft.com/office/drawing/2014/main" id="{204485DF-7256-1A7A-CAAF-F95F4EAFEADC}"/>
              </a:ext>
            </a:extLst>
          </p:cNvPr>
          <p:cNvSpPr/>
          <p:nvPr userDrawn="1"/>
        </p:nvSpPr>
        <p:spPr>
          <a:xfrm>
            <a:off x="0" y="1951938"/>
            <a:ext cx="9144000" cy="4906062"/>
          </a:xfrm>
          <a:prstGeom prst="rect">
            <a:avLst/>
          </a:prstGeom>
          <a:solidFill>
            <a:srgbClr val="10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en-AU" sz="1100">
              <a:solidFill>
                <a:srgbClr val="FFC000"/>
              </a:solidFill>
            </a:endParaRPr>
          </a:p>
        </p:txBody>
      </p:sp>
    </p:spTree>
    <p:extLst>
      <p:ext uri="{BB962C8B-B14F-4D97-AF65-F5344CB8AC3E}">
        <p14:creationId xmlns:p14="http://schemas.microsoft.com/office/powerpoint/2010/main" val="2352210670"/>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You Do: Review Step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3BA5E9A-3B00-4529-F463-52D30545A4A2}"/>
              </a:ext>
            </a:extLst>
          </p:cNvPr>
          <p:cNvSpPr txBox="1"/>
          <p:nvPr userDrawn="1"/>
        </p:nvSpPr>
        <p:spPr>
          <a:xfrm>
            <a:off x="441122" y="397906"/>
            <a:ext cx="7675288"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You Do:</a:t>
            </a:r>
            <a:endParaRPr lang="en-US" sz="3600" b="1" i="0">
              <a:solidFill>
                <a:schemeClr val="tx1"/>
              </a:solidFill>
              <a:latin typeface="Calibri" panose="020F0502020204030204" pitchFamily="34" charset="0"/>
              <a:cs typeface="Calibri" panose="020F0502020204030204" pitchFamily="34" charset="0"/>
            </a:endParaRPr>
          </a:p>
        </p:txBody>
      </p:sp>
      <p:sp>
        <p:nvSpPr>
          <p:cNvPr id="2" name="Text Placeholder 4">
            <a:extLst>
              <a:ext uri="{FF2B5EF4-FFF2-40B4-BE49-F238E27FC236}">
                <a16:creationId xmlns:a16="http://schemas.microsoft.com/office/drawing/2014/main" id="{52C1358E-C8D0-937C-DBE8-4E73E87B8579}"/>
              </a:ext>
            </a:extLst>
          </p:cNvPr>
          <p:cNvSpPr>
            <a:spLocks noGrp="1"/>
          </p:cNvSpPr>
          <p:nvPr>
            <p:ph type="body" sz="quarter" idx="24" hasCustomPrompt="1"/>
          </p:nvPr>
        </p:nvSpPr>
        <p:spPr>
          <a:xfrm>
            <a:off x="1935470" y="355043"/>
            <a:ext cx="7037388" cy="619125"/>
          </a:xfrm>
          <a:prstGeom prst="rect">
            <a:avLst/>
          </a:prstGeom>
        </p:spPr>
        <p:txBody>
          <a:bodyPr/>
          <a:lstStyle>
            <a:lvl1pPr>
              <a:defRPr sz="3600" b="1">
                <a:solidFill>
                  <a:schemeClr val="tx1"/>
                </a:solidFill>
              </a:defRPr>
            </a:lvl1pPr>
          </a:lstStyle>
          <a:p>
            <a:pPr lvl="0"/>
            <a:r>
              <a:rPr lang="en-US"/>
              <a:t>Insert Title</a:t>
            </a:r>
          </a:p>
        </p:txBody>
      </p:sp>
      <p:sp>
        <p:nvSpPr>
          <p:cNvPr id="4" name="Picture Placeholder 4">
            <a:extLst>
              <a:ext uri="{FF2B5EF4-FFF2-40B4-BE49-F238E27FC236}">
                <a16:creationId xmlns:a16="http://schemas.microsoft.com/office/drawing/2014/main" id="{43BB7B7D-8B75-7CA6-E4B4-76DBE37A21B8}"/>
              </a:ext>
            </a:extLst>
          </p:cNvPr>
          <p:cNvSpPr>
            <a:spLocks noGrp="1"/>
          </p:cNvSpPr>
          <p:nvPr>
            <p:ph type="pic" sz="quarter" idx="23" hasCustomPrompt="1"/>
          </p:nvPr>
        </p:nvSpPr>
        <p:spPr>
          <a:xfrm>
            <a:off x="439737" y="1251792"/>
            <a:ext cx="8239125" cy="5082354"/>
          </a:xfrm>
          <a:prstGeom prst="rect">
            <a:avLst/>
          </a:prstGeom>
        </p:spPr>
        <p:txBody>
          <a:bodyPr/>
          <a:lstStyle>
            <a:lvl1pPr>
              <a:defRPr sz="1600"/>
            </a:lvl1pPr>
          </a:lstStyle>
          <a:p>
            <a:r>
              <a:rPr lang="en-US"/>
              <a:t>Insert video still here.</a:t>
            </a:r>
            <a:endParaRPr lang="en-GB"/>
          </a:p>
        </p:txBody>
      </p:sp>
    </p:spTree>
    <p:extLst>
      <p:ext uri="{BB962C8B-B14F-4D97-AF65-F5344CB8AC3E}">
        <p14:creationId xmlns:p14="http://schemas.microsoft.com/office/powerpoint/2010/main" val="2286254234"/>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You Do: Independent Practis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BC02B18-278C-C590-D619-A39FCEA9BAE9}"/>
              </a:ext>
            </a:extLst>
          </p:cNvPr>
          <p:cNvSpPr txBox="1"/>
          <p:nvPr userDrawn="1"/>
        </p:nvSpPr>
        <p:spPr>
          <a:xfrm>
            <a:off x="441124" y="397906"/>
            <a:ext cx="1490418" cy="553998"/>
          </a:xfrm>
          <a:prstGeom prst="rect">
            <a:avLst/>
          </a:prstGeom>
          <a:noFill/>
          <a:ln>
            <a:noFill/>
          </a:ln>
        </p:spPr>
        <p:txBody>
          <a:bodyPr wrap="square" lIns="0" tIns="0" rIns="0" bIns="0" rtlCol="0">
            <a:sp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You Do:</a:t>
            </a:r>
            <a:endParaRPr lang="en-US" sz="3600" b="1" i="0">
              <a:solidFill>
                <a:schemeClr val="bg1">
                  <a:lumMod val="65000"/>
                </a:schemeClr>
              </a:solidFill>
              <a:latin typeface="Calibri" panose="020F0502020204030204" pitchFamily="34" charset="0"/>
              <a:cs typeface="Calibri" panose="020F0502020204030204" pitchFamily="34" charset="0"/>
            </a:endParaRPr>
          </a:p>
        </p:txBody>
      </p:sp>
      <p:sp>
        <p:nvSpPr>
          <p:cNvPr id="4" name="Text Placeholder 4">
            <a:extLst>
              <a:ext uri="{FF2B5EF4-FFF2-40B4-BE49-F238E27FC236}">
                <a16:creationId xmlns:a16="http://schemas.microsoft.com/office/drawing/2014/main" id="{FD4AE952-0C68-9DAF-09CB-8DFD28358FDA}"/>
              </a:ext>
            </a:extLst>
          </p:cNvPr>
          <p:cNvSpPr>
            <a:spLocks noGrp="1"/>
          </p:cNvSpPr>
          <p:nvPr>
            <p:ph type="body" sz="quarter" idx="24" hasCustomPrompt="1"/>
          </p:nvPr>
        </p:nvSpPr>
        <p:spPr>
          <a:xfrm>
            <a:off x="1931542" y="365342"/>
            <a:ext cx="7037388" cy="619125"/>
          </a:xfrm>
          <a:prstGeom prst="rect">
            <a:avLst/>
          </a:prstGeom>
        </p:spPr>
        <p:txBody>
          <a:bodyPr/>
          <a:lstStyle>
            <a:lvl1pPr>
              <a:defRPr sz="3600" b="1">
                <a:solidFill>
                  <a:schemeClr val="tx1"/>
                </a:solidFill>
              </a:defRPr>
            </a:lvl1pPr>
          </a:lstStyle>
          <a:p>
            <a:pPr lvl="0"/>
            <a:r>
              <a:rPr lang="en-US"/>
              <a:t>Insert Title</a:t>
            </a:r>
          </a:p>
        </p:txBody>
      </p:sp>
      <p:sp>
        <p:nvSpPr>
          <p:cNvPr id="5" name="Picture Placeholder 4">
            <a:extLst>
              <a:ext uri="{FF2B5EF4-FFF2-40B4-BE49-F238E27FC236}">
                <a16:creationId xmlns:a16="http://schemas.microsoft.com/office/drawing/2014/main" id="{EBE18C81-ADC7-0850-A93A-A5E62556A132}"/>
              </a:ext>
            </a:extLst>
          </p:cNvPr>
          <p:cNvSpPr>
            <a:spLocks noGrp="1"/>
          </p:cNvSpPr>
          <p:nvPr>
            <p:ph type="pic" sz="quarter" idx="23" hasCustomPrompt="1"/>
          </p:nvPr>
        </p:nvSpPr>
        <p:spPr>
          <a:xfrm>
            <a:off x="439737" y="1251792"/>
            <a:ext cx="8239125" cy="5082354"/>
          </a:xfrm>
          <a:prstGeom prst="rect">
            <a:avLst/>
          </a:prstGeom>
        </p:spPr>
        <p:txBody>
          <a:bodyPr/>
          <a:lstStyle>
            <a:lvl1pPr>
              <a:defRPr sz="1600"/>
            </a:lvl1pPr>
          </a:lstStyle>
          <a:p>
            <a:r>
              <a:rPr lang="en-US"/>
              <a:t>Insert example of finished artwork here.</a:t>
            </a:r>
            <a:endParaRPr lang="en-GB"/>
          </a:p>
        </p:txBody>
      </p:sp>
    </p:spTree>
    <p:extLst>
      <p:ext uri="{BB962C8B-B14F-4D97-AF65-F5344CB8AC3E}">
        <p14:creationId xmlns:p14="http://schemas.microsoft.com/office/powerpoint/2010/main" val="394170362"/>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e Do: Discover Together">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2E0FA8B-EEDB-2161-E8D1-847E78917E16}"/>
              </a:ext>
            </a:extLst>
          </p:cNvPr>
          <p:cNvSpPr txBox="1"/>
          <p:nvPr userDrawn="1"/>
        </p:nvSpPr>
        <p:spPr>
          <a:xfrm>
            <a:off x="2400030" y="625606"/>
            <a:ext cx="0" cy="0"/>
          </a:xfrm>
          <a:prstGeom prst="rect">
            <a:avLst/>
          </a:prstGeom>
          <a:noFill/>
          <a:ln>
            <a:noFill/>
          </a:ln>
        </p:spPr>
        <p:txBody>
          <a:bodyPr wrap="none" rtlCol="0">
            <a:noAutofit/>
          </a:bodyPr>
          <a:lstStyle/>
          <a:p>
            <a:pPr>
              <a:spcBef>
                <a:spcPts val="672"/>
              </a:spcBef>
            </a:pPr>
            <a:endParaRPr lang="en-CH" sz="2800" i="0">
              <a:solidFill>
                <a:schemeClr val="tx1"/>
              </a:solidFill>
              <a:latin typeface="Calibri"/>
              <a:cs typeface="Calibri"/>
            </a:endParaRPr>
          </a:p>
        </p:txBody>
      </p:sp>
      <p:sp>
        <p:nvSpPr>
          <p:cNvPr id="41" name="Oval 40">
            <a:extLst>
              <a:ext uri="{FF2B5EF4-FFF2-40B4-BE49-F238E27FC236}">
                <a16:creationId xmlns:a16="http://schemas.microsoft.com/office/drawing/2014/main" id="{4B8536CD-A3A5-3BA0-353C-0124F6608E1C}"/>
              </a:ext>
            </a:extLst>
          </p:cNvPr>
          <p:cNvSpPr/>
          <p:nvPr userDrawn="1"/>
        </p:nvSpPr>
        <p:spPr>
          <a:xfrm>
            <a:off x="5929440" y="1097395"/>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43" name="Oval 42">
            <a:extLst>
              <a:ext uri="{FF2B5EF4-FFF2-40B4-BE49-F238E27FC236}">
                <a16:creationId xmlns:a16="http://schemas.microsoft.com/office/drawing/2014/main" id="{83D1FE45-87B0-2E93-640D-A325C5FD10EB}"/>
              </a:ext>
            </a:extLst>
          </p:cNvPr>
          <p:cNvSpPr/>
          <p:nvPr userDrawn="1"/>
        </p:nvSpPr>
        <p:spPr>
          <a:xfrm>
            <a:off x="534782" y="1089734"/>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79" name="TextBox 78">
            <a:extLst>
              <a:ext uri="{FF2B5EF4-FFF2-40B4-BE49-F238E27FC236}">
                <a16:creationId xmlns:a16="http://schemas.microsoft.com/office/drawing/2014/main" id="{73283E95-6A0B-1BD8-5691-1F336B5A6C4B}"/>
              </a:ext>
            </a:extLst>
          </p:cNvPr>
          <p:cNvSpPr txBox="1"/>
          <p:nvPr userDrawn="1"/>
        </p:nvSpPr>
        <p:spPr>
          <a:xfrm>
            <a:off x="8991600" y="5509846"/>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81" name="TextBox 80">
            <a:extLst>
              <a:ext uri="{FF2B5EF4-FFF2-40B4-BE49-F238E27FC236}">
                <a16:creationId xmlns:a16="http://schemas.microsoft.com/office/drawing/2014/main" id="{921EB65B-831C-9A12-7C1D-99BAE9F79B0C}"/>
              </a:ext>
            </a:extLst>
          </p:cNvPr>
          <p:cNvSpPr txBox="1"/>
          <p:nvPr userDrawn="1"/>
        </p:nvSpPr>
        <p:spPr>
          <a:xfrm>
            <a:off x="441122" y="397906"/>
            <a:ext cx="7776624"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We Do: </a:t>
            </a:r>
            <a:r>
              <a:rPr lang="en-US" sz="3500" b="1" i="0">
                <a:solidFill>
                  <a:schemeClr val="tx1"/>
                </a:solidFill>
                <a:latin typeface="Calibri" panose="020F0502020204030204" pitchFamily="34" charset="0"/>
                <a:cs typeface="Calibri" panose="020F0502020204030204" pitchFamily="34" charset="0"/>
              </a:rPr>
              <a:t>Discover Together</a:t>
            </a:r>
          </a:p>
        </p:txBody>
      </p:sp>
      <p:pic>
        <p:nvPicPr>
          <p:cNvPr id="6" name="Picture 5" descr="A person and two girls looking at a tablet&#10;&#10;Description automatically generated">
            <a:extLst>
              <a:ext uri="{FF2B5EF4-FFF2-40B4-BE49-F238E27FC236}">
                <a16:creationId xmlns:a16="http://schemas.microsoft.com/office/drawing/2014/main" id="{DD871EB5-F0D1-7661-4006-4224EC26AC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86228" y="1249611"/>
            <a:ext cx="6355668" cy="5084535"/>
          </a:xfrm>
          <a:prstGeom prst="rect">
            <a:avLst/>
          </a:prstGeom>
        </p:spPr>
      </p:pic>
    </p:spTree>
    <p:extLst>
      <p:ext uri="{BB962C8B-B14F-4D97-AF65-F5344CB8AC3E}">
        <p14:creationId xmlns:p14="http://schemas.microsoft.com/office/powerpoint/2010/main" val="878750020"/>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e Do: Share Ideas">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1CFA617-5CE8-4BE9-8025-10668004079D}"/>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7" name="TextBox 6">
            <a:extLst>
              <a:ext uri="{FF2B5EF4-FFF2-40B4-BE49-F238E27FC236}">
                <a16:creationId xmlns:a16="http://schemas.microsoft.com/office/drawing/2014/main" id="{92E0FA8B-EEDB-2161-E8D1-847E78917E16}"/>
              </a:ext>
            </a:extLst>
          </p:cNvPr>
          <p:cNvSpPr txBox="1"/>
          <p:nvPr userDrawn="1"/>
        </p:nvSpPr>
        <p:spPr>
          <a:xfrm>
            <a:off x="2400030" y="625606"/>
            <a:ext cx="0" cy="0"/>
          </a:xfrm>
          <a:prstGeom prst="rect">
            <a:avLst/>
          </a:prstGeom>
          <a:noFill/>
          <a:ln>
            <a:noFill/>
          </a:ln>
        </p:spPr>
        <p:txBody>
          <a:bodyPr wrap="none" rtlCol="0">
            <a:noAutofit/>
          </a:bodyPr>
          <a:lstStyle/>
          <a:p>
            <a:pPr>
              <a:spcBef>
                <a:spcPts val="672"/>
              </a:spcBef>
            </a:pPr>
            <a:endParaRPr lang="en-CH" sz="2800" i="0">
              <a:solidFill>
                <a:schemeClr val="tx1"/>
              </a:solidFill>
              <a:latin typeface="Calibri"/>
              <a:cs typeface="Calibri"/>
            </a:endParaRPr>
          </a:p>
        </p:txBody>
      </p:sp>
      <p:sp>
        <p:nvSpPr>
          <p:cNvPr id="41" name="Oval 40">
            <a:extLst>
              <a:ext uri="{FF2B5EF4-FFF2-40B4-BE49-F238E27FC236}">
                <a16:creationId xmlns:a16="http://schemas.microsoft.com/office/drawing/2014/main" id="{4B8536CD-A3A5-3BA0-353C-0124F6608E1C}"/>
              </a:ext>
            </a:extLst>
          </p:cNvPr>
          <p:cNvSpPr/>
          <p:nvPr userDrawn="1"/>
        </p:nvSpPr>
        <p:spPr>
          <a:xfrm>
            <a:off x="5929440" y="1097395"/>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43" name="Oval 42">
            <a:extLst>
              <a:ext uri="{FF2B5EF4-FFF2-40B4-BE49-F238E27FC236}">
                <a16:creationId xmlns:a16="http://schemas.microsoft.com/office/drawing/2014/main" id="{83D1FE45-87B0-2E93-640D-A325C5FD10EB}"/>
              </a:ext>
            </a:extLst>
          </p:cNvPr>
          <p:cNvSpPr/>
          <p:nvPr userDrawn="1"/>
        </p:nvSpPr>
        <p:spPr>
          <a:xfrm>
            <a:off x="534782" y="1089734"/>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79" name="TextBox 78">
            <a:extLst>
              <a:ext uri="{FF2B5EF4-FFF2-40B4-BE49-F238E27FC236}">
                <a16:creationId xmlns:a16="http://schemas.microsoft.com/office/drawing/2014/main" id="{73283E95-6A0B-1BD8-5691-1F336B5A6C4B}"/>
              </a:ext>
            </a:extLst>
          </p:cNvPr>
          <p:cNvSpPr txBox="1"/>
          <p:nvPr userDrawn="1"/>
        </p:nvSpPr>
        <p:spPr>
          <a:xfrm>
            <a:off x="8991600" y="5509846"/>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81" name="TextBox 80">
            <a:extLst>
              <a:ext uri="{FF2B5EF4-FFF2-40B4-BE49-F238E27FC236}">
                <a16:creationId xmlns:a16="http://schemas.microsoft.com/office/drawing/2014/main" id="{921EB65B-831C-9A12-7C1D-99BAE9F79B0C}"/>
              </a:ext>
            </a:extLst>
          </p:cNvPr>
          <p:cNvSpPr txBox="1"/>
          <p:nvPr userDrawn="1"/>
        </p:nvSpPr>
        <p:spPr>
          <a:xfrm>
            <a:off x="441120" y="397906"/>
            <a:ext cx="7776624"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We Do: </a:t>
            </a:r>
            <a:r>
              <a:rPr lang="en-US" sz="3500" b="1" i="0">
                <a:solidFill>
                  <a:schemeClr val="tx1"/>
                </a:solidFill>
                <a:latin typeface="Calibri" panose="020F0502020204030204" pitchFamily="34" charset="0"/>
                <a:cs typeface="Calibri" panose="020F0502020204030204" pitchFamily="34" charset="0"/>
              </a:rPr>
              <a:t>Share Ideas</a:t>
            </a:r>
          </a:p>
        </p:txBody>
      </p:sp>
      <p:pic>
        <p:nvPicPr>
          <p:cNvPr id="4" name="Picture 3" descr="A group of kids looking at pictures on a table&#10;&#10;Description automatically generated">
            <a:extLst>
              <a:ext uri="{FF2B5EF4-FFF2-40B4-BE49-F238E27FC236}">
                <a16:creationId xmlns:a16="http://schemas.microsoft.com/office/drawing/2014/main" id="{9E28EFF3-526A-1FD2-26EE-723FD8F61DC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85755" y="1168076"/>
            <a:ext cx="7556614" cy="5126313"/>
          </a:xfrm>
          <a:prstGeom prst="rect">
            <a:avLst/>
          </a:prstGeom>
        </p:spPr>
      </p:pic>
    </p:spTree>
    <p:extLst>
      <p:ext uri="{BB962C8B-B14F-4D97-AF65-F5344CB8AC3E}">
        <p14:creationId xmlns:p14="http://schemas.microsoft.com/office/powerpoint/2010/main" val="930393447"/>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 Do: Find.. ">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1CFA617-5CE8-4BE9-8025-10668004079D}"/>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6" name="TextBox 5">
            <a:extLst>
              <a:ext uri="{FF2B5EF4-FFF2-40B4-BE49-F238E27FC236}">
                <a16:creationId xmlns:a16="http://schemas.microsoft.com/office/drawing/2014/main" id="{ABC02B18-278C-C590-D619-A39FCEA9BAE9}"/>
              </a:ext>
            </a:extLst>
          </p:cNvPr>
          <p:cNvSpPr txBox="1"/>
          <p:nvPr userDrawn="1"/>
        </p:nvSpPr>
        <p:spPr>
          <a:xfrm>
            <a:off x="441123" y="397906"/>
            <a:ext cx="8353148"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I Do: </a:t>
            </a:r>
            <a:endParaRPr lang="en-US" sz="3600" b="1" i="0">
              <a:solidFill>
                <a:schemeClr val="tx1"/>
              </a:solidFill>
              <a:latin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1F8CBAF5-BD4B-774D-CEA9-B8027A9848EC}"/>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D3F7446-2C32-8B2A-2A53-E8EA9CBDD6E3}"/>
              </a:ext>
            </a:extLst>
          </p:cNvPr>
          <p:cNvSpPr txBox="1"/>
          <p:nvPr userDrawn="1"/>
        </p:nvSpPr>
        <p:spPr>
          <a:xfrm>
            <a:off x="2400030" y="625606"/>
            <a:ext cx="0" cy="0"/>
          </a:xfrm>
          <a:prstGeom prst="rect">
            <a:avLst/>
          </a:prstGeom>
          <a:noFill/>
          <a:ln>
            <a:noFill/>
          </a:ln>
        </p:spPr>
        <p:txBody>
          <a:bodyPr wrap="none" rtlCol="0">
            <a:noAutofit/>
          </a:bodyPr>
          <a:lstStyle/>
          <a:p>
            <a:pPr>
              <a:spcBef>
                <a:spcPts val="672"/>
              </a:spcBef>
            </a:pPr>
            <a:endParaRPr lang="en-CH" sz="2800" i="0">
              <a:solidFill>
                <a:schemeClr val="tx1"/>
              </a:solidFill>
              <a:latin typeface="Calibri"/>
              <a:cs typeface="Calibri"/>
            </a:endParaRPr>
          </a:p>
        </p:txBody>
      </p:sp>
      <p:sp>
        <p:nvSpPr>
          <p:cNvPr id="43" name="Oval 42">
            <a:extLst>
              <a:ext uri="{FF2B5EF4-FFF2-40B4-BE49-F238E27FC236}">
                <a16:creationId xmlns:a16="http://schemas.microsoft.com/office/drawing/2014/main" id="{A74547FB-0EF3-210F-59A7-55CD74ECCF23}"/>
              </a:ext>
            </a:extLst>
          </p:cNvPr>
          <p:cNvSpPr/>
          <p:nvPr userDrawn="1"/>
        </p:nvSpPr>
        <p:spPr>
          <a:xfrm>
            <a:off x="3238596" y="1099320"/>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45" name="Oval 44">
            <a:extLst>
              <a:ext uri="{FF2B5EF4-FFF2-40B4-BE49-F238E27FC236}">
                <a16:creationId xmlns:a16="http://schemas.microsoft.com/office/drawing/2014/main" id="{08D80C4F-1766-F224-1867-235E750121DC}"/>
              </a:ext>
            </a:extLst>
          </p:cNvPr>
          <p:cNvSpPr/>
          <p:nvPr userDrawn="1"/>
        </p:nvSpPr>
        <p:spPr>
          <a:xfrm>
            <a:off x="5929440" y="1097395"/>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47" name="Oval 46">
            <a:extLst>
              <a:ext uri="{FF2B5EF4-FFF2-40B4-BE49-F238E27FC236}">
                <a16:creationId xmlns:a16="http://schemas.microsoft.com/office/drawing/2014/main" id="{F7F93669-53D3-4AE3-BCF6-D5737C5A5C1D}"/>
              </a:ext>
            </a:extLst>
          </p:cNvPr>
          <p:cNvSpPr/>
          <p:nvPr userDrawn="1"/>
        </p:nvSpPr>
        <p:spPr>
          <a:xfrm>
            <a:off x="534782" y="1089734"/>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52" name="TextBox 51">
            <a:extLst>
              <a:ext uri="{FF2B5EF4-FFF2-40B4-BE49-F238E27FC236}">
                <a16:creationId xmlns:a16="http://schemas.microsoft.com/office/drawing/2014/main" id="{0DD2A4FB-9C6C-E970-A93B-8D2870261989}"/>
              </a:ext>
            </a:extLst>
          </p:cNvPr>
          <p:cNvSpPr txBox="1"/>
          <p:nvPr userDrawn="1"/>
        </p:nvSpPr>
        <p:spPr>
          <a:xfrm>
            <a:off x="8991600" y="5509846"/>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5" name="Text Placeholder 5">
            <a:extLst>
              <a:ext uri="{FF2B5EF4-FFF2-40B4-BE49-F238E27FC236}">
                <a16:creationId xmlns:a16="http://schemas.microsoft.com/office/drawing/2014/main" id="{30B6177E-8C51-B2DA-1FC6-5D0A62F0B56B}"/>
              </a:ext>
            </a:extLst>
          </p:cNvPr>
          <p:cNvSpPr>
            <a:spLocks noGrp="1"/>
          </p:cNvSpPr>
          <p:nvPr>
            <p:ph type="body" sz="quarter" idx="24" hasCustomPrompt="1"/>
          </p:nvPr>
        </p:nvSpPr>
        <p:spPr>
          <a:xfrm>
            <a:off x="1390922" y="401037"/>
            <a:ext cx="7270185" cy="553998"/>
          </a:xfrm>
          <a:prstGeom prst="rect">
            <a:avLst/>
          </a:prstGeom>
        </p:spPr>
        <p:txBody>
          <a:bodyPr lIns="0" tIns="0" rIns="0" bIns="0">
            <a:spAutoFit/>
          </a:bodyPr>
          <a:lstStyle>
            <a:lvl1pPr>
              <a:defRPr sz="3600" b="1">
                <a:solidFill>
                  <a:schemeClr val="tx1"/>
                </a:solidFill>
              </a:defRPr>
            </a:lvl1pPr>
          </a:lstStyle>
          <a:p>
            <a:pPr lvl="0"/>
            <a:r>
              <a:rPr lang="en-AU"/>
              <a:t>Insert Activity Name</a:t>
            </a:r>
          </a:p>
        </p:txBody>
      </p:sp>
      <p:sp>
        <p:nvSpPr>
          <p:cNvPr id="8" name="Picture Placeholder 4">
            <a:extLst>
              <a:ext uri="{FF2B5EF4-FFF2-40B4-BE49-F238E27FC236}">
                <a16:creationId xmlns:a16="http://schemas.microsoft.com/office/drawing/2014/main" id="{AD9E3B6E-4220-1D6D-AF22-9E026016E9B7}"/>
              </a:ext>
            </a:extLst>
          </p:cNvPr>
          <p:cNvSpPr>
            <a:spLocks noGrp="1"/>
          </p:cNvSpPr>
          <p:nvPr>
            <p:ph type="pic" sz="quarter" idx="25" hasCustomPrompt="1"/>
          </p:nvPr>
        </p:nvSpPr>
        <p:spPr>
          <a:xfrm>
            <a:off x="795202" y="1251792"/>
            <a:ext cx="7553596" cy="4985678"/>
          </a:xfrm>
          <a:prstGeom prst="rect">
            <a:avLst/>
          </a:prstGeom>
        </p:spPr>
        <p:txBody>
          <a:bodyPr/>
          <a:lstStyle>
            <a:lvl1pPr>
              <a:defRPr sz="1600"/>
            </a:lvl1pPr>
          </a:lstStyle>
          <a:p>
            <a:r>
              <a:rPr lang="en-US"/>
              <a:t>Insert example images.</a:t>
            </a:r>
            <a:endParaRPr lang="en-GB"/>
          </a:p>
        </p:txBody>
      </p:sp>
    </p:spTree>
    <p:extLst>
      <p:ext uri="{BB962C8B-B14F-4D97-AF65-F5344CB8AC3E}">
        <p14:creationId xmlns:p14="http://schemas.microsoft.com/office/powerpoint/2010/main" val="3966373852"/>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You Do: Stick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251305-9B53-3843-F281-37E3061B277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41124" y="1203106"/>
            <a:ext cx="8234362" cy="5069523"/>
          </a:xfrm>
          <a:prstGeom prst="rect">
            <a:avLst/>
          </a:prstGeom>
        </p:spPr>
      </p:pic>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BC02B18-278C-C590-D619-A39FCEA9BAE9}"/>
              </a:ext>
            </a:extLst>
          </p:cNvPr>
          <p:cNvSpPr txBox="1"/>
          <p:nvPr userDrawn="1"/>
        </p:nvSpPr>
        <p:spPr>
          <a:xfrm>
            <a:off x="441124" y="397906"/>
            <a:ext cx="8234363" cy="553998"/>
          </a:xfrm>
          <a:prstGeom prst="rect">
            <a:avLst/>
          </a:prstGeom>
          <a:noFill/>
          <a:ln>
            <a:noFill/>
          </a:ln>
        </p:spPr>
        <p:txBody>
          <a:bodyPr wrap="square" lIns="0" tIns="0" rIns="0" bIns="0" rtlCol="0">
            <a:sp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You Do:</a:t>
            </a:r>
            <a:endParaRPr lang="en-US" sz="3600" b="1" i="0">
              <a:solidFill>
                <a:schemeClr val="tx1"/>
              </a:solidFill>
              <a:latin typeface="Calibri" panose="020F0502020204030204" pitchFamily="34" charset="0"/>
              <a:cs typeface="Calibri" panose="020F0502020204030204" pitchFamily="34" charset="0"/>
            </a:endParaRPr>
          </a:p>
        </p:txBody>
      </p:sp>
      <p:sp>
        <p:nvSpPr>
          <p:cNvPr id="3" name="Text Placeholder 5">
            <a:extLst>
              <a:ext uri="{FF2B5EF4-FFF2-40B4-BE49-F238E27FC236}">
                <a16:creationId xmlns:a16="http://schemas.microsoft.com/office/drawing/2014/main" id="{F43C3402-0B63-693A-F588-12EF5EA94A27}"/>
              </a:ext>
            </a:extLst>
          </p:cNvPr>
          <p:cNvSpPr>
            <a:spLocks noGrp="1"/>
          </p:cNvSpPr>
          <p:nvPr>
            <p:ph type="body" sz="quarter" idx="23" hasCustomPrompt="1"/>
          </p:nvPr>
        </p:nvSpPr>
        <p:spPr>
          <a:xfrm>
            <a:off x="1967393" y="397906"/>
            <a:ext cx="6735484" cy="553998"/>
          </a:xfrm>
          <a:prstGeom prst="rect">
            <a:avLst/>
          </a:prstGeom>
        </p:spPr>
        <p:txBody>
          <a:bodyPr wrap="square" lIns="0" tIns="0" rIns="0" bIns="0">
            <a:spAutoFit/>
          </a:bodyPr>
          <a:lstStyle>
            <a:lvl1pPr>
              <a:defRPr sz="3600" b="1">
                <a:solidFill>
                  <a:schemeClr val="tx1"/>
                </a:solidFill>
              </a:defRPr>
            </a:lvl1pPr>
          </a:lstStyle>
          <a:p>
            <a:pPr lvl="0"/>
            <a:r>
              <a:rPr lang="en-AU"/>
              <a:t>Insert Activity Name</a:t>
            </a:r>
          </a:p>
        </p:txBody>
      </p:sp>
    </p:spTree>
    <p:extLst>
      <p:ext uri="{BB962C8B-B14F-4D97-AF65-F5344CB8AC3E}">
        <p14:creationId xmlns:p14="http://schemas.microsoft.com/office/powerpoint/2010/main" val="3571233083"/>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 Do: Artists Share Their Work">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1CFA617-5CE8-4BE9-8025-10668004079D}"/>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6" name="TextBox 5">
            <a:extLst>
              <a:ext uri="{FF2B5EF4-FFF2-40B4-BE49-F238E27FC236}">
                <a16:creationId xmlns:a16="http://schemas.microsoft.com/office/drawing/2014/main" id="{ABC02B18-278C-C590-D619-A39FCEA9BAE9}"/>
              </a:ext>
            </a:extLst>
          </p:cNvPr>
          <p:cNvSpPr txBox="1"/>
          <p:nvPr userDrawn="1"/>
        </p:nvSpPr>
        <p:spPr>
          <a:xfrm>
            <a:off x="441123" y="397906"/>
            <a:ext cx="8353148"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I Do: </a:t>
            </a:r>
            <a:r>
              <a:rPr lang="en-US" sz="3600" b="1" i="0">
                <a:solidFill>
                  <a:schemeClr val="tx1"/>
                </a:solidFill>
                <a:latin typeface="Calibri" panose="020F0502020204030204" pitchFamily="34" charset="0"/>
                <a:cs typeface="Calibri" panose="020F0502020204030204" pitchFamily="34" charset="0"/>
              </a:rPr>
              <a:t>Artists Share Their Work</a:t>
            </a:r>
          </a:p>
        </p:txBody>
      </p:sp>
      <p:cxnSp>
        <p:nvCxnSpPr>
          <p:cNvPr id="3" name="Straight Connector 2">
            <a:extLst>
              <a:ext uri="{FF2B5EF4-FFF2-40B4-BE49-F238E27FC236}">
                <a16:creationId xmlns:a16="http://schemas.microsoft.com/office/drawing/2014/main" id="{1F8CBAF5-BD4B-774D-CEA9-B8027A9848EC}"/>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D3F7446-2C32-8B2A-2A53-E8EA9CBDD6E3}"/>
              </a:ext>
            </a:extLst>
          </p:cNvPr>
          <p:cNvSpPr txBox="1"/>
          <p:nvPr userDrawn="1"/>
        </p:nvSpPr>
        <p:spPr>
          <a:xfrm>
            <a:off x="2400030" y="625606"/>
            <a:ext cx="0" cy="0"/>
          </a:xfrm>
          <a:prstGeom prst="rect">
            <a:avLst/>
          </a:prstGeom>
          <a:noFill/>
          <a:ln>
            <a:noFill/>
          </a:ln>
        </p:spPr>
        <p:txBody>
          <a:bodyPr wrap="none" rtlCol="0">
            <a:noAutofit/>
          </a:bodyPr>
          <a:lstStyle/>
          <a:p>
            <a:pPr>
              <a:spcBef>
                <a:spcPts val="672"/>
              </a:spcBef>
            </a:pPr>
            <a:endParaRPr lang="en-CH" sz="2800" i="0">
              <a:solidFill>
                <a:schemeClr val="tx1"/>
              </a:solidFill>
              <a:latin typeface="Calibri"/>
              <a:cs typeface="Calibri"/>
            </a:endParaRPr>
          </a:p>
        </p:txBody>
      </p:sp>
      <p:sp>
        <p:nvSpPr>
          <p:cNvPr id="43" name="Oval 42">
            <a:extLst>
              <a:ext uri="{FF2B5EF4-FFF2-40B4-BE49-F238E27FC236}">
                <a16:creationId xmlns:a16="http://schemas.microsoft.com/office/drawing/2014/main" id="{A74547FB-0EF3-210F-59A7-55CD74ECCF23}"/>
              </a:ext>
            </a:extLst>
          </p:cNvPr>
          <p:cNvSpPr/>
          <p:nvPr userDrawn="1"/>
        </p:nvSpPr>
        <p:spPr>
          <a:xfrm>
            <a:off x="3238596" y="1099320"/>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45" name="Oval 44">
            <a:extLst>
              <a:ext uri="{FF2B5EF4-FFF2-40B4-BE49-F238E27FC236}">
                <a16:creationId xmlns:a16="http://schemas.microsoft.com/office/drawing/2014/main" id="{08D80C4F-1766-F224-1867-235E750121DC}"/>
              </a:ext>
            </a:extLst>
          </p:cNvPr>
          <p:cNvSpPr/>
          <p:nvPr userDrawn="1"/>
        </p:nvSpPr>
        <p:spPr>
          <a:xfrm>
            <a:off x="5929440" y="1097395"/>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47" name="Oval 46">
            <a:extLst>
              <a:ext uri="{FF2B5EF4-FFF2-40B4-BE49-F238E27FC236}">
                <a16:creationId xmlns:a16="http://schemas.microsoft.com/office/drawing/2014/main" id="{F7F93669-53D3-4AE3-BCF6-D5737C5A5C1D}"/>
              </a:ext>
            </a:extLst>
          </p:cNvPr>
          <p:cNvSpPr/>
          <p:nvPr userDrawn="1"/>
        </p:nvSpPr>
        <p:spPr>
          <a:xfrm>
            <a:off x="534782" y="1089734"/>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52" name="TextBox 51">
            <a:extLst>
              <a:ext uri="{FF2B5EF4-FFF2-40B4-BE49-F238E27FC236}">
                <a16:creationId xmlns:a16="http://schemas.microsoft.com/office/drawing/2014/main" id="{0DD2A4FB-9C6C-E970-A93B-8D2870261989}"/>
              </a:ext>
            </a:extLst>
          </p:cNvPr>
          <p:cNvSpPr txBox="1"/>
          <p:nvPr userDrawn="1"/>
        </p:nvSpPr>
        <p:spPr>
          <a:xfrm>
            <a:off x="8991600" y="5509846"/>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2" name="Picture Placeholder 4">
            <a:extLst>
              <a:ext uri="{FF2B5EF4-FFF2-40B4-BE49-F238E27FC236}">
                <a16:creationId xmlns:a16="http://schemas.microsoft.com/office/drawing/2014/main" id="{D616C214-8291-AB6C-19FB-388E6A9ADB4C}"/>
              </a:ext>
            </a:extLst>
          </p:cNvPr>
          <p:cNvSpPr>
            <a:spLocks noGrp="1"/>
          </p:cNvSpPr>
          <p:nvPr>
            <p:ph type="pic" sz="quarter" idx="24" hasCustomPrompt="1"/>
          </p:nvPr>
        </p:nvSpPr>
        <p:spPr>
          <a:xfrm>
            <a:off x="795202" y="1251792"/>
            <a:ext cx="7553596" cy="4985678"/>
          </a:xfrm>
          <a:prstGeom prst="rect">
            <a:avLst/>
          </a:prstGeom>
        </p:spPr>
        <p:txBody>
          <a:bodyPr/>
          <a:lstStyle>
            <a:lvl1pPr>
              <a:defRPr sz="1600"/>
            </a:lvl1pPr>
          </a:lstStyle>
          <a:p>
            <a:r>
              <a:rPr lang="en-US"/>
              <a:t>Insert example images.</a:t>
            </a:r>
            <a:endParaRPr lang="en-GB"/>
          </a:p>
        </p:txBody>
      </p:sp>
    </p:spTree>
    <p:extLst>
      <p:ext uri="{BB962C8B-B14F-4D97-AF65-F5344CB8AC3E}">
        <p14:creationId xmlns:p14="http://schemas.microsoft.com/office/powerpoint/2010/main" val="2593419873"/>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rt Walk">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1CFA617-5CE8-4BE9-8025-10668004079D}"/>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6" name="TextBox 5">
            <a:extLst>
              <a:ext uri="{FF2B5EF4-FFF2-40B4-BE49-F238E27FC236}">
                <a16:creationId xmlns:a16="http://schemas.microsoft.com/office/drawing/2014/main" id="{ABC02B18-278C-C590-D619-A39FCEA9BAE9}"/>
              </a:ext>
            </a:extLst>
          </p:cNvPr>
          <p:cNvSpPr txBox="1"/>
          <p:nvPr userDrawn="1"/>
        </p:nvSpPr>
        <p:spPr>
          <a:xfrm>
            <a:off x="441122" y="397906"/>
            <a:ext cx="8353148"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You Do: </a:t>
            </a:r>
            <a:r>
              <a:rPr lang="en-US" sz="3600" b="1" i="0">
                <a:solidFill>
                  <a:schemeClr val="tx1"/>
                </a:solidFill>
                <a:latin typeface="Calibri" panose="020F0502020204030204" pitchFamily="34" charset="0"/>
                <a:cs typeface="Calibri" panose="020F0502020204030204" pitchFamily="34" charset="0"/>
              </a:rPr>
              <a:t>Artists Share Their Work</a:t>
            </a:r>
          </a:p>
        </p:txBody>
      </p:sp>
      <p:cxnSp>
        <p:nvCxnSpPr>
          <p:cNvPr id="3" name="Straight Connector 2">
            <a:extLst>
              <a:ext uri="{FF2B5EF4-FFF2-40B4-BE49-F238E27FC236}">
                <a16:creationId xmlns:a16="http://schemas.microsoft.com/office/drawing/2014/main" id="{1F8CBAF5-BD4B-774D-CEA9-B8027A9848EC}"/>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D3F7446-2C32-8B2A-2A53-E8EA9CBDD6E3}"/>
              </a:ext>
            </a:extLst>
          </p:cNvPr>
          <p:cNvSpPr txBox="1"/>
          <p:nvPr userDrawn="1"/>
        </p:nvSpPr>
        <p:spPr>
          <a:xfrm>
            <a:off x="2400030" y="625606"/>
            <a:ext cx="0" cy="0"/>
          </a:xfrm>
          <a:prstGeom prst="rect">
            <a:avLst/>
          </a:prstGeom>
          <a:noFill/>
          <a:ln>
            <a:noFill/>
          </a:ln>
        </p:spPr>
        <p:txBody>
          <a:bodyPr wrap="none" rtlCol="0">
            <a:noAutofit/>
          </a:bodyPr>
          <a:lstStyle/>
          <a:p>
            <a:pPr>
              <a:spcBef>
                <a:spcPts val="672"/>
              </a:spcBef>
            </a:pPr>
            <a:endParaRPr lang="en-CH" sz="2800" i="0">
              <a:solidFill>
                <a:schemeClr val="tx1"/>
              </a:solidFill>
              <a:latin typeface="Calibri"/>
              <a:cs typeface="Calibri"/>
            </a:endParaRPr>
          </a:p>
        </p:txBody>
      </p:sp>
      <p:sp>
        <p:nvSpPr>
          <p:cNvPr id="43" name="Oval 42">
            <a:extLst>
              <a:ext uri="{FF2B5EF4-FFF2-40B4-BE49-F238E27FC236}">
                <a16:creationId xmlns:a16="http://schemas.microsoft.com/office/drawing/2014/main" id="{A74547FB-0EF3-210F-59A7-55CD74ECCF23}"/>
              </a:ext>
            </a:extLst>
          </p:cNvPr>
          <p:cNvSpPr/>
          <p:nvPr userDrawn="1"/>
        </p:nvSpPr>
        <p:spPr>
          <a:xfrm>
            <a:off x="3238596" y="1099320"/>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45" name="Oval 44">
            <a:extLst>
              <a:ext uri="{FF2B5EF4-FFF2-40B4-BE49-F238E27FC236}">
                <a16:creationId xmlns:a16="http://schemas.microsoft.com/office/drawing/2014/main" id="{08D80C4F-1766-F224-1867-235E750121DC}"/>
              </a:ext>
            </a:extLst>
          </p:cNvPr>
          <p:cNvSpPr/>
          <p:nvPr userDrawn="1"/>
        </p:nvSpPr>
        <p:spPr>
          <a:xfrm>
            <a:off x="5929440" y="1097395"/>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47" name="Oval 46">
            <a:extLst>
              <a:ext uri="{FF2B5EF4-FFF2-40B4-BE49-F238E27FC236}">
                <a16:creationId xmlns:a16="http://schemas.microsoft.com/office/drawing/2014/main" id="{F7F93669-53D3-4AE3-BCF6-D5737C5A5C1D}"/>
              </a:ext>
            </a:extLst>
          </p:cNvPr>
          <p:cNvSpPr/>
          <p:nvPr userDrawn="1"/>
        </p:nvSpPr>
        <p:spPr>
          <a:xfrm>
            <a:off x="534782" y="1089734"/>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52" name="TextBox 51">
            <a:extLst>
              <a:ext uri="{FF2B5EF4-FFF2-40B4-BE49-F238E27FC236}">
                <a16:creationId xmlns:a16="http://schemas.microsoft.com/office/drawing/2014/main" id="{0DD2A4FB-9C6C-E970-A93B-8D2870261989}"/>
              </a:ext>
            </a:extLst>
          </p:cNvPr>
          <p:cNvSpPr txBox="1"/>
          <p:nvPr userDrawn="1"/>
        </p:nvSpPr>
        <p:spPr>
          <a:xfrm>
            <a:off x="8991600" y="5509846"/>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2" name="Picture Placeholder 4">
            <a:extLst>
              <a:ext uri="{FF2B5EF4-FFF2-40B4-BE49-F238E27FC236}">
                <a16:creationId xmlns:a16="http://schemas.microsoft.com/office/drawing/2014/main" id="{0DBFF24C-2F11-A149-1421-3477C93CA830}"/>
              </a:ext>
            </a:extLst>
          </p:cNvPr>
          <p:cNvSpPr>
            <a:spLocks noGrp="1"/>
          </p:cNvSpPr>
          <p:nvPr>
            <p:ph type="pic" sz="quarter" idx="24" hasCustomPrompt="1"/>
          </p:nvPr>
        </p:nvSpPr>
        <p:spPr>
          <a:xfrm>
            <a:off x="795202" y="1251792"/>
            <a:ext cx="7553596" cy="4985678"/>
          </a:xfrm>
          <a:prstGeom prst="rect">
            <a:avLst/>
          </a:prstGeom>
        </p:spPr>
        <p:txBody>
          <a:bodyPr/>
          <a:lstStyle>
            <a:lvl1pPr>
              <a:defRPr sz="1600"/>
            </a:lvl1pPr>
          </a:lstStyle>
          <a:p>
            <a:r>
              <a:rPr lang="en-US"/>
              <a:t>Insert Ai Art Walk image.</a:t>
            </a:r>
            <a:endParaRPr lang="en-GB"/>
          </a:p>
        </p:txBody>
      </p:sp>
    </p:spTree>
    <p:extLst>
      <p:ext uri="{BB962C8B-B14F-4D97-AF65-F5344CB8AC3E}">
        <p14:creationId xmlns:p14="http://schemas.microsoft.com/office/powerpoint/2010/main" val="3415477369"/>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hat We Learne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35622"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hasCustomPrompt="1"/>
          </p:nvPr>
        </p:nvSpPr>
        <p:spPr>
          <a:xfrm>
            <a:off x="441325" y="1190928"/>
            <a:ext cx="8233422" cy="738664"/>
          </a:xfrm>
          <a:prstGeom prst="rect">
            <a:avLst/>
          </a:prstGeom>
        </p:spPr>
        <p:txBody>
          <a:bodyPr wrap="square" lIns="0" tIns="0" rIns="0" bIns="0">
            <a:spAutoFit/>
          </a:bodyPr>
          <a:lstStyle>
            <a:lvl1pPr>
              <a:defRPr sz="4800" b="0" i="0">
                <a:latin typeface="Edu QLD Beginner" pitchFamily="2" charset="0"/>
              </a:defRPr>
            </a:lvl1pPr>
          </a:lstStyle>
          <a:p>
            <a:pPr lvl="0"/>
            <a:r>
              <a:rPr lang="en-GB" dirty="0"/>
              <a:t>Insert text here.</a:t>
            </a:r>
          </a:p>
        </p:txBody>
      </p:sp>
      <p:sp>
        <p:nvSpPr>
          <p:cNvPr id="6" name="TextBox 5">
            <a:extLst>
              <a:ext uri="{FF2B5EF4-FFF2-40B4-BE49-F238E27FC236}">
                <a16:creationId xmlns:a16="http://schemas.microsoft.com/office/drawing/2014/main" id="{AD010F7E-E1E6-6B12-DEDC-39B4414CEB4D}"/>
              </a:ext>
            </a:extLst>
          </p:cNvPr>
          <p:cNvSpPr txBox="1"/>
          <p:nvPr userDrawn="1"/>
        </p:nvSpPr>
        <p:spPr>
          <a:xfrm>
            <a:off x="440072" y="403193"/>
            <a:ext cx="7777148" cy="553998"/>
          </a:xfrm>
          <a:prstGeom prst="rect">
            <a:avLst/>
          </a:prstGeom>
          <a:noFill/>
          <a:ln>
            <a:noFill/>
          </a:ln>
        </p:spPr>
        <p:txBody>
          <a:bodyPr wrap="square" lIns="0" tIns="0" rIns="0" bIns="0" rtlCol="0">
            <a:spAutoFit/>
          </a:bodyPr>
          <a:lstStyle/>
          <a:p>
            <a:r>
              <a:rPr lang="en-US" sz="3600" b="1" i="0">
                <a:solidFill>
                  <a:schemeClr val="accent1"/>
                </a:solidFill>
                <a:latin typeface="+mn-lt"/>
              </a:rPr>
              <a:t>What We Learned</a:t>
            </a:r>
          </a:p>
        </p:txBody>
      </p:sp>
      <p:sp>
        <p:nvSpPr>
          <p:cNvPr id="3" name="Picture Placeholder 2">
            <a:extLst>
              <a:ext uri="{FF2B5EF4-FFF2-40B4-BE49-F238E27FC236}">
                <a16:creationId xmlns:a16="http://schemas.microsoft.com/office/drawing/2014/main" id="{A8D06726-20A0-7F67-E0E5-0DEAB8789372}"/>
              </a:ext>
            </a:extLst>
          </p:cNvPr>
          <p:cNvSpPr>
            <a:spLocks noGrp="1"/>
          </p:cNvSpPr>
          <p:nvPr>
            <p:ph type="pic" sz="quarter" idx="23" hasCustomPrompt="1"/>
          </p:nvPr>
        </p:nvSpPr>
        <p:spPr>
          <a:xfrm>
            <a:off x="1627754" y="2388636"/>
            <a:ext cx="5906247" cy="3764061"/>
          </a:xfrm>
          <a:prstGeom prst="rect">
            <a:avLst/>
          </a:prstGeom>
        </p:spPr>
        <p:txBody>
          <a:bodyPr/>
          <a:lstStyle>
            <a:lvl1pPr>
              <a:defRPr/>
            </a:lvl1pPr>
          </a:lstStyle>
          <a:p>
            <a:r>
              <a:rPr lang="en-US"/>
              <a:t>Insert image from lesson</a:t>
            </a:r>
            <a:endParaRPr lang="en-GB"/>
          </a:p>
        </p:txBody>
      </p:sp>
    </p:spTree>
    <p:extLst>
      <p:ext uri="{BB962C8B-B14F-4D97-AF65-F5344CB8AC3E}">
        <p14:creationId xmlns:p14="http://schemas.microsoft.com/office/powerpoint/2010/main" val="2956771540"/>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ow Well Did You Learn?">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D010F7E-E1E6-6B12-DEDC-39B4414CEB4D}"/>
              </a:ext>
            </a:extLst>
          </p:cNvPr>
          <p:cNvSpPr txBox="1"/>
          <p:nvPr userDrawn="1"/>
        </p:nvSpPr>
        <p:spPr>
          <a:xfrm>
            <a:off x="440070" y="403193"/>
            <a:ext cx="7777148" cy="533400"/>
          </a:xfrm>
          <a:prstGeom prst="rect">
            <a:avLst/>
          </a:prstGeom>
          <a:noFill/>
          <a:ln>
            <a:noFill/>
          </a:ln>
        </p:spPr>
        <p:txBody>
          <a:bodyPr wrap="square" lIns="0" tIns="0" rIns="0" bIns="0" rtlCol="0">
            <a:noAutofit/>
          </a:bodyPr>
          <a:lstStyle/>
          <a:p>
            <a:r>
              <a:rPr lang="en-US" sz="3600" b="1" i="0">
                <a:solidFill>
                  <a:schemeClr val="accent1"/>
                </a:solidFill>
                <a:latin typeface="+mn-lt"/>
              </a:rPr>
              <a:t>How Well Did You Learn?</a:t>
            </a:r>
          </a:p>
        </p:txBody>
      </p:sp>
      <p:pic>
        <p:nvPicPr>
          <p:cNvPr id="8" name="shutterstock_1218626" descr="Volume with solid fill">
            <a:hlinkClick r:id="" action="ppaction://media"/>
            <a:extLst>
              <a:ext uri="{FF2B5EF4-FFF2-40B4-BE49-F238E27FC236}">
                <a16:creationId xmlns:a16="http://schemas.microsoft.com/office/drawing/2014/main" id="{9AD85D19-2FE0-0648-BDD1-937BA3080076}"/>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6">
            <a:extLst>
              <a:ext uri="{96DAC541-7B7A-43D3-8B79-37D633B846F1}">
                <asvg:svgBlip xmlns:asvg="http://schemas.microsoft.com/office/drawing/2016/SVG/main" r:embed="rId7"/>
              </a:ext>
            </a:extLst>
          </a:blip>
          <a:srcRect/>
          <a:stretch/>
        </p:blipFill>
        <p:spPr>
          <a:xfrm>
            <a:off x="5864650" y="5222430"/>
            <a:ext cx="372158" cy="372158"/>
          </a:xfrm>
          <a:prstGeom prst="rect">
            <a:avLst/>
          </a:prstGeom>
        </p:spPr>
      </p:pic>
      <p:pic>
        <p:nvPicPr>
          <p:cNvPr id="9" name="shutterstock_1104400065">
            <a:hlinkClick r:id="" action="ppaction://media"/>
            <a:extLst>
              <a:ext uri="{FF2B5EF4-FFF2-40B4-BE49-F238E27FC236}">
                <a16:creationId xmlns:a16="http://schemas.microsoft.com/office/drawing/2014/main" id="{297EE39C-8D8A-D8EC-2CE1-A8A2A4CE145D}"/>
              </a:ext>
            </a:extLst>
          </p:cNvPr>
          <p:cNvPicPr>
            <a:picLocks noChangeAspect="1"/>
          </p:cNvPicPr>
          <p:nvPr userDrawn="1">
            <a:videoFile r:link="rId4"/>
            <p:extLst>
              <p:ext uri="{DAA4B4D4-6D71-4841-9C94-3DE7FCFB9230}">
                <p14:media xmlns:p14="http://schemas.microsoft.com/office/powerpoint/2010/main" r:embed="rId3"/>
              </p:ext>
            </p:extLst>
          </p:nvPr>
        </p:nvPicPr>
        <p:blipFill>
          <a:blip r:embed="rId8"/>
          <a:stretch>
            <a:fillRect/>
          </a:stretch>
        </p:blipFill>
        <p:spPr>
          <a:xfrm>
            <a:off x="440070" y="1345441"/>
            <a:ext cx="8238792" cy="4695682"/>
          </a:xfrm>
          <a:prstGeom prst="rect">
            <a:avLst/>
          </a:prstGeom>
        </p:spPr>
      </p:pic>
    </p:spTree>
    <p:extLst>
      <p:ext uri="{BB962C8B-B14F-4D97-AF65-F5344CB8AC3E}">
        <p14:creationId xmlns:p14="http://schemas.microsoft.com/office/powerpoint/2010/main" val="172270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013" fill="hold"/>
                                        <p:tgtEl>
                                          <p:spTgt spid="8"/>
                                        </p:tgtEl>
                                      </p:cBhvr>
                                    </p:cmd>
                                  </p:childTnLst>
                                </p:cTn>
                              </p:par>
                              <p:par>
                                <p:cTn id="7" presetID="1" presetClass="mediacall" presetSubtype="0" fill="hold" nodeType="withEffect">
                                  <p:stCondLst>
                                    <p:cond delay="0"/>
                                  </p:stCondLst>
                                  <p:childTnLst>
                                    <p:cmd type="call" cmd="playFrom(0.0)">
                                      <p:cBhvr>
                                        <p:cTn id="8" dur="1999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9"/>
                </p:tgtEl>
              </p:cMediaNode>
            </p:video>
            <p:audio>
              <p:cMediaNode vol="100000">
                <p:cTn id="10" fill="hold" display="0">
                  <p:stCondLst>
                    <p:cond delay="indefinite"/>
                  </p:stCondLst>
                  <p:endCondLst>
                    <p:cond evt="onStopAudio" delay="0">
                      <p:tgtEl>
                        <p:sldTgt/>
                      </p:tgtEl>
                    </p:cond>
                  </p:endCondLst>
                </p:cTn>
                <p:tgtEl>
                  <p:spTgt spid="8"/>
                </p:tgtEl>
              </p:cMediaNode>
            </p:audio>
          </p:childTnLst>
        </p:cTn>
      </p:par>
    </p:tnLst>
  </p:timing>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at We Know">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10" name="TextBox 9">
            <a:extLst>
              <a:ext uri="{FF2B5EF4-FFF2-40B4-BE49-F238E27FC236}">
                <a16:creationId xmlns:a16="http://schemas.microsoft.com/office/drawing/2014/main" id="{530D584D-7BD7-0258-9868-3AAC6C49440B}"/>
              </a:ext>
            </a:extLst>
          </p:cNvPr>
          <p:cNvSpPr txBox="1"/>
          <p:nvPr userDrawn="1"/>
        </p:nvSpPr>
        <p:spPr>
          <a:xfrm>
            <a:off x="450647" y="403549"/>
            <a:ext cx="7662862"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What We Know</a:t>
            </a: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Picture Placeholder 4">
            <a:extLst>
              <a:ext uri="{FF2B5EF4-FFF2-40B4-BE49-F238E27FC236}">
                <a16:creationId xmlns:a16="http://schemas.microsoft.com/office/drawing/2014/main" id="{35DB2B0B-5711-9034-63C8-061151F62911}"/>
              </a:ext>
            </a:extLst>
          </p:cNvPr>
          <p:cNvSpPr>
            <a:spLocks noGrp="1"/>
          </p:cNvSpPr>
          <p:nvPr>
            <p:ph type="pic" sz="quarter" idx="23" hasCustomPrompt="1"/>
          </p:nvPr>
        </p:nvSpPr>
        <p:spPr>
          <a:xfrm>
            <a:off x="1993186" y="2753474"/>
            <a:ext cx="5283913" cy="3560822"/>
          </a:xfrm>
          <a:prstGeom prst="rect">
            <a:avLst/>
          </a:prstGeom>
        </p:spPr>
        <p:txBody>
          <a:bodyPr/>
          <a:lstStyle>
            <a:lvl1pPr>
              <a:defRPr/>
            </a:lvl1pPr>
          </a:lstStyle>
          <a:p>
            <a:r>
              <a:rPr lang="en-US"/>
              <a:t>Insert exemplar from last lesson</a:t>
            </a:r>
            <a:endParaRPr lang="en-GB"/>
          </a:p>
        </p:txBody>
      </p:sp>
      <p:sp>
        <p:nvSpPr>
          <p:cNvPr id="6" name="Text Placeholder 5">
            <a:extLst>
              <a:ext uri="{FF2B5EF4-FFF2-40B4-BE49-F238E27FC236}">
                <a16:creationId xmlns:a16="http://schemas.microsoft.com/office/drawing/2014/main" id="{911A3348-CB8D-DD6B-912C-0CCC0AF2C413}"/>
              </a:ext>
            </a:extLst>
          </p:cNvPr>
          <p:cNvSpPr>
            <a:spLocks noGrp="1"/>
          </p:cNvSpPr>
          <p:nvPr>
            <p:ph type="body" sz="quarter" idx="24" hasCustomPrompt="1"/>
          </p:nvPr>
        </p:nvSpPr>
        <p:spPr>
          <a:xfrm>
            <a:off x="444500" y="1177560"/>
            <a:ext cx="8239125" cy="600075"/>
          </a:xfrm>
          <a:prstGeom prst="rect">
            <a:avLst/>
          </a:prstGeom>
        </p:spPr>
        <p:txBody>
          <a:bodyPr lIns="0" tIns="0" rIns="0" bIns="0"/>
          <a:lstStyle>
            <a:lvl1pPr>
              <a:defRPr sz="4800" b="0" i="0">
                <a:latin typeface="Edu QLD Beginner" pitchFamily="2" charset="0"/>
              </a:defRPr>
            </a:lvl1pPr>
          </a:lstStyle>
          <a:p>
            <a:pPr lvl="0"/>
            <a:r>
              <a:rPr lang="en-US" dirty="0"/>
              <a:t>Insert text, animate image if text gets in the way</a:t>
            </a:r>
          </a:p>
        </p:txBody>
      </p:sp>
    </p:spTree>
    <p:extLst>
      <p:ext uri="{BB962C8B-B14F-4D97-AF65-F5344CB8AC3E}">
        <p14:creationId xmlns:p14="http://schemas.microsoft.com/office/powerpoint/2010/main" val="1875039222"/>
      </p:ext>
    </p:extLst>
  </p:cSld>
  <p:clrMapOvr>
    <a:masterClrMapping/>
  </p:clrMapOvr>
  <p:hf hdr="0" dt="0"/>
  <p:extLst>
    <p:ext uri="{DCECCB84-F9BA-43D5-87BE-67443E8EF086}">
      <p15:sldGuideLst xmlns:p15="http://schemas.microsoft.com/office/powerpoint/2012/main">
        <p15:guide id="1" orient="horz" pos="75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e Are Learning Next">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hasCustomPrompt="1"/>
          </p:nvPr>
        </p:nvSpPr>
        <p:spPr>
          <a:xfrm>
            <a:off x="441325" y="1200454"/>
            <a:ext cx="8234363" cy="738664"/>
          </a:xfrm>
          <a:prstGeom prst="rect">
            <a:avLst/>
          </a:prstGeom>
        </p:spPr>
        <p:txBody>
          <a:bodyPr wrap="square" lIns="0" tIns="0" rIns="0" bIns="0">
            <a:spAutoFit/>
          </a:bodyPr>
          <a:lstStyle>
            <a:lvl1pPr>
              <a:defRPr sz="4800" b="0" i="0">
                <a:latin typeface="Edu QLD Beginner" pitchFamily="2" charset="0"/>
              </a:defRPr>
            </a:lvl1pPr>
          </a:lstStyle>
          <a:p>
            <a:pPr lvl="0"/>
            <a:r>
              <a:rPr lang="en-GB" dirty="0"/>
              <a:t>Insert text here.</a:t>
            </a:r>
          </a:p>
        </p:txBody>
      </p:sp>
      <p:sp>
        <p:nvSpPr>
          <p:cNvPr id="6" name="TextBox 5">
            <a:extLst>
              <a:ext uri="{FF2B5EF4-FFF2-40B4-BE49-F238E27FC236}">
                <a16:creationId xmlns:a16="http://schemas.microsoft.com/office/drawing/2014/main" id="{AD010F7E-E1E6-6B12-DEDC-39B4414CEB4D}"/>
              </a:ext>
            </a:extLst>
          </p:cNvPr>
          <p:cNvSpPr txBox="1"/>
          <p:nvPr userDrawn="1"/>
        </p:nvSpPr>
        <p:spPr>
          <a:xfrm>
            <a:off x="440070" y="403193"/>
            <a:ext cx="7777148" cy="553998"/>
          </a:xfrm>
          <a:prstGeom prst="rect">
            <a:avLst/>
          </a:prstGeom>
          <a:noFill/>
          <a:ln>
            <a:noFill/>
          </a:ln>
        </p:spPr>
        <p:txBody>
          <a:bodyPr wrap="square" lIns="0" tIns="0" rIns="0" bIns="0" rtlCol="0">
            <a:spAutoFit/>
          </a:bodyPr>
          <a:lstStyle/>
          <a:p>
            <a:r>
              <a:rPr lang="en-US" sz="3600" b="1" i="0">
                <a:solidFill>
                  <a:schemeClr val="accent1"/>
                </a:solidFill>
                <a:latin typeface="+mn-lt"/>
              </a:rPr>
              <a:t>We Are Learning Next</a:t>
            </a:r>
          </a:p>
        </p:txBody>
      </p:sp>
      <p:sp>
        <p:nvSpPr>
          <p:cNvPr id="4" name="Picture Placeholder 3">
            <a:extLst>
              <a:ext uri="{FF2B5EF4-FFF2-40B4-BE49-F238E27FC236}">
                <a16:creationId xmlns:a16="http://schemas.microsoft.com/office/drawing/2014/main" id="{FC29D107-D389-10A4-D29F-50587E909E92}"/>
              </a:ext>
            </a:extLst>
          </p:cNvPr>
          <p:cNvSpPr>
            <a:spLocks noGrp="1"/>
          </p:cNvSpPr>
          <p:nvPr>
            <p:ph type="pic" sz="quarter" idx="23" hasCustomPrompt="1"/>
          </p:nvPr>
        </p:nvSpPr>
        <p:spPr>
          <a:xfrm>
            <a:off x="1460840" y="2195030"/>
            <a:ext cx="6195332" cy="4052563"/>
          </a:xfrm>
          <a:prstGeom prst="rect">
            <a:avLst/>
          </a:prstGeom>
        </p:spPr>
        <p:txBody>
          <a:bodyPr/>
          <a:lstStyle>
            <a:lvl1pPr>
              <a:defRPr/>
            </a:lvl1pPr>
          </a:lstStyle>
          <a:p>
            <a:r>
              <a:rPr lang="en-US"/>
              <a:t>Exemplar from next lesson</a:t>
            </a:r>
            <a:endParaRPr lang="en-GB"/>
          </a:p>
        </p:txBody>
      </p:sp>
    </p:spTree>
    <p:extLst>
      <p:ext uri="{BB962C8B-B14F-4D97-AF65-F5344CB8AC3E}">
        <p14:creationId xmlns:p14="http://schemas.microsoft.com/office/powerpoint/2010/main" val="2475240762"/>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Image frames - DELETE ONCE USED">
    <p:bg>
      <p:bgPr>
        <a:solidFill>
          <a:srgbClr val="FFFDF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812505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5465">
          <p15:clr>
            <a:srgbClr val="FBAE40"/>
          </p15:clr>
        </p15:guide>
        <p15:guide id="4" pos="27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I Do: Similaritie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BC02B18-278C-C590-D619-A39FCEA9BAE9}"/>
              </a:ext>
            </a:extLst>
          </p:cNvPr>
          <p:cNvSpPr txBox="1"/>
          <p:nvPr userDrawn="1"/>
        </p:nvSpPr>
        <p:spPr>
          <a:xfrm>
            <a:off x="441122" y="397906"/>
            <a:ext cx="1078545"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I Do:</a:t>
            </a:r>
            <a:endParaRPr lang="en-US" sz="3600" b="1" i="0">
              <a:solidFill>
                <a:schemeClr val="bg1">
                  <a:lumMod val="65000"/>
                </a:schemeClr>
              </a:solidFill>
              <a:latin typeface="Calibri" panose="020F0502020204030204" pitchFamily="34" charset="0"/>
              <a:cs typeface="Calibri" panose="020F0502020204030204" pitchFamily="34" charset="0"/>
            </a:endParaRPr>
          </a:p>
        </p:txBody>
      </p:sp>
      <p:sp>
        <p:nvSpPr>
          <p:cNvPr id="8" name="Text Placeholder 5">
            <a:extLst>
              <a:ext uri="{FF2B5EF4-FFF2-40B4-BE49-F238E27FC236}">
                <a16:creationId xmlns:a16="http://schemas.microsoft.com/office/drawing/2014/main" id="{36B6D131-BA7B-7460-1D67-389BFB2B1CEB}"/>
              </a:ext>
            </a:extLst>
          </p:cNvPr>
          <p:cNvSpPr>
            <a:spLocks noGrp="1"/>
          </p:cNvSpPr>
          <p:nvPr>
            <p:ph type="body" sz="quarter" idx="23"/>
          </p:nvPr>
        </p:nvSpPr>
        <p:spPr>
          <a:xfrm>
            <a:off x="1373166" y="401037"/>
            <a:ext cx="7270184" cy="539859"/>
          </a:xfrm>
          <a:prstGeom prst="rect">
            <a:avLst/>
          </a:prstGeom>
        </p:spPr>
        <p:txBody>
          <a:bodyPr lIns="0" tIns="0" rIns="0" bIns="0"/>
          <a:lstStyle>
            <a:lvl1pPr>
              <a:defRPr sz="3600" b="1">
                <a:solidFill>
                  <a:schemeClr val="tx1"/>
                </a:solidFill>
              </a:defRPr>
            </a:lvl1pPr>
          </a:lstStyle>
          <a:p>
            <a:pPr lvl="0"/>
            <a:endParaRPr lang="en-AU"/>
          </a:p>
        </p:txBody>
      </p:sp>
      <p:cxnSp>
        <p:nvCxnSpPr>
          <p:cNvPr id="3" name="Straight Connector 2">
            <a:extLst>
              <a:ext uri="{FF2B5EF4-FFF2-40B4-BE49-F238E27FC236}">
                <a16:creationId xmlns:a16="http://schemas.microsoft.com/office/drawing/2014/main" id="{1F8CBAF5-BD4B-774D-CEA9-B8027A9848EC}"/>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D3F7446-2C32-8B2A-2A53-E8EA9CBDD6E3}"/>
              </a:ext>
            </a:extLst>
          </p:cNvPr>
          <p:cNvSpPr txBox="1"/>
          <p:nvPr userDrawn="1"/>
        </p:nvSpPr>
        <p:spPr>
          <a:xfrm>
            <a:off x="2400030" y="625606"/>
            <a:ext cx="0" cy="0"/>
          </a:xfrm>
          <a:prstGeom prst="rect">
            <a:avLst/>
          </a:prstGeom>
          <a:noFill/>
          <a:ln>
            <a:noFill/>
          </a:ln>
        </p:spPr>
        <p:txBody>
          <a:bodyPr wrap="none" rtlCol="0">
            <a:noAutofit/>
          </a:bodyPr>
          <a:lstStyle/>
          <a:p>
            <a:pPr>
              <a:spcBef>
                <a:spcPts val="672"/>
              </a:spcBef>
            </a:pPr>
            <a:endParaRPr lang="en-CH" sz="2800" i="0">
              <a:solidFill>
                <a:schemeClr val="tx1"/>
              </a:solidFill>
              <a:latin typeface="Calibri"/>
              <a:cs typeface="Calibri"/>
            </a:endParaRPr>
          </a:p>
        </p:txBody>
      </p:sp>
      <p:sp>
        <p:nvSpPr>
          <p:cNvPr id="43" name="Oval 42">
            <a:extLst>
              <a:ext uri="{FF2B5EF4-FFF2-40B4-BE49-F238E27FC236}">
                <a16:creationId xmlns:a16="http://schemas.microsoft.com/office/drawing/2014/main" id="{A74547FB-0EF3-210F-59A7-55CD74ECCF23}"/>
              </a:ext>
            </a:extLst>
          </p:cNvPr>
          <p:cNvSpPr/>
          <p:nvPr userDrawn="1"/>
        </p:nvSpPr>
        <p:spPr>
          <a:xfrm>
            <a:off x="3238596" y="1099320"/>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45" name="Oval 44">
            <a:extLst>
              <a:ext uri="{FF2B5EF4-FFF2-40B4-BE49-F238E27FC236}">
                <a16:creationId xmlns:a16="http://schemas.microsoft.com/office/drawing/2014/main" id="{08D80C4F-1766-F224-1867-235E750121DC}"/>
              </a:ext>
            </a:extLst>
          </p:cNvPr>
          <p:cNvSpPr/>
          <p:nvPr userDrawn="1"/>
        </p:nvSpPr>
        <p:spPr>
          <a:xfrm>
            <a:off x="5929440" y="1097395"/>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52" name="TextBox 51">
            <a:extLst>
              <a:ext uri="{FF2B5EF4-FFF2-40B4-BE49-F238E27FC236}">
                <a16:creationId xmlns:a16="http://schemas.microsoft.com/office/drawing/2014/main" id="{0DD2A4FB-9C6C-E970-A93B-8D2870261989}"/>
              </a:ext>
            </a:extLst>
          </p:cNvPr>
          <p:cNvSpPr txBox="1"/>
          <p:nvPr userDrawn="1"/>
        </p:nvSpPr>
        <p:spPr>
          <a:xfrm>
            <a:off x="8991600" y="5509846"/>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2" name="Text Placeholder 9">
            <a:extLst>
              <a:ext uri="{FF2B5EF4-FFF2-40B4-BE49-F238E27FC236}">
                <a16:creationId xmlns:a16="http://schemas.microsoft.com/office/drawing/2014/main" id="{578E64DE-2572-E398-BF79-78BC62DE30AA}"/>
              </a:ext>
            </a:extLst>
          </p:cNvPr>
          <p:cNvSpPr>
            <a:spLocks noGrp="1"/>
          </p:cNvSpPr>
          <p:nvPr>
            <p:ph type="body" sz="quarter" idx="22" hasCustomPrompt="1"/>
          </p:nvPr>
        </p:nvSpPr>
        <p:spPr>
          <a:xfrm>
            <a:off x="441325" y="1200453"/>
            <a:ext cx="8234363" cy="553998"/>
          </a:xfrm>
          <a:prstGeom prst="rect">
            <a:avLst/>
          </a:prstGeom>
        </p:spPr>
        <p:txBody>
          <a:bodyPr wrap="square" lIns="0" tIns="0" rIns="0" bIns="0">
            <a:spAutoFit/>
          </a:bodyPr>
          <a:lstStyle>
            <a:lvl1pPr>
              <a:defRPr sz="3600" b="0" i="0">
                <a:latin typeface="Edu QLD Beginner" pitchFamily="2" charset="0"/>
              </a:defRPr>
            </a:lvl1pPr>
          </a:lstStyle>
          <a:p>
            <a:pPr lvl="0"/>
            <a:r>
              <a:rPr lang="en-GB" dirty="0"/>
              <a:t>Insert text here.</a:t>
            </a:r>
          </a:p>
        </p:txBody>
      </p:sp>
    </p:spTree>
    <p:extLst>
      <p:ext uri="{BB962C8B-B14F-4D97-AF65-F5344CB8AC3E}">
        <p14:creationId xmlns:p14="http://schemas.microsoft.com/office/powerpoint/2010/main" val="2821373907"/>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 Do: Responding to Art">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BC02B18-278C-C590-D619-A39FCEA9BAE9}"/>
              </a:ext>
            </a:extLst>
          </p:cNvPr>
          <p:cNvSpPr txBox="1"/>
          <p:nvPr userDrawn="1"/>
        </p:nvSpPr>
        <p:spPr>
          <a:xfrm>
            <a:off x="441124" y="397906"/>
            <a:ext cx="8353150"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I Do: </a:t>
            </a:r>
            <a:r>
              <a:rPr lang="en-US" sz="3600" b="1" i="0">
                <a:solidFill>
                  <a:schemeClr val="tx1"/>
                </a:solidFill>
                <a:latin typeface="Calibri" panose="020F0502020204030204" pitchFamily="34" charset="0"/>
                <a:cs typeface="Calibri" panose="020F0502020204030204" pitchFamily="34" charset="0"/>
              </a:rPr>
              <a:t>Responding to Art</a:t>
            </a:r>
          </a:p>
        </p:txBody>
      </p:sp>
      <p:cxnSp>
        <p:nvCxnSpPr>
          <p:cNvPr id="3" name="Straight Connector 2">
            <a:extLst>
              <a:ext uri="{FF2B5EF4-FFF2-40B4-BE49-F238E27FC236}">
                <a16:creationId xmlns:a16="http://schemas.microsoft.com/office/drawing/2014/main" id="{1F8CBAF5-BD4B-774D-CEA9-B8027A9848EC}"/>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D3F7446-2C32-8B2A-2A53-E8EA9CBDD6E3}"/>
              </a:ext>
            </a:extLst>
          </p:cNvPr>
          <p:cNvSpPr txBox="1"/>
          <p:nvPr userDrawn="1"/>
        </p:nvSpPr>
        <p:spPr>
          <a:xfrm>
            <a:off x="2400030" y="625606"/>
            <a:ext cx="0" cy="0"/>
          </a:xfrm>
          <a:prstGeom prst="rect">
            <a:avLst/>
          </a:prstGeom>
          <a:noFill/>
          <a:ln>
            <a:noFill/>
          </a:ln>
        </p:spPr>
        <p:txBody>
          <a:bodyPr wrap="none" rtlCol="0">
            <a:noAutofit/>
          </a:bodyPr>
          <a:lstStyle/>
          <a:p>
            <a:pPr>
              <a:spcBef>
                <a:spcPts val="672"/>
              </a:spcBef>
            </a:pPr>
            <a:endParaRPr lang="en-CH" sz="2800" i="0">
              <a:solidFill>
                <a:schemeClr val="tx1"/>
              </a:solidFill>
              <a:latin typeface="Calibri"/>
              <a:cs typeface="Calibri"/>
            </a:endParaRPr>
          </a:p>
        </p:txBody>
      </p:sp>
      <p:sp>
        <p:nvSpPr>
          <p:cNvPr id="43" name="Oval 42">
            <a:extLst>
              <a:ext uri="{FF2B5EF4-FFF2-40B4-BE49-F238E27FC236}">
                <a16:creationId xmlns:a16="http://schemas.microsoft.com/office/drawing/2014/main" id="{A74547FB-0EF3-210F-59A7-55CD74ECCF23}"/>
              </a:ext>
            </a:extLst>
          </p:cNvPr>
          <p:cNvSpPr/>
          <p:nvPr userDrawn="1"/>
        </p:nvSpPr>
        <p:spPr>
          <a:xfrm>
            <a:off x="3238596" y="1099320"/>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45" name="Oval 44">
            <a:extLst>
              <a:ext uri="{FF2B5EF4-FFF2-40B4-BE49-F238E27FC236}">
                <a16:creationId xmlns:a16="http://schemas.microsoft.com/office/drawing/2014/main" id="{08D80C4F-1766-F224-1867-235E750121DC}"/>
              </a:ext>
            </a:extLst>
          </p:cNvPr>
          <p:cNvSpPr/>
          <p:nvPr userDrawn="1"/>
        </p:nvSpPr>
        <p:spPr>
          <a:xfrm>
            <a:off x="5929440" y="1097395"/>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52" name="TextBox 51">
            <a:extLst>
              <a:ext uri="{FF2B5EF4-FFF2-40B4-BE49-F238E27FC236}">
                <a16:creationId xmlns:a16="http://schemas.microsoft.com/office/drawing/2014/main" id="{0DD2A4FB-9C6C-E970-A93B-8D2870261989}"/>
              </a:ext>
            </a:extLst>
          </p:cNvPr>
          <p:cNvSpPr txBox="1"/>
          <p:nvPr userDrawn="1"/>
        </p:nvSpPr>
        <p:spPr>
          <a:xfrm>
            <a:off x="8991600" y="5509846"/>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2" name="Text Placeholder 9">
            <a:extLst>
              <a:ext uri="{FF2B5EF4-FFF2-40B4-BE49-F238E27FC236}">
                <a16:creationId xmlns:a16="http://schemas.microsoft.com/office/drawing/2014/main" id="{578E64DE-2572-E398-BF79-78BC62DE30AA}"/>
              </a:ext>
            </a:extLst>
          </p:cNvPr>
          <p:cNvSpPr>
            <a:spLocks noGrp="1"/>
          </p:cNvSpPr>
          <p:nvPr>
            <p:ph type="body" sz="quarter" idx="22" hasCustomPrompt="1"/>
          </p:nvPr>
        </p:nvSpPr>
        <p:spPr>
          <a:xfrm>
            <a:off x="441325" y="1190929"/>
            <a:ext cx="8237538" cy="553998"/>
          </a:xfrm>
          <a:prstGeom prst="rect">
            <a:avLst/>
          </a:prstGeom>
        </p:spPr>
        <p:txBody>
          <a:bodyPr lIns="0" tIns="0" rIns="0" bIns="0">
            <a:spAutoFit/>
          </a:bodyPr>
          <a:lstStyle>
            <a:lvl1pPr>
              <a:defRPr sz="3600" b="0" i="0">
                <a:latin typeface="Edu QLD Beginner" pitchFamily="2" charset="0"/>
              </a:defRPr>
            </a:lvl1pPr>
          </a:lstStyle>
          <a:p>
            <a:pPr lvl="0"/>
            <a:r>
              <a:rPr lang="en-GB" dirty="0"/>
              <a:t>Insert text here.</a:t>
            </a:r>
          </a:p>
        </p:txBody>
      </p:sp>
    </p:spTree>
    <p:extLst>
      <p:ext uri="{BB962C8B-B14F-4D97-AF65-F5344CB8AC3E}">
        <p14:creationId xmlns:p14="http://schemas.microsoft.com/office/powerpoint/2010/main" val="1619877826"/>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e Do: Responding to Art">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BC02B18-278C-C590-D619-A39FCEA9BAE9}"/>
              </a:ext>
            </a:extLst>
          </p:cNvPr>
          <p:cNvSpPr txBox="1"/>
          <p:nvPr userDrawn="1"/>
        </p:nvSpPr>
        <p:spPr>
          <a:xfrm>
            <a:off x="441123" y="397906"/>
            <a:ext cx="8353150" cy="553998"/>
          </a:xfrm>
          <a:prstGeom prst="rect">
            <a:avLst/>
          </a:prstGeom>
          <a:noFill/>
          <a:ln>
            <a:noFill/>
          </a:ln>
        </p:spPr>
        <p:txBody>
          <a:bodyPr wrap="square" lIns="0" tIns="0" rIns="0" bIns="0" rtlCol="0">
            <a:sp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We Do: </a:t>
            </a:r>
            <a:r>
              <a:rPr lang="en-US" sz="3600" b="1" i="0">
                <a:solidFill>
                  <a:schemeClr val="tx1"/>
                </a:solidFill>
                <a:latin typeface="Calibri" panose="020F0502020204030204" pitchFamily="34" charset="0"/>
                <a:cs typeface="Calibri" panose="020F0502020204030204" pitchFamily="34" charset="0"/>
              </a:rPr>
              <a:t>Responding to Art</a:t>
            </a:r>
          </a:p>
        </p:txBody>
      </p:sp>
      <p:sp>
        <p:nvSpPr>
          <p:cNvPr id="2" name="Text Placeholder 9">
            <a:extLst>
              <a:ext uri="{FF2B5EF4-FFF2-40B4-BE49-F238E27FC236}">
                <a16:creationId xmlns:a16="http://schemas.microsoft.com/office/drawing/2014/main" id="{A809821E-DE4F-E701-7E32-F8DC3DF8FE8D}"/>
              </a:ext>
            </a:extLst>
          </p:cNvPr>
          <p:cNvSpPr>
            <a:spLocks noGrp="1"/>
          </p:cNvSpPr>
          <p:nvPr>
            <p:ph type="body" sz="quarter" idx="22" hasCustomPrompt="1"/>
          </p:nvPr>
        </p:nvSpPr>
        <p:spPr>
          <a:xfrm>
            <a:off x="441325" y="1190929"/>
            <a:ext cx="8234363" cy="738664"/>
          </a:xfrm>
          <a:prstGeom prst="rect">
            <a:avLst/>
          </a:prstGeom>
        </p:spPr>
        <p:txBody>
          <a:bodyPr wrap="square" lIns="0" tIns="0" rIns="0" bIns="0">
            <a:spAutoFit/>
          </a:bodyPr>
          <a:lstStyle>
            <a:lvl1pPr>
              <a:defRPr sz="4800" b="0" i="0">
                <a:latin typeface="Edu QLD Beginner" pitchFamily="2" charset="0"/>
              </a:defRPr>
            </a:lvl1pPr>
          </a:lstStyle>
          <a:p>
            <a:pPr lvl="0"/>
            <a:r>
              <a:rPr lang="en-GB" dirty="0"/>
              <a:t>Insert text here.</a:t>
            </a:r>
          </a:p>
        </p:txBody>
      </p:sp>
    </p:spTree>
    <p:extLst>
      <p:ext uri="{BB962C8B-B14F-4D97-AF65-F5344CB8AC3E}">
        <p14:creationId xmlns:p14="http://schemas.microsoft.com/office/powerpoint/2010/main" val="444943780"/>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You Do: Responding to Art">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BC02B18-278C-C590-D619-A39FCEA9BAE9}"/>
              </a:ext>
            </a:extLst>
          </p:cNvPr>
          <p:cNvSpPr txBox="1"/>
          <p:nvPr userDrawn="1"/>
        </p:nvSpPr>
        <p:spPr>
          <a:xfrm>
            <a:off x="441122" y="397906"/>
            <a:ext cx="8353150"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You Do: </a:t>
            </a:r>
            <a:r>
              <a:rPr lang="en-US" sz="3600" b="1" i="0">
                <a:solidFill>
                  <a:schemeClr val="tx1"/>
                </a:solidFill>
                <a:latin typeface="Calibri" panose="020F0502020204030204" pitchFamily="34" charset="0"/>
                <a:cs typeface="Calibri" panose="020F0502020204030204" pitchFamily="34" charset="0"/>
              </a:rPr>
              <a:t>Responding to Art</a:t>
            </a:r>
          </a:p>
        </p:txBody>
      </p:sp>
      <p:sp>
        <p:nvSpPr>
          <p:cNvPr id="2" name="Text Placeholder 9">
            <a:extLst>
              <a:ext uri="{FF2B5EF4-FFF2-40B4-BE49-F238E27FC236}">
                <a16:creationId xmlns:a16="http://schemas.microsoft.com/office/drawing/2014/main" id="{A809821E-DE4F-E701-7E32-F8DC3DF8FE8D}"/>
              </a:ext>
            </a:extLst>
          </p:cNvPr>
          <p:cNvSpPr>
            <a:spLocks noGrp="1"/>
          </p:cNvSpPr>
          <p:nvPr>
            <p:ph type="body" sz="quarter" idx="22" hasCustomPrompt="1"/>
          </p:nvPr>
        </p:nvSpPr>
        <p:spPr>
          <a:xfrm>
            <a:off x="441325" y="1190927"/>
            <a:ext cx="8237538" cy="738664"/>
          </a:xfrm>
          <a:prstGeom prst="rect">
            <a:avLst/>
          </a:prstGeom>
        </p:spPr>
        <p:txBody>
          <a:bodyPr lIns="0" tIns="0" rIns="0" bIns="0">
            <a:spAutoFit/>
          </a:bodyPr>
          <a:lstStyle>
            <a:lvl1pPr>
              <a:defRPr sz="4800" b="0" i="0">
                <a:latin typeface="Edu QLD Beginner" pitchFamily="2" charset="0"/>
              </a:defRPr>
            </a:lvl1pPr>
          </a:lstStyle>
          <a:p>
            <a:pPr lvl="0"/>
            <a:r>
              <a:rPr lang="en-GB" dirty="0"/>
              <a:t>Insert text here.</a:t>
            </a:r>
          </a:p>
        </p:txBody>
      </p:sp>
    </p:spTree>
    <p:extLst>
      <p:ext uri="{BB962C8B-B14F-4D97-AF65-F5344CB8AC3E}">
        <p14:creationId xmlns:p14="http://schemas.microsoft.com/office/powerpoint/2010/main" val="1885397770"/>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We Do">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BC02B18-278C-C590-D619-A39FCEA9BAE9}"/>
              </a:ext>
            </a:extLst>
          </p:cNvPr>
          <p:cNvSpPr txBox="1"/>
          <p:nvPr userDrawn="1"/>
        </p:nvSpPr>
        <p:spPr>
          <a:xfrm>
            <a:off x="325712" y="389028"/>
            <a:ext cx="1601059"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We Do:</a:t>
            </a:r>
            <a:endParaRPr lang="en-US" sz="3600" b="1" i="0">
              <a:solidFill>
                <a:schemeClr val="bg1">
                  <a:lumMod val="65000"/>
                </a:schemeClr>
              </a:solidFill>
              <a:latin typeface="Calibri" panose="020F0502020204030204" pitchFamily="34" charset="0"/>
              <a:cs typeface="Calibri" panose="020F0502020204030204" pitchFamily="34" charset="0"/>
            </a:endParaRPr>
          </a:p>
        </p:txBody>
      </p:sp>
      <p:sp>
        <p:nvSpPr>
          <p:cNvPr id="2" name="Text Placeholder 9">
            <a:extLst>
              <a:ext uri="{FF2B5EF4-FFF2-40B4-BE49-F238E27FC236}">
                <a16:creationId xmlns:a16="http://schemas.microsoft.com/office/drawing/2014/main" id="{A809821E-DE4F-E701-7E32-F8DC3DF8FE8D}"/>
              </a:ext>
            </a:extLst>
          </p:cNvPr>
          <p:cNvSpPr>
            <a:spLocks noGrp="1"/>
          </p:cNvSpPr>
          <p:nvPr>
            <p:ph type="body" sz="quarter" idx="22" hasCustomPrompt="1"/>
          </p:nvPr>
        </p:nvSpPr>
        <p:spPr>
          <a:xfrm>
            <a:off x="441325" y="1196752"/>
            <a:ext cx="8237538" cy="738664"/>
          </a:xfrm>
          <a:prstGeom prst="rect">
            <a:avLst/>
          </a:prstGeom>
        </p:spPr>
        <p:txBody>
          <a:bodyPr lIns="0" tIns="0" rIns="0" bIns="0">
            <a:spAutoFit/>
          </a:bodyPr>
          <a:lstStyle>
            <a:lvl1pPr>
              <a:defRPr sz="4800" b="0" i="0">
                <a:latin typeface="Edu QLD Beginner" pitchFamily="2" charset="0"/>
              </a:defRPr>
            </a:lvl1pPr>
          </a:lstStyle>
          <a:p>
            <a:pPr lvl="0"/>
            <a:r>
              <a:rPr lang="en-GB" dirty="0"/>
              <a:t>Insert text here.</a:t>
            </a:r>
          </a:p>
        </p:txBody>
      </p:sp>
      <p:sp>
        <p:nvSpPr>
          <p:cNvPr id="5" name="Text Placeholder 5">
            <a:extLst>
              <a:ext uri="{FF2B5EF4-FFF2-40B4-BE49-F238E27FC236}">
                <a16:creationId xmlns:a16="http://schemas.microsoft.com/office/drawing/2014/main" id="{74743615-4807-26E9-DFCD-A5DC7D5AF225}"/>
              </a:ext>
            </a:extLst>
          </p:cNvPr>
          <p:cNvSpPr>
            <a:spLocks noGrp="1"/>
          </p:cNvSpPr>
          <p:nvPr>
            <p:ph type="body" sz="quarter" idx="23" hasCustomPrompt="1"/>
          </p:nvPr>
        </p:nvSpPr>
        <p:spPr>
          <a:xfrm>
            <a:off x="1926770" y="436549"/>
            <a:ext cx="6752091" cy="539859"/>
          </a:xfrm>
          <a:prstGeom prst="rect">
            <a:avLst/>
          </a:prstGeom>
        </p:spPr>
        <p:txBody>
          <a:bodyPr lIns="0" tIns="0" rIns="0" bIns="0"/>
          <a:lstStyle>
            <a:lvl1pPr>
              <a:defRPr sz="3600" b="1">
                <a:solidFill>
                  <a:schemeClr val="tx1"/>
                </a:solidFill>
              </a:defRPr>
            </a:lvl1pPr>
          </a:lstStyle>
          <a:p>
            <a:pPr lvl="0"/>
            <a:r>
              <a:rPr lang="en-AU"/>
              <a:t>Add Title</a:t>
            </a:r>
          </a:p>
        </p:txBody>
      </p:sp>
    </p:spTree>
    <p:extLst>
      <p:ext uri="{BB962C8B-B14F-4D97-AF65-F5344CB8AC3E}">
        <p14:creationId xmlns:p14="http://schemas.microsoft.com/office/powerpoint/2010/main" val="3411674446"/>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You Do">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BC02B18-278C-C590-D619-A39FCEA9BAE9}"/>
              </a:ext>
            </a:extLst>
          </p:cNvPr>
          <p:cNvSpPr txBox="1"/>
          <p:nvPr userDrawn="1"/>
        </p:nvSpPr>
        <p:spPr>
          <a:xfrm>
            <a:off x="325712" y="389028"/>
            <a:ext cx="1677259"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You Do:</a:t>
            </a:r>
            <a:endParaRPr lang="en-US" sz="3600" b="1" i="0">
              <a:solidFill>
                <a:schemeClr val="bg1">
                  <a:lumMod val="65000"/>
                </a:schemeClr>
              </a:solidFill>
              <a:latin typeface="Calibri" panose="020F0502020204030204" pitchFamily="34" charset="0"/>
              <a:cs typeface="Calibri" panose="020F0502020204030204" pitchFamily="34" charset="0"/>
            </a:endParaRPr>
          </a:p>
        </p:txBody>
      </p:sp>
      <p:sp>
        <p:nvSpPr>
          <p:cNvPr id="2" name="Text Placeholder 9">
            <a:extLst>
              <a:ext uri="{FF2B5EF4-FFF2-40B4-BE49-F238E27FC236}">
                <a16:creationId xmlns:a16="http://schemas.microsoft.com/office/drawing/2014/main" id="{A809821E-DE4F-E701-7E32-F8DC3DF8FE8D}"/>
              </a:ext>
            </a:extLst>
          </p:cNvPr>
          <p:cNvSpPr>
            <a:spLocks noGrp="1"/>
          </p:cNvSpPr>
          <p:nvPr>
            <p:ph type="body" sz="quarter" idx="22" hasCustomPrompt="1"/>
          </p:nvPr>
        </p:nvSpPr>
        <p:spPr>
          <a:xfrm>
            <a:off x="441325" y="1196752"/>
            <a:ext cx="8237538" cy="738664"/>
          </a:xfrm>
          <a:prstGeom prst="rect">
            <a:avLst/>
          </a:prstGeom>
        </p:spPr>
        <p:txBody>
          <a:bodyPr lIns="0" tIns="0" rIns="0" bIns="0">
            <a:spAutoFit/>
          </a:bodyPr>
          <a:lstStyle>
            <a:lvl1pPr>
              <a:defRPr sz="4800" b="0" i="0">
                <a:latin typeface="Edu QLD Beginner" pitchFamily="2" charset="0"/>
              </a:defRPr>
            </a:lvl1pPr>
          </a:lstStyle>
          <a:p>
            <a:pPr lvl="0"/>
            <a:r>
              <a:rPr lang="en-GB" dirty="0"/>
              <a:t>Insert text here.</a:t>
            </a:r>
          </a:p>
        </p:txBody>
      </p:sp>
      <p:sp>
        <p:nvSpPr>
          <p:cNvPr id="4" name="Text Placeholder 5">
            <a:extLst>
              <a:ext uri="{FF2B5EF4-FFF2-40B4-BE49-F238E27FC236}">
                <a16:creationId xmlns:a16="http://schemas.microsoft.com/office/drawing/2014/main" id="{9B410A73-07BF-AC5F-DE1C-D07B7FC42D1A}"/>
              </a:ext>
            </a:extLst>
          </p:cNvPr>
          <p:cNvSpPr>
            <a:spLocks noGrp="1"/>
          </p:cNvSpPr>
          <p:nvPr>
            <p:ph type="body" sz="quarter" idx="23" hasCustomPrompt="1"/>
          </p:nvPr>
        </p:nvSpPr>
        <p:spPr>
          <a:xfrm>
            <a:off x="2002970" y="436549"/>
            <a:ext cx="6675891" cy="539859"/>
          </a:xfrm>
          <a:prstGeom prst="rect">
            <a:avLst/>
          </a:prstGeom>
        </p:spPr>
        <p:txBody>
          <a:bodyPr lIns="0" tIns="0" rIns="0" bIns="0"/>
          <a:lstStyle>
            <a:lvl1pPr>
              <a:defRPr sz="3600" b="1">
                <a:solidFill>
                  <a:schemeClr val="tx1"/>
                </a:solidFill>
              </a:defRPr>
            </a:lvl1pPr>
          </a:lstStyle>
          <a:p>
            <a:pPr lvl="0"/>
            <a:r>
              <a:rPr lang="en-AU"/>
              <a:t>Add Title</a:t>
            </a:r>
          </a:p>
        </p:txBody>
      </p:sp>
    </p:spTree>
    <p:extLst>
      <p:ext uri="{BB962C8B-B14F-4D97-AF65-F5344CB8AC3E}">
        <p14:creationId xmlns:p14="http://schemas.microsoft.com/office/powerpoint/2010/main" val="1536870085"/>
      </p:ext>
    </p:extLst>
  </p:cSld>
  <p:clrMapOvr>
    <a:masterClrMapping/>
  </p:clrMapOvr>
  <p:hf hdr="0" ftr="0" dt="0"/>
  <p:extLst>
    <p:ext uri="{DCECCB84-F9BA-43D5-87BE-67443E8EF086}">
      <p15:sldGuideLst xmlns:p15="http://schemas.microsoft.com/office/powerpoint/2012/main">
        <p15:guide id="1" orient="horz" pos="799">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 Do: ">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BC02B18-278C-C590-D619-A39FCEA9BAE9}"/>
              </a:ext>
            </a:extLst>
          </p:cNvPr>
          <p:cNvSpPr txBox="1"/>
          <p:nvPr userDrawn="1"/>
        </p:nvSpPr>
        <p:spPr>
          <a:xfrm>
            <a:off x="325713" y="389028"/>
            <a:ext cx="1146828"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I Do:</a:t>
            </a:r>
            <a:endParaRPr lang="en-US" sz="3600" b="1" i="0">
              <a:solidFill>
                <a:schemeClr val="accent3"/>
              </a:solidFill>
              <a:latin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1F8CBAF5-BD4B-774D-CEA9-B8027A9848EC}"/>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D3F7446-2C32-8B2A-2A53-E8EA9CBDD6E3}"/>
              </a:ext>
            </a:extLst>
          </p:cNvPr>
          <p:cNvSpPr txBox="1"/>
          <p:nvPr userDrawn="1"/>
        </p:nvSpPr>
        <p:spPr>
          <a:xfrm>
            <a:off x="2400030" y="625606"/>
            <a:ext cx="0" cy="0"/>
          </a:xfrm>
          <a:prstGeom prst="rect">
            <a:avLst/>
          </a:prstGeom>
          <a:noFill/>
          <a:ln>
            <a:noFill/>
          </a:ln>
        </p:spPr>
        <p:txBody>
          <a:bodyPr wrap="none" rtlCol="0">
            <a:noAutofit/>
          </a:bodyPr>
          <a:lstStyle/>
          <a:p>
            <a:pPr>
              <a:spcBef>
                <a:spcPts val="672"/>
              </a:spcBef>
            </a:pPr>
            <a:endParaRPr lang="en-CH" sz="2800" i="0">
              <a:solidFill>
                <a:schemeClr val="tx1"/>
              </a:solidFill>
              <a:latin typeface="Calibri"/>
              <a:cs typeface="Calibri"/>
            </a:endParaRPr>
          </a:p>
        </p:txBody>
      </p:sp>
      <p:sp>
        <p:nvSpPr>
          <p:cNvPr id="43" name="Oval 42">
            <a:extLst>
              <a:ext uri="{FF2B5EF4-FFF2-40B4-BE49-F238E27FC236}">
                <a16:creationId xmlns:a16="http://schemas.microsoft.com/office/drawing/2014/main" id="{A74547FB-0EF3-210F-59A7-55CD74ECCF23}"/>
              </a:ext>
            </a:extLst>
          </p:cNvPr>
          <p:cNvSpPr/>
          <p:nvPr userDrawn="1"/>
        </p:nvSpPr>
        <p:spPr>
          <a:xfrm>
            <a:off x="3238596" y="1099320"/>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45" name="Oval 44">
            <a:extLst>
              <a:ext uri="{FF2B5EF4-FFF2-40B4-BE49-F238E27FC236}">
                <a16:creationId xmlns:a16="http://schemas.microsoft.com/office/drawing/2014/main" id="{08D80C4F-1766-F224-1867-235E750121DC}"/>
              </a:ext>
            </a:extLst>
          </p:cNvPr>
          <p:cNvSpPr/>
          <p:nvPr userDrawn="1"/>
        </p:nvSpPr>
        <p:spPr>
          <a:xfrm>
            <a:off x="5929440" y="1097395"/>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52" name="TextBox 51">
            <a:extLst>
              <a:ext uri="{FF2B5EF4-FFF2-40B4-BE49-F238E27FC236}">
                <a16:creationId xmlns:a16="http://schemas.microsoft.com/office/drawing/2014/main" id="{0DD2A4FB-9C6C-E970-A93B-8D2870261989}"/>
              </a:ext>
            </a:extLst>
          </p:cNvPr>
          <p:cNvSpPr txBox="1"/>
          <p:nvPr userDrawn="1"/>
        </p:nvSpPr>
        <p:spPr>
          <a:xfrm>
            <a:off x="8991600" y="5509846"/>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2" name="Text Placeholder 9">
            <a:extLst>
              <a:ext uri="{FF2B5EF4-FFF2-40B4-BE49-F238E27FC236}">
                <a16:creationId xmlns:a16="http://schemas.microsoft.com/office/drawing/2014/main" id="{578E64DE-2572-E398-BF79-78BC62DE30AA}"/>
              </a:ext>
            </a:extLst>
          </p:cNvPr>
          <p:cNvSpPr>
            <a:spLocks noGrp="1"/>
          </p:cNvSpPr>
          <p:nvPr>
            <p:ph type="body" sz="quarter" idx="22" hasCustomPrompt="1"/>
          </p:nvPr>
        </p:nvSpPr>
        <p:spPr>
          <a:xfrm>
            <a:off x="441325" y="1196752"/>
            <a:ext cx="8237538" cy="738664"/>
          </a:xfrm>
          <a:prstGeom prst="rect">
            <a:avLst/>
          </a:prstGeom>
        </p:spPr>
        <p:txBody>
          <a:bodyPr lIns="0" tIns="0" rIns="0" bIns="0">
            <a:spAutoFit/>
          </a:bodyPr>
          <a:lstStyle>
            <a:lvl1pPr>
              <a:defRPr sz="4800" b="0" i="0">
                <a:latin typeface="Edu QLD Beginner" pitchFamily="2" charset="0"/>
              </a:defRPr>
            </a:lvl1pPr>
          </a:lstStyle>
          <a:p>
            <a:pPr lvl="0"/>
            <a:r>
              <a:rPr lang="en-GB" dirty="0"/>
              <a:t>Insert text here.</a:t>
            </a:r>
          </a:p>
        </p:txBody>
      </p:sp>
      <p:sp>
        <p:nvSpPr>
          <p:cNvPr id="15" name="Text Placeholder 14">
            <a:extLst>
              <a:ext uri="{FF2B5EF4-FFF2-40B4-BE49-F238E27FC236}">
                <a16:creationId xmlns:a16="http://schemas.microsoft.com/office/drawing/2014/main" id="{64AFEF48-7306-E764-51DD-30FA11DAA22C}"/>
              </a:ext>
            </a:extLst>
          </p:cNvPr>
          <p:cNvSpPr>
            <a:spLocks noGrp="1"/>
          </p:cNvSpPr>
          <p:nvPr>
            <p:ph type="body" sz="quarter" idx="24" hasCustomPrompt="1"/>
          </p:nvPr>
        </p:nvSpPr>
        <p:spPr>
          <a:xfrm>
            <a:off x="1339849" y="424625"/>
            <a:ext cx="7339013" cy="571188"/>
          </a:xfrm>
          <a:prstGeom prst="rect">
            <a:avLst/>
          </a:prstGeom>
        </p:spPr>
        <p:txBody>
          <a:bodyPr/>
          <a:lstStyle>
            <a:lvl1pPr>
              <a:defRPr sz="3600" b="1">
                <a:solidFill>
                  <a:schemeClr val="tx1"/>
                </a:solidFill>
              </a:defRPr>
            </a:lvl1pPr>
          </a:lstStyle>
          <a:p>
            <a:pPr lvl="0"/>
            <a:r>
              <a:rPr lang="en-US"/>
              <a:t>Add Title</a:t>
            </a:r>
          </a:p>
        </p:txBody>
      </p:sp>
    </p:spTree>
    <p:extLst>
      <p:ext uri="{BB962C8B-B14F-4D97-AF65-F5344CB8AC3E}">
        <p14:creationId xmlns:p14="http://schemas.microsoft.com/office/powerpoint/2010/main" val="1049717998"/>
      </p:ext>
    </p:extLst>
  </p:cSld>
  <p:clrMapOvr>
    <a:masterClrMapping/>
  </p:clrMapOvr>
  <p:hf hdr="0" ftr="0" dt="0"/>
  <p:extLst>
    <p:ext uri="{DCECCB84-F9BA-43D5-87BE-67443E8EF086}">
      <p15:sldGuideLst xmlns:p15="http://schemas.microsoft.com/office/powerpoint/2012/main">
        <p15:guide id="1" orient="horz" pos="79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esponding to Art YF-Y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BC02B18-278C-C590-D619-A39FCEA9BAE9}"/>
              </a:ext>
            </a:extLst>
          </p:cNvPr>
          <p:cNvSpPr txBox="1"/>
          <p:nvPr userDrawn="1"/>
        </p:nvSpPr>
        <p:spPr>
          <a:xfrm>
            <a:off x="325712" y="389028"/>
            <a:ext cx="769013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I Do: </a:t>
            </a:r>
            <a:r>
              <a:rPr lang="en-US" sz="3600" b="1" i="0">
                <a:solidFill>
                  <a:schemeClr val="tx1"/>
                </a:solidFill>
                <a:latin typeface="Calibri" panose="020F0502020204030204" pitchFamily="34" charset="0"/>
                <a:cs typeface="Calibri" panose="020F0502020204030204" pitchFamily="34" charset="0"/>
              </a:rPr>
              <a:t>Responding to Art</a:t>
            </a:r>
          </a:p>
        </p:txBody>
      </p:sp>
      <p:cxnSp>
        <p:nvCxnSpPr>
          <p:cNvPr id="3" name="Straight Connector 2">
            <a:extLst>
              <a:ext uri="{FF2B5EF4-FFF2-40B4-BE49-F238E27FC236}">
                <a16:creationId xmlns:a16="http://schemas.microsoft.com/office/drawing/2014/main" id="{1F8CBAF5-BD4B-774D-CEA9-B8027A9848EC}"/>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D3F7446-2C32-8B2A-2A53-E8EA9CBDD6E3}"/>
              </a:ext>
            </a:extLst>
          </p:cNvPr>
          <p:cNvSpPr txBox="1"/>
          <p:nvPr userDrawn="1"/>
        </p:nvSpPr>
        <p:spPr>
          <a:xfrm>
            <a:off x="2400030" y="625606"/>
            <a:ext cx="0" cy="0"/>
          </a:xfrm>
          <a:prstGeom prst="rect">
            <a:avLst/>
          </a:prstGeom>
          <a:noFill/>
          <a:ln>
            <a:noFill/>
          </a:ln>
        </p:spPr>
        <p:txBody>
          <a:bodyPr wrap="none" rtlCol="0">
            <a:noAutofit/>
          </a:bodyPr>
          <a:lstStyle/>
          <a:p>
            <a:pPr>
              <a:spcBef>
                <a:spcPts val="672"/>
              </a:spcBef>
            </a:pPr>
            <a:endParaRPr lang="en-CH" sz="2800" i="0">
              <a:solidFill>
                <a:schemeClr val="tx1"/>
              </a:solidFill>
              <a:latin typeface="Calibri"/>
              <a:cs typeface="Calibri"/>
            </a:endParaRPr>
          </a:p>
        </p:txBody>
      </p:sp>
      <p:sp>
        <p:nvSpPr>
          <p:cNvPr id="43" name="Oval 42">
            <a:extLst>
              <a:ext uri="{FF2B5EF4-FFF2-40B4-BE49-F238E27FC236}">
                <a16:creationId xmlns:a16="http://schemas.microsoft.com/office/drawing/2014/main" id="{A74547FB-0EF3-210F-59A7-55CD74ECCF23}"/>
              </a:ext>
            </a:extLst>
          </p:cNvPr>
          <p:cNvSpPr/>
          <p:nvPr userDrawn="1"/>
        </p:nvSpPr>
        <p:spPr>
          <a:xfrm>
            <a:off x="3238596" y="1099320"/>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45" name="Oval 44">
            <a:extLst>
              <a:ext uri="{FF2B5EF4-FFF2-40B4-BE49-F238E27FC236}">
                <a16:creationId xmlns:a16="http://schemas.microsoft.com/office/drawing/2014/main" id="{08D80C4F-1766-F224-1867-235E750121DC}"/>
              </a:ext>
            </a:extLst>
          </p:cNvPr>
          <p:cNvSpPr/>
          <p:nvPr userDrawn="1"/>
        </p:nvSpPr>
        <p:spPr>
          <a:xfrm>
            <a:off x="5929440" y="1097395"/>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52" name="TextBox 51">
            <a:extLst>
              <a:ext uri="{FF2B5EF4-FFF2-40B4-BE49-F238E27FC236}">
                <a16:creationId xmlns:a16="http://schemas.microsoft.com/office/drawing/2014/main" id="{0DD2A4FB-9C6C-E970-A93B-8D2870261989}"/>
              </a:ext>
            </a:extLst>
          </p:cNvPr>
          <p:cNvSpPr txBox="1"/>
          <p:nvPr userDrawn="1"/>
        </p:nvSpPr>
        <p:spPr>
          <a:xfrm>
            <a:off x="8991600" y="5509846"/>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22" name="Freeform: Shape 21">
            <a:extLst>
              <a:ext uri="{FF2B5EF4-FFF2-40B4-BE49-F238E27FC236}">
                <a16:creationId xmlns:a16="http://schemas.microsoft.com/office/drawing/2014/main" id="{4F8A954D-9018-BFAA-83CC-36C8B1B90E01}"/>
              </a:ext>
            </a:extLst>
          </p:cNvPr>
          <p:cNvSpPr/>
          <p:nvPr userDrawn="1"/>
        </p:nvSpPr>
        <p:spPr>
          <a:xfrm>
            <a:off x="1736333" y="1528563"/>
            <a:ext cx="6647379" cy="754527"/>
          </a:xfrm>
          <a:custGeom>
            <a:avLst/>
            <a:gdLst>
              <a:gd name="connsiteX0" fmla="*/ 98352 w 590103"/>
              <a:gd name="connsiteY0" fmla="*/ 0 h 5460503"/>
              <a:gd name="connsiteX1" fmla="*/ 491751 w 590103"/>
              <a:gd name="connsiteY1" fmla="*/ 0 h 5460503"/>
              <a:gd name="connsiteX2" fmla="*/ 590103 w 590103"/>
              <a:gd name="connsiteY2" fmla="*/ 98352 h 5460503"/>
              <a:gd name="connsiteX3" fmla="*/ 590103 w 590103"/>
              <a:gd name="connsiteY3" fmla="*/ 5460503 h 5460503"/>
              <a:gd name="connsiteX4" fmla="*/ 590103 w 590103"/>
              <a:gd name="connsiteY4" fmla="*/ 5460503 h 5460503"/>
              <a:gd name="connsiteX5" fmla="*/ 0 w 590103"/>
              <a:gd name="connsiteY5" fmla="*/ 5460503 h 5460503"/>
              <a:gd name="connsiteX6" fmla="*/ 0 w 590103"/>
              <a:gd name="connsiteY6" fmla="*/ 5460503 h 5460503"/>
              <a:gd name="connsiteX7" fmla="*/ 0 w 590103"/>
              <a:gd name="connsiteY7" fmla="*/ 98352 h 5460503"/>
              <a:gd name="connsiteX8" fmla="*/ 98352 w 590103"/>
              <a:gd name="connsiteY8" fmla="*/ 0 h 546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103" h="5460503">
                <a:moveTo>
                  <a:pt x="590103" y="910101"/>
                </a:moveTo>
                <a:lnTo>
                  <a:pt x="590103" y="4550402"/>
                </a:lnTo>
                <a:cubicBezTo>
                  <a:pt x="590103" y="5053032"/>
                  <a:pt x="585344" y="5460498"/>
                  <a:pt x="579474" y="5460498"/>
                </a:cubicBezTo>
                <a:lnTo>
                  <a:pt x="0" y="5460498"/>
                </a:lnTo>
                <a:lnTo>
                  <a:pt x="0" y="5460498"/>
                </a:lnTo>
                <a:lnTo>
                  <a:pt x="0" y="5"/>
                </a:lnTo>
                <a:lnTo>
                  <a:pt x="0" y="5"/>
                </a:lnTo>
                <a:lnTo>
                  <a:pt x="579474" y="5"/>
                </a:lnTo>
                <a:cubicBezTo>
                  <a:pt x="585344" y="5"/>
                  <a:pt x="590103" y="407471"/>
                  <a:pt x="590103" y="910101"/>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1808" tIns="50396" rIns="50396" bIns="50396" numCol="1" spcCol="1270" anchor="ctr" anchorCtr="0">
            <a:noAutofit/>
          </a:bodyPr>
          <a:lstStyle/>
          <a:p>
            <a:pPr marL="285750" lvl="1" indent="-285750" algn="l" defTabSz="1511300">
              <a:lnSpc>
                <a:spcPct val="90000"/>
              </a:lnSpc>
              <a:spcBef>
                <a:spcPct val="0"/>
              </a:spcBef>
              <a:spcAft>
                <a:spcPct val="15000"/>
              </a:spcAft>
              <a:buNone/>
            </a:pPr>
            <a:r>
              <a:rPr lang="en-US" sz="4800" i="0" kern="1200" dirty="0">
                <a:latin typeface="Edu QLD Beginner" pitchFamily="2" charset="0"/>
              </a:rPr>
              <a:t>  </a:t>
            </a:r>
            <a:r>
              <a:rPr lang="en-US" sz="4800" b="0" i="0" kern="1200" dirty="0">
                <a:latin typeface="Edu QLD Beginner" pitchFamily="2" charset="0"/>
              </a:rPr>
              <a:t>Look and Find</a:t>
            </a:r>
            <a:endParaRPr lang="en-GB" sz="4800" b="0" i="0" kern="1200" dirty="0">
              <a:latin typeface="Edu QLD Beginner" pitchFamily="2" charset="0"/>
            </a:endParaRPr>
          </a:p>
        </p:txBody>
      </p:sp>
      <p:sp>
        <p:nvSpPr>
          <p:cNvPr id="23" name="Freeform: Shape 22">
            <a:extLst>
              <a:ext uri="{FF2B5EF4-FFF2-40B4-BE49-F238E27FC236}">
                <a16:creationId xmlns:a16="http://schemas.microsoft.com/office/drawing/2014/main" id="{5D3CA87B-CA79-23A8-17FD-511121FC607B}"/>
              </a:ext>
            </a:extLst>
          </p:cNvPr>
          <p:cNvSpPr/>
          <p:nvPr userDrawn="1"/>
        </p:nvSpPr>
        <p:spPr>
          <a:xfrm>
            <a:off x="1818526" y="2571117"/>
            <a:ext cx="6565186" cy="756115"/>
          </a:xfrm>
          <a:custGeom>
            <a:avLst/>
            <a:gdLst>
              <a:gd name="connsiteX0" fmla="*/ 98352 w 590103"/>
              <a:gd name="connsiteY0" fmla="*/ 0 h 5460503"/>
              <a:gd name="connsiteX1" fmla="*/ 491751 w 590103"/>
              <a:gd name="connsiteY1" fmla="*/ 0 h 5460503"/>
              <a:gd name="connsiteX2" fmla="*/ 590103 w 590103"/>
              <a:gd name="connsiteY2" fmla="*/ 98352 h 5460503"/>
              <a:gd name="connsiteX3" fmla="*/ 590103 w 590103"/>
              <a:gd name="connsiteY3" fmla="*/ 5460503 h 5460503"/>
              <a:gd name="connsiteX4" fmla="*/ 590103 w 590103"/>
              <a:gd name="connsiteY4" fmla="*/ 5460503 h 5460503"/>
              <a:gd name="connsiteX5" fmla="*/ 0 w 590103"/>
              <a:gd name="connsiteY5" fmla="*/ 5460503 h 5460503"/>
              <a:gd name="connsiteX6" fmla="*/ 0 w 590103"/>
              <a:gd name="connsiteY6" fmla="*/ 5460503 h 5460503"/>
              <a:gd name="connsiteX7" fmla="*/ 0 w 590103"/>
              <a:gd name="connsiteY7" fmla="*/ 98352 h 5460503"/>
              <a:gd name="connsiteX8" fmla="*/ 98352 w 590103"/>
              <a:gd name="connsiteY8" fmla="*/ 0 h 546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103" h="5460503">
                <a:moveTo>
                  <a:pt x="590103" y="910101"/>
                </a:moveTo>
                <a:lnTo>
                  <a:pt x="590103" y="4550402"/>
                </a:lnTo>
                <a:cubicBezTo>
                  <a:pt x="590103" y="5053032"/>
                  <a:pt x="585344" y="5460498"/>
                  <a:pt x="579474" y="5460498"/>
                </a:cubicBezTo>
                <a:lnTo>
                  <a:pt x="0" y="5460498"/>
                </a:lnTo>
                <a:lnTo>
                  <a:pt x="0" y="5460498"/>
                </a:lnTo>
                <a:lnTo>
                  <a:pt x="0" y="5"/>
                </a:lnTo>
                <a:lnTo>
                  <a:pt x="0" y="5"/>
                </a:lnTo>
                <a:lnTo>
                  <a:pt x="579474" y="5"/>
                </a:lnTo>
                <a:cubicBezTo>
                  <a:pt x="585344" y="5"/>
                  <a:pt x="590103" y="407471"/>
                  <a:pt x="590103" y="910101"/>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1808" tIns="50396" rIns="50396" bIns="50397" numCol="1" spcCol="1270" anchor="ctr" anchorCtr="0">
            <a:noAutofit/>
          </a:bodyPr>
          <a:lstStyle/>
          <a:p>
            <a:pPr marL="285750" lvl="1" indent="-285750" algn="l" defTabSz="1511300">
              <a:lnSpc>
                <a:spcPct val="90000"/>
              </a:lnSpc>
              <a:spcBef>
                <a:spcPct val="0"/>
              </a:spcBef>
              <a:spcAft>
                <a:spcPct val="15000"/>
              </a:spcAft>
              <a:buNone/>
            </a:pPr>
            <a:r>
              <a:rPr lang="en-US" sz="4800" i="0" kern="1200" dirty="0">
                <a:latin typeface="Edu QLD Beginner" pitchFamily="2" charset="0"/>
              </a:rPr>
              <a:t> </a:t>
            </a:r>
            <a:r>
              <a:rPr lang="en-US" sz="4800" b="0" i="0" kern="1200" dirty="0">
                <a:latin typeface="Edu QLD Beginner" pitchFamily="2" charset="0"/>
              </a:rPr>
              <a:t>Point and Share</a:t>
            </a:r>
            <a:endParaRPr lang="en-GB" sz="4800" b="0" i="0" kern="1200" dirty="0">
              <a:latin typeface="Edu QLD Beginner" pitchFamily="2" charset="0"/>
            </a:endParaRPr>
          </a:p>
        </p:txBody>
      </p:sp>
      <p:sp>
        <p:nvSpPr>
          <p:cNvPr id="24" name="Freeform: Shape 23">
            <a:extLst>
              <a:ext uri="{FF2B5EF4-FFF2-40B4-BE49-F238E27FC236}">
                <a16:creationId xmlns:a16="http://schemas.microsoft.com/office/drawing/2014/main" id="{01612F85-E0D0-EA89-6140-A7C10241D857}"/>
              </a:ext>
            </a:extLst>
          </p:cNvPr>
          <p:cNvSpPr/>
          <p:nvPr userDrawn="1"/>
        </p:nvSpPr>
        <p:spPr>
          <a:xfrm>
            <a:off x="1818526" y="3575474"/>
            <a:ext cx="6565186" cy="919222"/>
          </a:xfrm>
          <a:custGeom>
            <a:avLst/>
            <a:gdLst>
              <a:gd name="connsiteX0" fmla="*/ 98352 w 590103"/>
              <a:gd name="connsiteY0" fmla="*/ 0 h 5460503"/>
              <a:gd name="connsiteX1" fmla="*/ 491751 w 590103"/>
              <a:gd name="connsiteY1" fmla="*/ 0 h 5460503"/>
              <a:gd name="connsiteX2" fmla="*/ 590103 w 590103"/>
              <a:gd name="connsiteY2" fmla="*/ 98352 h 5460503"/>
              <a:gd name="connsiteX3" fmla="*/ 590103 w 590103"/>
              <a:gd name="connsiteY3" fmla="*/ 5460503 h 5460503"/>
              <a:gd name="connsiteX4" fmla="*/ 590103 w 590103"/>
              <a:gd name="connsiteY4" fmla="*/ 5460503 h 5460503"/>
              <a:gd name="connsiteX5" fmla="*/ 0 w 590103"/>
              <a:gd name="connsiteY5" fmla="*/ 5460503 h 5460503"/>
              <a:gd name="connsiteX6" fmla="*/ 0 w 590103"/>
              <a:gd name="connsiteY6" fmla="*/ 5460503 h 5460503"/>
              <a:gd name="connsiteX7" fmla="*/ 0 w 590103"/>
              <a:gd name="connsiteY7" fmla="*/ 98352 h 5460503"/>
              <a:gd name="connsiteX8" fmla="*/ 98352 w 590103"/>
              <a:gd name="connsiteY8" fmla="*/ 0 h 546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103" h="5460503">
                <a:moveTo>
                  <a:pt x="590103" y="910101"/>
                </a:moveTo>
                <a:lnTo>
                  <a:pt x="590103" y="4550402"/>
                </a:lnTo>
                <a:cubicBezTo>
                  <a:pt x="590103" y="5053032"/>
                  <a:pt x="585344" y="5460498"/>
                  <a:pt x="579474" y="5460498"/>
                </a:cubicBezTo>
                <a:lnTo>
                  <a:pt x="0" y="5460498"/>
                </a:lnTo>
                <a:lnTo>
                  <a:pt x="0" y="5460498"/>
                </a:lnTo>
                <a:lnTo>
                  <a:pt x="0" y="5"/>
                </a:lnTo>
                <a:lnTo>
                  <a:pt x="0" y="5"/>
                </a:lnTo>
                <a:lnTo>
                  <a:pt x="579474" y="5"/>
                </a:lnTo>
                <a:cubicBezTo>
                  <a:pt x="585344" y="5"/>
                  <a:pt x="590103" y="407471"/>
                  <a:pt x="590103" y="910101"/>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1808" tIns="50396" rIns="50396" bIns="50397" numCol="1" spcCol="1270" anchor="ctr" anchorCtr="0">
            <a:noAutofit/>
          </a:bodyPr>
          <a:lstStyle/>
          <a:p>
            <a:pPr marL="285750" lvl="1" indent="-285750" algn="l" defTabSz="1511300">
              <a:lnSpc>
                <a:spcPct val="90000"/>
              </a:lnSpc>
              <a:spcBef>
                <a:spcPct val="0"/>
              </a:spcBef>
              <a:spcAft>
                <a:spcPct val="15000"/>
              </a:spcAft>
              <a:buNone/>
            </a:pPr>
            <a:r>
              <a:rPr lang="en-US" sz="4800" b="0" i="0" kern="1200" baseline="0" dirty="0">
                <a:latin typeface="Edu QLD Beginner" pitchFamily="2" charset="0"/>
              </a:rPr>
              <a:t> </a:t>
            </a:r>
            <a:r>
              <a:rPr lang="en-US" sz="4800" b="0" i="0" kern="1200" dirty="0">
                <a:latin typeface="Edu QLD Beginner" pitchFamily="2" charset="0"/>
              </a:rPr>
              <a:t>Circle What is Important</a:t>
            </a:r>
            <a:endParaRPr lang="en-GB" sz="4800" b="0" i="0" kern="1200" dirty="0">
              <a:latin typeface="Edu QLD Beginner" pitchFamily="2" charset="0"/>
            </a:endParaRPr>
          </a:p>
        </p:txBody>
      </p:sp>
      <p:sp>
        <p:nvSpPr>
          <p:cNvPr id="25" name="Freeform: Shape 24">
            <a:extLst>
              <a:ext uri="{FF2B5EF4-FFF2-40B4-BE49-F238E27FC236}">
                <a16:creationId xmlns:a16="http://schemas.microsoft.com/office/drawing/2014/main" id="{BE26765E-0C79-B1CF-C6C7-0FB90399FFA4}"/>
              </a:ext>
            </a:extLst>
          </p:cNvPr>
          <p:cNvSpPr/>
          <p:nvPr userDrawn="1"/>
        </p:nvSpPr>
        <p:spPr>
          <a:xfrm>
            <a:off x="1818526" y="4731426"/>
            <a:ext cx="6565186" cy="919223"/>
          </a:xfrm>
          <a:custGeom>
            <a:avLst/>
            <a:gdLst>
              <a:gd name="connsiteX0" fmla="*/ 98352 w 590103"/>
              <a:gd name="connsiteY0" fmla="*/ 0 h 5460503"/>
              <a:gd name="connsiteX1" fmla="*/ 491751 w 590103"/>
              <a:gd name="connsiteY1" fmla="*/ 0 h 5460503"/>
              <a:gd name="connsiteX2" fmla="*/ 590103 w 590103"/>
              <a:gd name="connsiteY2" fmla="*/ 98352 h 5460503"/>
              <a:gd name="connsiteX3" fmla="*/ 590103 w 590103"/>
              <a:gd name="connsiteY3" fmla="*/ 5460503 h 5460503"/>
              <a:gd name="connsiteX4" fmla="*/ 590103 w 590103"/>
              <a:gd name="connsiteY4" fmla="*/ 5460503 h 5460503"/>
              <a:gd name="connsiteX5" fmla="*/ 0 w 590103"/>
              <a:gd name="connsiteY5" fmla="*/ 5460503 h 5460503"/>
              <a:gd name="connsiteX6" fmla="*/ 0 w 590103"/>
              <a:gd name="connsiteY6" fmla="*/ 5460503 h 5460503"/>
              <a:gd name="connsiteX7" fmla="*/ 0 w 590103"/>
              <a:gd name="connsiteY7" fmla="*/ 98352 h 5460503"/>
              <a:gd name="connsiteX8" fmla="*/ 98352 w 590103"/>
              <a:gd name="connsiteY8" fmla="*/ 0 h 546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103" h="5460503">
                <a:moveTo>
                  <a:pt x="590103" y="910101"/>
                </a:moveTo>
                <a:lnTo>
                  <a:pt x="590103" y="4550402"/>
                </a:lnTo>
                <a:cubicBezTo>
                  <a:pt x="590103" y="5053032"/>
                  <a:pt x="585344" y="5460498"/>
                  <a:pt x="579474" y="5460498"/>
                </a:cubicBezTo>
                <a:lnTo>
                  <a:pt x="0" y="5460498"/>
                </a:lnTo>
                <a:lnTo>
                  <a:pt x="0" y="5460498"/>
                </a:lnTo>
                <a:lnTo>
                  <a:pt x="0" y="5"/>
                </a:lnTo>
                <a:lnTo>
                  <a:pt x="0" y="5"/>
                </a:lnTo>
                <a:lnTo>
                  <a:pt x="579474" y="5"/>
                </a:lnTo>
                <a:cubicBezTo>
                  <a:pt x="585344" y="5"/>
                  <a:pt x="590103" y="407471"/>
                  <a:pt x="590103" y="910101"/>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1808" tIns="50396" rIns="50396" bIns="50397" numCol="1" spcCol="1270" anchor="ctr" anchorCtr="0">
            <a:noAutofit/>
          </a:bodyPr>
          <a:lstStyle/>
          <a:p>
            <a:pPr marL="285750" lvl="1" indent="-285750" algn="l" defTabSz="1511300">
              <a:lnSpc>
                <a:spcPct val="90000"/>
              </a:lnSpc>
              <a:spcBef>
                <a:spcPct val="0"/>
              </a:spcBef>
              <a:spcAft>
                <a:spcPct val="15000"/>
              </a:spcAft>
              <a:buNone/>
            </a:pPr>
            <a:r>
              <a:rPr lang="en-US" sz="4800" b="0" i="0" kern="1200" dirty="0">
                <a:latin typeface="Edu QLD Beginner" pitchFamily="2" charset="0"/>
              </a:rPr>
              <a:t> Draw What is Important</a:t>
            </a:r>
            <a:endParaRPr lang="en-GB" sz="4800" b="0" i="0" kern="1200" dirty="0">
              <a:latin typeface="Edu QLD Beginner" pitchFamily="2" charset="0"/>
            </a:endParaRPr>
          </a:p>
        </p:txBody>
      </p:sp>
      <p:pic>
        <p:nvPicPr>
          <p:cNvPr id="26" name="Graphic 25" descr="Badge 4 with solid fill">
            <a:extLst>
              <a:ext uri="{FF2B5EF4-FFF2-40B4-BE49-F238E27FC236}">
                <a16:creationId xmlns:a16="http://schemas.microsoft.com/office/drawing/2014/main" id="{690C5A6A-EA8D-EE99-4E4A-4D74E5E544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0384" y="4619513"/>
            <a:ext cx="1124072" cy="1124072"/>
          </a:xfrm>
          <a:prstGeom prst="rect">
            <a:avLst/>
          </a:prstGeom>
        </p:spPr>
      </p:pic>
      <p:pic>
        <p:nvPicPr>
          <p:cNvPr id="27" name="Graphic 26" descr="Badge with solid fill">
            <a:extLst>
              <a:ext uri="{FF2B5EF4-FFF2-40B4-BE49-F238E27FC236}">
                <a16:creationId xmlns:a16="http://schemas.microsoft.com/office/drawing/2014/main" id="{23EEE740-24A1-879A-E1BA-8BAFE7D524C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90384" y="2315682"/>
            <a:ext cx="1124072" cy="1124072"/>
          </a:xfrm>
          <a:prstGeom prst="rect">
            <a:avLst/>
          </a:prstGeom>
        </p:spPr>
      </p:pic>
      <p:pic>
        <p:nvPicPr>
          <p:cNvPr id="28" name="Graphic 27" descr="Badge 3 with solid fill">
            <a:extLst>
              <a:ext uri="{FF2B5EF4-FFF2-40B4-BE49-F238E27FC236}">
                <a16:creationId xmlns:a16="http://schemas.microsoft.com/office/drawing/2014/main" id="{5F3C65FF-840F-A03D-D696-8B7A04FAB13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80110" y="3462953"/>
            <a:ext cx="1124072" cy="1124072"/>
          </a:xfrm>
          <a:prstGeom prst="rect">
            <a:avLst/>
          </a:prstGeom>
        </p:spPr>
      </p:pic>
      <p:pic>
        <p:nvPicPr>
          <p:cNvPr id="29" name="Graphic 28" descr="Badge 1 with solid fill">
            <a:extLst>
              <a:ext uri="{FF2B5EF4-FFF2-40B4-BE49-F238E27FC236}">
                <a16:creationId xmlns:a16="http://schemas.microsoft.com/office/drawing/2014/main" id="{84E30ADB-6608-7A2C-F54A-7723728887A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90384" y="1294350"/>
            <a:ext cx="1124072" cy="1124072"/>
          </a:xfrm>
          <a:prstGeom prst="rect">
            <a:avLst/>
          </a:prstGeom>
        </p:spPr>
      </p:pic>
    </p:spTree>
    <p:extLst>
      <p:ext uri="{BB962C8B-B14F-4D97-AF65-F5344CB8AC3E}">
        <p14:creationId xmlns:p14="http://schemas.microsoft.com/office/powerpoint/2010/main" val="150603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memb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sp>
        <p:nvSpPr>
          <p:cNvPr id="8" name="TextBox 7">
            <a:extLst>
              <a:ext uri="{FF2B5EF4-FFF2-40B4-BE49-F238E27FC236}">
                <a16:creationId xmlns:a16="http://schemas.microsoft.com/office/drawing/2014/main" id="{AE76E85C-A363-473F-25ED-3502823E97B5}"/>
              </a:ext>
            </a:extLst>
          </p:cNvPr>
          <p:cNvSpPr txBox="1"/>
          <p:nvPr userDrawn="1"/>
        </p:nvSpPr>
        <p:spPr>
          <a:xfrm>
            <a:off x="441122" y="403549"/>
            <a:ext cx="7662862"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Remember</a:t>
            </a:r>
          </a:p>
        </p:txBody>
      </p:sp>
      <p:cxnSp>
        <p:nvCxnSpPr>
          <p:cNvPr id="4" name="Straight Connector 3">
            <a:extLst>
              <a:ext uri="{FF2B5EF4-FFF2-40B4-BE49-F238E27FC236}">
                <a16:creationId xmlns:a16="http://schemas.microsoft.com/office/drawing/2014/main" id="{B55C18BF-9441-209D-F16C-6FFCA2386B41}"/>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5F4A419B-9C34-AF1D-A717-48EB553DEBC1}"/>
              </a:ext>
            </a:extLst>
          </p:cNvPr>
          <p:cNvSpPr>
            <a:spLocks noGrp="1"/>
          </p:cNvSpPr>
          <p:nvPr>
            <p:ph type="pic" sz="quarter" idx="23" hasCustomPrompt="1"/>
          </p:nvPr>
        </p:nvSpPr>
        <p:spPr>
          <a:xfrm>
            <a:off x="1866900" y="2203334"/>
            <a:ext cx="5410200" cy="3862388"/>
          </a:xfrm>
          <a:prstGeom prst="rect">
            <a:avLst/>
          </a:prstGeom>
        </p:spPr>
        <p:txBody>
          <a:bodyPr/>
          <a:lstStyle>
            <a:lvl1pPr>
              <a:defRPr/>
            </a:lvl1pPr>
          </a:lstStyle>
          <a:p>
            <a:r>
              <a:rPr lang="en-US"/>
              <a:t>Insert variation of exemplar from last lesson (close up, different angle, etc.)</a:t>
            </a:r>
            <a:endParaRPr lang="en-GB"/>
          </a:p>
        </p:txBody>
      </p:sp>
      <p:sp>
        <p:nvSpPr>
          <p:cNvPr id="10" name="Text Placeholder 9">
            <a:extLst>
              <a:ext uri="{FF2B5EF4-FFF2-40B4-BE49-F238E27FC236}">
                <a16:creationId xmlns:a16="http://schemas.microsoft.com/office/drawing/2014/main" id="{EB83F750-466A-3F9E-D198-1BB043A866CD}"/>
              </a:ext>
            </a:extLst>
          </p:cNvPr>
          <p:cNvSpPr>
            <a:spLocks noGrp="1"/>
          </p:cNvSpPr>
          <p:nvPr>
            <p:ph type="body" sz="quarter" idx="24"/>
          </p:nvPr>
        </p:nvSpPr>
        <p:spPr>
          <a:xfrm>
            <a:off x="444500" y="1146456"/>
            <a:ext cx="8239125" cy="600075"/>
          </a:xfrm>
          <a:prstGeom prst="rect">
            <a:avLst/>
          </a:prstGeom>
        </p:spPr>
        <p:txBody>
          <a:bodyPr/>
          <a:lstStyle>
            <a:lvl1pPr>
              <a:defRPr sz="4800" b="0" i="0">
                <a:latin typeface="Edu QLD Beginner" pitchFamily="2" charset="0"/>
              </a:defRPr>
            </a:lvl1pPr>
          </a:lstStyle>
          <a:p>
            <a:pPr lvl="0"/>
            <a:r>
              <a:rPr lang="en-US" dirty="0"/>
              <a:t>Click to edit</a:t>
            </a:r>
          </a:p>
        </p:txBody>
      </p:sp>
      <p:sp>
        <p:nvSpPr>
          <p:cNvPr id="6" name="TextBox 5">
            <a:extLst>
              <a:ext uri="{FF2B5EF4-FFF2-40B4-BE49-F238E27FC236}">
                <a16:creationId xmlns:a16="http://schemas.microsoft.com/office/drawing/2014/main" id="{79901A7F-AFC1-3CA8-696A-4CCAB7A1E844}"/>
              </a:ext>
            </a:extLst>
          </p:cNvPr>
          <p:cNvSpPr txBox="1"/>
          <p:nvPr userDrawn="1"/>
        </p:nvSpPr>
        <p:spPr>
          <a:xfrm>
            <a:off x="1550504" y="-735496"/>
            <a:ext cx="0" cy="0"/>
          </a:xfrm>
          <a:prstGeom prst="rect">
            <a:avLst/>
          </a:prstGeom>
          <a:noFill/>
          <a:ln>
            <a:noFill/>
          </a:ln>
        </p:spPr>
        <p:txBody>
          <a:bodyPr wrap="none" rtlCol="0">
            <a:noAutofit/>
          </a:bodyPr>
          <a:lstStyle/>
          <a:p>
            <a:pPr>
              <a:spcBef>
                <a:spcPts val="672"/>
              </a:spcBef>
            </a:pPr>
            <a:endParaRPr lang="en-GB" sz="2800" i="0">
              <a:solidFill>
                <a:schemeClr val="tx1"/>
              </a:solidFill>
              <a:latin typeface="Calibri"/>
              <a:cs typeface="Calibri"/>
            </a:endParaRPr>
          </a:p>
        </p:txBody>
      </p:sp>
    </p:spTree>
    <p:extLst>
      <p:ext uri="{BB962C8B-B14F-4D97-AF65-F5344CB8AC3E}">
        <p14:creationId xmlns:p14="http://schemas.microsoft.com/office/powerpoint/2010/main" val="1310837018"/>
      </p:ext>
    </p:extLst>
  </p:cSld>
  <p:clrMapOvr>
    <a:masterClrMapping/>
  </p:clrMapOvr>
  <p:extLst>
    <p:ext uri="{DCECCB84-F9BA-43D5-87BE-67443E8EF086}">
      <p15:sldGuideLst xmlns:p15="http://schemas.microsoft.com/office/powerpoint/2012/main">
        <p15:guide id="1" orient="horz" pos="799">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 Do: Art Look - Look and Fin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BC02B18-278C-C590-D619-A39FCEA9BAE9}"/>
              </a:ext>
            </a:extLst>
          </p:cNvPr>
          <p:cNvSpPr txBox="1"/>
          <p:nvPr userDrawn="1"/>
        </p:nvSpPr>
        <p:spPr>
          <a:xfrm>
            <a:off x="325712" y="389028"/>
            <a:ext cx="769013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I Do: </a:t>
            </a:r>
            <a:r>
              <a:rPr lang="en-US" sz="3600" b="1" i="0">
                <a:solidFill>
                  <a:schemeClr val="tx1"/>
                </a:solidFill>
                <a:latin typeface="Calibri" panose="020F0502020204030204" pitchFamily="34" charset="0"/>
                <a:cs typeface="Calibri" panose="020F0502020204030204" pitchFamily="34" charset="0"/>
              </a:rPr>
              <a:t>Art Look – Look and Find</a:t>
            </a:r>
          </a:p>
        </p:txBody>
      </p:sp>
      <p:cxnSp>
        <p:nvCxnSpPr>
          <p:cNvPr id="3" name="Straight Connector 2">
            <a:extLst>
              <a:ext uri="{FF2B5EF4-FFF2-40B4-BE49-F238E27FC236}">
                <a16:creationId xmlns:a16="http://schemas.microsoft.com/office/drawing/2014/main" id="{1F8CBAF5-BD4B-774D-CEA9-B8027A9848EC}"/>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D3F7446-2C32-8B2A-2A53-E8EA9CBDD6E3}"/>
              </a:ext>
            </a:extLst>
          </p:cNvPr>
          <p:cNvSpPr txBox="1"/>
          <p:nvPr userDrawn="1"/>
        </p:nvSpPr>
        <p:spPr>
          <a:xfrm>
            <a:off x="2400030" y="625606"/>
            <a:ext cx="0" cy="0"/>
          </a:xfrm>
          <a:prstGeom prst="rect">
            <a:avLst/>
          </a:prstGeom>
          <a:noFill/>
          <a:ln>
            <a:noFill/>
          </a:ln>
        </p:spPr>
        <p:txBody>
          <a:bodyPr wrap="none" rtlCol="0">
            <a:noAutofit/>
          </a:bodyPr>
          <a:lstStyle/>
          <a:p>
            <a:pPr>
              <a:spcBef>
                <a:spcPts val="672"/>
              </a:spcBef>
            </a:pPr>
            <a:endParaRPr lang="en-CH" sz="2800" i="0">
              <a:solidFill>
                <a:schemeClr val="tx1"/>
              </a:solidFill>
              <a:latin typeface="Calibri"/>
              <a:cs typeface="Calibri"/>
            </a:endParaRPr>
          </a:p>
        </p:txBody>
      </p:sp>
      <p:sp>
        <p:nvSpPr>
          <p:cNvPr id="43" name="Oval 42">
            <a:extLst>
              <a:ext uri="{FF2B5EF4-FFF2-40B4-BE49-F238E27FC236}">
                <a16:creationId xmlns:a16="http://schemas.microsoft.com/office/drawing/2014/main" id="{A74547FB-0EF3-210F-59A7-55CD74ECCF23}"/>
              </a:ext>
            </a:extLst>
          </p:cNvPr>
          <p:cNvSpPr/>
          <p:nvPr userDrawn="1"/>
        </p:nvSpPr>
        <p:spPr>
          <a:xfrm>
            <a:off x="3238596" y="1099320"/>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45" name="Oval 44">
            <a:extLst>
              <a:ext uri="{FF2B5EF4-FFF2-40B4-BE49-F238E27FC236}">
                <a16:creationId xmlns:a16="http://schemas.microsoft.com/office/drawing/2014/main" id="{08D80C4F-1766-F224-1867-235E750121DC}"/>
              </a:ext>
            </a:extLst>
          </p:cNvPr>
          <p:cNvSpPr/>
          <p:nvPr userDrawn="1"/>
        </p:nvSpPr>
        <p:spPr>
          <a:xfrm>
            <a:off x="5929440" y="1097395"/>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52" name="TextBox 51">
            <a:extLst>
              <a:ext uri="{FF2B5EF4-FFF2-40B4-BE49-F238E27FC236}">
                <a16:creationId xmlns:a16="http://schemas.microsoft.com/office/drawing/2014/main" id="{0DD2A4FB-9C6C-E970-A93B-8D2870261989}"/>
              </a:ext>
            </a:extLst>
          </p:cNvPr>
          <p:cNvSpPr txBox="1"/>
          <p:nvPr userDrawn="1"/>
        </p:nvSpPr>
        <p:spPr>
          <a:xfrm>
            <a:off x="8991600" y="5509846"/>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2" name="Text Placeholder 9">
            <a:extLst>
              <a:ext uri="{FF2B5EF4-FFF2-40B4-BE49-F238E27FC236}">
                <a16:creationId xmlns:a16="http://schemas.microsoft.com/office/drawing/2014/main" id="{578E64DE-2572-E398-BF79-78BC62DE30AA}"/>
              </a:ext>
            </a:extLst>
          </p:cNvPr>
          <p:cNvSpPr>
            <a:spLocks noGrp="1"/>
          </p:cNvSpPr>
          <p:nvPr>
            <p:ph type="body" sz="quarter" idx="22" hasCustomPrompt="1"/>
          </p:nvPr>
        </p:nvSpPr>
        <p:spPr>
          <a:xfrm>
            <a:off x="453231" y="5650911"/>
            <a:ext cx="8237538" cy="369332"/>
          </a:xfrm>
          <a:prstGeom prst="rect">
            <a:avLst/>
          </a:prstGeom>
        </p:spPr>
        <p:txBody>
          <a:bodyPr lIns="0" tIns="0" rIns="0" bIns="0">
            <a:spAutoFit/>
          </a:bodyPr>
          <a:lstStyle>
            <a:lvl1pPr algn="ctr">
              <a:defRPr sz="2400">
                <a:latin typeface="Edu QLD Beginner" pitchFamily="2" charset="0"/>
              </a:defRPr>
            </a:lvl1pPr>
          </a:lstStyle>
          <a:p>
            <a:pPr lvl="0"/>
            <a:r>
              <a:rPr lang="en-GB" dirty="0"/>
              <a:t>Title, Artist, Date.</a:t>
            </a:r>
          </a:p>
        </p:txBody>
      </p:sp>
      <p:sp>
        <p:nvSpPr>
          <p:cNvPr id="11" name="Picture Placeholder 10">
            <a:extLst>
              <a:ext uri="{FF2B5EF4-FFF2-40B4-BE49-F238E27FC236}">
                <a16:creationId xmlns:a16="http://schemas.microsoft.com/office/drawing/2014/main" id="{ECAC8EC3-E5B6-30E0-CD2C-A0D3BE808D09}"/>
              </a:ext>
            </a:extLst>
          </p:cNvPr>
          <p:cNvSpPr>
            <a:spLocks noGrp="1"/>
          </p:cNvSpPr>
          <p:nvPr>
            <p:ph type="pic" sz="quarter" idx="23" hasCustomPrompt="1"/>
          </p:nvPr>
        </p:nvSpPr>
        <p:spPr>
          <a:xfrm>
            <a:off x="452438" y="1096963"/>
            <a:ext cx="8239125" cy="4451350"/>
          </a:xfrm>
          <a:prstGeom prst="rect">
            <a:avLst/>
          </a:prstGeom>
        </p:spPr>
        <p:txBody>
          <a:bodyPr/>
          <a:lstStyle>
            <a:lvl1pPr>
              <a:defRPr/>
            </a:lvl1pPr>
          </a:lstStyle>
          <a:p>
            <a:r>
              <a:rPr lang="en-US"/>
              <a:t>Insert image and adjust cropping so no part of the image gets cut or stretched</a:t>
            </a:r>
            <a:endParaRPr lang="en-GB"/>
          </a:p>
        </p:txBody>
      </p:sp>
    </p:spTree>
    <p:extLst>
      <p:ext uri="{BB962C8B-B14F-4D97-AF65-F5344CB8AC3E}">
        <p14:creationId xmlns:p14="http://schemas.microsoft.com/office/powerpoint/2010/main" val="615574156"/>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 Do: Art Look - Point and Shar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BC02B18-278C-C590-D619-A39FCEA9BAE9}"/>
              </a:ext>
            </a:extLst>
          </p:cNvPr>
          <p:cNvSpPr txBox="1"/>
          <p:nvPr userDrawn="1"/>
        </p:nvSpPr>
        <p:spPr>
          <a:xfrm>
            <a:off x="325712" y="389028"/>
            <a:ext cx="769013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I Do: </a:t>
            </a:r>
            <a:r>
              <a:rPr lang="en-US" sz="3600" b="1" i="0">
                <a:solidFill>
                  <a:schemeClr val="tx1"/>
                </a:solidFill>
                <a:latin typeface="Calibri" panose="020F0502020204030204" pitchFamily="34" charset="0"/>
                <a:cs typeface="Calibri" panose="020F0502020204030204" pitchFamily="34" charset="0"/>
              </a:rPr>
              <a:t>Art Look – Point and Share</a:t>
            </a:r>
          </a:p>
        </p:txBody>
      </p:sp>
      <p:cxnSp>
        <p:nvCxnSpPr>
          <p:cNvPr id="3" name="Straight Connector 2">
            <a:extLst>
              <a:ext uri="{FF2B5EF4-FFF2-40B4-BE49-F238E27FC236}">
                <a16:creationId xmlns:a16="http://schemas.microsoft.com/office/drawing/2014/main" id="{1F8CBAF5-BD4B-774D-CEA9-B8027A9848EC}"/>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D3F7446-2C32-8B2A-2A53-E8EA9CBDD6E3}"/>
              </a:ext>
            </a:extLst>
          </p:cNvPr>
          <p:cNvSpPr txBox="1"/>
          <p:nvPr userDrawn="1"/>
        </p:nvSpPr>
        <p:spPr>
          <a:xfrm>
            <a:off x="2400030" y="625606"/>
            <a:ext cx="0" cy="0"/>
          </a:xfrm>
          <a:prstGeom prst="rect">
            <a:avLst/>
          </a:prstGeom>
          <a:noFill/>
          <a:ln>
            <a:noFill/>
          </a:ln>
        </p:spPr>
        <p:txBody>
          <a:bodyPr wrap="none" rtlCol="0">
            <a:noAutofit/>
          </a:bodyPr>
          <a:lstStyle/>
          <a:p>
            <a:pPr>
              <a:spcBef>
                <a:spcPts val="672"/>
              </a:spcBef>
            </a:pPr>
            <a:endParaRPr lang="en-CH" sz="2800" i="0">
              <a:solidFill>
                <a:schemeClr val="tx1"/>
              </a:solidFill>
              <a:latin typeface="Calibri"/>
              <a:cs typeface="Calibri"/>
            </a:endParaRPr>
          </a:p>
        </p:txBody>
      </p:sp>
      <p:sp>
        <p:nvSpPr>
          <p:cNvPr id="43" name="Oval 42">
            <a:extLst>
              <a:ext uri="{FF2B5EF4-FFF2-40B4-BE49-F238E27FC236}">
                <a16:creationId xmlns:a16="http://schemas.microsoft.com/office/drawing/2014/main" id="{A74547FB-0EF3-210F-59A7-55CD74ECCF23}"/>
              </a:ext>
            </a:extLst>
          </p:cNvPr>
          <p:cNvSpPr/>
          <p:nvPr userDrawn="1"/>
        </p:nvSpPr>
        <p:spPr>
          <a:xfrm>
            <a:off x="3238596" y="1099320"/>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45" name="Oval 44">
            <a:extLst>
              <a:ext uri="{FF2B5EF4-FFF2-40B4-BE49-F238E27FC236}">
                <a16:creationId xmlns:a16="http://schemas.microsoft.com/office/drawing/2014/main" id="{08D80C4F-1766-F224-1867-235E750121DC}"/>
              </a:ext>
            </a:extLst>
          </p:cNvPr>
          <p:cNvSpPr/>
          <p:nvPr userDrawn="1"/>
        </p:nvSpPr>
        <p:spPr>
          <a:xfrm>
            <a:off x="5929440" y="1097395"/>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52" name="TextBox 51">
            <a:extLst>
              <a:ext uri="{FF2B5EF4-FFF2-40B4-BE49-F238E27FC236}">
                <a16:creationId xmlns:a16="http://schemas.microsoft.com/office/drawing/2014/main" id="{0DD2A4FB-9C6C-E970-A93B-8D2870261989}"/>
              </a:ext>
            </a:extLst>
          </p:cNvPr>
          <p:cNvSpPr txBox="1"/>
          <p:nvPr userDrawn="1"/>
        </p:nvSpPr>
        <p:spPr>
          <a:xfrm>
            <a:off x="8991600" y="5509846"/>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2" name="Text Placeholder 9">
            <a:extLst>
              <a:ext uri="{FF2B5EF4-FFF2-40B4-BE49-F238E27FC236}">
                <a16:creationId xmlns:a16="http://schemas.microsoft.com/office/drawing/2014/main" id="{578E64DE-2572-E398-BF79-78BC62DE30AA}"/>
              </a:ext>
            </a:extLst>
          </p:cNvPr>
          <p:cNvSpPr>
            <a:spLocks noGrp="1"/>
          </p:cNvSpPr>
          <p:nvPr>
            <p:ph type="body" sz="quarter" idx="22" hasCustomPrompt="1"/>
          </p:nvPr>
        </p:nvSpPr>
        <p:spPr>
          <a:xfrm>
            <a:off x="453231" y="5650911"/>
            <a:ext cx="8237538" cy="369332"/>
          </a:xfrm>
          <a:prstGeom prst="rect">
            <a:avLst/>
          </a:prstGeom>
        </p:spPr>
        <p:txBody>
          <a:bodyPr lIns="0" tIns="0" rIns="0" bIns="0">
            <a:spAutoFit/>
          </a:bodyPr>
          <a:lstStyle>
            <a:lvl1pPr algn="ctr">
              <a:defRPr sz="2400">
                <a:latin typeface="Edu QLD Beginner" pitchFamily="2" charset="0"/>
              </a:defRPr>
            </a:lvl1pPr>
          </a:lstStyle>
          <a:p>
            <a:pPr lvl="0"/>
            <a:r>
              <a:rPr lang="en-GB" dirty="0"/>
              <a:t>Title, Artist, Date.</a:t>
            </a:r>
          </a:p>
        </p:txBody>
      </p:sp>
      <p:sp>
        <p:nvSpPr>
          <p:cNvPr id="5" name="Picture Placeholder 10">
            <a:extLst>
              <a:ext uri="{FF2B5EF4-FFF2-40B4-BE49-F238E27FC236}">
                <a16:creationId xmlns:a16="http://schemas.microsoft.com/office/drawing/2014/main" id="{1921A15B-724B-DB90-9E89-8AA03D550C13}"/>
              </a:ext>
            </a:extLst>
          </p:cNvPr>
          <p:cNvSpPr>
            <a:spLocks noGrp="1"/>
          </p:cNvSpPr>
          <p:nvPr>
            <p:ph type="pic" sz="quarter" idx="23" hasCustomPrompt="1"/>
          </p:nvPr>
        </p:nvSpPr>
        <p:spPr>
          <a:xfrm>
            <a:off x="452438" y="1096963"/>
            <a:ext cx="8239125" cy="4451350"/>
          </a:xfrm>
          <a:prstGeom prst="rect">
            <a:avLst/>
          </a:prstGeom>
        </p:spPr>
        <p:txBody>
          <a:bodyPr/>
          <a:lstStyle>
            <a:lvl1pPr>
              <a:defRPr/>
            </a:lvl1pPr>
          </a:lstStyle>
          <a:p>
            <a:r>
              <a:rPr lang="en-US"/>
              <a:t>Insert image and adjust cropping so no part of the image gets cut or stretched</a:t>
            </a:r>
            <a:endParaRPr lang="en-GB"/>
          </a:p>
        </p:txBody>
      </p:sp>
    </p:spTree>
    <p:extLst>
      <p:ext uri="{BB962C8B-B14F-4D97-AF65-F5344CB8AC3E}">
        <p14:creationId xmlns:p14="http://schemas.microsoft.com/office/powerpoint/2010/main" val="2350426977"/>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 Do: Art Look - Circl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BC02B18-278C-C590-D619-A39FCEA9BAE9}"/>
              </a:ext>
            </a:extLst>
          </p:cNvPr>
          <p:cNvSpPr txBox="1"/>
          <p:nvPr userDrawn="1"/>
        </p:nvSpPr>
        <p:spPr>
          <a:xfrm>
            <a:off x="325711" y="389028"/>
            <a:ext cx="8003279"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I Do: </a:t>
            </a:r>
            <a:r>
              <a:rPr lang="en-US" sz="3600" b="1" i="0">
                <a:solidFill>
                  <a:schemeClr val="tx1"/>
                </a:solidFill>
                <a:latin typeface="Calibri" panose="020F0502020204030204" pitchFamily="34" charset="0"/>
                <a:cs typeface="Calibri" panose="020F0502020204030204" pitchFamily="34" charset="0"/>
              </a:rPr>
              <a:t>Art Look – Circle</a:t>
            </a:r>
          </a:p>
        </p:txBody>
      </p:sp>
      <p:cxnSp>
        <p:nvCxnSpPr>
          <p:cNvPr id="3" name="Straight Connector 2">
            <a:extLst>
              <a:ext uri="{FF2B5EF4-FFF2-40B4-BE49-F238E27FC236}">
                <a16:creationId xmlns:a16="http://schemas.microsoft.com/office/drawing/2014/main" id="{1F8CBAF5-BD4B-774D-CEA9-B8027A9848EC}"/>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D3F7446-2C32-8B2A-2A53-E8EA9CBDD6E3}"/>
              </a:ext>
            </a:extLst>
          </p:cNvPr>
          <p:cNvSpPr txBox="1"/>
          <p:nvPr userDrawn="1"/>
        </p:nvSpPr>
        <p:spPr>
          <a:xfrm>
            <a:off x="2400030" y="625606"/>
            <a:ext cx="0" cy="0"/>
          </a:xfrm>
          <a:prstGeom prst="rect">
            <a:avLst/>
          </a:prstGeom>
          <a:noFill/>
          <a:ln>
            <a:noFill/>
          </a:ln>
        </p:spPr>
        <p:txBody>
          <a:bodyPr wrap="none" rtlCol="0">
            <a:noAutofit/>
          </a:bodyPr>
          <a:lstStyle/>
          <a:p>
            <a:pPr>
              <a:spcBef>
                <a:spcPts val="672"/>
              </a:spcBef>
            </a:pPr>
            <a:endParaRPr lang="en-CH" sz="2800" i="0">
              <a:solidFill>
                <a:schemeClr val="tx1"/>
              </a:solidFill>
              <a:latin typeface="Calibri"/>
              <a:cs typeface="Calibri"/>
            </a:endParaRPr>
          </a:p>
        </p:txBody>
      </p:sp>
      <p:sp>
        <p:nvSpPr>
          <p:cNvPr id="43" name="Oval 42">
            <a:extLst>
              <a:ext uri="{FF2B5EF4-FFF2-40B4-BE49-F238E27FC236}">
                <a16:creationId xmlns:a16="http://schemas.microsoft.com/office/drawing/2014/main" id="{A74547FB-0EF3-210F-59A7-55CD74ECCF23}"/>
              </a:ext>
            </a:extLst>
          </p:cNvPr>
          <p:cNvSpPr/>
          <p:nvPr userDrawn="1"/>
        </p:nvSpPr>
        <p:spPr>
          <a:xfrm>
            <a:off x="3238596" y="1099320"/>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45" name="Oval 44">
            <a:extLst>
              <a:ext uri="{FF2B5EF4-FFF2-40B4-BE49-F238E27FC236}">
                <a16:creationId xmlns:a16="http://schemas.microsoft.com/office/drawing/2014/main" id="{08D80C4F-1766-F224-1867-235E750121DC}"/>
              </a:ext>
            </a:extLst>
          </p:cNvPr>
          <p:cNvSpPr/>
          <p:nvPr userDrawn="1"/>
        </p:nvSpPr>
        <p:spPr>
          <a:xfrm>
            <a:off x="5929440" y="1097395"/>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52" name="TextBox 51">
            <a:extLst>
              <a:ext uri="{FF2B5EF4-FFF2-40B4-BE49-F238E27FC236}">
                <a16:creationId xmlns:a16="http://schemas.microsoft.com/office/drawing/2014/main" id="{0DD2A4FB-9C6C-E970-A93B-8D2870261989}"/>
              </a:ext>
            </a:extLst>
          </p:cNvPr>
          <p:cNvSpPr txBox="1"/>
          <p:nvPr userDrawn="1"/>
        </p:nvSpPr>
        <p:spPr>
          <a:xfrm>
            <a:off x="8991600" y="5509846"/>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2" name="Text Placeholder 9">
            <a:extLst>
              <a:ext uri="{FF2B5EF4-FFF2-40B4-BE49-F238E27FC236}">
                <a16:creationId xmlns:a16="http://schemas.microsoft.com/office/drawing/2014/main" id="{578E64DE-2572-E398-BF79-78BC62DE30AA}"/>
              </a:ext>
            </a:extLst>
          </p:cNvPr>
          <p:cNvSpPr>
            <a:spLocks noGrp="1"/>
          </p:cNvSpPr>
          <p:nvPr>
            <p:ph type="body" sz="quarter" idx="22" hasCustomPrompt="1"/>
          </p:nvPr>
        </p:nvSpPr>
        <p:spPr>
          <a:xfrm>
            <a:off x="453231" y="5650911"/>
            <a:ext cx="8237538" cy="369332"/>
          </a:xfrm>
          <a:prstGeom prst="rect">
            <a:avLst/>
          </a:prstGeom>
        </p:spPr>
        <p:txBody>
          <a:bodyPr lIns="0" tIns="0" rIns="0" bIns="0">
            <a:spAutoFit/>
          </a:bodyPr>
          <a:lstStyle>
            <a:lvl1pPr algn="ctr">
              <a:defRPr sz="2400">
                <a:latin typeface="Edu QLD Beginner" pitchFamily="2" charset="0"/>
              </a:defRPr>
            </a:lvl1pPr>
          </a:lstStyle>
          <a:p>
            <a:pPr lvl="0"/>
            <a:r>
              <a:rPr lang="en-GB" dirty="0"/>
              <a:t>Title, Artist, Date.</a:t>
            </a:r>
          </a:p>
        </p:txBody>
      </p:sp>
      <p:sp>
        <p:nvSpPr>
          <p:cNvPr id="5" name="Picture Placeholder 10">
            <a:extLst>
              <a:ext uri="{FF2B5EF4-FFF2-40B4-BE49-F238E27FC236}">
                <a16:creationId xmlns:a16="http://schemas.microsoft.com/office/drawing/2014/main" id="{1921A15B-724B-DB90-9E89-8AA03D550C13}"/>
              </a:ext>
            </a:extLst>
          </p:cNvPr>
          <p:cNvSpPr>
            <a:spLocks noGrp="1"/>
          </p:cNvSpPr>
          <p:nvPr>
            <p:ph type="pic" sz="quarter" idx="23" hasCustomPrompt="1"/>
          </p:nvPr>
        </p:nvSpPr>
        <p:spPr>
          <a:xfrm>
            <a:off x="452438" y="1096963"/>
            <a:ext cx="8239125" cy="4451350"/>
          </a:xfrm>
          <a:prstGeom prst="rect">
            <a:avLst/>
          </a:prstGeom>
        </p:spPr>
        <p:txBody>
          <a:bodyPr/>
          <a:lstStyle>
            <a:lvl1pPr>
              <a:defRPr/>
            </a:lvl1pPr>
          </a:lstStyle>
          <a:p>
            <a:r>
              <a:rPr lang="en-US"/>
              <a:t>Insert image and adjust cropping so no part of the image gets cut or stretched</a:t>
            </a:r>
            <a:endParaRPr lang="en-GB"/>
          </a:p>
        </p:txBody>
      </p:sp>
    </p:spTree>
    <p:extLst>
      <p:ext uri="{BB962C8B-B14F-4D97-AF65-F5344CB8AC3E}">
        <p14:creationId xmlns:p14="http://schemas.microsoft.com/office/powerpoint/2010/main" val="1445642249"/>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I Do: Art Look - Circl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BC02B18-278C-C590-D619-A39FCEA9BAE9}"/>
              </a:ext>
            </a:extLst>
          </p:cNvPr>
          <p:cNvSpPr txBox="1"/>
          <p:nvPr userDrawn="1"/>
        </p:nvSpPr>
        <p:spPr>
          <a:xfrm>
            <a:off x="325711" y="389028"/>
            <a:ext cx="8003279"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I Do: </a:t>
            </a:r>
            <a:r>
              <a:rPr lang="en-US" sz="3600" b="1" i="0">
                <a:solidFill>
                  <a:schemeClr val="tx1"/>
                </a:solidFill>
                <a:latin typeface="Calibri" panose="020F0502020204030204" pitchFamily="34" charset="0"/>
                <a:cs typeface="Calibri" panose="020F0502020204030204" pitchFamily="34" charset="0"/>
              </a:rPr>
              <a:t>Art Look – Draw</a:t>
            </a:r>
          </a:p>
        </p:txBody>
      </p:sp>
      <p:cxnSp>
        <p:nvCxnSpPr>
          <p:cNvPr id="3" name="Straight Connector 2">
            <a:extLst>
              <a:ext uri="{FF2B5EF4-FFF2-40B4-BE49-F238E27FC236}">
                <a16:creationId xmlns:a16="http://schemas.microsoft.com/office/drawing/2014/main" id="{1F8CBAF5-BD4B-774D-CEA9-B8027A9848EC}"/>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D3F7446-2C32-8B2A-2A53-E8EA9CBDD6E3}"/>
              </a:ext>
            </a:extLst>
          </p:cNvPr>
          <p:cNvSpPr txBox="1"/>
          <p:nvPr userDrawn="1"/>
        </p:nvSpPr>
        <p:spPr>
          <a:xfrm>
            <a:off x="2400030" y="625606"/>
            <a:ext cx="0" cy="0"/>
          </a:xfrm>
          <a:prstGeom prst="rect">
            <a:avLst/>
          </a:prstGeom>
          <a:noFill/>
          <a:ln>
            <a:noFill/>
          </a:ln>
        </p:spPr>
        <p:txBody>
          <a:bodyPr wrap="none" rtlCol="0">
            <a:noAutofit/>
          </a:bodyPr>
          <a:lstStyle/>
          <a:p>
            <a:pPr>
              <a:spcBef>
                <a:spcPts val="672"/>
              </a:spcBef>
            </a:pPr>
            <a:endParaRPr lang="en-CH" sz="2800" i="0">
              <a:solidFill>
                <a:schemeClr val="tx1"/>
              </a:solidFill>
              <a:latin typeface="Calibri"/>
              <a:cs typeface="Calibri"/>
            </a:endParaRPr>
          </a:p>
        </p:txBody>
      </p:sp>
      <p:sp>
        <p:nvSpPr>
          <p:cNvPr id="43" name="Oval 42">
            <a:extLst>
              <a:ext uri="{FF2B5EF4-FFF2-40B4-BE49-F238E27FC236}">
                <a16:creationId xmlns:a16="http://schemas.microsoft.com/office/drawing/2014/main" id="{A74547FB-0EF3-210F-59A7-55CD74ECCF23}"/>
              </a:ext>
            </a:extLst>
          </p:cNvPr>
          <p:cNvSpPr/>
          <p:nvPr userDrawn="1"/>
        </p:nvSpPr>
        <p:spPr>
          <a:xfrm>
            <a:off x="3238596" y="1099320"/>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45" name="Oval 44">
            <a:extLst>
              <a:ext uri="{FF2B5EF4-FFF2-40B4-BE49-F238E27FC236}">
                <a16:creationId xmlns:a16="http://schemas.microsoft.com/office/drawing/2014/main" id="{08D80C4F-1766-F224-1867-235E750121DC}"/>
              </a:ext>
            </a:extLst>
          </p:cNvPr>
          <p:cNvSpPr/>
          <p:nvPr userDrawn="1"/>
        </p:nvSpPr>
        <p:spPr>
          <a:xfrm>
            <a:off x="5929440" y="1097395"/>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52" name="TextBox 51">
            <a:extLst>
              <a:ext uri="{FF2B5EF4-FFF2-40B4-BE49-F238E27FC236}">
                <a16:creationId xmlns:a16="http://schemas.microsoft.com/office/drawing/2014/main" id="{0DD2A4FB-9C6C-E970-A93B-8D2870261989}"/>
              </a:ext>
            </a:extLst>
          </p:cNvPr>
          <p:cNvSpPr txBox="1"/>
          <p:nvPr userDrawn="1"/>
        </p:nvSpPr>
        <p:spPr>
          <a:xfrm>
            <a:off x="8991600" y="5509846"/>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2" name="Text Placeholder 9">
            <a:extLst>
              <a:ext uri="{FF2B5EF4-FFF2-40B4-BE49-F238E27FC236}">
                <a16:creationId xmlns:a16="http://schemas.microsoft.com/office/drawing/2014/main" id="{578E64DE-2572-E398-BF79-78BC62DE30AA}"/>
              </a:ext>
            </a:extLst>
          </p:cNvPr>
          <p:cNvSpPr>
            <a:spLocks noGrp="1"/>
          </p:cNvSpPr>
          <p:nvPr>
            <p:ph type="body" sz="quarter" idx="22" hasCustomPrompt="1"/>
          </p:nvPr>
        </p:nvSpPr>
        <p:spPr>
          <a:xfrm>
            <a:off x="453231" y="5650911"/>
            <a:ext cx="8237538" cy="369332"/>
          </a:xfrm>
          <a:prstGeom prst="rect">
            <a:avLst/>
          </a:prstGeom>
        </p:spPr>
        <p:txBody>
          <a:bodyPr lIns="0" tIns="0" rIns="0" bIns="0">
            <a:spAutoFit/>
          </a:bodyPr>
          <a:lstStyle>
            <a:lvl1pPr algn="ctr">
              <a:defRPr sz="2400">
                <a:latin typeface="Edu QLD Beginner" pitchFamily="2" charset="0"/>
              </a:defRPr>
            </a:lvl1pPr>
          </a:lstStyle>
          <a:p>
            <a:pPr lvl="0"/>
            <a:r>
              <a:rPr lang="en-GB" dirty="0"/>
              <a:t>Title, Artist, Date.</a:t>
            </a:r>
          </a:p>
        </p:txBody>
      </p:sp>
      <p:sp>
        <p:nvSpPr>
          <p:cNvPr id="5" name="Picture Placeholder 10">
            <a:extLst>
              <a:ext uri="{FF2B5EF4-FFF2-40B4-BE49-F238E27FC236}">
                <a16:creationId xmlns:a16="http://schemas.microsoft.com/office/drawing/2014/main" id="{1921A15B-724B-DB90-9E89-8AA03D550C13}"/>
              </a:ext>
            </a:extLst>
          </p:cNvPr>
          <p:cNvSpPr>
            <a:spLocks noGrp="1"/>
          </p:cNvSpPr>
          <p:nvPr>
            <p:ph type="pic" sz="quarter" idx="23" hasCustomPrompt="1"/>
          </p:nvPr>
        </p:nvSpPr>
        <p:spPr>
          <a:xfrm>
            <a:off x="452438" y="1096963"/>
            <a:ext cx="8239125" cy="4451350"/>
          </a:xfrm>
          <a:prstGeom prst="rect">
            <a:avLst/>
          </a:prstGeom>
        </p:spPr>
        <p:txBody>
          <a:bodyPr/>
          <a:lstStyle>
            <a:lvl1pPr>
              <a:defRPr/>
            </a:lvl1pPr>
          </a:lstStyle>
          <a:p>
            <a:r>
              <a:rPr lang="en-US"/>
              <a:t>Insert image and adjust cropping so no part of the image gets cut or stretched</a:t>
            </a:r>
            <a:endParaRPr lang="en-GB"/>
          </a:p>
        </p:txBody>
      </p:sp>
    </p:spTree>
    <p:extLst>
      <p:ext uri="{BB962C8B-B14F-4D97-AF65-F5344CB8AC3E}">
        <p14:creationId xmlns:p14="http://schemas.microsoft.com/office/powerpoint/2010/main" val="3690063272"/>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 Do: Art Look - Writ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BC02B18-278C-C590-D619-A39FCEA9BAE9}"/>
              </a:ext>
            </a:extLst>
          </p:cNvPr>
          <p:cNvSpPr txBox="1"/>
          <p:nvPr userDrawn="1"/>
        </p:nvSpPr>
        <p:spPr>
          <a:xfrm>
            <a:off x="325711" y="389028"/>
            <a:ext cx="8003279"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I Do: </a:t>
            </a:r>
            <a:r>
              <a:rPr lang="en-US" sz="3600" b="1" i="0">
                <a:solidFill>
                  <a:schemeClr val="tx1"/>
                </a:solidFill>
                <a:latin typeface="Calibri" panose="020F0502020204030204" pitchFamily="34" charset="0"/>
                <a:cs typeface="Calibri" panose="020F0502020204030204" pitchFamily="34" charset="0"/>
              </a:rPr>
              <a:t>Art Look – Write</a:t>
            </a:r>
          </a:p>
        </p:txBody>
      </p:sp>
      <p:cxnSp>
        <p:nvCxnSpPr>
          <p:cNvPr id="3" name="Straight Connector 2">
            <a:extLst>
              <a:ext uri="{FF2B5EF4-FFF2-40B4-BE49-F238E27FC236}">
                <a16:creationId xmlns:a16="http://schemas.microsoft.com/office/drawing/2014/main" id="{1F8CBAF5-BD4B-774D-CEA9-B8027A9848EC}"/>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D3F7446-2C32-8B2A-2A53-E8EA9CBDD6E3}"/>
              </a:ext>
            </a:extLst>
          </p:cNvPr>
          <p:cNvSpPr txBox="1"/>
          <p:nvPr userDrawn="1"/>
        </p:nvSpPr>
        <p:spPr>
          <a:xfrm>
            <a:off x="2400030" y="625606"/>
            <a:ext cx="0" cy="0"/>
          </a:xfrm>
          <a:prstGeom prst="rect">
            <a:avLst/>
          </a:prstGeom>
          <a:noFill/>
          <a:ln>
            <a:noFill/>
          </a:ln>
        </p:spPr>
        <p:txBody>
          <a:bodyPr wrap="none" rtlCol="0">
            <a:noAutofit/>
          </a:bodyPr>
          <a:lstStyle/>
          <a:p>
            <a:pPr>
              <a:spcBef>
                <a:spcPts val="672"/>
              </a:spcBef>
            </a:pPr>
            <a:endParaRPr lang="en-CH" sz="2800" i="0">
              <a:solidFill>
                <a:schemeClr val="tx1"/>
              </a:solidFill>
              <a:latin typeface="Calibri"/>
              <a:cs typeface="Calibri"/>
            </a:endParaRPr>
          </a:p>
        </p:txBody>
      </p:sp>
      <p:sp>
        <p:nvSpPr>
          <p:cNvPr id="43" name="Oval 42">
            <a:extLst>
              <a:ext uri="{FF2B5EF4-FFF2-40B4-BE49-F238E27FC236}">
                <a16:creationId xmlns:a16="http://schemas.microsoft.com/office/drawing/2014/main" id="{A74547FB-0EF3-210F-59A7-55CD74ECCF23}"/>
              </a:ext>
            </a:extLst>
          </p:cNvPr>
          <p:cNvSpPr/>
          <p:nvPr userDrawn="1"/>
        </p:nvSpPr>
        <p:spPr>
          <a:xfrm>
            <a:off x="3238596" y="1099320"/>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45" name="Oval 44">
            <a:extLst>
              <a:ext uri="{FF2B5EF4-FFF2-40B4-BE49-F238E27FC236}">
                <a16:creationId xmlns:a16="http://schemas.microsoft.com/office/drawing/2014/main" id="{08D80C4F-1766-F224-1867-235E750121DC}"/>
              </a:ext>
            </a:extLst>
          </p:cNvPr>
          <p:cNvSpPr/>
          <p:nvPr userDrawn="1"/>
        </p:nvSpPr>
        <p:spPr>
          <a:xfrm>
            <a:off x="5929440" y="1097395"/>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52" name="TextBox 51">
            <a:extLst>
              <a:ext uri="{FF2B5EF4-FFF2-40B4-BE49-F238E27FC236}">
                <a16:creationId xmlns:a16="http://schemas.microsoft.com/office/drawing/2014/main" id="{0DD2A4FB-9C6C-E970-A93B-8D2870261989}"/>
              </a:ext>
            </a:extLst>
          </p:cNvPr>
          <p:cNvSpPr txBox="1"/>
          <p:nvPr userDrawn="1"/>
        </p:nvSpPr>
        <p:spPr>
          <a:xfrm>
            <a:off x="8991600" y="5509846"/>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2" name="Text Placeholder 9">
            <a:extLst>
              <a:ext uri="{FF2B5EF4-FFF2-40B4-BE49-F238E27FC236}">
                <a16:creationId xmlns:a16="http://schemas.microsoft.com/office/drawing/2014/main" id="{578E64DE-2572-E398-BF79-78BC62DE30AA}"/>
              </a:ext>
            </a:extLst>
          </p:cNvPr>
          <p:cNvSpPr>
            <a:spLocks noGrp="1"/>
          </p:cNvSpPr>
          <p:nvPr>
            <p:ph type="body" sz="quarter" idx="22" hasCustomPrompt="1"/>
          </p:nvPr>
        </p:nvSpPr>
        <p:spPr>
          <a:xfrm>
            <a:off x="453231" y="5650911"/>
            <a:ext cx="8237538" cy="369332"/>
          </a:xfrm>
          <a:prstGeom prst="rect">
            <a:avLst/>
          </a:prstGeom>
        </p:spPr>
        <p:txBody>
          <a:bodyPr lIns="0" tIns="0" rIns="0" bIns="0">
            <a:spAutoFit/>
          </a:bodyPr>
          <a:lstStyle>
            <a:lvl1pPr algn="ctr">
              <a:defRPr sz="2400">
                <a:latin typeface="Edu QLD Beginner" pitchFamily="2" charset="0"/>
              </a:defRPr>
            </a:lvl1pPr>
          </a:lstStyle>
          <a:p>
            <a:pPr lvl="0"/>
            <a:r>
              <a:rPr lang="en-GB" dirty="0"/>
              <a:t>Title, Artist, Date.</a:t>
            </a:r>
          </a:p>
        </p:txBody>
      </p:sp>
      <p:sp>
        <p:nvSpPr>
          <p:cNvPr id="5" name="Picture Placeholder 10">
            <a:extLst>
              <a:ext uri="{FF2B5EF4-FFF2-40B4-BE49-F238E27FC236}">
                <a16:creationId xmlns:a16="http://schemas.microsoft.com/office/drawing/2014/main" id="{1921A15B-724B-DB90-9E89-8AA03D550C13}"/>
              </a:ext>
            </a:extLst>
          </p:cNvPr>
          <p:cNvSpPr>
            <a:spLocks noGrp="1"/>
          </p:cNvSpPr>
          <p:nvPr>
            <p:ph type="pic" sz="quarter" idx="23" hasCustomPrompt="1"/>
          </p:nvPr>
        </p:nvSpPr>
        <p:spPr>
          <a:xfrm>
            <a:off x="452438" y="1096963"/>
            <a:ext cx="8239125" cy="4451350"/>
          </a:xfrm>
          <a:prstGeom prst="rect">
            <a:avLst/>
          </a:prstGeom>
        </p:spPr>
        <p:txBody>
          <a:bodyPr/>
          <a:lstStyle>
            <a:lvl1pPr>
              <a:defRPr/>
            </a:lvl1pPr>
          </a:lstStyle>
          <a:p>
            <a:r>
              <a:rPr lang="en-US"/>
              <a:t>Insert image and adjust cropping so no part of the image gets cut or stretched</a:t>
            </a:r>
            <a:endParaRPr lang="en-GB"/>
          </a:p>
        </p:txBody>
      </p:sp>
    </p:spTree>
    <p:extLst>
      <p:ext uri="{BB962C8B-B14F-4D97-AF65-F5344CB8AC3E}">
        <p14:creationId xmlns:p14="http://schemas.microsoft.com/office/powerpoint/2010/main" val="3229759810"/>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We Do: Art Look - Look and Fin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BC02B18-278C-C590-D619-A39FCEA9BAE9}"/>
              </a:ext>
            </a:extLst>
          </p:cNvPr>
          <p:cNvSpPr txBox="1"/>
          <p:nvPr userDrawn="1"/>
        </p:nvSpPr>
        <p:spPr>
          <a:xfrm>
            <a:off x="325712" y="389028"/>
            <a:ext cx="769013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We Do: </a:t>
            </a:r>
            <a:r>
              <a:rPr lang="en-US" sz="3600" b="1" i="0">
                <a:solidFill>
                  <a:schemeClr val="tx1"/>
                </a:solidFill>
                <a:latin typeface="Calibri" panose="020F0502020204030204" pitchFamily="34" charset="0"/>
                <a:cs typeface="Calibri" panose="020F0502020204030204" pitchFamily="34" charset="0"/>
              </a:rPr>
              <a:t>Art Look – Look and Find</a:t>
            </a:r>
          </a:p>
        </p:txBody>
      </p:sp>
      <p:cxnSp>
        <p:nvCxnSpPr>
          <p:cNvPr id="3" name="Straight Connector 2">
            <a:extLst>
              <a:ext uri="{FF2B5EF4-FFF2-40B4-BE49-F238E27FC236}">
                <a16:creationId xmlns:a16="http://schemas.microsoft.com/office/drawing/2014/main" id="{1F8CBAF5-BD4B-774D-CEA9-B8027A9848EC}"/>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D3F7446-2C32-8B2A-2A53-E8EA9CBDD6E3}"/>
              </a:ext>
            </a:extLst>
          </p:cNvPr>
          <p:cNvSpPr txBox="1"/>
          <p:nvPr userDrawn="1"/>
        </p:nvSpPr>
        <p:spPr>
          <a:xfrm>
            <a:off x="2400030" y="625606"/>
            <a:ext cx="0" cy="0"/>
          </a:xfrm>
          <a:prstGeom prst="rect">
            <a:avLst/>
          </a:prstGeom>
          <a:noFill/>
          <a:ln>
            <a:noFill/>
          </a:ln>
        </p:spPr>
        <p:txBody>
          <a:bodyPr wrap="none" rtlCol="0">
            <a:noAutofit/>
          </a:bodyPr>
          <a:lstStyle/>
          <a:p>
            <a:pPr>
              <a:spcBef>
                <a:spcPts val="672"/>
              </a:spcBef>
            </a:pPr>
            <a:endParaRPr lang="en-CH" sz="2800" i="0">
              <a:solidFill>
                <a:schemeClr val="tx1"/>
              </a:solidFill>
              <a:latin typeface="Calibri"/>
              <a:cs typeface="Calibri"/>
            </a:endParaRPr>
          </a:p>
        </p:txBody>
      </p:sp>
      <p:sp>
        <p:nvSpPr>
          <p:cNvPr id="43" name="Oval 42">
            <a:extLst>
              <a:ext uri="{FF2B5EF4-FFF2-40B4-BE49-F238E27FC236}">
                <a16:creationId xmlns:a16="http://schemas.microsoft.com/office/drawing/2014/main" id="{A74547FB-0EF3-210F-59A7-55CD74ECCF23}"/>
              </a:ext>
            </a:extLst>
          </p:cNvPr>
          <p:cNvSpPr/>
          <p:nvPr userDrawn="1"/>
        </p:nvSpPr>
        <p:spPr>
          <a:xfrm>
            <a:off x="3238596" y="1099320"/>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45" name="Oval 44">
            <a:extLst>
              <a:ext uri="{FF2B5EF4-FFF2-40B4-BE49-F238E27FC236}">
                <a16:creationId xmlns:a16="http://schemas.microsoft.com/office/drawing/2014/main" id="{08D80C4F-1766-F224-1867-235E750121DC}"/>
              </a:ext>
            </a:extLst>
          </p:cNvPr>
          <p:cNvSpPr/>
          <p:nvPr userDrawn="1"/>
        </p:nvSpPr>
        <p:spPr>
          <a:xfrm>
            <a:off x="5929440" y="1097395"/>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52" name="TextBox 51">
            <a:extLst>
              <a:ext uri="{FF2B5EF4-FFF2-40B4-BE49-F238E27FC236}">
                <a16:creationId xmlns:a16="http://schemas.microsoft.com/office/drawing/2014/main" id="{0DD2A4FB-9C6C-E970-A93B-8D2870261989}"/>
              </a:ext>
            </a:extLst>
          </p:cNvPr>
          <p:cNvSpPr txBox="1"/>
          <p:nvPr userDrawn="1"/>
        </p:nvSpPr>
        <p:spPr>
          <a:xfrm>
            <a:off x="8991600" y="5509846"/>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2" name="Text Placeholder 9">
            <a:extLst>
              <a:ext uri="{FF2B5EF4-FFF2-40B4-BE49-F238E27FC236}">
                <a16:creationId xmlns:a16="http://schemas.microsoft.com/office/drawing/2014/main" id="{578E64DE-2572-E398-BF79-78BC62DE30AA}"/>
              </a:ext>
            </a:extLst>
          </p:cNvPr>
          <p:cNvSpPr>
            <a:spLocks noGrp="1"/>
          </p:cNvSpPr>
          <p:nvPr>
            <p:ph type="body" sz="quarter" idx="22" hasCustomPrompt="1"/>
          </p:nvPr>
        </p:nvSpPr>
        <p:spPr>
          <a:xfrm>
            <a:off x="453231" y="5650911"/>
            <a:ext cx="8237538" cy="369332"/>
          </a:xfrm>
          <a:prstGeom prst="rect">
            <a:avLst/>
          </a:prstGeom>
        </p:spPr>
        <p:txBody>
          <a:bodyPr lIns="0" tIns="0" rIns="0" bIns="0">
            <a:spAutoFit/>
          </a:bodyPr>
          <a:lstStyle>
            <a:lvl1pPr algn="ctr">
              <a:defRPr sz="2400">
                <a:latin typeface="Edu QLD Beginner" pitchFamily="2" charset="0"/>
              </a:defRPr>
            </a:lvl1pPr>
          </a:lstStyle>
          <a:p>
            <a:pPr lvl="0"/>
            <a:r>
              <a:rPr lang="en-GB" dirty="0"/>
              <a:t>Title, Artist, Date.</a:t>
            </a:r>
          </a:p>
        </p:txBody>
      </p:sp>
      <p:sp>
        <p:nvSpPr>
          <p:cNvPr id="11" name="Picture Placeholder 10">
            <a:extLst>
              <a:ext uri="{FF2B5EF4-FFF2-40B4-BE49-F238E27FC236}">
                <a16:creationId xmlns:a16="http://schemas.microsoft.com/office/drawing/2014/main" id="{ECAC8EC3-E5B6-30E0-CD2C-A0D3BE808D09}"/>
              </a:ext>
            </a:extLst>
          </p:cNvPr>
          <p:cNvSpPr>
            <a:spLocks noGrp="1"/>
          </p:cNvSpPr>
          <p:nvPr>
            <p:ph type="pic" sz="quarter" idx="23" hasCustomPrompt="1"/>
          </p:nvPr>
        </p:nvSpPr>
        <p:spPr>
          <a:xfrm>
            <a:off x="452438" y="1096963"/>
            <a:ext cx="8239125" cy="4451350"/>
          </a:xfrm>
          <a:prstGeom prst="rect">
            <a:avLst/>
          </a:prstGeom>
        </p:spPr>
        <p:txBody>
          <a:bodyPr/>
          <a:lstStyle>
            <a:lvl1pPr>
              <a:defRPr/>
            </a:lvl1pPr>
          </a:lstStyle>
          <a:p>
            <a:r>
              <a:rPr lang="en-US"/>
              <a:t>Insert image and adjust cropping so no part of the image gets cut or stretched</a:t>
            </a:r>
            <a:endParaRPr lang="en-GB"/>
          </a:p>
        </p:txBody>
      </p:sp>
    </p:spTree>
    <p:extLst>
      <p:ext uri="{BB962C8B-B14F-4D97-AF65-F5344CB8AC3E}">
        <p14:creationId xmlns:p14="http://schemas.microsoft.com/office/powerpoint/2010/main" val="3367477414"/>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We Do: Art Look - Point and Shar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BC02B18-278C-C590-D619-A39FCEA9BAE9}"/>
              </a:ext>
            </a:extLst>
          </p:cNvPr>
          <p:cNvSpPr txBox="1"/>
          <p:nvPr userDrawn="1"/>
        </p:nvSpPr>
        <p:spPr>
          <a:xfrm>
            <a:off x="325712" y="389028"/>
            <a:ext cx="769013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We Do: </a:t>
            </a:r>
            <a:r>
              <a:rPr lang="en-US" sz="3600" b="1" i="0">
                <a:solidFill>
                  <a:schemeClr val="tx1"/>
                </a:solidFill>
                <a:latin typeface="Calibri" panose="020F0502020204030204" pitchFamily="34" charset="0"/>
                <a:cs typeface="Calibri" panose="020F0502020204030204" pitchFamily="34" charset="0"/>
              </a:rPr>
              <a:t>Art Look – Point and Share</a:t>
            </a:r>
          </a:p>
        </p:txBody>
      </p:sp>
      <p:cxnSp>
        <p:nvCxnSpPr>
          <p:cNvPr id="3" name="Straight Connector 2">
            <a:extLst>
              <a:ext uri="{FF2B5EF4-FFF2-40B4-BE49-F238E27FC236}">
                <a16:creationId xmlns:a16="http://schemas.microsoft.com/office/drawing/2014/main" id="{1F8CBAF5-BD4B-774D-CEA9-B8027A9848EC}"/>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D3F7446-2C32-8B2A-2A53-E8EA9CBDD6E3}"/>
              </a:ext>
            </a:extLst>
          </p:cNvPr>
          <p:cNvSpPr txBox="1"/>
          <p:nvPr userDrawn="1"/>
        </p:nvSpPr>
        <p:spPr>
          <a:xfrm>
            <a:off x="2400030" y="625606"/>
            <a:ext cx="0" cy="0"/>
          </a:xfrm>
          <a:prstGeom prst="rect">
            <a:avLst/>
          </a:prstGeom>
          <a:noFill/>
          <a:ln>
            <a:noFill/>
          </a:ln>
        </p:spPr>
        <p:txBody>
          <a:bodyPr wrap="none" rtlCol="0">
            <a:noAutofit/>
          </a:bodyPr>
          <a:lstStyle/>
          <a:p>
            <a:pPr>
              <a:spcBef>
                <a:spcPts val="672"/>
              </a:spcBef>
            </a:pPr>
            <a:endParaRPr lang="en-CH" sz="2800" i="0">
              <a:solidFill>
                <a:schemeClr val="tx1"/>
              </a:solidFill>
              <a:latin typeface="Calibri"/>
              <a:cs typeface="Calibri"/>
            </a:endParaRPr>
          </a:p>
        </p:txBody>
      </p:sp>
      <p:sp>
        <p:nvSpPr>
          <p:cNvPr id="43" name="Oval 42">
            <a:extLst>
              <a:ext uri="{FF2B5EF4-FFF2-40B4-BE49-F238E27FC236}">
                <a16:creationId xmlns:a16="http://schemas.microsoft.com/office/drawing/2014/main" id="{A74547FB-0EF3-210F-59A7-55CD74ECCF23}"/>
              </a:ext>
            </a:extLst>
          </p:cNvPr>
          <p:cNvSpPr/>
          <p:nvPr userDrawn="1"/>
        </p:nvSpPr>
        <p:spPr>
          <a:xfrm>
            <a:off x="3238596" y="1099320"/>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45" name="Oval 44">
            <a:extLst>
              <a:ext uri="{FF2B5EF4-FFF2-40B4-BE49-F238E27FC236}">
                <a16:creationId xmlns:a16="http://schemas.microsoft.com/office/drawing/2014/main" id="{08D80C4F-1766-F224-1867-235E750121DC}"/>
              </a:ext>
            </a:extLst>
          </p:cNvPr>
          <p:cNvSpPr/>
          <p:nvPr userDrawn="1"/>
        </p:nvSpPr>
        <p:spPr>
          <a:xfrm>
            <a:off x="5929440" y="1097395"/>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52" name="TextBox 51">
            <a:extLst>
              <a:ext uri="{FF2B5EF4-FFF2-40B4-BE49-F238E27FC236}">
                <a16:creationId xmlns:a16="http://schemas.microsoft.com/office/drawing/2014/main" id="{0DD2A4FB-9C6C-E970-A93B-8D2870261989}"/>
              </a:ext>
            </a:extLst>
          </p:cNvPr>
          <p:cNvSpPr txBox="1"/>
          <p:nvPr userDrawn="1"/>
        </p:nvSpPr>
        <p:spPr>
          <a:xfrm>
            <a:off x="8991600" y="5509846"/>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2" name="Text Placeholder 9">
            <a:extLst>
              <a:ext uri="{FF2B5EF4-FFF2-40B4-BE49-F238E27FC236}">
                <a16:creationId xmlns:a16="http://schemas.microsoft.com/office/drawing/2014/main" id="{578E64DE-2572-E398-BF79-78BC62DE30AA}"/>
              </a:ext>
            </a:extLst>
          </p:cNvPr>
          <p:cNvSpPr>
            <a:spLocks noGrp="1"/>
          </p:cNvSpPr>
          <p:nvPr>
            <p:ph type="body" sz="quarter" idx="22" hasCustomPrompt="1"/>
          </p:nvPr>
        </p:nvSpPr>
        <p:spPr>
          <a:xfrm>
            <a:off x="453231" y="5650911"/>
            <a:ext cx="8237538" cy="369332"/>
          </a:xfrm>
          <a:prstGeom prst="rect">
            <a:avLst/>
          </a:prstGeom>
        </p:spPr>
        <p:txBody>
          <a:bodyPr lIns="0" tIns="0" rIns="0" bIns="0">
            <a:spAutoFit/>
          </a:bodyPr>
          <a:lstStyle>
            <a:lvl1pPr algn="ctr">
              <a:defRPr sz="2400">
                <a:latin typeface="Edu QLD Beginner" pitchFamily="2" charset="0"/>
              </a:defRPr>
            </a:lvl1pPr>
          </a:lstStyle>
          <a:p>
            <a:pPr lvl="0"/>
            <a:r>
              <a:rPr lang="en-GB" dirty="0"/>
              <a:t>Title, Artist, Date.</a:t>
            </a:r>
          </a:p>
        </p:txBody>
      </p:sp>
      <p:sp>
        <p:nvSpPr>
          <p:cNvPr id="5" name="Picture Placeholder 10">
            <a:extLst>
              <a:ext uri="{FF2B5EF4-FFF2-40B4-BE49-F238E27FC236}">
                <a16:creationId xmlns:a16="http://schemas.microsoft.com/office/drawing/2014/main" id="{1921A15B-724B-DB90-9E89-8AA03D550C13}"/>
              </a:ext>
            </a:extLst>
          </p:cNvPr>
          <p:cNvSpPr>
            <a:spLocks noGrp="1"/>
          </p:cNvSpPr>
          <p:nvPr>
            <p:ph type="pic" sz="quarter" idx="23" hasCustomPrompt="1"/>
          </p:nvPr>
        </p:nvSpPr>
        <p:spPr>
          <a:xfrm>
            <a:off x="452438" y="1096963"/>
            <a:ext cx="8239125" cy="4451350"/>
          </a:xfrm>
          <a:prstGeom prst="rect">
            <a:avLst/>
          </a:prstGeom>
        </p:spPr>
        <p:txBody>
          <a:bodyPr/>
          <a:lstStyle>
            <a:lvl1pPr>
              <a:defRPr/>
            </a:lvl1pPr>
          </a:lstStyle>
          <a:p>
            <a:r>
              <a:rPr lang="en-US"/>
              <a:t>Insert image and adjust cropping so no part of the image gets cut or stretched</a:t>
            </a:r>
            <a:endParaRPr lang="en-GB"/>
          </a:p>
        </p:txBody>
      </p:sp>
    </p:spTree>
    <p:extLst>
      <p:ext uri="{BB962C8B-B14F-4D97-AF65-F5344CB8AC3E}">
        <p14:creationId xmlns:p14="http://schemas.microsoft.com/office/powerpoint/2010/main" val="845515838"/>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You Do: Art Look - Circl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BC02B18-278C-C590-D619-A39FCEA9BAE9}"/>
              </a:ext>
            </a:extLst>
          </p:cNvPr>
          <p:cNvSpPr txBox="1"/>
          <p:nvPr userDrawn="1"/>
        </p:nvSpPr>
        <p:spPr>
          <a:xfrm>
            <a:off x="325711" y="389028"/>
            <a:ext cx="8003279"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You Do: </a:t>
            </a:r>
            <a:r>
              <a:rPr lang="en-US" sz="3600" b="1" i="0">
                <a:solidFill>
                  <a:schemeClr val="tx1"/>
                </a:solidFill>
                <a:latin typeface="Calibri" panose="020F0502020204030204" pitchFamily="34" charset="0"/>
                <a:cs typeface="Calibri" panose="020F0502020204030204" pitchFamily="34" charset="0"/>
              </a:rPr>
              <a:t>Art Look – Circle</a:t>
            </a:r>
          </a:p>
        </p:txBody>
      </p:sp>
      <p:cxnSp>
        <p:nvCxnSpPr>
          <p:cNvPr id="3" name="Straight Connector 2">
            <a:extLst>
              <a:ext uri="{FF2B5EF4-FFF2-40B4-BE49-F238E27FC236}">
                <a16:creationId xmlns:a16="http://schemas.microsoft.com/office/drawing/2014/main" id="{1F8CBAF5-BD4B-774D-CEA9-B8027A9848EC}"/>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D3F7446-2C32-8B2A-2A53-E8EA9CBDD6E3}"/>
              </a:ext>
            </a:extLst>
          </p:cNvPr>
          <p:cNvSpPr txBox="1"/>
          <p:nvPr userDrawn="1"/>
        </p:nvSpPr>
        <p:spPr>
          <a:xfrm>
            <a:off x="2400030" y="625606"/>
            <a:ext cx="0" cy="0"/>
          </a:xfrm>
          <a:prstGeom prst="rect">
            <a:avLst/>
          </a:prstGeom>
          <a:noFill/>
          <a:ln>
            <a:noFill/>
          </a:ln>
        </p:spPr>
        <p:txBody>
          <a:bodyPr wrap="none" rtlCol="0">
            <a:noAutofit/>
          </a:bodyPr>
          <a:lstStyle/>
          <a:p>
            <a:pPr>
              <a:spcBef>
                <a:spcPts val="672"/>
              </a:spcBef>
            </a:pPr>
            <a:endParaRPr lang="en-CH" sz="2800" i="0">
              <a:solidFill>
                <a:schemeClr val="tx1"/>
              </a:solidFill>
              <a:latin typeface="Calibri"/>
              <a:cs typeface="Calibri"/>
            </a:endParaRPr>
          </a:p>
        </p:txBody>
      </p:sp>
      <p:sp>
        <p:nvSpPr>
          <p:cNvPr id="43" name="Oval 42">
            <a:extLst>
              <a:ext uri="{FF2B5EF4-FFF2-40B4-BE49-F238E27FC236}">
                <a16:creationId xmlns:a16="http://schemas.microsoft.com/office/drawing/2014/main" id="{A74547FB-0EF3-210F-59A7-55CD74ECCF23}"/>
              </a:ext>
            </a:extLst>
          </p:cNvPr>
          <p:cNvSpPr/>
          <p:nvPr userDrawn="1"/>
        </p:nvSpPr>
        <p:spPr>
          <a:xfrm>
            <a:off x="3238596" y="1099320"/>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45" name="Oval 44">
            <a:extLst>
              <a:ext uri="{FF2B5EF4-FFF2-40B4-BE49-F238E27FC236}">
                <a16:creationId xmlns:a16="http://schemas.microsoft.com/office/drawing/2014/main" id="{08D80C4F-1766-F224-1867-235E750121DC}"/>
              </a:ext>
            </a:extLst>
          </p:cNvPr>
          <p:cNvSpPr/>
          <p:nvPr userDrawn="1"/>
        </p:nvSpPr>
        <p:spPr>
          <a:xfrm>
            <a:off x="5929440" y="1097395"/>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52" name="TextBox 51">
            <a:extLst>
              <a:ext uri="{FF2B5EF4-FFF2-40B4-BE49-F238E27FC236}">
                <a16:creationId xmlns:a16="http://schemas.microsoft.com/office/drawing/2014/main" id="{0DD2A4FB-9C6C-E970-A93B-8D2870261989}"/>
              </a:ext>
            </a:extLst>
          </p:cNvPr>
          <p:cNvSpPr txBox="1"/>
          <p:nvPr userDrawn="1"/>
        </p:nvSpPr>
        <p:spPr>
          <a:xfrm>
            <a:off x="8991600" y="5509846"/>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2" name="Text Placeholder 9">
            <a:extLst>
              <a:ext uri="{FF2B5EF4-FFF2-40B4-BE49-F238E27FC236}">
                <a16:creationId xmlns:a16="http://schemas.microsoft.com/office/drawing/2014/main" id="{578E64DE-2572-E398-BF79-78BC62DE30AA}"/>
              </a:ext>
            </a:extLst>
          </p:cNvPr>
          <p:cNvSpPr>
            <a:spLocks noGrp="1"/>
          </p:cNvSpPr>
          <p:nvPr>
            <p:ph type="body" sz="quarter" idx="22" hasCustomPrompt="1"/>
          </p:nvPr>
        </p:nvSpPr>
        <p:spPr>
          <a:xfrm>
            <a:off x="453231" y="5650911"/>
            <a:ext cx="8237538" cy="369332"/>
          </a:xfrm>
          <a:prstGeom prst="rect">
            <a:avLst/>
          </a:prstGeom>
        </p:spPr>
        <p:txBody>
          <a:bodyPr lIns="0" tIns="0" rIns="0" bIns="0">
            <a:spAutoFit/>
          </a:bodyPr>
          <a:lstStyle>
            <a:lvl1pPr algn="ctr">
              <a:defRPr sz="2400">
                <a:latin typeface="Edu QLD Beginner" pitchFamily="2" charset="0"/>
              </a:defRPr>
            </a:lvl1pPr>
          </a:lstStyle>
          <a:p>
            <a:pPr lvl="0"/>
            <a:r>
              <a:rPr lang="en-GB" dirty="0"/>
              <a:t>Title, Artist, Date.</a:t>
            </a:r>
          </a:p>
        </p:txBody>
      </p:sp>
      <p:sp>
        <p:nvSpPr>
          <p:cNvPr id="5" name="Picture Placeholder 10">
            <a:extLst>
              <a:ext uri="{FF2B5EF4-FFF2-40B4-BE49-F238E27FC236}">
                <a16:creationId xmlns:a16="http://schemas.microsoft.com/office/drawing/2014/main" id="{1921A15B-724B-DB90-9E89-8AA03D550C13}"/>
              </a:ext>
            </a:extLst>
          </p:cNvPr>
          <p:cNvSpPr>
            <a:spLocks noGrp="1"/>
          </p:cNvSpPr>
          <p:nvPr>
            <p:ph type="pic" sz="quarter" idx="23" hasCustomPrompt="1"/>
          </p:nvPr>
        </p:nvSpPr>
        <p:spPr>
          <a:xfrm>
            <a:off x="452438" y="1096963"/>
            <a:ext cx="8239125" cy="4451350"/>
          </a:xfrm>
          <a:prstGeom prst="rect">
            <a:avLst/>
          </a:prstGeom>
        </p:spPr>
        <p:txBody>
          <a:bodyPr/>
          <a:lstStyle>
            <a:lvl1pPr>
              <a:defRPr/>
            </a:lvl1pPr>
          </a:lstStyle>
          <a:p>
            <a:r>
              <a:rPr lang="en-US"/>
              <a:t>Insert image and adjust cropping so no part of the image gets cut or stretched</a:t>
            </a:r>
            <a:endParaRPr lang="en-GB"/>
          </a:p>
        </p:txBody>
      </p:sp>
    </p:spTree>
    <p:extLst>
      <p:ext uri="{BB962C8B-B14F-4D97-AF65-F5344CB8AC3E}">
        <p14:creationId xmlns:p14="http://schemas.microsoft.com/office/powerpoint/2010/main" val="75173005"/>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You Do: Art Look - Write (Y1 and 2)">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BC02B18-278C-C590-D619-A39FCEA9BAE9}"/>
              </a:ext>
            </a:extLst>
          </p:cNvPr>
          <p:cNvSpPr txBox="1"/>
          <p:nvPr userDrawn="1"/>
        </p:nvSpPr>
        <p:spPr>
          <a:xfrm>
            <a:off x="325711" y="389028"/>
            <a:ext cx="8003279"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You Do: </a:t>
            </a:r>
            <a:r>
              <a:rPr lang="en-US" sz="3600" b="1" i="0">
                <a:solidFill>
                  <a:schemeClr val="tx1"/>
                </a:solidFill>
                <a:latin typeface="Calibri" panose="020F0502020204030204" pitchFamily="34" charset="0"/>
                <a:cs typeface="Calibri" panose="020F0502020204030204" pitchFamily="34" charset="0"/>
              </a:rPr>
              <a:t>Art Look – Draw</a:t>
            </a:r>
          </a:p>
        </p:txBody>
      </p:sp>
      <p:cxnSp>
        <p:nvCxnSpPr>
          <p:cNvPr id="3" name="Straight Connector 2">
            <a:extLst>
              <a:ext uri="{FF2B5EF4-FFF2-40B4-BE49-F238E27FC236}">
                <a16:creationId xmlns:a16="http://schemas.microsoft.com/office/drawing/2014/main" id="{1F8CBAF5-BD4B-774D-CEA9-B8027A9848EC}"/>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D3F7446-2C32-8B2A-2A53-E8EA9CBDD6E3}"/>
              </a:ext>
            </a:extLst>
          </p:cNvPr>
          <p:cNvSpPr txBox="1"/>
          <p:nvPr userDrawn="1"/>
        </p:nvSpPr>
        <p:spPr>
          <a:xfrm>
            <a:off x="2400030" y="625606"/>
            <a:ext cx="0" cy="0"/>
          </a:xfrm>
          <a:prstGeom prst="rect">
            <a:avLst/>
          </a:prstGeom>
          <a:noFill/>
          <a:ln>
            <a:noFill/>
          </a:ln>
        </p:spPr>
        <p:txBody>
          <a:bodyPr wrap="none" rtlCol="0">
            <a:noAutofit/>
          </a:bodyPr>
          <a:lstStyle/>
          <a:p>
            <a:pPr>
              <a:spcBef>
                <a:spcPts val="672"/>
              </a:spcBef>
            </a:pPr>
            <a:endParaRPr lang="en-CH" sz="2800" i="0">
              <a:solidFill>
                <a:schemeClr val="tx1"/>
              </a:solidFill>
              <a:latin typeface="Calibri"/>
              <a:cs typeface="Calibri"/>
            </a:endParaRPr>
          </a:p>
        </p:txBody>
      </p:sp>
      <p:sp>
        <p:nvSpPr>
          <p:cNvPr id="43" name="Oval 42">
            <a:extLst>
              <a:ext uri="{FF2B5EF4-FFF2-40B4-BE49-F238E27FC236}">
                <a16:creationId xmlns:a16="http://schemas.microsoft.com/office/drawing/2014/main" id="{A74547FB-0EF3-210F-59A7-55CD74ECCF23}"/>
              </a:ext>
            </a:extLst>
          </p:cNvPr>
          <p:cNvSpPr/>
          <p:nvPr userDrawn="1"/>
        </p:nvSpPr>
        <p:spPr>
          <a:xfrm>
            <a:off x="3238596" y="1099320"/>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45" name="Oval 44">
            <a:extLst>
              <a:ext uri="{FF2B5EF4-FFF2-40B4-BE49-F238E27FC236}">
                <a16:creationId xmlns:a16="http://schemas.microsoft.com/office/drawing/2014/main" id="{08D80C4F-1766-F224-1867-235E750121DC}"/>
              </a:ext>
            </a:extLst>
          </p:cNvPr>
          <p:cNvSpPr/>
          <p:nvPr userDrawn="1"/>
        </p:nvSpPr>
        <p:spPr>
          <a:xfrm>
            <a:off x="5929440" y="1097395"/>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52" name="TextBox 51">
            <a:extLst>
              <a:ext uri="{FF2B5EF4-FFF2-40B4-BE49-F238E27FC236}">
                <a16:creationId xmlns:a16="http://schemas.microsoft.com/office/drawing/2014/main" id="{0DD2A4FB-9C6C-E970-A93B-8D2870261989}"/>
              </a:ext>
            </a:extLst>
          </p:cNvPr>
          <p:cNvSpPr txBox="1"/>
          <p:nvPr userDrawn="1"/>
        </p:nvSpPr>
        <p:spPr>
          <a:xfrm>
            <a:off x="8991600" y="5509846"/>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2" name="Text Placeholder 9">
            <a:extLst>
              <a:ext uri="{FF2B5EF4-FFF2-40B4-BE49-F238E27FC236}">
                <a16:creationId xmlns:a16="http://schemas.microsoft.com/office/drawing/2014/main" id="{578E64DE-2572-E398-BF79-78BC62DE30AA}"/>
              </a:ext>
            </a:extLst>
          </p:cNvPr>
          <p:cNvSpPr>
            <a:spLocks noGrp="1"/>
          </p:cNvSpPr>
          <p:nvPr>
            <p:ph type="body" sz="quarter" idx="22" hasCustomPrompt="1"/>
          </p:nvPr>
        </p:nvSpPr>
        <p:spPr>
          <a:xfrm>
            <a:off x="453231" y="5650911"/>
            <a:ext cx="8237538" cy="369332"/>
          </a:xfrm>
          <a:prstGeom prst="rect">
            <a:avLst/>
          </a:prstGeom>
        </p:spPr>
        <p:txBody>
          <a:bodyPr lIns="0" tIns="0" rIns="0" bIns="0">
            <a:spAutoFit/>
          </a:bodyPr>
          <a:lstStyle>
            <a:lvl1pPr algn="ctr">
              <a:defRPr sz="2400">
                <a:latin typeface="Edu QLD Beginner" pitchFamily="2" charset="0"/>
              </a:defRPr>
            </a:lvl1pPr>
          </a:lstStyle>
          <a:p>
            <a:pPr lvl="0"/>
            <a:r>
              <a:rPr lang="en-GB" dirty="0"/>
              <a:t>Title, Artist, Date.</a:t>
            </a:r>
          </a:p>
        </p:txBody>
      </p:sp>
      <p:sp>
        <p:nvSpPr>
          <p:cNvPr id="5" name="Picture Placeholder 10">
            <a:extLst>
              <a:ext uri="{FF2B5EF4-FFF2-40B4-BE49-F238E27FC236}">
                <a16:creationId xmlns:a16="http://schemas.microsoft.com/office/drawing/2014/main" id="{1921A15B-724B-DB90-9E89-8AA03D550C13}"/>
              </a:ext>
            </a:extLst>
          </p:cNvPr>
          <p:cNvSpPr>
            <a:spLocks noGrp="1"/>
          </p:cNvSpPr>
          <p:nvPr>
            <p:ph type="pic" sz="quarter" idx="23" hasCustomPrompt="1"/>
          </p:nvPr>
        </p:nvSpPr>
        <p:spPr>
          <a:xfrm>
            <a:off x="452438" y="1096963"/>
            <a:ext cx="8239125" cy="4451350"/>
          </a:xfrm>
          <a:prstGeom prst="rect">
            <a:avLst/>
          </a:prstGeom>
        </p:spPr>
        <p:txBody>
          <a:bodyPr/>
          <a:lstStyle>
            <a:lvl1pPr>
              <a:defRPr/>
            </a:lvl1pPr>
          </a:lstStyle>
          <a:p>
            <a:r>
              <a:rPr lang="en-US"/>
              <a:t>Insert image and adjust cropping so no part of the image gets cut or stretched</a:t>
            </a:r>
            <a:endParaRPr lang="en-GB"/>
          </a:p>
        </p:txBody>
      </p:sp>
    </p:spTree>
    <p:extLst>
      <p:ext uri="{BB962C8B-B14F-4D97-AF65-F5344CB8AC3E}">
        <p14:creationId xmlns:p14="http://schemas.microsoft.com/office/powerpoint/2010/main" val="2801732276"/>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You Do: Art Look - Write (Y1 and 2)">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BC02B18-278C-C590-D619-A39FCEA9BAE9}"/>
              </a:ext>
            </a:extLst>
          </p:cNvPr>
          <p:cNvSpPr txBox="1"/>
          <p:nvPr userDrawn="1"/>
        </p:nvSpPr>
        <p:spPr>
          <a:xfrm>
            <a:off x="325711" y="389028"/>
            <a:ext cx="8003279"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You Do: </a:t>
            </a:r>
            <a:r>
              <a:rPr lang="en-US" sz="3600" b="1" i="0">
                <a:solidFill>
                  <a:schemeClr val="tx1"/>
                </a:solidFill>
                <a:latin typeface="Calibri" panose="020F0502020204030204" pitchFamily="34" charset="0"/>
                <a:cs typeface="Calibri" panose="020F0502020204030204" pitchFamily="34" charset="0"/>
              </a:rPr>
              <a:t>Art Look - Write</a:t>
            </a:r>
          </a:p>
        </p:txBody>
      </p:sp>
      <p:cxnSp>
        <p:nvCxnSpPr>
          <p:cNvPr id="3" name="Straight Connector 2">
            <a:extLst>
              <a:ext uri="{FF2B5EF4-FFF2-40B4-BE49-F238E27FC236}">
                <a16:creationId xmlns:a16="http://schemas.microsoft.com/office/drawing/2014/main" id="{1F8CBAF5-BD4B-774D-CEA9-B8027A9848EC}"/>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D3F7446-2C32-8B2A-2A53-E8EA9CBDD6E3}"/>
              </a:ext>
            </a:extLst>
          </p:cNvPr>
          <p:cNvSpPr txBox="1"/>
          <p:nvPr userDrawn="1"/>
        </p:nvSpPr>
        <p:spPr>
          <a:xfrm>
            <a:off x="2400030" y="625606"/>
            <a:ext cx="0" cy="0"/>
          </a:xfrm>
          <a:prstGeom prst="rect">
            <a:avLst/>
          </a:prstGeom>
          <a:noFill/>
          <a:ln>
            <a:noFill/>
          </a:ln>
        </p:spPr>
        <p:txBody>
          <a:bodyPr wrap="none" rtlCol="0">
            <a:noAutofit/>
          </a:bodyPr>
          <a:lstStyle/>
          <a:p>
            <a:pPr>
              <a:spcBef>
                <a:spcPts val="672"/>
              </a:spcBef>
            </a:pPr>
            <a:endParaRPr lang="en-CH" sz="2800" i="0">
              <a:solidFill>
                <a:schemeClr val="tx1"/>
              </a:solidFill>
              <a:latin typeface="Calibri"/>
              <a:cs typeface="Calibri"/>
            </a:endParaRPr>
          </a:p>
        </p:txBody>
      </p:sp>
      <p:sp>
        <p:nvSpPr>
          <p:cNvPr id="43" name="Oval 42">
            <a:extLst>
              <a:ext uri="{FF2B5EF4-FFF2-40B4-BE49-F238E27FC236}">
                <a16:creationId xmlns:a16="http://schemas.microsoft.com/office/drawing/2014/main" id="{A74547FB-0EF3-210F-59A7-55CD74ECCF23}"/>
              </a:ext>
            </a:extLst>
          </p:cNvPr>
          <p:cNvSpPr/>
          <p:nvPr userDrawn="1"/>
        </p:nvSpPr>
        <p:spPr>
          <a:xfrm>
            <a:off x="3238596" y="1099320"/>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45" name="Oval 44">
            <a:extLst>
              <a:ext uri="{FF2B5EF4-FFF2-40B4-BE49-F238E27FC236}">
                <a16:creationId xmlns:a16="http://schemas.microsoft.com/office/drawing/2014/main" id="{08D80C4F-1766-F224-1867-235E750121DC}"/>
              </a:ext>
            </a:extLst>
          </p:cNvPr>
          <p:cNvSpPr/>
          <p:nvPr userDrawn="1"/>
        </p:nvSpPr>
        <p:spPr>
          <a:xfrm>
            <a:off x="5929440" y="1097395"/>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52" name="TextBox 51">
            <a:extLst>
              <a:ext uri="{FF2B5EF4-FFF2-40B4-BE49-F238E27FC236}">
                <a16:creationId xmlns:a16="http://schemas.microsoft.com/office/drawing/2014/main" id="{0DD2A4FB-9C6C-E970-A93B-8D2870261989}"/>
              </a:ext>
            </a:extLst>
          </p:cNvPr>
          <p:cNvSpPr txBox="1"/>
          <p:nvPr userDrawn="1"/>
        </p:nvSpPr>
        <p:spPr>
          <a:xfrm>
            <a:off x="8991600" y="5509846"/>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2" name="Text Placeholder 9">
            <a:extLst>
              <a:ext uri="{FF2B5EF4-FFF2-40B4-BE49-F238E27FC236}">
                <a16:creationId xmlns:a16="http://schemas.microsoft.com/office/drawing/2014/main" id="{578E64DE-2572-E398-BF79-78BC62DE30AA}"/>
              </a:ext>
            </a:extLst>
          </p:cNvPr>
          <p:cNvSpPr>
            <a:spLocks noGrp="1"/>
          </p:cNvSpPr>
          <p:nvPr>
            <p:ph type="body" sz="quarter" idx="22" hasCustomPrompt="1"/>
          </p:nvPr>
        </p:nvSpPr>
        <p:spPr>
          <a:xfrm>
            <a:off x="453231" y="5650911"/>
            <a:ext cx="8237538" cy="369332"/>
          </a:xfrm>
          <a:prstGeom prst="rect">
            <a:avLst/>
          </a:prstGeom>
        </p:spPr>
        <p:txBody>
          <a:bodyPr lIns="0" tIns="0" rIns="0" bIns="0">
            <a:spAutoFit/>
          </a:bodyPr>
          <a:lstStyle>
            <a:lvl1pPr algn="ctr">
              <a:defRPr sz="2400">
                <a:latin typeface="Edu QLD Beginner" pitchFamily="2" charset="0"/>
              </a:defRPr>
            </a:lvl1pPr>
          </a:lstStyle>
          <a:p>
            <a:pPr lvl="0"/>
            <a:r>
              <a:rPr lang="en-GB" dirty="0"/>
              <a:t>Title, Artist, Date.</a:t>
            </a:r>
          </a:p>
        </p:txBody>
      </p:sp>
      <p:sp>
        <p:nvSpPr>
          <p:cNvPr id="5" name="Picture Placeholder 10">
            <a:extLst>
              <a:ext uri="{FF2B5EF4-FFF2-40B4-BE49-F238E27FC236}">
                <a16:creationId xmlns:a16="http://schemas.microsoft.com/office/drawing/2014/main" id="{1921A15B-724B-DB90-9E89-8AA03D550C13}"/>
              </a:ext>
            </a:extLst>
          </p:cNvPr>
          <p:cNvSpPr>
            <a:spLocks noGrp="1"/>
          </p:cNvSpPr>
          <p:nvPr>
            <p:ph type="pic" sz="quarter" idx="23" hasCustomPrompt="1"/>
          </p:nvPr>
        </p:nvSpPr>
        <p:spPr>
          <a:xfrm>
            <a:off x="452438" y="1096963"/>
            <a:ext cx="8239125" cy="4451350"/>
          </a:xfrm>
          <a:prstGeom prst="rect">
            <a:avLst/>
          </a:prstGeom>
        </p:spPr>
        <p:txBody>
          <a:bodyPr/>
          <a:lstStyle>
            <a:lvl1pPr>
              <a:defRPr/>
            </a:lvl1pPr>
          </a:lstStyle>
          <a:p>
            <a:r>
              <a:rPr lang="en-US"/>
              <a:t>Insert image and adjust cropping so no part of the image gets cut or stretched</a:t>
            </a:r>
            <a:endParaRPr lang="en-GB"/>
          </a:p>
        </p:txBody>
      </p:sp>
    </p:spTree>
    <p:extLst>
      <p:ext uri="{BB962C8B-B14F-4D97-AF65-F5344CB8AC3E}">
        <p14:creationId xmlns:p14="http://schemas.microsoft.com/office/powerpoint/2010/main" val="2690801982"/>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Use What You Know">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sp>
        <p:nvSpPr>
          <p:cNvPr id="8" name="TextBox 7">
            <a:extLst>
              <a:ext uri="{FF2B5EF4-FFF2-40B4-BE49-F238E27FC236}">
                <a16:creationId xmlns:a16="http://schemas.microsoft.com/office/drawing/2014/main" id="{AE76E85C-A363-473F-25ED-3502823E97B5}"/>
              </a:ext>
            </a:extLst>
          </p:cNvPr>
          <p:cNvSpPr txBox="1"/>
          <p:nvPr userDrawn="1"/>
        </p:nvSpPr>
        <p:spPr>
          <a:xfrm>
            <a:off x="441122" y="403549"/>
            <a:ext cx="7662862" cy="553998"/>
          </a:xfrm>
          <a:prstGeom prst="rect">
            <a:avLst/>
          </a:prstGeom>
          <a:noFill/>
          <a:ln>
            <a:noFill/>
          </a:ln>
        </p:spPr>
        <p:txBody>
          <a:bodyPr wrap="square" lIns="0" tIns="0" rIns="0" bIns="0" rtlCol="0">
            <a:sp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Use What You Know</a:t>
            </a:r>
          </a:p>
        </p:txBody>
      </p:sp>
      <p:cxnSp>
        <p:nvCxnSpPr>
          <p:cNvPr id="4" name="Straight Connector 3">
            <a:extLst>
              <a:ext uri="{FF2B5EF4-FFF2-40B4-BE49-F238E27FC236}">
                <a16:creationId xmlns:a16="http://schemas.microsoft.com/office/drawing/2014/main" id="{53360D81-5192-4919-8CD2-8811AB93A116}"/>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9">
            <a:extLst>
              <a:ext uri="{FF2B5EF4-FFF2-40B4-BE49-F238E27FC236}">
                <a16:creationId xmlns:a16="http://schemas.microsoft.com/office/drawing/2014/main" id="{D1092437-A55B-39CC-7A4B-24BF2B676FC7}"/>
              </a:ext>
            </a:extLst>
          </p:cNvPr>
          <p:cNvSpPr>
            <a:spLocks noGrp="1"/>
          </p:cNvSpPr>
          <p:nvPr>
            <p:ph type="body" sz="quarter" idx="10" hasCustomPrompt="1"/>
          </p:nvPr>
        </p:nvSpPr>
        <p:spPr>
          <a:xfrm>
            <a:off x="464469" y="1143303"/>
            <a:ext cx="8234363" cy="1625060"/>
          </a:xfrm>
          <a:prstGeom prst="rect">
            <a:avLst/>
          </a:prstGeom>
        </p:spPr>
        <p:txBody>
          <a:bodyPr lIns="0" tIns="0" rIns="0" bIns="0">
            <a:spAutoFit/>
          </a:bodyPr>
          <a:lstStyle>
            <a:lvl1pPr>
              <a:defRPr sz="4800" b="0" i="0">
                <a:latin typeface="Edu QLD Beginner" pitchFamily="2" charset="0"/>
              </a:defRPr>
            </a:lvl1pPr>
          </a:lstStyle>
          <a:p>
            <a:pPr lvl="0"/>
            <a:r>
              <a:rPr lang="en-US" dirty="0"/>
              <a:t>Insert text</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n-US" dirty="0"/>
              <a:t>Insert text</a:t>
            </a:r>
          </a:p>
        </p:txBody>
      </p:sp>
      <p:pic>
        <p:nvPicPr>
          <p:cNvPr id="10" name="Graphic 9">
            <a:extLst>
              <a:ext uri="{FF2B5EF4-FFF2-40B4-BE49-F238E27FC236}">
                <a16:creationId xmlns:a16="http://schemas.microsoft.com/office/drawing/2014/main" id="{6F3F95FB-2DBF-961F-BBB7-5EA64DC0946C}"/>
              </a:ext>
            </a:extLst>
          </p:cNvPr>
          <p:cNvPicPr>
            <a:picLocks noChangeAspect="1"/>
          </p:cNvPicPr>
          <p:nvPr userDrawn="1"/>
        </p:nvPicPr>
        <p:blipFill>
          <a:blip r:embed="rId2">
            <a:extLst>
              <a:ext uri="{96DAC541-7B7A-43D3-8B79-37D633B846F1}">
                <asvg:svgBlip xmlns:asvg="http://schemas.microsoft.com/office/drawing/2016/SVG/main" r:embed="rId3"/>
              </a:ext>
            </a:extLst>
          </a:blip>
          <a:srcRect l="4718" t="10979" r="4975" b="36762"/>
          <a:stretch/>
        </p:blipFill>
        <p:spPr>
          <a:xfrm>
            <a:off x="441122" y="2724109"/>
            <a:ext cx="8257710" cy="3583881"/>
          </a:xfrm>
          <a:prstGeom prst="rect">
            <a:avLst/>
          </a:prstGeom>
        </p:spPr>
      </p:pic>
    </p:spTree>
    <p:extLst>
      <p:ext uri="{BB962C8B-B14F-4D97-AF65-F5344CB8AC3E}">
        <p14:creationId xmlns:p14="http://schemas.microsoft.com/office/powerpoint/2010/main" val="3978453723"/>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We Do: Artists Share Their Work">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BC02B18-278C-C590-D619-A39FCEA9BAE9}"/>
              </a:ext>
            </a:extLst>
          </p:cNvPr>
          <p:cNvSpPr txBox="1"/>
          <p:nvPr userDrawn="1"/>
        </p:nvSpPr>
        <p:spPr>
          <a:xfrm>
            <a:off x="441123" y="397906"/>
            <a:ext cx="8353148"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We Do: </a:t>
            </a:r>
            <a:r>
              <a:rPr lang="en-US" sz="3600" b="1" i="0">
                <a:solidFill>
                  <a:schemeClr val="tx1"/>
                </a:solidFill>
                <a:latin typeface="Calibri" panose="020F0502020204030204" pitchFamily="34" charset="0"/>
                <a:cs typeface="Calibri" panose="020F0502020204030204" pitchFamily="34" charset="0"/>
              </a:rPr>
              <a:t>Artists Share Their Work</a:t>
            </a:r>
          </a:p>
        </p:txBody>
      </p:sp>
      <p:cxnSp>
        <p:nvCxnSpPr>
          <p:cNvPr id="3" name="Straight Connector 2">
            <a:extLst>
              <a:ext uri="{FF2B5EF4-FFF2-40B4-BE49-F238E27FC236}">
                <a16:creationId xmlns:a16="http://schemas.microsoft.com/office/drawing/2014/main" id="{1F8CBAF5-BD4B-774D-CEA9-B8027A9848EC}"/>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D3F7446-2C32-8B2A-2A53-E8EA9CBDD6E3}"/>
              </a:ext>
            </a:extLst>
          </p:cNvPr>
          <p:cNvSpPr txBox="1"/>
          <p:nvPr userDrawn="1"/>
        </p:nvSpPr>
        <p:spPr>
          <a:xfrm>
            <a:off x="2400030" y="625606"/>
            <a:ext cx="0" cy="0"/>
          </a:xfrm>
          <a:prstGeom prst="rect">
            <a:avLst/>
          </a:prstGeom>
          <a:noFill/>
          <a:ln>
            <a:noFill/>
          </a:ln>
        </p:spPr>
        <p:txBody>
          <a:bodyPr wrap="none" rtlCol="0">
            <a:noAutofit/>
          </a:bodyPr>
          <a:lstStyle/>
          <a:p>
            <a:pPr>
              <a:spcBef>
                <a:spcPts val="672"/>
              </a:spcBef>
            </a:pPr>
            <a:endParaRPr lang="en-CH" sz="2800" i="0">
              <a:solidFill>
                <a:schemeClr val="tx1"/>
              </a:solidFill>
              <a:latin typeface="Calibri"/>
              <a:cs typeface="Calibri"/>
            </a:endParaRPr>
          </a:p>
        </p:txBody>
      </p:sp>
      <p:sp>
        <p:nvSpPr>
          <p:cNvPr id="43" name="Oval 42">
            <a:extLst>
              <a:ext uri="{FF2B5EF4-FFF2-40B4-BE49-F238E27FC236}">
                <a16:creationId xmlns:a16="http://schemas.microsoft.com/office/drawing/2014/main" id="{A74547FB-0EF3-210F-59A7-55CD74ECCF23}"/>
              </a:ext>
            </a:extLst>
          </p:cNvPr>
          <p:cNvSpPr/>
          <p:nvPr userDrawn="1"/>
        </p:nvSpPr>
        <p:spPr>
          <a:xfrm>
            <a:off x="3238596" y="1099320"/>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45" name="Oval 44">
            <a:extLst>
              <a:ext uri="{FF2B5EF4-FFF2-40B4-BE49-F238E27FC236}">
                <a16:creationId xmlns:a16="http://schemas.microsoft.com/office/drawing/2014/main" id="{08D80C4F-1766-F224-1867-235E750121DC}"/>
              </a:ext>
            </a:extLst>
          </p:cNvPr>
          <p:cNvSpPr/>
          <p:nvPr userDrawn="1"/>
        </p:nvSpPr>
        <p:spPr>
          <a:xfrm>
            <a:off x="5929440" y="1097395"/>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47" name="Oval 46">
            <a:extLst>
              <a:ext uri="{FF2B5EF4-FFF2-40B4-BE49-F238E27FC236}">
                <a16:creationId xmlns:a16="http://schemas.microsoft.com/office/drawing/2014/main" id="{F7F93669-53D3-4AE3-BCF6-D5737C5A5C1D}"/>
              </a:ext>
            </a:extLst>
          </p:cNvPr>
          <p:cNvSpPr/>
          <p:nvPr userDrawn="1"/>
        </p:nvSpPr>
        <p:spPr>
          <a:xfrm>
            <a:off x="534782" y="1089734"/>
            <a:ext cx="430924" cy="418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52" name="TextBox 51">
            <a:extLst>
              <a:ext uri="{FF2B5EF4-FFF2-40B4-BE49-F238E27FC236}">
                <a16:creationId xmlns:a16="http://schemas.microsoft.com/office/drawing/2014/main" id="{0DD2A4FB-9C6C-E970-A93B-8D2870261989}"/>
              </a:ext>
            </a:extLst>
          </p:cNvPr>
          <p:cNvSpPr txBox="1"/>
          <p:nvPr userDrawn="1"/>
        </p:nvSpPr>
        <p:spPr>
          <a:xfrm>
            <a:off x="8991600" y="5509846"/>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Tree>
    <p:extLst>
      <p:ext uri="{BB962C8B-B14F-4D97-AF65-F5344CB8AC3E}">
        <p14:creationId xmlns:p14="http://schemas.microsoft.com/office/powerpoint/2010/main" val="2013346077"/>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_Reflect Lower Primary">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D010F7E-E1E6-6B12-DEDC-39B4414CEB4D}"/>
              </a:ext>
            </a:extLst>
          </p:cNvPr>
          <p:cNvSpPr txBox="1"/>
          <p:nvPr userDrawn="1"/>
        </p:nvSpPr>
        <p:spPr>
          <a:xfrm>
            <a:off x="440070" y="403193"/>
            <a:ext cx="7777148" cy="533400"/>
          </a:xfrm>
          <a:prstGeom prst="rect">
            <a:avLst/>
          </a:prstGeom>
          <a:noFill/>
          <a:ln>
            <a:noFill/>
          </a:ln>
        </p:spPr>
        <p:txBody>
          <a:bodyPr wrap="square" lIns="0" tIns="0" rIns="0" bIns="0" rtlCol="0">
            <a:noAutofit/>
          </a:bodyPr>
          <a:lstStyle/>
          <a:p>
            <a:r>
              <a:rPr lang="en-US" sz="3600" b="1" i="0">
                <a:solidFill>
                  <a:schemeClr val="accent1"/>
                </a:solidFill>
                <a:latin typeface="+mn-lt"/>
              </a:rPr>
              <a:t>How Well Did You Learn?</a:t>
            </a:r>
          </a:p>
        </p:txBody>
      </p:sp>
      <p:pic>
        <p:nvPicPr>
          <p:cNvPr id="8" name="shutterstock_1218626" descr="Volume with solid fill">
            <a:hlinkClick r:id="" action="ppaction://media"/>
            <a:extLst>
              <a:ext uri="{FF2B5EF4-FFF2-40B4-BE49-F238E27FC236}">
                <a16:creationId xmlns:a16="http://schemas.microsoft.com/office/drawing/2014/main" id="{9AD85D19-2FE0-0648-BDD1-937BA3080076}"/>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6">
            <a:extLst>
              <a:ext uri="{96DAC541-7B7A-43D3-8B79-37D633B846F1}">
                <asvg:svgBlip xmlns:asvg="http://schemas.microsoft.com/office/drawing/2016/SVG/main" r:embed="rId7"/>
              </a:ext>
            </a:extLst>
          </a:blip>
          <a:srcRect/>
          <a:stretch/>
        </p:blipFill>
        <p:spPr>
          <a:xfrm>
            <a:off x="5864650" y="5222430"/>
            <a:ext cx="372158" cy="372158"/>
          </a:xfrm>
          <a:prstGeom prst="rect">
            <a:avLst/>
          </a:prstGeom>
        </p:spPr>
      </p:pic>
      <p:pic>
        <p:nvPicPr>
          <p:cNvPr id="9" name="shutterstock_1104400065">
            <a:hlinkClick r:id="" action="ppaction://media"/>
            <a:extLst>
              <a:ext uri="{FF2B5EF4-FFF2-40B4-BE49-F238E27FC236}">
                <a16:creationId xmlns:a16="http://schemas.microsoft.com/office/drawing/2014/main" id="{297EE39C-8D8A-D8EC-2CE1-A8A2A4CE145D}"/>
              </a:ext>
            </a:extLst>
          </p:cNvPr>
          <p:cNvPicPr>
            <a:picLocks noChangeAspect="1"/>
          </p:cNvPicPr>
          <p:nvPr userDrawn="1">
            <a:videoFile r:link="rId4"/>
            <p:extLst>
              <p:ext uri="{DAA4B4D4-6D71-4841-9C94-3DE7FCFB9230}">
                <p14:media xmlns:p14="http://schemas.microsoft.com/office/powerpoint/2010/main" r:embed="rId3"/>
              </p:ext>
            </p:extLst>
          </p:nvPr>
        </p:nvPicPr>
        <p:blipFill>
          <a:blip r:embed="rId8"/>
          <a:stretch>
            <a:fillRect/>
          </a:stretch>
        </p:blipFill>
        <p:spPr>
          <a:xfrm>
            <a:off x="440070" y="1268413"/>
            <a:ext cx="8237205" cy="4633427"/>
          </a:xfrm>
          <a:prstGeom prst="rect">
            <a:avLst/>
          </a:prstGeom>
        </p:spPr>
      </p:pic>
    </p:spTree>
    <p:extLst>
      <p:ext uri="{BB962C8B-B14F-4D97-AF65-F5344CB8AC3E}">
        <p14:creationId xmlns:p14="http://schemas.microsoft.com/office/powerpoint/2010/main" val="301129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013" fill="hold"/>
                                        <p:tgtEl>
                                          <p:spTgt spid="8"/>
                                        </p:tgtEl>
                                      </p:cBhvr>
                                    </p:cmd>
                                  </p:childTnLst>
                                </p:cTn>
                              </p:par>
                              <p:par>
                                <p:cTn id="7" presetID="1" presetClass="mediacall" presetSubtype="0" fill="hold" nodeType="withEffect">
                                  <p:stCondLst>
                                    <p:cond delay="0"/>
                                  </p:stCondLst>
                                  <p:childTnLst>
                                    <p:cmd type="call" cmd="playFrom(0.0)">
                                      <p:cBhvr>
                                        <p:cTn id="8" dur="1999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9"/>
                </p:tgtEl>
              </p:cMediaNode>
            </p:video>
            <p:audio>
              <p:cMediaNode vol="100000">
                <p:cTn id="10" fill="hold" display="0">
                  <p:stCondLst>
                    <p:cond delay="indefinite"/>
                  </p:stCondLst>
                  <p:endCondLst>
                    <p:cond evt="onStopAudio" delay="0">
                      <p:tgtEl>
                        <p:sldTgt/>
                      </p:tgtEl>
                    </p:cond>
                  </p:endCondLst>
                </p:cTn>
                <p:tgtEl>
                  <p:spTgt spid="8"/>
                </p:tgtEl>
              </p:cMediaNode>
            </p:audio>
          </p:childTnLst>
        </p:cTn>
      </p:par>
    </p:tnLst>
  </p:timing>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You Do: Sticker My Favourite Part">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BC02B18-278C-C590-D619-A39FCEA9BAE9}"/>
              </a:ext>
            </a:extLst>
          </p:cNvPr>
          <p:cNvSpPr txBox="1"/>
          <p:nvPr userDrawn="1"/>
        </p:nvSpPr>
        <p:spPr>
          <a:xfrm>
            <a:off x="441124" y="397906"/>
            <a:ext cx="8234363" cy="553998"/>
          </a:xfrm>
          <a:prstGeom prst="rect">
            <a:avLst/>
          </a:prstGeom>
          <a:noFill/>
          <a:ln>
            <a:noFill/>
          </a:ln>
        </p:spPr>
        <p:txBody>
          <a:bodyPr wrap="square" lIns="0" tIns="0" rIns="0" bIns="0" rtlCol="0">
            <a:sp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You Do: </a:t>
            </a:r>
            <a:r>
              <a:rPr lang="en-US" sz="3600" b="1" i="0">
                <a:solidFill>
                  <a:schemeClr val="tx1"/>
                </a:solidFill>
                <a:latin typeface="Calibri" panose="020F0502020204030204" pitchFamily="34" charset="0"/>
                <a:cs typeface="Calibri" panose="020F0502020204030204" pitchFamily="34" charset="0"/>
              </a:rPr>
              <a:t>Find the Most Interesting Part</a:t>
            </a:r>
          </a:p>
        </p:txBody>
      </p:sp>
      <p:pic>
        <p:nvPicPr>
          <p:cNvPr id="3" name="Picture 2">
            <a:extLst>
              <a:ext uri="{FF2B5EF4-FFF2-40B4-BE49-F238E27FC236}">
                <a16:creationId xmlns:a16="http://schemas.microsoft.com/office/drawing/2014/main" id="{E27209FA-8F92-675B-3FFD-92AE98E9816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41124" y="1268414"/>
            <a:ext cx="8234362" cy="5040312"/>
          </a:xfrm>
          <a:prstGeom prst="rect">
            <a:avLst/>
          </a:prstGeom>
        </p:spPr>
      </p:pic>
    </p:spTree>
    <p:extLst>
      <p:ext uri="{BB962C8B-B14F-4D97-AF65-F5344CB8AC3E}">
        <p14:creationId xmlns:p14="http://schemas.microsoft.com/office/powerpoint/2010/main" val="2814105602"/>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ttribution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BC02B18-278C-C590-D619-A39FCEA9BAE9}"/>
              </a:ext>
            </a:extLst>
          </p:cNvPr>
          <p:cNvSpPr txBox="1"/>
          <p:nvPr userDrawn="1"/>
        </p:nvSpPr>
        <p:spPr>
          <a:xfrm>
            <a:off x="441124" y="397906"/>
            <a:ext cx="8234363" cy="553998"/>
          </a:xfrm>
          <a:prstGeom prst="rect">
            <a:avLst/>
          </a:prstGeom>
          <a:noFill/>
          <a:ln>
            <a:noFill/>
          </a:ln>
        </p:spPr>
        <p:txBody>
          <a:bodyPr wrap="square" lIns="0" tIns="0" rIns="0" bIns="0" rtlCol="0">
            <a:sp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dirty="0">
                <a:solidFill>
                  <a:schemeClr val="accent1"/>
                </a:solidFill>
                <a:latin typeface="Calibri" panose="020F0502020204030204" pitchFamily="34" charset="0"/>
                <a:cs typeface="Calibri" panose="020F0502020204030204" pitchFamily="34" charset="0"/>
              </a:rPr>
              <a:t>Attributions</a:t>
            </a:r>
            <a:endParaRPr lang="en-US" sz="3600" b="1" i="0" dirty="0">
              <a:solidFill>
                <a:schemeClr val="tx1"/>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CD9AA975-AA5C-2751-F2FF-693154A52459}"/>
              </a:ext>
            </a:extLst>
          </p:cNvPr>
          <p:cNvSpPr txBox="1"/>
          <p:nvPr userDrawn="1"/>
        </p:nvSpPr>
        <p:spPr>
          <a:xfrm>
            <a:off x="441124" y="1268413"/>
            <a:ext cx="8234363" cy="5030784"/>
          </a:xfrm>
          <a:prstGeom prst="rect">
            <a:avLst/>
          </a:prstGeom>
          <a:noFill/>
          <a:ln>
            <a:noFill/>
          </a:ln>
        </p:spPr>
        <p:txBody>
          <a:bodyPr wrap="square" rtlCol="0">
            <a:noAutofit/>
          </a:bodyPr>
          <a:lstStyle/>
          <a:p>
            <a:pPr>
              <a:spcBef>
                <a:spcPts val="672"/>
              </a:spcBef>
            </a:pPr>
            <a:endParaRPr lang="ko-KR" altLang="en-US" sz="2800" i="0" dirty="0">
              <a:solidFill>
                <a:schemeClr val="tx1"/>
              </a:solidFill>
              <a:latin typeface="Calibri"/>
              <a:cs typeface="Calibri"/>
            </a:endParaRPr>
          </a:p>
        </p:txBody>
      </p:sp>
    </p:spTree>
    <p:extLst>
      <p:ext uri="{BB962C8B-B14F-4D97-AF65-F5344CB8AC3E}">
        <p14:creationId xmlns:p14="http://schemas.microsoft.com/office/powerpoint/2010/main" val="4235508330"/>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FU 2 Choic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sp>
        <p:nvSpPr>
          <p:cNvPr id="6" name="Text Placeholder 9">
            <a:extLst>
              <a:ext uri="{FF2B5EF4-FFF2-40B4-BE49-F238E27FC236}">
                <a16:creationId xmlns:a16="http://schemas.microsoft.com/office/drawing/2014/main" id="{B8E0527B-E86F-63DE-C170-CD6A13B2A432}"/>
              </a:ext>
            </a:extLst>
          </p:cNvPr>
          <p:cNvSpPr>
            <a:spLocks noGrp="1"/>
          </p:cNvSpPr>
          <p:nvPr>
            <p:ph type="body" sz="quarter" idx="22" hasCustomPrompt="1"/>
          </p:nvPr>
        </p:nvSpPr>
        <p:spPr>
          <a:xfrm>
            <a:off x="441325" y="1190929"/>
            <a:ext cx="8237538" cy="1625060"/>
          </a:xfrm>
          <a:prstGeom prst="rect">
            <a:avLst/>
          </a:prstGeom>
        </p:spPr>
        <p:txBody>
          <a:bodyPr lIns="0" tIns="0" rIns="0" bIns="0">
            <a:spAutoFit/>
          </a:bodyPr>
          <a:lstStyle>
            <a:lvl1pPr>
              <a:defRPr sz="4800" b="0" i="0">
                <a:latin typeface="Edu QLD Beginner" pitchFamily="2" charset="0"/>
              </a:defRPr>
            </a:lvl1pPr>
          </a:lstStyle>
          <a:p>
            <a:pPr lvl="0"/>
            <a:r>
              <a:rPr lang="en-GB" dirty="0"/>
              <a:t>Insert text here.</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n-US" dirty="0"/>
              <a:t>Insert text</a:t>
            </a:r>
          </a:p>
        </p:txBody>
      </p:sp>
      <p:cxnSp>
        <p:nvCxnSpPr>
          <p:cNvPr id="4" name="Straight Connector 3">
            <a:extLst>
              <a:ext uri="{FF2B5EF4-FFF2-40B4-BE49-F238E27FC236}">
                <a16:creationId xmlns:a16="http://schemas.microsoft.com/office/drawing/2014/main" id="{53360D81-5192-4919-8CD2-8811AB93A116}"/>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13" name="Text Placeholder 5">
            <a:extLst>
              <a:ext uri="{FF2B5EF4-FFF2-40B4-BE49-F238E27FC236}">
                <a16:creationId xmlns:a16="http://schemas.microsoft.com/office/drawing/2014/main" id="{3185274B-25C4-DB2E-C66A-3289961953FF}"/>
              </a:ext>
            </a:extLst>
          </p:cNvPr>
          <p:cNvSpPr>
            <a:spLocks noGrp="1"/>
          </p:cNvSpPr>
          <p:nvPr>
            <p:ph type="body" sz="quarter" idx="23" hasCustomPrompt="1"/>
          </p:nvPr>
        </p:nvSpPr>
        <p:spPr>
          <a:xfrm>
            <a:off x="1390922" y="401037"/>
            <a:ext cx="7270185" cy="553998"/>
          </a:xfrm>
          <a:prstGeom prst="rect">
            <a:avLst/>
          </a:prstGeom>
        </p:spPr>
        <p:txBody>
          <a:bodyPr lIns="0" tIns="0" rIns="0" bIns="0">
            <a:spAutoFit/>
          </a:bodyPr>
          <a:lstStyle>
            <a:lvl1pPr>
              <a:defRPr sz="3600" b="1">
                <a:solidFill>
                  <a:schemeClr val="tx1"/>
                </a:solidFill>
              </a:defRPr>
            </a:lvl1pPr>
          </a:lstStyle>
          <a:p>
            <a:pPr lvl="0"/>
            <a:r>
              <a:rPr lang="en-AU"/>
              <a:t>Insert Activity Name</a:t>
            </a:r>
          </a:p>
        </p:txBody>
      </p:sp>
      <p:sp>
        <p:nvSpPr>
          <p:cNvPr id="14" name="TextBox 13">
            <a:extLst>
              <a:ext uri="{FF2B5EF4-FFF2-40B4-BE49-F238E27FC236}">
                <a16:creationId xmlns:a16="http://schemas.microsoft.com/office/drawing/2014/main" id="{BF27585E-6040-F62E-870D-58399E2212A0}"/>
              </a:ext>
            </a:extLst>
          </p:cNvPr>
          <p:cNvSpPr txBox="1"/>
          <p:nvPr userDrawn="1"/>
        </p:nvSpPr>
        <p:spPr>
          <a:xfrm>
            <a:off x="441123" y="397906"/>
            <a:ext cx="1143858" cy="553998"/>
          </a:xfrm>
          <a:prstGeom prst="rect">
            <a:avLst/>
          </a:prstGeom>
          <a:noFill/>
          <a:ln>
            <a:noFill/>
          </a:ln>
        </p:spPr>
        <p:txBody>
          <a:bodyPr wrap="square" lIns="0" tIns="0" rIns="0" bIns="0" rtlCol="0">
            <a:sp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CFU:</a:t>
            </a:r>
            <a:endParaRPr lang="en-US" sz="3600" b="1" i="0">
              <a:solidFill>
                <a:schemeClr val="bg1">
                  <a:lumMod val="65000"/>
                </a:schemeClr>
              </a:solidFill>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C6530E1F-A4E7-2621-A120-6CB08F74D08B}"/>
              </a:ext>
            </a:extLst>
          </p:cNvPr>
          <p:cNvPicPr>
            <a:picLocks noChangeAspect="1"/>
          </p:cNvPicPr>
          <p:nvPr userDrawn="1"/>
        </p:nvPicPr>
        <p:blipFill>
          <a:blip r:embed="rId2">
            <a:extLst>
              <a:ext uri="{96DAC541-7B7A-43D3-8B79-37D633B846F1}">
                <asvg:svgBlip xmlns:asvg="http://schemas.microsoft.com/office/drawing/2016/SVG/main" r:embed="rId3"/>
              </a:ext>
            </a:extLst>
          </a:blip>
          <a:srcRect l="4718" t="10979" r="4975" b="36762"/>
          <a:stretch/>
        </p:blipFill>
        <p:spPr>
          <a:xfrm>
            <a:off x="441122" y="2800309"/>
            <a:ext cx="8257710" cy="3583881"/>
          </a:xfrm>
          <a:prstGeom prst="rect">
            <a:avLst/>
          </a:prstGeom>
        </p:spPr>
      </p:pic>
    </p:spTree>
    <p:extLst>
      <p:ext uri="{BB962C8B-B14F-4D97-AF65-F5344CB8AC3E}">
        <p14:creationId xmlns:p14="http://schemas.microsoft.com/office/powerpoint/2010/main" val="426080905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FU 2 Choic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sp>
        <p:nvSpPr>
          <p:cNvPr id="6" name="Text Placeholder 9">
            <a:extLst>
              <a:ext uri="{FF2B5EF4-FFF2-40B4-BE49-F238E27FC236}">
                <a16:creationId xmlns:a16="http://schemas.microsoft.com/office/drawing/2014/main" id="{B8E0527B-E86F-63DE-C170-CD6A13B2A432}"/>
              </a:ext>
            </a:extLst>
          </p:cNvPr>
          <p:cNvSpPr>
            <a:spLocks noGrp="1"/>
          </p:cNvSpPr>
          <p:nvPr>
            <p:ph type="body" sz="quarter" idx="22" hasCustomPrompt="1"/>
          </p:nvPr>
        </p:nvSpPr>
        <p:spPr>
          <a:xfrm>
            <a:off x="441325" y="1190929"/>
            <a:ext cx="8237538" cy="1625060"/>
          </a:xfrm>
          <a:prstGeom prst="rect">
            <a:avLst/>
          </a:prstGeom>
        </p:spPr>
        <p:txBody>
          <a:bodyPr lIns="0" tIns="0" rIns="0" bIns="0">
            <a:spAutoFit/>
          </a:bodyPr>
          <a:lstStyle>
            <a:lvl1pPr>
              <a:defRPr sz="4800" b="0" i="0">
                <a:latin typeface="Edu QLD Beginner" pitchFamily="2" charset="0"/>
              </a:defRPr>
            </a:lvl1pPr>
          </a:lstStyle>
          <a:p>
            <a:pPr lvl="0"/>
            <a:r>
              <a:rPr lang="en-GB"/>
              <a:t>Insert text here.</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n-US"/>
              <a:t>Insert text</a:t>
            </a:r>
          </a:p>
        </p:txBody>
      </p:sp>
      <p:cxnSp>
        <p:nvCxnSpPr>
          <p:cNvPr id="4" name="Straight Connector 3">
            <a:extLst>
              <a:ext uri="{FF2B5EF4-FFF2-40B4-BE49-F238E27FC236}">
                <a16:creationId xmlns:a16="http://schemas.microsoft.com/office/drawing/2014/main" id="{53360D81-5192-4919-8CD2-8811AB93A116}"/>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13" name="Text Placeholder 5">
            <a:extLst>
              <a:ext uri="{FF2B5EF4-FFF2-40B4-BE49-F238E27FC236}">
                <a16:creationId xmlns:a16="http://schemas.microsoft.com/office/drawing/2014/main" id="{3185274B-25C4-DB2E-C66A-3289961953FF}"/>
              </a:ext>
            </a:extLst>
          </p:cNvPr>
          <p:cNvSpPr>
            <a:spLocks noGrp="1"/>
          </p:cNvSpPr>
          <p:nvPr>
            <p:ph type="body" sz="quarter" idx="23" hasCustomPrompt="1"/>
          </p:nvPr>
        </p:nvSpPr>
        <p:spPr>
          <a:xfrm>
            <a:off x="1390922" y="401037"/>
            <a:ext cx="7270185" cy="553998"/>
          </a:xfrm>
          <a:prstGeom prst="rect">
            <a:avLst/>
          </a:prstGeom>
        </p:spPr>
        <p:txBody>
          <a:bodyPr lIns="0" tIns="0" rIns="0" bIns="0">
            <a:spAutoFit/>
          </a:bodyPr>
          <a:lstStyle>
            <a:lvl1pPr>
              <a:defRPr sz="3600" b="1">
                <a:solidFill>
                  <a:schemeClr val="tx1"/>
                </a:solidFill>
              </a:defRPr>
            </a:lvl1pPr>
          </a:lstStyle>
          <a:p>
            <a:pPr lvl="0"/>
            <a:r>
              <a:rPr lang="en-AU"/>
              <a:t>Insert Activity Name</a:t>
            </a:r>
          </a:p>
        </p:txBody>
      </p:sp>
      <p:sp>
        <p:nvSpPr>
          <p:cNvPr id="14" name="TextBox 13">
            <a:extLst>
              <a:ext uri="{FF2B5EF4-FFF2-40B4-BE49-F238E27FC236}">
                <a16:creationId xmlns:a16="http://schemas.microsoft.com/office/drawing/2014/main" id="{BF27585E-6040-F62E-870D-58399E2212A0}"/>
              </a:ext>
            </a:extLst>
          </p:cNvPr>
          <p:cNvSpPr txBox="1"/>
          <p:nvPr userDrawn="1"/>
        </p:nvSpPr>
        <p:spPr>
          <a:xfrm>
            <a:off x="441123" y="397906"/>
            <a:ext cx="1143858" cy="553998"/>
          </a:xfrm>
          <a:prstGeom prst="rect">
            <a:avLst/>
          </a:prstGeom>
          <a:noFill/>
          <a:ln>
            <a:noFill/>
          </a:ln>
        </p:spPr>
        <p:txBody>
          <a:bodyPr wrap="square" lIns="0" tIns="0" rIns="0" bIns="0" rtlCol="0">
            <a:sp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CFU:</a:t>
            </a:r>
            <a:endParaRPr lang="en-US" sz="3600" b="1" i="0">
              <a:solidFill>
                <a:schemeClr val="bg1">
                  <a:lumMod val="65000"/>
                </a:schemeClr>
              </a:solidFill>
              <a:latin typeface="Calibri" panose="020F0502020204030204" pitchFamily="34" charset="0"/>
              <a:cs typeface="Calibri" panose="020F0502020204030204" pitchFamily="34" charset="0"/>
            </a:endParaRPr>
          </a:p>
        </p:txBody>
      </p:sp>
      <p:pic>
        <p:nvPicPr>
          <p:cNvPr id="10" name="Graphic 9">
            <a:extLst>
              <a:ext uri="{FF2B5EF4-FFF2-40B4-BE49-F238E27FC236}">
                <a16:creationId xmlns:a16="http://schemas.microsoft.com/office/drawing/2014/main" id="{75DFFC35-57B2-DDD6-AD82-7AC726856801}"/>
              </a:ext>
            </a:extLst>
          </p:cNvPr>
          <p:cNvPicPr>
            <a:picLocks noChangeAspect="1"/>
          </p:cNvPicPr>
          <p:nvPr userDrawn="1"/>
        </p:nvPicPr>
        <p:blipFill>
          <a:blip r:embed="rId2">
            <a:extLst>
              <a:ext uri="{96DAC541-7B7A-43D3-8B79-37D633B846F1}">
                <asvg:svgBlip xmlns:asvg="http://schemas.microsoft.com/office/drawing/2016/SVG/main" r:embed="rId3"/>
              </a:ext>
            </a:extLst>
          </a:blip>
          <a:srcRect l="3598" t="4905" r="1226" b="15509"/>
          <a:stretch/>
        </p:blipFill>
        <p:spPr>
          <a:xfrm>
            <a:off x="1692630" y="2694528"/>
            <a:ext cx="5758740" cy="3611611"/>
          </a:xfrm>
          <a:prstGeom prst="rect">
            <a:avLst/>
          </a:prstGeom>
        </p:spPr>
      </p:pic>
    </p:spTree>
    <p:extLst>
      <p:ext uri="{BB962C8B-B14F-4D97-AF65-F5344CB8AC3E}">
        <p14:creationId xmlns:p14="http://schemas.microsoft.com/office/powerpoint/2010/main" val="229247707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sson Objectiv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sp>
        <p:nvSpPr>
          <p:cNvPr id="6" name="TextBox 5">
            <a:extLst>
              <a:ext uri="{FF2B5EF4-FFF2-40B4-BE49-F238E27FC236}">
                <a16:creationId xmlns:a16="http://schemas.microsoft.com/office/drawing/2014/main" id="{81901147-D314-8AB8-B9BB-9A55703F219C}"/>
              </a:ext>
            </a:extLst>
          </p:cNvPr>
          <p:cNvSpPr txBox="1"/>
          <p:nvPr userDrawn="1"/>
        </p:nvSpPr>
        <p:spPr>
          <a:xfrm>
            <a:off x="441123" y="403548"/>
            <a:ext cx="7662862"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What We Are Learning</a:t>
            </a:r>
          </a:p>
        </p:txBody>
      </p:sp>
      <p:sp>
        <p:nvSpPr>
          <p:cNvPr id="7" name="Text Placeholder 9">
            <a:extLst>
              <a:ext uri="{FF2B5EF4-FFF2-40B4-BE49-F238E27FC236}">
                <a16:creationId xmlns:a16="http://schemas.microsoft.com/office/drawing/2014/main" id="{5B21013F-3B52-6D50-2DCE-DA32E3806DD0}"/>
              </a:ext>
            </a:extLst>
          </p:cNvPr>
          <p:cNvSpPr>
            <a:spLocks noGrp="1"/>
          </p:cNvSpPr>
          <p:nvPr>
            <p:ph type="body" sz="quarter" idx="22" hasCustomPrompt="1"/>
          </p:nvPr>
        </p:nvSpPr>
        <p:spPr>
          <a:xfrm>
            <a:off x="441325" y="1190929"/>
            <a:ext cx="8237538" cy="1625060"/>
          </a:xfrm>
          <a:prstGeom prst="rect">
            <a:avLst/>
          </a:prstGeom>
        </p:spPr>
        <p:txBody>
          <a:bodyPr lIns="0" tIns="0" rIns="0" bIns="0">
            <a:spAutoFit/>
          </a:bodyPr>
          <a:lstStyle>
            <a:lvl1pPr>
              <a:defRPr sz="4800" b="0" i="0">
                <a:latin typeface="Edu QLD Beginner" pitchFamily="2" charset="0"/>
              </a:defRPr>
            </a:lvl1pPr>
          </a:lstStyle>
          <a:p>
            <a:pPr lvl="0"/>
            <a:r>
              <a:rPr lang="en-GB" dirty="0"/>
              <a:t>Insert text here.</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n-GB" dirty="0"/>
              <a:t>Insert text here.</a:t>
            </a:r>
          </a:p>
        </p:txBody>
      </p:sp>
      <p:cxnSp>
        <p:nvCxnSpPr>
          <p:cNvPr id="8" name="Straight Connector 7">
            <a:extLst>
              <a:ext uri="{FF2B5EF4-FFF2-40B4-BE49-F238E27FC236}">
                <a16:creationId xmlns:a16="http://schemas.microsoft.com/office/drawing/2014/main" id="{B5C85791-9537-0953-F107-BB7530B9AAA4}"/>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7F70DB6D-87A3-00F4-9928-A53C98A862F5}"/>
              </a:ext>
            </a:extLst>
          </p:cNvPr>
          <p:cNvSpPr>
            <a:spLocks noGrp="1"/>
          </p:cNvSpPr>
          <p:nvPr>
            <p:ph type="pic" sz="quarter" idx="23" hasCustomPrompt="1"/>
          </p:nvPr>
        </p:nvSpPr>
        <p:spPr>
          <a:xfrm>
            <a:off x="2363056" y="2982906"/>
            <a:ext cx="4902138" cy="3346167"/>
          </a:xfrm>
          <a:prstGeom prst="rect">
            <a:avLst/>
          </a:prstGeom>
        </p:spPr>
        <p:txBody>
          <a:bodyPr/>
          <a:lstStyle>
            <a:lvl1pPr>
              <a:defRPr/>
            </a:lvl1pPr>
          </a:lstStyle>
          <a:p>
            <a:r>
              <a:rPr lang="en-US"/>
              <a:t>Insert exemplar image</a:t>
            </a:r>
            <a:endParaRPr lang="en-GB"/>
          </a:p>
        </p:txBody>
      </p:sp>
    </p:spTree>
    <p:extLst>
      <p:ext uri="{BB962C8B-B14F-4D97-AF65-F5344CB8AC3E}">
        <p14:creationId xmlns:p14="http://schemas.microsoft.com/office/powerpoint/2010/main" val="86876920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ccess Criteri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sp>
        <p:nvSpPr>
          <p:cNvPr id="6" name="TextBox 5">
            <a:extLst>
              <a:ext uri="{FF2B5EF4-FFF2-40B4-BE49-F238E27FC236}">
                <a16:creationId xmlns:a16="http://schemas.microsoft.com/office/drawing/2014/main" id="{81901147-D314-8AB8-B9BB-9A55703F219C}"/>
              </a:ext>
            </a:extLst>
          </p:cNvPr>
          <p:cNvSpPr txBox="1"/>
          <p:nvPr userDrawn="1"/>
        </p:nvSpPr>
        <p:spPr>
          <a:xfrm>
            <a:off x="441122" y="395318"/>
            <a:ext cx="7662862"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chemeClr val="accent1"/>
                </a:solidFill>
                <a:latin typeface="Calibri" panose="020F0502020204030204" pitchFamily="34" charset="0"/>
                <a:cs typeface="Calibri" panose="020F0502020204030204" pitchFamily="34" charset="0"/>
              </a:rPr>
              <a:t>What You Will Know</a:t>
            </a:r>
          </a:p>
        </p:txBody>
      </p:sp>
      <p:sp>
        <p:nvSpPr>
          <p:cNvPr id="7" name="Text Placeholder 9">
            <a:extLst>
              <a:ext uri="{FF2B5EF4-FFF2-40B4-BE49-F238E27FC236}">
                <a16:creationId xmlns:a16="http://schemas.microsoft.com/office/drawing/2014/main" id="{5B21013F-3B52-6D50-2DCE-DA32E3806DD0}"/>
              </a:ext>
            </a:extLst>
          </p:cNvPr>
          <p:cNvSpPr>
            <a:spLocks noGrp="1"/>
          </p:cNvSpPr>
          <p:nvPr>
            <p:ph type="body" sz="quarter" idx="22" hasCustomPrompt="1"/>
          </p:nvPr>
        </p:nvSpPr>
        <p:spPr>
          <a:xfrm>
            <a:off x="441325" y="1190929"/>
            <a:ext cx="8237538" cy="1477328"/>
          </a:xfrm>
          <a:prstGeom prst="rect">
            <a:avLst/>
          </a:prstGeom>
        </p:spPr>
        <p:txBody>
          <a:bodyPr lIns="0" tIns="0" rIns="0" bIns="0">
            <a:spAutoFit/>
          </a:bodyPr>
          <a:lstStyle>
            <a:lvl1pPr marL="0" indent="0">
              <a:buFont typeface="Arial" panose="020B0604020202020204" pitchFamily="34" charset="0"/>
              <a:buNone/>
              <a:defRPr sz="4800" b="0" i="0">
                <a:latin typeface="Edu QLD Beginner" pitchFamily="2" charset="0"/>
              </a:defRPr>
            </a:lvl1pPr>
          </a:lstStyle>
          <a:p>
            <a:pPr lvl="0"/>
            <a:r>
              <a:rPr lang="en-GB" dirty="0"/>
              <a:t>You will be successful when you can: </a:t>
            </a:r>
          </a:p>
        </p:txBody>
      </p:sp>
      <p:cxnSp>
        <p:nvCxnSpPr>
          <p:cNvPr id="9" name="Straight Connector 8">
            <a:extLst>
              <a:ext uri="{FF2B5EF4-FFF2-40B4-BE49-F238E27FC236}">
                <a16:creationId xmlns:a16="http://schemas.microsoft.com/office/drawing/2014/main" id="{36DA1BFC-6DD8-7825-C452-CBDF61F60389}"/>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7896364"/>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slideLayout" Target="../slideLayouts/slideLayout28.xml"/><Relationship Id="rId39" Type="http://schemas.openxmlformats.org/officeDocument/2006/relationships/slideLayout" Target="../slideLayouts/slideLayout41.xml"/><Relationship Id="rId21" Type="http://schemas.openxmlformats.org/officeDocument/2006/relationships/slideLayout" Target="../slideLayouts/slideLayout23.xml"/><Relationship Id="rId34" Type="http://schemas.openxmlformats.org/officeDocument/2006/relationships/slideLayout" Target="../slideLayouts/slideLayout36.xml"/><Relationship Id="rId42" Type="http://schemas.openxmlformats.org/officeDocument/2006/relationships/slideLayout" Target="../slideLayouts/slideLayout44.xml"/><Relationship Id="rId47" Type="http://schemas.openxmlformats.org/officeDocument/2006/relationships/slideLayout" Target="../slideLayouts/slideLayout49.xml"/><Relationship Id="rId50" Type="http://schemas.openxmlformats.org/officeDocument/2006/relationships/slideLayout" Target="../slideLayouts/slideLayout52.xml"/><Relationship Id="rId7" Type="http://schemas.openxmlformats.org/officeDocument/2006/relationships/slideLayout" Target="../slideLayouts/slideLayout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9" Type="http://schemas.openxmlformats.org/officeDocument/2006/relationships/slideLayout" Target="../slideLayouts/slideLayout31.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32" Type="http://schemas.openxmlformats.org/officeDocument/2006/relationships/slideLayout" Target="../slideLayouts/slideLayout34.xml"/><Relationship Id="rId37" Type="http://schemas.openxmlformats.org/officeDocument/2006/relationships/slideLayout" Target="../slideLayouts/slideLayout39.xml"/><Relationship Id="rId40" Type="http://schemas.openxmlformats.org/officeDocument/2006/relationships/slideLayout" Target="../slideLayouts/slideLayout42.xml"/><Relationship Id="rId45" Type="http://schemas.openxmlformats.org/officeDocument/2006/relationships/slideLayout" Target="../slideLayouts/slideLayout47.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36" Type="http://schemas.openxmlformats.org/officeDocument/2006/relationships/slideLayout" Target="../slideLayouts/slideLayout38.xml"/><Relationship Id="rId49" Type="http://schemas.openxmlformats.org/officeDocument/2006/relationships/slideLayout" Target="../slideLayouts/slideLayout51.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31" Type="http://schemas.openxmlformats.org/officeDocument/2006/relationships/slideLayout" Target="../slideLayouts/slideLayout33.xml"/><Relationship Id="rId44" Type="http://schemas.openxmlformats.org/officeDocument/2006/relationships/slideLayout" Target="../slideLayouts/slideLayout46.xml"/><Relationship Id="rId52"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 Id="rId35" Type="http://schemas.openxmlformats.org/officeDocument/2006/relationships/slideLayout" Target="../slideLayouts/slideLayout37.xml"/><Relationship Id="rId43" Type="http://schemas.openxmlformats.org/officeDocument/2006/relationships/slideLayout" Target="../slideLayouts/slideLayout45.xml"/><Relationship Id="rId48" Type="http://schemas.openxmlformats.org/officeDocument/2006/relationships/slideLayout" Target="../slideLayouts/slideLayout50.xml"/><Relationship Id="rId8" Type="http://schemas.openxmlformats.org/officeDocument/2006/relationships/slideLayout" Target="../slideLayouts/slideLayout10.xml"/><Relationship Id="rId51" Type="http://schemas.openxmlformats.org/officeDocument/2006/relationships/slideLayout" Target="../slideLayouts/slideLayout53.xml"/><Relationship Id="rId3" Type="http://schemas.openxmlformats.org/officeDocument/2006/relationships/slideLayout" Target="../slideLayouts/slideLayout5.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33" Type="http://schemas.openxmlformats.org/officeDocument/2006/relationships/slideLayout" Target="../slideLayouts/slideLayout35.xml"/><Relationship Id="rId38" Type="http://schemas.openxmlformats.org/officeDocument/2006/relationships/slideLayout" Target="../slideLayouts/slideLayout40.xml"/><Relationship Id="rId46" Type="http://schemas.openxmlformats.org/officeDocument/2006/relationships/slideLayout" Target="../slideLayouts/slideLayout48.xml"/><Relationship Id="rId20" Type="http://schemas.openxmlformats.org/officeDocument/2006/relationships/slideLayout" Target="../slideLayouts/slideLayout22.xml"/><Relationship Id="rId41" Type="http://schemas.openxmlformats.org/officeDocument/2006/relationships/slideLayout" Target="../slideLayouts/slideLayout43.xml"/><Relationship Id="rId1" Type="http://schemas.openxmlformats.org/officeDocument/2006/relationships/slideLayout" Target="../slideLayouts/slideLayout3.xml"/><Relationship Id="rId6"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5FDC29-E483-80D3-1455-2694CEF9960D}"/>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GB"/>
              <a:t>Click to edit Master title style</a:t>
            </a:r>
            <a:endParaRPr lang="en-AU"/>
          </a:p>
        </p:txBody>
      </p:sp>
      <p:sp>
        <p:nvSpPr>
          <p:cNvPr id="3" name="Text Placeholder 2">
            <a:extLst>
              <a:ext uri="{FF2B5EF4-FFF2-40B4-BE49-F238E27FC236}">
                <a16:creationId xmlns:a16="http://schemas.microsoft.com/office/drawing/2014/main" id="{D09DE4DF-8D32-BF58-77EF-7A2D6E07F18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686AF44F-ECBC-B689-893E-0EE9F5BBE74D}"/>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6AF58A-372E-C348-BEF0-8C9D8D9B430D}" type="datetimeFigureOut">
              <a:rPr lang="en-AU" smtClean="0"/>
              <a:t>16/10/2025</a:t>
            </a:fld>
            <a:endParaRPr lang="en-AU"/>
          </a:p>
        </p:txBody>
      </p:sp>
      <p:sp>
        <p:nvSpPr>
          <p:cNvPr id="5" name="Footer Placeholder 4">
            <a:extLst>
              <a:ext uri="{FF2B5EF4-FFF2-40B4-BE49-F238E27FC236}">
                <a16:creationId xmlns:a16="http://schemas.microsoft.com/office/drawing/2014/main" id="{5D20A6E3-E8EC-F25E-0CDE-E46B3FDDE57B}"/>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3F0B24F0-9833-142B-B7FD-9B197333037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F8120E-993B-9D4C-B77E-DEE2938C6D7E}" type="slidenum">
              <a:rPr lang="en-AU" smtClean="0"/>
              <a:t>‹#›</a:t>
            </a:fld>
            <a:endParaRPr lang="en-AU"/>
          </a:p>
        </p:txBody>
      </p:sp>
    </p:spTree>
    <p:extLst>
      <p:ext uri="{BB962C8B-B14F-4D97-AF65-F5344CB8AC3E}">
        <p14:creationId xmlns:p14="http://schemas.microsoft.com/office/powerpoint/2010/main" val="1949279857"/>
      </p:ext>
    </p:extLst>
  </p:cSld>
  <p:clrMap bg1="lt1" tx1="dk1" bg2="lt2" tx2="dk2" accent1="accent1" accent2="accent2" accent3="accent3" accent4="accent4" accent5="accent5" accent6="accent6" hlink="hlink" folHlink="folHlink"/>
  <p:sldLayoutIdLst>
    <p:sldLayoutId id="2147486383" r:id="rId1"/>
    <p:sldLayoutId id="214748637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D38D7C-6E2E-C3EB-DABE-21BB2137DD74}"/>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4" name="Rectangle 3">
            <a:extLst>
              <a:ext uri="{FF2B5EF4-FFF2-40B4-BE49-F238E27FC236}">
                <a16:creationId xmlns:a16="http://schemas.microsoft.com/office/drawing/2014/main" id="{2297D227-624D-6FFA-750F-A0831FE06A1C}"/>
              </a:ext>
            </a:extLst>
          </p:cNvPr>
          <p:cNvSpPr/>
          <p:nvPr userDrawn="1"/>
        </p:nvSpPr>
        <p:spPr>
          <a:xfrm>
            <a:off x="431799" y="6334145"/>
            <a:ext cx="1407633" cy="307777"/>
          </a:xfrm>
          <a:prstGeom prst="rect">
            <a:avLst/>
          </a:prstGeom>
        </p:spPr>
        <p:txBody>
          <a:bodyPr wrap="square" lIns="0" tIns="45720" rIns="0" bIns="0" anchor="b" anchorCtr="0">
            <a:spAutoFit/>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pPr algn="l">
              <a:defRPr/>
            </a:pPr>
            <a:r>
              <a:rPr lang="en-AU" sz="1700" i="0">
                <a:solidFill>
                  <a:srgbClr val="177F99"/>
                </a:solidFill>
                <a:latin typeface="+mn-lt"/>
                <a:cs typeface="Arial"/>
              </a:rPr>
              <a:t>Lesson 2 </a:t>
            </a:r>
          </a:p>
        </p:txBody>
      </p:sp>
      <p:sp>
        <p:nvSpPr>
          <p:cNvPr id="2" name="Rectangle 1">
            <a:extLst>
              <a:ext uri="{FF2B5EF4-FFF2-40B4-BE49-F238E27FC236}">
                <a16:creationId xmlns:a16="http://schemas.microsoft.com/office/drawing/2014/main" id="{D801E213-74D0-8F2C-1670-98ACDC5F2E17}"/>
              </a:ext>
            </a:extLst>
          </p:cNvPr>
          <p:cNvSpPr/>
          <p:nvPr userDrawn="1"/>
        </p:nvSpPr>
        <p:spPr>
          <a:xfrm>
            <a:off x="0" y="0"/>
            <a:ext cx="215900" cy="6858000"/>
          </a:xfrm>
          <a:prstGeom prst="rect">
            <a:avLst/>
          </a:prstGeom>
          <a:solidFill>
            <a:srgbClr val="10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en-AU" sz="1100">
              <a:solidFill>
                <a:srgbClr val="FFC000"/>
              </a:solidFill>
            </a:endParaRPr>
          </a:p>
        </p:txBody>
      </p:sp>
    </p:spTree>
    <p:extLst>
      <p:ext uri="{BB962C8B-B14F-4D97-AF65-F5344CB8AC3E}">
        <p14:creationId xmlns:p14="http://schemas.microsoft.com/office/powerpoint/2010/main" val="2543071329"/>
      </p:ext>
    </p:extLst>
  </p:cSld>
  <p:clrMap bg1="lt1" tx1="dk1" bg2="lt2" tx2="dk2" accent1="accent1" accent2="accent2" accent3="accent3" accent4="accent4" accent5="accent5" accent6="accent6" hlink="hlink" folHlink="folHlink"/>
  <p:sldLayoutIdLst>
    <p:sldLayoutId id="2147486385" r:id="rId1"/>
    <p:sldLayoutId id="2147486386" r:id="rId2"/>
    <p:sldLayoutId id="2147486387" r:id="rId3"/>
    <p:sldLayoutId id="2147486435" r:id="rId4"/>
    <p:sldLayoutId id="2147486432" r:id="rId5"/>
    <p:sldLayoutId id="2147486388" r:id="rId6"/>
    <p:sldLayoutId id="2147486389" r:id="rId7"/>
    <p:sldLayoutId id="2147486390" r:id="rId8"/>
    <p:sldLayoutId id="2147486391" r:id="rId9"/>
    <p:sldLayoutId id="2147486392" r:id="rId10"/>
    <p:sldLayoutId id="2147486393" r:id="rId11"/>
    <p:sldLayoutId id="2147486394" r:id="rId12"/>
    <p:sldLayoutId id="2147486395" r:id="rId13"/>
    <p:sldLayoutId id="2147486396" r:id="rId14"/>
    <p:sldLayoutId id="2147486397" r:id="rId15"/>
    <p:sldLayoutId id="2147486398" r:id="rId16"/>
    <p:sldLayoutId id="2147486399" r:id="rId17"/>
    <p:sldLayoutId id="2147486400" r:id="rId18"/>
    <p:sldLayoutId id="2147486401" r:id="rId19"/>
    <p:sldLayoutId id="2147486402" r:id="rId20"/>
    <p:sldLayoutId id="2147486403" r:id="rId21"/>
    <p:sldLayoutId id="2147486406" r:id="rId22"/>
    <p:sldLayoutId id="2147486407" r:id="rId23"/>
    <p:sldLayoutId id="2147486408" r:id="rId24"/>
    <p:sldLayoutId id="2147486409" r:id="rId25"/>
    <p:sldLayoutId id="2147486410" r:id="rId26"/>
    <p:sldLayoutId id="2147486411" r:id="rId27"/>
    <p:sldLayoutId id="2147486412" r:id="rId28"/>
    <p:sldLayoutId id="2147486413" r:id="rId29"/>
    <p:sldLayoutId id="2147486414" r:id="rId30"/>
    <p:sldLayoutId id="2147486415" r:id="rId31"/>
    <p:sldLayoutId id="2147486416" r:id="rId32"/>
    <p:sldLayoutId id="2147486417" r:id="rId33"/>
    <p:sldLayoutId id="2147486418" r:id="rId34"/>
    <p:sldLayoutId id="2147486419" r:id="rId35"/>
    <p:sldLayoutId id="2147486420" r:id="rId36"/>
    <p:sldLayoutId id="2147486421" r:id="rId37"/>
    <p:sldLayoutId id="2147486422" r:id="rId38"/>
    <p:sldLayoutId id="2147486423" r:id="rId39"/>
    <p:sldLayoutId id="2147486424" r:id="rId40"/>
    <p:sldLayoutId id="2147486425" r:id="rId41"/>
    <p:sldLayoutId id="2147486426" r:id="rId42"/>
    <p:sldLayoutId id="2147486427" r:id="rId43"/>
    <p:sldLayoutId id="2147486428" r:id="rId44"/>
    <p:sldLayoutId id="2147486429" r:id="rId45"/>
    <p:sldLayoutId id="2147486430" r:id="rId46"/>
    <p:sldLayoutId id="2147486431" r:id="rId47"/>
    <p:sldLayoutId id="2147486434" r:id="rId48"/>
    <p:sldLayoutId id="2147486436" r:id="rId49"/>
    <p:sldLayoutId id="2147486437" r:id="rId50"/>
    <p:sldLayoutId id="2147486438" r:id="rId51"/>
  </p:sldLayoutIdLst>
  <p:hf hdr="0" ftr="0" dt="0"/>
  <p:txStyles>
    <p:titleStyle>
      <a:lvl1pPr marL="1588" indent="0" algn="l" rtl="0" eaLnBrk="1" fontAlgn="base" hangingPunct="1">
        <a:spcBef>
          <a:spcPct val="0"/>
        </a:spcBef>
        <a:spcAft>
          <a:spcPct val="0"/>
        </a:spcAft>
        <a:defRPr lang="en-AU" sz="3600" b="1" kern="1200" dirty="0">
          <a:solidFill>
            <a:schemeClr val="accent1"/>
          </a:solidFill>
          <a:latin typeface="Calibri"/>
          <a:ea typeface="+mn-ea"/>
          <a:cs typeface="Calibri"/>
        </a:defRPr>
      </a:lvl1pPr>
      <a:lvl2pPr marL="357188" indent="1588" algn="l" rtl="0" eaLnBrk="1" fontAlgn="base" hangingPunct="1">
        <a:spcBef>
          <a:spcPct val="0"/>
        </a:spcBef>
        <a:spcAft>
          <a:spcPct val="0"/>
        </a:spcAft>
        <a:defRPr sz="2800" b="1">
          <a:solidFill>
            <a:schemeClr val="bg1"/>
          </a:solidFill>
          <a:latin typeface="Calibri" pitchFamily="34" charset="0"/>
        </a:defRPr>
      </a:lvl2pPr>
      <a:lvl3pPr marL="357188" indent="1588" algn="l" rtl="0" eaLnBrk="1" fontAlgn="base" hangingPunct="1">
        <a:spcBef>
          <a:spcPct val="0"/>
        </a:spcBef>
        <a:spcAft>
          <a:spcPct val="0"/>
        </a:spcAft>
        <a:defRPr sz="2800" b="1">
          <a:solidFill>
            <a:schemeClr val="bg1"/>
          </a:solidFill>
          <a:latin typeface="Calibri" pitchFamily="34" charset="0"/>
        </a:defRPr>
      </a:lvl3pPr>
      <a:lvl4pPr marL="357188" indent="1588" algn="l" rtl="0" eaLnBrk="1" fontAlgn="base" hangingPunct="1">
        <a:spcBef>
          <a:spcPct val="0"/>
        </a:spcBef>
        <a:spcAft>
          <a:spcPct val="0"/>
        </a:spcAft>
        <a:defRPr sz="2800" b="1">
          <a:solidFill>
            <a:schemeClr val="bg1"/>
          </a:solidFill>
          <a:latin typeface="Calibri" pitchFamily="34" charset="0"/>
        </a:defRPr>
      </a:lvl4pPr>
      <a:lvl5pPr marL="357188" indent="1588" algn="l" rtl="0" eaLnBrk="1" fontAlgn="base" hangingPunct="1">
        <a:spcBef>
          <a:spcPct val="0"/>
        </a:spcBef>
        <a:spcAft>
          <a:spcPct val="0"/>
        </a:spcAft>
        <a:defRPr sz="2800" b="1">
          <a:solidFill>
            <a:schemeClr val="bg1"/>
          </a:solidFill>
          <a:latin typeface="Calibri" pitchFamily="34" charset="0"/>
        </a:defRPr>
      </a:lvl5pPr>
      <a:lvl6pPr marL="457200" algn="ctr" rtl="0" eaLnBrk="1" fontAlgn="base" hangingPunct="1">
        <a:spcBef>
          <a:spcPct val="0"/>
        </a:spcBef>
        <a:spcAft>
          <a:spcPct val="0"/>
        </a:spcAft>
        <a:defRPr sz="4400">
          <a:solidFill>
            <a:schemeClr val="bg1"/>
          </a:solidFill>
          <a:latin typeface="Calibri" pitchFamily="34" charset="0"/>
        </a:defRPr>
      </a:lvl6pPr>
      <a:lvl7pPr marL="914400" algn="ctr" rtl="0" eaLnBrk="1" fontAlgn="base" hangingPunct="1">
        <a:spcBef>
          <a:spcPct val="0"/>
        </a:spcBef>
        <a:spcAft>
          <a:spcPct val="0"/>
        </a:spcAft>
        <a:defRPr sz="4400">
          <a:solidFill>
            <a:schemeClr val="bg1"/>
          </a:solidFill>
          <a:latin typeface="Calibri" pitchFamily="34" charset="0"/>
        </a:defRPr>
      </a:lvl7pPr>
      <a:lvl8pPr marL="1371600" algn="ctr" rtl="0" eaLnBrk="1" fontAlgn="base" hangingPunct="1">
        <a:spcBef>
          <a:spcPct val="0"/>
        </a:spcBef>
        <a:spcAft>
          <a:spcPct val="0"/>
        </a:spcAft>
        <a:defRPr sz="4400">
          <a:solidFill>
            <a:schemeClr val="bg1"/>
          </a:solidFill>
          <a:latin typeface="Calibri" pitchFamily="34" charset="0"/>
        </a:defRPr>
      </a:lvl8pPr>
      <a:lvl9pPr marL="1828800" algn="ctr" rtl="0" eaLnBrk="1" fontAlgn="base" hangingPunct="1">
        <a:spcBef>
          <a:spcPct val="0"/>
        </a:spcBef>
        <a:spcAft>
          <a:spcPct val="0"/>
        </a:spcAft>
        <a:defRPr sz="4400">
          <a:solidFill>
            <a:schemeClr val="bg1"/>
          </a:solidFill>
          <a:latin typeface="Calibr" pitchFamily="34" charset="0"/>
        </a:defRPr>
      </a:lvl9pPr>
    </p:titleStyle>
    <p:bodyStyle>
      <a:lvl1pPr marL="0" indent="0" algn="l" rtl="0" eaLnBrk="1" fontAlgn="base" hangingPunct="1">
        <a:spcBef>
          <a:spcPct val="20000"/>
        </a:spcBef>
        <a:spcAft>
          <a:spcPct val="0"/>
        </a:spcAft>
        <a:buFont typeface="Arial" panose="020B0604020202020204" pitchFamily="34" charset="0"/>
        <a:buNone/>
        <a:defRPr sz="28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27">
          <p15:clr>
            <a:srgbClr val="F26B43"/>
          </p15:clr>
        </p15:guide>
        <p15:guide id="2" pos="2880">
          <p15:clr>
            <a:srgbClr val="F26B43"/>
          </p15:clr>
        </p15:guide>
        <p15:guide id="3" orient="horz" pos="3974">
          <p15:clr>
            <a:srgbClr val="F26B43"/>
          </p15:clr>
        </p15:guide>
        <p15:guide id="4" pos="272">
          <p15:clr>
            <a:srgbClr val="F26B43"/>
          </p15:clr>
        </p15:guide>
        <p15:guide id="5" pos="5465">
          <p15:clr>
            <a:srgbClr val="F26B43"/>
          </p15:clr>
        </p15:guide>
        <p15:guide id="6" orient="horz" pos="79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43.jpe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45.jpeg"/></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47.jpeg"/></Relationships>
</file>

<file path=ppt/slides/_rels/slide13.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7.xml"/><Relationship Id="rId1" Type="http://schemas.openxmlformats.org/officeDocument/2006/relationships/video" Target="https://ggsaus.sharepoint.com/:v:/r/sites/ContentCreation/Shared%20Documents/04%20Digital%20Database/01%20Video/1.%20Video%20Assembly/05%20Visual%20Arts/02%20Assemblies/VISARTS%20Y1%20U1A%20L2%20V1%2020250516.mp4?csf=1&amp;web=1&amp;e=Qy94WI" TargetMode="External"/><Relationship Id="rId4" Type="http://schemas.openxmlformats.org/officeDocument/2006/relationships/image" Target="../media/image54.jpeg"/></Relationships>
</file>

<file path=ppt/slides/_rels/slide1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1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64.svg"/></Relationships>
</file>

<file path=ppt/slides/_rels/slide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1.xml"/><Relationship Id="rId1" Type="http://schemas.openxmlformats.org/officeDocument/2006/relationships/slideLayout" Target="../slideLayouts/slideLayout26.xml"/><Relationship Id="rId6" Type="http://schemas.openxmlformats.org/officeDocument/2006/relationships/image" Target="../media/image67.jpeg"/><Relationship Id="rId5" Type="http://schemas.microsoft.com/office/2007/relationships/hdphoto" Target="../media/hdphoto1.wdp"/><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hyperlink" Target="https://www.mutualart.com/Artwork/Flowers-in-a-Jug/ED9884230BDB9AB5" TargetMode="External"/><Relationship Id="rId2" Type="http://schemas.openxmlformats.org/officeDocument/2006/relationships/hyperlink" Target="https://theauctioncollective.com/auctions/demo-auction/landscape-5/" TargetMode="External"/><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31.jpeg"/><Relationship Id="rId4" Type="http://schemas.openxmlformats.org/officeDocument/2006/relationships/image" Target="../media/image30.jpeg"/></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35.jpeg"/><Relationship Id="rId4" Type="http://schemas.openxmlformats.org/officeDocument/2006/relationships/image" Target="../media/image34.jpeg"/></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37.jpeg"/></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40.jpeg"/><Relationship Id="rId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child painting a leaf&#10;&#10;AI-generated content may be incorrect.">
            <a:extLst>
              <a:ext uri="{FF2B5EF4-FFF2-40B4-BE49-F238E27FC236}">
                <a16:creationId xmlns:a16="http://schemas.microsoft.com/office/drawing/2014/main" id="{806DBD4A-E863-D9A2-E839-D4896BFFC48C}"/>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81567" y="1581150"/>
            <a:ext cx="3366422" cy="4855464"/>
          </a:xfrm>
        </p:spPr>
      </p:pic>
      <p:sp>
        <p:nvSpPr>
          <p:cNvPr id="13" name="Text Placeholder 12">
            <a:extLst>
              <a:ext uri="{FF2B5EF4-FFF2-40B4-BE49-F238E27FC236}">
                <a16:creationId xmlns:a16="http://schemas.microsoft.com/office/drawing/2014/main" id="{B41A4C48-B838-4760-ABD3-9C72EFAE3719}"/>
              </a:ext>
            </a:extLst>
          </p:cNvPr>
          <p:cNvSpPr>
            <a:spLocks noGrp="1"/>
          </p:cNvSpPr>
          <p:nvPr>
            <p:ph type="body" sz="quarter" idx="14"/>
          </p:nvPr>
        </p:nvSpPr>
        <p:spPr/>
        <p:txBody>
          <a:bodyPr/>
          <a:lstStyle/>
          <a:p>
            <a:r>
              <a:rPr lang="en-US"/>
              <a:t>Unit 1A Version 1</a:t>
            </a:r>
          </a:p>
        </p:txBody>
      </p:sp>
      <p:sp>
        <p:nvSpPr>
          <p:cNvPr id="14" name="Text Placeholder 13">
            <a:extLst>
              <a:ext uri="{FF2B5EF4-FFF2-40B4-BE49-F238E27FC236}">
                <a16:creationId xmlns:a16="http://schemas.microsoft.com/office/drawing/2014/main" id="{EE1820E9-18F8-E42A-DA38-4A032044B374}"/>
              </a:ext>
            </a:extLst>
          </p:cNvPr>
          <p:cNvSpPr>
            <a:spLocks noGrp="1"/>
          </p:cNvSpPr>
          <p:nvPr>
            <p:ph type="body" sz="quarter" idx="20"/>
          </p:nvPr>
        </p:nvSpPr>
        <p:spPr/>
        <p:txBody>
          <a:bodyPr/>
          <a:lstStyle/>
          <a:p>
            <a:r>
              <a:rPr lang="en-US"/>
              <a:t>Lesson 2</a:t>
            </a:r>
          </a:p>
        </p:txBody>
      </p:sp>
      <p:sp>
        <p:nvSpPr>
          <p:cNvPr id="15" name="Text Placeholder 14">
            <a:extLst>
              <a:ext uri="{FF2B5EF4-FFF2-40B4-BE49-F238E27FC236}">
                <a16:creationId xmlns:a16="http://schemas.microsoft.com/office/drawing/2014/main" id="{F30F0C32-2055-0A13-92CA-13C9EC195E48}"/>
              </a:ext>
            </a:extLst>
          </p:cNvPr>
          <p:cNvSpPr>
            <a:spLocks noGrp="1"/>
          </p:cNvSpPr>
          <p:nvPr>
            <p:ph type="body" sz="quarter" idx="21"/>
          </p:nvPr>
        </p:nvSpPr>
        <p:spPr/>
        <p:txBody>
          <a:bodyPr/>
          <a:lstStyle/>
          <a:p>
            <a:r>
              <a:rPr lang="en-US" dirty="0"/>
              <a:t>Unit 1A</a:t>
            </a:r>
          </a:p>
          <a:p>
            <a:r>
              <a:rPr lang="en-US" dirty="0"/>
              <a:t>Art and Nature</a:t>
            </a:r>
          </a:p>
        </p:txBody>
      </p:sp>
      <p:sp>
        <p:nvSpPr>
          <p:cNvPr id="16" name="Text Placeholder 15">
            <a:extLst>
              <a:ext uri="{FF2B5EF4-FFF2-40B4-BE49-F238E27FC236}">
                <a16:creationId xmlns:a16="http://schemas.microsoft.com/office/drawing/2014/main" id="{BB8A0049-565A-F1F6-BDFB-B5EFC3D59ED6}"/>
              </a:ext>
            </a:extLst>
          </p:cNvPr>
          <p:cNvSpPr>
            <a:spLocks noGrp="1"/>
          </p:cNvSpPr>
          <p:nvPr>
            <p:ph type="body" sz="quarter" idx="22"/>
          </p:nvPr>
        </p:nvSpPr>
        <p:spPr/>
        <p:txBody>
          <a:bodyPr>
            <a:normAutofit fontScale="92500"/>
          </a:bodyPr>
          <a:lstStyle/>
          <a:p>
            <a:r>
              <a:rPr lang="en-US"/>
              <a:t>Nature’s Lines and Textures</a:t>
            </a:r>
          </a:p>
        </p:txBody>
      </p:sp>
    </p:spTree>
    <p:extLst>
      <p:ext uri="{BB962C8B-B14F-4D97-AF65-F5344CB8AC3E}">
        <p14:creationId xmlns:p14="http://schemas.microsoft.com/office/powerpoint/2010/main" val="2669557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49208AD-D6A0-19C3-AE2F-DBA8C4467634}"/>
              </a:ext>
            </a:extLst>
          </p:cNvPr>
          <p:cNvSpPr>
            <a:spLocks noGrp="1"/>
          </p:cNvSpPr>
          <p:nvPr>
            <p:ph type="body" sz="quarter" idx="24"/>
          </p:nvPr>
        </p:nvSpPr>
        <p:spPr/>
        <p:txBody>
          <a:bodyPr/>
          <a:lstStyle/>
          <a:p>
            <a:r>
              <a:rPr lang="en-GB"/>
              <a:t>Artists Draw Things in Nature</a:t>
            </a:r>
          </a:p>
        </p:txBody>
      </p:sp>
      <p:pic>
        <p:nvPicPr>
          <p:cNvPr id="3" name="drawing">
            <a:extLst>
              <a:ext uri="{FF2B5EF4-FFF2-40B4-BE49-F238E27FC236}">
                <a16:creationId xmlns:a16="http://schemas.microsoft.com/office/drawing/2014/main" id="{66E8624D-DF1B-5AD2-88D5-C07F23F8C92A}"/>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384201" y="1253530"/>
            <a:ext cx="6375598" cy="5040000"/>
          </a:xfrm>
          <a:prstGeom prst="rect">
            <a:avLst/>
          </a:prstGeom>
        </p:spPr>
      </p:pic>
      <p:pic>
        <p:nvPicPr>
          <p:cNvPr id="8" name="drawing">
            <a:extLst>
              <a:ext uri="{FF2B5EF4-FFF2-40B4-BE49-F238E27FC236}">
                <a16:creationId xmlns:a16="http://schemas.microsoft.com/office/drawing/2014/main" id="{45B49DD6-6506-5F3C-DF06-C2E5FDF0297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06934" y="1253530"/>
            <a:ext cx="3930131" cy="5040000"/>
          </a:xfrm>
          <a:prstGeom prst="rect">
            <a:avLst/>
          </a:prstGeom>
        </p:spPr>
      </p:pic>
      <p:pic>
        <p:nvPicPr>
          <p:cNvPr id="1028" name="Picture 4">
            <a:extLst>
              <a:ext uri="{FF2B5EF4-FFF2-40B4-BE49-F238E27FC236}">
                <a16:creationId xmlns:a16="http://schemas.microsoft.com/office/drawing/2014/main" id="{5ED8F6CC-9AF8-E88A-BDC3-15CBAED2EAA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2051999" y="1253530"/>
            <a:ext cx="5040001" cy="50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21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173201-F757-AC70-D702-5A6F047047E3}"/>
              </a:ext>
            </a:extLst>
          </p:cNvPr>
          <p:cNvSpPr>
            <a:spLocks noGrp="1"/>
          </p:cNvSpPr>
          <p:nvPr>
            <p:ph type="body" sz="quarter" idx="24"/>
          </p:nvPr>
        </p:nvSpPr>
        <p:spPr/>
        <p:txBody>
          <a:bodyPr/>
          <a:lstStyle/>
          <a:p>
            <a:r>
              <a:rPr lang="en-GB"/>
              <a:t>Artists Draw Things in Nature</a:t>
            </a:r>
          </a:p>
        </p:txBody>
      </p:sp>
      <p:pic>
        <p:nvPicPr>
          <p:cNvPr id="8" name="Picture Placeholder 7">
            <a:extLst>
              <a:ext uri="{FF2B5EF4-FFF2-40B4-BE49-F238E27FC236}">
                <a16:creationId xmlns:a16="http://schemas.microsoft.com/office/drawing/2014/main" id="{63A6BDD8-CDB2-F7EC-6E97-E87635C8F0E2}"/>
              </a:ext>
            </a:extLst>
          </p:cNvPr>
          <p:cNvPicPr>
            <a:picLocks noGrp="1" noChangeAspect="1"/>
          </p:cNvPicPr>
          <p:nvPr>
            <p:ph type="pic" sz="quarter" idx="23"/>
          </p:nvPr>
        </p:nvPicPr>
        <p:blipFill>
          <a:blip r:embed="rId3" cstate="screen">
            <a:extLst>
              <a:ext uri="{28A0092B-C50C-407E-A947-70E740481C1C}">
                <a14:useLocalDpi xmlns:a14="http://schemas.microsoft.com/office/drawing/2010/main"/>
              </a:ext>
            </a:extLst>
          </a:blip>
          <a:srcRect/>
          <a:stretch/>
        </p:blipFill>
        <p:spPr>
          <a:xfrm>
            <a:off x="487825" y="1273037"/>
            <a:ext cx="4032647" cy="5040000"/>
          </a:xfrm>
        </p:spPr>
      </p:pic>
      <p:pic>
        <p:nvPicPr>
          <p:cNvPr id="9" name="drawing">
            <a:extLst>
              <a:ext uri="{FF2B5EF4-FFF2-40B4-BE49-F238E27FC236}">
                <a16:creationId xmlns:a16="http://schemas.microsoft.com/office/drawing/2014/main" id="{F3DC214B-B9C7-1AC8-2E11-BF0569BFD368}"/>
              </a:ext>
            </a:extLst>
          </p:cNvPr>
          <p:cNvPicPr>
            <a:picLocks noGrp="1" noChangeAspect="1"/>
          </p:cNvPicPr>
          <p:nvPr>
            <p:ph type="pic" sz="quarter" idx="25"/>
          </p:nvPr>
        </p:nvPicPr>
        <p:blipFill>
          <a:blip r:embed="rId4" cstate="screen">
            <a:extLst>
              <a:ext uri="{28A0092B-C50C-407E-A947-70E740481C1C}">
                <a14:useLocalDpi xmlns:a14="http://schemas.microsoft.com/office/drawing/2010/main"/>
              </a:ext>
            </a:extLst>
          </a:blip>
          <a:srcRect/>
          <a:stretch>
            <a:fillRect/>
          </a:stretch>
        </p:blipFill>
        <p:spPr>
          <a:xfrm>
            <a:off x="4618299" y="1273035"/>
            <a:ext cx="4032647" cy="5040000"/>
          </a:xfrm>
          <a:prstGeom prst="rect">
            <a:avLst/>
          </a:prstGeom>
        </p:spPr>
      </p:pic>
      <p:sp>
        <p:nvSpPr>
          <p:cNvPr id="14" name="Oval 13">
            <a:extLst>
              <a:ext uri="{FF2B5EF4-FFF2-40B4-BE49-F238E27FC236}">
                <a16:creationId xmlns:a16="http://schemas.microsoft.com/office/drawing/2014/main" id="{38788FEB-FCD1-6AF3-2D34-BA2B7D12C495}"/>
              </a:ext>
            </a:extLst>
          </p:cNvPr>
          <p:cNvSpPr/>
          <p:nvPr/>
        </p:nvSpPr>
        <p:spPr>
          <a:xfrm>
            <a:off x="1637208" y="2319102"/>
            <a:ext cx="3131909" cy="2947865"/>
          </a:xfrm>
          <a:prstGeom prst="ellipse">
            <a:avLst/>
          </a:prstGeom>
          <a:noFill/>
          <a:ln w="57150">
            <a:solidFill>
              <a:srgbClr val="10E5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100">
              <a:solidFill>
                <a:schemeClr val="tx2"/>
              </a:solidFill>
            </a:endParaRPr>
          </a:p>
        </p:txBody>
      </p:sp>
      <p:sp>
        <p:nvSpPr>
          <p:cNvPr id="15" name="Oval 14">
            <a:extLst>
              <a:ext uri="{FF2B5EF4-FFF2-40B4-BE49-F238E27FC236}">
                <a16:creationId xmlns:a16="http://schemas.microsoft.com/office/drawing/2014/main" id="{13F37DFA-DCB9-F89B-005D-A72514C9C08F}"/>
              </a:ext>
            </a:extLst>
          </p:cNvPr>
          <p:cNvSpPr/>
          <p:nvPr/>
        </p:nvSpPr>
        <p:spPr>
          <a:xfrm>
            <a:off x="6863007" y="2090238"/>
            <a:ext cx="1827119" cy="2151530"/>
          </a:xfrm>
          <a:prstGeom prst="ellipse">
            <a:avLst/>
          </a:prstGeom>
          <a:noFill/>
          <a:ln w="57150">
            <a:solidFill>
              <a:srgbClr val="10E5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100">
              <a:solidFill>
                <a:schemeClr val="tx2"/>
              </a:solidFill>
            </a:endParaRPr>
          </a:p>
        </p:txBody>
      </p:sp>
      <p:sp>
        <p:nvSpPr>
          <p:cNvPr id="16" name="Oval 15">
            <a:extLst>
              <a:ext uri="{FF2B5EF4-FFF2-40B4-BE49-F238E27FC236}">
                <a16:creationId xmlns:a16="http://schemas.microsoft.com/office/drawing/2014/main" id="{9437AF09-D4FB-657D-A5B8-C8AF55B2CA91}"/>
              </a:ext>
            </a:extLst>
          </p:cNvPr>
          <p:cNvSpPr/>
          <p:nvPr/>
        </p:nvSpPr>
        <p:spPr>
          <a:xfrm>
            <a:off x="1974782" y="3918234"/>
            <a:ext cx="1827119" cy="2151530"/>
          </a:xfrm>
          <a:prstGeom prst="ellipse">
            <a:avLst/>
          </a:prstGeom>
          <a:noFill/>
          <a:ln w="57150">
            <a:solidFill>
              <a:srgbClr val="10E5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100">
              <a:solidFill>
                <a:schemeClr val="tx2"/>
              </a:solidFill>
            </a:endParaRPr>
          </a:p>
        </p:txBody>
      </p:sp>
      <p:sp>
        <p:nvSpPr>
          <p:cNvPr id="17" name="Oval 16">
            <a:extLst>
              <a:ext uri="{FF2B5EF4-FFF2-40B4-BE49-F238E27FC236}">
                <a16:creationId xmlns:a16="http://schemas.microsoft.com/office/drawing/2014/main" id="{0C2788E4-01C6-9453-FA78-99ACA85EE281}"/>
              </a:ext>
            </a:extLst>
          </p:cNvPr>
          <p:cNvSpPr/>
          <p:nvPr/>
        </p:nvSpPr>
        <p:spPr>
          <a:xfrm>
            <a:off x="5056094" y="4101353"/>
            <a:ext cx="1532965" cy="2004170"/>
          </a:xfrm>
          <a:prstGeom prst="ellipse">
            <a:avLst/>
          </a:prstGeom>
          <a:noFill/>
          <a:ln w="57150">
            <a:solidFill>
              <a:srgbClr val="10E5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100">
              <a:solidFill>
                <a:schemeClr val="tx2"/>
              </a:solidFill>
            </a:endParaRPr>
          </a:p>
        </p:txBody>
      </p:sp>
      <p:sp>
        <p:nvSpPr>
          <p:cNvPr id="18" name="Oval 17">
            <a:extLst>
              <a:ext uri="{FF2B5EF4-FFF2-40B4-BE49-F238E27FC236}">
                <a16:creationId xmlns:a16="http://schemas.microsoft.com/office/drawing/2014/main" id="{5ACAFC35-E778-009C-B1F2-5DFA7BAB46FD}"/>
              </a:ext>
            </a:extLst>
          </p:cNvPr>
          <p:cNvSpPr/>
          <p:nvPr/>
        </p:nvSpPr>
        <p:spPr>
          <a:xfrm>
            <a:off x="5807136" y="3130760"/>
            <a:ext cx="1266018" cy="1574949"/>
          </a:xfrm>
          <a:prstGeom prst="ellipse">
            <a:avLst/>
          </a:prstGeom>
          <a:noFill/>
          <a:ln w="57150">
            <a:solidFill>
              <a:srgbClr val="10E5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100">
              <a:solidFill>
                <a:schemeClr val="tx2"/>
              </a:solidFill>
            </a:endParaRPr>
          </a:p>
        </p:txBody>
      </p:sp>
      <p:sp>
        <p:nvSpPr>
          <p:cNvPr id="19" name="Oval 18">
            <a:extLst>
              <a:ext uri="{FF2B5EF4-FFF2-40B4-BE49-F238E27FC236}">
                <a16:creationId xmlns:a16="http://schemas.microsoft.com/office/drawing/2014/main" id="{4BA1332B-F4F9-B616-98D4-B061895D2BA7}"/>
              </a:ext>
            </a:extLst>
          </p:cNvPr>
          <p:cNvSpPr/>
          <p:nvPr/>
        </p:nvSpPr>
        <p:spPr>
          <a:xfrm>
            <a:off x="3463033" y="3166003"/>
            <a:ext cx="1284420" cy="1754020"/>
          </a:xfrm>
          <a:prstGeom prst="ellipse">
            <a:avLst/>
          </a:prstGeom>
          <a:noFill/>
          <a:ln w="57150">
            <a:solidFill>
              <a:srgbClr val="10E5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100">
              <a:solidFill>
                <a:schemeClr val="tx2"/>
              </a:solidFill>
            </a:endParaRPr>
          </a:p>
        </p:txBody>
      </p:sp>
    </p:spTree>
    <p:extLst>
      <p:ext uri="{BB962C8B-B14F-4D97-AF65-F5344CB8AC3E}">
        <p14:creationId xmlns:p14="http://schemas.microsoft.com/office/powerpoint/2010/main" val="54476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4"/>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0789E-7D3F-317B-ADEC-1BABF156BF48}"/>
              </a:ext>
            </a:extLst>
          </p:cNvPr>
          <p:cNvSpPr>
            <a:spLocks noGrp="1"/>
          </p:cNvSpPr>
          <p:nvPr>
            <p:ph type="body" sz="quarter" idx="23"/>
          </p:nvPr>
        </p:nvSpPr>
        <p:spPr/>
        <p:txBody>
          <a:bodyPr/>
          <a:lstStyle/>
          <a:p>
            <a:r>
              <a:rPr lang="en-CH"/>
              <a:t>Artists Draw Things in Nature</a:t>
            </a:r>
          </a:p>
        </p:txBody>
      </p:sp>
      <p:pic>
        <p:nvPicPr>
          <p:cNvPr id="5" name="Picture 4" descr="Green leaf on white background">
            <a:extLst>
              <a:ext uri="{FF2B5EF4-FFF2-40B4-BE49-F238E27FC236}">
                <a16:creationId xmlns:a16="http://schemas.microsoft.com/office/drawing/2014/main" id="{452789B2-359D-C0DB-16AA-900D7E23E1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404386">
            <a:off x="974654" y="1452283"/>
            <a:ext cx="3247723" cy="4598894"/>
          </a:xfrm>
          <a:prstGeom prst="rect">
            <a:avLst/>
          </a:prstGeom>
        </p:spPr>
      </p:pic>
      <p:pic>
        <p:nvPicPr>
          <p:cNvPr id="9" name="Picture 8">
            <a:extLst>
              <a:ext uri="{FF2B5EF4-FFF2-40B4-BE49-F238E27FC236}">
                <a16:creationId xmlns:a16="http://schemas.microsoft.com/office/drawing/2014/main" id="{D22147F5-C799-CA5B-F7BF-8FDBCBCF36B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962504" y="1268025"/>
            <a:ext cx="4370571" cy="5040000"/>
          </a:xfrm>
          <a:prstGeom prst="rect">
            <a:avLst/>
          </a:prstGeom>
        </p:spPr>
      </p:pic>
      <p:sp>
        <p:nvSpPr>
          <p:cNvPr id="13" name="Teardrop 12">
            <a:extLst>
              <a:ext uri="{FF2B5EF4-FFF2-40B4-BE49-F238E27FC236}">
                <a16:creationId xmlns:a16="http://schemas.microsoft.com/office/drawing/2014/main" id="{4B8A8746-4109-80A8-208B-EE808F8AE6D4}"/>
              </a:ext>
            </a:extLst>
          </p:cNvPr>
          <p:cNvSpPr/>
          <p:nvPr/>
        </p:nvSpPr>
        <p:spPr>
          <a:xfrm rot="18737943">
            <a:off x="983278" y="2620744"/>
            <a:ext cx="3256078" cy="3101155"/>
          </a:xfrm>
          <a:prstGeom prst="teardrop">
            <a:avLst>
              <a:gd name="adj" fmla="val 128113"/>
            </a:avLst>
          </a:prstGeom>
          <a:noFill/>
          <a:ln w="57150">
            <a:solidFill>
              <a:srgbClr val="10E5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
        <p:nvSpPr>
          <p:cNvPr id="14" name="Teardrop 13">
            <a:extLst>
              <a:ext uri="{FF2B5EF4-FFF2-40B4-BE49-F238E27FC236}">
                <a16:creationId xmlns:a16="http://schemas.microsoft.com/office/drawing/2014/main" id="{A12A7AD2-B17E-4597-55D8-A670F6FA96E0}"/>
              </a:ext>
            </a:extLst>
          </p:cNvPr>
          <p:cNvSpPr/>
          <p:nvPr/>
        </p:nvSpPr>
        <p:spPr>
          <a:xfrm rot="18737943">
            <a:off x="4832111" y="2540197"/>
            <a:ext cx="3015687" cy="2925776"/>
          </a:xfrm>
          <a:prstGeom prst="teardrop">
            <a:avLst>
              <a:gd name="adj" fmla="val 128113"/>
            </a:avLst>
          </a:prstGeom>
          <a:noFill/>
          <a:ln w="57150">
            <a:solidFill>
              <a:srgbClr val="10E5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grpSp>
        <p:nvGrpSpPr>
          <p:cNvPr id="55" name="Group 54">
            <a:extLst>
              <a:ext uri="{FF2B5EF4-FFF2-40B4-BE49-F238E27FC236}">
                <a16:creationId xmlns:a16="http://schemas.microsoft.com/office/drawing/2014/main" id="{5B61D8A3-D6D1-21E2-0068-9EBDCE4E6E62}"/>
              </a:ext>
            </a:extLst>
          </p:cNvPr>
          <p:cNvGrpSpPr/>
          <p:nvPr/>
        </p:nvGrpSpPr>
        <p:grpSpPr>
          <a:xfrm>
            <a:off x="1695462" y="1438835"/>
            <a:ext cx="1913572" cy="4437530"/>
            <a:chOff x="1695462" y="1438835"/>
            <a:chExt cx="1913572" cy="4437530"/>
          </a:xfrm>
        </p:grpSpPr>
        <p:sp>
          <p:nvSpPr>
            <p:cNvPr id="21" name="Freeform 20">
              <a:extLst>
                <a:ext uri="{FF2B5EF4-FFF2-40B4-BE49-F238E27FC236}">
                  <a16:creationId xmlns:a16="http://schemas.microsoft.com/office/drawing/2014/main" id="{14698E5B-15CD-7AF7-7888-F0290E824F4A}"/>
                </a:ext>
              </a:extLst>
            </p:cNvPr>
            <p:cNvSpPr/>
            <p:nvPr/>
          </p:nvSpPr>
          <p:spPr>
            <a:xfrm>
              <a:off x="2487706" y="1438835"/>
              <a:ext cx="188259" cy="4437530"/>
            </a:xfrm>
            <a:custGeom>
              <a:avLst/>
              <a:gdLst>
                <a:gd name="connsiteX0" fmla="*/ 0 w 188259"/>
                <a:gd name="connsiteY0" fmla="*/ 0 h 4437530"/>
                <a:gd name="connsiteX1" fmla="*/ 188259 w 188259"/>
                <a:gd name="connsiteY1" fmla="*/ 4437530 h 4437530"/>
              </a:gdLst>
              <a:ahLst/>
              <a:cxnLst>
                <a:cxn ang="0">
                  <a:pos x="connsiteX0" y="connsiteY0"/>
                </a:cxn>
                <a:cxn ang="0">
                  <a:pos x="connsiteX1" y="connsiteY1"/>
                </a:cxn>
              </a:cxnLst>
              <a:rect l="l" t="t" r="r" b="b"/>
              <a:pathLst>
                <a:path w="188259" h="4437530">
                  <a:moveTo>
                    <a:pt x="0" y="0"/>
                  </a:moveTo>
                  <a:lnTo>
                    <a:pt x="188259" y="4437530"/>
                  </a:lnTo>
                </a:path>
              </a:pathLst>
            </a:custGeom>
            <a:noFill/>
            <a:ln w="57150">
              <a:solidFill>
                <a:srgbClr val="10E5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29" name="Straight Connector 28">
              <a:extLst>
                <a:ext uri="{FF2B5EF4-FFF2-40B4-BE49-F238E27FC236}">
                  <a16:creationId xmlns:a16="http://schemas.microsoft.com/office/drawing/2014/main" id="{0FF8AE7A-1389-0494-4EB7-78C539CE870A}"/>
                </a:ext>
              </a:extLst>
            </p:cNvPr>
            <p:cNvCxnSpPr>
              <a:cxnSpLocks/>
            </p:cNvCxnSpPr>
            <p:nvPr/>
          </p:nvCxnSpPr>
          <p:spPr>
            <a:xfrm>
              <a:off x="2245659" y="2138082"/>
              <a:ext cx="242047" cy="309283"/>
            </a:xfrm>
            <a:prstGeom prst="line">
              <a:avLst/>
            </a:prstGeom>
            <a:ln w="57150">
              <a:solidFill>
                <a:srgbClr val="10E5B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41AE601-70FB-107F-BDE7-5635FB61DD25}"/>
                </a:ext>
              </a:extLst>
            </p:cNvPr>
            <p:cNvCxnSpPr>
              <a:cxnSpLocks/>
            </p:cNvCxnSpPr>
            <p:nvPr/>
          </p:nvCxnSpPr>
          <p:spPr>
            <a:xfrm flipV="1">
              <a:off x="2487706" y="2138082"/>
              <a:ext cx="430306" cy="353565"/>
            </a:xfrm>
            <a:prstGeom prst="line">
              <a:avLst/>
            </a:prstGeom>
            <a:ln w="57150">
              <a:solidFill>
                <a:srgbClr val="10E5B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FB3357E-8B79-E037-4897-E19DDD3E1E17}"/>
                </a:ext>
              </a:extLst>
            </p:cNvPr>
            <p:cNvCxnSpPr>
              <a:cxnSpLocks/>
            </p:cNvCxnSpPr>
            <p:nvPr/>
          </p:nvCxnSpPr>
          <p:spPr>
            <a:xfrm>
              <a:off x="1990165" y="2653424"/>
              <a:ext cx="455511" cy="520481"/>
            </a:xfrm>
            <a:prstGeom prst="line">
              <a:avLst/>
            </a:prstGeom>
            <a:ln w="57150">
              <a:solidFill>
                <a:srgbClr val="10E5B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E2D839D-59FA-63A9-6D27-ECEFD607E4CF}"/>
                </a:ext>
              </a:extLst>
            </p:cNvPr>
            <p:cNvCxnSpPr>
              <a:cxnSpLocks/>
            </p:cNvCxnSpPr>
            <p:nvPr/>
          </p:nvCxnSpPr>
          <p:spPr>
            <a:xfrm flipV="1">
              <a:off x="2445676" y="2491647"/>
              <a:ext cx="719876" cy="726540"/>
            </a:xfrm>
            <a:prstGeom prst="line">
              <a:avLst/>
            </a:prstGeom>
            <a:ln w="57150">
              <a:solidFill>
                <a:srgbClr val="10E5B3"/>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644AFD5-78A5-84B7-7263-E89A8A8070B7}"/>
                </a:ext>
              </a:extLst>
            </p:cNvPr>
            <p:cNvCxnSpPr>
              <a:cxnSpLocks/>
            </p:cNvCxnSpPr>
            <p:nvPr/>
          </p:nvCxnSpPr>
          <p:spPr>
            <a:xfrm>
              <a:off x="1769133" y="3118522"/>
              <a:ext cx="809239" cy="1130044"/>
            </a:xfrm>
            <a:prstGeom prst="line">
              <a:avLst/>
            </a:prstGeom>
            <a:ln w="57150">
              <a:solidFill>
                <a:srgbClr val="10E5B3"/>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2C66706-1105-FE6C-D103-8233CA1E0C6E}"/>
                </a:ext>
              </a:extLst>
            </p:cNvPr>
            <p:cNvCxnSpPr>
              <a:cxnSpLocks/>
            </p:cNvCxnSpPr>
            <p:nvPr/>
          </p:nvCxnSpPr>
          <p:spPr>
            <a:xfrm flipV="1">
              <a:off x="2578372" y="2913664"/>
              <a:ext cx="754945" cy="812621"/>
            </a:xfrm>
            <a:prstGeom prst="line">
              <a:avLst/>
            </a:prstGeom>
            <a:ln w="57150">
              <a:solidFill>
                <a:srgbClr val="10E5B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44C230C-3E52-60D7-FBFA-AFF079AF80B5}"/>
                </a:ext>
              </a:extLst>
            </p:cNvPr>
            <p:cNvCxnSpPr>
              <a:cxnSpLocks/>
            </p:cNvCxnSpPr>
            <p:nvPr/>
          </p:nvCxnSpPr>
          <p:spPr>
            <a:xfrm flipV="1">
              <a:off x="2645000" y="3440457"/>
              <a:ext cx="945545" cy="1029764"/>
            </a:xfrm>
            <a:prstGeom prst="line">
              <a:avLst/>
            </a:prstGeom>
            <a:ln w="57150">
              <a:solidFill>
                <a:srgbClr val="10E5B3"/>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1A4A3A6-D37C-B7D1-699A-2FB381A483F2}"/>
                </a:ext>
              </a:extLst>
            </p:cNvPr>
            <p:cNvCxnSpPr>
              <a:cxnSpLocks/>
            </p:cNvCxnSpPr>
            <p:nvPr/>
          </p:nvCxnSpPr>
          <p:spPr>
            <a:xfrm>
              <a:off x="1695462" y="3978281"/>
              <a:ext cx="903053" cy="897160"/>
            </a:xfrm>
            <a:prstGeom prst="line">
              <a:avLst/>
            </a:prstGeom>
            <a:ln w="57150">
              <a:solidFill>
                <a:srgbClr val="10E5B3"/>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1937201-2FCF-9CD0-5AB2-6807BA040018}"/>
                </a:ext>
              </a:extLst>
            </p:cNvPr>
            <p:cNvCxnSpPr>
              <a:cxnSpLocks/>
            </p:cNvCxnSpPr>
            <p:nvPr/>
          </p:nvCxnSpPr>
          <p:spPr>
            <a:xfrm>
              <a:off x="1734187" y="4586044"/>
              <a:ext cx="903053" cy="897160"/>
            </a:xfrm>
            <a:prstGeom prst="line">
              <a:avLst/>
            </a:prstGeom>
            <a:ln w="57150">
              <a:solidFill>
                <a:srgbClr val="10E5B3"/>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DA46505-E1A8-9803-1DA8-0A6F6F511AFF}"/>
                </a:ext>
              </a:extLst>
            </p:cNvPr>
            <p:cNvCxnSpPr>
              <a:cxnSpLocks/>
            </p:cNvCxnSpPr>
            <p:nvPr/>
          </p:nvCxnSpPr>
          <p:spPr>
            <a:xfrm flipV="1">
              <a:off x="2663489" y="4177609"/>
              <a:ext cx="945545" cy="1029764"/>
            </a:xfrm>
            <a:prstGeom prst="line">
              <a:avLst/>
            </a:prstGeom>
            <a:ln w="57150">
              <a:solidFill>
                <a:srgbClr val="10E5B3"/>
              </a:solidFill>
            </a:ln>
          </p:spPr>
          <p:style>
            <a:lnRef idx="1">
              <a:schemeClr val="accent1"/>
            </a:lnRef>
            <a:fillRef idx="0">
              <a:schemeClr val="accent1"/>
            </a:fillRef>
            <a:effectRef idx="0">
              <a:schemeClr val="accent1"/>
            </a:effectRef>
            <a:fontRef idx="minor">
              <a:schemeClr val="tx1"/>
            </a:fontRef>
          </p:style>
        </p:cxnSp>
      </p:grpSp>
      <p:sp>
        <p:nvSpPr>
          <p:cNvPr id="74" name="Freeform 73">
            <a:extLst>
              <a:ext uri="{FF2B5EF4-FFF2-40B4-BE49-F238E27FC236}">
                <a16:creationId xmlns:a16="http://schemas.microsoft.com/office/drawing/2014/main" id="{2348BA38-51FF-E82B-2ABF-9AA7B4F2CC08}"/>
              </a:ext>
            </a:extLst>
          </p:cNvPr>
          <p:cNvSpPr/>
          <p:nvPr/>
        </p:nvSpPr>
        <p:spPr>
          <a:xfrm>
            <a:off x="1987705" y="2232212"/>
            <a:ext cx="553789" cy="860612"/>
          </a:xfrm>
          <a:custGeom>
            <a:avLst/>
            <a:gdLst>
              <a:gd name="connsiteX0" fmla="*/ 257954 w 553789"/>
              <a:gd name="connsiteY0" fmla="*/ 0 h 860612"/>
              <a:gd name="connsiteX1" fmla="*/ 150377 w 553789"/>
              <a:gd name="connsiteY1" fmla="*/ 26894 h 860612"/>
              <a:gd name="connsiteX2" fmla="*/ 110036 w 553789"/>
              <a:gd name="connsiteY2" fmla="*/ 53788 h 860612"/>
              <a:gd name="connsiteX3" fmla="*/ 56248 w 553789"/>
              <a:gd name="connsiteY3" fmla="*/ 201706 h 860612"/>
              <a:gd name="connsiteX4" fmla="*/ 190719 w 553789"/>
              <a:gd name="connsiteY4" fmla="*/ 242047 h 860612"/>
              <a:gd name="connsiteX5" fmla="*/ 271401 w 553789"/>
              <a:gd name="connsiteY5" fmla="*/ 282388 h 860612"/>
              <a:gd name="connsiteX6" fmla="*/ 311742 w 553789"/>
              <a:gd name="connsiteY6" fmla="*/ 295835 h 860612"/>
              <a:gd name="connsiteX7" fmla="*/ 392424 w 553789"/>
              <a:gd name="connsiteY7" fmla="*/ 349623 h 860612"/>
              <a:gd name="connsiteX8" fmla="*/ 419319 w 553789"/>
              <a:gd name="connsiteY8" fmla="*/ 389964 h 860612"/>
              <a:gd name="connsiteX9" fmla="*/ 459660 w 553789"/>
              <a:gd name="connsiteY9" fmla="*/ 403412 h 860612"/>
              <a:gd name="connsiteX10" fmla="*/ 540342 w 553789"/>
              <a:gd name="connsiteY10" fmla="*/ 443753 h 860612"/>
              <a:gd name="connsiteX11" fmla="*/ 553789 w 553789"/>
              <a:gd name="connsiteY11" fmla="*/ 484094 h 860612"/>
              <a:gd name="connsiteX12" fmla="*/ 513448 w 553789"/>
              <a:gd name="connsiteY12" fmla="*/ 564776 h 860612"/>
              <a:gd name="connsiteX13" fmla="*/ 486554 w 553789"/>
              <a:gd name="connsiteY13" fmla="*/ 645459 h 860612"/>
              <a:gd name="connsiteX14" fmla="*/ 432766 w 553789"/>
              <a:gd name="connsiteY14" fmla="*/ 578223 h 860612"/>
              <a:gd name="connsiteX15" fmla="*/ 405871 w 553789"/>
              <a:gd name="connsiteY15" fmla="*/ 497541 h 860612"/>
              <a:gd name="connsiteX16" fmla="*/ 392424 w 553789"/>
              <a:gd name="connsiteY16" fmla="*/ 457200 h 860612"/>
              <a:gd name="connsiteX17" fmla="*/ 311742 w 553789"/>
              <a:gd name="connsiteY17" fmla="*/ 416859 h 860612"/>
              <a:gd name="connsiteX18" fmla="*/ 284848 w 553789"/>
              <a:gd name="connsiteY18" fmla="*/ 457200 h 860612"/>
              <a:gd name="connsiteX19" fmla="*/ 338636 w 553789"/>
              <a:gd name="connsiteY19" fmla="*/ 524435 h 860612"/>
              <a:gd name="connsiteX20" fmla="*/ 352083 w 553789"/>
              <a:gd name="connsiteY20" fmla="*/ 605117 h 860612"/>
              <a:gd name="connsiteX21" fmla="*/ 298295 w 553789"/>
              <a:gd name="connsiteY21" fmla="*/ 618564 h 860612"/>
              <a:gd name="connsiteX22" fmla="*/ 338636 w 553789"/>
              <a:gd name="connsiteY22" fmla="*/ 632012 h 860612"/>
              <a:gd name="connsiteX23" fmla="*/ 392424 w 553789"/>
              <a:gd name="connsiteY23" fmla="*/ 645459 h 860612"/>
              <a:gd name="connsiteX24" fmla="*/ 405871 w 553789"/>
              <a:gd name="connsiteY24" fmla="*/ 685800 h 860612"/>
              <a:gd name="connsiteX25" fmla="*/ 432766 w 553789"/>
              <a:gd name="connsiteY25" fmla="*/ 712694 h 860612"/>
              <a:gd name="connsiteX26" fmla="*/ 459660 w 553789"/>
              <a:gd name="connsiteY26" fmla="*/ 766482 h 860612"/>
              <a:gd name="connsiteX27" fmla="*/ 473107 w 553789"/>
              <a:gd name="connsiteY27" fmla="*/ 833717 h 860612"/>
              <a:gd name="connsiteX28" fmla="*/ 513448 w 553789"/>
              <a:gd name="connsiteY28" fmla="*/ 860612 h 860612"/>
              <a:gd name="connsiteX29" fmla="*/ 500001 w 553789"/>
              <a:gd name="connsiteY29" fmla="*/ 779929 h 860612"/>
              <a:gd name="connsiteX30" fmla="*/ 486554 w 553789"/>
              <a:gd name="connsiteY30" fmla="*/ 739588 h 860612"/>
              <a:gd name="connsiteX31" fmla="*/ 365530 w 553789"/>
              <a:gd name="connsiteY31" fmla="*/ 712694 h 860612"/>
              <a:gd name="connsiteX32" fmla="*/ 284848 w 553789"/>
              <a:gd name="connsiteY32" fmla="*/ 658906 h 860612"/>
              <a:gd name="connsiteX33" fmla="*/ 244507 w 553789"/>
              <a:gd name="connsiteY33" fmla="*/ 632012 h 860612"/>
              <a:gd name="connsiteX34" fmla="*/ 177271 w 553789"/>
              <a:gd name="connsiteY34" fmla="*/ 578223 h 860612"/>
              <a:gd name="connsiteX35" fmla="*/ 163824 w 553789"/>
              <a:gd name="connsiteY35" fmla="*/ 537882 h 860612"/>
              <a:gd name="connsiteX36" fmla="*/ 231060 w 553789"/>
              <a:gd name="connsiteY36" fmla="*/ 497541 h 860612"/>
              <a:gd name="connsiteX37" fmla="*/ 271401 w 553789"/>
              <a:gd name="connsiteY37" fmla="*/ 470647 h 860612"/>
              <a:gd name="connsiteX38" fmla="*/ 257954 w 553789"/>
              <a:gd name="connsiteY38" fmla="*/ 430306 h 860612"/>
              <a:gd name="connsiteX39" fmla="*/ 217613 w 553789"/>
              <a:gd name="connsiteY39" fmla="*/ 416859 h 860612"/>
              <a:gd name="connsiteX40" fmla="*/ 150377 w 553789"/>
              <a:gd name="connsiteY40" fmla="*/ 403412 h 860612"/>
              <a:gd name="connsiteX41" fmla="*/ 150377 w 553789"/>
              <a:gd name="connsiteY41" fmla="*/ 322729 h 860612"/>
              <a:gd name="connsiteX42" fmla="*/ 204166 w 553789"/>
              <a:gd name="connsiteY42" fmla="*/ 336176 h 860612"/>
              <a:gd name="connsiteX43" fmla="*/ 257954 w 553789"/>
              <a:gd name="connsiteY43" fmla="*/ 403412 h 860612"/>
              <a:gd name="connsiteX44" fmla="*/ 298295 w 553789"/>
              <a:gd name="connsiteY44" fmla="*/ 416859 h 860612"/>
              <a:gd name="connsiteX45" fmla="*/ 298295 w 553789"/>
              <a:gd name="connsiteY45" fmla="*/ 295835 h 860612"/>
              <a:gd name="connsiteX46" fmla="*/ 244507 w 553789"/>
              <a:gd name="connsiteY46" fmla="*/ 282388 h 860612"/>
              <a:gd name="connsiteX47" fmla="*/ 244507 w 553789"/>
              <a:gd name="connsiteY47" fmla="*/ 201706 h 860612"/>
              <a:gd name="connsiteX48" fmla="*/ 325189 w 553789"/>
              <a:gd name="connsiteY48" fmla="*/ 174812 h 860612"/>
              <a:gd name="connsiteX49" fmla="*/ 378977 w 553789"/>
              <a:gd name="connsiteY49" fmla="*/ 188259 h 860612"/>
              <a:gd name="connsiteX50" fmla="*/ 446213 w 553789"/>
              <a:gd name="connsiteY50" fmla="*/ 188259 h 860612"/>
              <a:gd name="connsiteX51" fmla="*/ 392424 w 553789"/>
              <a:gd name="connsiteY51" fmla="*/ 134470 h 860612"/>
              <a:gd name="connsiteX52" fmla="*/ 311742 w 553789"/>
              <a:gd name="connsiteY52" fmla="*/ 80682 h 860612"/>
              <a:gd name="connsiteX53" fmla="*/ 231060 w 553789"/>
              <a:gd name="connsiteY53" fmla="*/ 121023 h 860612"/>
              <a:gd name="connsiteX54" fmla="*/ 163824 w 553789"/>
              <a:gd name="connsiteY54" fmla="*/ 53788 h 860612"/>
              <a:gd name="connsiteX55" fmla="*/ 123483 w 553789"/>
              <a:gd name="connsiteY55" fmla="*/ 13447 h 860612"/>
              <a:gd name="connsiteX56" fmla="*/ 29354 w 553789"/>
              <a:gd name="connsiteY56" fmla="*/ 121023 h 860612"/>
              <a:gd name="connsiteX57" fmla="*/ 42801 w 553789"/>
              <a:gd name="connsiteY57" fmla="*/ 174812 h 860612"/>
              <a:gd name="connsiteX58" fmla="*/ 56248 w 553789"/>
              <a:gd name="connsiteY58" fmla="*/ 215153 h 860612"/>
              <a:gd name="connsiteX59" fmla="*/ 136930 w 553789"/>
              <a:gd name="connsiteY59" fmla="*/ 309282 h 860612"/>
              <a:gd name="connsiteX60" fmla="*/ 150377 w 553789"/>
              <a:gd name="connsiteY60" fmla="*/ 349623 h 860612"/>
              <a:gd name="connsiteX61" fmla="*/ 69695 w 553789"/>
              <a:gd name="connsiteY61" fmla="*/ 389964 h 860612"/>
              <a:gd name="connsiteX62" fmla="*/ 29354 w 553789"/>
              <a:gd name="connsiteY62" fmla="*/ 309282 h 86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53789" h="860612">
                <a:moveTo>
                  <a:pt x="257954" y="0"/>
                </a:moveTo>
                <a:cubicBezTo>
                  <a:pt x="222095" y="8965"/>
                  <a:pt x="185114" y="14262"/>
                  <a:pt x="150377" y="26894"/>
                </a:cubicBezTo>
                <a:cubicBezTo>
                  <a:pt x="135189" y="32417"/>
                  <a:pt x="121464" y="42360"/>
                  <a:pt x="110036" y="53788"/>
                </a:cubicBezTo>
                <a:cubicBezTo>
                  <a:pt x="71843" y="91981"/>
                  <a:pt x="66116" y="152365"/>
                  <a:pt x="56248" y="201706"/>
                </a:cubicBezTo>
                <a:cubicBezTo>
                  <a:pt x="129837" y="250765"/>
                  <a:pt x="67105" y="217324"/>
                  <a:pt x="190719" y="242047"/>
                </a:cubicBezTo>
                <a:cubicBezTo>
                  <a:pt x="247051" y="253313"/>
                  <a:pt x="218515" y="255945"/>
                  <a:pt x="271401" y="282388"/>
                </a:cubicBezTo>
                <a:cubicBezTo>
                  <a:pt x="284079" y="288727"/>
                  <a:pt x="299351" y="288951"/>
                  <a:pt x="311742" y="295835"/>
                </a:cubicBezTo>
                <a:cubicBezTo>
                  <a:pt x="339997" y="311532"/>
                  <a:pt x="392424" y="349623"/>
                  <a:pt x="392424" y="349623"/>
                </a:cubicBezTo>
                <a:cubicBezTo>
                  <a:pt x="401389" y="363070"/>
                  <a:pt x="406699" y="379868"/>
                  <a:pt x="419319" y="389964"/>
                </a:cubicBezTo>
                <a:cubicBezTo>
                  <a:pt x="430387" y="398819"/>
                  <a:pt x="446982" y="397073"/>
                  <a:pt x="459660" y="403412"/>
                </a:cubicBezTo>
                <a:cubicBezTo>
                  <a:pt x="563922" y="455544"/>
                  <a:pt x="438951" y="409956"/>
                  <a:pt x="540342" y="443753"/>
                </a:cubicBezTo>
                <a:cubicBezTo>
                  <a:pt x="544824" y="457200"/>
                  <a:pt x="553789" y="469920"/>
                  <a:pt x="553789" y="484094"/>
                </a:cubicBezTo>
                <a:cubicBezTo>
                  <a:pt x="553789" y="520875"/>
                  <a:pt x="527046" y="534181"/>
                  <a:pt x="513448" y="564776"/>
                </a:cubicBezTo>
                <a:cubicBezTo>
                  <a:pt x="501934" y="590682"/>
                  <a:pt x="486554" y="645459"/>
                  <a:pt x="486554" y="645459"/>
                </a:cubicBezTo>
                <a:cubicBezTo>
                  <a:pt x="464201" y="623106"/>
                  <a:pt x="446336" y="608756"/>
                  <a:pt x="432766" y="578223"/>
                </a:cubicBezTo>
                <a:cubicBezTo>
                  <a:pt x="421252" y="552318"/>
                  <a:pt x="414836" y="524435"/>
                  <a:pt x="405871" y="497541"/>
                </a:cubicBezTo>
                <a:cubicBezTo>
                  <a:pt x="401389" y="484094"/>
                  <a:pt x="404218" y="465063"/>
                  <a:pt x="392424" y="457200"/>
                </a:cubicBezTo>
                <a:cubicBezTo>
                  <a:pt x="340289" y="422443"/>
                  <a:pt x="367415" y="435417"/>
                  <a:pt x="311742" y="416859"/>
                </a:cubicBezTo>
                <a:cubicBezTo>
                  <a:pt x="302777" y="430306"/>
                  <a:pt x="287505" y="441259"/>
                  <a:pt x="284848" y="457200"/>
                </a:cubicBezTo>
                <a:cubicBezTo>
                  <a:pt x="278353" y="496171"/>
                  <a:pt x="315066" y="508722"/>
                  <a:pt x="338636" y="524435"/>
                </a:cubicBezTo>
                <a:cubicBezTo>
                  <a:pt x="353154" y="546211"/>
                  <a:pt x="388391" y="576070"/>
                  <a:pt x="352083" y="605117"/>
                </a:cubicBezTo>
                <a:cubicBezTo>
                  <a:pt x="337652" y="616662"/>
                  <a:pt x="316224" y="614082"/>
                  <a:pt x="298295" y="618564"/>
                </a:cubicBezTo>
                <a:cubicBezTo>
                  <a:pt x="311742" y="623047"/>
                  <a:pt x="325007" y="628118"/>
                  <a:pt x="338636" y="632012"/>
                </a:cubicBezTo>
                <a:cubicBezTo>
                  <a:pt x="356406" y="637089"/>
                  <a:pt x="377993" y="633914"/>
                  <a:pt x="392424" y="645459"/>
                </a:cubicBezTo>
                <a:cubicBezTo>
                  <a:pt x="403492" y="654314"/>
                  <a:pt x="398578" y="673646"/>
                  <a:pt x="405871" y="685800"/>
                </a:cubicBezTo>
                <a:cubicBezTo>
                  <a:pt x="412394" y="696671"/>
                  <a:pt x="423801" y="703729"/>
                  <a:pt x="432766" y="712694"/>
                </a:cubicBezTo>
                <a:cubicBezTo>
                  <a:pt x="441731" y="730623"/>
                  <a:pt x="453321" y="747465"/>
                  <a:pt x="459660" y="766482"/>
                </a:cubicBezTo>
                <a:cubicBezTo>
                  <a:pt x="466888" y="788165"/>
                  <a:pt x="461768" y="813873"/>
                  <a:pt x="473107" y="833717"/>
                </a:cubicBezTo>
                <a:cubicBezTo>
                  <a:pt x="481125" y="847749"/>
                  <a:pt x="500001" y="851647"/>
                  <a:pt x="513448" y="860612"/>
                </a:cubicBezTo>
                <a:cubicBezTo>
                  <a:pt x="508966" y="833718"/>
                  <a:pt x="505916" y="806545"/>
                  <a:pt x="500001" y="779929"/>
                </a:cubicBezTo>
                <a:cubicBezTo>
                  <a:pt x="496926" y="766092"/>
                  <a:pt x="499232" y="745927"/>
                  <a:pt x="486554" y="739588"/>
                </a:cubicBezTo>
                <a:cubicBezTo>
                  <a:pt x="449591" y="721107"/>
                  <a:pt x="405871" y="721659"/>
                  <a:pt x="365530" y="712694"/>
                </a:cubicBezTo>
                <a:lnTo>
                  <a:pt x="284848" y="658906"/>
                </a:lnTo>
                <a:cubicBezTo>
                  <a:pt x="271401" y="649941"/>
                  <a:pt x="255935" y="643440"/>
                  <a:pt x="244507" y="632012"/>
                </a:cubicBezTo>
                <a:cubicBezTo>
                  <a:pt x="206185" y="593689"/>
                  <a:pt x="228162" y="612149"/>
                  <a:pt x="177271" y="578223"/>
                </a:cubicBezTo>
                <a:cubicBezTo>
                  <a:pt x="172789" y="564776"/>
                  <a:pt x="161044" y="551781"/>
                  <a:pt x="163824" y="537882"/>
                </a:cubicBezTo>
                <a:cubicBezTo>
                  <a:pt x="169661" y="508699"/>
                  <a:pt x="213440" y="506351"/>
                  <a:pt x="231060" y="497541"/>
                </a:cubicBezTo>
                <a:cubicBezTo>
                  <a:pt x="245515" y="490313"/>
                  <a:pt x="257954" y="479612"/>
                  <a:pt x="271401" y="470647"/>
                </a:cubicBezTo>
                <a:cubicBezTo>
                  <a:pt x="266919" y="457200"/>
                  <a:pt x="267977" y="440329"/>
                  <a:pt x="257954" y="430306"/>
                </a:cubicBezTo>
                <a:cubicBezTo>
                  <a:pt x="247931" y="420283"/>
                  <a:pt x="231364" y="420297"/>
                  <a:pt x="217613" y="416859"/>
                </a:cubicBezTo>
                <a:cubicBezTo>
                  <a:pt x="195440" y="411316"/>
                  <a:pt x="172789" y="407894"/>
                  <a:pt x="150377" y="403412"/>
                </a:cubicBezTo>
                <a:cubicBezTo>
                  <a:pt x="146159" y="390756"/>
                  <a:pt x="118737" y="335385"/>
                  <a:pt x="150377" y="322729"/>
                </a:cubicBezTo>
                <a:cubicBezTo>
                  <a:pt x="167537" y="315865"/>
                  <a:pt x="186236" y="331694"/>
                  <a:pt x="204166" y="336176"/>
                </a:cubicBezTo>
                <a:cubicBezTo>
                  <a:pt x="216380" y="354497"/>
                  <a:pt x="236665" y="390639"/>
                  <a:pt x="257954" y="403412"/>
                </a:cubicBezTo>
                <a:cubicBezTo>
                  <a:pt x="270108" y="410705"/>
                  <a:pt x="284848" y="412377"/>
                  <a:pt x="298295" y="416859"/>
                </a:cubicBezTo>
                <a:cubicBezTo>
                  <a:pt x="311789" y="376377"/>
                  <a:pt x="330566" y="341015"/>
                  <a:pt x="298295" y="295835"/>
                </a:cubicBezTo>
                <a:cubicBezTo>
                  <a:pt x="287553" y="280796"/>
                  <a:pt x="262436" y="286870"/>
                  <a:pt x="244507" y="282388"/>
                </a:cubicBezTo>
                <a:cubicBezTo>
                  <a:pt x="237611" y="261700"/>
                  <a:pt x="215544" y="222394"/>
                  <a:pt x="244507" y="201706"/>
                </a:cubicBezTo>
                <a:cubicBezTo>
                  <a:pt x="267575" y="185229"/>
                  <a:pt x="325189" y="174812"/>
                  <a:pt x="325189" y="174812"/>
                </a:cubicBezTo>
                <a:cubicBezTo>
                  <a:pt x="343118" y="179294"/>
                  <a:pt x="362931" y="179090"/>
                  <a:pt x="378977" y="188259"/>
                </a:cubicBezTo>
                <a:cubicBezTo>
                  <a:pt x="441457" y="223962"/>
                  <a:pt x="399668" y="258076"/>
                  <a:pt x="446213" y="188259"/>
                </a:cubicBezTo>
                <a:cubicBezTo>
                  <a:pt x="428283" y="170329"/>
                  <a:pt x="413522" y="148535"/>
                  <a:pt x="392424" y="134470"/>
                </a:cubicBezTo>
                <a:lnTo>
                  <a:pt x="311742" y="80682"/>
                </a:lnTo>
                <a:cubicBezTo>
                  <a:pt x="304948" y="85211"/>
                  <a:pt x="246967" y="128976"/>
                  <a:pt x="231060" y="121023"/>
                </a:cubicBezTo>
                <a:cubicBezTo>
                  <a:pt x="202711" y="106849"/>
                  <a:pt x="186236" y="76200"/>
                  <a:pt x="163824" y="53788"/>
                </a:cubicBezTo>
                <a:lnTo>
                  <a:pt x="123483" y="13447"/>
                </a:lnTo>
                <a:cubicBezTo>
                  <a:pt x="60730" y="107576"/>
                  <a:pt x="96589" y="76200"/>
                  <a:pt x="29354" y="121023"/>
                </a:cubicBezTo>
                <a:cubicBezTo>
                  <a:pt x="-22329" y="198548"/>
                  <a:pt x="1974" y="133984"/>
                  <a:pt x="42801" y="174812"/>
                </a:cubicBezTo>
                <a:cubicBezTo>
                  <a:pt x="52824" y="184835"/>
                  <a:pt x="51766" y="201706"/>
                  <a:pt x="56248" y="215153"/>
                </a:cubicBezTo>
                <a:cubicBezTo>
                  <a:pt x="17926" y="330118"/>
                  <a:pt x="1224" y="292319"/>
                  <a:pt x="136930" y="309282"/>
                </a:cubicBezTo>
                <a:cubicBezTo>
                  <a:pt x="141412" y="322729"/>
                  <a:pt x="155641" y="336462"/>
                  <a:pt x="150377" y="349623"/>
                </a:cubicBezTo>
                <a:cubicBezTo>
                  <a:pt x="142356" y="369675"/>
                  <a:pt x="86677" y="384303"/>
                  <a:pt x="69695" y="389964"/>
                </a:cubicBezTo>
                <a:cubicBezTo>
                  <a:pt x="8092" y="369430"/>
                  <a:pt x="29354" y="390691"/>
                  <a:pt x="29354" y="309282"/>
                </a:cubicBezTo>
              </a:path>
            </a:pathLst>
          </a:custGeom>
          <a:noFill/>
          <a:ln w="38100">
            <a:solidFill>
              <a:srgbClr val="10E5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5" name="Freeform 74">
            <a:extLst>
              <a:ext uri="{FF2B5EF4-FFF2-40B4-BE49-F238E27FC236}">
                <a16:creationId xmlns:a16="http://schemas.microsoft.com/office/drawing/2014/main" id="{26A8D8ED-FB1F-45AA-2F3B-B473A5AC800E}"/>
              </a:ext>
            </a:extLst>
          </p:cNvPr>
          <p:cNvSpPr/>
          <p:nvPr/>
        </p:nvSpPr>
        <p:spPr>
          <a:xfrm>
            <a:off x="5511690" y="2635624"/>
            <a:ext cx="754639" cy="1116105"/>
          </a:xfrm>
          <a:custGeom>
            <a:avLst/>
            <a:gdLst>
              <a:gd name="connsiteX0" fmla="*/ 754639 w 754639"/>
              <a:gd name="connsiteY0" fmla="*/ 1116105 h 1116105"/>
              <a:gd name="connsiteX1" fmla="*/ 660510 w 754639"/>
              <a:gd name="connsiteY1" fmla="*/ 1102658 h 1116105"/>
              <a:gd name="connsiteX2" fmla="*/ 579828 w 754639"/>
              <a:gd name="connsiteY2" fmla="*/ 1048870 h 1116105"/>
              <a:gd name="connsiteX3" fmla="*/ 539486 w 754639"/>
              <a:gd name="connsiteY3" fmla="*/ 1035423 h 1116105"/>
              <a:gd name="connsiteX4" fmla="*/ 499145 w 754639"/>
              <a:gd name="connsiteY4" fmla="*/ 995082 h 1116105"/>
              <a:gd name="connsiteX5" fmla="*/ 606722 w 754639"/>
              <a:gd name="connsiteY5" fmla="*/ 968188 h 1116105"/>
              <a:gd name="connsiteX6" fmla="*/ 700851 w 754639"/>
              <a:gd name="connsiteY6" fmla="*/ 968188 h 1116105"/>
              <a:gd name="connsiteX7" fmla="*/ 714298 w 754639"/>
              <a:gd name="connsiteY7" fmla="*/ 927847 h 1116105"/>
              <a:gd name="connsiteX8" fmla="*/ 673957 w 754639"/>
              <a:gd name="connsiteY8" fmla="*/ 833717 h 1116105"/>
              <a:gd name="connsiteX9" fmla="*/ 633616 w 754639"/>
              <a:gd name="connsiteY9" fmla="*/ 820270 h 1116105"/>
              <a:gd name="connsiteX10" fmla="*/ 405016 w 754639"/>
              <a:gd name="connsiteY10" fmla="*/ 793376 h 1116105"/>
              <a:gd name="connsiteX11" fmla="*/ 337781 w 754639"/>
              <a:gd name="connsiteY11" fmla="*/ 739588 h 1116105"/>
              <a:gd name="connsiteX12" fmla="*/ 378122 w 754639"/>
              <a:gd name="connsiteY12" fmla="*/ 726141 h 1116105"/>
              <a:gd name="connsiteX13" fmla="*/ 499145 w 754639"/>
              <a:gd name="connsiteY13" fmla="*/ 739588 h 1116105"/>
              <a:gd name="connsiteX14" fmla="*/ 566381 w 754639"/>
              <a:gd name="connsiteY14" fmla="*/ 726141 h 1116105"/>
              <a:gd name="connsiteX15" fmla="*/ 526039 w 754639"/>
              <a:gd name="connsiteY15" fmla="*/ 591670 h 1116105"/>
              <a:gd name="connsiteX16" fmla="*/ 485698 w 754639"/>
              <a:gd name="connsiteY16" fmla="*/ 578223 h 1116105"/>
              <a:gd name="connsiteX17" fmla="*/ 297439 w 754639"/>
              <a:gd name="connsiteY17" fmla="*/ 591670 h 1116105"/>
              <a:gd name="connsiteX18" fmla="*/ 243651 w 754639"/>
              <a:gd name="connsiteY18" fmla="*/ 618564 h 1116105"/>
              <a:gd name="connsiteX19" fmla="*/ 203310 w 754639"/>
              <a:gd name="connsiteY19" fmla="*/ 632011 h 1116105"/>
              <a:gd name="connsiteX20" fmla="*/ 109181 w 754639"/>
              <a:gd name="connsiteY20" fmla="*/ 578223 h 1116105"/>
              <a:gd name="connsiteX21" fmla="*/ 136075 w 754639"/>
              <a:gd name="connsiteY21" fmla="*/ 537882 h 1116105"/>
              <a:gd name="connsiteX22" fmla="*/ 324334 w 754639"/>
              <a:gd name="connsiteY22" fmla="*/ 537882 h 1116105"/>
              <a:gd name="connsiteX23" fmla="*/ 351228 w 754639"/>
              <a:gd name="connsiteY23" fmla="*/ 497541 h 1116105"/>
              <a:gd name="connsiteX24" fmla="*/ 378122 w 754639"/>
              <a:gd name="connsiteY24" fmla="*/ 416858 h 1116105"/>
              <a:gd name="connsiteX25" fmla="*/ 351228 w 754639"/>
              <a:gd name="connsiteY25" fmla="*/ 376517 h 1116105"/>
              <a:gd name="connsiteX26" fmla="*/ 270545 w 754639"/>
              <a:gd name="connsiteY26" fmla="*/ 403411 h 1116105"/>
              <a:gd name="connsiteX27" fmla="*/ 230204 w 754639"/>
              <a:gd name="connsiteY27" fmla="*/ 416858 h 1116105"/>
              <a:gd name="connsiteX28" fmla="*/ 270545 w 754639"/>
              <a:gd name="connsiteY28" fmla="*/ 403411 h 1116105"/>
              <a:gd name="connsiteX29" fmla="*/ 122628 w 754639"/>
              <a:gd name="connsiteY29" fmla="*/ 376517 h 1116105"/>
              <a:gd name="connsiteX30" fmla="*/ 41945 w 754639"/>
              <a:gd name="connsiteY30" fmla="*/ 403411 h 1116105"/>
              <a:gd name="connsiteX31" fmla="*/ 1604 w 754639"/>
              <a:gd name="connsiteY31" fmla="*/ 309282 h 1116105"/>
              <a:gd name="connsiteX32" fmla="*/ 41945 w 754639"/>
              <a:gd name="connsiteY32" fmla="*/ 282388 h 1116105"/>
              <a:gd name="connsiteX33" fmla="*/ 122628 w 754639"/>
              <a:gd name="connsiteY33" fmla="*/ 255494 h 1116105"/>
              <a:gd name="connsiteX34" fmla="*/ 162969 w 754639"/>
              <a:gd name="connsiteY34" fmla="*/ 242047 h 1116105"/>
              <a:gd name="connsiteX35" fmla="*/ 122628 w 754639"/>
              <a:gd name="connsiteY35" fmla="*/ 228600 h 1116105"/>
              <a:gd name="connsiteX36" fmla="*/ 15051 w 754639"/>
              <a:gd name="connsiteY36" fmla="*/ 255494 h 1116105"/>
              <a:gd name="connsiteX37" fmla="*/ 28498 w 754639"/>
              <a:gd name="connsiteY37" fmla="*/ 134470 h 1116105"/>
              <a:gd name="connsiteX38" fmla="*/ 176416 w 754639"/>
              <a:gd name="connsiteY38" fmla="*/ 121023 h 1116105"/>
              <a:gd name="connsiteX39" fmla="*/ 162969 w 754639"/>
              <a:gd name="connsiteY39" fmla="*/ 80682 h 1116105"/>
              <a:gd name="connsiteX40" fmla="*/ 55392 w 754639"/>
              <a:gd name="connsiteY40" fmla="*/ 40341 h 1116105"/>
              <a:gd name="connsiteX41" fmla="*/ 1604 w 754639"/>
              <a:gd name="connsiteY41" fmla="*/ 0 h 111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54639" h="1116105">
                <a:moveTo>
                  <a:pt x="754639" y="1116105"/>
                </a:moveTo>
                <a:cubicBezTo>
                  <a:pt x="723263" y="1111623"/>
                  <a:pt x="690092" y="1114036"/>
                  <a:pt x="660510" y="1102658"/>
                </a:cubicBezTo>
                <a:cubicBezTo>
                  <a:pt x="630342" y="1091055"/>
                  <a:pt x="610492" y="1059091"/>
                  <a:pt x="579828" y="1048870"/>
                </a:cubicBezTo>
                <a:lnTo>
                  <a:pt x="539486" y="1035423"/>
                </a:lnTo>
                <a:cubicBezTo>
                  <a:pt x="526039" y="1021976"/>
                  <a:pt x="502271" y="1013840"/>
                  <a:pt x="499145" y="995082"/>
                </a:cubicBezTo>
                <a:cubicBezTo>
                  <a:pt x="487140" y="923051"/>
                  <a:pt x="601239" y="967274"/>
                  <a:pt x="606722" y="968188"/>
                </a:cubicBezTo>
                <a:cubicBezTo>
                  <a:pt x="639457" y="979100"/>
                  <a:pt x="666088" y="995998"/>
                  <a:pt x="700851" y="968188"/>
                </a:cubicBezTo>
                <a:cubicBezTo>
                  <a:pt x="711919" y="959333"/>
                  <a:pt x="709816" y="941294"/>
                  <a:pt x="714298" y="927847"/>
                </a:cubicBezTo>
                <a:cubicBezTo>
                  <a:pt x="706223" y="895548"/>
                  <a:pt x="702977" y="856933"/>
                  <a:pt x="673957" y="833717"/>
                </a:cubicBezTo>
                <a:cubicBezTo>
                  <a:pt x="662889" y="824862"/>
                  <a:pt x="647562" y="822806"/>
                  <a:pt x="633616" y="820270"/>
                </a:cubicBezTo>
                <a:cubicBezTo>
                  <a:pt x="604575" y="814990"/>
                  <a:pt x="428509" y="795986"/>
                  <a:pt x="405016" y="793376"/>
                </a:cubicBezTo>
                <a:cubicBezTo>
                  <a:pt x="393372" y="790465"/>
                  <a:pt x="314203" y="786744"/>
                  <a:pt x="337781" y="739588"/>
                </a:cubicBezTo>
                <a:cubicBezTo>
                  <a:pt x="344120" y="726910"/>
                  <a:pt x="364675" y="730623"/>
                  <a:pt x="378122" y="726141"/>
                </a:cubicBezTo>
                <a:cubicBezTo>
                  <a:pt x="418463" y="730623"/>
                  <a:pt x="458556" y="739588"/>
                  <a:pt x="499145" y="739588"/>
                </a:cubicBezTo>
                <a:cubicBezTo>
                  <a:pt x="522001" y="739588"/>
                  <a:pt x="555041" y="745985"/>
                  <a:pt x="566381" y="726141"/>
                </a:cubicBezTo>
                <a:cubicBezTo>
                  <a:pt x="577490" y="706700"/>
                  <a:pt x="544651" y="610282"/>
                  <a:pt x="526039" y="591670"/>
                </a:cubicBezTo>
                <a:cubicBezTo>
                  <a:pt x="516016" y="581647"/>
                  <a:pt x="499145" y="582705"/>
                  <a:pt x="485698" y="578223"/>
                </a:cubicBezTo>
                <a:cubicBezTo>
                  <a:pt x="422945" y="582705"/>
                  <a:pt x="359496" y="581327"/>
                  <a:pt x="297439" y="591670"/>
                </a:cubicBezTo>
                <a:cubicBezTo>
                  <a:pt x="277666" y="594965"/>
                  <a:pt x="262076" y="610668"/>
                  <a:pt x="243651" y="618564"/>
                </a:cubicBezTo>
                <a:cubicBezTo>
                  <a:pt x="230623" y="624148"/>
                  <a:pt x="216757" y="627529"/>
                  <a:pt x="203310" y="632011"/>
                </a:cubicBezTo>
                <a:cubicBezTo>
                  <a:pt x="170601" y="626560"/>
                  <a:pt x="99041" y="639062"/>
                  <a:pt x="109181" y="578223"/>
                </a:cubicBezTo>
                <a:cubicBezTo>
                  <a:pt x="111838" y="562282"/>
                  <a:pt x="127110" y="551329"/>
                  <a:pt x="136075" y="537882"/>
                </a:cubicBezTo>
                <a:cubicBezTo>
                  <a:pt x="188474" y="544432"/>
                  <a:pt x="270047" y="565025"/>
                  <a:pt x="324334" y="537882"/>
                </a:cubicBezTo>
                <a:cubicBezTo>
                  <a:pt x="338789" y="530655"/>
                  <a:pt x="344664" y="512309"/>
                  <a:pt x="351228" y="497541"/>
                </a:cubicBezTo>
                <a:cubicBezTo>
                  <a:pt x="362742" y="471635"/>
                  <a:pt x="378122" y="416858"/>
                  <a:pt x="378122" y="416858"/>
                </a:cubicBezTo>
                <a:cubicBezTo>
                  <a:pt x="369157" y="403411"/>
                  <a:pt x="367264" y="378522"/>
                  <a:pt x="351228" y="376517"/>
                </a:cubicBezTo>
                <a:cubicBezTo>
                  <a:pt x="323098" y="373001"/>
                  <a:pt x="297439" y="394446"/>
                  <a:pt x="270545" y="403411"/>
                </a:cubicBezTo>
                <a:lnTo>
                  <a:pt x="230204" y="416858"/>
                </a:lnTo>
                <a:lnTo>
                  <a:pt x="270545" y="403411"/>
                </a:lnTo>
                <a:cubicBezTo>
                  <a:pt x="326672" y="319221"/>
                  <a:pt x="325071" y="344552"/>
                  <a:pt x="122628" y="376517"/>
                </a:cubicBezTo>
                <a:cubicBezTo>
                  <a:pt x="94626" y="380938"/>
                  <a:pt x="41945" y="403411"/>
                  <a:pt x="41945" y="403411"/>
                </a:cubicBezTo>
                <a:cubicBezTo>
                  <a:pt x="28423" y="383128"/>
                  <a:pt x="-8044" y="338226"/>
                  <a:pt x="1604" y="309282"/>
                </a:cubicBezTo>
                <a:cubicBezTo>
                  <a:pt x="6715" y="293950"/>
                  <a:pt x="27177" y="288952"/>
                  <a:pt x="41945" y="282388"/>
                </a:cubicBezTo>
                <a:cubicBezTo>
                  <a:pt x="67851" y="270874"/>
                  <a:pt x="95734" y="264459"/>
                  <a:pt x="122628" y="255494"/>
                </a:cubicBezTo>
                <a:lnTo>
                  <a:pt x="162969" y="242047"/>
                </a:lnTo>
                <a:cubicBezTo>
                  <a:pt x="149522" y="237565"/>
                  <a:pt x="136802" y="228600"/>
                  <a:pt x="122628" y="228600"/>
                </a:cubicBezTo>
                <a:cubicBezTo>
                  <a:pt x="90173" y="228600"/>
                  <a:pt x="46885" y="244883"/>
                  <a:pt x="15051" y="255494"/>
                </a:cubicBezTo>
                <a:cubicBezTo>
                  <a:pt x="19533" y="215153"/>
                  <a:pt x="-2684" y="160455"/>
                  <a:pt x="28498" y="134470"/>
                </a:cubicBezTo>
                <a:cubicBezTo>
                  <a:pt x="66532" y="102775"/>
                  <a:pt x="130448" y="139410"/>
                  <a:pt x="176416" y="121023"/>
                </a:cubicBezTo>
                <a:cubicBezTo>
                  <a:pt x="189577" y="115759"/>
                  <a:pt x="171824" y="91750"/>
                  <a:pt x="162969" y="80682"/>
                </a:cubicBezTo>
                <a:cubicBezTo>
                  <a:pt x="136587" y="47705"/>
                  <a:pt x="91839" y="47630"/>
                  <a:pt x="55392" y="40341"/>
                </a:cubicBezTo>
                <a:cubicBezTo>
                  <a:pt x="9777" y="9931"/>
                  <a:pt x="26479" y="24875"/>
                  <a:pt x="1604" y="0"/>
                </a:cubicBezTo>
              </a:path>
            </a:pathLst>
          </a:custGeom>
          <a:noFill/>
          <a:ln w="38100">
            <a:solidFill>
              <a:srgbClr val="10E5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nvGrpSpPr>
          <p:cNvPr id="91" name="Group 90">
            <a:extLst>
              <a:ext uri="{FF2B5EF4-FFF2-40B4-BE49-F238E27FC236}">
                <a16:creationId xmlns:a16="http://schemas.microsoft.com/office/drawing/2014/main" id="{2B4CD7F2-18CA-4E51-A20C-5BCAE38C11AB}"/>
              </a:ext>
            </a:extLst>
          </p:cNvPr>
          <p:cNvGrpSpPr/>
          <p:nvPr/>
        </p:nvGrpSpPr>
        <p:grpSpPr>
          <a:xfrm>
            <a:off x="5394502" y="1309834"/>
            <a:ext cx="1903314" cy="4437530"/>
            <a:chOff x="6885961" y="428881"/>
            <a:chExt cx="1903314" cy="4437530"/>
          </a:xfrm>
        </p:grpSpPr>
        <p:grpSp>
          <p:nvGrpSpPr>
            <p:cNvPr id="76" name="Group 75">
              <a:extLst>
                <a:ext uri="{FF2B5EF4-FFF2-40B4-BE49-F238E27FC236}">
                  <a16:creationId xmlns:a16="http://schemas.microsoft.com/office/drawing/2014/main" id="{F5E591CB-2539-A6BD-D7CD-0B03DD57EFF3}"/>
                </a:ext>
              </a:extLst>
            </p:cNvPr>
            <p:cNvGrpSpPr/>
            <p:nvPr/>
          </p:nvGrpSpPr>
          <p:grpSpPr>
            <a:xfrm>
              <a:off x="6885961" y="428881"/>
              <a:ext cx="1903314" cy="4437530"/>
              <a:chOff x="1687231" y="1438835"/>
              <a:chExt cx="1903314" cy="4437530"/>
            </a:xfrm>
          </p:grpSpPr>
          <p:sp>
            <p:nvSpPr>
              <p:cNvPr id="77" name="Freeform 76">
                <a:extLst>
                  <a:ext uri="{FF2B5EF4-FFF2-40B4-BE49-F238E27FC236}">
                    <a16:creationId xmlns:a16="http://schemas.microsoft.com/office/drawing/2014/main" id="{A658A171-3678-CF70-EF01-38278FE63430}"/>
                  </a:ext>
                </a:extLst>
              </p:cNvPr>
              <p:cNvSpPr/>
              <p:nvPr/>
            </p:nvSpPr>
            <p:spPr>
              <a:xfrm>
                <a:off x="2487706" y="1438835"/>
                <a:ext cx="188259" cy="4437530"/>
              </a:xfrm>
              <a:custGeom>
                <a:avLst/>
                <a:gdLst>
                  <a:gd name="connsiteX0" fmla="*/ 0 w 188259"/>
                  <a:gd name="connsiteY0" fmla="*/ 0 h 4437530"/>
                  <a:gd name="connsiteX1" fmla="*/ 188259 w 188259"/>
                  <a:gd name="connsiteY1" fmla="*/ 4437530 h 4437530"/>
                </a:gdLst>
                <a:ahLst/>
                <a:cxnLst>
                  <a:cxn ang="0">
                    <a:pos x="connsiteX0" y="connsiteY0"/>
                  </a:cxn>
                  <a:cxn ang="0">
                    <a:pos x="connsiteX1" y="connsiteY1"/>
                  </a:cxn>
                </a:cxnLst>
                <a:rect l="l" t="t" r="r" b="b"/>
                <a:pathLst>
                  <a:path w="188259" h="4437530">
                    <a:moveTo>
                      <a:pt x="0" y="0"/>
                    </a:moveTo>
                    <a:lnTo>
                      <a:pt x="188259" y="4437530"/>
                    </a:lnTo>
                  </a:path>
                </a:pathLst>
              </a:custGeom>
              <a:noFill/>
              <a:ln w="57150">
                <a:solidFill>
                  <a:srgbClr val="10E5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78" name="Straight Connector 77">
                <a:extLst>
                  <a:ext uri="{FF2B5EF4-FFF2-40B4-BE49-F238E27FC236}">
                    <a16:creationId xmlns:a16="http://schemas.microsoft.com/office/drawing/2014/main" id="{AF067984-54BA-8AB3-04ED-4A3729BB99DE}"/>
                  </a:ext>
                </a:extLst>
              </p:cNvPr>
              <p:cNvCxnSpPr>
                <a:cxnSpLocks/>
              </p:cNvCxnSpPr>
              <p:nvPr/>
            </p:nvCxnSpPr>
            <p:spPr>
              <a:xfrm>
                <a:off x="2245659" y="2138082"/>
                <a:ext cx="242047" cy="309283"/>
              </a:xfrm>
              <a:prstGeom prst="line">
                <a:avLst/>
              </a:prstGeom>
              <a:ln w="57150">
                <a:solidFill>
                  <a:srgbClr val="10E5B3"/>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E122A55-91B1-3B3D-B8EE-5F23DFDBC9BA}"/>
                  </a:ext>
                </a:extLst>
              </p:cNvPr>
              <p:cNvCxnSpPr>
                <a:cxnSpLocks/>
              </p:cNvCxnSpPr>
              <p:nvPr/>
            </p:nvCxnSpPr>
            <p:spPr>
              <a:xfrm flipV="1">
                <a:off x="2487706" y="2138082"/>
                <a:ext cx="430306" cy="353565"/>
              </a:xfrm>
              <a:prstGeom prst="line">
                <a:avLst/>
              </a:prstGeom>
              <a:ln w="57150">
                <a:solidFill>
                  <a:srgbClr val="10E5B3"/>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4B4A400-A9BD-5082-5125-D2C80E7347D5}"/>
                  </a:ext>
                </a:extLst>
              </p:cNvPr>
              <p:cNvCxnSpPr>
                <a:cxnSpLocks/>
              </p:cNvCxnSpPr>
              <p:nvPr/>
            </p:nvCxnSpPr>
            <p:spPr>
              <a:xfrm>
                <a:off x="2064614" y="2744984"/>
                <a:ext cx="455511" cy="520481"/>
              </a:xfrm>
              <a:prstGeom prst="line">
                <a:avLst/>
              </a:prstGeom>
              <a:ln w="57150">
                <a:solidFill>
                  <a:srgbClr val="10E5B3"/>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FCCF73B-5062-144F-2761-4F292E120E21}"/>
                  </a:ext>
                </a:extLst>
              </p:cNvPr>
              <p:cNvCxnSpPr>
                <a:cxnSpLocks/>
              </p:cNvCxnSpPr>
              <p:nvPr/>
            </p:nvCxnSpPr>
            <p:spPr>
              <a:xfrm flipV="1">
                <a:off x="2498953" y="2408195"/>
                <a:ext cx="719876" cy="726540"/>
              </a:xfrm>
              <a:prstGeom prst="line">
                <a:avLst/>
              </a:prstGeom>
              <a:ln w="57150">
                <a:solidFill>
                  <a:srgbClr val="10E5B3"/>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31B66B2-7DFE-8867-42FB-7CBBEC2B9531}"/>
                  </a:ext>
                </a:extLst>
              </p:cNvPr>
              <p:cNvCxnSpPr>
                <a:cxnSpLocks/>
              </p:cNvCxnSpPr>
              <p:nvPr/>
            </p:nvCxnSpPr>
            <p:spPr>
              <a:xfrm>
                <a:off x="1687231" y="3294667"/>
                <a:ext cx="911284" cy="1056114"/>
              </a:xfrm>
              <a:prstGeom prst="line">
                <a:avLst/>
              </a:prstGeom>
              <a:ln w="57150">
                <a:solidFill>
                  <a:srgbClr val="10E5B3"/>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FF6F2D1-61D5-4EE9-4881-1F307EC7D1B5}"/>
                  </a:ext>
                </a:extLst>
              </p:cNvPr>
              <p:cNvCxnSpPr>
                <a:cxnSpLocks/>
              </p:cNvCxnSpPr>
              <p:nvPr/>
            </p:nvCxnSpPr>
            <p:spPr>
              <a:xfrm flipV="1">
                <a:off x="2540539" y="2700561"/>
                <a:ext cx="754945" cy="812621"/>
              </a:xfrm>
              <a:prstGeom prst="line">
                <a:avLst/>
              </a:prstGeom>
              <a:ln w="57150">
                <a:solidFill>
                  <a:srgbClr val="10E5B3"/>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CB85CD1-37B3-2899-BB5D-F761F56306A8}"/>
                  </a:ext>
                </a:extLst>
              </p:cNvPr>
              <p:cNvCxnSpPr>
                <a:cxnSpLocks/>
              </p:cNvCxnSpPr>
              <p:nvPr/>
            </p:nvCxnSpPr>
            <p:spPr>
              <a:xfrm flipV="1">
                <a:off x="2645000" y="3440457"/>
                <a:ext cx="945545" cy="1029764"/>
              </a:xfrm>
              <a:prstGeom prst="line">
                <a:avLst/>
              </a:prstGeom>
              <a:ln w="57150">
                <a:solidFill>
                  <a:srgbClr val="10E5B3"/>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71C5E55-29EB-251B-C2E9-074D455A83C3}"/>
                  </a:ext>
                </a:extLst>
              </p:cNvPr>
              <p:cNvCxnSpPr>
                <a:cxnSpLocks/>
              </p:cNvCxnSpPr>
              <p:nvPr/>
            </p:nvCxnSpPr>
            <p:spPr>
              <a:xfrm>
                <a:off x="1708586" y="3873228"/>
                <a:ext cx="903053" cy="897160"/>
              </a:xfrm>
              <a:prstGeom prst="line">
                <a:avLst/>
              </a:prstGeom>
              <a:ln w="57150">
                <a:solidFill>
                  <a:srgbClr val="10E5B3"/>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8878C130-1527-8056-4D4E-9652B9135E5E}"/>
                  </a:ext>
                </a:extLst>
              </p:cNvPr>
              <p:cNvCxnSpPr>
                <a:cxnSpLocks/>
              </p:cNvCxnSpPr>
              <p:nvPr/>
            </p:nvCxnSpPr>
            <p:spPr>
              <a:xfrm>
                <a:off x="1741985" y="4346135"/>
                <a:ext cx="897421" cy="740989"/>
              </a:xfrm>
              <a:prstGeom prst="line">
                <a:avLst/>
              </a:prstGeom>
              <a:ln w="57150">
                <a:solidFill>
                  <a:srgbClr val="10E5B3"/>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7CC0A4F3-4509-D64E-FC1B-C534A1458BA9}"/>
                  </a:ext>
                </a:extLst>
              </p:cNvPr>
              <p:cNvCxnSpPr>
                <a:cxnSpLocks/>
              </p:cNvCxnSpPr>
              <p:nvPr/>
            </p:nvCxnSpPr>
            <p:spPr>
              <a:xfrm flipV="1">
                <a:off x="2574758" y="3831253"/>
                <a:ext cx="945545" cy="1029764"/>
              </a:xfrm>
              <a:prstGeom prst="line">
                <a:avLst/>
              </a:prstGeom>
              <a:ln w="57150">
                <a:solidFill>
                  <a:srgbClr val="10E5B3"/>
                </a:solidFill>
              </a:ln>
            </p:spPr>
            <p:style>
              <a:lnRef idx="1">
                <a:schemeClr val="accent1"/>
              </a:lnRef>
              <a:fillRef idx="0">
                <a:schemeClr val="accent1"/>
              </a:fillRef>
              <a:effectRef idx="0">
                <a:schemeClr val="accent1"/>
              </a:effectRef>
              <a:fontRef idx="minor">
                <a:schemeClr val="tx1"/>
              </a:fontRef>
            </p:style>
          </p:cxnSp>
        </p:grpSp>
        <p:cxnSp>
          <p:nvCxnSpPr>
            <p:cNvPr id="88" name="Straight Connector 87">
              <a:extLst>
                <a:ext uri="{FF2B5EF4-FFF2-40B4-BE49-F238E27FC236}">
                  <a16:creationId xmlns:a16="http://schemas.microsoft.com/office/drawing/2014/main" id="{5F83DD7B-20B2-0950-7A5C-FC75094E3D4C}"/>
                </a:ext>
              </a:extLst>
            </p:cNvPr>
            <p:cNvCxnSpPr>
              <a:cxnSpLocks/>
            </p:cNvCxnSpPr>
            <p:nvPr/>
          </p:nvCxnSpPr>
          <p:spPr>
            <a:xfrm flipV="1">
              <a:off x="7828344" y="2171145"/>
              <a:ext cx="754945" cy="812621"/>
            </a:xfrm>
            <a:prstGeom prst="line">
              <a:avLst/>
            </a:prstGeom>
            <a:ln w="57150">
              <a:solidFill>
                <a:srgbClr val="10E5B3"/>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A3FADBF-CAEC-C548-F460-0BA530198118}"/>
                </a:ext>
              </a:extLst>
            </p:cNvPr>
            <p:cNvCxnSpPr>
              <a:cxnSpLocks/>
            </p:cNvCxnSpPr>
            <p:nvPr/>
          </p:nvCxnSpPr>
          <p:spPr>
            <a:xfrm>
              <a:off x="7125373" y="1940887"/>
              <a:ext cx="660222" cy="898218"/>
            </a:xfrm>
            <a:prstGeom prst="line">
              <a:avLst/>
            </a:prstGeom>
            <a:ln w="57150">
              <a:solidFill>
                <a:srgbClr val="10E5B3"/>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1521935E-7390-8B72-E3C4-B999774A547C}"/>
                </a:ext>
              </a:extLst>
            </p:cNvPr>
            <p:cNvCxnSpPr>
              <a:cxnSpLocks/>
            </p:cNvCxnSpPr>
            <p:nvPr/>
          </p:nvCxnSpPr>
          <p:spPr>
            <a:xfrm flipV="1">
              <a:off x="7789904" y="3464304"/>
              <a:ext cx="754945" cy="812621"/>
            </a:xfrm>
            <a:prstGeom prst="line">
              <a:avLst/>
            </a:prstGeom>
            <a:ln w="57150">
              <a:solidFill>
                <a:srgbClr val="10E5B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6634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1"/>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3"/>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4"/>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55"/>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74" grpId="0" animBg="1"/>
      <p:bldP spid="7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3E03AF-1433-8737-9281-ADFB604E4094}"/>
              </a:ext>
            </a:extLst>
          </p:cNvPr>
          <p:cNvSpPr>
            <a:spLocks noGrp="1"/>
          </p:cNvSpPr>
          <p:nvPr>
            <p:ph type="body" sz="quarter" idx="22"/>
          </p:nvPr>
        </p:nvSpPr>
        <p:spPr>
          <a:xfrm>
            <a:off x="441325" y="1190929"/>
            <a:ext cx="8237538" cy="1477328"/>
          </a:xfrm>
        </p:spPr>
        <p:txBody>
          <a:bodyPr/>
          <a:lstStyle/>
          <a:p>
            <a:r>
              <a:rPr lang="en-US" sz="4800" dirty="0"/>
              <a:t>We make an observational drawing by…</a:t>
            </a:r>
          </a:p>
        </p:txBody>
      </p:sp>
      <p:sp>
        <p:nvSpPr>
          <p:cNvPr id="5" name="Text Placeholder 4">
            <a:extLst>
              <a:ext uri="{FF2B5EF4-FFF2-40B4-BE49-F238E27FC236}">
                <a16:creationId xmlns:a16="http://schemas.microsoft.com/office/drawing/2014/main" id="{568F8536-9514-709F-6D8E-477FE2323BD4}"/>
              </a:ext>
            </a:extLst>
          </p:cNvPr>
          <p:cNvSpPr>
            <a:spLocks noGrp="1"/>
          </p:cNvSpPr>
          <p:nvPr>
            <p:ph type="body" sz="quarter" idx="23"/>
          </p:nvPr>
        </p:nvSpPr>
        <p:spPr/>
        <p:txBody>
          <a:bodyPr/>
          <a:lstStyle/>
          <a:p>
            <a:r>
              <a:rPr lang="en-AU"/>
              <a:t>Show of Fingers</a:t>
            </a:r>
          </a:p>
        </p:txBody>
      </p:sp>
      <p:sp>
        <p:nvSpPr>
          <p:cNvPr id="6" name="TextBox 8">
            <a:extLst>
              <a:ext uri="{FF2B5EF4-FFF2-40B4-BE49-F238E27FC236}">
                <a16:creationId xmlns:a16="http://schemas.microsoft.com/office/drawing/2014/main" id="{444B33ED-11A6-CC77-2E0A-89DAA8FAFA34}"/>
              </a:ext>
            </a:extLst>
          </p:cNvPr>
          <p:cNvSpPr txBox="1"/>
          <p:nvPr/>
        </p:nvSpPr>
        <p:spPr>
          <a:xfrm rot="313174">
            <a:off x="883843" y="3780691"/>
            <a:ext cx="1951840" cy="1077218"/>
          </a:xfrm>
          <a:prstGeom prst="rect">
            <a:avLst/>
          </a:prstGeom>
          <a:noFill/>
          <a:ln>
            <a:noFill/>
          </a:ln>
        </p:spPr>
        <p:txBody>
          <a:bodyPr wrap="square" lIns="91440" tIns="45720" rIns="91440" bIns="45720" anchor="t">
            <a:spAutoFit/>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pPr algn="ctr"/>
            <a:r>
              <a:rPr lang="en-AU" sz="3200" i="0" noProof="0">
                <a:solidFill>
                  <a:srgbClr val="000000"/>
                </a:solidFill>
                <a:latin typeface="Calibri"/>
                <a:ea typeface="Calibri"/>
                <a:cs typeface="Arial"/>
              </a:rPr>
              <a:t>looking closely</a:t>
            </a:r>
            <a:endParaRPr lang="en-AU" sz="3200" i="0" noProof="0">
              <a:solidFill>
                <a:srgbClr val="000000"/>
              </a:solidFill>
              <a:latin typeface="Calibri"/>
              <a:ea typeface="Calibri"/>
            </a:endParaRPr>
          </a:p>
        </p:txBody>
      </p:sp>
      <p:sp>
        <p:nvSpPr>
          <p:cNvPr id="7" name="TextBox 8">
            <a:extLst>
              <a:ext uri="{FF2B5EF4-FFF2-40B4-BE49-F238E27FC236}">
                <a16:creationId xmlns:a16="http://schemas.microsoft.com/office/drawing/2014/main" id="{7633832D-5DDB-3A4B-B148-558DE08917C9}"/>
              </a:ext>
            </a:extLst>
          </p:cNvPr>
          <p:cNvSpPr txBox="1"/>
          <p:nvPr/>
        </p:nvSpPr>
        <p:spPr>
          <a:xfrm>
            <a:off x="3808370" y="3902736"/>
            <a:ext cx="1951840" cy="584775"/>
          </a:xfrm>
          <a:prstGeom prst="rect">
            <a:avLst/>
          </a:prstGeom>
          <a:noFill/>
          <a:ln>
            <a:noFill/>
          </a:ln>
        </p:spPr>
        <p:txBody>
          <a:bodyPr wrap="square" lIns="91440" tIns="45720" rIns="91440" bIns="45720" anchor="t">
            <a:spAutoFit/>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pPr algn="ctr"/>
            <a:r>
              <a:rPr lang="en-AU" sz="3200" i="0" noProof="0">
                <a:solidFill>
                  <a:srgbClr val="000000"/>
                </a:solidFill>
                <a:latin typeface="Calibri"/>
                <a:ea typeface="Calibri"/>
                <a:cs typeface="Arial"/>
              </a:rPr>
              <a:t>painting</a:t>
            </a:r>
            <a:endParaRPr lang="en-AU" sz="3200" i="0" noProof="0">
              <a:solidFill>
                <a:srgbClr val="000000"/>
              </a:solidFill>
              <a:latin typeface="Calibri"/>
              <a:ea typeface="Calibri"/>
            </a:endParaRPr>
          </a:p>
        </p:txBody>
      </p:sp>
      <p:sp>
        <p:nvSpPr>
          <p:cNvPr id="8" name="TextBox 8">
            <a:extLst>
              <a:ext uri="{FF2B5EF4-FFF2-40B4-BE49-F238E27FC236}">
                <a16:creationId xmlns:a16="http://schemas.microsoft.com/office/drawing/2014/main" id="{281F4B8B-A410-5F74-51FA-91D660A251FC}"/>
              </a:ext>
            </a:extLst>
          </p:cNvPr>
          <p:cNvSpPr txBox="1"/>
          <p:nvPr/>
        </p:nvSpPr>
        <p:spPr>
          <a:xfrm rot="-120000">
            <a:off x="6325031" y="3841480"/>
            <a:ext cx="1951840" cy="584775"/>
          </a:xfrm>
          <a:prstGeom prst="rect">
            <a:avLst/>
          </a:prstGeom>
          <a:noFill/>
          <a:ln>
            <a:noFill/>
          </a:ln>
        </p:spPr>
        <p:txBody>
          <a:bodyPr wrap="square" lIns="91440" tIns="45720" rIns="91440" bIns="45720" anchor="t">
            <a:spAutoFit/>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pPr algn="ctr"/>
            <a:r>
              <a:rPr lang="en-AU" sz="3200" i="0" noProof="0">
                <a:solidFill>
                  <a:srgbClr val="000000"/>
                </a:solidFill>
                <a:latin typeface="Calibri"/>
                <a:ea typeface="Calibri"/>
                <a:cs typeface="Arial"/>
              </a:rPr>
              <a:t>guessing</a:t>
            </a:r>
            <a:endParaRPr lang="en-AU" sz="3200" i="0" noProof="0">
              <a:solidFill>
                <a:srgbClr val="000000"/>
              </a:solidFill>
              <a:latin typeface="Calibri"/>
              <a:ea typeface="Calibri"/>
            </a:endParaRPr>
          </a:p>
        </p:txBody>
      </p:sp>
      <p:pic>
        <p:nvPicPr>
          <p:cNvPr id="9" name="Graphic 8" descr="Eye with solid fill">
            <a:extLst>
              <a:ext uri="{FF2B5EF4-FFF2-40B4-BE49-F238E27FC236}">
                <a16:creationId xmlns:a16="http://schemas.microsoft.com/office/drawing/2014/main" id="{7199A24B-EF7C-019F-3F3D-BD405D1D83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49677">
            <a:off x="1042262" y="4670367"/>
            <a:ext cx="1388735" cy="1388735"/>
          </a:xfrm>
          <a:prstGeom prst="rect">
            <a:avLst/>
          </a:prstGeom>
        </p:spPr>
      </p:pic>
      <p:pic>
        <p:nvPicPr>
          <p:cNvPr id="10" name="Graphic 9" descr="Paint brush with solid fill">
            <a:extLst>
              <a:ext uri="{FF2B5EF4-FFF2-40B4-BE49-F238E27FC236}">
                <a16:creationId xmlns:a16="http://schemas.microsoft.com/office/drawing/2014/main" id="{97E44175-27BB-AD70-4B3F-4DC406D1FE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92537" y="4585730"/>
            <a:ext cx="1355201" cy="1355201"/>
          </a:xfrm>
          <a:prstGeom prst="rect">
            <a:avLst/>
          </a:prstGeom>
        </p:spPr>
      </p:pic>
      <p:pic>
        <p:nvPicPr>
          <p:cNvPr id="11" name="Graphic 10" descr="Question Mark with solid fill">
            <a:extLst>
              <a:ext uri="{FF2B5EF4-FFF2-40B4-BE49-F238E27FC236}">
                <a16:creationId xmlns:a16="http://schemas.microsoft.com/office/drawing/2014/main" id="{B1CDA9BC-38B8-5766-69DE-453822387AD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1420000">
            <a:off x="6720941" y="4520506"/>
            <a:ext cx="1294814" cy="1294814"/>
          </a:xfrm>
          <a:prstGeom prst="rect">
            <a:avLst/>
          </a:prstGeom>
        </p:spPr>
      </p:pic>
      <p:sp>
        <p:nvSpPr>
          <p:cNvPr id="3" name="Rectangle 2">
            <a:extLst>
              <a:ext uri="{FF2B5EF4-FFF2-40B4-BE49-F238E27FC236}">
                <a16:creationId xmlns:a16="http://schemas.microsoft.com/office/drawing/2014/main" id="{BA5E125A-2818-72B3-C282-77F585CF9F37}"/>
              </a:ext>
            </a:extLst>
          </p:cNvPr>
          <p:cNvSpPr/>
          <p:nvPr/>
        </p:nvSpPr>
        <p:spPr>
          <a:xfrm>
            <a:off x="3436658" y="2740240"/>
            <a:ext cx="5399376" cy="36909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Tree>
    <p:extLst>
      <p:ext uri="{BB962C8B-B14F-4D97-AF65-F5344CB8AC3E}">
        <p14:creationId xmlns:p14="http://schemas.microsoft.com/office/powerpoint/2010/main" val="252650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VISARTS Y1 U1A L2 V1 20250516.mp4">
            <a:hlinkClick r:id="" action="ppaction://media"/>
            <a:extLst>
              <a:ext uri="{FF2B5EF4-FFF2-40B4-BE49-F238E27FC236}">
                <a16:creationId xmlns:a16="http://schemas.microsoft.com/office/drawing/2014/main" id="{3706B7C3-E111-7F9E-2A75-B26F86B831B3}"/>
              </a:ext>
            </a:extLst>
          </p:cNvPr>
          <p:cNvPicPr>
            <a:picLocks noGrp="1" noRot="1" noChangeAspect="1"/>
          </p:cNvPicPr>
          <p:nvPr>
            <p:ph type="media" sz="quarter" idx="10"/>
            <a:videoFile r:link="rId1"/>
          </p:nvPr>
        </p:nvPicPr>
        <p:blipFill>
          <a:blip r:embed="rId4"/>
          <a:stretch>
            <a:fillRect/>
          </a:stretch>
        </p:blipFill>
        <p:spPr>
          <a:xfrm>
            <a:off x="431800" y="1268413"/>
            <a:ext cx="8194675" cy="4610100"/>
          </a:xfrm>
          <a:prstGeom prst="rect">
            <a:avLst/>
          </a:prstGeom>
        </p:spPr>
      </p:pic>
      <p:sp>
        <p:nvSpPr>
          <p:cNvPr id="2" name="Text Placeholder 1">
            <a:extLst>
              <a:ext uri="{FF2B5EF4-FFF2-40B4-BE49-F238E27FC236}">
                <a16:creationId xmlns:a16="http://schemas.microsoft.com/office/drawing/2014/main" id="{28311711-8A6E-F159-8414-96762BBEF58B}"/>
              </a:ext>
            </a:extLst>
          </p:cNvPr>
          <p:cNvSpPr>
            <a:spLocks noGrp="1"/>
          </p:cNvSpPr>
          <p:nvPr>
            <p:ph type="body" sz="quarter" idx="24"/>
          </p:nvPr>
        </p:nvSpPr>
        <p:spPr/>
        <p:txBody>
          <a:bodyPr/>
          <a:lstStyle/>
          <a:p>
            <a:r>
              <a:rPr lang="en-GB"/>
              <a:t>Nature Drawing</a:t>
            </a:r>
          </a:p>
        </p:txBody>
      </p:sp>
    </p:spTree>
    <p:extLst>
      <p:ext uri="{BB962C8B-B14F-4D97-AF65-F5344CB8AC3E}">
        <p14:creationId xmlns:p14="http://schemas.microsoft.com/office/powerpoint/2010/main" val="246739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2F5EBB-7923-8800-7060-F60CFFC51756}"/>
              </a:ext>
            </a:extLst>
          </p:cNvPr>
          <p:cNvSpPr>
            <a:spLocks noGrp="1"/>
          </p:cNvSpPr>
          <p:nvPr>
            <p:ph type="body" sz="quarter" idx="23"/>
          </p:nvPr>
        </p:nvSpPr>
        <p:spPr/>
        <p:txBody>
          <a:bodyPr/>
          <a:lstStyle/>
          <a:p>
            <a:r>
              <a:rPr lang="en-CH"/>
              <a:t>Nature Drawing</a:t>
            </a:r>
          </a:p>
        </p:txBody>
      </p:sp>
      <p:pic>
        <p:nvPicPr>
          <p:cNvPr id="5" name="Picture 4" descr="A close-up of hands holding a leaf&#10;&#10;Description automatically generated">
            <a:extLst>
              <a:ext uri="{FF2B5EF4-FFF2-40B4-BE49-F238E27FC236}">
                <a16:creationId xmlns:a16="http://schemas.microsoft.com/office/drawing/2014/main" id="{0D31AEF2-0A99-D7E2-29D0-D6F28C75F0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2335" y="1279525"/>
            <a:ext cx="8139289" cy="4578350"/>
          </a:xfrm>
          <a:prstGeom prst="rect">
            <a:avLst/>
          </a:prstGeom>
        </p:spPr>
      </p:pic>
    </p:spTree>
    <p:extLst>
      <p:ext uri="{BB962C8B-B14F-4D97-AF65-F5344CB8AC3E}">
        <p14:creationId xmlns:p14="http://schemas.microsoft.com/office/powerpoint/2010/main" val="199592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9201DA-2B3D-7F61-80EC-F3804A5D8EBF}"/>
              </a:ext>
            </a:extLst>
          </p:cNvPr>
          <p:cNvSpPr>
            <a:spLocks noGrp="1"/>
          </p:cNvSpPr>
          <p:nvPr>
            <p:ph type="body" sz="quarter" idx="22"/>
          </p:nvPr>
        </p:nvSpPr>
        <p:spPr>
          <a:xfrm>
            <a:off x="441325" y="1190929"/>
            <a:ext cx="8237538" cy="2363724"/>
          </a:xfrm>
        </p:spPr>
        <p:txBody>
          <a:bodyPr/>
          <a:lstStyle/>
          <a:p>
            <a:r>
              <a:rPr lang="en-US" dirty="0"/>
              <a:t>Which is an observational drawing of a leaf?</a:t>
            </a:r>
          </a:p>
          <a:p>
            <a:endParaRPr lang="en-AU" dirty="0"/>
          </a:p>
        </p:txBody>
      </p:sp>
      <p:sp>
        <p:nvSpPr>
          <p:cNvPr id="3" name="Text Placeholder 2">
            <a:extLst>
              <a:ext uri="{FF2B5EF4-FFF2-40B4-BE49-F238E27FC236}">
                <a16:creationId xmlns:a16="http://schemas.microsoft.com/office/drawing/2014/main" id="{1BA78275-4517-6E26-3266-71AB81CFA6B5}"/>
              </a:ext>
            </a:extLst>
          </p:cNvPr>
          <p:cNvSpPr>
            <a:spLocks noGrp="1"/>
          </p:cNvSpPr>
          <p:nvPr>
            <p:ph type="body" sz="quarter" idx="23"/>
          </p:nvPr>
        </p:nvSpPr>
        <p:spPr/>
        <p:txBody>
          <a:bodyPr/>
          <a:lstStyle/>
          <a:p>
            <a:r>
              <a:rPr lang="en-US"/>
              <a:t>Nature Drawing</a:t>
            </a:r>
            <a:endParaRPr lang="en-AU"/>
          </a:p>
        </p:txBody>
      </p:sp>
      <p:pic>
        <p:nvPicPr>
          <p:cNvPr id="4" name="Picture 3">
            <a:extLst>
              <a:ext uri="{FF2B5EF4-FFF2-40B4-BE49-F238E27FC236}">
                <a16:creationId xmlns:a16="http://schemas.microsoft.com/office/drawing/2014/main" id="{9764F557-01DD-A526-387C-B3EEA1C1163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257713" y="3953819"/>
            <a:ext cx="1669916" cy="1925693"/>
          </a:xfrm>
          <a:prstGeom prst="rect">
            <a:avLst/>
          </a:prstGeom>
        </p:spPr>
      </p:pic>
      <p:pic>
        <p:nvPicPr>
          <p:cNvPr id="5" name="Picture 4" descr="A drawing of a person's face&#10;&#10;AI-generated content may be incorrect.">
            <a:extLst>
              <a:ext uri="{FF2B5EF4-FFF2-40B4-BE49-F238E27FC236}">
                <a16:creationId xmlns:a16="http://schemas.microsoft.com/office/drawing/2014/main" id="{44863664-0130-FF03-5A9B-FC42475DC3F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16371" y="3964432"/>
            <a:ext cx="1555618" cy="193630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9ACC8DA-A7B1-AF0B-067F-E31DAFC0BDFE}"/>
              </a:ext>
            </a:extLst>
          </p:cNvPr>
          <p:cNvSpPr/>
          <p:nvPr/>
        </p:nvSpPr>
        <p:spPr>
          <a:xfrm>
            <a:off x="1000124" y="2617745"/>
            <a:ext cx="3571876" cy="36909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Tree>
    <p:extLst>
      <p:ext uri="{BB962C8B-B14F-4D97-AF65-F5344CB8AC3E}">
        <p14:creationId xmlns:p14="http://schemas.microsoft.com/office/powerpoint/2010/main" val="2128116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61FBE7-227D-A8A5-88D2-0E1DD53D6353}"/>
              </a:ext>
            </a:extLst>
          </p:cNvPr>
          <p:cNvSpPr>
            <a:spLocks noGrp="1"/>
          </p:cNvSpPr>
          <p:nvPr>
            <p:ph type="body" sz="quarter" idx="23"/>
          </p:nvPr>
        </p:nvSpPr>
        <p:spPr/>
        <p:txBody>
          <a:bodyPr/>
          <a:lstStyle/>
          <a:p>
            <a:r>
              <a:rPr lang="en-GB"/>
              <a:t>Nature Drawing</a:t>
            </a:r>
          </a:p>
        </p:txBody>
      </p:sp>
      <p:pic>
        <p:nvPicPr>
          <p:cNvPr id="4" name="Picture Placeholder 2" descr="A drawing of a leaf on a white board&#10;&#10;Description automatically generated">
            <a:extLst>
              <a:ext uri="{FF2B5EF4-FFF2-40B4-BE49-F238E27FC236}">
                <a16:creationId xmlns:a16="http://schemas.microsoft.com/office/drawing/2014/main" id="{9DBCAAA5-1C6A-F560-F0C2-D81DA41274B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338806" y="1268413"/>
            <a:ext cx="6571139" cy="5040312"/>
          </a:xfrm>
          <a:prstGeom prst="rect">
            <a:avLst/>
          </a:prstGeom>
        </p:spPr>
      </p:pic>
    </p:spTree>
    <p:extLst>
      <p:ext uri="{BB962C8B-B14F-4D97-AF65-F5344CB8AC3E}">
        <p14:creationId xmlns:p14="http://schemas.microsoft.com/office/powerpoint/2010/main" val="168742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BCFF7F-2050-94CC-D464-259B65CA5190}"/>
              </a:ext>
            </a:extLst>
          </p:cNvPr>
          <p:cNvSpPr>
            <a:spLocks noGrp="1"/>
          </p:cNvSpPr>
          <p:nvPr>
            <p:ph type="body" sz="quarter" idx="24"/>
          </p:nvPr>
        </p:nvSpPr>
        <p:spPr/>
        <p:txBody>
          <a:bodyPr lIns="0" tIns="0" rIns="0" bIns="0" anchor="t">
            <a:spAutoFit/>
          </a:bodyPr>
          <a:lstStyle/>
          <a:p>
            <a:r>
              <a:rPr lang="en-AU">
                <a:ea typeface="Calibri"/>
              </a:rPr>
              <a:t>Find the Most Interesting Part</a:t>
            </a:r>
            <a:endParaRPr lang="en-AU"/>
          </a:p>
        </p:txBody>
      </p:sp>
      <p:pic>
        <p:nvPicPr>
          <p:cNvPr id="4" name="Picture 3">
            <a:extLst>
              <a:ext uri="{FF2B5EF4-FFF2-40B4-BE49-F238E27FC236}">
                <a16:creationId xmlns:a16="http://schemas.microsoft.com/office/drawing/2014/main" id="{9238B1A8-8CB3-CF5C-2BF4-8896CA04A50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70861" y="1268725"/>
            <a:ext cx="6802278" cy="5040000"/>
          </a:xfrm>
          <a:prstGeom prst="rect">
            <a:avLst/>
          </a:prstGeom>
        </p:spPr>
      </p:pic>
      <p:pic>
        <p:nvPicPr>
          <p:cNvPr id="5" name="Picture 4">
            <a:extLst>
              <a:ext uri="{FF2B5EF4-FFF2-40B4-BE49-F238E27FC236}">
                <a16:creationId xmlns:a16="http://schemas.microsoft.com/office/drawing/2014/main" id="{1874F02E-0C43-D9CA-8E41-A5EAAE0E6DC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185961" y="1268725"/>
            <a:ext cx="6772077" cy="5040000"/>
          </a:xfrm>
          <a:prstGeom prst="rect">
            <a:avLst/>
          </a:prstGeom>
        </p:spPr>
      </p:pic>
      <p:pic>
        <p:nvPicPr>
          <p:cNvPr id="6" name="Picture 5">
            <a:extLst>
              <a:ext uri="{FF2B5EF4-FFF2-40B4-BE49-F238E27FC236}">
                <a16:creationId xmlns:a16="http://schemas.microsoft.com/office/drawing/2014/main" id="{9351AC99-C7DC-E4C4-3D09-A20A6060010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155760" y="1268725"/>
            <a:ext cx="6802278" cy="5040000"/>
          </a:xfrm>
          <a:prstGeom prst="rect">
            <a:avLst/>
          </a:prstGeom>
        </p:spPr>
      </p:pic>
      <p:pic>
        <p:nvPicPr>
          <p:cNvPr id="7" name="Picture 6">
            <a:extLst>
              <a:ext uri="{FF2B5EF4-FFF2-40B4-BE49-F238E27FC236}">
                <a16:creationId xmlns:a16="http://schemas.microsoft.com/office/drawing/2014/main" id="{FA87AC4C-7CA0-1F8F-ECA0-FD8C20129CDC}"/>
              </a:ext>
            </a:extLst>
          </p:cNvPr>
          <p:cNvPicPr>
            <a:picLocks noChangeAspect="1"/>
          </p:cNvPicPr>
          <p:nvPr/>
        </p:nvPicPr>
        <p:blipFill>
          <a:blip r:embed="rId6" cstate="screen">
            <a:extLst>
              <a:ext uri="{28A0092B-C50C-407E-A947-70E740481C1C}">
                <a14:useLocalDpi xmlns:a14="http://schemas.microsoft.com/office/drawing/2010/main"/>
              </a:ext>
            </a:extLst>
          </a:blip>
          <a:stretch/>
        </p:blipFill>
        <p:spPr>
          <a:xfrm>
            <a:off x="1155762" y="1268725"/>
            <a:ext cx="6832478" cy="5040000"/>
          </a:xfrm>
          <a:prstGeom prst="rect">
            <a:avLst/>
          </a:prstGeom>
        </p:spPr>
      </p:pic>
    </p:spTree>
    <p:extLst>
      <p:ext uri="{BB962C8B-B14F-4D97-AF65-F5344CB8AC3E}">
        <p14:creationId xmlns:p14="http://schemas.microsoft.com/office/powerpoint/2010/main" val="298767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3A30F-41EA-C280-355B-11F0C17602A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4516805-84E1-67D6-FBF5-EF858FDCDA43}"/>
              </a:ext>
            </a:extLst>
          </p:cNvPr>
          <p:cNvSpPr>
            <a:spLocks noGrp="1"/>
          </p:cNvSpPr>
          <p:nvPr>
            <p:ph type="body" sz="quarter" idx="24"/>
          </p:nvPr>
        </p:nvSpPr>
        <p:spPr/>
        <p:txBody>
          <a:bodyPr lIns="0" tIns="0" rIns="0" bIns="0" anchor="t">
            <a:spAutoFit/>
          </a:bodyPr>
          <a:lstStyle/>
          <a:p>
            <a:r>
              <a:rPr lang="en-AU">
                <a:ea typeface="Calibri"/>
              </a:rPr>
              <a:t>Find the Most Interesting Part</a:t>
            </a:r>
            <a:endParaRPr lang="en-AU"/>
          </a:p>
        </p:txBody>
      </p:sp>
      <p:pic>
        <p:nvPicPr>
          <p:cNvPr id="9" name="Graphic 8">
            <a:extLst>
              <a:ext uri="{FF2B5EF4-FFF2-40B4-BE49-F238E27FC236}">
                <a16:creationId xmlns:a16="http://schemas.microsoft.com/office/drawing/2014/main" id="{DBD05442-FAA3-9B8B-42C5-251412F3C4F1}"/>
              </a:ext>
            </a:extLst>
          </p:cNvPr>
          <p:cNvPicPr>
            <a:picLocks noChangeAspect="1"/>
          </p:cNvPicPr>
          <p:nvPr/>
        </p:nvPicPr>
        <p:blipFill>
          <a:blip r:embed="rId3">
            <a:extLst>
              <a:ext uri="{96DAC541-7B7A-43D3-8B79-37D633B846F1}">
                <asvg:svgBlip xmlns:asvg="http://schemas.microsoft.com/office/drawing/2016/SVG/main" r:embed="rId4"/>
              </a:ext>
            </a:extLst>
          </a:blip>
          <a:srcRect l="5281" t="4190" r="5281" b="15874"/>
          <a:stretch/>
        </p:blipFill>
        <p:spPr>
          <a:xfrm>
            <a:off x="812612" y="1268725"/>
            <a:ext cx="7518775" cy="5040000"/>
          </a:xfrm>
          <a:prstGeom prst="rect">
            <a:avLst/>
          </a:prstGeom>
        </p:spPr>
      </p:pic>
    </p:spTree>
    <p:extLst>
      <p:ext uri="{BB962C8B-B14F-4D97-AF65-F5344CB8AC3E}">
        <p14:creationId xmlns:p14="http://schemas.microsoft.com/office/powerpoint/2010/main" val="2440029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A82742-C5A2-264D-06FA-433EA6979BF4}"/>
              </a:ext>
            </a:extLst>
          </p:cNvPr>
          <p:cNvSpPr>
            <a:spLocks noGrp="1"/>
          </p:cNvSpPr>
          <p:nvPr>
            <p:ph type="body" sz="quarter" idx="24"/>
          </p:nvPr>
        </p:nvSpPr>
        <p:spPr>
          <a:xfrm>
            <a:off x="431800" y="1196975"/>
            <a:ext cx="8239125" cy="600075"/>
          </a:xfrm>
        </p:spPr>
        <p:txBody>
          <a:bodyPr lIns="0" tIns="0" rIns="0" bIns="0" anchor="t"/>
          <a:lstStyle/>
          <a:p>
            <a:r>
              <a:rPr lang="en-GB" sz="4800" dirty="0"/>
              <a:t>Natural objects can be used to make art.</a:t>
            </a:r>
            <a:endParaRPr lang="en-US" sz="4800" dirty="0"/>
          </a:p>
        </p:txBody>
      </p:sp>
      <p:pic>
        <p:nvPicPr>
          <p:cNvPr id="2" name="Picture 1">
            <a:extLst>
              <a:ext uri="{FF2B5EF4-FFF2-40B4-BE49-F238E27FC236}">
                <a16:creationId xmlns:a16="http://schemas.microsoft.com/office/drawing/2014/main" id="{C13E7A83-BE49-9EB4-F4B6-DC74F8E692E7}"/>
              </a:ext>
            </a:extLst>
          </p:cNvPr>
          <p:cNvPicPr>
            <a:picLocks noChangeAspect="1"/>
          </p:cNvPicPr>
          <p:nvPr/>
        </p:nvPicPr>
        <p:blipFill>
          <a:blip r:embed="rId3" cstate="screen">
            <a:extLst>
              <a:ext uri="{28A0092B-C50C-407E-A947-70E740481C1C}">
                <a14:useLocalDpi xmlns:a14="http://schemas.microsoft.com/office/drawing/2010/main"/>
              </a:ext>
            </a:extLst>
          </a:blip>
          <a:stretch/>
        </p:blipFill>
        <p:spPr>
          <a:xfrm>
            <a:off x="1878166" y="2722222"/>
            <a:ext cx="5387668" cy="3586503"/>
          </a:xfrm>
          <a:prstGeom prst="rect">
            <a:avLst/>
          </a:prstGeom>
        </p:spPr>
      </p:pic>
    </p:spTree>
    <p:extLst>
      <p:ext uri="{BB962C8B-B14F-4D97-AF65-F5344CB8AC3E}">
        <p14:creationId xmlns:p14="http://schemas.microsoft.com/office/powerpoint/2010/main" val="37132510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D0809C-1ACC-A1DD-C92A-7D9945EEEF70}"/>
              </a:ext>
            </a:extLst>
          </p:cNvPr>
          <p:cNvSpPr txBox="1"/>
          <p:nvPr/>
        </p:nvSpPr>
        <p:spPr>
          <a:xfrm>
            <a:off x="5068711" y="69991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Tree>
    <p:extLst>
      <p:ext uri="{BB962C8B-B14F-4D97-AF65-F5344CB8AC3E}">
        <p14:creationId xmlns:p14="http://schemas.microsoft.com/office/powerpoint/2010/main" val="23309794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0DB6CC22-EC03-DEBA-8E96-758065127FE4}"/>
              </a:ext>
            </a:extLst>
          </p:cNvPr>
          <p:cNvPicPr>
            <a:picLocks noGrp="1" noChangeAspect="1"/>
          </p:cNvPicPr>
          <p:nvPr>
            <p:ph type="pic" sz="quarter" idx="4294967295"/>
          </p:nvPr>
        </p:nvPicPr>
        <p:blipFill>
          <a:blip r:embed="rId3" cstate="screen">
            <a:extLst>
              <a:ext uri="{28A0092B-C50C-407E-A947-70E740481C1C}">
                <a14:useLocalDpi xmlns:a14="http://schemas.microsoft.com/office/drawing/2010/main"/>
              </a:ext>
            </a:extLst>
          </a:blip>
          <a:srcRect r="-146"/>
          <a:stretch/>
        </p:blipFill>
        <p:spPr>
          <a:xfrm>
            <a:off x="786384" y="1269126"/>
            <a:ext cx="7571232" cy="5039599"/>
          </a:xfrm>
          <a:prstGeom prst="rect">
            <a:avLst/>
          </a:prstGeom>
        </p:spPr>
      </p:pic>
      <p:pic>
        <p:nvPicPr>
          <p:cNvPr id="10" name="Picture 9" descr="A person looking at a wall of art&#10;&#10;AI-generated content may be incorrect.">
            <a:extLst>
              <a:ext uri="{FF2B5EF4-FFF2-40B4-BE49-F238E27FC236}">
                <a16:creationId xmlns:a16="http://schemas.microsoft.com/office/drawing/2014/main" id="{8D8688AA-681A-9B04-0B86-759950AF02B6}"/>
              </a:ext>
            </a:extLst>
          </p:cNvPr>
          <p:cNvPicPr>
            <a:picLocks noChangeAspect="1"/>
          </p:cNvPicPr>
          <p:nvPr/>
        </p:nvPicPr>
        <p:blipFill>
          <a:blip r:embed="rId4" cstate="screen">
            <a:extLst>
              <a:ext uri="{BEBA8EAE-BF5A-486C-A8C5-ECC9F3942E4B}">
                <a14:imgProps xmlns:a14="http://schemas.microsoft.com/office/drawing/2010/main">
                  <a14:imgLayer r:embed="rId5">
                    <a14:imgEffect>
                      <a14:colorTemperature colorTemp="5242"/>
                    </a14:imgEffect>
                    <a14:imgEffect>
                      <a14:saturation sat="160000"/>
                    </a14:imgEffect>
                  </a14:imgLayer>
                </a14:imgProps>
              </a:ext>
              <a:ext uri="{28A0092B-C50C-407E-A947-70E740481C1C}">
                <a14:useLocalDpi xmlns:a14="http://schemas.microsoft.com/office/drawing/2010/main"/>
              </a:ext>
            </a:extLst>
          </a:blip>
          <a:srcRect/>
          <a:stretch/>
        </p:blipFill>
        <p:spPr>
          <a:xfrm>
            <a:off x="786384" y="1268413"/>
            <a:ext cx="7559040" cy="5039599"/>
          </a:xfrm>
          <a:prstGeom prst="rect">
            <a:avLst/>
          </a:prstGeom>
        </p:spPr>
      </p:pic>
      <p:pic>
        <p:nvPicPr>
          <p:cNvPr id="7" name="Picture 6" descr="A child holding a piece of paper&#10;&#10;AI-generated content may be incorrect.">
            <a:extLst>
              <a:ext uri="{FF2B5EF4-FFF2-40B4-BE49-F238E27FC236}">
                <a16:creationId xmlns:a16="http://schemas.microsoft.com/office/drawing/2014/main" id="{BC4D91F7-455B-2229-241E-7D0DAAE2324B}"/>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85218" y="1269126"/>
            <a:ext cx="7568766" cy="5029872"/>
          </a:xfrm>
          <a:prstGeom prst="rect">
            <a:avLst/>
          </a:prstGeom>
        </p:spPr>
      </p:pic>
    </p:spTree>
    <p:extLst>
      <p:ext uri="{BB962C8B-B14F-4D97-AF65-F5344CB8AC3E}">
        <p14:creationId xmlns:p14="http://schemas.microsoft.com/office/powerpoint/2010/main" val="79261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girls looking at a piece of paper&#10;&#10;Description automatically generated">
            <a:extLst>
              <a:ext uri="{FF2B5EF4-FFF2-40B4-BE49-F238E27FC236}">
                <a16:creationId xmlns:a16="http://schemas.microsoft.com/office/drawing/2014/main" id="{535E78E8-0C29-3410-9CD9-594312EADF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1998" y="1268725"/>
            <a:ext cx="6300004" cy="5040000"/>
          </a:xfrm>
          <a:prstGeom prst="rect">
            <a:avLst/>
          </a:prstGeom>
        </p:spPr>
      </p:pic>
    </p:spTree>
    <p:extLst>
      <p:ext uri="{BB962C8B-B14F-4D97-AF65-F5344CB8AC3E}">
        <p14:creationId xmlns:p14="http://schemas.microsoft.com/office/powerpoint/2010/main" val="614914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65ABC25-E506-B849-E488-D74DC1DCD723}"/>
              </a:ext>
            </a:extLst>
          </p:cNvPr>
          <p:cNvSpPr>
            <a:spLocks noGrp="1"/>
          </p:cNvSpPr>
          <p:nvPr>
            <p:ph type="body" sz="quarter" idx="22"/>
          </p:nvPr>
        </p:nvSpPr>
        <p:spPr>
          <a:xfrm>
            <a:off x="455289" y="1268413"/>
            <a:ext cx="8233422" cy="2363724"/>
          </a:xfrm>
        </p:spPr>
        <p:txBody>
          <a:bodyPr/>
          <a:lstStyle/>
          <a:p>
            <a:r>
              <a:rPr lang="en-GB" dirty="0"/>
              <a:t>Today we learned to draw objects we see in nature.</a:t>
            </a:r>
          </a:p>
          <a:p>
            <a:endParaRPr lang="en-GB" dirty="0"/>
          </a:p>
        </p:txBody>
      </p:sp>
      <p:sp>
        <p:nvSpPr>
          <p:cNvPr id="5" name="Text Placeholder 2">
            <a:extLst>
              <a:ext uri="{FF2B5EF4-FFF2-40B4-BE49-F238E27FC236}">
                <a16:creationId xmlns:a16="http://schemas.microsoft.com/office/drawing/2014/main" id="{9B2FE70A-E119-0BA8-815A-8FED9D713911}"/>
              </a:ext>
            </a:extLst>
          </p:cNvPr>
          <p:cNvSpPr txBox="1">
            <a:spLocks/>
          </p:cNvSpPr>
          <p:nvPr/>
        </p:nvSpPr>
        <p:spPr>
          <a:xfrm>
            <a:off x="455289" y="1220312"/>
            <a:ext cx="8233422" cy="2215991"/>
          </a:xfrm>
          <a:prstGeom prst="rect">
            <a:avLst/>
          </a:prstGeom>
        </p:spPr>
        <p:txBody>
          <a:bodyPr wrap="square" lIns="0" tIns="0" rIns="0" bIns="0">
            <a:spAutoFit/>
          </a:bodyPr>
          <a:lstStyle>
            <a:lvl1pPr marL="0" indent="0" algn="l" rtl="0" eaLnBrk="1" fontAlgn="base" hangingPunct="1">
              <a:spcBef>
                <a:spcPct val="20000"/>
              </a:spcBef>
              <a:spcAft>
                <a:spcPct val="0"/>
              </a:spcAft>
              <a:buFont typeface="Arial" panose="020B0604020202020204" pitchFamily="34" charset="0"/>
              <a:buNone/>
              <a:defRPr sz="4800" b="0" i="0" kern="1200">
                <a:solidFill>
                  <a:schemeClr val="bg2"/>
                </a:solidFill>
                <a:latin typeface="Edu QLD Beginner Medium" pitchFamily="2" charset="0"/>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latin typeface="Edu QLD Beginner" pitchFamily="2" charset="0"/>
              </a:rPr>
              <a:t>We used these shapes, lines and textures to make our own drawings.</a:t>
            </a:r>
          </a:p>
        </p:txBody>
      </p:sp>
      <p:pic>
        <p:nvPicPr>
          <p:cNvPr id="6" name="Picture Placeholder 2" descr="A drawing of a leaf on a white board&#10;&#10;Description automatically generated">
            <a:extLst>
              <a:ext uri="{FF2B5EF4-FFF2-40B4-BE49-F238E27FC236}">
                <a16:creationId xmlns:a16="http://schemas.microsoft.com/office/drawing/2014/main" id="{56E0F662-2E6B-690B-67FD-D5875E2B7055}"/>
              </a:ext>
            </a:extLst>
          </p:cNvPr>
          <p:cNvPicPr>
            <a:picLocks noGrp="1" noChangeAspect="1"/>
          </p:cNvPicPr>
          <p:nvPr>
            <p:ph type="pic" sz="quarter" idx="23"/>
          </p:nvPr>
        </p:nvPicPr>
        <p:blipFill>
          <a:blip r:embed="rId3" cstate="screen">
            <a:extLst>
              <a:ext uri="{28A0092B-C50C-407E-A947-70E740481C1C}">
                <a14:useLocalDpi xmlns:a14="http://schemas.microsoft.com/office/drawing/2010/main"/>
              </a:ext>
            </a:extLst>
          </a:blip>
          <a:srcRect r="-4890"/>
          <a:stretch/>
        </p:blipFill>
        <p:spPr>
          <a:xfrm>
            <a:off x="2426746" y="3484563"/>
            <a:ext cx="4290507" cy="2789237"/>
          </a:xfrm>
        </p:spPr>
      </p:pic>
    </p:spTree>
    <p:extLst>
      <p:ext uri="{BB962C8B-B14F-4D97-AF65-F5344CB8AC3E}">
        <p14:creationId xmlns:p14="http://schemas.microsoft.com/office/powerpoint/2010/main" val="60811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1780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88D3C16-F69B-D1C3-9C85-5E7620739BCE}"/>
              </a:ext>
            </a:extLst>
          </p:cNvPr>
          <p:cNvSpPr>
            <a:spLocks noGrp="1"/>
          </p:cNvSpPr>
          <p:nvPr>
            <p:ph type="body" sz="quarter" idx="22"/>
          </p:nvPr>
        </p:nvSpPr>
        <p:spPr>
          <a:xfrm>
            <a:off x="441325" y="1200454"/>
            <a:ext cx="8234363" cy="3102388"/>
          </a:xfrm>
        </p:spPr>
        <p:txBody>
          <a:bodyPr/>
          <a:lstStyle/>
          <a:p>
            <a:r>
              <a:rPr lang="en-US" dirty="0"/>
              <a:t>In the next lesson</a:t>
            </a:r>
            <a:r>
              <a:rPr lang="en-US" sz="4800" dirty="0"/>
              <a:t>, we will learn how to blend </a:t>
            </a:r>
            <a:r>
              <a:rPr lang="en-US" sz="4800" dirty="0" err="1"/>
              <a:t>colours</a:t>
            </a:r>
            <a:r>
              <a:rPr lang="en-US" sz="4800" dirty="0"/>
              <a:t> from light to dark.</a:t>
            </a:r>
          </a:p>
          <a:p>
            <a:endParaRPr lang="en-US" dirty="0"/>
          </a:p>
        </p:txBody>
      </p:sp>
      <p:pic>
        <p:nvPicPr>
          <p:cNvPr id="6" name="Picture Placeholder 5" descr="A green pencil next to a drawing of a leaf&#10;&#10;Description automatically generated">
            <a:extLst>
              <a:ext uri="{FF2B5EF4-FFF2-40B4-BE49-F238E27FC236}">
                <a16:creationId xmlns:a16="http://schemas.microsoft.com/office/drawing/2014/main" id="{0536B4FF-ECE6-476E-11DE-B3136F39D139}"/>
              </a:ext>
            </a:extLst>
          </p:cNvPr>
          <p:cNvPicPr>
            <a:picLocks noGrp="1" noChangeAspect="1"/>
          </p:cNvPicPr>
          <p:nvPr>
            <p:ph type="pic" sz="quarter" idx="23"/>
          </p:nvPr>
        </p:nvPicPr>
        <p:blipFill>
          <a:blip r:embed="rId3" cstate="screen">
            <a:extLst>
              <a:ext uri="{28A0092B-C50C-407E-A947-70E740481C1C}">
                <a14:useLocalDpi xmlns:a14="http://schemas.microsoft.com/office/drawing/2010/main"/>
              </a:ext>
            </a:extLst>
          </a:blip>
          <a:srcRect/>
          <a:stretch/>
        </p:blipFill>
        <p:spPr>
          <a:xfrm>
            <a:off x="2343149" y="3465513"/>
            <a:ext cx="4457701" cy="2808287"/>
          </a:xfrm>
        </p:spPr>
      </p:pic>
    </p:spTree>
    <p:extLst>
      <p:ext uri="{BB962C8B-B14F-4D97-AF65-F5344CB8AC3E}">
        <p14:creationId xmlns:p14="http://schemas.microsoft.com/office/powerpoint/2010/main" val="42607818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4EA9C-A564-6A5B-92A1-674C29E2C454}"/>
              </a:ext>
            </a:extLst>
          </p:cNvPr>
          <p:cNvSpPr txBox="1"/>
          <p:nvPr/>
        </p:nvSpPr>
        <p:spPr>
          <a:xfrm>
            <a:off x="431800" y="1268413"/>
            <a:ext cx="8243888" cy="2197100"/>
          </a:xfrm>
          <a:prstGeom prst="rect">
            <a:avLst/>
          </a:prstGeom>
          <a:noFill/>
          <a:ln>
            <a:noFill/>
          </a:ln>
        </p:spPr>
        <p:txBody>
          <a:bodyPr wrap="square" rtlCol="0">
            <a:noAutofit/>
          </a:bodyPr>
          <a:lstStyle/>
          <a:p>
            <a:pPr>
              <a:spcBef>
                <a:spcPts val="672"/>
              </a:spcBef>
            </a:pPr>
            <a:endParaRPr lang="ko-KR" altLang="en-US" sz="2800" i="0" dirty="0">
              <a:solidFill>
                <a:schemeClr val="tx1"/>
              </a:solidFill>
              <a:latin typeface="Calibri"/>
              <a:cs typeface="Calibri"/>
            </a:endParaRPr>
          </a:p>
        </p:txBody>
      </p:sp>
      <p:sp>
        <p:nvSpPr>
          <p:cNvPr id="3" name="TextBox 2">
            <a:extLst>
              <a:ext uri="{FF2B5EF4-FFF2-40B4-BE49-F238E27FC236}">
                <a16:creationId xmlns:a16="http://schemas.microsoft.com/office/drawing/2014/main" id="{9FB4E724-0342-782C-65D1-8EC39051AF7D}"/>
              </a:ext>
            </a:extLst>
          </p:cNvPr>
          <p:cNvSpPr txBox="1"/>
          <p:nvPr/>
        </p:nvSpPr>
        <p:spPr>
          <a:xfrm>
            <a:off x="431800" y="1268413"/>
            <a:ext cx="8243888" cy="2197100"/>
          </a:xfrm>
          <a:prstGeom prst="rect">
            <a:avLst/>
          </a:prstGeom>
          <a:noFill/>
          <a:ln>
            <a:noFill/>
          </a:ln>
        </p:spPr>
        <p:txBody>
          <a:bodyPr wrap="square" rtlCol="0">
            <a:noAutofit/>
          </a:bodyPr>
          <a:lstStyle/>
          <a:p>
            <a:pPr marL="171450" indent="-171450">
              <a:spcBef>
                <a:spcPts val="672"/>
              </a:spcBef>
              <a:buFont typeface="Arial" panose="020B0604020202020204" pitchFamily="34" charset="0"/>
              <a:buChar char="•"/>
            </a:pPr>
            <a:r>
              <a:rPr lang="en-US" altLang="ko-KR" sz="1200" i="0" dirty="0">
                <a:solidFill>
                  <a:schemeClr val="tx1"/>
                </a:solidFill>
                <a:latin typeface="Calibri"/>
                <a:cs typeface="Calibri"/>
              </a:rPr>
              <a:t>Lesson 2 Slide 10 First Photo: Landscape by Paul Cézanne, 1880, The Auction </a:t>
            </a:r>
            <a:r>
              <a:rPr lang="en-US" altLang="ko-KR" sz="1200" i="0">
                <a:solidFill>
                  <a:schemeClr val="tx1"/>
                </a:solidFill>
                <a:latin typeface="Calibri"/>
                <a:cs typeface="Calibri"/>
              </a:rPr>
              <a:t>Collective, </a:t>
            </a:r>
            <a:r>
              <a:rPr lang="en-US" altLang="ko-KR" sz="1200" i="0">
                <a:solidFill>
                  <a:schemeClr val="tx1"/>
                </a:solidFill>
                <a:latin typeface="Calibri"/>
                <a:cs typeface="Calibri"/>
                <a:hlinkClick r:id="rId2"/>
              </a:rPr>
              <a:t>https</a:t>
            </a:r>
            <a:r>
              <a:rPr lang="en-US" altLang="ko-KR" sz="1200" i="0" dirty="0">
                <a:solidFill>
                  <a:schemeClr val="tx1"/>
                </a:solidFill>
                <a:latin typeface="Calibri"/>
                <a:cs typeface="Calibri"/>
                <a:hlinkClick r:id="rId2"/>
              </a:rPr>
              <a:t>://theauctioncollective.com/auctions/demo-auction/landscape-5/</a:t>
            </a:r>
            <a:endParaRPr lang="en-US" altLang="ko-KR" sz="1200" i="0" dirty="0">
              <a:solidFill>
                <a:schemeClr val="tx1"/>
              </a:solidFill>
              <a:latin typeface="Calibri"/>
              <a:cs typeface="Calibri"/>
            </a:endParaRPr>
          </a:p>
          <a:p>
            <a:pPr marL="171450" indent="-171450">
              <a:spcBef>
                <a:spcPts val="672"/>
              </a:spcBef>
              <a:buFont typeface="Arial" panose="020B0604020202020204" pitchFamily="34" charset="0"/>
              <a:buChar char="•"/>
            </a:pPr>
            <a:r>
              <a:rPr lang="en-US" altLang="ko-KR" sz="1200" i="0" dirty="0">
                <a:solidFill>
                  <a:schemeClr val="tx1"/>
                </a:solidFill>
                <a:latin typeface="Calibri"/>
                <a:cs typeface="Calibri"/>
              </a:rPr>
              <a:t>Lesson 2 Slide 10 Second Photo: Flowers in a Jug by Margaret Preston, 1955, </a:t>
            </a:r>
            <a:r>
              <a:rPr lang="en-US" altLang="ko-KR" sz="1200" i="0" dirty="0">
                <a:solidFill>
                  <a:schemeClr val="tx1"/>
                </a:solidFill>
                <a:latin typeface="Calibri"/>
                <a:cs typeface="Calibri"/>
                <a:hlinkClick r:id="rId3"/>
              </a:rPr>
              <a:t>https://www.mutualart.com/Artwork/Flowers-in-a-Jug/ED9884230BDB9AB5</a:t>
            </a:r>
            <a:r>
              <a:rPr lang="en-US" altLang="ko-KR" sz="1200" i="0" dirty="0">
                <a:solidFill>
                  <a:schemeClr val="tx1"/>
                </a:solidFill>
                <a:latin typeface="Calibri"/>
                <a:cs typeface="Calibri"/>
              </a:rPr>
              <a:t> </a:t>
            </a:r>
            <a:endParaRPr lang="ko-KR" altLang="en-US" sz="1200" i="0" dirty="0">
              <a:solidFill>
                <a:schemeClr val="tx1"/>
              </a:solidFill>
              <a:latin typeface="Calibri"/>
              <a:cs typeface="Calibri"/>
            </a:endParaRPr>
          </a:p>
        </p:txBody>
      </p:sp>
    </p:spTree>
    <p:extLst>
      <p:ext uri="{BB962C8B-B14F-4D97-AF65-F5344CB8AC3E}">
        <p14:creationId xmlns:p14="http://schemas.microsoft.com/office/powerpoint/2010/main" val="21749025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8774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A7A6179-8674-593C-4C4F-ED86B075AB9E}"/>
              </a:ext>
            </a:extLst>
          </p:cNvPr>
          <p:cNvSpPr>
            <a:spLocks noGrp="1"/>
          </p:cNvSpPr>
          <p:nvPr>
            <p:ph type="body" sz="quarter" idx="24"/>
          </p:nvPr>
        </p:nvSpPr>
        <p:spPr/>
        <p:txBody>
          <a:bodyPr lIns="91440" tIns="45720" rIns="91440" bIns="45720" anchor="t"/>
          <a:lstStyle/>
          <a:p>
            <a:r>
              <a:rPr lang="en-GB" sz="4800" dirty="0"/>
              <a:t>We can notice the different shapes and textures that transfer from the leaf in a leaf rubbing. </a:t>
            </a:r>
            <a:endParaRPr lang="en-US" sz="4800" dirty="0"/>
          </a:p>
        </p:txBody>
      </p:sp>
      <p:pic>
        <p:nvPicPr>
          <p:cNvPr id="4" name="Picture 3">
            <a:extLst>
              <a:ext uri="{FF2B5EF4-FFF2-40B4-BE49-F238E27FC236}">
                <a16:creationId xmlns:a16="http://schemas.microsoft.com/office/drawing/2014/main" id="{56DC249B-725F-A5BC-ABB8-5B948BA4BD6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5400000">
            <a:off x="3174338" y="2934032"/>
            <a:ext cx="2795325" cy="3884210"/>
          </a:xfrm>
          <a:prstGeom prst="rect">
            <a:avLst/>
          </a:prstGeom>
        </p:spPr>
      </p:pic>
    </p:spTree>
    <p:extLst>
      <p:ext uri="{BB962C8B-B14F-4D97-AF65-F5344CB8AC3E}">
        <p14:creationId xmlns:p14="http://schemas.microsoft.com/office/powerpoint/2010/main" val="3665375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1503DE-57C0-1DB4-236B-1DE6BD0A4EAD}"/>
              </a:ext>
            </a:extLst>
          </p:cNvPr>
          <p:cNvSpPr>
            <a:spLocks noGrp="1"/>
          </p:cNvSpPr>
          <p:nvPr>
            <p:ph type="body" sz="quarter" idx="10"/>
          </p:nvPr>
        </p:nvSpPr>
        <p:spPr>
          <a:xfrm>
            <a:off x="464469" y="1143303"/>
            <a:ext cx="8234363" cy="1477328"/>
          </a:xfrm>
        </p:spPr>
        <p:txBody>
          <a:bodyPr lIns="0" tIns="0" rIns="0" bIns="0" anchor="t">
            <a:spAutoFit/>
          </a:bodyPr>
          <a:lstStyle/>
          <a:p>
            <a:r>
              <a:rPr lang="en-US" sz="4800" dirty="0"/>
              <a:t>Which picture shows using </a:t>
            </a:r>
            <a:r>
              <a:rPr lang="en-US" dirty="0"/>
              <a:t>things</a:t>
            </a:r>
            <a:r>
              <a:rPr lang="en-US" sz="4800" dirty="0"/>
              <a:t> from nature to make art:</a:t>
            </a:r>
          </a:p>
        </p:txBody>
      </p:sp>
      <p:pic>
        <p:nvPicPr>
          <p:cNvPr id="3" name="Picture 2">
            <a:extLst>
              <a:ext uri="{FF2B5EF4-FFF2-40B4-BE49-F238E27FC236}">
                <a16:creationId xmlns:a16="http://schemas.microsoft.com/office/drawing/2014/main" id="{A201C38E-FC3A-F559-D551-C034490C955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347635">
            <a:off x="1007269" y="3805850"/>
            <a:ext cx="1736401" cy="1967133"/>
          </a:xfrm>
          <a:prstGeom prst="rect">
            <a:avLst/>
          </a:prstGeom>
        </p:spPr>
      </p:pic>
      <p:pic>
        <p:nvPicPr>
          <p:cNvPr id="6" name="Picture 5" descr="Person using tools to carve artwork depicting foliage, birds, and text">
            <a:extLst>
              <a:ext uri="{FF2B5EF4-FFF2-40B4-BE49-F238E27FC236}">
                <a16:creationId xmlns:a16="http://schemas.microsoft.com/office/drawing/2014/main" id="{6AA3B34A-E37A-E920-8AFB-E41BF161616D}"/>
              </a:ext>
            </a:extLst>
          </p:cNvPr>
          <p:cNvPicPr>
            <a:picLocks noChangeAspect="1"/>
          </p:cNvPicPr>
          <p:nvPr/>
        </p:nvPicPr>
        <p:blipFill>
          <a:blip r:embed="rId4" cstate="screen">
            <a:extLst>
              <a:ext uri="{28A0092B-C50C-407E-A947-70E740481C1C}">
                <a14:useLocalDpi xmlns:a14="http://schemas.microsoft.com/office/drawing/2010/main"/>
              </a:ext>
            </a:extLst>
          </a:blip>
          <a:srcRect b="-1839"/>
          <a:stretch/>
        </p:blipFill>
        <p:spPr>
          <a:xfrm>
            <a:off x="3746028" y="3962288"/>
            <a:ext cx="1880548" cy="2057175"/>
          </a:xfrm>
          <a:prstGeom prst="rect">
            <a:avLst/>
          </a:prstGeom>
        </p:spPr>
      </p:pic>
      <p:pic>
        <p:nvPicPr>
          <p:cNvPr id="8" name="Picture 7" descr="Children in kindergarten">
            <a:extLst>
              <a:ext uri="{FF2B5EF4-FFF2-40B4-BE49-F238E27FC236}">
                <a16:creationId xmlns:a16="http://schemas.microsoft.com/office/drawing/2014/main" id="{61A35C94-9C31-3652-CE54-4D889FEF202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120000">
            <a:off x="6514321" y="3791537"/>
            <a:ext cx="1787440" cy="2070960"/>
          </a:xfrm>
          <a:prstGeom prst="rect">
            <a:avLst/>
          </a:prstGeom>
        </p:spPr>
      </p:pic>
      <p:sp>
        <p:nvSpPr>
          <p:cNvPr id="4" name="Rectangle 3">
            <a:extLst>
              <a:ext uri="{FF2B5EF4-FFF2-40B4-BE49-F238E27FC236}">
                <a16:creationId xmlns:a16="http://schemas.microsoft.com/office/drawing/2014/main" id="{5287536E-A8A8-6EC5-5E1F-8546C5F891C9}"/>
              </a:ext>
            </a:extLst>
          </p:cNvPr>
          <p:cNvSpPr/>
          <p:nvPr/>
        </p:nvSpPr>
        <p:spPr>
          <a:xfrm>
            <a:off x="3422912" y="2693007"/>
            <a:ext cx="5399376" cy="36909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H" sz="1100">
              <a:solidFill>
                <a:schemeClr val="tx2"/>
              </a:solidFill>
            </a:endParaRPr>
          </a:p>
        </p:txBody>
      </p:sp>
    </p:spTree>
    <p:extLst>
      <p:ext uri="{BB962C8B-B14F-4D97-AF65-F5344CB8AC3E}">
        <p14:creationId xmlns:p14="http://schemas.microsoft.com/office/powerpoint/2010/main" val="320788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AAA9AAF-AC9D-669A-FC53-169D793D5E80}"/>
              </a:ext>
            </a:extLst>
          </p:cNvPr>
          <p:cNvSpPr>
            <a:spLocks noGrp="1"/>
          </p:cNvSpPr>
          <p:nvPr>
            <p:ph type="body" sz="quarter" idx="22"/>
          </p:nvPr>
        </p:nvSpPr>
        <p:spPr>
          <a:xfrm>
            <a:off x="441325" y="1190929"/>
            <a:ext cx="8237538" cy="1477328"/>
          </a:xfrm>
        </p:spPr>
        <p:txBody>
          <a:bodyPr lIns="0" tIns="0" rIns="0" bIns="0" anchor="t">
            <a:spAutoFit/>
          </a:bodyPr>
          <a:lstStyle/>
          <a:p>
            <a:r>
              <a:rPr lang="en-US" sz="4800" dirty="0"/>
              <a:t>In this lesson, we will learn how to draw objects that we see in nature.</a:t>
            </a:r>
          </a:p>
        </p:txBody>
      </p:sp>
      <p:pic>
        <p:nvPicPr>
          <p:cNvPr id="3" name="Picture Placeholder 2" descr="A drawing of a leaf on a white board&#10;&#10;Description automatically generated">
            <a:extLst>
              <a:ext uri="{FF2B5EF4-FFF2-40B4-BE49-F238E27FC236}">
                <a16:creationId xmlns:a16="http://schemas.microsoft.com/office/drawing/2014/main" id="{B0623EAA-431B-8701-30B0-2C1FC5F3F527}"/>
              </a:ext>
            </a:extLst>
          </p:cNvPr>
          <p:cNvPicPr>
            <a:picLocks noGrp="1" noChangeAspect="1"/>
          </p:cNvPicPr>
          <p:nvPr>
            <p:ph type="pic" sz="quarter" idx="23"/>
          </p:nvPr>
        </p:nvPicPr>
        <p:blipFill>
          <a:blip r:embed="rId3" cstate="screen">
            <a:extLst>
              <a:ext uri="{28A0092B-C50C-407E-A947-70E740481C1C}">
                <a14:useLocalDpi xmlns:a14="http://schemas.microsoft.com/office/drawing/2010/main"/>
              </a:ext>
            </a:extLst>
          </a:blip>
          <a:srcRect/>
          <a:stretch/>
        </p:blipFill>
        <p:spPr>
          <a:xfrm>
            <a:off x="2327479" y="2848801"/>
            <a:ext cx="4465229" cy="3424999"/>
          </a:xfrm>
        </p:spPr>
      </p:pic>
    </p:spTree>
    <p:extLst>
      <p:ext uri="{BB962C8B-B14F-4D97-AF65-F5344CB8AC3E}">
        <p14:creationId xmlns:p14="http://schemas.microsoft.com/office/powerpoint/2010/main" val="2130184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C75247C-E0EE-65B4-84B4-680CC208810E}"/>
              </a:ext>
            </a:extLst>
          </p:cNvPr>
          <p:cNvSpPr>
            <a:spLocks noGrp="1"/>
          </p:cNvSpPr>
          <p:nvPr>
            <p:ph type="body" sz="quarter" idx="22"/>
          </p:nvPr>
        </p:nvSpPr>
        <p:spPr>
          <a:xfrm>
            <a:off x="453231" y="1190929"/>
            <a:ext cx="8237538" cy="4875181"/>
          </a:xfrm>
        </p:spPr>
        <p:txBody>
          <a:bodyPr/>
          <a:lstStyle/>
          <a:p>
            <a:r>
              <a:rPr lang="en-US" dirty="0"/>
              <a:t>You will be successful when you can: </a:t>
            </a:r>
          </a:p>
          <a:p>
            <a:pPr marL="571500" indent="-571500">
              <a:buFont typeface="Arial" panose="020B0604020202020204" pitchFamily="34" charset="0"/>
              <a:buChar char="•"/>
            </a:pPr>
            <a:r>
              <a:rPr lang="en-US" b="1" dirty="0">
                <a:solidFill>
                  <a:schemeClr val="accent1"/>
                </a:solidFill>
              </a:rPr>
              <a:t>look</a:t>
            </a:r>
            <a:r>
              <a:rPr lang="en-US" dirty="0"/>
              <a:t> </a:t>
            </a:r>
            <a:r>
              <a:rPr lang="en-US" dirty="0">
                <a:solidFill>
                  <a:schemeClr val="tx1"/>
                </a:solidFill>
              </a:rPr>
              <a:t>closely at natural objects</a:t>
            </a:r>
          </a:p>
          <a:p>
            <a:pPr marL="571500" indent="-571500">
              <a:buFont typeface="Arial" panose="020B0604020202020204" pitchFamily="34" charset="0"/>
              <a:buChar char="•"/>
            </a:pPr>
            <a:r>
              <a:rPr lang="en-US" b="1" dirty="0">
                <a:solidFill>
                  <a:schemeClr val="accent1"/>
                </a:solidFill>
              </a:rPr>
              <a:t>use</a:t>
            </a:r>
            <a:r>
              <a:rPr lang="en-US" dirty="0">
                <a:solidFill>
                  <a:schemeClr val="tx1"/>
                </a:solidFill>
              </a:rPr>
              <a:t> shapes and lines to create textures.</a:t>
            </a:r>
          </a:p>
          <a:p>
            <a:endParaRPr lang="en-US" dirty="0"/>
          </a:p>
        </p:txBody>
      </p:sp>
    </p:spTree>
    <p:extLst>
      <p:ext uri="{BB962C8B-B14F-4D97-AF65-F5344CB8AC3E}">
        <p14:creationId xmlns:p14="http://schemas.microsoft.com/office/powerpoint/2010/main" val="1943005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8BA34A3D-8C36-C808-FF26-CB557DBD9701}"/>
              </a:ext>
            </a:extLst>
          </p:cNvPr>
          <p:cNvPicPr>
            <a:picLocks noGrp="1" noChangeAspect="1"/>
          </p:cNvPicPr>
          <p:nvPr>
            <p:ph type="pic" sz="quarter" idx="23"/>
          </p:nvPr>
        </p:nvPicPr>
        <p:blipFill>
          <a:blip r:embed="rId3" cstate="screen">
            <a:extLst>
              <a:ext uri="{28A0092B-C50C-407E-A947-70E740481C1C}">
                <a14:useLocalDpi xmlns:a14="http://schemas.microsoft.com/office/drawing/2010/main"/>
              </a:ext>
            </a:extLst>
          </a:blip>
          <a:srcRect/>
          <a:stretch/>
        </p:blipFill>
        <p:spPr>
          <a:xfrm>
            <a:off x="561422" y="1268413"/>
            <a:ext cx="8021156" cy="5040312"/>
          </a:xfrm>
        </p:spPr>
      </p:pic>
      <p:pic>
        <p:nvPicPr>
          <p:cNvPr id="22" name="Picture 21">
            <a:extLst>
              <a:ext uri="{FF2B5EF4-FFF2-40B4-BE49-F238E27FC236}">
                <a16:creationId xmlns:a16="http://schemas.microsoft.com/office/drawing/2014/main" id="{B146E54B-5DBC-55BA-0D7D-38F2F173A9B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61919" y="1268101"/>
            <a:ext cx="8020659" cy="5040000"/>
          </a:xfrm>
          <a:prstGeom prst="rect">
            <a:avLst/>
          </a:prstGeom>
        </p:spPr>
      </p:pic>
      <p:pic>
        <p:nvPicPr>
          <p:cNvPr id="24" name="Picture 23">
            <a:extLst>
              <a:ext uri="{FF2B5EF4-FFF2-40B4-BE49-F238E27FC236}">
                <a16:creationId xmlns:a16="http://schemas.microsoft.com/office/drawing/2014/main" id="{56EB4C73-0179-1E82-7322-FD40CB07F5A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61422" y="1267477"/>
            <a:ext cx="8020659" cy="5040000"/>
          </a:xfrm>
          <a:prstGeom prst="rect">
            <a:avLst/>
          </a:prstGeom>
        </p:spPr>
      </p:pic>
    </p:spTree>
    <p:extLst>
      <p:ext uri="{BB962C8B-B14F-4D97-AF65-F5344CB8AC3E}">
        <p14:creationId xmlns:p14="http://schemas.microsoft.com/office/powerpoint/2010/main" val="295450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412AEBF-5FF7-284A-502D-2FECF914522D}"/>
              </a:ext>
            </a:extLst>
          </p:cNvPr>
          <p:cNvSpPr>
            <a:spLocks noGrp="1"/>
          </p:cNvSpPr>
          <p:nvPr>
            <p:ph type="body" sz="quarter" idx="22"/>
          </p:nvPr>
        </p:nvSpPr>
        <p:spPr>
          <a:xfrm>
            <a:off x="502750" y="1793891"/>
            <a:ext cx="1817914" cy="861774"/>
          </a:xfrm>
        </p:spPr>
        <p:txBody>
          <a:bodyPr/>
          <a:lstStyle/>
          <a:p>
            <a:r>
              <a:rPr lang="en-US" sz="2800" dirty="0"/>
              <a:t>observational drawing</a:t>
            </a:r>
          </a:p>
        </p:txBody>
      </p:sp>
      <p:sp>
        <p:nvSpPr>
          <p:cNvPr id="9" name="Text Placeholder 8">
            <a:extLst>
              <a:ext uri="{FF2B5EF4-FFF2-40B4-BE49-F238E27FC236}">
                <a16:creationId xmlns:a16="http://schemas.microsoft.com/office/drawing/2014/main" id="{38B50329-46FB-084E-FF57-7724C47EA617}"/>
              </a:ext>
            </a:extLst>
          </p:cNvPr>
          <p:cNvSpPr>
            <a:spLocks noGrp="1"/>
          </p:cNvSpPr>
          <p:nvPr>
            <p:ph type="body" sz="quarter" idx="23"/>
          </p:nvPr>
        </p:nvSpPr>
        <p:spPr>
          <a:xfrm>
            <a:off x="502750" y="4135638"/>
            <a:ext cx="1817914" cy="430887"/>
          </a:xfrm>
        </p:spPr>
        <p:txBody>
          <a:bodyPr/>
          <a:lstStyle/>
          <a:p>
            <a:r>
              <a:rPr lang="en-US" sz="2800" dirty="0"/>
              <a:t>texture</a:t>
            </a:r>
          </a:p>
        </p:txBody>
      </p:sp>
      <p:sp>
        <p:nvSpPr>
          <p:cNvPr id="10" name="Text Placeholder 9">
            <a:extLst>
              <a:ext uri="{FF2B5EF4-FFF2-40B4-BE49-F238E27FC236}">
                <a16:creationId xmlns:a16="http://schemas.microsoft.com/office/drawing/2014/main" id="{592A885D-E926-C62C-1F56-FD5A8154EDB4}"/>
              </a:ext>
            </a:extLst>
          </p:cNvPr>
          <p:cNvSpPr>
            <a:spLocks noGrp="1"/>
          </p:cNvSpPr>
          <p:nvPr>
            <p:ph type="body" sz="quarter" idx="24"/>
          </p:nvPr>
        </p:nvSpPr>
        <p:spPr>
          <a:xfrm>
            <a:off x="2453183" y="4135638"/>
            <a:ext cx="2893710" cy="1292662"/>
          </a:xfrm>
        </p:spPr>
        <p:txBody>
          <a:bodyPr/>
          <a:lstStyle/>
          <a:p>
            <a:r>
              <a:rPr lang="en-US" sz="2800" dirty="0"/>
              <a:t>How something feels, like rough, bumpy or smooth. </a:t>
            </a:r>
          </a:p>
        </p:txBody>
      </p:sp>
      <p:sp>
        <p:nvSpPr>
          <p:cNvPr id="11" name="Text Placeholder 10">
            <a:extLst>
              <a:ext uri="{FF2B5EF4-FFF2-40B4-BE49-F238E27FC236}">
                <a16:creationId xmlns:a16="http://schemas.microsoft.com/office/drawing/2014/main" id="{055A3552-915B-84AF-EFC8-98470A9DEB46}"/>
              </a:ext>
            </a:extLst>
          </p:cNvPr>
          <p:cNvSpPr>
            <a:spLocks noGrp="1"/>
          </p:cNvSpPr>
          <p:nvPr>
            <p:ph type="body" sz="quarter" idx="25"/>
          </p:nvPr>
        </p:nvSpPr>
        <p:spPr>
          <a:xfrm>
            <a:off x="2453183" y="1791557"/>
            <a:ext cx="2893710" cy="1723549"/>
          </a:xfrm>
        </p:spPr>
        <p:txBody>
          <a:bodyPr/>
          <a:lstStyle/>
          <a:p>
            <a:r>
              <a:rPr lang="en-US" sz="2800" dirty="0"/>
              <a:t>Looking at something carefully and drawing what you see.</a:t>
            </a:r>
          </a:p>
        </p:txBody>
      </p:sp>
      <p:pic>
        <p:nvPicPr>
          <p:cNvPr id="3" name="Picture Placeholder 2">
            <a:extLst>
              <a:ext uri="{FF2B5EF4-FFF2-40B4-BE49-F238E27FC236}">
                <a16:creationId xmlns:a16="http://schemas.microsoft.com/office/drawing/2014/main" id="{8040DAF2-4E1F-8245-C79E-1F15479ABB32}"/>
              </a:ext>
            </a:extLst>
          </p:cNvPr>
          <p:cNvPicPr>
            <a:picLocks noGrp="1" noChangeAspect="1"/>
          </p:cNvPicPr>
          <p:nvPr>
            <p:ph type="pic" sz="quarter" idx="26"/>
          </p:nvPr>
        </p:nvPicPr>
        <p:blipFill>
          <a:blip r:embed="rId3" cstate="screen">
            <a:extLst>
              <a:ext uri="{28A0092B-C50C-407E-A947-70E740481C1C}">
                <a14:useLocalDpi xmlns:a14="http://schemas.microsoft.com/office/drawing/2010/main"/>
              </a:ext>
            </a:extLst>
          </a:blip>
          <a:srcRect/>
          <a:stretch/>
        </p:blipFill>
        <p:spPr/>
      </p:pic>
      <p:pic>
        <p:nvPicPr>
          <p:cNvPr id="15" name="Picture Placeholder 14">
            <a:extLst>
              <a:ext uri="{FF2B5EF4-FFF2-40B4-BE49-F238E27FC236}">
                <a16:creationId xmlns:a16="http://schemas.microsoft.com/office/drawing/2014/main" id="{37A7E846-A22F-A57E-2F93-E7D1915138C7}"/>
              </a:ext>
            </a:extLst>
          </p:cNvPr>
          <p:cNvPicPr>
            <a:picLocks noGrp="1" noChangeAspect="1"/>
          </p:cNvPicPr>
          <p:nvPr>
            <p:ph type="pic" sz="quarter" idx="27"/>
          </p:nvPr>
        </p:nvPicPr>
        <p:blipFill>
          <a:blip r:embed="rId4" cstate="screen">
            <a:extLst>
              <a:ext uri="{28A0092B-C50C-407E-A947-70E740481C1C}">
                <a14:useLocalDpi xmlns:a14="http://schemas.microsoft.com/office/drawing/2010/main"/>
              </a:ext>
            </a:extLst>
          </a:blip>
          <a:srcRect/>
          <a:stretch/>
        </p:blipFill>
        <p:spPr>
          <a:xfrm>
            <a:off x="5521519" y="4088653"/>
            <a:ext cx="3048000" cy="2166148"/>
          </a:xfrm>
        </p:spPr>
      </p:pic>
    </p:spTree>
    <p:extLst>
      <p:ext uri="{BB962C8B-B14F-4D97-AF65-F5344CB8AC3E}">
        <p14:creationId xmlns:p14="http://schemas.microsoft.com/office/powerpoint/2010/main" val="1546692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49208AD-D6A0-19C3-AE2F-DBA8C4467634}"/>
              </a:ext>
            </a:extLst>
          </p:cNvPr>
          <p:cNvSpPr>
            <a:spLocks noGrp="1"/>
          </p:cNvSpPr>
          <p:nvPr>
            <p:ph type="body" sz="quarter" idx="24"/>
          </p:nvPr>
        </p:nvSpPr>
        <p:spPr/>
        <p:txBody>
          <a:bodyPr lIns="91440" tIns="45720" rIns="91440" bIns="45720" anchor="t"/>
          <a:lstStyle/>
          <a:p>
            <a:r>
              <a:rPr lang="en-AU">
                <a:ea typeface="Calibri"/>
              </a:rPr>
              <a:t>Review</a:t>
            </a:r>
            <a:endParaRPr lang="en-AU"/>
          </a:p>
        </p:txBody>
      </p:sp>
      <p:pic>
        <p:nvPicPr>
          <p:cNvPr id="2" name="Picture 1">
            <a:extLst>
              <a:ext uri="{FF2B5EF4-FFF2-40B4-BE49-F238E27FC236}">
                <a16:creationId xmlns:a16="http://schemas.microsoft.com/office/drawing/2014/main" id="{349BD980-025A-0353-9D60-119020200DB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92275" y="1268413"/>
            <a:ext cx="7559451" cy="5040312"/>
          </a:xfrm>
          <a:prstGeom prst="rect">
            <a:avLst/>
          </a:prstGeom>
        </p:spPr>
      </p:pic>
      <p:pic>
        <p:nvPicPr>
          <p:cNvPr id="3" name="Picture 2">
            <a:extLst>
              <a:ext uri="{FF2B5EF4-FFF2-40B4-BE49-F238E27FC236}">
                <a16:creationId xmlns:a16="http://schemas.microsoft.com/office/drawing/2014/main" id="{060378EA-B33E-1E49-720F-54C9377372D8}"/>
              </a:ext>
            </a:extLst>
          </p:cNvPr>
          <p:cNvPicPr>
            <a:picLocks noChangeAspect="1"/>
          </p:cNvPicPr>
          <p:nvPr/>
        </p:nvPicPr>
        <p:blipFill>
          <a:blip r:embed="rId4" cstate="screen">
            <a:extLst>
              <a:ext uri="{28A0092B-C50C-407E-A947-70E740481C1C}">
                <a14:useLocalDpi xmlns:a14="http://schemas.microsoft.com/office/drawing/2010/main"/>
              </a:ext>
            </a:extLst>
          </a:blip>
          <a:stretch/>
        </p:blipFill>
        <p:spPr>
          <a:xfrm>
            <a:off x="792275" y="1268413"/>
            <a:ext cx="7559451" cy="5040312"/>
          </a:xfrm>
          <a:prstGeom prst="rect">
            <a:avLst/>
          </a:prstGeom>
        </p:spPr>
      </p:pic>
      <p:pic>
        <p:nvPicPr>
          <p:cNvPr id="7" name="Picture 6">
            <a:extLst>
              <a:ext uri="{FF2B5EF4-FFF2-40B4-BE49-F238E27FC236}">
                <a16:creationId xmlns:a16="http://schemas.microsoft.com/office/drawing/2014/main" id="{5715E1D6-861D-21F3-897D-3DC64B7AF0CD}"/>
              </a:ext>
            </a:extLst>
          </p:cNvPr>
          <p:cNvPicPr>
            <a:picLocks noChangeAspect="1"/>
          </p:cNvPicPr>
          <p:nvPr/>
        </p:nvPicPr>
        <p:blipFill>
          <a:blip r:embed="rId5" cstate="screen">
            <a:extLst>
              <a:ext uri="{28A0092B-C50C-407E-A947-70E740481C1C}">
                <a14:useLocalDpi xmlns:a14="http://schemas.microsoft.com/office/drawing/2010/main"/>
              </a:ext>
            </a:extLst>
          </a:blip>
          <a:stretch/>
        </p:blipFill>
        <p:spPr>
          <a:xfrm>
            <a:off x="790240" y="1268413"/>
            <a:ext cx="7563520" cy="5040312"/>
          </a:xfrm>
          <a:prstGeom prst="rect">
            <a:avLst/>
          </a:prstGeom>
        </p:spPr>
      </p:pic>
    </p:spTree>
    <p:extLst>
      <p:ext uri="{BB962C8B-B14F-4D97-AF65-F5344CB8AC3E}">
        <p14:creationId xmlns:p14="http://schemas.microsoft.com/office/powerpoint/2010/main" val="367217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8"/>
  <p:tag name="ARTICULATE_DESIGN_ID_CUSTOM DESIGN" val="JizD6fQG"/>
  <p:tag name="ARTICULATE_DESIGN_ID_5_OFFICE THEME" val="trXBsvWs"/>
  <p:tag name="ARTICULATE_DESIGN_ID_GGSA_CURRICULUM_PPT_THEME" val="kbp9wEbE"/>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GSA_Curriculum_PPT_Theme">
  <a:themeElements>
    <a:clrScheme name="GGSA">
      <a:dk1>
        <a:srgbClr val="181818"/>
      </a:dk1>
      <a:lt1>
        <a:sysClr val="window" lastClr="FFFFFF"/>
      </a:lt1>
      <a:dk2>
        <a:srgbClr val="1F1F1F"/>
      </a:dk2>
      <a:lt2>
        <a:srgbClr val="181818"/>
      </a:lt2>
      <a:accent1>
        <a:srgbClr val="177F99"/>
      </a:accent1>
      <a:accent2>
        <a:srgbClr val="A3A3A3"/>
      </a:accent2>
      <a:accent3>
        <a:srgbClr val="FAA234"/>
      </a:accent3>
      <a:accent4>
        <a:srgbClr val="FBB561"/>
      </a:accent4>
      <a:accent5>
        <a:srgbClr val="FDBC14"/>
      </a:accent5>
      <a:accent6>
        <a:srgbClr val="FED05E"/>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2">
              <a:lumMod val="75000"/>
            </a:schemeClr>
          </a:solidFill>
        </a:ln>
      </a:spPr>
      <a:bodyPr anchor="ctr"/>
      <a:lstStyle>
        <a:defPPr algn="r">
          <a:defRPr sz="1100" dirty="0"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wrap="square" rtlCol="0">
        <a:noAutofit/>
      </a:bodyPr>
      <a:lstStyle>
        <a:defPPr>
          <a:spcBef>
            <a:spcPts val="672"/>
          </a:spcBef>
          <a:defRPr sz="2800" i="0" dirty="0" smtClean="0">
            <a:solidFill>
              <a:schemeClr val="tx1"/>
            </a:solidFill>
            <a:latin typeface="Calibri"/>
            <a:cs typeface="Calibri"/>
          </a:defRPr>
        </a:defPPr>
      </a:lstStyle>
    </a:txDef>
  </a:objectDefaults>
  <a:extraClrSchemeLst/>
  <a:extLst>
    <a:ext uri="{05A4C25C-085E-4340-85A3-A5531E510DB2}">
      <thm15:themeFamily xmlns:thm15="http://schemas.microsoft.com/office/thememl/2012/main" name="GGSA_Curriculum_PPT_Theme" id="{1BBDCDBC-CF02-4599-9A13-09DFC0558105}" vid="{F26590E7-F273-42E2-B3FD-7B468DE84EEB}"/>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documentManagement>
    <SharedWithUsers xmlns="f315eb64-a02b-4bd5-a84c-38ab918c4ccd">
      <UserInfo>
        <DisplayName>Vanessa Leonhardt - Archive</DisplayName>
        <AccountId>208</AccountId>
        <AccountType/>
      </UserInfo>
      <UserInfo>
        <DisplayName>Jacqui Castorina</DisplayName>
        <AccountId>112</AccountId>
        <AccountType/>
      </UserInfo>
    </SharedWithUsers>
    <TaxCatchAll xmlns="f315eb64-a02b-4bd5-a84c-38ab918c4ccd" xsi:nil="true"/>
    <lcf76f155ced4ddcb4097134ff3c332f xmlns="d63ea73a-d7e6-4e3a-bf41-d78273581467">
      <Terms xmlns="http://schemas.microsoft.com/office/infopath/2007/PartnerControls"/>
    </lcf76f155ced4ddcb4097134ff3c332f>
    <MediaLengthInSeconds xmlns="d63ea73a-d7e6-4e3a-bf41-d78273581467" xsi:nil="true"/>
    <_Flow_SignoffStatus xmlns="d63ea73a-d7e6-4e3a-bf41-d78273581467" xsi:nil="true"/>
    <_Revision xmlns="http://schemas.microsoft.com/sharepoint/v3/fields" xsi:nil="true"/>
    <Review_x0020_History xmlns="d63ea73a-d7e6-4e3a-bf41-d78273581467" xsi:nil="true"/>
    <_dlc_DocId xmlns="f315eb64-a02b-4bd5-a84c-38ab918c4ccd">3KN27SNVY5CS-90160594-423753</_dlc_DocId>
    <_dlc_DocIdPersistId xmlns="f315eb64-a02b-4bd5-a84c-38ab918c4ccd">false</_dlc_DocIdPersistId>
    <_dlc_DocIdUrl xmlns="f315eb64-a02b-4bd5-a84c-38ab918c4ccd">
      <Url>https://ggsaus.sharepoint.com/sites/Curriculum/_layouts/15/DocIdRedir.aspx?ID=3KN27SNVY5CS-90160594-423753</Url>
      <Description>3KN27SNVY5CS-90160594-423753</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3EF7453D4541F4C94DB1D6331E0719E" ma:contentTypeVersion="19" ma:contentTypeDescription="Create a new document." ma:contentTypeScope="" ma:versionID="2f554891c902b9729e78eaef781ee93c">
  <xsd:schema xmlns:xsd="http://www.w3.org/2001/XMLSchema" xmlns:xs="http://www.w3.org/2001/XMLSchema" xmlns:p="http://schemas.microsoft.com/office/2006/metadata/properties" xmlns:ns2="d63ea73a-d7e6-4e3a-bf41-d78273581467" xmlns:ns3="f315eb64-a02b-4bd5-a84c-38ab918c4ccd" xmlns:ns4="http://schemas.microsoft.com/sharepoint/v3/fields" targetNamespace="http://schemas.microsoft.com/office/2006/metadata/properties" ma:root="true" ma:fieldsID="e95c42783cfae94cde1f4e57332ecaa2" ns2:_="" ns3:_="" ns4:_="">
    <xsd:import namespace="d63ea73a-d7e6-4e3a-bf41-d78273581467"/>
    <xsd:import namespace="f315eb64-a02b-4bd5-a84c-38ab918c4ccd"/>
    <xsd:import namespace="http://schemas.microsoft.com/sharepoint/v3/fields"/>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_Flow_SignoffStatus" minOccurs="0"/>
                <xsd:element ref="ns3:SharedWithUsers" minOccurs="0"/>
                <xsd:element ref="ns3:SharedWithDetails" minOccurs="0"/>
                <xsd:element ref="ns4:_Revision" minOccurs="0"/>
                <xsd:element ref="ns2:Review_x0020_History" minOccurs="0"/>
                <xsd:element ref="ns2:MediaServiceObjectDetectorVersions" minOccurs="0"/>
                <xsd:element ref="ns3:_dlc_DocId" minOccurs="0"/>
                <xsd:element ref="ns3:_dlc_DocIdUrl" minOccurs="0"/>
                <xsd:element ref="ns3:_dlc_DocIdPersistId"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3ea73a-d7e6-4e3a-bf41-d782735814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3a52850-eb8e-4fa7-a03f-de41acfdcd08"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_Flow_SignoffStatus" ma:index="19" nillable="true" ma:displayName="Sign-off status" ma:internalName="Sign_x002d_off_x0020_status">
      <xsd:simpleType>
        <xsd:restriction base="dms:Text"/>
      </xsd:simpleType>
    </xsd:element>
    <xsd:element name="Review_x0020_History" ma:index="23" nillable="true" ma:displayName="Review History" ma:description="Provides a link to view all previous audits on the file in the Document Management system" ma:internalName="Review_x0020_History">
      <xsd:simpleType>
        <xsd:restriction base="dms:Text">
          <xsd:maxLength value="255"/>
        </xsd:restriction>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315eb64-a02b-4bd5-a84c-38ab918c4cc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20cdfe1-95c5-49e3-a8d4-f4154b7228ba}" ma:internalName="TaxCatchAll" ma:showField="CatchAllData" ma:web="f315eb64-a02b-4bd5-a84c-38ab918c4ccd">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_dlc_DocId" ma:index="25" nillable="true" ma:displayName="Document ID Value" ma:description="The value of the document ID assigned to this item." ma:indexed="true" ma:internalName="_dlc_DocId" ma:readOnly="true">
      <xsd:simpleType>
        <xsd:restriction base="dms:Text"/>
      </xsd:simpleType>
    </xsd:element>
    <xsd:element name="_dlc_DocIdUrl" ma:index="2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7"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Revision" ma:index="22" nillable="true" ma:displayName="Revision" ma:internalName="_Revi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01C80E3-7085-4EFA-9580-9B95782F31B4}">
  <ds:schemaRefs>
    <ds:schemaRef ds:uri="http://schemas.microsoft.com/sharepoint/events"/>
  </ds:schemaRefs>
</ds:datastoreItem>
</file>

<file path=customXml/itemProps2.xml><?xml version="1.0" encoding="utf-8"?>
<ds:datastoreItem xmlns:ds="http://schemas.openxmlformats.org/officeDocument/2006/customXml" ds:itemID="{ECCA1584-9CA9-46D4-BE44-1AD376E0FB8E}">
  <ds:schemaRefs>
    <ds:schemaRef ds:uri="http://www.w3.org/XML/1998/namespace"/>
    <ds:schemaRef ds:uri="http://schemas.microsoft.com/sharepoint/v3/fields"/>
    <ds:schemaRef ds:uri="http://purl.org/dc/dcmitype/"/>
    <ds:schemaRef ds:uri="http://schemas.microsoft.com/office/infopath/2007/PartnerControls"/>
    <ds:schemaRef ds:uri="http://schemas.microsoft.com/office/2006/metadata/properties"/>
    <ds:schemaRef ds:uri="http://purl.org/dc/elements/1.1/"/>
    <ds:schemaRef ds:uri="http://schemas.microsoft.com/office/2006/documentManagement/types"/>
    <ds:schemaRef ds:uri="http://schemas.openxmlformats.org/package/2006/metadata/core-properties"/>
    <ds:schemaRef ds:uri="f315eb64-a02b-4bd5-a84c-38ab918c4ccd"/>
    <ds:schemaRef ds:uri="d63ea73a-d7e6-4e3a-bf41-d78273581467"/>
    <ds:schemaRef ds:uri="http://purl.org/dc/terms/"/>
  </ds:schemaRefs>
</ds:datastoreItem>
</file>

<file path=customXml/itemProps3.xml><?xml version="1.0" encoding="utf-8"?>
<ds:datastoreItem xmlns:ds="http://schemas.openxmlformats.org/officeDocument/2006/customXml" ds:itemID="{0E81CC02-ECF9-4F15-B97B-B4010C63ECB7}">
  <ds:schemaRefs>
    <ds:schemaRef ds:uri="d63ea73a-d7e6-4e3a-bf41-d78273581467"/>
    <ds:schemaRef ds:uri="f315eb64-a02b-4bd5-a84c-38ab918c4cc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A126B2F9-9E5E-47F6-8BD5-9996CAB193A4}">
  <ds:schemaRefs>
    <ds:schemaRef ds:uri="http://schemas.microsoft.com/sharepoint/v3/contenttype/forms"/>
  </ds:schemaRefs>
</ds:datastoreItem>
</file>

<file path=docMetadata/LabelInfo.xml><?xml version="1.0" encoding="utf-8"?>
<clbl:labelList xmlns:clbl="http://schemas.microsoft.com/office/2020/mipLabelMetadata">
  <clbl:label id="{9244ecb8-16fe-4c0f-8e27-d1c8d10e61bf}" enabled="0" method="" siteId="{9244ecb8-16fe-4c0f-8e27-d1c8d10e61bf}" removed="1"/>
</clbl:labelList>
</file>

<file path=docProps/app.xml><?xml version="1.0" encoding="utf-8"?>
<Properties xmlns="http://schemas.openxmlformats.org/officeDocument/2006/extended-properties" xmlns:vt="http://schemas.openxmlformats.org/officeDocument/2006/docPropsVTypes">
  <Template>GGSA_Curriculum_PPT_Theme</Template>
  <TotalTime>34</TotalTime>
  <Words>2530</Words>
  <Application>Microsoft Office PowerPoint</Application>
  <PresentationFormat>On-screen Show (4:3)</PresentationFormat>
  <Paragraphs>166</Paragraphs>
  <Slides>27</Slides>
  <Notes>25</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27</vt:i4>
      </vt:variant>
    </vt:vector>
  </HeadingPairs>
  <TitlesOfParts>
    <vt:vector size="37" baseType="lpstr">
      <vt:lpstr>Arial</vt:lpstr>
      <vt:lpstr>Calibr</vt:lpstr>
      <vt:lpstr>Calibri</vt:lpstr>
      <vt:lpstr>Calibri Light</vt:lpstr>
      <vt:lpstr>Edu QLD Beginner</vt:lpstr>
      <vt:lpstr>Inter</vt:lpstr>
      <vt:lpstr>Symbol</vt:lpstr>
      <vt:lpstr>Times</vt:lpstr>
      <vt:lpstr>Custom Design</vt:lpstr>
      <vt:lpstr>GGSA_Curriculum_PPT_Theme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CYP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subject>Parenting</dc:subject>
  <dc:creator>Sandra Thibeault</dc:creator>
  <cp:keywords>Parenting</cp:keywords>
  <cp:lastModifiedBy>Fiona Tye</cp:lastModifiedBy>
  <cp:revision>2</cp:revision>
  <cp:lastPrinted>2021-04-07T01:54:21Z</cp:lastPrinted>
  <dcterms:created xsi:type="dcterms:W3CDTF">2017-09-25T17:46:47Z</dcterms:created>
  <dcterms:modified xsi:type="dcterms:W3CDTF">2025-10-16T05:17:04Z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0x01010023EF7453D4541F4C94DB1D6331E0719E</vt:lpwstr>
  </property>
  <property fmtid="{D5CDD505-2E9C-101B-9397-08002B2CF9AE}" pid="3" name="Order">
    <vt:r8>6578600</vt:r8>
  </property>
  <property fmtid="{D5CDD505-2E9C-101B-9397-08002B2CF9AE}" pid="4" name="_dlc_DocIdItemGuid">
    <vt:lpwstr>206a4904-8762-463c-aad0-1d077e12b7aa</vt:lpwstr>
  </property>
  <property fmtid="{D5CDD505-2E9C-101B-9397-08002B2CF9AE}" pid="5" name="dcProductDevelopment">
    <vt:bool>false</vt:bool>
  </property>
  <property fmtid="{D5CDD505-2E9C-101B-9397-08002B2CF9AE}" pid="6" name="dcInternalEvaluationLibrary">
    <vt:bool>false</vt:bool>
  </property>
  <property fmtid="{D5CDD505-2E9C-101B-9397-08002B2CF9AE}" pid="7" name="dcMarketingServices">
    <vt:bool>false</vt:bool>
  </property>
  <property fmtid="{D5CDD505-2E9C-101B-9397-08002B2CF9AE}" pid="8" name="dcIntranet">
    <vt:bool>false</vt:bool>
  </property>
  <property fmtid="{D5CDD505-2E9C-101B-9397-08002B2CF9AE}" pid="9" name="dcExternalEvaluationLibrary">
    <vt:bool>false</vt:bool>
  </property>
  <property fmtid="{D5CDD505-2E9C-101B-9397-08002B2CF9AE}" pid="10" name="dcSchoolsAllStaff">
    <vt:bool>false</vt:bool>
  </property>
  <property fmtid="{D5CDD505-2E9C-101B-9397-08002B2CF9AE}" pid="11" name="dcDirectors">
    <vt:bool>false</vt:bool>
  </property>
  <property fmtid="{D5CDD505-2E9C-101B-9397-08002B2CF9AE}" pid="12" name="dcGreatTeachingPortal">
    <vt:bool>false</vt:bool>
  </property>
  <property fmtid="{D5CDD505-2E9C-101B-9397-08002B2CF9AE}" pid="13" name="dcBrochureStand">
    <vt:bool>false</vt:bool>
  </property>
  <property fmtid="{D5CDD505-2E9C-101B-9397-08002B2CF9AE}" pid="14" name="dcSchoolPrincipals">
    <vt:bool>false</vt:bool>
  </property>
  <property fmtid="{D5CDD505-2E9C-101B-9397-08002B2CF9AE}" pid="15" name="dcWebsite">
    <vt:bool>false</vt:bool>
  </property>
  <property fmtid="{D5CDD505-2E9C-101B-9397-08002B2CF9AE}" pid="16" name="dcDigitalDatabase">
    <vt:bool>false</vt:bool>
  </property>
  <property fmtid="{D5CDD505-2E9C-101B-9397-08002B2CF9AE}" pid="17" name="dcProductFolders">
    <vt:bool>false</vt:bool>
  </property>
  <property fmtid="{D5CDD505-2E9C-101B-9397-08002B2CF9AE}" pid="18" name="dcCEOSocialMedia">
    <vt:bool>false</vt:bool>
  </property>
  <property fmtid="{D5CDD505-2E9C-101B-9397-08002B2CF9AE}" pid="19" name="dcBusinessServices">
    <vt:bool>false</vt:bool>
  </property>
  <property fmtid="{D5CDD505-2E9C-101B-9397-08002B2CF9AE}" pid="20" name="dcInfoHub">
    <vt:bool>false</vt:bool>
  </property>
  <property fmtid="{D5CDD505-2E9C-101B-9397-08002B2CF9AE}" pid="21" name="dcManagement">
    <vt:bool>false</vt:bool>
  </property>
  <property fmtid="{D5CDD505-2E9C-101B-9397-08002B2CF9AE}" pid="22" name="dcSchoolPartnerships">
    <vt:bool>false</vt:bool>
  </property>
  <property fmtid="{D5CDD505-2E9C-101B-9397-08002B2CF9AE}" pid="23" name="dcCurriculumResourceLibrary">
    <vt:bool>false</vt:bool>
  </property>
  <property fmtid="{D5CDD505-2E9C-101B-9397-08002B2CF9AE}" pid="24" name="dcAllGGSAStaff">
    <vt:bool>false</vt:bool>
  </property>
  <property fmtid="{D5CDD505-2E9C-101B-9397-08002B2CF9AE}" pid="25" name="dcSocialMedia">
    <vt:bool>false</vt:bool>
  </property>
  <property fmtid="{D5CDD505-2E9C-101B-9397-08002B2CF9AE}" pid="26" name="MediaServiceImageTags">
    <vt:lpwstr/>
  </property>
  <property fmtid="{D5CDD505-2E9C-101B-9397-08002B2CF9AE}" pid="27" name="xd_ProgID">
    <vt:lpwstr/>
  </property>
  <property fmtid="{D5CDD505-2E9C-101B-9397-08002B2CF9AE}" pid="28" name="_ColorHex">
    <vt:lpwstr/>
  </property>
  <property fmtid="{D5CDD505-2E9C-101B-9397-08002B2CF9AE}" pid="29" name="ComplianceAssetId">
    <vt:lpwstr/>
  </property>
  <property fmtid="{D5CDD505-2E9C-101B-9397-08002B2CF9AE}" pid="30" name="auditStatus">
    <vt:lpwstr>Created</vt:lpwstr>
  </property>
  <property fmtid="{D5CDD505-2E9C-101B-9397-08002B2CF9AE}" pid="31" name="TemplateUrl">
    <vt:lpwstr/>
  </property>
  <property fmtid="{D5CDD505-2E9C-101B-9397-08002B2CF9AE}" pid="32" name="_ExtendedDescription">
    <vt:lpwstr/>
  </property>
  <property fmtid="{D5CDD505-2E9C-101B-9397-08002B2CF9AE}" pid="33" name="_ColorTag">
    <vt:lpwstr/>
  </property>
  <property fmtid="{D5CDD505-2E9C-101B-9397-08002B2CF9AE}" pid="34" name="xd_Signature">
    <vt:bool>false</vt:bool>
  </property>
  <property fmtid="{D5CDD505-2E9C-101B-9397-08002B2CF9AE}" pid="35" name="_Emoji">
    <vt:lpwstr/>
  </property>
  <property fmtid="{D5CDD505-2E9C-101B-9397-08002B2CF9AE}" pid="36" name="Request">
    <vt:lpwstr>, </vt:lpwstr>
  </property>
  <property fmtid="{D5CDD505-2E9C-101B-9397-08002B2CF9AE}" pid="37" name="TriggerFlowInfo">
    <vt:lpwstr/>
  </property>
  <property fmtid="{D5CDD505-2E9C-101B-9397-08002B2CF9AE}" pid="38" name="ReviewedbyNP">
    <vt:bool>false</vt:bool>
  </property>
  <property fmtid="{D5CDD505-2E9C-101B-9397-08002B2CF9AE}" pid="39" name="_dlc_DocId">
    <vt:lpwstr>GGSAPD-1028343255-314296</vt:lpwstr>
  </property>
  <property fmtid="{D5CDD505-2E9C-101B-9397-08002B2CF9AE}" pid="40" name="_dlc_DocIdPersistId">
    <vt:bool>false</vt:bool>
  </property>
  <property fmtid="{D5CDD505-2E9C-101B-9397-08002B2CF9AE}" pid="41" name="_dlc_DocIdUrl">
    <vt:lpwstr>https://ggsaus.sharepoint.com/sites/ProductDevelopment/_layouts/15/DocIdRedir.aspx?ID=GGSAPD-1028343255-314296, GGSAPD-1028343255-314296</vt:lpwstr>
  </property>
  <property fmtid="{D5CDD505-2E9C-101B-9397-08002B2CF9AE}" pid="42" name="ArticulateGUID">
    <vt:lpwstr>B1340082-0FCA-4CCD-B156-0F48728CEE56</vt:lpwstr>
  </property>
  <property fmtid="{D5CDD505-2E9C-101B-9397-08002B2CF9AE}" pid="43" name="ArticulatePath">
    <vt:lpwstr>https://ggsaus.sharepoint.com/sites/Curriculum/Shared Documents/03 English/04 Oz-e-Writing/04 Product/01 Build/05 Year 4/01 Narrative (Creative)/02 Lessons/OZEWRI Y4 NAR Template V1 20230810</vt:lpwstr>
  </property>
</Properties>
</file>