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17.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242" r:id="rId5"/>
    <p:sldMasterId id="2147486392" r:id="rId6"/>
  </p:sldMasterIdLst>
  <p:notesMasterIdLst>
    <p:notesMasterId r:id="rId45"/>
  </p:notesMasterIdLst>
  <p:handoutMasterIdLst>
    <p:handoutMasterId r:id="rId46"/>
  </p:handoutMasterIdLst>
  <p:sldIdLst>
    <p:sldId id="1912" r:id="rId7"/>
    <p:sldId id="1923" r:id="rId8"/>
    <p:sldId id="1924" r:id="rId9"/>
    <p:sldId id="1943" r:id="rId10"/>
    <p:sldId id="1971" r:id="rId11"/>
    <p:sldId id="1972" r:id="rId12"/>
    <p:sldId id="1890" r:id="rId13"/>
    <p:sldId id="1957" r:id="rId14"/>
    <p:sldId id="1956" r:id="rId15"/>
    <p:sldId id="1918" r:id="rId16"/>
    <p:sldId id="1944" r:id="rId17"/>
    <p:sldId id="1945" r:id="rId18"/>
    <p:sldId id="1929" r:id="rId19"/>
    <p:sldId id="1958" r:id="rId20"/>
    <p:sldId id="1919" r:id="rId21"/>
    <p:sldId id="1941" r:id="rId22"/>
    <p:sldId id="1940" r:id="rId23"/>
    <p:sldId id="1960" r:id="rId24"/>
    <p:sldId id="1959" r:id="rId25"/>
    <p:sldId id="1962" r:id="rId26"/>
    <p:sldId id="1963" r:id="rId27"/>
    <p:sldId id="1967" r:id="rId28"/>
    <p:sldId id="1966" r:id="rId29"/>
    <p:sldId id="1973" r:id="rId30"/>
    <p:sldId id="1975" r:id="rId31"/>
    <p:sldId id="1976" r:id="rId32"/>
    <p:sldId id="1974" r:id="rId33"/>
    <p:sldId id="1931" r:id="rId34"/>
    <p:sldId id="1968" r:id="rId35"/>
    <p:sldId id="1969" r:id="rId36"/>
    <p:sldId id="1933" r:id="rId37"/>
    <p:sldId id="1934" r:id="rId38"/>
    <p:sldId id="1935" r:id="rId39"/>
    <p:sldId id="1936" r:id="rId40"/>
    <p:sldId id="1937" r:id="rId41"/>
    <p:sldId id="1970" r:id="rId42"/>
    <p:sldId id="1977" r:id="rId43"/>
    <p:sldId id="1911" r:id="rId44"/>
  </p:sldIdLst>
  <p:sldSz cx="9144000" cy="6858000" type="screen4x3"/>
  <p:notesSz cx="7019925" cy="9305925"/>
  <p:custDataLst>
    <p:tags r:id="rId47"/>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521415D9-36F7-43E2-AB2F-B90AF26B5E84}">
      <p14:sectionLst xmlns:p14="http://schemas.microsoft.com/office/powerpoint/2010/main">
        <p14:section name="Default Section" id="{5DAA0BCC-F1F0-4C86-A7D6-CC2B90DF0816}">
          <p14:sldIdLst>
            <p14:sldId id="1912"/>
            <p14:sldId id="1923"/>
            <p14:sldId id="1924"/>
            <p14:sldId id="1943"/>
            <p14:sldId id="1971"/>
            <p14:sldId id="1972"/>
            <p14:sldId id="1890"/>
            <p14:sldId id="1957"/>
            <p14:sldId id="1956"/>
            <p14:sldId id="1918"/>
            <p14:sldId id="1944"/>
            <p14:sldId id="1945"/>
            <p14:sldId id="1929"/>
            <p14:sldId id="1958"/>
            <p14:sldId id="1919"/>
            <p14:sldId id="1941"/>
            <p14:sldId id="1940"/>
            <p14:sldId id="1960"/>
            <p14:sldId id="1959"/>
            <p14:sldId id="1962"/>
            <p14:sldId id="1963"/>
            <p14:sldId id="1967"/>
            <p14:sldId id="1966"/>
            <p14:sldId id="1973"/>
            <p14:sldId id="1975"/>
            <p14:sldId id="1976"/>
            <p14:sldId id="1974"/>
            <p14:sldId id="1931"/>
            <p14:sldId id="1968"/>
            <p14:sldId id="1969"/>
            <p14:sldId id="1933"/>
            <p14:sldId id="1934"/>
            <p14:sldId id="1935"/>
            <p14:sldId id="1936"/>
            <p14:sldId id="1937"/>
            <p14:sldId id="1970"/>
            <p14:sldId id="1977"/>
            <p14:sldId id="1911"/>
          </p14:sldIdLst>
        </p14:section>
      </p14:sectionLst>
    </p:ext>
    <p:ext uri="{EFAFB233-063F-42B5-8137-9DF3F51BA10A}">
      <p15:sldGuideLst xmlns:p15="http://schemas.microsoft.com/office/powerpoint/2012/main">
        <p15:guide id="2" pos="272" userDrawn="1">
          <p15:clr>
            <a:srgbClr val="A4A3A4"/>
          </p15:clr>
        </p15:guide>
        <p15:guide id="3" orient="horz" pos="799" userDrawn="1">
          <p15:clr>
            <a:srgbClr val="A4A3A4"/>
          </p15:clr>
        </p15:guide>
        <p15:guide id="4" orient="horz" pos="3974" userDrawn="1">
          <p15:clr>
            <a:srgbClr val="A4A3A4"/>
          </p15:clr>
        </p15:guide>
        <p15:guide id="5" pos="2880" userDrawn="1">
          <p15:clr>
            <a:srgbClr val="A4A3A4"/>
          </p15:clr>
        </p15:guide>
        <p15:guide id="6" pos="5465" userDrawn="1">
          <p15:clr>
            <a:srgbClr val="A4A3A4"/>
          </p15:clr>
        </p15:guide>
        <p15:guide id="7" orient="horz" pos="2432"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AC7215-EFF1-4DF3-8770-06CDD64D521A}" name="Sam Montgomery" initials="SM" userId="S::smontgomery@goodtogreatschools.org.au::20cb40b5-e532-43af-b9d6-1e516ca86ce9" providerId="AD"/>
  <p188:author id="{BB1B8921-15C9-43E3-4B53-2A3BA19A7A87}" name="Silea Rive" initials="SR" userId="S::srive@goodtogreatschools.org.au::891173ba-4b43-41f1-bd85-b99557e25871" providerId="AD"/>
  <p188:author id="{4CF1D125-CDAC-41BA-663D-FA2ED412B9D6}" name="Elizabeth Piaquadio" initials="" userId="S::epiaquadio@goodtogreatschools.org.au::52767243-7565-4b68-b9c1-5d2bede989b0" providerId="AD"/>
  <p188:author id="{1E13B74E-EA13-AD9F-ADC0-113FC3ECF339}" name="Wayan  Buschman" initials="WB" userId="S::wbuschman@goodtogreatschools.org.au::4492ade0-e2fa-4e01-9691-90a38c46cfcb" providerId="AD"/>
  <p188:author id="{C4288552-6D0E-8CC2-62D5-390F7A912CEC}" name="Abbas Kassem" initials="" userId="S::akassem@goodtogreatschools.org.au::b5422da9-d130-411e-8a14-2c174765e2f3" providerId="AD"/>
  <p188:author id="{3E2AA755-4413-0F20-341D-0795856584F6}" name="Justine Mendoza" initials="JM" userId="S::jmendoza@goodtogreatschools.org.au::06713d7d-10ec-407a-a998-d54c6a9009e3" providerId="AD"/>
  <p188:author id="{DC9CBC65-D9B4-BACA-5DBD-076FB4B0287D}" name="Tara Tyrrell" initials="TT" userId="S::ttyrell@goodtogreatschools.org.au::67dc6626-2ece-4dc7-ac5a-9add06ec429c" providerId="AD"/>
  <p188:author id="{A858C27E-DE66-476E-F0D9-1C44EA3E7CC1}" name="Chantal Rae" initials="CR" userId="S::crae@goodtogreatschools.org.au::a1db561e-73a2-489d-a119-0f73c1c2f06f" providerId="AD"/>
  <p188:author id="{68DDD684-E5B2-C177-028C-3C3550873A11}" name="Charlie Archbold" initials="CA" userId="S::carchbold@goodtogreatschools.org.au::20494d59-2eb0-43d7-a5ea-5b7b8a6c4e79" providerId="AD"/>
  <p188:author id="{F9EC709B-A35B-5782-C0E0-A56C6394654A}" name="Sara Reynolds" initials="SR" userId="S::sreynolds@goodtogreatschools.org.au::69865588-b2e5-414a-9d2a-0cd2581b20ed" providerId="AD"/>
  <p188:author id="{F62DA0A0-4A23-8059-B2D2-04E36FB47E32}" name="Karin Van Voorhees" initials="KVV" userId="S::kvanvoorhees@goodtogreatschools.org.au::1fce0afa-58cd-40cc-855e-63163bf988bf" providerId="AD"/>
  <p188:author id="{975C13B1-098B-AE78-A050-04A321074122}" name="Nathan Duff" initials="ND" userId="S::nduff@goodtogreatschools.org.au::5454dd5d-9811-49f6-92ba-8b7b8eb9777a" providerId="AD"/>
  <p188:author id="{0AFB41B8-7167-5D76-51B8-A601870F901D}" name="Sara Hodgson Brown" initials="SB" userId="S::shodgsonbrown@goodtogreatschools.org.au::55abe0ab-6bea-4dc8-9867-e8721f5c6272" providerId="AD"/>
  <p188:author id="{6A9E23C0-6D0E-4F15-AC68-010E7D37CA47}" name="Guest User" initials="GU" userId="S::urn:spo:anon#2d5b159215d3c98f851f7dcf4fc79503fa7b3a04e1c1ae3278d2c243c61046ce::" providerId="AD"/>
  <p188:author id="{60D71BFA-D23D-DCCE-B468-3F01F77525D0}" name="Michael  Mannix" initials="MM" userId="S::mmannix@goodtogreatschools.org.au::25cec81d-e844-4caf-a016-856a04668e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ayesha@checkitediting.com.au" initials="a" lastIdx="1" clrIdx="1">
    <p:extLst>
      <p:ext uri="{19B8F6BF-5375-455C-9EA6-DF929625EA0E}">
        <p15:presenceInfo xmlns:p15="http://schemas.microsoft.com/office/powerpoint/2012/main" userId="3ac9f934761b203a" providerId="Windows Live"/>
      </p:ext>
    </p:extLst>
  </p:cmAuthor>
  <p:cmAuthor id="3" name="Nadine Anderson-Conklin" initials="NAC" lastIdx="2" clrIdx="2">
    <p:extLst>
      <p:ext uri="{19B8F6BF-5375-455C-9EA6-DF929625EA0E}">
        <p15:presenceInfo xmlns:p15="http://schemas.microsoft.com/office/powerpoint/2012/main" userId="S::NAnderson@goodtogreatschools.org.au::a935aca9-513a-492d-957e-465cbe939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E5B3"/>
    <a:srgbClr val="E42127"/>
    <a:srgbClr val="00868F"/>
    <a:srgbClr val="C5F6FA"/>
    <a:srgbClr val="0D8D9B"/>
    <a:srgbClr val="0D919F"/>
    <a:srgbClr val="0F9EA9"/>
    <a:srgbClr val="11B4C1"/>
    <a:srgbClr val="13CDDB"/>
    <a:srgbClr val="14D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2D278-0024-496B-9B51-7D1AFBC4A872}" v="2" dt="2025-10-22T05:57:20.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51" autoAdjust="0"/>
    <p:restoredTop sz="95709" autoAdjust="0"/>
  </p:normalViewPr>
  <p:slideViewPr>
    <p:cSldViewPr snapToGrid="0">
      <p:cViewPr varScale="1">
        <p:scale>
          <a:sx n="94" d="100"/>
          <a:sy n="94" d="100"/>
        </p:scale>
        <p:origin x="1389" y="408"/>
      </p:cViewPr>
      <p:guideLst>
        <p:guide pos="272"/>
        <p:guide orient="horz" pos="799"/>
        <p:guide orient="horz" pos="3974"/>
        <p:guide pos="2880"/>
        <p:guide pos="5465"/>
        <p:guide orient="horz" pos="2432"/>
      </p:guideLst>
    </p:cSldViewPr>
  </p:slideViewPr>
  <p:notesTextViewPr>
    <p:cViewPr>
      <p:scale>
        <a:sx n="1" d="1"/>
        <a:sy n="1" d="1"/>
      </p:scale>
      <p:origin x="0" y="0"/>
    </p:cViewPr>
  </p:notesTextViewPr>
  <p:notesViewPr>
    <p:cSldViewPr snapToGrid="0">
      <p:cViewPr>
        <p:scale>
          <a:sx n="1" d="2"/>
          <a:sy n="1" d="2"/>
        </p:scale>
        <p:origin x="0" y="0"/>
      </p:cViewPr>
      <p:guideLst>
        <p:guide orient="horz" pos="293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Piaquadio" userId="52767243-7565-4b68-b9c1-5d2bede989b0" providerId="ADAL" clId="{03A994DE-DEEA-5B4C-8665-5DFE68EB03C8}"/>
    <pc:docChg chg="undo custSel modSld">
      <pc:chgData name="Elizabeth Piaquadio" userId="52767243-7565-4b68-b9c1-5d2bede989b0" providerId="ADAL" clId="{03A994DE-DEEA-5B4C-8665-5DFE68EB03C8}" dt="2025-09-08T13:18:17.829" v="9" actId="1076"/>
      <pc:docMkLst>
        <pc:docMk/>
      </pc:docMkLst>
      <pc:sldChg chg="addSp delSp modSp mod">
        <pc:chgData name="Elizabeth Piaquadio" userId="52767243-7565-4b68-b9c1-5d2bede989b0" providerId="ADAL" clId="{03A994DE-DEEA-5B4C-8665-5DFE68EB03C8}" dt="2025-09-08T11:04:38.144" v="7" actId="478"/>
        <pc:sldMkLst>
          <pc:docMk/>
          <pc:sldMk cId="2985727184" sldId="1973"/>
        </pc:sldMkLst>
      </pc:sldChg>
      <pc:sldChg chg="modSp mod">
        <pc:chgData name="Elizabeth Piaquadio" userId="52767243-7565-4b68-b9c1-5d2bede989b0" providerId="ADAL" clId="{03A994DE-DEEA-5B4C-8665-5DFE68EB03C8}" dt="2025-09-08T13:18:17.829" v="9" actId="1076"/>
        <pc:sldMkLst>
          <pc:docMk/>
          <pc:sldMk cId="42248197" sldId="1975"/>
        </pc:sldMkLst>
      </pc:sldChg>
    </pc:docChg>
  </pc:docChgLst>
  <pc:docChgLst>
    <pc:chgData name="Bernard Fernando" userId="b283a9a7-e571-4974-a0d3-6db1e4666c62" providerId="ADAL" clId="{619D8307-2AC1-41F6-B53A-3ED5EB143309}"/>
    <pc:docChg chg="modSld">
      <pc:chgData name="Bernard Fernando" userId="b283a9a7-e571-4974-a0d3-6db1e4666c62" providerId="ADAL" clId="{619D8307-2AC1-41F6-B53A-3ED5EB143309}" dt="2025-10-17T00:26:33.413" v="0" actId="1076"/>
      <pc:docMkLst>
        <pc:docMk/>
      </pc:docMkLst>
      <pc:sldChg chg="modSp mod">
        <pc:chgData name="Bernard Fernando" userId="b283a9a7-e571-4974-a0d3-6db1e4666c62" providerId="ADAL" clId="{619D8307-2AC1-41F6-B53A-3ED5EB143309}" dt="2025-10-17T00:26:33.413" v="0" actId="1076"/>
        <pc:sldMkLst>
          <pc:docMk/>
          <pc:sldMk cId="276984320" sldId="1962"/>
        </pc:sldMkLst>
        <pc:picChg chg="mod">
          <ac:chgData name="Bernard Fernando" userId="b283a9a7-e571-4974-a0d3-6db1e4666c62" providerId="ADAL" clId="{619D8307-2AC1-41F6-B53A-3ED5EB143309}" dt="2025-10-17T00:26:33.413" v="0" actId="1076"/>
          <ac:picMkLst>
            <pc:docMk/>
            <pc:sldMk cId="276984320" sldId="1962"/>
            <ac:picMk id="5" creationId="{51A54D29-E674-84B4-F5D0-7887490B0238}"/>
          </ac:picMkLst>
        </pc:picChg>
      </pc:sldChg>
    </pc:docChg>
  </pc:docChgLst>
  <pc:docChgLst>
    <pc:chgData name="Wayan  Buschman" userId="S::wbuschman@goodtogreatschools.org.au::4492ade0-e2fa-4e01-9691-90a38c46cfcb" providerId="AD" clId="Web-{F1878EFB-FE25-8609-D432-63CE114F8C14}"/>
    <pc:docChg chg="modSld">
      <pc:chgData name="Wayan  Buschman" userId="S::wbuschman@goodtogreatschools.org.au::4492ade0-e2fa-4e01-9691-90a38c46cfcb" providerId="AD" clId="Web-{F1878EFB-FE25-8609-D432-63CE114F8C14}" dt="2025-09-19T19:24:51.015" v="8" actId="20577"/>
      <pc:docMkLst>
        <pc:docMk/>
      </pc:docMkLst>
      <pc:sldChg chg="modSp">
        <pc:chgData name="Wayan  Buschman" userId="S::wbuschman@goodtogreatschools.org.au::4492ade0-e2fa-4e01-9691-90a38c46cfcb" providerId="AD" clId="Web-{F1878EFB-FE25-8609-D432-63CE114F8C14}" dt="2025-09-19T19:24:51.015" v="8" actId="20577"/>
        <pc:sldMkLst>
          <pc:docMk/>
          <pc:sldMk cId="337935398" sldId="1970"/>
        </pc:sldMkLst>
      </pc:sldChg>
    </pc:docChg>
  </pc:docChgLst>
  <pc:docChgLst>
    <pc:chgData name="Silea Rive" userId="S::srive@goodtogreatschools.org.au::891173ba-4b43-41f1-bd85-b99557e25871" providerId="AD" clId="Web-{DE047C9D-479C-3DF0-77E2-2AB732782AEB}"/>
    <pc:docChg chg="modSld">
      <pc:chgData name="Silea Rive" userId="S::srive@goodtogreatschools.org.au::891173ba-4b43-41f1-bd85-b99557e25871" providerId="AD" clId="Web-{DE047C9D-479C-3DF0-77E2-2AB732782AEB}" dt="2025-09-09T06:19:43.135" v="12" actId="20577"/>
      <pc:docMkLst>
        <pc:docMk/>
      </pc:docMkLst>
      <pc:sldChg chg="addSp delSp modSp">
        <pc:chgData name="Silea Rive" userId="S::srive@goodtogreatschools.org.au::891173ba-4b43-41f1-bd85-b99557e25871" providerId="AD" clId="Web-{DE047C9D-479C-3DF0-77E2-2AB732782AEB}" dt="2025-09-09T06:19:43.135" v="12" actId="20577"/>
        <pc:sldMkLst>
          <pc:docMk/>
          <pc:sldMk cId="4033827388" sldId="1944"/>
        </pc:sldMkLst>
      </pc:sldChg>
    </pc:docChg>
  </pc:docChgLst>
  <pc:docChgLst>
    <pc:chgData name="Wayan  Buschman" userId="S::wbuschman@goodtogreatschools.org.au::4492ade0-e2fa-4e01-9691-90a38c46cfcb" providerId="AD" clId="Web-{DB3285EB-6228-9257-688E-7F29BEBFB311}"/>
    <pc:docChg chg="modSld">
      <pc:chgData name="Wayan  Buschman" userId="S::wbuschman@goodtogreatschools.org.au::4492ade0-e2fa-4e01-9691-90a38c46cfcb" providerId="AD" clId="Web-{DB3285EB-6228-9257-688E-7F29BEBFB311}" dt="2025-09-25T19:39:41.458" v="1" actId="1076"/>
      <pc:docMkLst>
        <pc:docMk/>
      </pc:docMkLst>
      <pc:sldChg chg="modSp">
        <pc:chgData name="Wayan  Buschman" userId="S::wbuschman@goodtogreatschools.org.au::4492ade0-e2fa-4e01-9691-90a38c46cfcb" providerId="AD" clId="Web-{DB3285EB-6228-9257-688E-7F29BEBFB311}" dt="2025-09-25T19:39:41.458" v="1" actId="1076"/>
        <pc:sldMkLst>
          <pc:docMk/>
          <pc:sldMk cId="3538251261" sldId="1919"/>
        </pc:sldMkLst>
        <pc:picChg chg="mod">
          <ac:chgData name="Wayan  Buschman" userId="S::wbuschman@goodtogreatschools.org.au::4492ade0-e2fa-4e01-9691-90a38c46cfcb" providerId="AD" clId="Web-{DB3285EB-6228-9257-688E-7F29BEBFB311}" dt="2025-09-25T19:39:41.458" v="1" actId="1076"/>
          <ac:picMkLst>
            <pc:docMk/>
            <pc:sldMk cId="3538251261" sldId="1919"/>
            <ac:picMk id="2" creationId="{2A729097-24CD-D9EA-DFB1-DD0218A97792}"/>
          </ac:picMkLst>
        </pc:picChg>
      </pc:sldChg>
    </pc:docChg>
  </pc:docChgLst>
  <pc:docChgLst>
    <pc:chgData name="Wayan  Buschman" userId="S::wbuschman@goodtogreatschools.org.au::4492ade0-e2fa-4e01-9691-90a38c46cfcb" providerId="AD" clId="Web-{BEB56858-7617-04E3-F30C-8E3EC2E30228}"/>
    <pc:docChg chg="modSld">
      <pc:chgData name="Wayan  Buschman" userId="S::wbuschman@goodtogreatschools.org.au::4492ade0-e2fa-4e01-9691-90a38c46cfcb" providerId="AD" clId="Web-{BEB56858-7617-04E3-F30C-8E3EC2E30228}" dt="2025-10-01T15:20:55.665" v="1" actId="1076"/>
      <pc:docMkLst>
        <pc:docMk/>
      </pc:docMkLst>
      <pc:sldChg chg="modSp">
        <pc:chgData name="Wayan  Buschman" userId="S::wbuschman@goodtogreatschools.org.au::4492ade0-e2fa-4e01-9691-90a38c46cfcb" providerId="AD" clId="Web-{BEB56858-7617-04E3-F30C-8E3EC2E30228}" dt="2025-10-01T15:20:55.665" v="1" actId="1076"/>
        <pc:sldMkLst>
          <pc:docMk/>
          <pc:sldMk cId="3538251261" sldId="1919"/>
        </pc:sldMkLst>
        <pc:picChg chg="mod">
          <ac:chgData name="Wayan  Buschman" userId="S::wbuschman@goodtogreatschools.org.au::4492ade0-e2fa-4e01-9691-90a38c46cfcb" providerId="AD" clId="Web-{BEB56858-7617-04E3-F30C-8E3EC2E30228}" dt="2025-10-01T15:20:55.665" v="1" actId="1076"/>
          <ac:picMkLst>
            <pc:docMk/>
            <pc:sldMk cId="3538251261" sldId="1919"/>
            <ac:picMk id="2" creationId="{2A729097-24CD-D9EA-DFB1-DD0218A97792}"/>
          </ac:picMkLst>
        </pc:picChg>
      </pc:sldChg>
    </pc:docChg>
  </pc:docChgLst>
  <pc:docChgLst>
    <pc:chgData name="Wayan  Buschman" userId="S::wbuschman@goodtogreatschools.org.au::4492ade0-e2fa-4e01-9691-90a38c46cfcb" providerId="AD" clId="Web-{64F433F7-1E43-A4C4-6A1F-CBC31008ABC6}"/>
    <pc:docChg chg="modSld">
      <pc:chgData name="Wayan  Buschman" userId="S::wbuschman@goodtogreatschools.org.au::4492ade0-e2fa-4e01-9691-90a38c46cfcb" providerId="AD" clId="Web-{64F433F7-1E43-A4C4-6A1F-CBC31008ABC6}" dt="2025-09-09T15:21:21.574" v="14" actId="20577"/>
      <pc:docMkLst>
        <pc:docMk/>
      </pc:docMkLst>
      <pc:sldChg chg="modSp">
        <pc:chgData name="Wayan  Buschman" userId="S::wbuschman@goodtogreatschools.org.au::4492ade0-e2fa-4e01-9691-90a38c46cfcb" providerId="AD" clId="Web-{64F433F7-1E43-A4C4-6A1F-CBC31008ABC6}" dt="2025-09-09T15:21:21.574" v="14" actId="20577"/>
        <pc:sldMkLst>
          <pc:docMk/>
          <pc:sldMk cId="608118071" sldId="1935"/>
        </pc:sldMkLst>
      </pc:sldChg>
    </pc:docChg>
  </pc:docChgLst>
  <pc:docChgLst>
    <pc:chgData name="Wayan  Buschman" userId="S::wbuschman@goodtogreatschools.org.au::4492ade0-e2fa-4e01-9691-90a38c46cfcb" providerId="AD" clId="Web-{D9AAA1D8-E984-3485-A639-C4C284134ECC}"/>
    <pc:docChg chg="modSld">
      <pc:chgData name="Wayan  Buschman" userId="S::wbuschman@goodtogreatschools.org.au::4492ade0-e2fa-4e01-9691-90a38c46cfcb" providerId="AD" clId="Web-{D9AAA1D8-E984-3485-A639-C4C284134ECC}" dt="2025-10-01T15:21:29.349" v="3" actId="1076"/>
      <pc:docMkLst>
        <pc:docMk/>
      </pc:docMkLst>
      <pc:sldChg chg="modSp">
        <pc:chgData name="Wayan  Buschman" userId="S::wbuschman@goodtogreatschools.org.au::4492ade0-e2fa-4e01-9691-90a38c46cfcb" providerId="AD" clId="Web-{D9AAA1D8-E984-3485-A639-C4C284134ECC}" dt="2025-10-01T15:21:29.349" v="3" actId="1076"/>
        <pc:sldMkLst>
          <pc:docMk/>
          <pc:sldMk cId="3538251261" sldId="1919"/>
        </pc:sldMkLst>
        <pc:picChg chg="mod">
          <ac:chgData name="Wayan  Buschman" userId="S::wbuschman@goodtogreatschools.org.au::4492ade0-e2fa-4e01-9691-90a38c46cfcb" providerId="AD" clId="Web-{D9AAA1D8-E984-3485-A639-C4C284134ECC}" dt="2025-10-01T15:21:29.349" v="3" actId="1076"/>
          <ac:picMkLst>
            <pc:docMk/>
            <pc:sldMk cId="3538251261" sldId="1919"/>
            <ac:picMk id="2" creationId="{2A729097-24CD-D9EA-DFB1-DD0218A97792}"/>
          </ac:picMkLst>
        </pc:picChg>
      </pc:sldChg>
    </pc:docChg>
  </pc:docChgLst>
  <pc:docChgLst>
    <pc:chgData name="Wayan  Buschman" userId="4492ade0-e2fa-4e01-9691-90a38c46cfcb" providerId="ADAL" clId="{7B0845B1-06B6-5364-88BE-D56DE0EB9E94}"/>
    <pc:docChg chg="undo redo custSel addSld delSld modSld sldOrd modMainMaster modSection">
      <pc:chgData name="Wayan  Buschman" userId="4492ade0-e2fa-4e01-9691-90a38c46cfcb" providerId="ADAL" clId="{7B0845B1-06B6-5364-88BE-D56DE0EB9E94}" dt="2025-10-13T13:58:29.043" v="27867" actId="20577"/>
      <pc:docMkLst>
        <pc:docMk/>
      </pc:docMkLst>
      <pc:sldChg chg="addSp delSp modSp mod delAnim modAnim modNotesTx">
        <pc:chgData name="Wayan  Buschman" userId="4492ade0-e2fa-4e01-9691-90a38c46cfcb" providerId="ADAL" clId="{7B0845B1-06B6-5364-88BE-D56DE0EB9E94}" dt="2025-10-08T20:48:49.754" v="27820" actId="20577"/>
        <pc:sldMkLst>
          <pc:docMk/>
          <pc:sldMk cId="2100218685" sldId="1890"/>
        </pc:sldMkLst>
      </pc:sldChg>
      <pc:sldChg chg="modSp mod modNotesTx">
        <pc:chgData name="Wayan  Buschman" userId="4492ade0-e2fa-4e01-9691-90a38c46cfcb" providerId="ADAL" clId="{7B0845B1-06B6-5364-88BE-D56DE0EB9E94}" dt="2025-10-08T20:48:33.575" v="27814" actId="20577"/>
        <pc:sldMkLst>
          <pc:docMk/>
          <pc:sldMk cId="3734556234" sldId="1912"/>
        </pc:sldMkLst>
      </pc:sldChg>
      <pc:sldChg chg="addSp delSp modSp mod modAnim modNotesTx">
        <pc:chgData name="Wayan  Buschman" userId="4492ade0-e2fa-4e01-9691-90a38c46cfcb" providerId="ADAL" clId="{7B0845B1-06B6-5364-88BE-D56DE0EB9E94}" dt="2025-10-08T20:48:57.935" v="27823" actId="20577"/>
        <pc:sldMkLst>
          <pc:docMk/>
          <pc:sldMk cId="1395559651" sldId="1918"/>
        </pc:sldMkLst>
      </pc:sldChg>
      <pc:sldChg chg="addSp delSp modSp add mod ord setBg addAnim delAnim modAnim modNotesTx">
        <pc:chgData name="Wayan  Buschman" userId="4492ade0-e2fa-4e01-9691-90a38c46cfcb" providerId="ADAL" clId="{7B0845B1-06B6-5364-88BE-D56DE0EB9E94}" dt="2025-10-13T13:57:35.584" v="27847" actId="20577"/>
        <pc:sldMkLst>
          <pc:docMk/>
          <pc:sldMk cId="3538251261" sldId="1919"/>
        </pc:sldMkLst>
        <pc:picChg chg="add mod">
          <ac:chgData name="Wayan  Buschman" userId="4492ade0-e2fa-4e01-9691-90a38c46cfcb" providerId="ADAL" clId="{7B0845B1-06B6-5364-88BE-D56DE0EB9E94}" dt="2025-09-25T19:40:21.510" v="27805" actId="1076"/>
          <ac:picMkLst>
            <pc:docMk/>
            <pc:sldMk cId="3538251261" sldId="1919"/>
            <ac:picMk id="2" creationId="{2A729097-24CD-D9EA-DFB1-DD0218A97792}"/>
          </ac:picMkLst>
        </pc:picChg>
      </pc:sldChg>
      <pc:sldChg chg="addSp delSp modSp mod modNotesTx">
        <pc:chgData name="Wayan  Buschman" userId="4492ade0-e2fa-4e01-9691-90a38c46cfcb" providerId="ADAL" clId="{7B0845B1-06B6-5364-88BE-D56DE0EB9E94}" dt="2025-10-08T20:48:35.566" v="27815" actId="20577"/>
        <pc:sldMkLst>
          <pc:docMk/>
          <pc:sldMk cId="2130184792" sldId="1923"/>
        </pc:sldMkLst>
      </pc:sldChg>
      <pc:sldChg chg="modSp mod modNotesTx">
        <pc:chgData name="Wayan  Buschman" userId="4492ade0-e2fa-4e01-9691-90a38c46cfcb" providerId="ADAL" clId="{7B0845B1-06B6-5364-88BE-D56DE0EB9E94}" dt="2025-10-08T20:48:38.328" v="27816" actId="20577"/>
        <pc:sldMkLst>
          <pc:docMk/>
          <pc:sldMk cId="3587797766" sldId="1924"/>
        </pc:sldMkLst>
      </pc:sldChg>
      <pc:sldChg chg="addSp delSp modSp mod addAnim delAnim modAnim modNotesTx">
        <pc:chgData name="Wayan  Buschman" userId="4492ade0-e2fa-4e01-9691-90a38c46cfcb" providerId="ADAL" clId="{7B0845B1-06B6-5364-88BE-D56DE0EB9E94}" dt="2025-10-13T13:57:30.127" v="27845" actId="20577"/>
        <pc:sldMkLst>
          <pc:docMk/>
          <pc:sldMk cId="308585060" sldId="1929"/>
        </pc:sldMkLst>
        <pc:grpChg chg="mod">
          <ac:chgData name="Wayan  Buschman" userId="4492ade0-e2fa-4e01-9691-90a38c46cfcb" providerId="ADAL" clId="{7B0845B1-06B6-5364-88BE-D56DE0EB9E94}" dt="2025-09-29T17:27:50.596" v="27809" actId="1076"/>
          <ac:grpSpMkLst>
            <pc:docMk/>
            <pc:sldMk cId="308585060" sldId="1929"/>
            <ac:grpSpMk id="24" creationId="{70897315-062C-0DF1-7A31-808A01389D48}"/>
          </ac:grpSpMkLst>
        </pc:grpChg>
      </pc:sldChg>
      <pc:sldChg chg="modNotesTx">
        <pc:chgData name="Wayan  Buschman" userId="4492ade0-e2fa-4e01-9691-90a38c46cfcb" providerId="ADAL" clId="{7B0845B1-06B6-5364-88BE-D56DE0EB9E94}" dt="2025-10-13T13:58:09.336" v="27860" actId="20577"/>
        <pc:sldMkLst>
          <pc:docMk/>
          <pc:sldMk cId="3864635077" sldId="1931"/>
        </pc:sldMkLst>
      </pc:sldChg>
      <pc:sldChg chg="modNotesTx">
        <pc:chgData name="Wayan  Buschman" userId="4492ade0-e2fa-4e01-9691-90a38c46cfcb" providerId="ADAL" clId="{7B0845B1-06B6-5364-88BE-D56DE0EB9E94}" dt="2025-10-13T13:58:19.521" v="27863" actId="20577"/>
        <pc:sldMkLst>
          <pc:docMk/>
          <pc:sldMk cId="697514771" sldId="1933"/>
        </pc:sldMkLst>
      </pc:sldChg>
      <pc:sldChg chg="modNotesTx">
        <pc:chgData name="Wayan  Buschman" userId="4492ade0-e2fa-4e01-9691-90a38c46cfcb" providerId="ADAL" clId="{7B0845B1-06B6-5364-88BE-D56DE0EB9E94}" dt="2025-10-13T13:58:21.449" v="27864" actId="20577"/>
        <pc:sldMkLst>
          <pc:docMk/>
          <pc:sldMk cId="3834732818" sldId="1934"/>
        </pc:sldMkLst>
      </pc:sldChg>
      <pc:sldChg chg="delSp modSp add del mod delAnim modAnim modNotesTx">
        <pc:chgData name="Wayan  Buschman" userId="4492ade0-e2fa-4e01-9691-90a38c46cfcb" providerId="ADAL" clId="{7B0845B1-06B6-5364-88BE-D56DE0EB9E94}" dt="2025-10-13T13:58:24.395" v="27865" actId="20577"/>
        <pc:sldMkLst>
          <pc:docMk/>
          <pc:sldMk cId="608118071" sldId="1935"/>
        </pc:sldMkLst>
      </pc:sldChg>
      <pc:sldChg chg="modNotesTx">
        <pc:chgData name="Wayan  Buschman" userId="4492ade0-e2fa-4e01-9691-90a38c46cfcb" providerId="ADAL" clId="{7B0845B1-06B6-5364-88BE-D56DE0EB9E94}" dt="2025-10-13T13:58:26.750" v="27866" actId="20577"/>
        <pc:sldMkLst>
          <pc:docMk/>
          <pc:sldMk cId="4279294905" sldId="1936"/>
        </pc:sldMkLst>
      </pc:sldChg>
      <pc:sldChg chg="addSp delSp modSp add del mod modNotesTx">
        <pc:chgData name="Wayan  Buschman" userId="4492ade0-e2fa-4e01-9691-90a38c46cfcb" providerId="ADAL" clId="{7B0845B1-06B6-5364-88BE-D56DE0EB9E94}" dt="2025-10-13T13:58:29.043" v="27867" actId="20577"/>
        <pc:sldMkLst>
          <pc:docMk/>
          <pc:sldMk cId="4260781832" sldId="1937"/>
        </pc:sldMkLst>
      </pc:sldChg>
      <pc:sldChg chg="addSp delSp modSp mod delAnim modAnim modNotesTx">
        <pc:chgData name="Wayan  Buschman" userId="4492ade0-e2fa-4e01-9691-90a38c46cfcb" providerId="ADAL" clId="{7B0845B1-06B6-5364-88BE-D56DE0EB9E94}" dt="2025-10-13T13:57:40.950" v="27849" actId="20577"/>
        <pc:sldMkLst>
          <pc:docMk/>
          <pc:sldMk cId="1655000687" sldId="1940"/>
        </pc:sldMkLst>
      </pc:sldChg>
      <pc:sldChg chg="addSp delSp modSp mod addAnim delAnim modAnim modNotesTx">
        <pc:chgData name="Wayan  Buschman" userId="4492ade0-e2fa-4e01-9691-90a38c46cfcb" providerId="ADAL" clId="{7B0845B1-06B6-5364-88BE-D56DE0EB9E94}" dt="2025-10-13T13:57:38.425" v="27848" actId="20577"/>
        <pc:sldMkLst>
          <pc:docMk/>
          <pc:sldMk cId="3369718070" sldId="1941"/>
        </pc:sldMkLst>
      </pc:sldChg>
      <pc:sldChg chg="addSp delSp modSp mod addAnim delAnim modAnim modNotesTx">
        <pc:chgData name="Wayan  Buschman" userId="4492ade0-e2fa-4e01-9691-90a38c46cfcb" providerId="ADAL" clId="{7B0845B1-06B6-5364-88BE-D56DE0EB9E94}" dt="2025-10-08T20:48:41.906" v="27817" actId="20577"/>
        <pc:sldMkLst>
          <pc:docMk/>
          <pc:sldMk cId="57039664" sldId="1943"/>
        </pc:sldMkLst>
      </pc:sldChg>
      <pc:sldChg chg="addSp delSp modSp mod modAnim modCm modNotesTx">
        <pc:chgData name="Wayan  Buschman" userId="4492ade0-e2fa-4e01-9691-90a38c46cfcb" providerId="ADAL" clId="{7B0845B1-06B6-5364-88BE-D56DE0EB9E94}" dt="2025-10-08T20:49:00.507" v="27824" actId="20577"/>
        <pc:sldMkLst>
          <pc:docMk/>
          <pc:sldMk cId="4033827388" sldId="1944"/>
        </pc:sldMkLst>
        <pc:extLst>
          <p:ext xmlns:p="http://schemas.openxmlformats.org/presentationml/2006/main" uri="{D6D511B9-2390-475A-947B-AFAB55BFBCF1}">
            <pc226:cmChg xmlns:pc226="http://schemas.microsoft.com/office/powerpoint/2022/06/main/command" chg="mod">
              <pc226:chgData name="Wayan  Buschman" userId="4492ade0-e2fa-4e01-9691-90a38c46cfcb" providerId="ADAL" clId="{7B0845B1-06B6-5364-88BE-D56DE0EB9E94}" dt="2025-09-08T18:59:36.047" v="23640" actId="20577"/>
              <pc2:cmMkLst xmlns:pc2="http://schemas.microsoft.com/office/powerpoint/2019/9/main/command">
                <pc:docMk/>
                <pc:sldMk cId="4033827388" sldId="1944"/>
                <pc2:cmMk id="{F3875B4A-6535-4DA9-999F-BDD4B42171EB}"/>
              </pc2:cmMkLst>
            </pc226:cmChg>
          </p:ext>
        </pc:extLst>
      </pc:sldChg>
      <pc:sldChg chg="addSp delSp modSp mod modAnim modNotesTx">
        <pc:chgData name="Wayan  Buschman" userId="4492ade0-e2fa-4e01-9691-90a38c46cfcb" providerId="ADAL" clId="{7B0845B1-06B6-5364-88BE-D56DE0EB9E94}" dt="2025-10-08T20:49:02.589" v="27825" actId="20577"/>
        <pc:sldMkLst>
          <pc:docMk/>
          <pc:sldMk cId="196170685" sldId="1945"/>
        </pc:sldMkLst>
      </pc:sldChg>
      <pc:sldChg chg="addSp delSp modSp add mod delAnim modAnim modNotesTx">
        <pc:chgData name="Wayan  Buschman" userId="4492ade0-e2fa-4e01-9691-90a38c46cfcb" providerId="ADAL" clId="{7B0845B1-06B6-5364-88BE-D56DE0EB9E94}" dt="2025-10-08T20:48:55.256" v="27822" actId="20577"/>
        <pc:sldMkLst>
          <pc:docMk/>
          <pc:sldMk cId="2943426353" sldId="1956"/>
        </pc:sldMkLst>
      </pc:sldChg>
      <pc:sldChg chg="addSp delSp modSp add mod delAnim modAnim modNotesTx">
        <pc:chgData name="Wayan  Buschman" userId="4492ade0-e2fa-4e01-9691-90a38c46cfcb" providerId="ADAL" clId="{7B0845B1-06B6-5364-88BE-D56DE0EB9E94}" dt="2025-10-08T20:48:52.066" v="27821" actId="20577"/>
        <pc:sldMkLst>
          <pc:docMk/>
          <pc:sldMk cId="286560581" sldId="1957"/>
        </pc:sldMkLst>
      </pc:sldChg>
      <pc:sldChg chg="addSp delSp modSp new mod modAnim modNotesTx">
        <pc:chgData name="Wayan  Buschman" userId="4492ade0-e2fa-4e01-9691-90a38c46cfcb" providerId="ADAL" clId="{7B0845B1-06B6-5364-88BE-D56DE0EB9E94}" dt="2025-10-13T13:57:33.412" v="27846" actId="20577"/>
        <pc:sldMkLst>
          <pc:docMk/>
          <pc:sldMk cId="2465362018" sldId="1958"/>
        </pc:sldMkLst>
      </pc:sldChg>
      <pc:sldChg chg="modNotesTx">
        <pc:chgData name="Wayan  Buschman" userId="4492ade0-e2fa-4e01-9691-90a38c46cfcb" providerId="ADAL" clId="{7B0845B1-06B6-5364-88BE-D56DE0EB9E94}" dt="2025-10-13T13:57:46.889" v="27851" actId="20577"/>
        <pc:sldMkLst>
          <pc:docMk/>
          <pc:sldMk cId="33678180" sldId="1959"/>
        </pc:sldMkLst>
      </pc:sldChg>
      <pc:sldChg chg="modSp add mod modNotesTx">
        <pc:chgData name="Wayan  Buschman" userId="4492ade0-e2fa-4e01-9691-90a38c46cfcb" providerId="ADAL" clId="{7B0845B1-06B6-5364-88BE-D56DE0EB9E94}" dt="2025-10-13T13:57:43.780" v="27850" actId="20577"/>
        <pc:sldMkLst>
          <pc:docMk/>
          <pc:sldMk cId="451917085" sldId="1960"/>
        </pc:sldMkLst>
      </pc:sldChg>
      <pc:sldChg chg="addSp delSp modSp new mod ord delAnim modAnim modNotesTx">
        <pc:chgData name="Wayan  Buschman" userId="4492ade0-e2fa-4e01-9691-90a38c46cfcb" providerId="ADAL" clId="{7B0845B1-06B6-5364-88BE-D56DE0EB9E94}" dt="2025-10-13T13:57:49.586" v="27852" actId="20577"/>
        <pc:sldMkLst>
          <pc:docMk/>
          <pc:sldMk cId="276984320" sldId="1962"/>
        </pc:sldMkLst>
      </pc:sldChg>
      <pc:sldChg chg="addSp delSp modSp new mod modNotesTx">
        <pc:chgData name="Wayan  Buschman" userId="4492ade0-e2fa-4e01-9691-90a38c46cfcb" providerId="ADAL" clId="{7B0845B1-06B6-5364-88BE-D56DE0EB9E94}" dt="2025-10-13T13:57:51.983" v="27853" actId="20577"/>
        <pc:sldMkLst>
          <pc:docMk/>
          <pc:sldMk cId="1151785727" sldId="1963"/>
        </pc:sldMkLst>
      </pc:sldChg>
      <pc:sldChg chg="addSp delSp modSp new mod modNotesTx">
        <pc:chgData name="Wayan  Buschman" userId="4492ade0-e2fa-4e01-9691-90a38c46cfcb" providerId="ADAL" clId="{7B0845B1-06B6-5364-88BE-D56DE0EB9E94}" dt="2025-10-13T13:57:56.932" v="27855" actId="20577"/>
        <pc:sldMkLst>
          <pc:docMk/>
          <pc:sldMk cId="421654587" sldId="1966"/>
        </pc:sldMkLst>
      </pc:sldChg>
      <pc:sldChg chg="modSp add mod modNotesTx">
        <pc:chgData name="Wayan  Buschman" userId="4492ade0-e2fa-4e01-9691-90a38c46cfcb" providerId="ADAL" clId="{7B0845B1-06B6-5364-88BE-D56DE0EB9E94}" dt="2025-10-13T13:57:54.385" v="27854" actId="20577"/>
        <pc:sldMkLst>
          <pc:docMk/>
          <pc:sldMk cId="3154410505" sldId="1967"/>
        </pc:sldMkLst>
      </pc:sldChg>
      <pc:sldChg chg="modNotesTx">
        <pc:chgData name="Wayan  Buschman" userId="4492ade0-e2fa-4e01-9691-90a38c46cfcb" providerId="ADAL" clId="{7B0845B1-06B6-5364-88BE-D56DE0EB9E94}" dt="2025-10-13T13:58:12.003" v="27861" actId="20577"/>
        <pc:sldMkLst>
          <pc:docMk/>
          <pc:sldMk cId="2906083488" sldId="1968"/>
        </pc:sldMkLst>
      </pc:sldChg>
      <pc:sldChg chg="modNotesTx">
        <pc:chgData name="Wayan  Buschman" userId="4492ade0-e2fa-4e01-9691-90a38c46cfcb" providerId="ADAL" clId="{7B0845B1-06B6-5364-88BE-D56DE0EB9E94}" dt="2025-10-13T13:58:14.521" v="27862" actId="20577"/>
        <pc:sldMkLst>
          <pc:docMk/>
          <pc:sldMk cId="587153429" sldId="1969"/>
        </pc:sldMkLst>
      </pc:sldChg>
      <pc:sldChg chg="modSp mod">
        <pc:chgData name="Wayan  Buschman" userId="4492ade0-e2fa-4e01-9691-90a38c46cfcb" providerId="ADAL" clId="{7B0845B1-06B6-5364-88BE-D56DE0EB9E94}" dt="2025-10-13T13:55:34.286" v="27843" actId="20577"/>
        <pc:sldMkLst>
          <pc:docMk/>
          <pc:sldMk cId="337935398" sldId="1970"/>
        </pc:sldMkLst>
        <pc:spChg chg="mod">
          <ac:chgData name="Wayan  Buschman" userId="4492ade0-e2fa-4e01-9691-90a38c46cfcb" providerId="ADAL" clId="{7B0845B1-06B6-5364-88BE-D56DE0EB9E94}" dt="2025-10-13T13:55:34.286" v="27843" actId="20577"/>
          <ac:spMkLst>
            <pc:docMk/>
            <pc:sldMk cId="337935398" sldId="1970"/>
            <ac:spMk id="2" creationId="{7F70BD06-6029-1ECE-9D34-7A1DAAA67258}"/>
          </ac:spMkLst>
        </pc:spChg>
      </pc:sldChg>
      <pc:sldChg chg="addSp delSp modSp add mod modAnim modNotesTx">
        <pc:chgData name="Wayan  Buschman" userId="4492ade0-e2fa-4e01-9691-90a38c46cfcb" providerId="ADAL" clId="{7B0845B1-06B6-5364-88BE-D56DE0EB9E94}" dt="2025-10-08T20:48:44.350" v="27818" actId="20577"/>
        <pc:sldMkLst>
          <pc:docMk/>
          <pc:sldMk cId="848826680" sldId="1971"/>
        </pc:sldMkLst>
        <pc:spChg chg="mod">
          <ac:chgData name="Wayan  Buschman" userId="4492ade0-e2fa-4e01-9691-90a38c46cfcb" providerId="ADAL" clId="{7B0845B1-06B6-5364-88BE-D56DE0EB9E94}" dt="2025-09-29T17:21:01.860" v="27807"/>
          <ac:spMkLst>
            <pc:docMk/>
            <pc:sldMk cId="848826680" sldId="1971"/>
            <ac:spMk id="10" creationId="{592A885D-E926-C62C-1F56-FD5A8154EDB4}"/>
          </ac:spMkLst>
        </pc:spChg>
      </pc:sldChg>
      <pc:sldChg chg="addSp delSp modSp add mod modClrScheme delAnim modAnim modCm chgLayout modNotesTx">
        <pc:chgData name="Wayan  Buschman" userId="4492ade0-e2fa-4e01-9691-90a38c46cfcb" providerId="ADAL" clId="{7B0845B1-06B6-5364-88BE-D56DE0EB9E94}" dt="2025-10-08T20:48:47.359" v="27819" actId="20577"/>
        <pc:sldMkLst>
          <pc:docMk/>
          <pc:sldMk cId="3803585613" sldId="1972"/>
        </pc:sldMkLst>
        <pc:extLst>
          <p:ext xmlns:p="http://schemas.openxmlformats.org/presentationml/2006/main" uri="{D6D511B9-2390-475A-947B-AFAB55BFBCF1}">
            <pc226:cmChg xmlns:pc226="http://schemas.microsoft.com/office/powerpoint/2022/06/main/command" chg="mod">
              <pc226:chgData name="Wayan  Buschman" userId="4492ade0-e2fa-4e01-9691-90a38c46cfcb" providerId="ADAL" clId="{7B0845B1-06B6-5364-88BE-D56DE0EB9E94}" dt="2025-08-29T22:14:17.050" v="18584" actId="20577"/>
              <pc2:cmMkLst xmlns:pc2="http://schemas.microsoft.com/office/powerpoint/2019/9/main/command">
                <pc:docMk/>
                <pc:sldMk cId="3803585613" sldId="1972"/>
                <pc2:cmMk id="{6B3828EA-0BA7-F74C-B036-F582EA8CA839}"/>
              </pc2:cmMkLst>
            </pc226:cmChg>
          </p:ext>
        </pc:extLst>
      </pc:sldChg>
      <pc:sldChg chg="addSp delSp modSp add mod modNotesTx">
        <pc:chgData name="Wayan  Buschman" userId="4492ade0-e2fa-4e01-9691-90a38c46cfcb" providerId="ADAL" clId="{7B0845B1-06B6-5364-88BE-D56DE0EB9E94}" dt="2025-10-13T13:57:58.753" v="27856" actId="20577"/>
        <pc:sldMkLst>
          <pc:docMk/>
          <pc:sldMk cId="2985727184" sldId="1973"/>
        </pc:sldMkLst>
      </pc:sldChg>
      <pc:sldChg chg="modSp add mod modNotesTx">
        <pc:chgData name="Wayan  Buschman" userId="4492ade0-e2fa-4e01-9691-90a38c46cfcb" providerId="ADAL" clId="{7B0845B1-06B6-5364-88BE-D56DE0EB9E94}" dt="2025-10-13T13:58:06.554" v="27859" actId="20577"/>
        <pc:sldMkLst>
          <pc:docMk/>
          <pc:sldMk cId="989501480" sldId="1974"/>
        </pc:sldMkLst>
      </pc:sldChg>
      <pc:sldChg chg="addSp delSp modSp add mod modNotesTx">
        <pc:chgData name="Wayan  Buschman" userId="4492ade0-e2fa-4e01-9691-90a38c46cfcb" providerId="ADAL" clId="{7B0845B1-06B6-5364-88BE-D56DE0EB9E94}" dt="2025-10-13T13:58:01.308" v="27857" actId="20577"/>
        <pc:sldMkLst>
          <pc:docMk/>
          <pc:sldMk cId="42248197" sldId="1975"/>
        </pc:sldMkLst>
      </pc:sldChg>
      <pc:sldChg chg="modSp add mod modNotesTx">
        <pc:chgData name="Wayan  Buschman" userId="4492ade0-e2fa-4e01-9691-90a38c46cfcb" providerId="ADAL" clId="{7B0845B1-06B6-5364-88BE-D56DE0EB9E94}" dt="2025-10-13T13:58:04.028" v="27858" actId="20577"/>
        <pc:sldMkLst>
          <pc:docMk/>
          <pc:sldMk cId="524813976" sldId="1976"/>
        </pc:sldMkLst>
      </pc:sldChg>
      <pc:sldChg chg="modSp add mod">
        <pc:chgData name="Wayan  Buschman" userId="4492ade0-e2fa-4e01-9691-90a38c46cfcb" providerId="ADAL" clId="{7B0845B1-06B6-5364-88BE-D56DE0EB9E94}" dt="2025-10-13T13:55:37.671" v="27844" actId="20577"/>
        <pc:sldMkLst>
          <pc:docMk/>
          <pc:sldMk cId="1549566656" sldId="1977"/>
        </pc:sldMkLst>
        <pc:spChg chg="mod">
          <ac:chgData name="Wayan  Buschman" userId="4492ade0-e2fa-4e01-9691-90a38c46cfcb" providerId="ADAL" clId="{7B0845B1-06B6-5364-88BE-D56DE0EB9E94}" dt="2025-10-13T13:55:37.671" v="27844" actId="20577"/>
          <ac:spMkLst>
            <pc:docMk/>
            <pc:sldMk cId="1549566656" sldId="1977"/>
            <ac:spMk id="2" creationId="{CEF5A7EC-5D1C-A364-E3E7-144E2B4DCBA6}"/>
          </ac:spMkLst>
        </pc:spChg>
      </pc:sldChg>
      <pc:sldChg chg="modSp add del mod">
        <pc:chgData name="Wayan  Buschman" userId="4492ade0-e2fa-4e01-9691-90a38c46cfcb" providerId="ADAL" clId="{7B0845B1-06B6-5364-88BE-D56DE0EB9E94}" dt="2025-10-13T13:55:25.764" v="27839" actId="2696"/>
        <pc:sldMkLst>
          <pc:docMk/>
          <pc:sldMk cId="3618342660" sldId="1977"/>
        </pc:sldMkLst>
      </pc:sldChg>
      <pc:sldMasterChg chg="addSp modSp mod delSldLayout modSldLayout">
        <pc:chgData name="Wayan  Buschman" userId="4492ade0-e2fa-4e01-9691-90a38c46cfcb" providerId="ADAL" clId="{7B0845B1-06B6-5364-88BE-D56DE0EB9E94}" dt="2025-09-05T16:27:23.081" v="20949" actId="478"/>
        <pc:sldMasterMkLst>
          <pc:docMk/>
          <pc:sldMasterMk cId="266964514" sldId="2147486392"/>
        </pc:sldMasterMkLst>
        <pc:sldLayoutChg chg="addSp delSp modSp mod">
          <pc:chgData name="Wayan  Buschman" userId="4492ade0-e2fa-4e01-9691-90a38c46cfcb" providerId="ADAL" clId="{7B0845B1-06B6-5364-88BE-D56DE0EB9E94}" dt="2025-09-05T16:27:23.081" v="20949" actId="478"/>
          <pc:sldLayoutMkLst>
            <pc:docMk/>
            <pc:sldMasterMk cId="266964514" sldId="2147486392"/>
            <pc:sldLayoutMk cId="742232311" sldId="2147486413"/>
          </pc:sldLayoutMkLst>
        </pc:sldLayoutChg>
      </pc:sldMasterChg>
    </pc:docChg>
  </pc:docChgLst>
  <pc:docChgLst>
    <pc:chgData name="Karin Van Voorhees" userId="1fce0afa-58cd-40cc-855e-63163bf988bf" providerId="ADAL" clId="{D12D7CC8-A5C0-5D3B-A67C-9CF841C1FDDC}"/>
    <pc:docChg chg="undo custSel modSld">
      <pc:chgData name="Karin Van Voorhees" userId="1fce0afa-58cd-40cc-855e-63163bf988bf" providerId="ADAL" clId="{D12D7CC8-A5C0-5D3B-A67C-9CF841C1FDDC}" dt="2025-09-18T19:14:28.931" v="63" actId="20577"/>
      <pc:docMkLst>
        <pc:docMk/>
      </pc:docMkLst>
      <pc:sldChg chg="modSp mod">
        <pc:chgData name="Karin Van Voorhees" userId="1fce0afa-58cd-40cc-855e-63163bf988bf" providerId="ADAL" clId="{D12D7CC8-A5C0-5D3B-A67C-9CF841C1FDDC}" dt="2025-09-18T19:10:34.512" v="1" actId="5793"/>
        <pc:sldMkLst>
          <pc:docMk/>
          <pc:sldMk cId="3587797766" sldId="1924"/>
        </pc:sldMkLst>
      </pc:sldChg>
      <pc:sldChg chg="modSp mod">
        <pc:chgData name="Karin Van Voorhees" userId="1fce0afa-58cd-40cc-855e-63163bf988bf" providerId="ADAL" clId="{D12D7CC8-A5C0-5D3B-A67C-9CF841C1FDDC}" dt="2025-09-18T19:14:28.931" v="63" actId="20577"/>
        <pc:sldMkLst>
          <pc:docMk/>
          <pc:sldMk cId="337935398" sldId="1970"/>
        </pc:sldMkLst>
      </pc:sldChg>
      <pc:sldChg chg="addSp modSp">
        <pc:chgData name="Karin Van Voorhees" userId="1fce0afa-58cd-40cc-855e-63163bf988bf" providerId="ADAL" clId="{D12D7CC8-A5C0-5D3B-A67C-9CF841C1FDDC}" dt="2025-09-18T19:11:00.789" v="3" actId="767"/>
        <pc:sldMkLst>
          <pc:docMk/>
          <pc:sldMk cId="848826680" sldId="1971"/>
        </pc:sldMkLst>
      </pc:sldChg>
    </pc:docChg>
  </pc:docChgLst>
  <pc:docChgLst>
    <pc:chgData name="Elizabeth Piaquadio" userId="52767243-7565-4b68-b9c1-5d2bede989b0" providerId="ADAL" clId="{55B7ABB5-D683-E748-A606-9C9F60FC3D32}"/>
    <pc:docChg chg="modSld">
      <pc:chgData name="Elizabeth Piaquadio" userId="52767243-7565-4b68-b9c1-5d2bede989b0" providerId="ADAL" clId="{55B7ABB5-D683-E748-A606-9C9F60FC3D32}" dt="2025-09-25T16:15:20.558" v="0" actId="18331"/>
      <pc:docMkLst>
        <pc:docMk/>
      </pc:docMkLst>
      <pc:sldChg chg="modSp">
        <pc:chgData name="Elizabeth Piaquadio" userId="52767243-7565-4b68-b9c1-5d2bede989b0" providerId="ADAL" clId="{55B7ABB5-D683-E748-A606-9C9F60FC3D32}" dt="2025-09-25T16:15:20.558" v="0" actId="18331"/>
        <pc:sldMkLst>
          <pc:docMk/>
          <pc:sldMk cId="2130184792" sldId="1923"/>
        </pc:sldMkLst>
        <pc:picChg chg="mod">
          <ac:chgData name="Elizabeth Piaquadio" userId="52767243-7565-4b68-b9c1-5d2bede989b0" providerId="ADAL" clId="{55B7ABB5-D683-E748-A606-9C9F60FC3D32}" dt="2025-09-25T16:15:20.558" v="0" actId="18331"/>
          <ac:picMkLst>
            <pc:docMk/>
            <pc:sldMk cId="2130184792" sldId="1923"/>
            <ac:picMk id="5" creationId="{0630C009-B9DC-A4B1-7204-B25CC32E3583}"/>
          </ac:picMkLst>
        </pc:picChg>
      </pc:sldChg>
    </pc:docChg>
  </pc:docChgLst>
  <pc:docChgLst>
    <pc:chgData name="Sara Hodgson Brown" userId="55abe0ab-6bea-4dc8-9867-e8721f5c6272" providerId="ADAL" clId="{5A45ED76-3C8E-4E96-80DE-A1B7336889DF}"/>
    <pc:docChg chg="undo custSel addSld delSld modSld modSection">
      <pc:chgData name="Sara Hodgson Brown" userId="55abe0ab-6bea-4dc8-9867-e8721f5c6272" providerId="ADAL" clId="{5A45ED76-3C8E-4E96-80DE-A1B7336889DF}" dt="2025-09-08T09:07:55.309" v="9" actId="680"/>
      <pc:docMkLst>
        <pc:docMk/>
      </pc:docMkLst>
      <pc:sldChg chg="modSp mod">
        <pc:chgData name="Sara Hodgson Brown" userId="55abe0ab-6bea-4dc8-9867-e8721f5c6272" providerId="ADAL" clId="{5A45ED76-3C8E-4E96-80DE-A1B7336889DF}" dt="2025-09-04T13:41:57.097" v="5" actId="1035"/>
        <pc:sldMkLst>
          <pc:docMk/>
          <pc:sldMk cId="286560581" sldId="195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5" name="Rectangle 3"/>
          <p:cNvSpPr>
            <a:spLocks noGrp="1" noChangeArrowheads="1"/>
          </p:cNvSpPr>
          <p:nvPr>
            <p:ph type="dt" sz="quarter" idx="1"/>
          </p:nvPr>
        </p:nvSpPr>
        <p:spPr bwMode="auto">
          <a:xfrm>
            <a:off x="3975554"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p>
        </p:txBody>
      </p:sp>
      <p:sp>
        <p:nvSpPr>
          <p:cNvPr id="120836" name="Rectangle 4"/>
          <p:cNvSpPr>
            <a:spLocks noGrp="1" noChangeArrowheads="1"/>
          </p:cNvSpPr>
          <p:nvPr>
            <p:ph type="ftr" sz="quarter" idx="2"/>
          </p:nvPr>
        </p:nvSpPr>
        <p:spPr bwMode="auto">
          <a:xfrm>
            <a:off x="0"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7" name="Rectangle 5"/>
          <p:cNvSpPr>
            <a:spLocks noGrp="1" noChangeArrowheads="1"/>
          </p:cNvSpPr>
          <p:nvPr>
            <p:ph type="sldNum" sz="quarter" idx="3"/>
          </p:nvPr>
        </p:nvSpPr>
        <p:spPr bwMode="auto">
          <a:xfrm>
            <a:off x="3975554"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pPr>
                <a:defRPr/>
              </a:pPr>
              <a:t>‹#›</a:t>
            </a:fld>
            <a:endParaRPr lang="en-US"/>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3T21:33:53.995"/>
    </inkml:context>
    <inkml:brush xml:id="br0">
      <inkml:brushProperty name="width" value="0.17143" units="cm"/>
      <inkml:brushProperty name="height" value="0.17143" units="cm"/>
      <inkml:brushProperty name="color" value="#10E6B3"/>
    </inkml:brush>
  </inkml:definitions>
  <inkml:trace contextRef="#ctx0" brushRef="#br0">134 1 8342,'-15'1'2879,"4"-3"-2340,5 4-269,2-3 0,1 4-180,0-2 360,3 1-360,-4 1 90,2-3-91,-1 3 361,-2 0-270,0-3 180,-7 4-270,6-6 360,-12 7-360,12-5 179,-6 5-179,9-4 90,-1 1-180,2-4 180,-3 3-180,3-2-9444,0 1 9444,6-5 0,-3 0 0,5-2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5.267"/>
    </inkml:context>
    <inkml:brush xml:id="br0">
      <inkml:brushProperty name="width" value="0.08571" units="cm"/>
      <inkml:brushProperty name="height" value="0.08571" units="cm"/>
    </inkml:brush>
  </inkml:definitions>
  <inkml:trace contextRef="#ctx0" brushRef="#br0">0 346 11580,'6'-1'1350,"0"1"-991,-2-5 1,2 1 0,0-2-90,0 0 0,2-1 269,2-6-359,-3 1 360,12-17-450,-12 12 270,18-24-360,-17 24 0,9-10 0,-10 15-90,1 0-90,-2 0 0,2 0-180,-2 1-359,3-6-1,-2 5-2698,3-16 2429,-6 16 989,1-10 0,-5 17 0,2-1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7.547"/>
    </inkml:context>
    <inkml:brush xml:id="br0">
      <inkml:brushProperty name="width" value="0.08571" units="cm"/>
      <inkml:brushProperty name="height" value="0.08571" units="cm"/>
    </inkml:brush>
  </inkml:definitions>
  <inkml:trace contextRef="#ctx0" brushRef="#br0">212 1 9332,'0'5'539,"-1"-3"-539,0 2 90,-2-3-90,1 4 90,-2-1 0,0 0 0,2 1 0,-2-1 0,1 1-90,-2-2 0,2 2 90,-2-3 0,4 1 0,-2-1-90,2-1 90,-2 0 0,1 0 90,-1-1-90,2-1 899,-1 1-899,1 1 90,-2 1 0,0 2 0,1-1 0,-1 2 0,2 0 179,-2 5-179,1-2 630,-2 18-630,3-12 449,-1 26-449,0-21 630,3 43-630,-2-32 629,1 61-719,0-55 90,-1 29 0,1-35 0,0-1-90,0 1 90,0-1-90,0 0 89,0 10-89,-1-8 0,-2 7-90,0-12 90,-1-3-90,0 1 90,2-3-90,-3 1 90,1-2-90,-2 0 0,0-3 90,-4 18-90,3-16 0,-7 22-90,10-31-90,-2 6 0,5-13-89,-2-1-361,0-2 270,-1-1-90,-1-3-539,3-4 359,-1 1-269,-1-4 89,1 2-89,-2-1 89,2-4-179,1 1-1,0-1-1438,0-8 2428,-1 4 0,-1-5 0,1 6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8.781"/>
    </inkml:context>
    <inkml:brush xml:id="br0">
      <inkml:brushProperty name="width" value="0.08571" units="cm"/>
      <inkml:brushProperty name="height" value="0.08571" units="cm"/>
    </inkml:brush>
  </inkml:definitions>
  <inkml:trace contextRef="#ctx0" brushRef="#br0">926 0 13199,'-5'6'630,"0"-1"-450,0 1 90,-1 2-90,0-1 0,-3 3 0,1 0 359,-14 17-449,8-11 450,-33 36-450,26-31 180,-45 40-270,39-39 90,-40 23 0,40-30-90,-48 16 0,42-20 90,-62 15-90,60-17 0,-29 5 0,37-9 0,0 0 0,-10 3 89,11-2-89,-8 1 0,15-2 0,-1-1 0,-13 9 0,16-6 0,-10 6 0,22-9 0,1 1 0,1-2 0,1 0 0,1-1 0,0-1 0,1 0 90,1 1-180,-1 0 90,0 1 0,1-1 0,0 2 0,1-2 0,1 3 0,-1-2 90,2 1-90,-1-2 0,4 2 0,-1-2 0,4 4 0,-5-2 90,2 4-90,-5-3 0,0 0 90,0 2-90,0 0 90,-1 2 0,0 0 0,1 7 0,-1-3 90,3 19-90,-4-14 90,1 37-180,-1-31 90,-2 49-90,1-45 0,-1 21 0,0-28 90,0 0-90,0 0 0,0 0 0,-1-1 0,0 1 0,-2-1 0,1-1 0,0 0 0,-1-1 90,-3 15-90,1-11 0,-1 9 0,4-14 0,2-3 0,1 0 0,-1-2 0,2-1 0,-1-1 0,1-1 0,-1 0 0,1-3-90,-2-2 180,2-4-90,-2 2 0,3-1 0,-2 4 0,1-2 0,0 0 0,0-3 0,0 1 0,2 0-90,-2 0 90,4 1 0,-1 2 0,1 0 0,8 11 0,-5-7 0,16 16 0,-13-12 0,31 26 90,-23-21-90,44 41 0,-37-35 90,36 36-90,-35-35 90,37 38-90,-37-36 0,40 41 0,-45-44 90,30 35-90,-36-40 0,15 20 0,-22-27 0,3 4-90,-9-11-540,-1 1 360,-1-5-629,0 4 539,0-3-1889,-3 1 1440,0-1-2969,-8-13 2608,5 4 1170,-8-18 0,8 8 0,-3-6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30.481"/>
    </inkml:context>
    <inkml:brush xml:id="br0">
      <inkml:brushProperty name="width" value="0.08571" units="cm"/>
      <inkml:brushProperty name="height" value="0.08571" units="cm"/>
    </inkml:brush>
  </inkml:definitions>
  <inkml:trace contextRef="#ctx0" brushRef="#br0">1200 524 10051,'3'-1'1349,"-1"-1"-899,-3 2-270,0-2 0,1 1 0,0-2 0,0 1 0,0-2 0,0 0 0,0 0-1,-1 0 1,-1-1 0,-1 1 0,0 0 0,-2 1 540,-17-8-630,11 6 269,-24-15-269,22 10 0,-9-5 0,11 4 90,-16-11-90,11 8-90,-34-31 0,29 25 90,-37-36-90,37 37 0,-25-25 0,31 29 90,-17-23-180,21 23 180,-11-21 0,15 23-180,-5-17 90,9 20 90,-5-8-90,7 14 0,-3-1 0,3 5 90,-3-2 0,4 2 0,-3-1-90,3 1 0,-3-1 90,2 2-90,-3 0 90,4 1 0,-6 2-90,5-3 179,-4 1-179,4-1 0,-4 2 0,3 0 0,-6 8 0,4-5 180,-8 13-180,8-12 180,-8 18-180,7-17 90,-7 16-90,6-14 90,-14 18-90,10-16 90,-24 22-90,20-21 0,-34 24 0,29-24 0,-40 27 0,35-26 0,-37 21 0,36-23 0,-36 20 0,35-19 90,-35 19-180,42-21 90,-20 13 90,28-18-90,-8 5-90,13-10 90,-5 0 0,10-1 90,-6-1-180,7 1 90,-4 1 0,3-1 0,0-1 90,-1 1-180,0 0 90,0 0 0,1 1 0,0 0 0,-1 1 0,1 1 0,-1-1 90,-2 2-90,2 0 0,-2-2 0,0 0 0,1-1 0,0 1 0,1 0 0,-1 3 0,2-4-90,-1 2 90,3-1 0,0 0 0,-1 2 0,0-2 90,0 2-180,-1-1 90,1 2 0,-1 3 0,1 0 0,0 0 0,0 0 0,0 1 0,0 0 0,0 3 0,0-1 0,0 0 90,0 8-90,0-4 0,0 23 90,0-17 0,0 12-90,0-13 0,0-1 0,0 1 90,0 0-90,0 1 0,0-1 0,0 11 90,0-8-90,4 28 0,-1-25 90,13 44-90,-9-40 0,15 47 0,-14-48 0,10 37 0,-13-45 0,3 24 0,-7-32 0,0 17 0,-2-19 0,1 21 0,0-22 0,1 11 0,-2-14 0,2 2 0,-1-1 0,1 0 0,-1 0 0,1 1-90,0-2-270,0 2 270,1-5-540,0-1 1,0-3-451,6-1 631,-4 1-2700,10 0 2160,-6-1 989,14-3 0,-12 2 0,8-2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31.364"/>
    </inkml:context>
    <inkml:brush xml:id="br0">
      <inkml:brushProperty name="width" value="0.08571" units="cm"/>
      <inkml:brushProperty name="height" value="0.08571" units="cm"/>
    </inkml:brush>
  </inkml:definitions>
  <inkml:trace contextRef="#ctx0" brushRef="#br0">305 11 8792,'-1'-4'2249,"0"1"-1710,-1 1-179,1 2 0,-2-1 270,1 1-361,0 1 1,0-1-90,0 2 0,-2-1 0,2 1 0,-1 2 270,-1 7-270,2-3 539,-10 23-539,4-16 270,-16 26-270,11-23 0,-7 12-90,7-12 89,-1 0-89,0 0 0,-1 1 0,0 0 90,-6 9-180,6-6 270,-19 30-270,20-29 180,-13 29-180,22-37-90,-3 13-90,7-21-809,1 2 539,-1-11-1259,4-10 899,-2 3-2878,5-31 2609,-5 20 1079,4-27 0,-5 24 0,1-6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32.348"/>
    </inkml:context>
    <inkml:brush xml:id="br0">
      <inkml:brushProperty name="width" value="0.08571" units="cm"/>
      <inkml:brushProperty name="height" value="0.08571" units="cm"/>
    </inkml:brush>
  </inkml:definitions>
  <inkml:trace contextRef="#ctx0" brushRef="#br0">688 446 13379,'-7'0'630,"1"0"-450,1 0-90,-1 0 90,-1 0-90,-2-2 90,0 0-90,0-2-1,-1-2 1,1 0 0,-1-2 180,-10-12-180,8 5 90,-27-38-180,25 30 90,-23-37-90,26 40 0,-14-28 0,17 30 90,-9-27-90,14 31 0,-1-9 0,3 13 0,1 2 0,-2-3 0,-1 3 0,3 0 0,-4 2 0,3-1 0,-3 3 90,2 0-90,-1 0-90,2 2 90,-2-1 90,3 2-180,-2 0 90,1 1 0,0 0 0,-1-1 0,1 1 0,-2 1 0,2 0 0,-3 2 0,2 0 90,-4 0-90,2 1 0,-2-1 0,0 1 0,3 2 0,-3-1 0,1 2 90,-6 4-90,3-1-90,-15 17 180,12-13-90,-26 30 90,21-26-90,-13 17 0,15-19 0,-1 1 0,1 0 0,-1-1 90,-4 8-180,4-6 180,-17 20-180,18-21 180,-10 11-180,16-18 90,1-1-90,1-1-90,1-1 0,1 0-270,1-1 180,1-2-1978,1 1 1438,1-3-1888,5 0 1528,-1-3 1170,6-6 0,-2 2 0,2-4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39.030"/>
    </inkml:context>
    <inkml:brush xml:id="br0">
      <inkml:brushProperty name="width" value="0.08571" units="cm"/>
      <inkml:brushProperty name="height" value="0.08571" units="cm"/>
    </inkml:brush>
  </inkml:definitions>
  <inkml:trace contextRef="#ctx0" brushRef="#br0">565 5 10321,'2'-3'990,"0"2"719,-2 0-1530,-3 6 91,2-1-180,-5 3 180,3 0-90,-4 0 90,-4 7-90,1-2-90,-3 5 90,1-4-90,1-1-1,-4 1 1,2 1 90,-2-1-180,1 0 270,-6 7-270,5-6 270,-17 13-180,17-13 90,-27 15-180,26-18 90,-29 15-90,28-19 0,-21 12 0,24-13 90,-22 11-90,23-11 0,-16 7 0,22-11 90,-5 5-90,9-5-90,0 2 90,2-2 0,1 0 0,0-1-90,0 2 90,0-2 0,0 8 0,0-4 0,0 11 0,-1-8 90,-1 14-90,-1-11 90,-3 22 0,4-18 0,-4 27-90,6-22 90,-2 40-90,2-32 179,-1 55-179,-1-50 0,0 25 0,-1-31 0,2 0 0,-3 0 0,1 2 0,-1-1 0,-1 2 90,2-1-180,-2 1 180,-2 37-90,3-28 0,0 12 0,1 1 0,2-14 90,-1 51-90,3-55 0,-2 47 0,2-49 90,-2 44-90,0-53 0,1 27 90,0-36-360,5 17 180,-4-21-359,5 4 269,-5-12-900,1-5 721,-2 0-2700,-1-14 2250,1 7-2609,0-24 3418,0 16 0,0-13 0,0 13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39.980"/>
    </inkml:context>
    <inkml:brush xml:id="br0">
      <inkml:brushProperty name="width" value="0.08571" units="cm"/>
      <inkml:brushProperty name="height" value="0.08571" units="cm"/>
    </inkml:brush>
  </inkml:definitions>
  <inkml:trace contextRef="#ctx0" brushRef="#br0">24 0 7892,'-2'3'1889,"-1"-1"-1439,0 1-90,0-2-90,-1 1 0,2 0-1,-1-2 1,2 1 1439,-1-1-899,1 0-630,3 3 0,2 0 0,2 2-1,2-2 1,1 2 360,26 19-360,-12-9 90,44 33-90,-22-14-632,10 9 452,-11-8 90,-13-9 0,1 0-90,0 1 90,-1 1-90,13 9 90,-12-7 0,40 33-90,-40-34 45,7 6 0,-1-2-135,-14-13 90,27 22-90,-36-30-719,13 8 449,-21-14-988,3 10 539,-10-9-1890,-5 12 1530,1-10 1169,-9 4 0,9-8 0,-6-2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44.589"/>
    </inkml:context>
    <inkml:brush xml:id="br0">
      <inkml:brushProperty name="width" value="0.08571" units="cm"/>
      <inkml:brushProperty name="height" value="0.08571" units="cm"/>
    </inkml:brush>
  </inkml:definitions>
  <inkml:trace contextRef="#ctx0" brushRef="#br0">22 1 11580,'-1'5'-269,"0"0"-91,0-4 0,0 2-2518,-2 0 1169,-1-1 1709,-1 0 0,2-2 0,1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45.647"/>
    </inkml:context>
    <inkml:brush xml:id="br0">
      <inkml:brushProperty name="width" value="0.08571" units="cm"/>
      <inkml:brushProperty name="height" value="0.08571" units="cm"/>
    </inkml:brush>
  </inkml:definitions>
  <inkml:trace contextRef="#ctx0" brushRef="#br0">15 33 10771,'0'-4'629,"-1"1"-179,0-2-270,-1 3 90,-1-4-90,2 4 0,-1-1 270,1 0-361,0 2 541,-1-2 360,2 2-811,0 6-89,1-1 180,2 10-90,-1-3-90,2 4 270,1 7-270,-1-3 90,2 8-90,-3-6 0,0 3 0,0 0 89,-1 5-89,2 0 0,-1 21 0,1-9-285,1 13 375,0-14-90,2 2 0,-1-1-90,1 1 90,0 0 0,0 1-90,1-2 89,0 0-89,0-2 0,0 0 47,4 12-47,-3-12 90,12 45-90,-10-46 0,12 42 0,-16-55-374,5 12 464,-8-20-90,0-3 0,-3-2 274,1-1-274,-1-1 42,0-2-42,0 1 387,-2-4-387,0 0 0,0-4 0,1 1 0,0-1 0,0 1 0,1 0 0,-2 3 0,1-3 0,0 3-90,0-2 90,0 2 0,0-2-90,0 2 0,0-5-90,0 3-540,0-1 451,0-1 179,0 1 90,0-1-180,0 1 90,0-1 90,0 1-90,0 0-2609,0-1 1980,0-6-91,-1 1-89,0-5-1,-1 2-179,2-1 1079,-5-12 0,3 5 0,-2-8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47.697"/>
    </inkml:context>
    <inkml:brush xml:id="br0">
      <inkml:brushProperty name="width" value="0.08571" units="cm"/>
      <inkml:brushProperty name="height" value="0.08571" units="cm"/>
    </inkml:brush>
  </inkml:definitions>
  <inkml:trace contextRef="#ctx0" brushRef="#br0">7 675 10861,'-4'1'1799,"2"-1"-1260,2 1-359,4-1-90,-1-1 90,3 1-180,-1-2 90,1 1 270,13-16-270,-8 8 0,18-26 0,-19 22-90,7-12 90,-10 14-90,2 0 0,-1-1 90,0 1-90,4-6 90,-3 4-90,4-4 0,-4 4 0,0 1 0,1-1 0,0 0 90,0 2-90,0-3 0,1 2 0,-1-1 0,16-14 0,-13 11 90,23-25-180,-24 27 180,14-20-90,-17 21 0,18-26 0,-16 24-90,17-23 180,-19 28-90,4-7 0,-7 12-90,-2 0 90,-1 2 90,-1 1-90,-1 0 0,0 0 0,0 2 0,2-1 0,-2 1 0,1 0 0,1-1-90,-1 0 0,4-2 90,-3 1-90,2-5 90,-1 2-270,2-5 270,-1 5-270,8-4 270,-9 5-270,12-9 270,-10 8-180,8-8 90,-10 8-449,5-2 359,-6 4-1709,0 0 989,0 4-2967,-1-2 3867,0 1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5.934"/>
    </inkml:context>
    <inkml:brush xml:id="br0">
      <inkml:brushProperty name="width" value="0.08571" units="cm"/>
      <inkml:brushProperty name="height" value="0.08571" units="cm"/>
    </inkml:brush>
  </inkml:definitions>
  <inkml:trace contextRef="#ctx0" brushRef="#br0">0 213 8972,'4'-3'3598,"4"-2"-3328,-2 1-90,4-3-1,-2 1 181,8-8-270,-3 3 0,7-5 0,-6 4 0,2-1 180,24-18-270,-17 14-180,29-20 90,-35 25-630,11-7 451,-21 14-2610,1 4 1890,-8 6 989,-2 8 0,1-4 0,0 2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1:05.664"/>
    </inkml:context>
    <inkml:brush xml:id="br0">
      <inkml:brushProperty name="width" value="0.08571" units="cm"/>
      <inkml:brushProperty name="height" value="0.08571" units="cm"/>
    </inkml:brush>
  </inkml:definitions>
  <inkml:trace contextRef="#ctx0" brushRef="#br0">75 540 13199,'0'-4'360,"0"-1"-270,0 4 0,0-1 0,0 1 0,0-1 0,0-1 90,0 1-90,0 0 180,0 1 359,0 1-539,0 4 0,0-1-90,0 5 90,0-2 0,0 1 0,0 2-90,0 2 90,0 1 0,1 1 0,-1 5 0,1-3 0,-1 29 0,2-21 0,1 50-90,0-43 90,3 50-90,-1-46 0,2 58 0,-1-54 45,-2 12 0,0 0-45,-1-15 0,0 24 0,-2-36 0,-2-1 0,3-2 0,-1-2 0,1-1 0,-1 3 0,1-7 0,-1 3 0,1-11 0,-3-2 0,2-11 0,-3 0 0,2-6 0,0 2 0,0-2 0,0-3 0,-1-2 0,1-2 0,0-2 0,0-3 90,0-1-90,0-16-90,0-38 90,0 22-45,0 1 0,-1 2 45,0 12 0,-1-11 0,0 0-90,0 14 90,-5-56 0,4 68 0,-4-28 0,6 41 0,-3-13 0,5 22 0,-3-6 0,3 11 0,-2 3 0,1 2 0,0 18 0,0-7 0,0 49 0,0-32 0,-2 22 0,0 2 0,1-9 0,-3 14 0,1 1 0,0-12 0,1 16 0,0 0 0,1-11 0,1 13 0,0-1 0,0-23 0,0 48 0,-1-62-90,1 26 90,0-36 90,0 10-90,0-25 0,-1-1 0,-1-7 0,-5-17 0,2 6 0,-7-46 0,7 32 0,-3-54 0,7 46 0,-1-27 0,1-3 0,1 11 45,-1-18 0,0 0-45,1 25 0,-2-8 0,1 1 0,1 16-90,-2-40 90,2 62 0,-3-12 90,3 26-180,-4 0 90,3 6 0,0 12 0,-1-4 90,2 28-90,-3-15-90,0 51 90,0-37 0,0 16 0,2 2 0,-1-14 0,1 15 0,1 0 0,1-18 90,3 48-180,-3-57 90,4 14 0,-3-22 0,1-3 0,-1-1 0,-1-2 0,1-2 0,-2-2 0,1 1 90,0-5-90,-3-1 0,2-6 0,0-8 0,0-1 0,0-6-90,0 3 90,0-4 0,1-2 0,1-3 0,-1-3 90,1-2-90,1-2 0,0-2 0,-1-3 0,1-2 0,1-3 0,-1-1 0,3-3 0,0-1 0,1-1-272,2 0 272,0-1 0,7-16 0,-3 15 0,4-11 0,-5 21 0,-1 2 0,-1 3 0,0 3 0,-1 4-90,-3 1 90,-1-2 0,-3 8 90,1-3 182,-2 11-272,1 1 0,-2 1 0,0 1 0,0 2 0,0 1 0,0 0 0,0 1 0,0 0 0,0 1-90,0 7 90,0-1 0,0 7 0,0-3 0,0 11 0,0-1 90,0 27-90,-1-17 90,-2 59-90,1-47 45,0 22 0,1 1-45,1-11-675,-1 40 765,1-50-90,1 2 0,1 0 0,-1 1-291,2 0 291,1-1 0,1 1 0,1-2 45,1 5 0,-1 1-45,0 5 0,1 12 0,-1-1 0,-5-25-902,2 24 902,-3-46 590,0-5-590,2-3 282,-1-3-282,2-2 0,-3-7 0,2-2 995,-2-8-1084,0-1 178,0-4-89,0-4-89,-1-4 89,1-4 0,-2-4 0,0-2 0,1-3-90,-2-58 90,1 39 0,1-29 0,0-3 0,3 18 0,1-20 0,3-1 0,0 17 0,2 5 0,3-12 0,-2 11-292,2-12 292,5-18 0,-2 4-90,-4 42 45,-2-5 0,0 3 45,-2 17 0,0-38 0,-5 60 0,-1-10 0,-1 23-90,2 11 90,-1-1 292,0 31-292,0-16 0,0 39 0,-1-28 45,1 18 0,0 2-45,0-2-1606,0 31 0,0 3 1606,0-14 30,0-6 0,0 11 0,0-10-919,0 13 889,0-9 0,0-3 0,0-11 0,1-2 0,0-1 90,1-3-90,1-1-330,0 17 330,1-16 45,0 8 0,0 0-135,1-4-2,-2 5 0,0-1 182,0-21 2568,-3 33-2658,2-50 1207,-4 11-1207,3-28 0,-2-18 0,1 2 0,-1-43 0,1 26 0,0-21 0,0-4 0,0 4 45,0-32 0,0-3-45,0 15-30,1 3 0,1-14 0,0 11 182,2-16-182,1 19 0,0-10 0,1 11 348,4-12-318,4-12 0,1 2-90,-4 25 135,1-9 0,-2 4-45,-6 31 0,1-41-90,-4 58 137,6-25-47,-4 32-90,6-11 90,-7 21 503,-1 1-503,-2 5-90,0 13 90,1-5 0,0 26 0,-1-7 0,0 9 0,-1-4 0,0-6 0,-1 4 0,0 4 0,1 5-1477,-1 5 1477,1 3 0,0 5 0,-1 4 0,-2 5 90,4 4-90,-2 2 0,2 1-851,-1 2 941,-2 0-90,2-1 0,-2 1 0,2-3-2621,1-1 2621,1-2 0,-1-1 0,1-4-45,4 0 0,0 1 135,0 3-90,5 10 0,0-5 0,-3-31 982,6 33-982,-11-57 0,1 5 664,-2-16-664,0-1 3392,0-7-3392,-1-2 0,1-5 0,0-1 0,1-3 0,-1-3 0,0-3 0,0-4 0,-1-4 0,1-4 0,0-23 0,0-4 0,0-3 0,2-25 0,0-2-1386,2 23 1386,0 14 0,0 0 0,3-7 0,2 0 0,1-1 0,1-1-690,1 1 690,-1 1 0,5-23 0,-5 22-1747,2-17 1747,-5 30-90,0 0-431,-1 6 521,-1 1 0,-2 5 814,1-10-904,-3 13 90,3-30 0,-2 36 567,0-24-567,-1 38 0,-1-5 1981,0 12-1981,0 3 729,-1 1-729,0 2 164,-1-1-164,0 6 0,1-1 0,0 5 0,0-1 0,0 2 0,0 3 0,0 1 0,-1 5-90,0 1 90,-1 4 90,-5 48-90,1-26 45,-1 33 0,1 4-45,2-10-1626,1-4 0,1-2 1626,1 1 0,1 2-2285,0 3 2375,1 1-90,-1 0-290,0-20 1,0 0 289,0 27 0,0 16 0,2 1 0,0-9 45,1 11 0,2-3-45,0-34 0,2 3 0,1-2 0,-3-23 0,5 33 0,-10-62 1911,2-7-1911,-3-15 0,0-66 0,0 35 45,-1-23 0,0-2-135,1 9 135,-1-26 0,-1-3-135,2 10 90,3 8 0,0-14 0,0 13 2550,2-15-2550,1 20 0,2-9 0,-1 11 1333,3-11-1333,3-15 0,2 1 90,-4 22-90,1-10 0,0 3 0,-6 30 0,2-39-90,-6 61 90,-1-6 0,-1 19 0,1 3 0,0 2 411,0 2-411,0-1 0,2 2 0,0 3 0,0 0 90,3 16-180,-2-5 180,1 33-90,-3-20 0,-1 71 0,0-49 0,0 31 0,0 3 0,0-15-631,0 21 0,0 0 631,0-16 30,0-10 0,0 10 0,0-10-30,0 21 0,0-14 0,0 12 0,0-13 0,0 7 0,0 10 0,0-4 0,0-27 45,1 1 0,0 0-135,0-8 90,2 6 0,-1-34 0,-3-21 90,2-5-180,-3-3 1352,3-13-1262,-2 1 0,1-11 0,-2-14-90,0 6 90,1-10 0,0-2-90,0-9 45,0-32 0,1-3 45,-1 11-960,2 8 1,1-14 0,0 13 959,3-12 29,-1 23 1,2-9 0,-1 11-30,5-5 0,3-10 0,1 3 0,-3 22-45,1-8 1,-1 4 44,-6 25 89,3-21-178,-7 39 178,0 3-178,-1-1 2877,0 6-2788,0-1 0,1 7 0,0 1 0,2 0 0,-2 1 0,2 2-89,-2 1 178,4 15-178,-3-5 178,2 31-89,-2-18 90,0 18-90,-2-14 0,0 2 0,0 4 0,-1 3 0,3 4 90,-3 3-90,1 27-879,-2-14 969,2 21-90,0-23 0,-2 1 89,0 1-89,0-1 0,0 1 0,1-7 0,0 1 0,-1 14 45,1 3 0,1 0-45,1-14 0,1 26 0,0-45 0,0-4 0,0-4 0,2-3 0,-2-5 0,3 1 0,-4-9 0,2-3 880,-3-12-880,2-32 0,3-22 0,2-26-942,0 8 942,-2 8 0,-1 15 0,1-2 0,1-3 0,1-1 0,0-4 0,4-30 0,-3 18-1045,6-21 1045,-4 29 0,2 0 0,-2 3-616,1 2 616,-2 4 0,1 4 0,-1 5-250,-1 6 250,0 6 0,-3 7 748,-1 4-748,-2 7 1030,1 3-1030,-2 4 740,-1 4-740,0 6 335,0 5-335,0 23 0,-1-6 0,-2 66 0,0-43-1696,-1 30 0,1 2 1696,-1-15-679,-2 30 0,1 1 679,2-24-280,-1-7 0,1-2 280,2-10 0,-1-2 0,2-2 0,-1-1 0,1-3-191,1 14 191,-1-14 90,1 44-90,-2-48 2347,1 35-2347,0-53 1663,0 5-1663,0-23 1004,1-28-914,1 6-90,1-53 0,0 36 0,1-19 0,1-2-90,-1 8-270,2-16 0,0 1 1,-4 27-1260,-1-31 809,-4 63-2481,-18 16 2122,10 3 1169,-18 19 0,18-18 0,-3 5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56.630"/>
    </inkml:context>
    <inkml:brush xml:id="br0">
      <inkml:brushProperty name="width" value="0.08571" units="cm"/>
      <inkml:brushProperty name="height" value="0.08571" units="cm"/>
    </inkml:brush>
  </inkml:definitions>
  <inkml:trace contextRef="#ctx0" brushRef="#br0">47 598 7533,'-6'-7'1799,"2"0"-1260,-1-1-359,1 1 0,-1 1 90,1 0 360,-3-5-450,5 5 719,-2-12-719,4 10 180,0-5-90,-1 9-91,0 1 91,-1 2 630,2 0-810,-1 5 90,1 0-90,-1 4 0,1 0 179,1 8-179,0-1 180,3 26-180,0-17 90,9 52-90,-5-43 0,0 17 0,0 2-90,0-13 45,0 12 0,0 0-45,0-11-226,3 24 315,-6-29-89,1 0-89,-1-1 178,3-2-178,0 1 178,0-2-89,3 11 0,-3-14 0,9 24 0,-11-33 0,4 11 0,-10-27 317,0-15-407,0 0 90,-5-45 0,1 26-90,-13-59 90,7 47-90,-5-16 0,-2-2 90,3 8-90,-4-20 0,1 1 90,5 20-45,2-11 0,1 0 45,4 19 0,2-12 0,1 0 0,1 12-45,0-8 0,1 3 45,0 18 0,0-27 0,0 46 0,0 0 0,0 15-90,0 14 90,0-5 0,1 32 0,1-21 0,6 56 0,-3-45 0,9 60 0,-7-52 0,2 16 0,0 3 0,0-8 0,5 23 0,0 0 0,-2-20 0,4 12 0,1-3 0,-2-20-90,2 7 0,0-1 0,-4-16-180,15 42 181,-22-56-91,5 16 90,-10-29-90,0-4 90,-1-12 0,-2-16 90,-1 3-90,-9-52 90,4 34-45,-4-18 0,0-3 45,2 6-2275,-6-34 2275,10 37 0,-1 0-363,2-1 363,0 1 90,2 0-180,1 2 90,0-16 0,1 19 90,2-36-90,-2 45 0,2-16 0,-2 32 0,1-7 0,0 12 2172,-3-7-2172,2 16 466,-3 0-466,4 7 0,-1-1 0,-1 2-90,3 1 90,-3 2 0,4 1 0,-3 1 0,1 2 0,1 24 0,-1-12 90,5 54 0,-3-40 0,11 58-90,-7-51-1614,6 24 1614,-5-27 0,1 1-148,0 1 238,1 1-90,2 2 0,0 0 0,8 22 0,-5-16 0,0 2 0,2 0 0,1-2-372,7 28 372,-11-41 0,-2-2-9,1-4 99,-3-1-90,0-3 1507,-1-3-1507,0 5 171,-3-9-171,1 11 452,-5-20-452,-1-1-77,0-12-13,-6-29 90,3 11 0,-17-65 0,11 46-1764,-11-38 1764,13 39 0,-2-3 0,2-2 0,-1-3 0,0-2-620,-1-23 620,2 15-45,2-12 0,0 0 45,1 5 0,2-10 0,1 2-90,1 24 45,-3-12 0,1-2 45,-2 1 90,-4-20-256,4 42 166,0 21 1601,1 4-1601,0 1 733,1 2-643,2 3-90,0 2 0,-1 2 126,0 1-36,-1 1-90,3 8 0,-2-1 0,2 7 0,-1-3 0,0 9 0,0-2-90,4 39 90,-2-24 0,10 55 90,-5-50-1511,4 25 1421,-3-25 90,-1 0-173,0 2 173,-1 0-90,2 2 0,-1 1 90,5 22-90,-2-13-1402,3 16 0,2 2 1402,-2-3-691,5 14 0,1 0 781,-6-22-115,5 11 1,-1-1 24,-4-16-154,3 7 1,-1-4 153,-5-21 2077,6 24-2077,-13-43 2033,0 2-2033,-3-15 1236,0-19-1236,0 3 790,-5-39-790,1 24 0,-4-20 0,-1-3 0,-1 3 0,-4-29 0,0-2 0,4 12-1161,1 7 0,-1-11 1,1 9 1160,1-12 0,0-15 0,2 2 0,2 25-45,2-16 0,2 1 45,0 24 0,-1-3 0,1 1-90,0 13 90,0 5 0,-1 10 0,1 18 3392,0 6-3392,0-2 0,0 7 0,1 7-90,0-3 90,1 14 90,0-7-90,3 23 0,-3-13 90,4 47-90,-5-36 0,3 17 0,1 1 0,-1-9 45,2 12 0,1 1-45,-1-10 0,6 28 0,0 2 0,-2-16 0,4 20 0,1-2 0,-4-24 0,3 12 0,1 1 0,-3-14 45,5 11 0,-1-2-45,-4-23-1034,8 25 944,-13-43 180,0-2-90,0-2 0,-3-2-90,1-2 90,-3-1 0,2-4 1034,-2 0-1034,1-6 0,-2-13 0,-1 2 0,-1-12 0,0 7 0,-1-3 0,0-4 0,-2-2 0,0-2 0,-4-19 0,2 8 0,-5-27 0,-1-5 0,1 5-967,-3-25 0,1-1 967,4 24 0,3 13 0,-1 0 0,2-5 0,1-1 0,1 1-530,0 0 530,1 4 0,1 0 0,1 6 0,-1 1 0,2 6 0,0 2-140,-1-7 140,0 13 0,-1-31 0,1 39 0,0-17 0,0 30 0,0 0 0,0 3 1777,0 2-1777,0 1 642,0 2-642,0 2 185,0 2-185,0 6 0,0 5 0,0 2 90,0 25-90,0-16 180,2 56-180,-1-43 89,3 29 1,-1-29-1205,1 3 1205,0 2-1,1 2-229,1 1 140,1 3 90,-1 1 0,1 2 0,1 10 0,1 4-90,1 6 90,6 29 0,0 0-90,-2-26-1428,-3-9 0,1-2 1428,-2-12 0,0-4-334,0-1 334,1-5 145,-1-2-145,4 5 0,-5-11 0,3 2-90,-6-14 180,0-4-90,-2-3 2853,-2-3-2853,0-1 1718,0-4-1718,-2-1 0,0-10 0,0-14 0,-1-1 90,-3-38-90,2 27 0,-4-22 0,-2-4 0,1 6 0,-5-33 0,0-2 0,2 16-841,-1-19 0,0 0 841,3 18 0,2 17 0,1 1 0,-1-2 0,3 2 0,0 1-427,1 2 337,0 2 90,1 3 0,1-14 0,-1 17 0,2-31 0,-2 41-102,2-27 102,-2 45 0,1-9 0,0 24 1512,0 6-1512,0 3 504,0 25-504,1-13 0,3 51 90,0-37-90,3 20 0,1 3 0,-2-10 45,4 16 0,0 0 45,-2-10-45,3 21 0,0 3 45,-1-13-45,3 26 0,1 1-45,-3-25 0,3 10 0,0-2 105,-4-21-105,2 5 0,1-1 0,-4-18 90,9 37-180,-14-58 180,2 5-90,-6-22 0,1-19 0,-2 5 0,1-53 90,-3 36-90,-1-25 0,0-3 0,-3 8-45,-3-30 0,-1-3 45,2 14-881,-3-19 1,1 0 880,3 19-45,1-18 0,1 2 45,2 22-519,1-9 0,2 4 609,1 30-180,0-27 90,0 52 0,-1-5 0,1 18 1486,0 11-1486,0 0 1133,4 33-1133,-2-17 0,13 71 0,-7-47-1696,5 27 0,0 2 1696,-3-16 0,0-5 0,-1-3-297,-2-6 297,-1-1 0,1-1 0,-1-3 90,0 0-90,0-4 0,-1-1 0,2-3 0,-1-1 0,0-3 0,6 21 0,-4-22 0,10 34 89,-12-44-89,4 10 0,-8-25 3245,-1-1-3245,0-2 445,0-1-445,-2-9 0,1 0 0,-1-13 0,1 3 0,0-6 0,0 0 0,0-4 0,0-3 0,-1-3 0,1-2 0,0-20 0,-1 11 0,0-15 0,-1-2 0,0 3-476,0 5 0,1 3 476,0 8 0,0 2-257,1-10 257,-1 14 0,1-6 0,0 11 0,0 11 0,0-4-90,0 15 1016,-1 2-926,1 9 283,0 4-283,0 2 0,0 3 0,0 3 0,0 3 0,0 13 0,1-3 0,1 10 0,1-8 0,1 1 90,0-1-90,0 1 0,0 0 0,4 9 0,-2-9 0,2 6 0,-4-13 0,0-3 0,-1-1 0,1-3 0,0-2 0,-1-3 0,0-1 0,-1-3 0,-1-2 0,0-1 0,1-4 0,-3-5 0,2-3 0,-1-5-90,0-10 90,0 4-180,2-37 180,-2 22-90,6-63 90,-4 56-90,4-52 90,-4 67 0,-1-16 0,1 38 0,-2 3 0,3 9 0,-1 3 0,2 3 0,-1 2 0,2 3 90,3 14-180,-1-6 180,10 43-90,-9-36 90,12 42-90,-11-51 0,12 23 0,-12-34 0,9 5-90,-13-19-450,2-10 270,-6 1-3058,0-27 2429,-3 19-2339,0-30 1618,1 28 1620,-1-11 0,1 10 0,0-1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1:00.499"/>
    </inkml:context>
    <inkml:brush xml:id="br0">
      <inkml:brushProperty name="width" value="0.08571" units="cm"/>
      <inkml:brushProperty name="height" value="0.08571" units="cm"/>
    </inkml:brush>
  </inkml:definitions>
  <inkml:trace contextRef="#ctx0" brushRef="#br0">55 684 7533,'-5'-3'1889,"-1"0"-1530,1 2 1,-1 0-90,3 0 0,-2 1-90,2-1 359,-2 3-359,2-4 90,0 3-180,2-2 810,1-1-810,-2 2 0,1-2 89,0 0 91,-2-2-90,2 1 0,0-5-180,1 7 0,0-2 90,0 2 180,-1 1-360,2 3 180,0-3-90,0 5 0,2-4 0,-2 2 90,1 0-90,-1 0 0,1 1 90,0-3-90,0 1 0,-1-2 90,1 1-90,0-2 0,0-1 0,2-1 0,-2-2 0,0 0 0,1-1 0,-1-2 0,2-8 0,-1 3 0,1-23 0,-1 18 0,1-25 0,-3 30 0,0-11 0,0 20 90,-2-1-90,2 5 90,-2 8-90,1-4 90,0 23-90,0-13 90,0 37-1,0-29-89,3 26 0,-1-21 0,4 0 90,-2-3-90,0-8 0,2-3 0,-1 0 90,1-2-90,3 2 0,-4-5 90,5 2-90,-7-9 0,2-11 0,-3-1 0,6-33 0,-2 20 0,5-51 0,-8 46-90,3-41 90,-5 45 90,4-25-180,-4 32 90,0-13 0,0 25 90,-2-3-180,1 10 90,1 5 0,-1 1 90,1 5-90,-1-1 0,0 1 0,1 3 0,-1 3 0,0 1 90,2 2-90,-3 1 0,2 3 90,-1 0-90,0 3 0,2 0 0,0 0 0,1-1 90,1 0-90,0-2 0,-1-1 90,2 0-90,7 16 0,-5-17 0,7 10 0,-10-23 0,1-4 0,-1 0 0,0-3 0,-1-1 90,-2-1-90,1 0 0,-1-5 0,2-8 0,-3 1 0,7-35 0,-5 22 0,7-49 0,-6 40 45,2-21 0,1-3-45,0 12 0,2-12 0,0 1-90,-4 23 180,3-16-90,-5 28-90,0 3 180,-1 3-90,-1 3 0,0 1 0,0 5 0,0-1-90,1 4 180,-2 0-90,1 2 0,1 5 0,-1-1 90,2 5-180,-2 0 90,1 1 90,-2 9 0,1-1-90,0 8 0,0-4 90,0 0-90,0 2 90,1-1-90,0 3 0,3 1 90,-3 3-90,3 1 0,-3 1 0,3 0 90,0 15-90,2-11 90,6 53-180,-5-49 180,11 51-90,-12-62 0,11 31 0,-13-41 0,7 12 0,-10-26 0,2-1 0,-4-10 0,2-1 0,-2-5 0,3 1 0,0-12 0,0 3 0,2-46 0,-3 30 0,2-61 0,-2 56 45,2-16 0,0-1-45,0 9 0,2-15 0,1 2 0,-1 22 0,2-48 0,-4 64-90,0-32 90,-3 40 90,2-16-90,-2 28-90,1-1 90,0 7 0,-1 11 0,1-3 0,-1 24 90,0-16-90,-1 45 0,1-33 90,0 70-90,0-57 45,0 13 0,0 2-45,1-10 44,1 18 1,0 0 45,2-11-90,3 16 0,0-2 0,-1-23 0,11 49-90,-12-65 1,6 24 178,-7-36-89,0 9 0,-4-24 90,1-18-90,-2 3 0,2-27-90,0 18 180,4-52-90,-1 33 0,2-23 0,-1-3 0,0 11 0,2-16 0,-1-1 0,-1 15 0,4-17 0,-1 0 0,0 18-45,1-9 0,0 2 45,-4 28 90,5-31-90,-9 50 0,-1-8 0,0 19 0,2 1 0,-1 7 0,3 12 0,-3-4 0,6 36-90,-6-23 90,6 50 0,-5-40 45,0 20 0,-1 3-45,1-7 45,-1 27 0,-1 2-45,0-17-413,1-7 0,-1-1 503,-1-4-90,1-2-533,1 0 533,1-1 0,0-3 0,2 0-77,0-4 167,1-1-90,-1-4 0,2-3 0,1 5 0,-2-10 773,3 15-773,-6-26 575,1 6-575,-2-20 88,0-3-88,0-4 0,2-3 90,-3-3-90,2-2 0,-2-4-90,2-3 180,1-16-180,-2 4 90,1-13 0,0 10 0,0-3 0,0-3 0,-1-2 0,0-4 0,-1-26 0,1 14 0,-1-16 0,0-3 0,1 6 0,1-12 0,0 3-1768,1 27 1768,3-25 0,-3 45 0,1 4 0,-1 2 0,-1 4 0,-1 2 0,1 1 0,1-3 0,-1 7-90,-1-4 1858,-1 15-1768,1 1 0,1 8 0,-1 6 0,1 0 90,1 23-90,-2-12-90,2 52 90,-4-39-1240,4 30 1240,-2-29 0,0 3-848,1 3 848,0 2 0,-1 3 0,1 2 0,-1 2-352,0 2 352,0 0 0,-1 2 0,1 22 90,0-19-90,2-1 0,0-1 0,2-3 0,3 6 0,0-3 0,-1-17 0,6 36 0,-11-57 0,0 7 0,-2-23 1074,1-5-1074,2-3 924,0-2-834,1-4 352,-2-1-442,0-4 0,-1-16-90,1 5 90,4-66 0,-2 43 0,3-17 0,1-2 0,-3 8 45,5-24 0,-1-2-45,-2 16 0,4-21 0,-1 2 0,-5 35 0,2-3 0,-2 5 0,-3 24 0,0-22 0,-2 40 0,0-5 0,-1 21 0,1 10 0,0 0 0,0 48 0,0-30 0,0 64 0,0-55 45,0 21 0,0 2-45,0-7 90,0 24 0,0 0-90,0-19 45,0 10 0,0-2 45,1-19-90,0 7 0,2-1 0,-1-13 0,8 44 90,-7-62-180,3 14 90,-5-30 0,-1-7 0,2-6 90,-1-32-90,3 14 0,2-66 0,-4 49 0,2-17 0,0-2 0,-4 9 0,5-23 0,-1-3 0,-2 12 0,4-27 0,1 2 0,-1 27 0,0-6 0,2 3 0,0 24-90,2-35 180,-6 54-180,-2-12 90,-3 32 0,1 12 0,0 4 0,0 43 0,0-26 45,-1 20 0,1 3-45,0-10 45,1 20 0,-1 1-45,0-16 45,3 19 0,1 1-45,-1-18 45,4 9 0,0-2-45,0-16 90,14 48-90,-15-58 0,8 31 0,-13-48 0,3 7 0,-4-18 0,1 0 0,-1-2 0,2 0 0,0-2 0,1-1 90,-1-2-90,0-1 0,-2-3 0,2-7 0,-2 0 0,2-31 0,-3 18 0,2-21 0,-1 18 0,0-3 0,1-2 0,-1-3-203,1-2 203,-1-2 0,-1-21 0,1 16 0,0-8 0,-1 1 0,1 7 0,0-45 0,0 69 0,0-6-90,0 22 90,0 2 0,0 3 0,0 0 0,0 2 0,2 4 203,0 0-203,2 4 0,0-1 0,-1 3 0,4 10 0,-2-4 0,10 47 0,-9-29-206,7 32 206,-9-31 0,2 3 0,-1 20 0,1-13 0,1 15 0,0-6 0,-1-12 0,-1 6 0,0-18 0,-3-5 0,1-4 0,1-3 0,-1-3 0,3-3 0,-4-4 206,1-3-206,0-3 0,-1-2 0,3-4 0,-3-1 0,0-3 0,-1-3 0,1-2 0,-3-3 0,3-2 0,-3-3 0,2-3 0,1-3 0,-2-2 0,2-3 0,-2-3-90,1-18 90,0 11-180,0-48 90,-2 45-1388,1-23 1388,-1 38-90,1 4 90,0 4-90,0 4 0,0 3-89,0 4-361,0 4 270,0 2-1529,0 3 2468,-1 9-1389,1 0-89,-1 4-1,1-3-179,0-1-91,-1 0 1170,0 0 0,2-3 0,1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6.330"/>
    </inkml:context>
    <inkml:brush xml:id="br0">
      <inkml:brushProperty name="width" value="0.08571" units="cm"/>
      <inkml:brushProperty name="height" value="0.08571" units="cm"/>
    </inkml:brush>
  </inkml:definitions>
  <inkml:trace contextRef="#ctx0" brushRef="#br0">1 48 12300,'5'-1'1079,"1"0"-809,0 1 0,1 0-90,2 0 0,1 0 0,1 0 269,26 0-359,-17 0 90,39 0-180,-39 0-180,28-6-1079,-20-6 719,-1 2-2968,-8-3 2429,-16 11-90,0 0 1169,-2 2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6.800"/>
    </inkml:context>
    <inkml:brush xml:id="br0">
      <inkml:brushProperty name="width" value="0.08571" units="cm"/>
      <inkml:brushProperty name="height" value="0.08571" units="cm"/>
    </inkml:brush>
  </inkml:definitions>
  <inkml:trace contextRef="#ctx0" brushRef="#br0">1 1 12660,'6'3'809,"0"2"-629,1 0 0,0 0 0,3 2-90,1-1 90,1 2 90,8 5-180,-5-3 269,39 25-269,-32-21-90,36 24 0,-42-29-359,17 8 179,-23-12-1529,10 3 809,-18-8-1978,3 1 1708,-6-3 1170,2-2 0,-2 0 0,1-2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9.933"/>
    </inkml:context>
    <inkml:brush xml:id="br0">
      <inkml:brushProperty name="width" value="0.08571" units="cm"/>
      <inkml:brushProperty name="height" value="0.08571" units="cm"/>
    </inkml:brush>
  </inkml:definitions>
  <inkml:trace contextRef="#ctx0" brushRef="#br0">35 28 7353,'-5'-4'2249,"-1"2"-1710,2-1-89,-2 1-90,4 1 359,-4-2-449,4 2 90,-1-3 180,2 2 539,1-1-269,0 2-631,1 0 1,2 1 0,1 0 0,2 2 0,2-1 0,1 3-90,3 0 90,1 0-90,3 3 270,31 17-270,-17-10 44,13 8 1,8 3 0,-2-6 0,0-2-45,43 21-677,-42-20 0,-2-3 677,-1 0-90,4 0 90,1 1-90,3-1 90,-2 1-90,1 0-728,21 6 728,-19-5-122,-2-1 0,0 0 122,-1 1 45,9 5 0,-3 0-45,-21-5 90,42 22-90,-67-29 0,9 7-90,-19-14 90,1 0 1025,-3-2-935,0 0 796,1-1-976,-3 3 595,3-2-595,-3 5 180,1-5-180,0 3 0,0-1 180,0 1-90,0 0 0,0-2 90,0 1-90,0-2 0,0 1 0,0 0 0,0 1 0,0-2 0,0 1 90,0 0-180,0 0 90,0 0 0,0 2 0,0-2 0,0 5 0,0-3-360,0 1 180,0-1 0,0-2-90,0 0-5936,0-1 5127,-2-3-91,1-1-179,-3-3 1349,1 1 0,-1-1 0,0-1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01.150"/>
    </inkml:context>
    <inkml:brush xml:id="br0">
      <inkml:brushProperty name="width" value="0.08571" units="cm"/>
      <inkml:brushProperty name="height" value="0.08571" units="cm"/>
    </inkml:brush>
  </inkml:definitions>
  <inkml:trace contextRef="#ctx0" brushRef="#br0">14 27 8342,'-4'-15'4498,"1"3"-4318,3 12-1,0 0 361,-1 2-360,1 0 0,-1 2 0,2 2-90,-2 0 90,1 3 90,0 7-181,0-2 361,0 24-270,0-1 180,0 56-270,-1-34 0,1 6 0,0 0-90,-1-9 90,0 21 0,0 1 0,0-14-45,2 24 0,0-2-45,1-25 45,2 14 0,1-2-45,-1-17 0,2 22 0,-1 2 0,-3-14 44,0 28 1,-1-1-45,-1-27-45,-1 11 1,0-2-826,2-23 870,-1 25 89,0-41-89,0-2 0,-1-2 0,2-3 0,0-1 0,2-1 0,2 8 0,-1-8 0,5 23-89,-4-25 1048,1 27-959,-4-34-89,-2 18 89,0-28 0,0 4 89,0-10-178,0-2 89,2-1 0,-1 0 89,3 0-89,-4 1 0,1 0 0,1 0 0,-1 0 0,2 0 0,-1 0 0,2 0 90,-2 0-90,2 0 90,0 0-90,4 0 0,-2 0 0,7 0 0,-8 0-90,13 0 90,-10 0 90,19 0-90,-14 0 0,21 0 90,-17 2 90,42 9-180,-29-2 90,20 8 0,3 2-90,-7-3-626,38 15 716,-40-17-90,2 0 0,2 1 90,1-1-90,2 1 0,26 5 90,-19-5-90,11 2 0,1 1 0,-7 0-45,13 4 0,-4 1-45,-28-5-202,27 11 202,-50-15-90,-3-2 0,-3 1 1,-2-3-91,-3 0-270,-1-1 793,-3-1-2142,2-1 990,-5-6-1800,1-7 1835,-3 1 864,-1-17 0,1 11 0,-1-11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02.034"/>
    </inkml:context>
    <inkml:brush xml:id="br0">
      <inkml:brushProperty name="width" value="0.08571" units="cm"/>
      <inkml:brushProperty name="height" value="0.08571" units="cm"/>
    </inkml:brush>
  </inkml:definitions>
  <inkml:trace contextRef="#ctx0" brushRef="#br0">6 19 8702,'0'-6'1529,"0"1"-1169,0 2 0,0 1-90,0 1 2608,0 0-2698,2 6 0,-2-1-90,2 6 90,-2 0-1,1 2 181,-2 19-270,1-8 270,0 48-270,0-37 90,1 55-90,-1-50 0,1 17 0,-1 1-90,0-7 45,0 14 0,0 1-45,-1-15 0,1 21 0,0 0 90,0-12-90,1 12 0,-2 2 0,0-2 45,0-2 0,0 1-45,-2 0-622,1 19 622,1-55 0,0-1 0,0-1 0,2-3 0,-1-1 90,0 9-90,0-11 0,0 33-90,0-34 802,0 33-712,0-39-90,0 30 90,0-30 0,0 30 0,0-33 0,0 19 0,1-19 0,-1 9 0,2-12 0,-2 7 0,0-13 0,0 9 0,-1-10 0,1 4 0,0-5 0,0 0 0,0-2 0,0 0 0,0 1 0,0 0 0,0 1 0,0 4 0,0-2 0,0 8-90,0-8-90,0 5 90,0-9-1170,0-3 901,0-4-1,0-2-180,0-2-3058,0-14 2519,0 7 1079,0-31 0,0 22 0,0-14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03.769"/>
    </inkml:context>
    <inkml:brush xml:id="br0">
      <inkml:brushProperty name="width" value="0.08571" units="cm"/>
      <inkml:brushProperty name="height" value="0.08571" units="cm"/>
    </inkml:brush>
  </inkml:definitions>
  <inkml:trace contextRef="#ctx0" brushRef="#br0">124 886 11940,'3'-6'990,"1"-1"-721,2 1-89,1-1 90,1-1 0,1-2-90,1-1 360,16-13-360,-7 7 359,33-30-359,-24 23 0,20-16 0,3-2-90,-4 5-45,15-13 0,0-1 45,-12 12-45,11-13 0,-1 1 45,-15 12-90,11-11 0,-2 1 90,-21 17-90,8-5 0,-1 2 0,-16 15 0,16-14 0,-26 25 0,-2-1 0,0 2 0,-2 2 0,1 1 90,0 1-90,-2 1 0,4-2 0,-5 4 0,0-1 0,-5 1 0,0 1 0,-3-1 0,4 1-90,-4 0 90,1 0 0,1 0 0,-2 0 90,3 0-90,-2 0-90,1-1 90,-1 0 0,-1-1 90,0 1-90,0 5 90,0-1-90,0 6 0,0-4 0,2 3 0,2 12 89,-1-8 91,2 21-90,-2-20 90,4 29-90,-5-21 90,6 46-180,-6-38 90,3 51-90,-4-45 90,3 16 0,0 1-90,-1-7 90,3 14 0,0 0-90,-3-13 45,1 16 0,0 1 45,-1-12-90,2 18 0,1 0 90,0-21-90,0 18 0,0 0 0,-1-20 45,-1 19 0,-2 0-45,0-19-413,1 37 413,-4-49 0,3 1 0,-4-1 0,2-1 0,0 0 0,-1 12 0,1-11 0,0 47 0,0-45 0,0 51 0,0-59 0,0 42 0,0-44 90,0 41-90,0-45 413,0 17-413,0-23 0,0-1 0,0 6 0,0-5 0,0 6 0,0-8 0,0 1 0,0 18 0,0-13 0,0 29 0,0-31 0,0 23 0,0-27 0,0 8 0,0-15 0,0 1 0,0-2 0,0 1 0,0-1 0,0-2 0,0 0 0,0-2 0,0 0 0,0-1 0,-3-1 0,0 0 0,-3-1 0,-1 1 0,0 0 0,-7 1 0,3 0 0,-23 7 0,15-2 0,-39 13 0,34-10 0,-40 13 0,37-13 0,-16 5 0,19-6 0,0 2 0,-1-2 0,0 2 0,-1-1 0,0 1 0,-11 5 0,7-4 0,-30 14 0,29-14 0,-49 21 0,46-20 0,-14 4 0,1 1 0,11-4 0,-12 4 0,1-1 0,14-4 0,-47 21 0,55-22 0,-29 14 0,37-16 0,-25 12 89,27-14-178,-21 9 89,25-10 0,-9 1 0,15-3-180,-1 5 180,5-4-540,-1 8 360,1-8-450,-1 3 271,2-5-2520,-1-1 1980,1-10-810,0-3 719,0-7 990,1-31 0,1 21 0,3-25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05.983"/>
    </inkml:context>
    <inkml:brush xml:id="br0">
      <inkml:brushProperty name="width" value="0.08571" units="cm"/>
      <inkml:brushProperty name="height" value="0.08571" units="cm"/>
    </inkml:brush>
  </inkml:definitions>
  <inkml:trace contextRef="#ctx0" brushRef="#br0">121 52 9512,'-2'-6'899,"1"2"-719,1 2 0,-2 1 0,1 1 0,-3-2-90,2 0 0,-2 1 89,2-1-89,1 0 450,-4-2-450,3 1 270,-7-4-270,7 4 360,-6-2-450,6 4 179,-3 0-89,3 1 90,-2 0-180,2 0 180,-3-2-90,5 2 180,-2-3-270,1 3 0,1 0 0,-3 0 0,-2 0 0,3 0 0,-5 2 0,6-1 180,-1 9-180,2-6 90,-3 17-90,2-12 90,-6 22-90,5-18 90,-5 20-90,6-20 180,-4 26-180,4-21 179,-2 39-179,2-33-3392,1 44 3482,-1-39-90,1 41 90,0-26-2358,-1 44 2268,1-41 0,0 24 0,0-35 90,0 37-90,1-34 90,1 37-90,1-50 2268,0 14-2268,0-18 90,-1 1-90,-1 1 0,0 0 3392,0 1-3392,0 11 0,-1-6 0,-1 31 0,1-28 0,-1 17 0,1-24 0,0 0 0,0-3 90,0 0-180,0-2 90,0-1 0,0 8 90,0-7-90,0 18 0,0-18 0,0 35 0,0-32 0,2 47 0,-1-46 0,2 20 0,-3-27 0,1-1 0,-1 0 0,1-1 0,-1 0 0,0 0 0,-1 7 0,0-7 0,1 18 0,0-18 0,0 24 0,0-26 0,0 24 0,0-25 0,0 9 0,0-12 0,0-1 0,0 2 0,0-2 0,0 2 0,0-1 0,0 0 0,0 0 0,0-2 0,0 1 0,0 2 0,0-3 0,0 6 0,0-7 0,0 5 0,0-6-90,1 2 90,-1-5 0,4 2 90,-3-3-180,5 2 90,-3-3 0,5 0 0,-2-1 90,4 0-90,-7 0 0,0 0 0,-3 0 0,1 0 0,2 0 0,0 0 0,2 0 0,-1 0 0,9 0 90,-6 0-90,14 0 0,-13 0 0,6 0 0,-6 0-90,8 0 90,-5 1 90,17 4-90,-17-2 0,19 8 0,-19-5 0,18 6 0,-17-6 0,24 8 0,-19-10 0,32 12 0,-30-14 0,29 12 0,-30-10 0,29 13 0,-29-9 0,32 12 0,-33-12 0,32 12 0,-31-13 0,28 8 0,-26-9 0,9 3 0,-11-3 0,-1 0 0,1 0 0,0 1 0,0 0 0,9 4 0,-6-3 0,28 11 0,-25-8 0,28 8 0,-33-11 0,28 6 0,-27-9 0,35 10 0,-36-12 0,32 7 0,-32-7 0,32 6 0,-30-3 0,33 3 0,-35-4 0,25-2 0,-27-1 0,21 7 0,-23-4 0,17 16 0,-23-11 0,12 10 0,-14-14 0,7 1-90,-9-6-180,9-1 90,-9 0-629,7-1 539,-7 1-2518,-1 0 1798,-4-1-3057,-4-7 4047,2 1 0,-2-7 0,4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07.799"/>
    </inkml:context>
    <inkml:brush xml:id="br0">
      <inkml:brushProperty name="width" value="0.08571" units="cm"/>
      <inkml:brushProperty name="height" value="0.08571" units="cm"/>
    </inkml:brush>
  </inkml:definitions>
  <inkml:trace contextRef="#ctx0" brushRef="#br0">1378 104 10501,'-1'-3'1169,"1"0"-899,-1 2 0,2-2-90,-2 0 90,4-2-90,-2 1 90,2-2 269,10-10-89,13-3-450,-5 1 180,8 3-90,-22 11-90,2 3 90,-7-1 449,0 2-539,-1 0 0,0 0 90,1 1-90,-1 0 90,0 2-90,0 3 90,0 0 0,3 13 0,-3-7 90,7 24-90,-8-20-90,7 24 90,-6-22 0,7 43 0,-6-36-90,3 43 0,-4-43 90,7 44-180,-3-40 180,6 50-90,-5-52 0,1 42 0,-4-45 0,0 48 0,0-44 0,3 53 0,-4-52 0,3 39 0,-2-43 90,2 41-90,-2-39 0,8 46 0,-10-46-90,5 42 90,-4-44-90,1 33 180,1-34-180,4 39 90,-4-34 0,2 47 0,-5-49 0,0 39 0,-2-43 0,2 15 0,-2-20 0,1 0 0,0 0 0,0 0 90,0-1-180,0 1 90,1 8 90,-1-7-180,1 20 90,0-19 0,-1 12 0,1-15 0,-1-1 0,0 1 0,-1-2 0,1 0 0,-1 0 90,1 8-180,0-5 180,0 4-180,0-7 180,-1 0-90,0 8 0,-1-6 0,1 5 0,1 0 0,-1-7 0,0 6 0,1-7 0,0-1 0,0 0 0,1-1 0,-1 0 0,0 4 0,-1-3 0,1 18 0,-1-15 0,1 19 0,0-22 0,0 19 90,0-20-180,0 17 90,0-19 0,0 6 0,0-8 0,0-2 0,0 1 0,0-1 0,0-2 0,0 1 0,0-3 0,0 2 0,-1-2 0,0-1-90,-3-1 90,2 0 0,-7 0 0,5-1-90,-10-6 90,8 3 0,-12-8-90,12 9 90,-11-3 0,11 6 0,-8 0 0,8 0 0,-12 0 0,9 0 0,-19 4 0,16-1 0,-9 4 0,11-2 0,-2 0 0,2-1 0,-3 2 0,3 1 0,-7 0 0,4 0 0,-18 2 0,16-5 0,-21 2 0,21-4 0,-7-1 0,10 0 0,0 0 0,-2 1 0,1 2 0,-2 1 0,0 2 90,-8 2-90,5 0 0,-30 11 0,24-11 0,-33 13 0,35-15 0,-34 8 0,33-10 0,-36 10 0,37-12 0,-31 11 0,32-9 0,-42 7 0,36-5-90,-53 16 90,51-13 0,-51 19 90,52-22-180,-36 9 180,41-15-180,-30 2 90,34-3-90,-27 3 90,25 1 0,-22 7 0,21-4-90,-13 7 90,23-9-90,-5 1-90,10-5 90,1 0-90,0 0-89,2-1-1,2 1-90,0 1-989,0-2 449,-1 1-1978,-3-10 1619,0 3 1259,-6-16 0,3 7 0,-3-9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48.766"/>
    </inkml:context>
    <inkml:brush xml:id="br0">
      <inkml:brushProperty name="width" value="0.08571" units="cm"/>
      <inkml:brushProperty name="height" value="0.08571" units="cm"/>
    </inkml:brush>
  </inkml:definitions>
  <inkml:trace contextRef="#ctx0" brushRef="#br0">571 2179 9242,'-8'-1'1979,"0"0"-1620,4 0-89,0-1 0,3-2-90,0 0 0,-1 0 0,1-1-90,-1-1 90,3-2 89,-1-7-89,0 5 180,1-17-270,0 16 360,0-20-180,-1 9-180,0 0 90,-1-2-180,1 16 179,0-12-179,0 11-90,0-15 90,0 13 90,0-15-90,0 13 180,-1-21-180,-1 18 180,-5-22-90,2 24-90,-5-14 90,6 18 0,-5-11-90,6 12 0,-9-9 90,8 11-90,-7-5 0,7 6 0,-1-1 0,1-2 0,-2 2 0,-1-3 0,0 1 0,-3-4 0,2 3 0,-2-3 0,2 4 0,0 1 0,0 0 0,0 2 0,2-2 0,-5-2 0,2 2 0,-10-8 0,9 7 0,-17-14 0,15 12 0,-20-18 0,21 17 0,-16-19 0,12 14 0,-2-5 90,4 6-180,5 5 180,-4-3-180,3 2 180,-3-1-90,5 3 0,-1 0-90,1 0 180,1 2-90,-1-3-90,0 1 180,0-2-90,0 1 0,0 0-90,-1-6 90,1 4 0,-6-17 0,8 14 0,-10-28 0,11 26 0,-5-32 0,7 32 0,-1-27 90,2 27-90,0-9 0,1 11 0,0 2 0,0-1 0,1 0 0,-1 1 0,-1-1 0,1-7 0,0 5-90,0-5 180,0 7-90,0 0 0,2-7 0,0 5 0,2-4 0,-1 7 0,0 1 0,6-16-90,-5 13 90,10-27 90,-11 28-90,12-22-90,-9 22 90,6-8 0,-6 8 0,2 1 0,-1-1 0,1 1 0,-1-2 90,1 1-180,2-6 90,-1 5 90,8-15-90,-7 17 0,14-19-90,-13 21 90,20-11 0,-19 14 0,20-7 0,-12 6 0,21-14 90,-16 11-180,21-10 90,-28 16 0,27-11 0,-26 12 0,29-13 0,-29 15 0,23-9 0,-26 9 0,23-4 0,-22 5 0,28-10 0,-27 10 0,26-5 0,-27 5 90,30 1-90,-28 0-90,28 0 90,-31 0 0,26 2 0,-27 0 0,22 3 0,-22-1 0,27 3 0,-24-2 0,33 4 0,-32-6 0,25 9 0,-28-6 0,23 13 0,-24-10 0,25 17 0,-26-16 0,20 14 0,-20-12 0,6 3 0,-10-5 0,0 0 0,0 1 0,-1-2 0,1 2 0,-1-2 0,3 7 0,-3-3 0,12 13 0,-11-13 0,25 24 0,-21-21 0,21 23 0,-23-24 0,18 22 0,-18-20 0,21 26 0,-20-27 90,16 21-90,-18-21 0,16 22 0,-17-20 0,14 28 0,-16-27 0,7 22 0,-10-24 0,1 20 0,-2-20 0,5 23 0,-6-25 0,6 11 0,-9-14 90,3 1-180,-1 4 90,-1-3 0,2 3 0,-2-3 0,0-2 0,-1 1 0,-1 0 0,2 0 0,-2-1 0,2 1 0,0-1 0,-1 0 0,0 4 0,0-4 0,-1 9 0,1-9 0,0 15 0,0-14 0,0 17 0,0-19 0,-1 10 0,0-13 0,-2 2 0,2-1 0,0 0 0,0-1 0,-3 5 0,0-4 0,-8 15 0,4-12 0,-10 16 0,9-11 0,-12 11-90,11-12 90,-9 12 90,12-17-90,-12 17 0,11-17 0,-18 18 0,16-19-90,-14 15 180,17-13-90,-7 5 0,10-7-90,-3 0 180,1-2-90,-1 0 0,1 0 0,-1-2 0,-2 3 0,0-2 0,-6 4 0,5-4 0,-11 8 0,12-8 0,-17 12 0,18-10 0,-11 8 0,13-11 0,-10 6 0,11-8 0,-13 11 0,12-7 90,-6 5-180,7-7 90,0 2 0,-1-4 0,-1 3 0,1-2 0,0 2 90,0 2-180,0-1 90,-4 7 0,5-5 0,-7 9 90,9-8-180,-5 6 180,6-8-90,-4 7 0,5-7 0,-7 13 0,7-12 0,-8 12-90,7-10 90,-4 13 90,4-11-90,0 15 0,1-17 0,1 17 0,0-15 0,0 20 0,0-20 0,-1 20-90,1-21 0,0 19 180,0-17-90,0 18 0,0-20 0,0 11 0,0-14 0,0 6 0,0-9-540,0 2 270,0-6-1618,-1-1 988,0-1-1888,-3-9 1708,2 2 1080,-4-13 0,2 7 0,0-6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09.751"/>
    </inkml:context>
    <inkml:brush xml:id="br0">
      <inkml:brushProperty name="width" value="0.08571" units="cm"/>
      <inkml:brushProperty name="height" value="0.08571" units="cm"/>
    </inkml:brush>
  </inkml:definitions>
  <inkml:trace contextRef="#ctx0" brushRef="#br0">227 1 11490,'-6'0'360,"1"0"-180,0 0-90,-1 0 90,0 0-90,-1 0 0,0 0 180,-4 0-180,4 0 90,-2 0-1,3 0 91,1 0-180,1 0 180,1 0-270,2 0 180,-1 0-90,1 0 0,-1 0 0,0 0-90,0 0 180,1 0-90,1 2-90,0 0 90,0 2-90,1 0 90,-1 0 89,-2 11-179,1-4 90,-1 6-90,1-8 0,1 0 90,0-1-90,-2 2 90,2 0-90,-2 4 90,1-2 90,-4 24-180,2-19 180,-4 42-90,6-35 0,-4 39 0,4-38 90,-4 47-180,3-42 180,-4 44-90,4-36 0,-7 39-90,6-37 180,-7 33-180,8-45 89,-1 47-89,2-43 90,-1 58-90,0-56 0,-3 49-90,0-50 90,-6 50 0,5-49 0,-4 54 0,6-58 0,2 38 0,2-45 0,0 32 0,0-34 0,0 36 0,0-36 90,0 38-90,0-38 90,0 32-180,-1-35 180,0 27-90,-1-28 0,1 23 0,0-28 0,0 18 0,2-19 0,-1 15 0,0-15 0,0 14 0,0-17 0,0 9 0,0-13 0,0 5 0,0-8 0,0 5 0,1-5 0,3 2 0,0-1-90,5 8 90,-6-6 90,4 7-90,-5-9 0,1 1 0,-2-2-90,1 0 180,1-2-90,2 0 0,0 0 0,0 1 0,1 0 0,-1-1 0,4-1 0,-3 0 0,2-1 0,-3 3 0,0-1 0,-1 1 0,1-2 0,0 3 0,-1-2 0,5 2 0,-2-2 0,9 1 0,-7 0 0,19-1 0,-15 1 0,22 2-90,-21-2 90,10 2 0,-14 0 0,-1 0 0,1 1 0,-1 0 0,0-2 0,1 2 90,3 0-90,-2-1 0,13 4 0,-11-2 0,26 4 0,-22-5 0,33 1-90,-31-3 180,13 2-90,-18 0 0,-1 1 0,0 1 0,0 1 0,-1 1 0,0-1 0,0 0 0,0 1 0,0-1 0,-1 0-90,7-1 90,-4-1-90,18 0 180,-15-2-90,28 6 0,-24-4-90,29 9 90,-31-7 90,28 13-90,-32-12 0,25 11 0,-25-11 0,32 5 0,-26-9 90,18 1-180,-20-4 90,1 0 90,-1 0-90,1 0 0,-1 1 0,0 0 0,0 2 0,-1-1 0,19 7 0,-16-5 0,29 12-90,-34-11 90,19 5 0,-22-7 0,8 1 0,-11-3 0,13 0 0,-9-2 0,30 3 0,-5 0-90,1 1 90,-6-2 90,-10 1-90,-10-1 90,17 6-90,-21-3 0,15 5 0,-18-6-90,12-1 0,-10-2 1,14 2-1,-12-1 0,14 6 90,-16-5-90,5 2 90,-10-3-270,-1-2 180,-2 1-2339,0 0 2069,-1-3-179,2 2-181,-1-3-179,1 1-1,-2 1-1349,1-1 720,0 1 1529,-1 0 0,0 0 0,0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11.767"/>
    </inkml:context>
    <inkml:brush xml:id="br0">
      <inkml:brushProperty name="width" value="0.08571" units="cm"/>
      <inkml:brushProperty name="height" value="0.08571" units="cm"/>
    </inkml:brush>
  </inkml:definitions>
  <inkml:trace contextRef="#ctx0" brushRef="#br0">0 2852 10951,'5'-2'899,"0"1"-629,-1-1-90,2 2 90,0-2-90,1 0 0,1 0 0,1-1 539,19-2-539,-12 2-90,13-2 180,-7 2 269,18 0-539,-10 1 180,27-2-90,-36 3 0,42-3-90,-36 1 90,48-4-90,-47 3-598,19-1 598,-28 4 90,0 1-90,-1-1 0,0 1 0,0-1 90,8 1 0,-6 0 0,28 0-90,-25 0 688,16-1-778,-22 0 90,-1 1 0,-1 0 90,1 0-90,0-3 90,7-2-90,-5 0 0,20-7 0,-19 5-90,30-10 90,-30 11 90,28-5-90,-31 9 0,22 1 0,-26 2 0,10 0 0,-13 0 0,1 0 0,-1 0-90,2 0 90,0 0 90,6 0-90,-4-1 0,22-7-90,-19 3 90,27-8 0,-29 9 0,10-1 90,-16 5-90,0-2 0,-1 2 0,1-1 0,-2 0 0,1 0-180,-2 0 270,2-1-90,-1 1 0,2 0 0,4-1 0,-3 0 0,14-4 0,-10 4 0,22-8-90,-22 5 180,22-3-90,-27 3 0,9 0 0,-13 4 0,0-1 0,0 2 0,0 0 0,-1-1 0,0 0-90,-2 0 90,2 0 0,7-1-90,-5 1 0,15 0 90,-13 0 0,8 0-90,-9 0 90,0 0-90,0 0 90,1 0 0,0 0 0,1 0-90,-3 0 90,4 2 0,-6-2 0,2 1-90,-4-1 0,0 1 0,2-2 0,3 0 90,0-1-179,11-1 179,-7 1-90,14-3 90,-16 4-90,9-1 90,-12 2 0,2 0-90,-3 1 90,-2-1-90,0 0 90,-1-1-90,0 1-90,1-2 90,-3 1 90,1 0 0,-1-2-90,2 1 90,-1-2-90,-1-5 90,1 3 0,0-8 0,0 8-90,0-12 90,0 7 0,0-21 0,0 18 0,0-25 0,-1 24 0,-2-23 0,2 24 0,-4-18 0,4 21 0,-4-22 0,5 20 0,-2-31 0,3 28 0,-1-27 0,0 28 0,0-26 0,0 24-90,0-29 90,0 30 0,-2-24 0,1 26-90,-4-33 90,1 29 0,-3-29 0,4 32 0,-4-26 0,6 24 0,-3-25 0,4 26 0,-1-26 0,0 23 0,0-30 0,-1 31 0,0-25 0,0 27 0,0-29 0,2 27 0,-2-35 0,2 34 0,-3-33 0,3 34 0,-2-23 0,1 27 0,-1-26 0,2 24 0,-3-30 0,3 27 0,-1-28 0,0 30 0,1-13 0,0 18 0,0-1 0,0 1 0,0-2 0,-1 3 0,1-5 0,0 4 0,0-14 0,0 13 0,-1-14 0,0 15 0,-1-16 0,1 16 0,-1-22 0,-1 22 0,1-20 0,-1 21 0,2-8 0,1 10 90,-1-7-90,2 4 0,-2-4 0,2 6 0,-2 2 0,1 0 0,0 0 0,0-1 0,-1-2 0,1 2 0,-1-8 0,1 7 0,0-14 0,0 13 0,0-20 0,0 18 0,0-16 0,0 17 0,0-5 0,0 9 0,0 0 90,0-1-90,0 0 0,0 1 0,0 0 0,0-4 0,0 3 0,0-12 0,0 10 90,0-13-90,0 15 0,0-14 0,0 13 0,0-14 0,0 10 0,-1-13 0,0 10 0,0-2 0,0 9 0,1 3 0,0-2 0,-1 2 90,0-1-90,2-1 0,-2 0 0,1-9 0,-1 10-90,-1-16 90,0 16 0,1-7 0,-1 6 0,2 1 0,-1 0 0,1-1 0,-2 1 0,0 0 0,-1 0 0,3 2 0,-3-2 0,3 4 0,-3-3 0,3 6 0,-2-4 0,2 5 0,-3-3 0,2 1 0,-3-3 0,5 2 0,-4-2 0,3 2 0,-3-2 0,0 1 0,1 0 0,-2 1 90,1 1 0,-7 0-90,3 2 90,-10 0 0,8 0-90,-10 4-90,11-1 270,-16 13-270,14-6 180,-25 21-90,22-17-90,-24 20 0,22-21-1349,-17 17 629,21-20-2158,-10 5-90,15-21 3058,0-2 0,4-6 0,1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12.785"/>
    </inkml:context>
    <inkml:brush xml:id="br0">
      <inkml:brushProperty name="width" value="0.08571" units="cm"/>
      <inkml:brushProperty name="height" value="0.08571" units="cm"/>
    </inkml:brush>
  </inkml:definitions>
  <inkml:trace contextRef="#ctx0" brushRef="#br0">17 40 8432,'-4'-2'1889,"1"1"-1439,1 1-90,0-1-91,1 1 271,0 0 270,-1-2-630,2 2 269,-2-2-269,5 0 0,-3 0-90,5-1 90,-1-1-90,1 0 0,1 0 90,0 2-90,5-1 0,-3 0 0,4 1-90,-5-1 90,0 3 0,0 1-1,0-1 1,-1 0 0,4 0 0,-3 1 180,10 11-180,-10-4 0,11 21 0,-12-14-90,5 9 90,-5-11 0,5 9-90,-1-9 0,3 8 0,-4-13 0,-2-1 0,2 0 0,-1-2 90,1-2-90,5 0 0,0-2 0,22-5 0,-15 1 0,33-12 0,-29 6 0,36-14 0,-36 14 0,27-6 0,-38 14 90,11 7-180,-18 0 90,11 19 0,-10-14 0,21 18 0,-17-20 0,23 6 0,-20-12 0,29 0 0,-25-1 0,33 2-90,-34 0-270,24 7 180,-29-6-809,13 14 719,-19-13-2069,4 18 1530,-9-17-2250,0 12 1440,-2-15 1619,1 2 0,-2-4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13.502"/>
    </inkml:context>
    <inkml:brush xml:id="br0">
      <inkml:brushProperty name="width" value="0.08571" units="cm"/>
      <inkml:brushProperty name="height" value="0.08571" units="cm"/>
    </inkml:brush>
  </inkml:definitions>
  <inkml:trace contextRef="#ctx0" brushRef="#br0">5 54 8882,'-1'-6'1889,"-1"1"-1529,2 2-1,-1-2-89,1 1-90,-1 1 90,1-2 0,1 3 360,-2-4-91,7 1-359,-3 1 180,13-1-360,-8 7 90,6-2 0,-7 4 0,-2 1-90,1 1 90,0 0-90,1 3 180,0 3-180,-2 0 90,5 11-90,-5-12 89,10 16-89,-7-17 0,13 11 90,-11-16-90,14 1 0,-12-9 0,27-7 0,-19 1 90,40-15-90,-37 15 0,18-7 0,-25 12 0,-1 2 90,-1 0-90,-2 4 0,1 0 0,-3 3 0,2 0 0,-3 2 0,11 12 0,-9-8 0,8 10 0,-11-12 0,1-1 0,-1 0 0,1-3 0,0 1 0,0-3 0,1 0 0,0-1 0,17-2 0,-12 1 0,28-1 0,-27 2 0,10 2 0,-16 0 0,-2 1 0,4 1 0,-5 0-90,2 2 0,-5-3-89,-1 0-631,-1 0 540,-1-2-2158,3 1 1438,-3-2 990,3 2 0,-2-3 0,1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14.533"/>
    </inkml:context>
    <inkml:brush xml:id="br0">
      <inkml:brushProperty name="width" value="0.08571" units="cm"/>
      <inkml:brushProperty name="height" value="0.08571" units="cm"/>
    </inkml:brush>
  </inkml:definitions>
  <inkml:trace contextRef="#ctx0" brushRef="#br0">14 368 10141,'-3'0'1529,"-1"0"-1079,3 0-180,-1-3 0,0 0 0,1-2-1,1 1 631,7-20-720,-1 11 270,17-28-360,-12 26 89,15-14-89,-17 20-90,5-2 90,-7 9-90,-1 0 90,1 2-90,0 0 90,0 3 0,1 0-90,5 4 90,-3-1 0,12 8-90,-9-7 90,26 7 0,-21-10-90,37-7 0,-33-2 90,29-14-90,-33 7 0,8-7 0,-14 6 0,-1 1 0,0-1 0,-3 1 0,2 1 0,-3-1 0,4-4 0,-4 3 0,11-11 0,-11 14-90,15-3 180,-15 11-90,8 2 0,-9 0 0,0 5 0,-1-5 0,-1 3 0,3-8 0,-2 3 0,-1-2-180,0 0 90,-3 5-270,1-3 90,-1 4-719,5 0 719,0-1-809,8 0 629,-6-1-2968,13-9 2249,-11 4 1169,8-13 0,-10 10 0,1-6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15.191"/>
    </inkml:context>
    <inkml:brush xml:id="br0">
      <inkml:brushProperty name="width" value="0.08571" units="cm"/>
      <inkml:brushProperty name="height" value="0.08571" units="cm"/>
    </inkml:brush>
  </inkml:definitions>
  <inkml:trace contextRef="#ctx0" brushRef="#br0">9 227 9781,'-3'-1'1440,"-2"0"-1081,6 1 361,-2 0-540,2-3 0,-2 1 90,3-2 89,0-2-179,2 2 360,11-12-360,-7 9 90,21-11-180,-18 15 0,19-4 0,-17 5 0,25 2-90,-21-1 89,37 1-89,-32-1 0,36-7 0,-33 1 0,41-20-89,-38 11-1,35-25 90,-44 26 0,8-7 0,-21 17 0,-3 1 0,-1 1 0,0 1 0,-2 2 0,0 4 0,-1-1 0,2 3 0,-1-2 0,4-1 0,0 1 0,10-1 0,-4-2 0,4 0 0,-5-2 0,1 0 0,0 2 0,0-2 0,-1 0 0,1 0-90,3-2 0,-1 1-450,15-3 270,-15 3-719,16-2 449,-20 4-359,8 1-1,-12-2-179,3 2-1,-4-1-449,-1 1 1529,0 1 0,-1-1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3.185"/>
    </inkml:context>
    <inkml:brush xml:id="br0">
      <inkml:brushProperty name="width" value="0.08571" units="cm"/>
      <inkml:brushProperty name="height" value="0.08571" units="cm"/>
    </inkml:brush>
  </inkml:definitions>
  <inkml:trace contextRef="#ctx0" brushRef="#br0">399 1582 8612,'-2'-6'1439,"0"1"-1079,2-1-180,-1 1 0,1-2 90,-1 1 269,0-7-359,2 5 360,-3-5-360,3 8 450,-2-6-541,0 6 181,-1-10-180,-1 10 180,-4-13-180,3 10 180,-3-15-270,6 14 90,-2-6-90,2 9 0,-1-1 90,1 1-90,-1 0 90,1-3-90,-2 3 0,2-11 90,0 9-90,0-7 0,-1 11 90,0-2-90,0 3 90,1 0-90,0 0 0,0 2 90,-3 0-90,1-1 89,-2 0-89,2-2 90,-5 0-90,4 0 90,-5-4-90,5 5 0,1-3 90,-1 5-90,3-1 0,-3-2 0,0 3 90,0-2-90,-4 0 90,3 3-90,-5-5 0,5 5 0,-7-2 0,9 2 0,-9-2 0,9 1 0,-13-7 0,10 5 0,-5-4 0,6 3 0,2 0 0,1 1 0,-2 1 90,0-1-90,-1-3 0,0 1 0,-7-6 0,6 6 0,-9-11 0,10 11 0,-7-12 0,8 11 0,-10-12 0,10 8 90,-7-2-180,7 5 90,-1 1 0,0-1 0,1 0 0,-2 0 0,3 1 0,-1 0 0,0-1 0,-2-5 0,2 5 0,-4-12 0,5 12 0,-3-14 0,3 13 0,1-7 0,1 8 0,0 0 0,1 0 0,0 0 0,-1 1 0,2-1 0,-2-1 0,1 0 0,0-5 0,0 5 0,-1-9 0,1 9 0,0-7 0,0 10 0,0-11 0,0 9 0,0-11 0,0 12 0,2-5 0,-2 8 0,3-2 0,-3 3 0,5 0 0,-3 1 0,2-2 0,0 1 0,-2-2 0,2 1-90,2-2 90,-3 2 0,4-3 90,-5 3-90,1-2 0,-4 3 0,1-1 0,0 3 0,0-2 0,-1 1 0,0-1 0,1 0 0,0 1 0,0 0 0,0-1 0,0 0 0,0 0 0,0-1 90,0 0-90,0 0 0,-2 0-90,-1 0 90,1 1 0,-6-7 90,6 4-90,-7-7 0,6 8 0,-2-3 0,3 5-90,0-9 90,1 4 0,-3-9 0,2 7 0,-2-6 0,3 7 0,0-11 0,1 12 0,0-15 0,0 13 0,-1-11 0,2 12 0,1-5 0,1 7 0,-2 1 0,2 1 0,-1 2 0,0-2 0,2 2 0,-3-1 0,3 0 0,-1-3 0,0 3 0,5-6 0,-5 5 0,3-4 0,-1 4 0,-2-1 0,1 1 0,-2 0 0,2-2 0,-1 1 0,-1-3 0,2 5 0,-2-5 0,5 6 0,-2-4 0,1 5 0,-3-2 90,1 2-90,0 0 0,0 1-90,0 0 90,4-3 0,-3 2 0,9-6 0,-9 5 0,4-4 0,-5 4 0,0-2 0,-2 3 90,0-2-90,-1 3 0,2 0 0,-1-1-90,0 2 90,-1-1 0,1 0 0,1 0 0,1 0 0,-1-1 0,-1 1 0,-2-1 0,2 1 0,-3-2 0,1 0 0,0-3 0,0 1 90,0 0-180,0-6 90,0 4 0,0-8 0,0 8 0,2-7 0,-1 7 0,6-9 0,-5 7 0,10-12 0,-4 3 0,1 2 0,1 1 0,-7 10 0,3-1 0,-3 1 0,4-4 0,-3 4 0,2-3 0,0 3 0,0 1-180,5-6 270,-3 5-90,7-6 0,-7 6 0,6 1 90,-9 2-90,13 0 0,-10 1-90,11-1 180,-12 3-180,9 1 90,-10 1 0,7 8 0,-10-7 0,6 5 0,-8-9-90,4 0 90,-4-2 90,1 3-180,-2-1 90,2 4 0,-2-4 0,1 2 0,1-2 0,-1 0 0,1-1 0,-1 1 0,0-1 0,1 0 0,-1 0 90,1 0-90,-1-2 0,1 0 0,-1 0 0,-1-2 0,0 2 0,1-3 0,3-3 0,-1 2 0,9-7 0,-6 7 0,11-8 0,-8 4-90,11-7 90,-10 8 0,10-2 90,-12 8-180,12-2 180,-11 3-90,15-6 0,-15 5 0,16-4 0,-15 6 0,17-4-90,-17 5 90,17-1 0,-21 1-90,12 1 180,-15 1-180,9 5 90,-9-1 0,7 6 90,-6-8-180,3 2 90,-3-6 90,0 4-180,-1-2 90,1 5 0,-1-4 0,1 2 0,-2-6 0,0 5 0,-2-3 0,1 2 0,0-3 0,-1 2 0,3-2 0,-2 3 90,1-2-90,0 1 0,-1-3 0,1 2 0,-1 0 0,-2 1 0,2 1 0,-1-1 0,-1-2-90,2 2 180,-1-1-90,1 1 0,1-3 0,-1 2-90,2-3 90,-2 3 0,1-2 0,0 1 0,-1 0 0,0 0 0,4-2 0,-2 1 0,3-2 0,-4 0 0,1 1 0,1-3 0,-1 0 0,2 1 0,2-4 0,-2 5-90,12-8 0,-9 5 90,13-3-90,-13 4 90,5 1 0,-7-1-89,1 2 89,0-1-90,1 2 90,-1 1 0,1 0-90,-1 1 90,0-1-90,-1-1 90,0 1 0,3 0 0,-2 1-90,11 0 90,-10 0 0,14 6-90,-14-3 180,7 3-90,-7-4-90,1 1 90,0 0 0,-1-1 90,2-1-90,-2 1-90,3 0 90,-3 2 0,6 1 0,-6-2 0,6 7 0,-7-6 0,2 4 0,-6-5 90,-1 0-90,0-2-90,-2 1 90,2-1 0,-1 0 0,1 2 0,-1-1 0,2 4 90,-1 1-90,0 6 0,1-4 0,-1 5 90,-1-5-180,2 5 90,-3-8 0,3 5 0,-2-8-90,1 8 90,0-8 90,0 6-90,-1-6 90,-2 2-90,1-3 0,-1 2 0,1-4 0,3 1 0,-1-2 0,4 0 0,-3 1 0,0 0 0,2 0 0,-2 0-90,6-2 90,-4 2 90,6-4-90,-7 4 0,5-3 0,-6 3 0,9-1-90,-5 1 180,10 0-180,-9-1 90,12 8 0,-13-5 0,12 9 0,-11-6 0,10 3 0,-10-5 0,4 7 0,-10-7 0,6 9 0,-6-4 0,5 1 0,-4-2 0,1 1 0,-2-5 0,0 11-90,-2-8 180,2 13-90,-1-11-90,3 10 180,-3-10-90,2 10 0,-3-11 0,1 11 0,-2-13 0,1 8-90,0-10 180,0 7-90,0-6 0,0 7 0,0-7-90,0 1 90,0-3 90,0-2 0,3-1-90,-3 0 0,4 0-90,-2 1 90,2 0 90,0 0-90,1 0 0,5 0-90,-3 0 180,9 0-90,-7 1-90,8 2 90,-10 1 0,14 9 0,-14-6-90,16 13 90,-17-13 0,8 7 0,-12-9 0,4 2 90,-3 1-180,1-1 90,-1 1 90,-1 1-180,0-2 90,1 8 0,2-7 0,2 11 0,-3-11 0,2 12 0,-3-14 0,2 10 0,-3-9 0,2 9 0,-2-8 0,0 13 0,-3-13 0,1 3 0,-1-6 0,1-2 0,0 2 0,0 0 0,0-2 0,0 4 0,-1-3 0,-2 10 0,0-8 0,-2 11 0,2-11 0,-6 8 0,6-8 0,-11 7 0,11-7 0,-9 8 0,9-8 0,0 4 90,0-6-180,2-2 180,-2 0-180,0-2 90,-1 1 0,-2 1 0,2 0 90,-8 5-180,7-2 90,-9 4 90,7-6-180,-2 0 90,3-2 0,0-1 0,1 3 0,-1 0 0,1 2 0,-2-2 90,-1 3-90,1-2 0,-6 5 0,1-3-90,-10 6 90,9-5 0,-10 2 0,15-4 90,-12 3-90,12-6 0,-12 5 0,11-5 0,-7 3 0,10-4 0,-11 0 0,9-1 0,-17 0 0,15-2 0,-15 1 0,16-1 0,-16-1 0,16 1 90,-17-2-90,17 4 0,-14-1 0,15 0 0,-12 0 0,13-1 0,-9-1 0,9 4 90,-6-2-90,7 2 0,-10-1 0,9 1 0,-11-1 0,12 1 90,-10 0-90,10 0 0,-3 2 0,2 0 0,-2 3 0,0-2 0,-4 4 0,7-5 0,-6 6 0,7-4 0,-3 4 90,2-3-90,-3 2 0,3-1-90,-6 2 90,8-5 90,-5 3-90,5-4 0,0 11 0,1-6 0,-5 15 0,4-16 0,-6 10 0,7-13 0,-4 16 0,5-11 0,-1 17 0,1-15 0,1 4 0,0-7 0,1 4 0,0-2 0,1 3 0,-1 2 0,0-3-90,-2 19 90,1-16 0,-1 12 0,2-16 0,-1 1 90,1 0-90,-1-1 0,2 1 0,-2 4-90,2-4 0,-1 12-90,0-11-450,0 13 450,0-18-1709,0 6 990,0-12-181,0 0 1,0-3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4.968"/>
    </inkml:context>
    <inkml:brush xml:id="br0">
      <inkml:brushProperty name="width" value="0.08571" units="cm"/>
      <inkml:brushProperty name="height" value="0.08571" units="cm"/>
    </inkml:brush>
  </inkml:definitions>
  <inkml:trace contextRef="#ctx0" brushRef="#br0">219 1060 10951,'0'-6'629,"1"-2"-449,-1 2 0,1-1 0,0-2 180,-1-4-270,0 2 450,0-14-451,0 13 361,-2-20-450,1 19 270,-6-17-270,5 17 180,-7-22-180,8 21 180,-6-22-180,5 23 0,-5-19 90,3 21 0,-2-12-90,3 15 180,-1-8-180,2 8 180,-6-9-180,5 10 89,-7-11 1,5 12-90,-6-6 0,8 6 90,-9-2 0,9 2-90,-6 1 0,7 1 0,0-1 90,-1 1-90,0 0 0,-1 1 0,0-3 0,0 2 90,-1-8-90,1 5 90,-6-8-90,6 9 0,-4-6 0,5 9 0,-5-10 0,5 8 0,-6-11 0,8 8 0,-7-12 0,6 13 0,-4-13 0,3 14 0,1-11 0,0 10 0,2-4 0,0 5 0,1-1 0,-2 1 0,2 1 0,-2-2 0,1 1 0,0-4 0,0 2 0,-1-8 0,1 6 0,0-13 0,0 12 0,0-10 0,0 14 0,1-8 0,-1 10 0,4-8 0,-3 8 0,3-3 0,-3 3 0,1 2 0,1-1 0,-3 0 0,3 0-90,-3-2 90,1 0 0,0 1 0,2-4 0,-3 6 0,4-3 0,-3 3 0,2 1 0,-1 0 0,-1 0 0,0 0 0,0-1-90,-1 0 90,2-2 0,2-3 0,1 4 0,10-9-90,-7 6 0,8-2 90,-13 4 0,4 4 0,-6-2 0,3 2 0,0 0 0,0-1-90,1 1 180,1-2-180,-2-2 90,4 1 0,3-4 0,-2 4-90,15-6 90,-12 6-89,21-4 89,-21 5 0,9-2-90,-12 4 90,0 0 0,-1-1 0,0 3 0,0-2 0,0 2 0,0 0 0,-1-2 0,1 2-90,0-2 90,4 1 0,-4 0 0,13 0 0,-9 0 0,20 0 0,-19 0 0,10 0 0,-13 0 0,-1 0 0,0 0 0,-1 1 0,1 0 0,-2 2-90,5 2 90,-4-1 0,10 4 0,-8-4 0,14 3 0,-13-3 0,6 1 0,-9-2 0,0 1 0,-1 0 0,0 0 0,0-1 0,-2 0 0,2-1 0,-2 1 0,8 0 0,-8-1 0,13 3 0,-13-3 0,11 1 0,-11-1-90,6-1 90,-6 3-90,6 2 90,-5-2 0,10 9-90,-11-7 180,9 7-180,-9-8 90,5 1 0,-4-4 0,3-2 0,-3 2-90,3 3 90,-4-3 0,6 6 0,-6-6 0,6 5 0,-6-4-180,3 2 180,-3-3-90,4-1 90,-5-2-90,5 2 90,-6-2-90,4 2 90,-3 1 0,0 0 0,-3 2 0,3 1 0,-3-3 0,6 1 0,-5-2 0,6-1 0,-5 1 0,3-2 0,-3 3-90,0 3 180,-3-2-180,5 10 90,-4-6 90,4 8-180,-3-8 90,3 3 0,-2-3 0,7 4 0,-5-3 90,10 11-90,-11-12-90,4 17 90,-7-19-180,0 15 90,-1-16-539,0 7 359,0-6-720,0-1 271,0-3-4138,-3 1 4857,2-4 0,-3 0 0,2-3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5.378"/>
    </inkml:context>
    <inkml:brush xml:id="br0">
      <inkml:brushProperty name="width" value="0.08571" units="cm"/>
      <inkml:brushProperty name="height" value="0.08571" units="cm"/>
    </inkml:brush>
  </inkml:definitions>
  <inkml:trace contextRef="#ctx0" brushRef="#br0">0 60 12570,'5'-4'540,"0"3"-361,-1-1-89,1 0 180,4 0-180,-2-1 0,3 2 0,-1-3-90,-1 5 90,0-4 0,-2 2-90,-1 0 180,4-4-270,-4 4 0,4-6 0,-6 6 0,-1-4-90,0 5-90,-2-3 90,2 2-4317,-2 0 3328,0-1 1169,-1 0 0,0-3 0,1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5.851"/>
    </inkml:context>
    <inkml:brush xml:id="br0">
      <inkml:brushProperty name="width" value="0.08571" units="cm"/>
      <inkml:brushProperty name="height" value="0.08571" units="cm"/>
    </inkml:brush>
  </inkml:definitions>
  <inkml:trace contextRef="#ctx0" brushRef="#br0">1 148 12480,'5'-2'630,"-1"1"-541,1-1 91,1 0 0,1-2-90,1 0 180,10-5-90,-3 0-90,5-3 0,3-2-90,-12 6 90,16-13-90,-17 12-180,7-11 0,-14 13-450,1-4 361,-5 7-2790,0-1 1980,-2 3 1079,-2 1 0,1 0 0,-2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0.085"/>
    </inkml:context>
    <inkml:brush xml:id="br0">
      <inkml:brushProperty name="width" value="0.08571" units="cm"/>
      <inkml:brushProperty name="height" value="0.08571" units="cm"/>
    </inkml:brush>
  </inkml:definitions>
  <inkml:trace contextRef="#ctx0" brushRef="#br0">1 320 7443,'0'5'2248,"1"0"-1798,0-1-90,0 1 0,2-2-90,-1 2 89,3-1 1081,22 5-1350,-14-6 179,24 2-179,-25-5 90,7 0-90,-6-1 0,2-2 0,-2-2 0,2-1-90,0 0 90,0 1-3482,-1-4 3482,1 1 90,13-18-180,-1-1 90,1 0-90,-9-7 0,-15 23 0,-1-16-90,-3 17 3482,-1-6-3392,1 8 0,0 0 0,0 1 0,0-1 0,0 0 0,0 0 90,0-2-90,0 1 90,-3-6-90,1 8 0,-7-5 0,6 10 0,-6-2 0,6 5 0,-2-2 0,0 1 0,2 0 0,-1-1 0,0 0 0,0 2-90,0-1 0,-7 0 90,5 1 0,-14 7 0,13-3 0,-7 7 0,9-6 0,0 2 0,-1 3 0,1-3 0,0 3 0,1-4 0,2 0 0,-1 10 0,2-7 0,0 20 0,0-19 0,3 20 0,0-20 0,6 17 0,-1-18 0,13 15 0,-8-16 90,22 14-180,-20-18 90,24 12 0,-22-14 0,28 5 0,-25-6 0,32 1 0,-32-3 0,25-5 0,-28 1 0,29-19 0,-28 13 0,23-21 0,-28 19 90,12-24-90,-17 21 0,6-23 0,-11 23-90,-1-21 180,-1 20-90,-1-19 0,1 22 0,0-12 0,0 16 0,0-7 0,-2 11-180,-2-3 180,0 7-90,-5-3 90,2 2 0,-4-1 0,5 0 0,-5 2 0,6 1 0,-8 2 0,9 1 0,-9 13 0,8-6-90,-6 20 90,7-16 90,-3 29-180,5-24 90,0 40 90,3-36-180,8 36 90,-1-37 0,24 35 90,-16-35-90,39 31 0,-33-38 0,18 11 0,-21-20 0,-1 0 0,9-1-90,-7-3 0,6 1 0,-10-3-90,1 0-90,-1 0-359,-1 0-181,-1-1-179,-3-2 89,-1 0-179,-3-3-90,-2 1 1169,-2-4 0,-2 2 0,-1-4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6.385"/>
    </inkml:context>
    <inkml:brush xml:id="br0">
      <inkml:brushProperty name="width" value="0.08571" units="cm"/>
      <inkml:brushProperty name="height" value="0.08571" units="cm"/>
    </inkml:brush>
  </inkml:definitions>
  <inkml:trace contextRef="#ctx0" brushRef="#br0">3 160 10411,'-1'-2'1979,"0"0"-1979,5-3 180,-1 1-180,2-1 180,3-5-90,-2 3-90,3-5 90,-6 5-90,2 2 90,0-5-90,-2 2 0,2-2 0,-4 2 0,1 0 0,-2 0-90,0 0 90,1 2-90,-1-2-180,0 0 90,-1 2-1799,0-2 1080,-1 6 899,-2 0 0,0 3 0,0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6.836"/>
    </inkml:context>
    <inkml:brush xml:id="br0">
      <inkml:brushProperty name="width" value="0.08571" units="cm"/>
      <inkml:brushProperty name="height" value="0.08571" units="cm"/>
    </inkml:brush>
  </inkml:definitions>
  <inkml:trace contextRef="#ctx0" brushRef="#br0">133 133 10951,'-2'-5'629,"1"1"-449,0 0 0,0 0 90,-2-3-180,-1 2 270,-3-4-180,2 5 0,-4-3-90,2 3 179,-7-3-179,7 2 90,-6-4-180,9 7 90,-4-7-90,6 8-360,-10-13 270,7 11-1169,-7-11 450,11 12-2160,-7-4 1440,8 4 1529,-4-1 0,3 1 0,0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7.377"/>
    </inkml:context>
    <inkml:brush xml:id="br0">
      <inkml:brushProperty name="width" value="0.08571" units="cm"/>
      <inkml:brushProperty name="height" value="0.08571" units="cm"/>
    </inkml:brush>
  </inkml:definitions>
  <inkml:trace contextRef="#ctx0" brushRef="#br0">135 164 12120,'-5'-2'540,"-1"1"-360,4-1 0,-2 2-1,1-3-89,-1 1 90,-2-1 0,-2 0 90,0-2-90,-10-9-90,8 3 0,-8-18-90,14 18 0,-4-11 90,4 14-90,-1 0 90,1-1-90,1 2-90,1-1 90,-1 4 0,2-1-90,-3 2-360,4 1-1619,-2 1 82,1 0 1,-1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7.867"/>
    </inkml:context>
    <inkml:brush xml:id="br0">
      <inkml:brushProperty name="width" value="0.08571" units="cm"/>
      <inkml:brushProperty name="height" value="0.08571" units="cm"/>
    </inkml:brush>
  </inkml:definitions>
  <inkml:trace contextRef="#ctx0" brushRef="#br0">186 1 13020,'-4'0'269,"-1"1"-179,2 1 90,-1 1-90,-1 1-90,0-2 90,-1 2 0,-1-1 90,-14 4-270,-2-2-90,-1 0-539,-5-2 359,20-3-2968,-12 0 2248,15 0 1080,-3-1 0,6 0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8.401"/>
    </inkml:context>
    <inkml:brush xml:id="br0">
      <inkml:brushProperty name="width" value="0.08571" units="cm"/>
      <inkml:brushProperty name="height" value="0.08571" units="cm"/>
    </inkml:brush>
  </inkml:definitions>
  <inkml:trace contextRef="#ctx0" brushRef="#br0">0 1 12210,'5'0'270,"1"-1"-180,-1 1 0,2 0-90,-1 0 90,3 0-3392,0 0 3302,2 0 0,0 0-90,2 0-90,-4 0-540,10 0 91,-11 0-3689,5 1 5166,-11-1 0,1 1 0,-2-1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8.918"/>
    </inkml:context>
    <inkml:brush xml:id="br0">
      <inkml:brushProperty name="width" value="0.08571" units="cm"/>
      <inkml:brushProperty name="height" value="0.08571" units="cm"/>
    </inkml:brush>
  </inkml:definitions>
  <inkml:trace contextRef="#ctx0" brushRef="#br0">13 12 10231,'-1'-3'1080,"-2"0"-901,6 1-89,-2 0 90,2 1 0,1 1 270,8-1-180,1 4-180,2 1 270,8 14-271,-11-7 91,6 20-180,-13-16 180,-1 27-180,-4-24 0,-1 32 90,-1-31-90,-6 26 0,3-27 0,-15 24 0,11-24-90,-18 20 0,16-25-359,-9 8 269,13-15-1260,-2-1 541,6-5 899,4-12 0,2 3 0,4-7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39.201"/>
    </inkml:context>
    <inkml:brush xml:id="br0">
      <inkml:brushProperty name="width" value="0.08571" units="cm"/>
      <inkml:brushProperty name="height" value="0.08571" units="cm"/>
    </inkml:brush>
  </inkml:definitions>
  <inkml:trace contextRef="#ctx0" brushRef="#br0">1 0 11311,'5'1'989,"1"1"-719,0 0-90,1 0 90,2 1-180,2-1-1,1 1 91,2-1 90,22 6-270,5-4-180,-1 2 0,-7-4-89,-20-2-91,-1-1-180,-1 4-269,-2-4-91,-2 3-179,-1-3-1260,2 2 2339,-2-1 0,2-1 0,-3-1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5:44.700"/>
    </inkml:context>
    <inkml:brush xml:id="br0">
      <inkml:brushProperty name="width" value="0.08571" units="cm"/>
      <inkml:brushProperty name="height" value="0.08571" units="cm"/>
    </inkml:brush>
  </inkml:definitions>
  <inkml:trace contextRef="#ctx0" brushRef="#br0">411 2940 11670,'-2'-4'270,"0"1"-180,1-2 90,1 0-180,-1-1 630,1-26-360,-1 7-181,1-12 1,0 17 90,0 9-90,0 0 90,0-12-180,0 6 90,0-23 0,0 19 0,0-42 0,0 36 90,0-53-180,0 52-581,0-22 671,0 31-90,0 1 0,0 0 90,0 0-90,0 0 0,0-5 0,0 6 89,0-24-89,1 23 582,2-27-582,-1 28 0,2-26 0,-2 26 0,-3-25 0,2 29 90,-2-9-90,1 15 0,0 1 0,0 2 0,0 1 0,0 1 90,0 1-90,0-1 90,0 1-90,-1-2 0,0 1 89,-1-1-89,-2-2 0,0 2 0,-3-4 90,2 2-90,-8-7 0,6 5 0,-10-8 0,10 8 0,-14-14 0,0-7 90,3 5-90,-1-3-90,14 18 90,0 0 0,-7-10 0,4 7 0,-12-17 90,11 17-180,-11-18 180,12 18-90,-12-21 0,12 20-90,-10-20 180,12 23-90,-8-16 0,10 18 0,-8-10 0,7 10 0,-7-8 0,6 7 0,-7-18 0,7 15 0,-10-26-90,12 24 180,-6-26-180,9 23 180,-1-19-180,2 20-3212,-3-17 3212,2 18 90,-3-19 90,3 23-90,0-15-90,1 16 90,-3-13 90,0 13 3212,-1-18-3302,2 8 0,1-3 0,1 5 0,0 3 0,0 7 0,-1-12 0,1 13 0,0-9 0,0 10 0,0-12 0,0 8 0,0-19 0,0 15 0,0-17 0,0 21-90,0-18 90,1 18 0,0-13 90,0 15-180,6-16 90,-3 13 0,8-17 0,-7 15 0,5-17 0,-6 16 0,6-21 0,-5 22 0,2-8 0,-3 13 0,-2 0 0,1 1 0,-2 0 0,1 1 0,0-4 0,-2 6 0,5-12 0,-4 10 0,5-8 0,-4 8 0,3-2 0,0 1 0,0-2 0,2 0 0,2-8 0,-1 5 0,4-12 0,-6 12 0,6-15 0,-6 16 0,9-19 0,-9 18 0,3-7 0,-5 12 0,1-1 0,-1 1 0,1 0 0,1 0 0,2-2 0,0 1 0,8-12 0,-8 9 0,10-13 0,-11 15 0,9-14 0,-9 14 0,12-16 0,-12 15 0,7-5 0,-9 7 0,0 1 0,1 1 0,-1 0 0,1 0 0,1 1 0,-2 0 0,1 0 0,8-4 0,-7 1 0,13-4 0,-13 7 0,9-3 0,-10 5 0,3-3 0,-3 2 0,0 0 0,0-2 0,1-1 0,1 1 0,0-1 0,5 0 0,-3-1 0,11-5 0,-10 7 0,15-7 0,-15 10 90,16-6-90,-16 5-90,5-1 90,-7 1 0,-1 1 0,3-2 0,-2 1 0,2-1 0,1 3 0,-3-1-89,11-1 89,-9 1 0,18-7 0,-17 5 0,22-6 0,-21 6 0,19-2 0,-19 4 89,20-1-178,-18 1 89,20-1 0,-23 2 0,15-1 0,-19 1 0,6 0 0,-8 1 0,2 0 0,-1 0 0,1 0 0,-1 0 0,2 0 0,2 0 0,0-2 0,12-4 0,-11 3 0,12-4 0,-15 5 89,11-1-89,-12 3 0,11 3 0,-11-1 0,11 0 0,-10-1-89,16 0 178,-14-1-89,20 3-89,-20-3 89,13 5 0,-16-4 89,11 5-89,-12-5 90,10 9-90,-11-6 0,9 6-90,-9-4 180,17-2-90,-13-2 0,15 3 0,-16-4 0,15 8 0,-14-7-90,14 4 90,-16-3 0,10 7 0,-13-5 0,10 9 0,-11-8 0,12 5 0,-12-7 0,11 7 0,-10-6 0,16 12 90,-13-11-180,15 9 90,-16-11 0,8 9 0,-9-8 0,4 11 0,-3-9 0,3 5 0,-3-5 0,5 2 0,-6-3 90,6 8-90,-8-7-90,4 4 90,-5-5 0,2-1 0,-2 1 0,1 0 0,-1-1 0,0 0 0,3 2 0,-1-2 0,6 8 0,-6-9 0,4 6 0,-5-6 0,7 5 0,-5-3 0,11 13 0,-9-12 0,11 16 0,-11-16 0,4 12 0,-8-12 0,3 4 0,-6-4 0,1-1 0,-2 1 0,0 0 0,1 0 0,3 3 0,-3-3 0,7 9 0,-5-8 0,5 9 0,-4-10 0,2 13 0,-2-13 0,6 18 0,-6-18 0,2 9 0,-4-11 0,-1 1 0,0 0 0,0 0 0,1 1 0,-1-2 0,2 1 0,-3 0 0,2-1 0,-2 1 0,6 3 0,-3-2 0,4 11-89,-4-10 178,0 13-89,-3-12 0,1 3-89,0-4 178,0-1-89,1 2-89,0-2 89,0 1 0,1-1 0,-1 3 0,1-2 0,-1 8 0,1-7 89,0 11-89,1-11 0,2 12 0,-4-12 0,2 5 90,-4-6-180,0-1 90,1 4 0,-2-3 0,2 3 0,0 0 0,0-4 0,4 8 0,-3-8 90,4 9-180,-5-10 90,2 11 0,-2-11 0,2 12 0,-1-12 0,1 10 0,-3-9 0,2 8 0,-3-8 0,4 9 0,-2-10 90,0 4-90,0-5-90,0-1 90,-2 2 0,4-3 90,-3 0-180,4-1 90,0 4 0,-1-1 0,3 7 0,-4-4 0,4 7 0,-5-10 0,7 8 0,-3-9 0,6 5 0,-7-4 0,4 4 0,-4-3 90,2 6-180,-2-6 90,3 12 0,-4-12 0,6 13 0,-7-13 0,10 13 0,-7-12 0,9 16 0,-7-15 0,3 13 0,-5-14 0,6 11 0,-7-11 0,10 9 0,-10-10 0,6 11 0,-7-8 0,6 10 0,-6-11 0,5 8 0,-6-10 0,5 9 0,-7-7 0,4 8 0,-3-9 0,3 6-89,-2-8 178,2 9-89,-2-9 0,4 11-89,-4-8 178,3 7-178,-3-7 89,1 6 0,-1-7 0,0 1 0,-1-3 0,1-2 0,0 1 0,-1-2 0,0 0 0,0-2 0,0 2 0,-1-1 0,1 1 0,-2-1 0,1 0 0,0 1 0,0-1 0,0 1 0,0-1 0,0 1 89,0 0-89,0-1 0,0 2-89,-3-3 178,2 2-178,-10-1 178,6 2-89,-11 0 0,9-1 0,-17-2-89,14 0 178,-21-1-89,21 1-89,-7 0 178,9 0-89,1 0 0,-1 0 0,0 0 0,0 0 0,-3 0 0,2 0 0,-11 0 0,10 0 0,-20 0 0,17 0 0,-24 0-89,24 0 89,-10 0 89,15 0-89,-1 0 0,2 0-89,0 0 178,2 0-89,-1 0 0,-1 0 0,1 0 0,-1 0 0,2 0-89,1 0 178,-2 1-178,1 2 178,0 0-89,2 3 0,2-2 0,1 0 0,-2-1 0,4-1 0,-3 2 0,2-1 0,-1 1-89,0-2 178,-1 2-89,1 0 0,-1 5 0,1-5 0,2 11 0,0-8 0,4 15 90,-3-14-180,2 8 180,-2-9-90,-1 2 0,1 2 0,-1-2 0,1 2 90,2-2-180,-2 0 180,5 12 0,-6-8-90,7 21 0,-8-21 0,5 21 0,-5-22 0,2 15 0,-3-17 0,0 13 0,0-14 0,-2 12 0,1-15 0,-3 8-90,1-9 90,-5 5 0,3-5 0,-8 7 0,7-5 0,-12 2 0,12-4 0,-11 4 0,11-5 0,-7 7 0,6-8 0,-9 9 0,8-8 0,-10 8 0,9-9 0,-11 6 0,11-6 0,-13 6 0,15-4 90,-11 4-90,10-5 90,-11 1-90,11-1 90,-15-3-90,13 0 90,-11 0 0,13-1 90,-18 0-180,16 0 90,-15 0-90,18 0 90,-11 0-90,11 0 90,-12 0-90,12 0 0,-10 0 0,10 0 0,-10 0 0,11 0 90,-7 0-90,11 0 0,-4 0 0,4 1 0,-4 2 0,5-3 0,-4 3 0,4-3 90,1 0-90,-1 3 0,1-1 0,0 1 90,0-2-90,0 1 0,0 2 0,0 0 0,0 6 0,0-6 90,0 4-90,0-6-90,0 1 90,0-2 0,0 2 0,0-3 0,0 2 90,0 0-90,0 2 0,0 7 90,0-3-90,0 4 0,0-4 0,0-3 0,0 3 0,0-1 90,0 1-90,0 0 0,0 4 0,0-2 0,0 3 0,0-6 0,0 3 90,0 1-90,0-4-90,0 4 180,0-4-90,0 1-90,0 0 180,0 0-90,0-2 0,0 2 0,0-1 0,0 2 0,0 4 0,0-2 0,0 10 0,0-10 0,0 12 0,0-15 0,0 15 0,0-14 0,0 14 0,0-16 0,0 11 0,0-12 0,0 11 0,0-10 0,0 12 0,0-12 0,0 4 0,0-7 89,0-1-178,0 0 89,0-2 0,0 1 0,0 1 0,0-2 0,0 3 0,0-3 0,0 0 0,0 3 0,0-2 89,0 0 361,0 0-360,0-2-90,0 3 0,0-1 0,0 0 90,0-1-90,0 1 0,0 0 0,0-1 0,0 0 0,0 2 0,0-2 0,0 2 0,0-2 0,0 2 0,0-1 0,0 0-270,0 2 90,0-3-2968,0 2-450,0-2 2609,0-6-360,0 2-360,0-7 1709,0 3 0,2-2 0,0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8.078"/>
    </inkml:context>
    <inkml:brush xml:id="br0">
      <inkml:brushProperty name="width" value="0.08571" units="cm"/>
      <inkml:brushProperty name="height" value="0.08571" units="cm"/>
    </inkml:brush>
  </inkml:definitions>
  <inkml:trace contextRef="#ctx0" brushRef="#br0">0 112 9602,'7'-1'1978,"0"-1"-1528,-1 2-180,2-3 0,0 1-90,1-1 0,2 0 89,5-1-179,-3 1 0,3-1 0,-4 1 90,-1 2 0,10-1-180,-7 3 180,16-3-180,-19 2 90,17-3-90,-19 1-270,10-2 180,-11 3-1079,5-10 539,-7 6-179,1-7-91,-4 6 1,-1 0-271,-1 0-179,0-1 1349,-2 2 0,1-1 0,1 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8.428"/>
    </inkml:context>
    <inkml:brush xml:id="br0">
      <inkml:brushProperty name="width" value="0.08571" units="cm"/>
      <inkml:brushProperty name="height" value="0.08571" units="cm"/>
    </inkml:brush>
  </inkml:definitions>
  <inkml:trace contextRef="#ctx0" brushRef="#br0">0 53 10861,'6'-4'1439,"0"1"-1169,0 0 90,0 1-180,1-1-1,2 3 1,0-2 0,1 2-90,1-1 90,1 0-90,-1 1 0,0 0 0,-1 1 0,1-2-90,-2 2 90,2-1-90,-2-1 90,-1 1-90,0 0 0,-3 0 0,0 0-180,-1 0-989,-3 0-900,1 0 1079,-2-3 91,-1 0-361,1-2 1260,-1-3 0,1 2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0.867"/>
    </inkml:context>
    <inkml:brush xml:id="br0">
      <inkml:brushProperty name="width" value="0.08571" units="cm"/>
      <inkml:brushProperty name="height" value="0.08571" units="cm"/>
    </inkml:brush>
  </inkml:definitions>
  <inkml:trace contextRef="#ctx0" brushRef="#br0">12 84 8342,'-5'0'1799,"2"0"-1439,1 0 2608,2 0-2788,-1 3-90,2-1 90,1 4-90,0-3 90,2 4 90,3 1-180,1 0 180,20 12-181,-13-11 1,28 12 0,-27-15-90,10 3 90,-11-5-90,-1-2 0,2 1 0,0-2 0,0 0 0,0 0 90,0-1-90,-1 0 0,22 0 0,-16 0 90,36-1-90,-37 0-90,29-8 90,-32 2-90,29-24 90,-29 15-180,25-28 90,-28 27-179,9-15 179,-17 22-540,2-5 450,-8 11-1079,5 1 719,-4 3-3508,4-2 2339,-3 2 1709,-1-2 0,-1 1 0,-1-1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8.746"/>
    </inkml:context>
    <inkml:brush xml:id="br0">
      <inkml:brushProperty name="width" value="0.08571" units="cm"/>
      <inkml:brushProperty name="height" value="0.08571" units="cm"/>
    </inkml:brush>
  </inkml:definitions>
  <inkml:trace contextRef="#ctx0" brushRef="#br0">0 7 11580,'1'-3'1080,"1"0"-900,1 5 90,1 1-91,0 3 1,2 1-90,1 2 90,1 1-90,1 0 0,-1 1 0,3 1 180,10 13-270,-9-10 90,12 15 0,-18-22-270,3 7 0,-7-12-720,-1 2 361,-1-5-1080,-2 1 719,0 1-89,0-1-91,-1-3-539,2 0 1619,0-3 0,1 1 0,-1-1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9.046"/>
    </inkml:context>
    <inkml:brush xml:id="br0">
      <inkml:brushProperty name="width" value="0.08571" units="cm"/>
      <inkml:brushProperty name="height" value="0.08571" units="cm"/>
    </inkml:brush>
  </inkml:definitions>
  <inkml:trace contextRef="#ctx0" brushRef="#br0">0 1 11490,'6'6'1080,"-2"-1"-810,-1 1 0,-1 0-91,1-1 1,1 3 90,1 1 0,2 7 0,-2-2 90,11 19-270,-8-18 0,10 12-90,-13-22-270,5 8 0,-6-10-810,1 9 451,-5-8-2969,6 2 2518,-4-6 1080,11 3 0,-7-5 0,3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9.299"/>
    </inkml:context>
    <inkml:brush xml:id="br0">
      <inkml:brushProperty name="width" value="0.08571" units="cm"/>
      <inkml:brushProperty name="height" value="0.08571" units="cm"/>
    </inkml:brush>
  </inkml:definitions>
  <inkml:trace contextRef="#ctx0" brushRef="#br0">37 1 11850,'0'7'900,"-1"1"-720,1 0 0,0 2-1,0 0-89,0 1 0,0 1 90,-1 1-90,-1 3-90,0-2 180,-5 16-810,0 1 451,-1-2-2250,2 0 1529,4-24-269,2 3-90,0-9 1259,3 1 0,2-1 0,1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9.579"/>
    </inkml:context>
    <inkml:brush xml:id="br0">
      <inkml:brushProperty name="width" value="0.08571" units="cm"/>
      <inkml:brushProperty name="height" value="0.08571" units="cm"/>
    </inkml:brush>
  </inkml:definitions>
  <inkml:trace contextRef="#ctx0" brushRef="#br0">1 26 9152,'0'6'1889,"0"1"-1530,0-5 181,0 0-270,3-2-90,-1 0 0,4 1-90,-2-1 90,2 1-90,0 0 269,10-2-89,13 1-270,-7-1-180,15-4 90,-24 2-539,16-12 449,-18 9-1979,8-7 1260,-15 12 899,0 3 0,-6 5 0,0 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39.866"/>
    </inkml:context>
    <inkml:brush xml:id="br0">
      <inkml:brushProperty name="width" value="0.08571" units="cm"/>
      <inkml:brushProperty name="height" value="0.08571" units="cm"/>
    </inkml:brush>
  </inkml:definitions>
  <inkml:trace contextRef="#ctx0" brushRef="#br0">0 2 11850,'6'0'720,"0"-1"-540,-2 1 0,4 1 0,-1-1-1,1 1-179,2 1 180,-1-1-90,1 3 180,16 6-270,-2-1-90,3 2-539,-5-6 449,-17-5-720,3 1 360,-7-1-899,0 2 0,-1-1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0.164"/>
    </inkml:context>
    <inkml:brush xml:id="br0">
      <inkml:brushProperty name="width" value="0.08571" units="cm"/>
      <inkml:brushProperty name="height" value="0.08571" units="cm"/>
    </inkml:brush>
  </inkml:definitions>
  <inkml:trace contextRef="#ctx0" brushRef="#br0">0 0 10411,'3'5'1709,"0"1"-1349,0-5 0,1 4-90,1-2-1,1 3 1,0 0-90,2-1 540,13 20-630,-9-13 0,9 15 89,-10-8-89,-4-10-90,2 5 0,-6-11 0,0-1-90,-2-1-179,0 0-3599,1-1 2878,-5-3 1,1-1-180,-4 1-450,0-2 1619,1 4 0,-1-1 0,1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0.464"/>
    </inkml:context>
    <inkml:brush xml:id="br0">
      <inkml:brushProperty name="width" value="0.08571" units="cm"/>
      <inkml:brushProperty name="height" value="0.08571" units="cm"/>
    </inkml:brush>
  </inkml:definitions>
  <inkml:trace contextRef="#ctx0" brushRef="#br0">104 1 12750,'1'5'629,"-1"1"-359,0-1-180,0 2 90,0 0-90,0 2 90,0 0-90,0 1 90,0 0-90,0 1 0,0-1 179,-6 16-179,3-13-90,-5 14 90,4-20-90,1 1-90,-1-5 90,0 0-179,1-2 89,0 3-90,0-1-90,-2 0 90,0 1-540,-4 1 451,3-3-1980,-6 2 1439,8-6 810,-7-6 0,6 1 0,-2-5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0.763"/>
    </inkml:context>
    <inkml:brush xml:id="br0">
      <inkml:brushProperty name="width" value="0.08571" units="cm"/>
      <inkml:brushProperty name="height" value="0.08571" units="cm"/>
    </inkml:brush>
  </inkml:definitions>
  <inkml:trace contextRef="#ctx0" brushRef="#br0">173 1 10231,'1'7'1619,"-2"0"-1349,-1-1 90,-2 0-180,2 2 90,-2 1-90,2 2-1,-1-3 91,-3 8 90,0 10-270,-3-1 90,1 11-180,1-18 180,-9 10-270,9-19-90,-16 13 90,15-16-630,-12 3 541,14-5-811,-7-4 450,10 1-3148,-8-6 2249,8 1 1439,-4-4 0,6 1 0,0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1.062"/>
    </inkml:context>
    <inkml:brush xml:id="br0">
      <inkml:brushProperty name="width" value="0.08571" units="cm"/>
      <inkml:brushProperty name="height" value="0.08571" units="cm"/>
    </inkml:brush>
  </inkml:definitions>
  <inkml:trace contextRef="#ctx0" brushRef="#br0">225 0 10951,'-2'4'989,"1"1"-719,0-3 0,1 3-90,-2-1 90,0 3 359,-9 9-179,-9 11-270,0-1-90,-9 5-90,15-17 0,-6 0-90,11-10-360,-12 2 180,13-5-719,-15-1 539,16-2-180,-6-2-179,10-1-91,-1 0-179,2-2-270,-3-1 1349,2-1 0,0-1 0,1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1.310"/>
    </inkml:context>
    <inkml:brush xml:id="br0">
      <inkml:brushProperty name="width" value="0.08571" units="cm"/>
      <inkml:brushProperty name="height" value="0.08571" units="cm"/>
    </inkml:brush>
  </inkml:definitions>
  <inkml:trace contextRef="#ctx0" brushRef="#br0">107 18 11041,'-4'0'539,"-3"0"-449,5 0 0,-3 0 0,-1 0 0,0 0 180,-9 5-270,6-3 180,-11 7-450,8-10 180,2 4-1439,2-5 630,7 0-181,0-3-89,1 0 1169,1-2 0,0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1.783"/>
    </inkml:context>
    <inkml:brush xml:id="br0">
      <inkml:brushProperty name="width" value="0.08571" units="cm"/>
      <inkml:brushProperty name="height" value="0.08571" units="cm"/>
    </inkml:brush>
  </inkml:definitions>
  <inkml:trace contextRef="#ctx0" brushRef="#br0">638 0 11670,'0'6'270,"0"-2"-270,0-2 90,0 0-90,0 0 0,0-1 90,0 3 0,0-1 90,0 2 0,0 2-180,1-2 360,4 7-360,-3-6 269,5 12-179,-7-12 0,2 12 0,-3-14-90,1 5 0,0-5 90,1-1-90,-1 2 0,0-2 0,-1 0 90,1 4-90,0-3 90,0 4-90,0-4 90,0 1-90,-2 1 0,2-2 90,-3 2-90,2-1 90,-3 1-90,1 0 90,-6 3-90,6-2 180,-12 3-180,11-3 90,-9 4-90,8-5 0,-2 2 0,2-6 90,2 3-90,-1-4 0,0 2 0,-1-3 0,-3 3 0,2-2 0,-11 7 0,10-6 0,-17 7 0,15-6 0,-16 1 0,15-1 0,-6 0 0,8 0 0,-2-1 0,2 2 0,-2-3 0,1 2 0,0-1 0,-5 1 0,2-2 90,-10 2-90,10-4 0,-17 1 0,18-1 0,-22 1 0,21 0 0,-18-6 0,17 3 0,-22-15 0,20 9 0,-12-9 0,15 11 0,1-1 0,0 2 0,2 0 0,-1 2 0,1 0 0,-2 0 0,3 0 0,-3-2-90,6 3-90,-1-6 90,4 7-450,-3-11 360,3 8-359,-1-7 359,0 8-540,3-2 450,-2 3-1079,1-4 899,1 2-1079,-1-7 1259,2 7-1079,-2-2 1079,1 7 270,0-3 0,0 2 0,0-1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2.979"/>
    </inkml:context>
    <inkml:brush xml:id="br0">
      <inkml:brushProperty name="width" value="0.08571" units="cm"/>
      <inkml:brushProperty name="height" value="0.08571" units="cm"/>
    </inkml:brush>
  </inkml:definitions>
  <inkml:trace contextRef="#ctx0" brushRef="#br0">1314 0 12660,'-2'7'629,"0"0"-449,1-1 0,-2 2 0,-1 1-90,-1 2 90,1 0-90,-2 1 90,0 2-90,0 0 0,-2 0 0,0 2 0,-2-1 179,-4 11-179,3-6 0,-5 9 0,3-7-90,-1 1 90,0 1 0,1 1 0,-1 1 0,1 2 0,-1 2 0,-1-1 180,-22 44-270,16-31 90,-8 16 0,0 1 0,9-15-90,-15 31 0,22-43 0,0 0 90,-6 14-90,5-10 0,-3 9 90,4-13-90,1 1 0,-1 1 0,0 3 0,-8 17 0,5-10 45,-6 12 0,-1 1-45,1-4 0,-9 18 0,0-1 89,8-22-1581,-17 32 1492,22-48 0,1-2-76,1-2 76,-1 0 0,1 0 0,-7 11 0,5-9 90,-25 42-90,23-38 0,-28 45 0,30-50 0,-25 41 90,27-43-180,-26 39 90,29-43 0,-9 12 0,13-22 1554,1 0-1554,0-1 194,-1-1-194,1 1 0,-1-1 0,0 1 0,0-1 0,-11 13 0,10-10 0,-18 20 0,18-24 0,-6 11 0,11-15 0,1 5 0,3-7 0,2 5 0,-2-5 0,1 2 0,-3-2 0,2 0 0,-2-1 0,1 2 0,-1 1 0,2-2 0,-1 1 0,1-1 0,0-1 0,1 1 0,0-1 270,0-1-270,3-2 0,-2 0 90,3-2-90,-1 2 90,-1 0-90,2 2 90,3 4 0,-1 1-90,13 18 90,-10-11 0,15 25-90,-15-22 90,21 34-90,-18-31 90,31 44-90,-25-40 90,33 36-90,-30-37 180,42 38-180,-34-36 90,58 41-90,-52-45 89,69 35 1,-64-38-90,58 23 0,-60-27 90,61 19-90,-55-20 0,18-1 0,1-2 0,-12-6 0,14-4 0,1-2 0,-10-4 0,20-7 0,1-2 0,-12 0-45,19-10 0,-1-1 45,-25 5-45,5-5 0,-3 0-44,-18 7-271,12-10 0,-2-1 90,-14 9-449,48-32 359,-63 39-1529,29-17 1169,-34 21-2878,26-18 2609,-32 16 989,19-18 0,-19 16 0,7-9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4.330"/>
    </inkml:context>
    <inkml:brush xml:id="br0">
      <inkml:brushProperty name="width" value="0.08571" units="cm"/>
      <inkml:brushProperty name="height" value="0.08571" units="cm"/>
    </inkml:brush>
  </inkml:definitions>
  <inkml:trace contextRef="#ctx0" brushRef="#br0">12 14 11221,'-2'-4'989,"0"1"-449,2 1-91,0 0 541,0 1-720,-2 0-90,0 0 0,0 3-1,1 0 271,1 9-360,0-2 450,2 31-360,-1-18 90,7 40-180,-3-36 269,16 50-179,-13-44 90,15 51-90,-15-50-90,4 20 0,-5-24 0,0 1 0,0 1 90,0-1-90,1 1 0,-1 1 179,4 17-179,-2-12 360,11 44-360,-9-37 180,4 15 0,0 1-180,-3-7 134,5 23 1,0 2-45,-5-19 0,3 25 0,-1-1 0,-4-24-45,4 19 0,-1-2-45,-4-24 0,4 8 0,-1-2 0,-4-15 0,17 62 0,-14-63-1,15 57-89,-16-63-819,4 19 909,-7-28-90,0-1 0,-1-1 0,-1-1 0,1-1 0,-2-1 0,2 8 0,-4-7 909,3 24-909,-3-20 90,7 37-90,-5-38 0,13 44 0,-10-48 0,6 20 0,-8-27 0,0 1 0,1 0 0,-1-1 0,0-1 0,0 1 0,3 4 90,-4-3-180,3 2 90,-4-4 0,2-2 0,-2 0 0,1 0 0,-3-2 0,3 5 0,-5-6 0,6 6 0,-3-10 0,2 1 0,-2-4 0,-1-2 0,1 1 0,1-1-9174,-2-1 8274,-2-3 91,2 1-181,-3-4 91,2 0 899,0-11 0,-1 5 0,0-7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5.028"/>
    </inkml:context>
    <inkml:brush xml:id="br0">
      <inkml:brushProperty name="width" value="0.08571" units="cm"/>
      <inkml:brushProperty name="height" value="0.08571" units="cm"/>
    </inkml:brush>
  </inkml:definitions>
  <inkml:trace contextRef="#ctx0" brushRef="#br0">15 21 8702,'-3'-5'1979,"0"2"-1529,1-1-91,0 3 1,0-2-90,1 1 2249,-1 0-2339,3 8-91,-2-1 91,3 6-90,0-1 90,0 2 90,8 19-180,-3-9 180,21 47-270,-13-38 180,35 66-180,-27-59 90,34 58 0,-31-57-45,8 13 0,1-1 45,-4-9-90,11 12 0,1-2 90,-11-18-90,13 7 0,1-1 0,-11-14 0,26 16 0,-34-25-90,1-2 0,-1-1 0,0 0 0,-2-3-90,8 5 0,-11-5-540,18 6 540,-25-11-809,8 2 359,-19-8-2788,-2-13 2429,-2 3 989,-4-30 0,1 18 0,-2-16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5.595"/>
    </inkml:context>
    <inkml:brush xml:id="br0">
      <inkml:brushProperty name="width" value="0.08571" units="cm"/>
      <inkml:brushProperty name="height" value="0.08571" units="cm"/>
    </inkml:brush>
  </inkml:definitions>
  <inkml:trace contextRef="#ctx0" brushRef="#br0">1 5 9961,'6'-2'1619,"-2"0"-1259,-1 1 0,-1 2-90,2 0 0,0 0 0,2 2-1,-1 0 1,-2 2-90,1 1 0,-1 4 0,2-1 90,1 4-90,-1 2-90,1 1 359,4 21 181,16 32-450,-7-18 180,25 44-270,-25-60 269,35 61-269,-29-53 0,12 15 0,1 0 0,-9-14-393,22 31 303,-28-45 0,-1 0 90,2-2-90,0-1 0,0-3 90,13 9-90,-8-9-180,46 31 180,-39-31-450,62 38 270,-66-42-539,38 22 359,-49-30-1709,23 6 1259,-32-14-2967,14-8 2697,-22-2 1156,2-8 0,-7 6 0,0-2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6.346"/>
    </inkml:context>
    <inkml:brush xml:id="br0">
      <inkml:brushProperty name="width" value="0.08571" units="cm"/>
      <inkml:brushProperty name="height" value="0.08571" units="cm"/>
    </inkml:brush>
  </inkml:definitions>
  <inkml:trace contextRef="#ctx0" brushRef="#br0">1 0 10861,'0'5'1259,"0"-1"-1079,0-2 90,0 0 0,0 4-90,0 0-1,0 2 181,3 4 180,7 14 0,17 23-360,-5-11 449,31 49-449,-29-52 90,11 17 0,1 1-180,-6-13 45,14 15 0,1 0-135,-8-16-273,28 28 273,-35-41 90,1 0-90,-1-3 0,2 0 89,-2-1-89,15 6 90,-10-6-90,38 17 0,-35-22 0,19 10 0,-28-17 0,20 5 0,-19-8-359,36 5 179,-42-10-540,23 1 450,-35-3-356,7 0 176,-16 0-2878,-3-3 2339,-2 2-91,-2-3-359,1 1 1439,-1-2 0,0 0 0,-1-3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7.012"/>
    </inkml:context>
    <inkml:brush xml:id="br0">
      <inkml:brushProperty name="width" value="0.08571" units="cm"/>
      <inkml:brushProperty name="height" value="0.08571" units="cm"/>
    </inkml:brush>
  </inkml:definitions>
  <inkml:trace contextRef="#ctx0" brushRef="#br0">0 0 11760,'5'1'900,"0"-1"-720,0 3 90,0 1-91,0 2 1,2 2 90,-2 0 270,13 15-360,-8-9-90,9 14 629,7 16-89,10 20-360,5 8-90,-9-18 0,-1-3-90,2 0 89,34 40-89,-39-58 0,50 47 0,-44-49-90,59 43 90,-60-50-90,45 26-90,-52-34 0,14 7 0,-22-14 0,-2-2-89,-1-2-1,-2-2-90,0-1 0,-2 0-360,3-1 181,-5-1-1530,6-1 1079,-9-1-3327,4-8 2608,-8 3 1619,2-5 0,-3 5 0,-1-1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7.695"/>
    </inkml:context>
    <inkml:brush xml:id="br0">
      <inkml:brushProperty name="width" value="0.08571" units="cm"/>
      <inkml:brushProperty name="height" value="0.08571" units="cm"/>
    </inkml:brush>
  </inkml:definitions>
  <inkml:trace contextRef="#ctx0" brushRef="#br0">5 1 13649,'-2'4'630,"0"1"-450,3 0 90,-1 2-91,3 1 1,-1 1 0,3 3 180,8 12-270,-3-7 360,28 32-360,-18-28 90,45 39-90,-37-38-90,42 27 0,-43-32 0,17 6 0,-23-11 0,-1-3 0,0 1 90,-3-3-90,-1 1-90,4 1 0,-7-4-540,3 3 360,-11-7-1079,-2-1 899,-3 1-2968,0-11 2429,-1 6 989,2-14 0,-2 9 0,1-4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48.196"/>
    </inkml:context>
    <inkml:brush xml:id="br0">
      <inkml:brushProperty name="width" value="0.08571" units="cm"/>
      <inkml:brushProperty name="height" value="0.08571" units="cm"/>
    </inkml:brush>
  </inkml:definitions>
  <inkml:trace contextRef="#ctx0" brushRef="#br0">0 18 10321,'3'-6'1259,"0"0"-899,0 5 0,1-1-90,2 1 0,0-1 0,1 2-91,1 1 1,2 1 540,14 10-180,15 21-450,-7-8 89,20 28-179,-34-33 90,13 11 0,-14-15-90,1 0 0,-1-3-90,2 1-90,-2-3 1,1-1-361,4 4 0,-5-5-179,3 1-181,-9-6 1,0-2-1,0 1-89,0-4-91,0 0 1080,5-9 0,-2 2 0,3-7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50.446"/>
    </inkml:context>
    <inkml:brush xml:id="br0">
      <inkml:brushProperty name="width" value="0.08571" units="cm"/>
      <inkml:brushProperty name="height" value="0.08571" units="cm"/>
    </inkml:brush>
  </inkml:definitions>
  <inkml:trace contextRef="#ctx0" brushRef="#br0">119 70 8882,'-4'-1'809,"0"0"-629,3 1-90,-1 0 0,0 0 90,0 0 0,-1 0 90,2 0 0,0-1-270,0-2 90,0 1-90,1-3 0,0 2 0,0-1 0,0-4 90,0 5-90,0-5 90,0 8 179,0-2-269,0 0 90,0 0 900,0 0-990,3 1 0,-1 1-90,2 0 90,-1 0 90,0 0-180,6-3 90,-5 2 0,6-7 0,-9 6 0,0-3 0,-1 3 360,-1 1-360,1 6 90,0-2-90,-1 5 90,1-3-90,0 1 90,0 4-90,0-2 89,-2 4-89,2-5 0,-3 2 90,0-2-90,-1 1 90,-1 2-90,-1-2-90,0 1 180,-1 0 0,-10 9-90,8-8 0,-6 9 0,13-11 0,-1 2 0,0-1 0,0 0 0,0 0 0,-1-1 0,2 1 0,-2-2 0,-6 5 0,7-7 0,-5 5 0,7-8 0,1 0 0,0 1 0,0-3 0,0 4 0,-3-4 0,2 2 0,-3-2 0,2 0-90,1-1 0,1-2 0,0 1 1,1-1-1,-1 0 0,1 2-90,0-2 90,2 1-90,1-2 90,0 0-90,1-2 90,0 0-360,5-3 180,-4 2-1439,10-11 1080,-8 9-2632,12-19 3261,-9 15 0,3-8 0,-5 10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7:50.763"/>
    </inkml:context>
    <inkml:brush xml:id="br0">
      <inkml:brushProperty name="width" value="0.08571" units="cm"/>
      <inkml:brushProperty name="height" value="0.08571" units="cm"/>
    </inkml:brush>
  </inkml:definitions>
  <inkml:trace contextRef="#ctx0" brushRef="#br0">1 38 7803,'2'-5'1439,"0"0"-1079,-1-1-271,0 3 1,-1-2 0,1 2 0,-2 0 0,2-1 0,-1 2 450,0 1 90,3 0-541,-4 6 1,2-3-90,-2 6 90,2-2-90,1 5 0,0-2 90,6 11-90,-3-8 90,11 14-90,-10-14-90,6 15 0,-10-19-179,0 12-91,-1-15-90,-2 5-360,2-4-179,0 1-180,-1-2-360,1 3 1529,-1-2 0,0 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2.933"/>
    </inkml:context>
    <inkml:brush xml:id="br0">
      <inkml:brushProperty name="width" value="0.08571" units="cm"/>
      <inkml:brushProperty name="height" value="0.08571" units="cm"/>
    </inkml:brush>
  </inkml:definitions>
  <inkml:trace contextRef="#ctx0" brushRef="#br0">36 0 8522,'0'3'2249,"-1"0"-1260,3-3-629,-2 1-270,0 1 90,0 0-180,0 1 90,0-1 0,0 0 0,0 1 0,0-1-90,0 1 270,-1 2-180,-1-2 89,-1 11-179,0-10 90,1 7-90,0-6 0,0 0 90,1 0-90,2-1 0,-1 0 90,-2 2-90,-1-2 90,-1 3-90,2-2 0,0 1 90,1 0-90,-1 0 0,0 1 0,0-1 0,2 2 90,-1-3 0,1 8-90,0-5 90,0 12-90,1-12 0,-1 5 0,2-7 0,-1-1 0,1 0 90,1 1-90,0-3 0,2 8 0,-2-6 90,5 9-180,-6-7 180,8 9-90,-5-8 90,9 6-90,-7-9 0,2 1 0,-4-5 0,1-2 0,0 2 0,-1 0 90,2 1-180,3 1 90,-2-1-90,9 4 90,-9-1 0,5 2 0,-7-3 0,1-2 90,0 1-90,0-2 0,-1 3 0,1 0 90,3 1-90,-1-1 0,7 0 0,-4-1 0,2-1-90,-5 0 180,-1-2-90,-2 0-90,2-2 180,-2 2-90,4-1 0,-3 1 0,11 0 0,-9 0 0,11 0 0,-12 0 90,9-1-90,-11 1-90,4 0 90,-4 0 90,0 0-90,0 0 0,0 0 0,-1 0 0,1-1-90,0-1 90,-1-1 0,1-1 0,-1 0 0,3-1 0,-2-2 0,5-2 0,-5 3 90,6-1-90,-7 6 0,4-1 0,-6 0 0,4-3 0,-3 0 0,10-6 0,-7 5-90,11-13 180,-12 13-90,5-13 0,-9 16-90,5-6 180,-7 9-180,5-4 90,-3 4 90,4-9-90,-5 5-90,6-7 90,-6 5 90,3-2-180,-2 3 180,-1-2-180,0 3 90,1-5 0,-1 4 90,0-6-180,1 8 90,0-8 0,-1 5 0,-1-7 0,1 7 0,-2-9 0,1 7-90,0-9 0,0 9-180,-1-7 180,1 10-360,0-4 270,0 6-899,0-1 449,0 2-3687,0-3 4317,0 3 0,0 0 0,0 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8:56.998"/>
    </inkml:context>
    <inkml:brush xml:id="br0">
      <inkml:brushProperty name="width" value="0.08571" units="cm"/>
      <inkml:brushProperty name="height" value="0.08571" units="cm"/>
    </inkml:brush>
  </inkml:definitions>
  <inkml:trace contextRef="#ctx0" brushRef="#br0">826 9 9332,'-3'-3'1709,"1"1"-1350,1 0 1,-1 1 1349,1 0-1619,0 4 0,1-1 0,0 5-90,0-2 90,0 4 90,0 5-90,0 0 90,0 27-90,0-20 90,0 32-180,-1-32 180,0 29-180,1-32 90,-2 21-90,3-29 0,-2 3 89,1-11-89,0 0 540,0-1-450,-3-1 0,2-1 0,-3 1-90,2-1 90,-1 1-90,1 0 0,-2 0 90,0 0-90,-2 0 90,-9 2-90,5-1 90,-23 8-90,19-4 0,-27 8 0,21-7 0,-39 9 0,30-10 45,-12 3 0,-1-1-45,9-2 0,-44 3 0,39-5 0,-21 1 0,26-2 0,-18 2 0,32-1 0,-23 6 0,30-6 0,-12 10 0,16-10 0,-3 8 0,7-7 0,1 4 0,3-5 0,-1 2 0,2-4 0,-2 1 0,1-1 0,0 1 0,0-1 0,0 0 0,0 2 0,0-2 0,0 5 0,0-6-90,0 8 180,0-5-180,0 11 90,0-5 90,0 16-90,0-12 0,-3 27 0,1-22 0,-10 44 0,5-36-270,-8 39 90,9-40-899,-5 33 629,8-39-2878,-1 21 2338,3-32-3057,3-3 4047,0-10 0,2-7 0,-1 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8:58.415"/>
    </inkml:context>
    <inkml:brush xml:id="br0">
      <inkml:brushProperty name="width" value="0.08571" units="cm"/>
      <inkml:brushProperty name="height" value="0.08571" units="cm"/>
    </inkml:brush>
  </inkml:definitions>
  <inkml:trace contextRef="#ctx0" brushRef="#br0">1575 242 9152,'-6'-1'1709,"0"0"-1439,1 0-1,1-1 1,0-1-90,2-2 90,0 0-90,0-1 90,-2-3-180,0 0 360,-8-14-91,-2 0-269,0-2 270,-13-9-360,16 21 270,-23-20-180,19 24 90,-19-13-180,19 18 90,-7-4-90,10 6 90,-12 0 0,9 1-90,-9 0 0,11 1 90,1 1-90,-1 0 0,2 0 0,-12 2 89,9-1-89,-8 4 0,10-2 0,1 2 0,-1 0 0,1-2 90,-1 3-90,-3 1 0,4 0 0,-16 11 0,16-10 0,-18 16 0,20-16 0,-20 20 0,18-16 0,-22 26 0,21-24 0,-17 24 90,18-25-90,-18 25 0,17-23 90,-19 27-90,19-27 0,-17 28 0,19-28-90,-17 31 90,17-29 0,-15 26 90,16-27 0,-18 29-90,16-27 0,-23 33 0,22-32 0,-22 25 0,21-27 0,-9 9 0,9-12 0,0-1 0,-1 1 0,-1 0 0,0 2 0,-3-1 0,-8 8 0,5-6 0,-24 21 0,21-19-1651,-11 9 0,0 1 1561,9-6-285,-24 19 375,27-22-90,-16 17 180,15-12-90,-17 18 0,31-31 90,-10 15-90,15-19 3116,-4 8-3206,8-15 741,0 2-651,1-4 0,0 1 0,2 0 0,0 2 0,1 0 0,1 1 90,0-2-90,0 1-90,5 5 90,-3-4 90,9 15-90,-9-12 0,13 21 0,-12-16-90,12 20 180,-11-19-90,15 25 0,-12-22 0,23 28 0,-19-29 0,10 13 0,-12-18 0,-1 0 0,1 0 90,1 0-90,1 0 0,8 4 0,-4-4 0,31 13 0,-25-12 0,18 6 0,-24-11 0,-1 0-90,7-2 90,-8 0 0,5-1 90,-8-1-90,0-2 0,11 1 0,-10-1 0,17-1 0,-22 0-90,6 0 90,-11 0 0,0 0 90,0-1-180,-1 0 90,2 0 0,-2 0 90,2-2-90,0 2 0,0-2-90,0 0 0,4-2 90,-2 3-90,10-3 90,-9 4-90,15 0 90,-15 3-90,6-1 90,-9 0 0,-1 0 0,-1-1 0,0 1 0,0 0-90,0 0 90,-1 0 0,1 0 0,1 0 0,-2 0 0,1 0 0,-4 0-989,1 1 719,-2-4-359,2 3-181,-1-4 0,0 1-89,0-1-180,0 0-1,0-1 1080,0-1 0,0 0 0,0-1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8:59.229"/>
    </inkml:context>
    <inkml:brush xml:id="br0">
      <inkml:brushProperty name="width" value="0.08571" units="cm"/>
      <inkml:brushProperty name="height" value="0.08571" units="cm"/>
    </inkml:brush>
  </inkml:definitions>
  <inkml:trace contextRef="#ctx0" brushRef="#br0">1 0 11670,'0'6'720,"0"-1"-540,0 0 0,0-1 90,1 3-91,1 0-89,1 1 90,0 0 540,9 19-540,-6-13 270,13 32-361,-13-30 271,11 31-270,-11-30 180,13 28-270,-10-29 180,13 19-90,-11-23 90,19 16-180,-16-17 90,30 17-90,-27-19 90,29 13 0,-27-13 0,35 15-90,-31-13 180,41 16-180,-41-18 89,17 7-89,-23-10 0,-1 0 0,1 1 0,0-1 0,0-1 90,-1 1-90,1-2 0,-1 0 0,1-2 0,7 1 0,-5-4 0,27-7 90,-24 2-180,39-23 90,-19-1 0,2 0-90,-8 2 180,-19 16-90,-2 1 0,1-1 0,-2 0-90,1-1 180,0 1-180,4-6 90,-4 5 0,14-18-89,-15 15 89,8-10 0,-11 13-90,-2 0 0,2 0 0,-3-1 0,1 2-90,-1-1 0,-2 2-90,0 0-90,-2 1 90,1 0-89,-3 1-91,-1 1-270,0 1-2698,1-7 2339,-1 6 1079,6-9 0,-3 10 0,4-4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00.663"/>
    </inkml:context>
    <inkml:brush xml:id="br0">
      <inkml:brushProperty name="width" value="0.08571" units="cm"/>
      <inkml:brushProperty name="height" value="0.08571" units="cm"/>
    </inkml:brush>
  </inkml:definitions>
  <inkml:trace contextRef="#ctx0" brushRef="#br0">1 236 9152,'0'-8'1799,"0"2"-1439,-1 0-91,2 0 1,-2 0 0,4 0-90,-2 0 90,3 0 359,5-7 91,10-8-540,-3 3 450,18-15-540,-21 22-1,11-11 1,-13 14 0,0-1 90,1 1-180,-1 1 90,1-1 0,5 0 0,-4 1 0,13-2-90,-13 5 180,22 4-90,-20 3 90,28 14-180,-26-8 180,25 17-90,-25-15 180,33 24-181,-29-20 181,40 33-180,-41-28 0,15 16 0,-22-18-90,-1 1 90,3 9 0,-2-7-90,1 7 90,-4-8-90,0 1 180,9 25-90,-7-19 0,15 47-90,-18-46 90,12 40 0,-14-43-90,3 16 0,-5-19 0,0 1 0,0-1 0,-1 2 0,1-1 0,-1 0 0,0 2 90,1-1-90,-1 1 0,1 0 0,-2 0 0,2-1 0,-1 0 90,9 30-90,-5-24 0,5 11 0,1-2 0,-4-13 0,10 20 0,-10-28 0,-1-2 0,5 6 0,-3-6 0,3 3 0,-4-6 0,0-1 0,0-1 0,0 0 0,1-1 90,-1-1-90,1-1 0,-1-1 0,1 0 0,5-1-90,-4-2 90,17 1-90,-15-4 90,10-1 0,-15 0-90,-1-1 90,0 1 0,-2 0 0,0 0-90,1 0 90,-2 0-180,5 0 90,-6 0 90,2 0-90,-4 0 0,-1 0 0,1 0 0,-1 0-180,0 0 90,1 0 180,-5 0 0,1 0 0,-3 0 0,3 0-90,0 0 180,1 0-90,-2 0 0,-1 0 0,0 2 90,0 0-90,1 1 0,0 0-90,-2 0 180,-8 10-90,6-7 90,-15 16-90,14-15-90,-16 17 90,15-15 90,-20 17-90,18-16 0,-10 8 90,12-11-90,-2 0 0,1-1 0,-1 0 90,0 0-90,-2 0 0,-5 3 90,-10 3-90,4-2 90,-28 9-90,29-11 0,-45 7 0,42-10 0,-47 3 0,46-6 0,-35 0 0,39-1 0,-26-4-90,30 2-989,-23-7 719,29 4-1529,-9-7 1079,17 5-2877,0-13 2517,7 8 1170,5-14 0,-1 12 0,3-5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02.101"/>
    </inkml:context>
    <inkml:brush xml:id="br0">
      <inkml:brushProperty name="width" value="0.08571" units="cm"/>
      <inkml:brushProperty name="height" value="0.08571" units="cm"/>
    </inkml:brush>
  </inkml:definitions>
  <inkml:trace contextRef="#ctx0" brushRef="#br0">1 8 11490,'0'-3'900,"0"0"-360,0 3 1259,0-1-1709,0 4-1,1-1 91,-1 5-90,1-1 0,0 1 90,1 8-180,1-2 270,3 23-270,-2-17 90,2 30 0,-4-32-180,0 11 90,-2-17 90,0-2-90,1-1 0,-1-1 90,1 0-90,-1 0-90,1-3 270,1 1-180,-2-4 90,1 0-90,1-1 0,-2-1 0,3 1-90,-2 0 90,2 0 90,-1 0-90,1 0 0,6 0 0,-4 0 0,10 0 0,-8 0-90,9 1 90,-10 0 0,16 2 0,-12-1 0,21 6 0,-19-6 0,14 7 0,-17-6 0,7 4 0,-10-5-90,5 1 90,-9-2 0,4-1-90,-4 0 0,5 1 180,-4-1-180,2 0 90,-4 0 0,-2 1 0,1 0 0,-1 1 0,1 0 0,0 0 0,0 0 0,0 0 0,0 0 0,0 0 0,-1-1 0,0-1 0,0 2 0,0 1 0,1 1 0,0 9 0,-1-6 0,2 6 0,-1-7 0,1 1 0,0 0 0,0 1 0,2 1 0,0 0 0,0 2 90,1 2-180,10 22 180,-6-13 0,15 51 0,-15-42-45,0 16 0,0 1-45,-4-13 0,-1 15 0,-1-2 0,-1-13 0,-1 43 0,0-51 0,-1 13 0,1-20 0,0-2-180,-1 5 90,-2-6-180,1 3 0,-2-8-90,2-2-2428,-8 3 1799,4-7-3509,-7-5 4498,9-5 0,-2-7 0,4 3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03.463"/>
    </inkml:context>
    <inkml:brush xml:id="br0">
      <inkml:brushProperty name="width" value="0.08571" units="cm"/>
      <inkml:brushProperty name="height" value="0.08571" units="cm"/>
    </inkml:brush>
  </inkml:definitions>
  <inkml:trace contextRef="#ctx0" brushRef="#br0">0 177 10231,'1'-5'1080,"-1"0"-901,0 1 91,-1 1-90,1-1 0,0-1-90,0 1 90,1-2-90,0 3 540,4-8-541,0 6 451,8-13-450,-6 10 270,12-13-360,-10 11 90,6-3 0,-6 7 0,-2 1-90,2-1 90,-2 2-90,2-2 90,4-2 0,-3 3 0,17-5-90,-15 8 89,21 3 1,-22 3-90,10 3 90,-12-1-90,-1 0 0,0 2 0,0-1 90,0 1-90,2 4 0,-2-4 0,3 5 0,-4-4 0,0 0 0,-1 0 0,-2 0 0,1 0 90,-2 0-90,1 0 0,-2 0 90,0 7-90,-2-7 0,1 6 0,-2-10 0,1-1 0,-2 1 0,0-3 90,-2 2-90,1-1 0,-2 0 0,-2 1 0,-7-1 0,5 0 0,-4-1 0,8-1 0,1-2 0,0 0 0,2 1 0,-1-1 0,-2 2 0,2-2 0,-2-5 0,2 2 0,1-11 0,1 7 0,2-14 0,0 13 0,5-15 0,-3 18 0,3-6-90,-2 10 90,-2 1 0,-1 0 0,1 0-90,-2 1-359,2 0 269,-1 1-360,-1 2 270,0-1-2248,3 4 1618,-1-5-2428,5 4 3328,-2-5 0,3 0 0,-2-1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04.296"/>
    </inkml:context>
    <inkml:brush xml:id="br0">
      <inkml:brushProperty name="width" value="0.08571" units="cm"/>
      <inkml:brushProperty name="height" value="0.08571" units="cm"/>
    </inkml:brush>
  </inkml:definitions>
  <inkml:trace contextRef="#ctx0" brushRef="#br0">2 139 9602,'-1'-4'1259,"1"0"-1079,0 1 0,0-2-1,0 0 1,1-1 270,2-6-180,5-2-180,-2 0 180,6-3-90,-7 11 179,8-8-359,-8 8 360,8-7-270,-8 10 180,9-4-180,-7 5 180,9 0-270,-9 1 180,14 1-90,-14 0 0,11 4 0,-12-1 0,11 12-1,-10-9 1,9 14-90,-11-11 180,10 15-180,-11-13 90,5 16-90,-7-16 0,0 5 0,-1-7 0,-1-1 0,0 0 0,0-1 90,0 1-90,0 0 0,0-1 0,0 6 0,0-7 0,0 4 0,0-6 0,0-1 0,0 1 0,-2-2 90,1 0-90,-1-1 0,0-1 0,-1 1 0,1-1 0,-1 0 0,-1 0 0,0-1 0,-2 1 0,5 0 0,-1 0 0,0-1 0,2-1 0,-1-1 0,2-1 0,-2 0 0,2-1 0,-1 0 0,0-1 0,0-1 0,0 2 0,-1-1 0,1 2 0,0-1 0,1 0 0,0 0 0,1 2 0,0 0-90,1 1 90,0-1-90,3 1 90,-2-1-449,8 1 179,-6 0 90,2 1-90,-5 1-90,-1 0 90,-1-1-269,2 2-271,-2-2-4587,0 2 5397,0-1 0,0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09.180"/>
    </inkml:context>
    <inkml:brush xml:id="br0">
      <inkml:brushProperty name="width" value="0.08571" units="cm"/>
      <inkml:brushProperty name="height" value="0.08571" units="cm"/>
    </inkml:brush>
  </inkml:definitions>
  <inkml:trace contextRef="#ctx0" brushRef="#br0">8 50 9242,'-3'-1'1529,"0"-1"-1169,3 2 629,0-1-809,0 0 270,-1-1-270,1 1-90,0-1 89,0 1-89,0 0-90,0 0 900,-1 0-900,4 2 90,0 0-90,2 2 90,1 1-90,-1-1 180,17 8-180,-13-6 180,27 9-180,-26-11 90,15 2-90,-17-4 0,15 0 0,-11-1 89,18 0-89,-19-1 0,6 1 0,-8 0 0,-1 0 0,1 0 0,-2 0 0,1 0 0,-1 0 0,-1 0 0,0 0 0,0 0 0,1 0 0,-2-1 0,1 1 0,5-5 0,-4 3-89,4-4-1,-7 2 0,0 0-90,0 0 0,0-2-90,0 2 0,1-3-90,-1 3-269,1-2-3239,7-5 2609,-5 5 1259,4-4 0,-5 7 0,0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1.530"/>
    </inkml:context>
    <inkml:brush xml:id="br0">
      <inkml:brushProperty name="width" value="0.08571" units="cm"/>
      <inkml:brushProperty name="height" value="0.08571" units="cm"/>
    </inkml:brush>
  </inkml:definitions>
  <inkml:trace contextRef="#ctx0" brushRef="#br0">979 1 7892,'-2'3'2069,"0"0"-1619,1 0-90,-2 0-90,0 0 89,-1 2 91,-2 1 180,-3 6-540,1-2 539,-11 14-539,10-13 90,-7 8-90,8-10 0,-1 0 90,0 0-90,0-1 0,0 1 0,-1 0 90,1 0 270,-14 9-360,10-8 89,-24 15-89,25-16 0,-20 11-90,21-13 90,-6 4-90,8-5 0,-1-1-90,1 0 90,-1 1 0,1-1 0,-1 1 0,0 0 0,-2 0 0,1 1 0,-2 0 90,-6 4-90,-4 1 0,-17 9 0,12-7 0,-5 2 0,16-7 0,-16 6 0,13-6 0,-29 13 90,31-14-180,-13 5 90,21-8 0,-2 1 0,3-1-90,-1 0 90,-4 2 0,4-1 90,-18 8-90,15-7 0,-19 10 0,21-11-90,-7 4 90,10-5 0,1 0 0,0-1 0,1 0 90,0 0-180,0-1 90,1 1 0,0-1 90,0 0-90,0 0 0,1 1 0,1-1 0,-2 3 0,0 1 0,1 0 0,-4 7 0,6-9 0,-4 6 0,4-7 0,0 1 0,1-1-90,0 1 90,0-1 0,0 1 0,0 2 0,0-1 90,1 1-90,2-2 0,0 1 0,2-1 0,0 0 0,1 0 0,4-1 0,-1 0 0,17 1 0,-12-3 0,23 0 0,-21-1 90,27-3-90,-23 0 0,35-8 0,-33 5 0,32-8 0,-32 6 0,35-7 0,-32 8-90,37-10 90,-39 10-90,35-15 90,-36 12 0,30-13-90,-31 13 0,31-15 90,-30 14-90,28-14 90,-34 17-89,13-6 89,-22 10-90,7-1 90,-10 3 0,4-1 0,-4 1 0,4 0 0,-2-1 0,2 1 0,-4 1 0,1-1 0,-5 2 0,3-2 0,0 1 0,3 0 0,-3 0 0,2 0 0,-2 0 0,3 0 0,-3 0 0,4 0 0,-5 0 0,-1 0 0,0 3 0,-1-1 0,1 10 0,0-5 0,0 5 0,0-5 0,0 1 90,0 0-90,0 0 0,0 16 0,0-10 0,-2 12 0,1-13 89,-5 13-89,1-8 0,-3 10 0,2-11 0,-1 0 0,0 2 0,0-1 0,-1 2 90,-3 9-180,4-4 180,-5 6-180,5-8 180,-1 0-90,0 2 0,-1-2 0,1 2 0,-4 9 0,3-7 0,-12 35 0,11-33-1451,-6 18 1451,10-30 0,1-1 0,0-3 0,2 0 0,0-3-90,2 3 180,-1-5 1451,2 7-1541,0-10 0,0 3 0,0-6 0,-1-2 0,4 1 0,-1-1 0,4 0 0,-2 0 90,0 0-90,11-1 0,-7 1 0,14-1 0,-13 1 0,17 0 0,-15 0-90,9 0 180,-9 0-90,0 0 0,0 0 0,1 1 0,1 0 0,1 1 0,1 1 0,1 0 0,25 8 0,-16-4 0,49 14 0,-43-13 0,47 9 0,-33-10-90,35 1 0,-32-5-243,6-1 243,-26-2-449,22-1 359,-20 0-90,16-1-270,-25 1-179,-4 0-181,-1 0-89,-2-1-1,-3-1-1348,3-3 2338,-5 1 0,1-2 0,-4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3.813"/>
    </inkml:context>
    <inkml:brush xml:id="br0">
      <inkml:brushProperty name="width" value="0.08571" units="cm"/>
      <inkml:brushProperty name="height" value="0.08571" units="cm"/>
    </inkml:brush>
  </inkml:definitions>
  <inkml:trace contextRef="#ctx0" brushRef="#br0">8 1 9961,'-2'0'1260,"-1"0"-991,2 0 91,0 0-180,1 2 0,0-1 0,0 3 0,1-2 360,3 11-361,0-5 181,10 17-270,-6-14 0,6 7 0,-6-8 90,11 12-180,-7-7 180,27 24-180,-21-22 90,16 12-90,-18-18 0,2 1 0,1-1 90,2 0-90,1 0 0,1-1 0,1 0 0,40 8 0,-27-8 45,16-1 0,0-1-45,-14-4-1684,30 0 1684,-42-4 0,-1 0-977,8 1 977,-9-1 0,6 0 0,-13 0 0,0 0 0,-2 1 0,-1-1 0,4 1 1491,-5-2-1491,14 0 1170,-10-4-1170,17-7 0,-17 3 0,4-3 0,-14 6 0,0 3-90,0-2 90,-2 4 0,1-1 0,1 1 0,-4 1 0,5 0 0,-5-1 0,5 0 0,-5-1 0,12-2 0,-9 0 0,17-6 0,-15 5 90,6-4-90,-10 7 0,0-2-90,2 2 90,-2-1 0,1 0 0,-2 2 0,-2 1 0,-1 0 0,0 0-90,0-1 90,1 1 0,-1-1 0,1 1 90,-2 0-90,2 0 0,0 0 0,-1 0 90,2 0-90,-1 0-90,3 1 90,-2 0 0,1 1 0,-1 0 0,2 2 0,-2 0 0,2 1 0,-2 0-90,3 1 180,-1 4-90,0-2-90,2 8 90,-5-8 0,1 14 90,-3-12-90,0 14 0,0-14 0,-5 15 0,3-16 0,-7 11 90,4-14-90,-10 10 0,9-9 90,-13 9-90,13-9 90,-15 10-90,13-10 90,-12 6-90,14-8 0,-13 5 0,11-5 89,-17 6-89,15-8 90,-16 4-90,16-5 0,-6 0 90,7-1 0,-6 0-90,4 0 90,-15 1-90,16-2 90,-20 4-90,18-3 90,-19 1 0,18-2-90,-26 0 90,21-1 0,-33 1-90,31 0-3392,-24 0 3392,28 0-291,-22-2 291,23 0 90,-23-5-90,25 3-90,-17-3 90,19 3-90,-21 1 90,19 1 0,-25-2 90,25 4-90,-16-2 90,16 2-90,-1-1 0,3 1 3294,4 0-3294,1 0 569,0-1-569,-1 1 0,1-1-90,1 0 90,0 0 90,1 0-180,-1-2 0,-3 1 90,2 0 90,-3-1-90,5 2 0,0 0 0,1 1 0,2 0 0,-3 0 0,4 0 0,-3 0 0,1-1 90,0 1-90,-6-3 0,6 2 0,-8-3 0,8 2 0,-4 0-90,6 3 180,-1-2-90,-1 1 0,1-1 0,0 0 0,0 0 0,1 1 0,-2-1 0,1 1-90,0 0 90,-1 0 0,2 0-90,-2-1 90,2 2-90,-1 0 90,0 1 0,1 0 0,0 1 0,0 2 90,0-1-90,0 6 0,0-5 0,0 12 0,0-10 0,0 18 0,1-13 0,-1 8 0,1-9 0,0 0 0,1 1 0,1 2 90,0 1-180,0 0 180,3 8-90,-3-4-90,5 24 180,-5-19 0,5 42-90,-6-38 0,5 54 0,-6-51-1185,1 22 1275,0-29-90,-3-2 0,5-1 0,-4 0 0,2-1 0,0 6 90,0-7-90,2 15 0,-2-20 0,3 10 1185,-5-18-1185,4 3 0,-4-7 0,1 4 0,-1-4 0,1 6-90,0-5 180,1 3-90,-3-5 360,2 1-270,-3-2-90,2 2 0,-3-2 89,1 3-89,-2-2 0,-2 3 0,1-3 90,-7 3-90,7-4 0,-10 5 0,11-2-90,-9 1-89,10-2-991,-11-1 810,8-2-1978,-7 1 1438,6-1-3327,0-1 4227,3 0 0,1-2 0,2-1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3.800"/>
    </inkml:context>
    <inkml:brush xml:id="br0">
      <inkml:brushProperty name="width" value="0.08571" units="cm"/>
      <inkml:brushProperty name="height" value="0.08571" units="cm"/>
    </inkml:brush>
  </inkml:definitions>
  <inkml:trace contextRef="#ctx0" brushRef="#br0">532 94 9422,'0'-4'989,"0"2"1620,0 1-2519,0 8-1,0-4 1,0 6 0,0-3 0,0 0 270,0 22-270,0-15 0,0 18 0,0-22-90,-1 1 0,0-6 0,-3 3 0,3-2 0,-5 9 90,5-10 0,-10 10-90,9-11 90,-10 7-90,9-7 90,-4 7 0,3-6-90,2 2 0,-2-4 0,1 0 0,-2-1 0,1 0 0,-3-1 0,2 2 0,-1-2 0,-6 2 0,5 0 90,-13 2-90,12-2 0,-13 2 0,13-4 0,-5 1 0,7 0 0,-1-1 0,1-1 90,0 2-90,-1-1 0,1 0 0,-2 1 0,1 0 0,-5 1 0,5-2 0,-10 3 0,10-2 0,-12 1 0,13-2 0,-12 0 0,11 0 0,-10-1 0,9 0 90,-12-5-90,10 0 0,-14-7-90,14 8 90,-10-6 0,13 9 0,-9-8 90,10 5-90,-3-6 0,5 3 0,2 2 0,0-1 0,1 0 0,-1 0 0,0 0 0,-2 0 0,2 2 0,-3-12 0,4 8-90,-2-20 90,2 17-450,-1-18 360,0 16-1169,-2-15 449,1 18-1978,-5-9 1708,5 13 1080,-2-4 0,3 6 0,0-2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4.530"/>
    </inkml:context>
    <inkml:brush xml:id="br0">
      <inkml:brushProperty name="width" value="0.08571" units="cm"/>
      <inkml:brushProperty name="height" value="0.08571" units="cm"/>
    </inkml:brush>
  </inkml:definitions>
  <inkml:trace contextRef="#ctx0" brushRef="#br0">7 13 7713,'-3'-6'5037,"0"1"-4857,3 3 719,0 3-719,-1 1 540,2 9-630,-1-2 89,0 6-89,0-4 90,1 5-90,1-2 180,5 17-180,-3-17-90,7 20 90,-7-25-180,1 8 0,-4-12-90,0-2-270,2 2 91,-1-4 89,3 3-360,-1-4-269,1 1-1,0-2 1,-1-1-91,2-2-89,-1 0-180,0-2-653,1-1 1912,1-1 0,1-1 0,0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5.163"/>
    </inkml:context>
    <inkml:brush xml:id="br0">
      <inkml:brushProperty name="width" value="0.08571" units="cm"/>
      <inkml:brushProperty name="height" value="0.08571" units="cm"/>
    </inkml:brush>
  </inkml:definitions>
  <inkml:trace contextRef="#ctx0" brushRef="#br0">21 6 12030,'-1'-3'1349,"1"1"720,0 2-1889,0 5-90,0-2 90,0 5-90,0-1 90,0 4-90,-1-1 90,-1 11-90,0-9-90,-1 15 0,1-18-180,-1 7 0,1-11-90,1-2-90,1-1 0,-2 0-179,2-2-1890,-1 1 1619,0-4-89,2 0-1170,1-5 630,0 2 1439,-1-4 0,0 2 0,0-2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6.762"/>
    </inkml:context>
    <inkml:brush xml:id="br0">
      <inkml:brushProperty name="width" value="0.08571" units="cm"/>
      <inkml:brushProperty name="height" value="0.08571" units="cm"/>
    </inkml:brush>
  </inkml:definitions>
  <inkml:trace contextRef="#ctx0" brushRef="#br0">7 43 10681,'-1'-3'809,"0"1"-359,2 2-90,-1-1-180,0 0 1079,0 0-1079,-2 3 0,2 0-90,-2 3 90,2-1-90,-1 0 0,1 1 90,-1 1-90,1 1-1,1 0 1,0 2 0,-1-1 0,4 6-90,-3-6 90,10 11-90,-7-14 90,14 13-90,-11-14 90,6 5-90,-7-6 0,1-1 0,1 1 0,0 1 0,-1 0 90,6 0-90,-4 0 0,16 3 0,-12-3 90,15 5-90,-17-5 0,15 1 0,-15-3 0,18-1 0,-19-2 0,16 2 0,-18-3 0,14-3 0,-14 1 0,4-5 0,-5 4 0,0-3 0,0 1 0,0-2 0,0 1 0,0 0 0,1-3 0,-2 3 0,0-8 0,-4 8 0,0-9 0,-2 10-90,-1-10 90,1 10-90,0-9 0,0 12-449,0-6 269,-1 8-720,3-5 541,-1 5-1890,4-1 270,0-1 2069,4-4 0,-2 2 0,0-3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8.929"/>
    </inkml:context>
    <inkml:brush xml:id="br0">
      <inkml:brushProperty name="width" value="0.08571" units="cm"/>
      <inkml:brushProperty name="height" value="0.08571" units="cm"/>
    </inkml:brush>
  </inkml:definitions>
  <inkml:trace contextRef="#ctx0" brushRef="#br0">522 8 9781,'0'-4'1709,"0"1"-1079,0 2 1169,0 1-1619,0 4-90,0-1 0,-2 4 0,0-1-3302,-2 1 3302,0 0 90,-9 12-91,3-7 1,-22 25 0,16-20 0,-33 31 0,8-12-90,1 0 90,-12 7-90,35-28 90,-24 21-90,28-23 0,-17 14 0,20-16 0,-6 4 0,9-6 3392,-7 6-3392,5-5 0,-15 14 0,15-15 90,-14 13-90,15-15 0,-5 4 0,8-7-90,0-1 90,2-1 90,0-2-180,2-1 90,-1 1 90,0 0-90,1-1 90,0 1-90,4 1 0,1 0 0,2 1 0,-1 0 90,1 2-90,0 0 0,2 1 90,0 2-90,1 0 0,-1-1 90,12 14-90,-7-9 0,9 11 0,-9-10 90,0 1-90,1 1 0,-1 1 90,2 0-90,5 8 0,-4-5 0,5 5 0,-8-8 90,2 2-90,-1-2 0,1 1 0,0-1 90,1 0-90,-1 0 90,0-2 0,23 16-90,-17-14 90,36 21-90,-38-24 0,26 11 0,-30-17 0,7 4 90,-13-7-90,0-1 0,-2 0 0,0-1 0,-1-1 0,-2 1 0,0-1 0,-2 1 0,-1-1 0,-1 2 0,2-2 89,-1 1-178,3-2 89,-1 0 0,1-3 0,0 1 89,4-4-89,-1 1 0,1-1 0,-2 0 0,0-1 0,0 1 0,0-1 0,0 2 0,1-1 0,0 0 0,1 0 0,-1-1 0,1-1 0,4-4 0,-3 2-89,16-20 89,-13 15 0,19-22 0,-20 23-90,19-23 90,-18 23-90,17-21 90,-20 24 0,7-7 0,-11 11 0,0 1-90,0 1 90,-1-1 0,1 0-90,-1 1 90,1 0 0,0-1-90,0 2 90,0-2-90,4-3 0,-2 4 0,8-10 0,-8 12 0,6-6 90,-9 9-90,2-1 90,-5-1 0,1 0-90,-1 0 90,2 1 0,-2 1 0,0-2 0,0 2 0,-2-2 0,1 2 0,0 0 0,2 1 0,-2 0-90,2 0 90,0 0 0,-1 0 0,1 0 0,3 4 90,-1-1 0,4 6-90,-3-4 180,5 11-180,-5-9 0,16 20 0,-12-15 90,17 20-90,-14-18 90,20 25-90,-18-22 0,25 37 0,-25-34 0,23 40 0,-24-38 0,13 30 0,-17-34-180,9 24 90,-13-27-989,7 17 719,-9-24-1889,0 6 1350,-3-12-3599,7-7 4498,-2-1 0,5-5 0,-4 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19.763"/>
    </inkml:context>
    <inkml:brush xml:id="br0">
      <inkml:brushProperty name="width" value="0.08571" units="cm"/>
      <inkml:brushProperty name="height" value="0.08571" units="cm"/>
    </inkml:brush>
  </inkml:definitions>
  <inkml:trace contextRef="#ctx0" brushRef="#br0">273 1 9871,'0'6'1709,"-1"0"-1439,1 1 90,1 1 0,0 1-90,2 2 0,1 0 449,6 17-539,-2-10 540,17 41-630,-12-31 179,4 14 1,0 2-180,-5-9 90,3 10 0,-1-1-90,-4-7-332,7 18 332,-9-24 0,0 0 0,-1-1-90,0 0 90,0-1 0,3 10 0,-2-9 0,13 34-90,-12-34 0,15 30 0,-16-40 90,10 21-90,-12-28 331,6 18-331,-10-23 0,2 5 0,-3-10 0,-1 0 0,0-1 0,0 0 0,-1-2 90,1 2-180,-1-1 180,1 1-180,0-1 180,0 0-90,-1 0 0,0 0 0,-4 0 0,3 2 0,-10 2 0,7-1 0,-11 3 0,10-3 90,-23 4-180,16-3 180,-27 9-180,22-7 90,-35 12 0,28-10 0,-46 13 0,45-15-951,-20 6 1041,27-8-180,0-2 180,1 2-180,1-3 90,0 2 0,-5 0 0,5-1-539,-18 1 1220,20-3-1671,-15 0 631,23-1-2880,-4-4 2340,10 1 899,8-10 0,0 7 0,6-7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31.613"/>
    </inkml:context>
    <inkml:brush xml:id="br0">
      <inkml:brushProperty name="width" value="0.08571" units="cm"/>
      <inkml:brushProperty name="height" value="0.08571" units="cm"/>
    </inkml:brush>
  </inkml:definitions>
  <inkml:trace contextRef="#ctx0" brushRef="#br0">27 83 9602,'-6'-1'1709,"0"0"-1080,2 1-359,1 0 0,0 1-90,1 1 0,1 1 269,0 5-269,0-1 90,1 17-90,0-12 180,6 31-180,-3-25 180,5 44-271,-5-36 91,0 41-90,-1-40 90,3 47-180,-2-46 90,8 49 0,-7-52-90,7 29 0,-8-37 180,9 11-270,-6-21 180,15-2-90,-9-8 90,19-10-90,-18 5 90,29-18-90,-25 16 0,23-11 0,-26 17 0,23-2 0,-22 3-90,31-1 90,-30 1 0,26-4 0,-27 3 0,24-8 0,-25 7 0,23-4 0,-26 7 90,11 0-90,-15 3 0,9-5 0,-10 3 0,6-5 0,-6 3 0,0-1 0,-1-1 0,1 0 0,0 0 0,-1-1 0,3-1 0,-2 0 0,3-5-90,-5 7 90,1-5 0,-5 7 90,0-1-90,0 2 0,-1-1 0,1 0 0,-1 0 0,0 0 0,-1-2 0,0 1 0,-1 0 0,-6-2 0,3 2 0,-9-4 0,9 4 0,-4-3 0,5 3 0,0 0 0,-1-1 0,0 1 0,0-2 0,2 4 0,-1-1 0,0 2 0,0 0-90,-2 1 180,1-1-90,-10 1-90,8 0 180,-14 3-90,13-2 0,-7 2 0,9-3 0,0 2 0,0 0 90,0 1-180,-1-2 90,-2 1 0,2-2 90,-9 2-90,9-2 0,-9 2 0,11-3 0,-4 1 0,5-1 0,-2 1 0,4 0 0,0 0 0,2 0 0,-1 0-90,2 0 90,-1-1 0,0 0 0,0-2 90,1 0-90,-1 0 0,1 0 0,-2-4 0,1 2 0,-2-8 0,3 7 0,-2-16 0,2 11 0,-2-9 0,2 10 0,0 0 0,-1-1 0,0-1 0,0 0-90,-3-6 90,2 3 0,-9-21 90,6 18-90,-8-26 0,9 29 0,-3-15 0,6 21-270,-3-10 90,4 13-989,-1-4 539,2 8-3058,0-2 2609,0 2 1079,-1-5 0,0 2 0,0-1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33.282"/>
    </inkml:context>
    <inkml:brush xml:id="br0">
      <inkml:brushProperty name="width" value="0.08571" units="cm"/>
      <inkml:brushProperty name="height" value="0.08571" units="cm"/>
    </inkml:brush>
  </inkml:definitions>
  <inkml:trace contextRef="#ctx0" brushRef="#br0">450 0 9691,'-3'1'1530,"1"-1"-1261,0-1 91,2 1-180,-2 0 1259,1 0-1349,-1 2 90,1-1-90,-1 2 0,-1 0 90,-1 2-90,0-1 0,-1 2 90,-1-1 180,-13 12-181,-7 2-89,0 0 0,-20 11 0,27-19-90,-37 22 90,36-21-90,-34 18 0,37-19 90,-23 11-90,28-13 0,-6 3 0,10-5 0,0-1 0,1 0 0,-1 0 0,2 0 0,0-1 0,0 2 0,2-3 0,0 2 0,3-4 0,-1 1 0,3-3 0,-1 2 0,0-1 0,-1-1 90,1 3-90,0-2 0,1 2 0,0-1 0,3 5 0,0 2 0,5 7 0,-3-4 90,7 19-90,-7-16 0,11 32 90,-9-26 0,11 25-90,-12-28 90,16 27 0,-13-28-90,18 29 0,-16-31 0,15 19 90,-17-22-90,16 16 0,-16-18 0,21 12 90,-21-16-90,17 3 0,-18-6 0,7-1 0,-9-2 0,5-1 0,-3 1 90,8 0-90,-9 0-90,3 0 90,-6-1 0,-1 1 90,0 0-90,1-2 0,-1 0 0,1-2 0,-2 2-90,6-8 90,-5 6 90,4-12-90,-6 10 0,-1-7 0,0 7 0,-1-8 0,1 8-90,-1-11 90,0 12 0,-2-12-90,0 7 90,-3-9 0,1 8 0,-5-11 0,5 14 0,-6-11 0,6 10-90,-6-8 90,3 8 0,-5-7 0,7 10 0,-2-4 0,4 7 0,1-1 0,0 2 0,1-2 0,0 2 0,0-2 0,1 1 0,-1 0 0,1-3 0,-1 3-90,0-9 90,0 8-90,1-10 90,0 10 0,0-4 0,0 6 0,0-1-90,0 2 90,0-2 0,0 2 0,1-1-90,1-2 90,1 1 0,0-2 0,1 2 0,2-4-90,7-3 90,-4 3 0,8-6 0,-10 10 0,2-3 0,-3 3 0,0-1 0,0 0 0,1 0 0,-1-2 0,2 2 0,-1-2 0,6-2 0,5-4 0,-2 2 0,17-13 0,-19 14-90,11-8 90,-14 9 0,0 1 0,0-1 90,0 1-90,0-1-90,0 1 90,0 0-90,0 0 0,-1-1 0,0 1-269,4-3 179,-5 2-630,10-6-269,-9 8 269,2-2-89,-6 5-1170,-3-1 900,-1 0 1169,0-3 0,-1 1 0,1-2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38.181"/>
    </inkml:context>
    <inkml:brush xml:id="br0">
      <inkml:brushProperty name="width" value="0.08571" units="cm"/>
      <inkml:brushProperty name="height" value="0.08571" units="cm"/>
    </inkml:brush>
  </inkml:definitions>
  <inkml:trace contextRef="#ctx0" brushRef="#br0">36 915 7982,'-4'-7'1799,"-1"1"-1259,2-2-270,-1 1-90,2-2 270,-2-4-271,3 2 91,-1-8 270,-1-10-450,2 9 180,-3-29-180,3 29 180,0-38-270,1 36 0,0-19 90,0 23-180,0 0 180,-1 1-90,1-1 0,0 1 0,0 0 0,1 0 90,-1 0-180,4-13 180,-1 11-180,7-26-3302,-4 25 3392,3-12 0,-3 15 90,5-16-90,-3 12 89,7-25-89,-8 28 0,7-26 0,-9 30 3392,1-16-3392,-5 24 0,0-4 0,0 8 0,0-1 0,1 3 0,-2-2 0,2 2 0,-2-2 0,1 1-89,0 0 178,0 0-89,0 1 0,0 1 0,0 2 0,0 0 0,-1 0 0,2 1 90,-1 1-90,3 5-90,-2-1 180,8 17-90,-6-13 0,10 27 90,-9-25-90,5 14 0,-6-16 0,2 0 0,-1 0 0,2-1 0,-2 1 0,4 3 0,-2-3 0,10 13 0,-9-14 0,12 12 90,-11-15-90,6 1 90,-9-6-90,7-3 90,-9-3 0,9-9-90,-7 4 90,9-23-90,-8 17 0,6-28 0,-8 23 0,6-32 0,-7 29 0,7-28 0,-6 34 0,9-22 0,-8 25 0,8-15 0,-10 20 0,4-5-90,-5 10 90,2 0 0,-2 2 0,2 4 0,-3-2 0,6 11 0,-2 0 90,11 17-90,-5-12 90,9 21-90,-11-22-90,18 33 90,-16-30 0,23 35 0,-23-37 0,16 21 0,-18-28 0,10 11 0,-12-16 0,10 2 0,-13-7 0,7-4 0,-7-1 90,9-14-90,-7 7 0,15-27 0,-13 20 0,16-37 0,-16 33 0,12-29 0,-13 32 0,11-21-90,-12 25 90,12-18 0,-13 22 0,7-10 0,-7 14 0,0-2 0,-3 6 0,-2 2 0,0 4-90,0 2 90,-1 1 90,3 2-90,-2-1 0,2 2-90,0 1 90,1 1 0,0 0 0,-1 0 0,1 0 0,1 1 0,-1 1 0,2 1 0,-2 0 0,1 0 0,1 8 0,6 12 0,-4-11 0,4 6 0,-8-20 0,1-2 90,-2-1-90,2-1 0,-2-2 90,3-1-90,-3-1 0,8-5 0,-6 0-90,10-9 90,-8 5 0,4-5 90,-5 4-180,0 0 90,0-1 0,0 0 0,0-1 0,0 0 0,-1-1 0,0 0 0,0 0 0,0 1 0,2-7-90,0 2 90,4-12 0,-3 11 0,0-3-90,-3 10 90,4-8 0,-5 7 0,8-11 0,-9 15 0,3-3 0,-6 7 0,0 2-90,0 0 90,1 4 0,0-2 0,1 4 0,-1-2 0,0 0 0,0 2 0,-2 0 0,3 1 0,-3 0 0,3 0 90,0 4-90,6 13 0,-3-5 0,6 19 0,-5-19 0,6 31 0,-7-26 0,8 39 0,-9-41 0,8 29 90,-8-35-90,5 8 0,-7-14 0,2-1 0,-2-1 0,1-2 0,1-2 0,-1 0 0,1-1 0,-1-1 0,4-3 0,-2 1 0,12-12-90,-8 6 0,13-21 90,-13 13-90,8-25 0,-13 14 0,8-19 90,-9 18-90,6-19 180,-5 29-180,7-21 90,-5 26 0,5-13 0,-8 17-89,3-9 178,-5 10-178,2-5 89,-1 8 89,1-2-178,-1 4 89,-2-2 0,0 4 0,-1-2 0,1 6 0,0-2 0,0 3 0,0-2 0,0 1 0,0 5 89,0-2-89,0 13 0,0-10 90,0 24 0,0-19 0,0 26-90,0-23 180,0 36-180,0-30 180,0 45-90,0-42 90,0 39-90,0-41 90,0 42-90,0-39 90,0 47-180,0-48 180,0 35-180,0-40 179,0 32-89,0-33-90,0 35 0,0-39 90,0 32 0,0-33-90,0 25 0,0-26 0,0 28 0,0-26 90,0 31-90,0-31 0,0 22 0,0-26 0,0 8 0,0-12 0,0 3 0,0-3 0,0 1 0,0-1 0,0 1 0,0-1 0,1 0 0,-1-1 0,2 0 90,-1-1-90,0 1 0,1 0 0,0 1 0,-1-3 0,0-1-90,-1-4-270,0-2 91,0 0-1,0-2-90,1-2-270,-1 0-269,0-1-1800,-2-12 1530,1 5 1169,-7-22 0,2 17 0,-4-10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44.746"/>
    </inkml:context>
    <inkml:brush xml:id="br0">
      <inkml:brushProperty name="width" value="0.08571" units="cm"/>
      <inkml:brushProperty name="height" value="0.08571" units="cm"/>
    </inkml:brush>
  </inkml:definitions>
  <inkml:trace contextRef="#ctx0" brushRef="#br0">95 241 8162,'-6'1'3328,"0"0"-2878,1-1-90,0 0 539,1-2-719,2-1 0,0-1 0,2 0 90,0 0 0,0-5-180,0 1 629,0-18-629,1 13 360,7-25-270,-3 24-180,4-10 90,-2 13 0,-2 2 0,3-2 0,-2 1-90,2 1 90,3-4 0,-2 4 0,11-5-90,-10 8 90,17 4 0,-14 6 89,21 22-179,-20-11 180,19 28-180,-21-24 180,14 36-180,-18-32 90,6 42-90,-15-42 90,-7 33-90,-2-36 90,-26 30-90,16-30 90,-42 23-90,37-31-90,-41 8 0,44-18-450,-26-4 271,34-3-1710,-11-10 1079,18 8-2878,-2-20 2699,9 16 1079,1-16 0,1 14 0,-1-5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48.697"/>
    </inkml:context>
    <inkml:brush xml:id="br0">
      <inkml:brushProperty name="width" value="0.08571" units="cm"/>
      <inkml:brushProperty name="height" value="0.08571" units="cm"/>
    </inkml:brush>
  </inkml:definitions>
  <inkml:trace contextRef="#ctx0" brushRef="#br0">19 6 11131,'0'-3'899,"0"1"91,0 2-811,0 3 1,0 0-90,0 3 360,0 6-270,0-3 90,-1 16-90,0-12 179,-3 27-269,2-22 180,-3 41-180,4-35 90,-3 35-180,4-36 180,-1 35-90,2-35 90,-2 37-180,1-41 90,1 26 0,0-29 90,7 25-180,-3-23 0,3 12 90,-3-18-90,-1 1 90,2-1-90,-3 0 90,2 0-90,-2-1 0,1 0 89,1 5 1,-1-4-90,2 3-90,0-2 180,0-2-180,4 9 180,-4-9 0,9 14-90,-10-16 0,5 7 0,-6-10 0,1 0 0,0 0 0,0 0 90,0 0-90,1 0 0,0 0-90,0 0 180,1 0-90,0 0 0,4 3 0,-3-2 0,3 1 0,-3-2 0,0-1 0,1 0-90,0 1 90,-1-1 0,2 1 0,-1-1 0,5 2 90,-3-2-90,2 0 0,-3-1 0,-1-1 0,10 4 90,-8-4-90,16 9-90,-17-7 0,14 8 90,-14-8 90,6 1-90,-7-3 0,0-1-90,1 0 90,-1 1 90,1-1-90,0 0 0,4 1-90,-4 0 90,10 6 0,-10-4 90,15 6-90,-15-7 0,17 3 0,-17-3 0,14 2 0,-16-2 0,18 2 0,-16-4 0,20-2 0,-18 0-90,7-3 90,-10 4 0,-1-3 0,3 2 0,-3-1 0,2 0 0,1 0 0,-3-1-90,8 1 90,-8-1-90,12-1 90,-12 1-89,15-9 89,-14 7-90,13-10 0,-13 10 90,3-3 0,-5 6 0,-1-1-90,1 1 90,-2-1 0,2 0 0,-2-1 0,4 0 0,-3 0-180,7-4 180,-7 3-180,11-9 90,-11 7 0,11-10-90,-7 6 0,10-12 90,-10 11 0,9-10 0,-13 14 0,8-9 90,-9 11 0,8-9-90,-8 9-89,7-8 89,-9 8-360,9-12 270,-9 11-720,8-13 631,-6 11-1800,5-11 1079,-6 11 990,5-16 0,-6 13 0,2-8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4.535"/>
    </inkml:context>
    <inkml:brush xml:id="br0">
      <inkml:brushProperty name="width" value="0.08571" units="cm"/>
      <inkml:brushProperty name="height" value="0.08571" units="cm"/>
    </inkml:brush>
  </inkml:definitions>
  <inkml:trace contextRef="#ctx0" brushRef="#br0">25 4 7713,'-6'-1'1709,"1"0"-1170,1 0-269,1 0 0,2 2 1349,0-1-540,0 0-629,0 0-90,-1 0-180,1 2-90,2 1 0,1 3 0,1 1 0,2 2 180,17 21-181,-8-12 1,28 30-90,-23-30 180,33 28-270,-31-29 180,26 24-90,-32-29-359,9 10 89,-19-18 0,1 1 0,-5-4-1889,-1-2 1260,-2 0-3689,-7 1 4588,3-1 0,-5 2 0,6-1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49.397"/>
    </inkml:context>
    <inkml:brush xml:id="br0">
      <inkml:brushProperty name="width" value="0.08571" units="cm"/>
      <inkml:brushProperty name="height" value="0.08571" units="cm"/>
    </inkml:brush>
  </inkml:definitions>
  <inkml:trace contextRef="#ctx0" brushRef="#br0">0 40 13559,'1'5'540,"0"-1"-360,1-1 0,2 1-90,-1 0 90,2 0-90,0 0 629,20 12-629,-14-9 90,25 14 0,-17-11-180,1-1 0,-1-3 90,-9-5-90,1 1 0,-1-1 90,1-1-90,-1 1 0,2-2 0,0 0 0,1-1 0,-1 0 0,2-2 90,20-8-90,-15 4-90,28-19 0,-32 17-90,15-16 90,-22 18-720,4-8 541,-10 12-721,1-1 450,-1 4-269,-1 0-1,1 1-1079,-1 0 810,-1-1-90,1-1 1169,0-1 0,-1-1 0,1 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0.429"/>
    </inkml:context>
    <inkml:brush xml:id="br0">
      <inkml:brushProperty name="width" value="0.08571" units="cm"/>
      <inkml:brushProperty name="height" value="0.08571" units="cm"/>
    </inkml:brush>
  </inkml:definitions>
  <inkml:trace contextRef="#ctx0" brushRef="#br0">354 57 13020,'-3'0'539,"2"1"-449,-1-1 0,1 0 0,-2 0 180,-6-2-180,5 0 90,-12-5-90,10 3 90,-12-8-180,11 6 269,-16-7-269,14 9 180,-21-3-90,19 7-90,-10-1 0,13 1 0,-1 1 0,-1-2 90,1 2-90,0-2 0,0 1 0,1 0 90,-9 2-90,7-1 0,-13 1 0,15-1 0,-9 1 0,12-1 0,-4 1 0,4-1 0,-2 7 0,1-3 0,-4 12 0,7-10 0,-3 5 0,6-6 0,-1-1 0,1 1 0,0-1 0,0 2 0,0 0 0,0 0 0,0-1 0,0 1 0,0-1 0,0 1 0,0-1 0,5 7 0,-3-6 0,13 10 0,-7-11 0,12 3 0,-11-5 0,5-2 0,-7-2 0,0-1 0,0 1 0,1 0 0,-1-2 90,1 1-90,-1-1 0,1-1 0,-2 0 0,0 0 0,1-3 0,0-1 0,-2-3 0,-2 3 0,-2-1-90,-1 4 0,-1-5 90,0 3 0,0-8 0,-1 9 0,-5-6 0,2 9 0,-10-2 0,8 4 0,-11 0 0,12 0-90,-8 2 90,10 1-90,-2 1 90,2 0 0,2 0-90,0 0 90,1-1-179,0 0 89,1-1-90,-1 0 0,0 0-270,1-1-270,0 1 91,2-3-181,-1 2-1079,4-1 810,-2 0 1079,11 1 0,-3-2 0,6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1.546"/>
    </inkml:context>
    <inkml:brush xml:id="br0">
      <inkml:brushProperty name="width" value="0.08571" units="cm"/>
      <inkml:brushProperty name="height" value="0.08571" units="cm"/>
    </inkml:brush>
  </inkml:definitions>
  <inkml:trace contextRef="#ctx0" brushRef="#br0">287 61 9422,'-1'-2'1349,"-1"1"-1079,0-1 0,0 2-1,0-2-89,0 0 0,1 1 0,0-1-90,-1 3 450,-3-7-540,1 5 360,-9-10-360,8 9 359,-12-8-269,11 8 0,-7-6-90,8 6 90,-1-1-90,1 3 90,-2-1 0,2 0 0,-4-1-90,3 2 90,-10 0-90,8 0 90,-11 0-90,13 1 90,-5-1-180,5 0 90,0 2 0,0-1 90,1 2-90,-1-1 0,0 1 0,0-2 90,0 2-90,1 0 0,-1 0 90,0 2-90,-1 0 0,-2 8 0,4-6 0,-1 4 0,3-6 0,-1 6 0,1-4 90,1 2-90,1-4 0,1 0 0,-1-1-90,1 1 90,-1-2 0,1 3 0,1-3 0,-1 3 0,0-2 0,0 0 0,2 0 0,-1 0 0,2-2 90,2 4-90,-1-4 0,10 9 0,-7-7 0,6 3 0,-8-3 0,1-1 0,0-2 0,0 1 0,0-1 0,3 1 0,-3-2 0,10 1 0,-9-1 0,9-1 0,-10 1 0,4-5 0,-7 2 0,1-11 0,-3 7 0,-1-5 0,1 6 0,-1 1 0,1 0 0,-1 0 0,0-1 0,0-1 0,1 2 0,-2-1 0,1 4 0,-1-2 0,1 3 0,-1-1 0,1 1 0,-2 0-90,-1 1 90,-1-1 0,-5 2 0,3-2 0,-10 4 0,9-1 90,-8 8-180,11-5 90,-2 2 0,4-3 0,1-4 0,0 3-90,0-2 0,1 1-360,-1 0 270,1-1-899,1 2 179,1-2-3327,2-4 4227,0 1 0,2-4 0,-1 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3.947"/>
    </inkml:context>
    <inkml:brush xml:id="br0">
      <inkml:brushProperty name="width" value="0.08571" units="cm"/>
      <inkml:brushProperty name="height" value="0.08571" units="cm"/>
    </inkml:brush>
  </inkml:definitions>
  <inkml:trace contextRef="#ctx0" brushRef="#br0">1023 25 9422,'0'-4'1529,"0"1"-1259,-1 0-1,-1 2 1,0-1 0,1 0 0,0 0 270,-4-1-360,3 1 179,-6 0-179,3 2 180,-11 1-270,7 1 0,-8 3 0,8-2 90,-5 4 0,4-2-90,-4 3 90,-1 1-91,4-1 91,-12 7-180,11-6 180,-17 17-180,18-14 180,-18 28-180,20-24 90,-13 25 0,15-24 90,-12 27-90,12-26 90,-15 32-180,14-32 180,-13 26-180,13-28 180,-14 20-180,13-22 180,-13 16-180,14-21 89,-13 11-89,14-14 0,-11 5 90,12-8 0,-12 2-90,10-4 90,-12-1 0,12 0-90,-9-1 0,10 1 90,-3-2-90,6-1 0,-2 0 0,1-1 0,0 0 90,0 0-90,-1-2 0,1 1 0,0-2 0,-1 2 0,1-1 0,-1 1 0,1 1 0,-1-1 0,-7-5 0,6 4 0,-5-4 0,7 5 0,-5-5 0,5 3 0,-5-4 0,5 4 0,-2-2 0,1 2 0,-2-2 0,-2 0 0,4 3 0,-3-4 0,3 6 0,-1-2 0,1 0 0,-1 1 0,0-1 0,-3-1 0,3 2 90,-12-9-90,10 8 0,-5-5-90,9 7 90,0 0 90,2 1-90,-1-1-90,1 2 90,-2 0 0,3 0 0,-8 1 0,5 1 0,-4 0 0,3 0 0,3 0 0,-5 2 0,2-1 0,-1 0 0,2 0 0,1 0 0,-1 0 0,1 2-90,-1-2 90,1 2 0,0-1 0,0 2 0,-4 4 0,4-2 0,-5 8 0,5-7 0,-6 9 0,5-9 0,-5 15 0,7-14 0,-3 8 0,6-9 0,-2 0 0,2 1 0,0 0 0,0 1 0,0-1 0,0 0 0,0 1 0,-1 0 0,2 0 0,0 5 0,2-4 0,2 13 0,-1-12 0,7 19 0,-6-18 0,9 17 0,-9-20 0,5 8 0,-5-11 0,0 1 0,2-1 0,-1 0 0,1 1 0,0 0 0,3 3 0,-3-2 0,9 9 0,-8-7 0,9 12 0,-11-12 0,10 12 0,-10-15 0,8 7 0,-7-8 0,12 9 0,-10-7 0,21 12 0,-17-13 0,18 11 0,-18-12 0,19 11 0,-18-10 0,21 8 0,-23-10 0,21 5 0,-21-7 0,16 1 0,-18-1 0,18 0 0,-17-1 0,22 2 0,-20-6 0,25-3 0,-24 0 0,18-9 0,-20 7 0,14-12 0,-15 11 0,14-11 0,-12 8 0,13-11-90,-12 9 0,12-12 90,-16 15-180,12-17 180,-13 17-359,9-18 269,-12 19-360,3-13 270,-7 13-989,2-14 899,-1 13-2339,8-15 1710,-5 16-2159,9-8 1439,-9 12 1619,3-2 0,-4 5 0,-1 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6.046"/>
    </inkml:context>
    <inkml:brush xml:id="br0">
      <inkml:brushProperty name="width" value="0.08571" units="cm"/>
      <inkml:brushProperty name="height" value="0.08571" units="cm"/>
    </inkml:brush>
  </inkml:definitions>
  <inkml:trace contextRef="#ctx0" brushRef="#br0">9 2 9062,'-2'-1'2069,"0"1"-1800,2 0 91,-1 0 450,-1 0 269,1 0-989,0 1 90,1 0-90,1 1 90,1 2-90,0-1 180,8 5-180,-3-2 179,20 5-179,-5-7 90,31 3-180,-23-4 0,29 5 90,-35-3-90,40 9 0,-36-7 90,50 6-90,-49-8 0,41 5 0,-44-5 0,12 2 0,-18-3 0,-2 2 0,0-2 0,-1 1 0,0-1 0,-3 0 0,6 3 0,-5-2 90,12 6-90,-15-4 0,8 4 0,-12-5 0,8 5 0,-6-5 0,12 9-90,-13-10 90,5 3 0,-9-5 90,-2-1-90,0 1 0,-1 0 0,0-1 0,0 0 0,0-1 90,1 8-90,-1-5 180,5 12-180,-4-11 90,2 7-90,-1-6 0,-3 0 90,1 1-90,1 1 0,-1-1 90,1 2-90,1 1 0,-3 1 0,2 1 90,-1 0-90,1 6 0,1-3 90,0 23-90,-1-19 90,-1 15-90,-1-19 0,-1 0 90,1 0-90,-1 0 90,0 0-90,-2 6 90,1-4 0,-3 17-90,-1-10 89,-7 22-89,4-22 0,-4 7 0,7-20 0,-1 2 0,0-2 0,1 1 0,0-1 0,-5 5 0,3-4 0,-4 3 0,5-4 90,-3 0-180,2-1 180,-2 1-90,1-2 0,0 0 0,0 0-90,0 0 180,1 1-90,1-1 0,-5 3 0,4-4 0,-11 11 0,10-11 0,-11 7 0,13-10 0,-12 7 0,10-6 90,-11 9-90,12-11 0,-4 2-90,6-5 90,1 0 0,0-1 0,1 0 0,0-1 0,0 0 90,0 1-180,1-1 90,-1 0 0,0-2 90,-4-5-90,3 2 0,-8-14 0,7 9-90,-5-9 90,5 11 0,-5-8 90,5 9-90,-4-12 0,6 12 0,-3-20 0,4 17 0,-1-19 0,2 20 0,0-17 0,1 16-90,0-17 90,0 19 0,1-13 0,-1 14 0,3-13-90,-1 12 90,0-16 0,-2 17 0,1-7-89,-2 9 178,1 0-89,0 1 0,0-1 0,-1 0 0,-1 2 0,-4-4 0,2 6 90,-9-2-90,8 2-90,-8 1 90,9-1 0,-8-1 90,7 1-90,-9-5 0,9 3 0,-7-6 0,8 6 0,-5-7 0,5 7 0,-10-6-90,8 6 90,-14-3 0,12 5 0,-11-1 0,11 2-89,-15-5 178,13 3-89,-21-7 0,19 5 90,-19-5-180,14 4 90,-12-3 0,13 4-179,-10-1 89,17 3-630,-9 0 360,13 1-1169,-1 0 810,5 1-1980,0-5 1800,2 4 899,4-9 0,0 5 0,5-4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6.480"/>
    </inkml:context>
    <inkml:brush xml:id="br0">
      <inkml:brushProperty name="width" value="0.08571" units="cm"/>
      <inkml:brushProperty name="height" value="0.08571" units="cm"/>
    </inkml:brush>
  </inkml:definitions>
  <inkml:trace contextRef="#ctx0" brushRef="#br0">115 1 9512,'-4'0'2338,"-2"0"-1978,4 1 0,-1-1 0,2 3-1,1-1-89,-2 2 0,2 2 0,0 0-90,-1 3 90,0 1-90,1 2-1,0 2 91,0 2-180,-2 1 90,1 1 90,0 11-90,1-5 90,-1 27-180,1-23 90,-5 38-90,3-40-180,-10 32 0,7-42-90,-2 10-180,3-20 0,3-2-90,-1 0-269,2-3-181,-2 0 1,1-1 89,-2-2-89,-1-1-4071,-7-10 4970,3 3 0,-6-7 0,6 7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7.015"/>
    </inkml:context>
    <inkml:brush xml:id="br0">
      <inkml:brushProperty name="width" value="0.08571" units="cm"/>
      <inkml:brushProperty name="height" value="0.08571" units="cm"/>
    </inkml:brush>
  </inkml:definitions>
  <inkml:trace contextRef="#ctx0" brushRef="#br0">0 1 7713,'2'5'3058,"-1"1"-2339,2 2-269,1-1 0,2 1-180,0 1-3532,12 11 3442,-7-7 1039,14 14-679,6 3-450,-11-10 179,15 13-269,-27-26-90,5 4 0,-11-9 2403,1-2-2943,-2 0-2788,1-1 2429,-1 0 989,6-6 0,-3 2 0,3-4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7.829"/>
    </inkml:context>
    <inkml:brush xml:id="br0">
      <inkml:brushProperty name="width" value="0.08571" units="cm"/>
      <inkml:brushProperty name="height" value="0.08571" units="cm"/>
    </inkml:brush>
  </inkml:definitions>
  <inkml:trace contextRef="#ctx0" brushRef="#br0">28 1 10771,'3'2'899,"1"2"-629,-4 0-90,3 2 0,-3 1 0,2 2 0,-2 1-90,0 1 0,0 2 269,-3 12-269,1-8 180,-7 28-180,4-26 0,-2 14-90,2-19 0,3 1 0,-1-1 90,3 0 0,-1-1-90,0 6 0,0-4 90,1 13-90,-1-14 90,2 16-90,-1-21 270,5 8-270,-2-13 180,9-2-90,-4-2 269,27 2-359,-18-2 90,17 3 0,-16-1-90,-1 2 90,3-2-90,0 2 90,2-1 0,11 4-90,-5-1 180,42 9-180,-35-6 0,7 0 0,-1 0 0,-11-2 90,43 11-90,-44-12 0,47 10 0,-49-10 0,37 4 0,-39-6 0,37 2 0,-37-5 0,40 0-90,-43-3-90,27-4 90,-33 3-629,19-5 539,-24 5-90,5-2-90,-12 4 0,-2 0-1169,-2 1-180,2 0 540,-3-3 89,1 1-539,0-2 1619,2-1 0,0 0 0,0-2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8.211"/>
    </inkml:context>
    <inkml:brush xml:id="br0">
      <inkml:brushProperty name="width" value="0.08571" units="cm"/>
      <inkml:brushProperty name="height" value="0.08571" units="cm"/>
    </inkml:brush>
  </inkml:definitions>
  <inkml:trace contextRef="#ctx0" brushRef="#br0">68 2 8522,'-4'-1'2699,"0"1"-2160,3-1-179,-3 1 0,3 1-90,-3-2 0,3 2 269,-2 2 91,-3 8-180,2 5-181,-4 3 1,5 0-90,-2-3 0,2 2 90,0 1-90,1 2 0,1 1 0,0 2 0,1 1-90,-1 1 89,0 0-89,1 2 90,0 11-90,0-8 0,1 7 0,-2-13-90,3 0 90,-2-3-270,2-2 90,0-1-90,-1-2-269,1 2 179,-1-6-90,0 1-90,0-8 0,-1-2-269,0-2-1800,0 1 1530,-1-10-1,0 3-89,0-8-270,-2 3 1349,-1-2 0,-1-2 0,1-1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29:58.782"/>
    </inkml:context>
    <inkml:brush xml:id="br0">
      <inkml:brushProperty name="width" value="0.08571" units="cm"/>
      <inkml:brushProperty name="height" value="0.08571" units="cm"/>
    </inkml:brush>
  </inkml:definitions>
  <inkml:trace contextRef="#ctx0" brushRef="#br0">15 24 9871,'-4'-1'1350,"1"-1"-1171,2 1 91,0 1-90,0 0 90,0 2-90,0 0 180,1 3 0,-1 3 539,-1 20-809,2-10 270,4 27-270,1-28 270,23 34-271,-13-34 1,22 20 0,-13-29 0,26-4-90,-19-4 0,34-16 0,-42 6 90,25-19-90,-34 15-449,12-26 179,-19 23-1529,4-31 899,-9 31-1978,-2-18 1619,0 24 1259,-1-5 0,1 12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6:44:54.902"/>
    </inkml:context>
    <inkml:brush xml:id="br0">
      <inkml:brushProperty name="width" value="0.08571" units="cm"/>
      <inkml:brushProperty name="height" value="0.08571" units="cm"/>
    </inkml:brush>
  </inkml:definitions>
  <inkml:trace contextRef="#ctx0" brushRef="#br0">0 70 10141,'3'2'1709,"0"-1"-1259,1-1-90,0 0-90,2 0-1,1-1 181,6 1 90,10-2-450,-5 1 360,23-8-450,-25 4 179,30-11-179,-29 10-89,19-9-1,-23 11-900,6-6 630,-14 8-2878,-1 0 2069,-4 2 1169,0 7 0,-1-2 0,2 4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00.414"/>
    </inkml:context>
    <inkml:brush xml:id="br0">
      <inkml:brushProperty name="width" value="0.08571" units="cm"/>
      <inkml:brushProperty name="height" value="0.08571" units="cm"/>
    </inkml:brush>
  </inkml:definitions>
  <inkml:trace contextRef="#ctx0" brushRef="#br0">501 1 11850,'0'4'810,"-1"1"-540,0-1-90,0 1 89,-2 1-89,1 1 540,-14 20-450,1-3-180,-6 11 269,-17 20-359,19-26 90,-10 11 0,-1 1-90,8-12 45,-5 6 0,0-1-45,7-10 90,-10 11-90,15-18 0,1-2 0,1-1 0,0-1 0,1-1 0,-5 4 0,4-4 0,-15 16 0,15-16 90,-7 9-90,11-13-90,3-1 90,0 1 0,1-1 90,1-2-90,0 1 0,2-3 0,0 0 0,0 1 0,2-3-90,-1 2 180,1-3-90,0 1 0,1 1 0,-1-1 0,1 1 0,1 0 0,2 2 0,0 0 0,9 7 0,-5-4 0,13 12 90,-10-9-90,18 22 0,-16-17 180,18 30-90,-14-19 90,16 31-180,-16-27 90,13 24-90,-20-33-90,14 29 90,-14-30 90,12 26-90,-15-33 0,10 11 0,-11-17 0,10 1 0,-9-6 0,12 1 0,-11-3 0,11 0 0,-11 0 90,13-6-180,-11 2 180,16-17-90,-16 10 0,14-20 0,-14 18 90,25-29-90,-21 25 0,27-28 0,-26 30 0,27-25-90,-23 23 90,35-31 0,-34 31-90,24-22 90,-28 26 90,18-15-90,-21 19 0,18-14 0,-21 18 0,14-9 0,-16 11 0,8-3 0,-9 5 0,2-2 0,-6 3 0,-2-1 0,-1 1 0,1 0-90,0-1 90,1 2 0,0 1 0,0 0 90,1 2-180,1 4 90,0-2 90,8 19-90,-6-13 90,11 24-180,-10-21 90,5 10 0,-5-11 0,-1 2 90,1 0-90,-1 0 0,0 2 0,1-1 0,-1 2 0,0-2 0,-1 2 0,1-3 0,-1 2 0,3 4 0,-3-4 0,2 3 0,-3-8 0,0-1 0,0 0 0,-1-1 0,0-1 0,1 2 0,-1-3 0,2 1 0,-2-6 90,0 0-180,1-1 90,-1-1 0,2 0 0,-1 0 0,2-2 0,-2 2 0,2-3 0,-2 1 0,0-1 0,1 2 90,1-2-90,-1 0 0,4-4 0,-2 2 0,13-12 0,-10 8 0,8-8 0,-10 9 0,2 0-90,-1 1 90,1-1 0,2-1 0,5-2 0,-2 3 0,27-5 0,-20 6 0,41-1 0,-39 5-90,34 0 90,-38 1-180,30-1 0,-31 2-450,25-3 360,-31 2 1,10-1-1,-14 1 0,-2-2-90,0 1-269,-1-1-271,-1 1-989,0-2 990,-2 1 899,1-8 0,-4 7 0,1-5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00.979"/>
    </inkml:context>
    <inkml:brush xml:id="br0">
      <inkml:brushProperty name="width" value="0.08571" units="cm"/>
      <inkml:brushProperty name="height" value="0.08571" units="cm"/>
    </inkml:brush>
  </inkml:definitions>
  <inkml:trace contextRef="#ctx0" brushRef="#br0">18 6 9062,'-3'-1'2159,"-1"-1"-1710,1 1 1,1 0-90,-1 1 0,2-1 2608,0 2-2788,2 1 90,0 2-90,2 3 0,1 0 629,11 27-629,-6-12 180,18 44-180,-14-34-1,6 13 1,1 1-90,-4-6 0,5 10 0,0-1-90,-6-11 90,2 9 0,0 0-90,-5-9 45,2 8 0,0-1-45,-6-15 0,10 37 0,-12-46-809,6 22 449,-9-29-1439,4 7 1169,-5-17-2788,3-6 2519,-1-2-4138,5-12 5037,-6 7 0,0-8 0,-3 8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02.430"/>
    </inkml:context>
    <inkml:brush xml:id="br0">
      <inkml:brushProperty name="width" value="0.08571" units="cm"/>
      <inkml:brushProperty name="height" value="0.08571" units="cm"/>
    </inkml:brush>
  </inkml:definitions>
  <inkml:trace contextRef="#ctx0" brushRef="#br0">99 1 12570,'-1'4'809,"0"0"-179,1 10-360,1-4-90,2 8 90,0-5-91,1 3 91,4 9-90,-1-4 270,9 27-90,-3-11 0,14 38-270,-11-34-281,5 12 281,-12-31 0,0-1-90,-2-1 90,2-2-90,-3 1 90,1 4 0,-2-6 0,2 14 190,-5-20-190,1 11-90,-3-19 0,0 2 90,0-4-90,0 0 0,1 0 0,0 2 0,1-1 0,-2 3 0,1-5 0,-1 6 0,0-5 90,-1 3-90,1-2 0,2-1 0,-2 2 0,2-2 0,-2 3 0,2 0 0,0 1 0,3 3 0,-2 1 0,8 11 0,-6-10-90,4 10 90,-7-14 0,-1 2 0,-1-7 180,0 0-180,-2-1 0,2 1 0,-2-1 0,0 1 0,1 1-90,-4 0 90,2-1 90,-7 2-90,4 0 90,-10 2-180,9-1 180,-10 4-90,10-4 0,-13 6 0,12-6-90,-14 2 90,13-2 90,-13 2-90,12-1 0,-15 5 0,14-3 0,-19 4 0,19-6 0,-13 4 0,15-4 0,-11 5 0,14-5 0,-8 5-90,12-5 90,-3 1 0,5-3-90,0 1 180,0-2-90,-1 0-90,1 0 90,0 2 90,-1 0-90,2 4 0,-2-4 0,1 3-90,0-3 90,0 0 90,0 1-90,1-2 0,0 2 0,1-1 0,2 2 0,-2-2-90,12 10 90,-7-7 0,18 15 0,-15-14 90,16 10-90,-16-12 0,21 4 0,-17-9 0,31 2 0,-27-3 0,29-2 0,-20 0-90,4-2 180,-7 3-90,-8-1-90,1 1 90,-1-1 0,1 1 0,7-1 0,-4 2-180,25-2 180,-24 0-270,32-2 270,-36 1-90,12-1 0,-18 0 0,-1 1 0,0-1 1,0 0 89,-2 0-180,4-4 0,-3 2 90,2-2 0,-3 4-90,-1-2 0,0 2 90,-1-2-180,0 1 90,-1 0-90,0 0 1,0 0-1,-1 0-90,0-1-719,1-2 269,-1 1-3238,1-13 4048,-3 4 0,1-6 0,-1 6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03.030"/>
    </inkml:context>
    <inkml:brush xml:id="br0">
      <inkml:brushProperty name="width" value="0.08571" units="cm"/>
      <inkml:brushProperty name="height" value="0.08571" units="cm"/>
    </inkml:brush>
  </inkml:definitions>
  <inkml:trace contextRef="#ctx0" brushRef="#br0">12 4 11131,'-1'-2'1169,"1"0"90,-2 2-1079,2 3 0,0 0 0,0 3 0,0-1 0,-1 2 269,-1 10-269,0-5 270,-1 28-270,3-21 360,5 43-450,-2-36 134,6 14 1,2 1-135,-2-7 90,3 10 0,2-1 0,-2-7 0,5 21 0,2 0-90,-4-11 0,2 7 0,0-3-90,-6-15 90,1 5 0,0 0-90,-2-4 45,1 9 0,-1-2-45,-5-16-360,3 33 90,-8-45-1349,0 9-1619,0-23 2428,-2-15-179,0 2-2339,-6-32 1416,0 20 1608,-5-19 0,4 14 1,-2-2-1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04.831"/>
    </inkml:context>
    <inkml:brush xml:id="br0">
      <inkml:brushProperty name="width" value="0.08571" units="cm"/>
      <inkml:brushProperty name="height" value="0.08571" units="cm"/>
    </inkml:brush>
  </inkml:definitions>
  <inkml:trace contextRef="#ctx0" brushRef="#br0">267 1 9512,'0'4'1349,"-2"0"-1079,1-1-1,-2 1-89,1 1 360,-4 4-360,1-2 180,-6 7-180,3-5 269,-11 12-269,8-9 360,-20 25-450,18-22 450,-23 31-450,24-28 0,-9 12-90,13-16 89,-1 0 1,1-1-90,0 0 90,-1-1 0,-1 6-90,2-4 180,-4 16-180,7-16 90,-3 17 0,8-19 90,-1 13-180,1-13 0,2 16 90,-1-18-90,5 14-90,-1-14 180,15 18-90,-11-17 0,17 18 90,-16-19 0,19 17-90,-16-15 90,22 22-90,-22-21 0,15 20 0,-18-21 0,9 17 0,-11-18 0,5 15-90,-11-18 180,4 10-90,-4-11 0,0 10 0,1-10 90,-1 6-90,-2-11 270,1-1-180,-2 1 0,1-2-90,-1 3 89,-5 6-89,2-4 0,-12 13 0,10-12 90,-10 12-180,11-14 180,-10 12-90,10-11 0,-12 12 0,12-10 0,-9 9 90,11-9-90,-7 12-90,8-10 90,-2 7 0,3-10 0,0 1 90,1 0-90,0 1-90,0-1 180,0 1-180,0-1 90,0 3 0,0 5 0,0-2 0,3 10 90,-1-13-90,9 14 0,-6-17 0,11 10 0,-9-12 0,4 1 0,-4-3 0,-1-1 0,2-1 0,-1 0 0,3 0 0,-3-1 0,7 0 0,-4-1 0,12-2 90,-10 0-90,20-8 0,-18 4 0,23-14 0,-22 11 0,18-16 0,-15 10 0,3-2 0,-7 4 0,-5 5 0,0 0 0,-1 1 0,0 1 0,2-2 0,-4 2 0,8-8 0,-8 8 0,10-16 0,-11 13 0,4-8 0,-4 9 0,-3-1 0,2 1 0,-1-2 0,0 1-90,1-2 90,-3 3 0,0-1 0,-1 5 0,0-1 0,0 2 0,0 0 0,0 2 0,0 0 0,-1 1 0,1-1 0,0-1 0,0 1 0,0 0 0,0 0 0,0-6 0,0 5-90,-1-4 180,0 5-90,-8-5 0,5 3 0,-11-7 0,10 7 0,-3-4 0,4 4 0,-1-1 0,1 0 0,0-1 0,-1 1 0,1-1 0,-1-1 0,0 1 0,0-2 0,1 1 0,-5-6 0,3 5 0,-10-15 0,10 14 0,-11-16-90,10 15 90,-9-13 0,6 9 0,-11-17 0,11 15 0,-8-18-90,13 22 180,-3-12-180,7 17 90,1-6 0,0 10 0,0-6 0,-1 6 0,2-7 0,0 7 0,6-9 0,-3 8 0,10-8 0,-9 8 0,10-7 0,-11 7 0,10-9 0,-8 8-179,11-16 179,-11 13-270,11-17 180,-10 16-450,5-9 270,-9 14-809,3-1 269,-5 5-3777,0 0 3238,-1-2-383,1 0 1732,1-3 0,0 1 0,1-1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1.631"/>
    </inkml:context>
    <inkml:brush xml:id="br0">
      <inkml:brushProperty name="width" value="0.08571" units="cm"/>
      <inkml:brushProperty name="height" value="0.08571" units="cm"/>
    </inkml:brush>
  </inkml:definitions>
  <inkml:trace contextRef="#ctx0" brushRef="#br0">3884 441 9422,'-6'-1'2338,"1"0"-1888,-2 1 0,0-3 0,-1 1-91,0-1 1,-3-1 0,0-1 1349,-33-19-1439,22 12 539,-42-30-629,44 28 720,-36-27-720,35 27 179,-37-22-179,33 22 360,-52-20-360,42 20 180,-55-19-270,54 21 359,-63-18-449,58 19 270,-19-4 0,-1 2-180,15 4-385,-38-6 295,46 9 90,-2 0 0,0 2 0,-1-2-90,-1 2 180,-20-1-180,12 2 180,-52 0-180,48 2 135,-15 2 0,0 0-135,14 0 89,-16 5 1,1 2-90,23-1 45,-15 6 0,1 3 45,19-3-45,-10 5 0,0 0-45,11-2-45,-17 9 0,-1 1 135,8-3-45,-26 14 0,0 1-45,16-7-1375,7-3 0,0 0 1465,5-1 0,1 0-180,0 2 90,1 2 90,0 1-716,-16 19 626,15-11-45,-6 13 0,0 3 45,4-3 0,5-4 0,3-2 0,9-6 0,-1 0-2176,1 0 2176,2 1 0,-1-1-49,-11 18 139,11-14-45,-6 11 0,0 2 45,4-4 135,-11 24 0,3 2-135,15-20 424,2-5 1,3-1-425,6-3 0,1 1 0,0 2 0,1-1 95,2 2-95,2-1 0,0 0 0,3-1 0,-1 0 0,2-2 90,-1 20-90,4-18 44,1 12 1,1 1-45,2-4 265,-1-6 1,2-3-266,2-5 90,3 1-123,0 1 123,2 0 563,2 2-473,9 22 0,-3-17 134,9 13 1,1 0-225,0-5 450,8 12 0,1-2-630,-6-19 0,10 11 0,1-1 0,-6-13-957,15 17 1,1-1 956,-13-21 0,-3-5 0,-1-1 1263,-4-6-1263,1 0 0,0 0 0,0-2 0,0-1 0,1 0 0,0-3 558,0 0-558,47 34 0,-32-29 0,19 10 0,1 0 0,-17-16 0,11 6 0,-1-3 0,-14-9 0,13 3 0,2 0 0,-11-6 0,19 4 0,0-2 0,-18-8-165,39 10 165,-50-16 0,2 0 0,-1-1 0,1 1 3108,0-1-3108,18 3 0,-14-3 0,12 2 0,1 0 0,-2-1 0,10 0 0,1-1 0,-2-3 0,-2-2 0,-1-2 0,1 0 0,-7-3 0,-3 0 0,-15-2 0,64-15 0,-61 9 0,16-4 0,-1-1 0,-15 3 0,9-2 0,0 1 0,-11 3 0,15-4 0,1 1 0,-10 2 0,19-4 0,-1 0 0,-18 3 0,7-3 0,-2 0 0,-14 2 0,49-27 0,-53 23 0,55-34 0,-56 31 0,52-34 0,-54 33 0,44-29 0,-48 30 0,44-32 0,-43 30 0,45-44 0,-48 41 0,36-41 0,-40 41 0,39-49 0,-37 45 0,11-12 0,0 0 0,-10 13 0,33-40 0,-35 44 0,30-44 0,-30 41 0,32-54 0,-34 53 0,24-45 0,-28 46 0,25-62 0,-26 54 0,3-13 0,-2 1 0,-6 13 0,14-62 0,-15 56 0,4-16 0,0-2 0,-5 15-1045,7-29 1045,-9 42 0,-1 2-82,1 1 82,-1 1 0,1 1 433,-2-11-433,-1 11 0,1-37 0,-2 34 0,-2-40-899,0 43 899,-2-45 0,2 40 269,-1-52-269,0 51 0,1-21 0,-1 29-449,1 1 449,1 0 1182,-2 1-1182,2 0 100,-2 0-369,2 0 89,-1 1 90,0 0 0,-2 1 0,1 0-90,-2 0 360,-1 0-180,1 1 0,-2 0 90,0 2-360,-1-1 270,-1 2 0,0-2 0,0 2-90,0-2-90,1 2-90,-12-26 90,8 19-179,-19-44 179,18 42 0,-15-30 90,17 35 90,-5-9-90,8 16 90,-1-1 0,0 1 0,0 0-90,-1 0 90,0 2-90,0-1 90,-1-1-90,-1 1 90,1-1-90,-2-1 90,2 1-90,0-1 180,-21-29-90,16 21-180,-25-36 180,28 40 90,-7-12-180,9 16 90,0-1 0,1 1 90,0-1-180,1 2 0,-1-1-180,-4-3 270,1 3 90,-1-1-90,3 5 0,1 1 0,-1-1 0,2 1 90,-3 0-180,-2-3 90,3 2 0,-14-18 0,13 16 90,-14-24-180,17 21 90,-5-9 0,7 10-90,-2 1 0,2 0 180,-1-1-180,0 2 1,0-2-1,-3-3 180,2 3-180,-10-12 180,8 14-180,-11-9 180,11 14-180,-16-7 180,15 7-180,-22-10 180,21 11-180,-9-6 180,11 7-180,-1-1 90,1 1 90,-1 0-1,0 0-178,-6-2 178,4 2-89,-20-4-179,17 3 448,-23-3-269,24 5 90,-26-5-270,24 6-1529,-28-10 1170,29 10-1440,-21-9 1259,23 9-3327,-27-3 3147,24 4-1708,-25 0 1618,27 1 990,-25 1 0,24 0 0,-14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3.568"/>
    </inkml:context>
    <inkml:brush xml:id="br0">
      <inkml:brushProperty name="width" value="0.08571" units="cm"/>
      <inkml:brushProperty name="height" value="0.08571" units="cm"/>
    </inkml:brush>
  </inkml:definitions>
  <inkml:trace contextRef="#ctx0" brushRef="#br0">28 18 8252,'-7'-3'2789,"0"-1"-2250,3 1-89,-1 0 0,3 1-180,0 1 1169,1 0-720,2 10-449,0-2-90,3 9 90,1-4 180,9 24-270,-4-11 269,18 56-359,-17-43 90,2 19 0,-3 1-90,-5-12 0,-2 12 0,-2 0-90,-2-11 45,-3 13 0,-1 0-45,-1-13 45,-3 11 0,0-3 45,2-21 0,-5 33-90,11-52 0,0 7 0,0-20 180,6-1-180,-3-1 90,13-3-90,-8 2 90,13-1 0,-13 1-90,6-1 0,-7 2 90,1 0-90,0 1 89,-1-2-89,1 2 0,1-2 90,5 2-90,-2 0 90,16 6 0,-11-1 90,31 18-180,-25-12 270,44 29-180,-40-23 90,49 35-90,-48-32-90,52 44 90,-51-41-90,38 42 0,-42-41 180,32 46-180,-35-42 90,29 50-90,-35-52 90,18 39-180,-24-44 90,9 30 90,-12-34-90,4 15 0,-7-26 0,0 2 0,-2-8 0,2-3 0,0-1 90,6-10-90,-6 7-90,5-10 90,-6 10 90,5-9-90,-4 8 0,3-4 0,-1 3 0,0 1 0,2-1 0,-1-1 0,0-1 0,1-2 0,2-6 0,0 4 0,13-18 0,-11 14 0,9-9 0,-9 13 0,2 0 90,0 2-180,1-1 90,1 3 0,0-2 0,1 3 0,2-1 0,0 2 0,1-1 0,1 2 0,0-1 0,1 2 0,29-10 0,-23 7 0,44-10 0,-46 12-90,34-5 90,-38 8 0,11 1 0,-19 1 0,-2 2 0,-1-1 0,0 1 0,-1 0 0,-1 0 0,0-1 0,-1 1 90,0-2-180,0 1 180,3-3-180,-3 1 180,11-9 0,0 0-90,-2 0 0,0 2 89,-11 8-89,1 0 0,-1 1 0,-1 0 0,-1 1 0,-1 0 0,-1 1 0,1-1 0,-1 0 0,1 0 0,3 0 0,-3 0 0,3 0 0,-4-2 0,0-4 0,-2 1 0,1-4 0,0 4 0,0-1 0,0-1 0,0-1-89,0 0-1,0-5 90,0 1-90,-3-25 0,1 16 90,-7-38 0,4 32 90,-9-56-90,8 45 45,-2-15 0,0 0-45,2 15 0,-2-30 0,3 41 0,3 0 0,-2 1-90,2 0 0,-1 3-180,1-9 0,-2 9-899,-2-25 809,2 27-1529,-1-26 1169,4 35-2698,-2-9 2519,3 18 899,-2 2 0,1 3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4.714"/>
    </inkml:context>
    <inkml:brush xml:id="br0">
      <inkml:brushProperty name="width" value="0.08571" units="cm"/>
      <inkml:brushProperty name="height" value="0.08571" units="cm"/>
    </inkml:brush>
  </inkml:definitions>
  <inkml:trace contextRef="#ctx0" brushRef="#br0">1 0 8072,'0'3'5217,"0"-1"-5037,6 4 270,8 9-270,-4-5-90,8 9 0,-6-6 0,0 0 0,2 1 0,-1-1 0,0 1 90,1 0-91,0 0 1,1 1 90,6 8-90,-4-6 0,5 7-90,-6-8 180,0 0-90,0 2-90,0-1 90,-1 1 0,7 7-90,-5-6 90,4 5-90,-7-8 90,0 0-90,0-1 0,-2 0 90,1-1-90,-1-1 0,0-1 90,0-1-90,0 0 0,-1-1 0,2 5 0,-2-6 0,8 14 0,-12-13 90,10 14-90,-14-18-90,7 9 90,-7-12 90,3 3-90,-4-3 0,2-1 0,-3-2 0,1 1 0,-2 1 0,3-2 0,-2 1 0,2-1 0,-1-1 0,0 0 0,1 3 0,-3 0 0,1 4 0,0-4 0,-1 2 0,1-5 0,1 3 0,-1-2 0,0 1 90,1-1-90,-1 2 0,0-3 90,1 2-90,1-1 0,0-2 0,1 0 0,-1-1 0,1 0 0,10-8 0,-5 4 0,21-17 0,-17 14 0,28-24 0,-23 20 0,37-30 0,-31 26 0,35-22 0,-36 24-3392,37-18 3392,-38 22-947,29-13 947,-38 19-449,14-4 359,-21 8-90,3 1 0,-7 0 2564,0 1-2654,-1 1 1325,1 1-1415,1 1-360,0 0-89,-1-1-1980,0 2 1620,0-3 1169,1 0 0,-2-2 0,0-1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6.239"/>
    </inkml:context>
    <inkml:brush xml:id="br0">
      <inkml:brushProperty name="width" value="0.08571" units="cm"/>
      <inkml:brushProperty name="height" value="0.08571" units="cm"/>
    </inkml:brush>
  </inkml:definitions>
  <inkml:trace contextRef="#ctx0" brushRef="#br0">77 20 8972,'-2'-6'1889,"0"0"-1529,0 2-1,1 1 541,0 3 179,-1 0-809,2 3-90,-1 1 0,1 2 90,-1 2-90,0 1 0,0 3 89,1 2-89,-1 3 0,1 3 0,-1 1-90,0 2 90,-2-1 270,2 27-450,-2-17 359,-1 45-269,1-42-3212,-6 59 3212,6-55-520,-2 13 1,-1-1 519,4-15-90,-6 25 90,7-39-90,-1-1 90,-1 0-90,1-4 2967,0-1-2967,0-1 1554,2-3-1464,0 15-90,0-13 0,0 16 90,-1-23-90,2 3 0,-2-9 0,3-1 0,0 0 90,3 0-90,-1 0 0,2 0 0,-2 0 0,1 0 0,0 0 0,-1 0 0,2 0 0,-1 0 90,5 0-90,-3 2 0,4 0 0,-2 2 90,-1 1-90,2 1 90,-1 2-90,1 0 179,6 8-89,-2-4 90,24 25-90,-17-18 90,30 35-180,-30-32 180,33 49-180,-32-42 45,8 14 0,-1 0-45,-9-12 90,28 49-90,-35-53 0,14 31 0,-19-39 0,6 24 0,-10-27 0,6 18 0,-8-23 0,7 6 0,-6-13 0,8 1 90,-10-5-90,10-1 0,-8-1 0,10-6 0,-6 2 0,15-15 0,-12 11 0,24-18 0,-19 17 0,26-19 0,-23 18 0,38-25-90,-30 21 90,47-27 0,-45 26 0,43-19 0,-47 25 0,33-6 0,-40 13 0,22 2 0,-26 2-90,20 0 90,-19-1 0,22 1 0,-23 0-90,15 0 90,-19 0-180,5 0 180,-9 0-90,-3 0 90,-1 0-90,0 0 90,1 0 90,1 0-90,-1 0 0,4-2 0,-4-1 0,5-8 0,-6 4 0,1-20 0,-3 14 90,1-25-90,2 21 0,1-12 0,-1 12 0,-1-1 0,0-1 0,0 0-90,0-1 90,0-12 0,0 7 0,0-33 0,0 25 0,2-18 0,1 21 0,0-2 0,1 0 0,1-1 0,-1 1 0,2-2 0,-2 1 90,1-2-90,0 2 0,0-1 0,-1 1 0,-2 2-90,-1 0 90,-2-32 0,-2 29-360,-7-44 181,3 55-541,-9-26 180,8 28 180,-1-2 1,3 8-1,4 6-90,-2 1 90,3 1-179,-2 1-91,2 2-269,0 2 89,-1 0-959,2 0 0,-2 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8T18:30:26.830"/>
    </inkml:context>
    <inkml:brush xml:id="br0">
      <inkml:brushProperty name="width" value="0.08571" units="cm"/>
      <inkml:brushProperty name="height" value="0.08571" units="cm"/>
    </inkml:brush>
  </inkml:definitions>
  <inkml:trace contextRef="#ctx0" brushRef="#br0">1 70 8252,'0'-8'2339,"0"0"-1799,0 0-181,1-1 1,-1 2 0,1-1-90,-1 3 0,2-1 449,-1 1-539,0 2 720,2 1-1,1 10-719,2-2 450,8 23-540,-5-15 359,21 32-359,-18-26 90,21 28-90,-22-28 0,13 28-90,-15-29-270,10 27 90,-13-32-629,4 15 449,-9-20-2158,-1 6 1618,-2-11-3058,-7-2 2429,3-5 1529,-6-1 0,3-2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i="1" kern="1200" dirty="0">
              <a:solidFill>
                <a:schemeClr val="tx1"/>
              </a:solidFill>
              <a:effectLst/>
              <a:latin typeface="Arial"/>
              <a:cs typeface="Arial"/>
            </a:endParaRPr>
          </a:p>
        </p:txBody>
      </p:sp>
    </p:spTree>
    <p:extLst>
      <p:ext uri="{BB962C8B-B14F-4D97-AF65-F5344CB8AC3E}">
        <p14:creationId xmlns:p14="http://schemas.microsoft.com/office/powerpoint/2010/main" val="422731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367266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8858-3CE2-BF67-A11E-754EEBEA4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CA4DC-8AC2-AE03-EAF3-AD658E04B7D3}"/>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0945EBC-DD2D-CD51-05BB-D660B933BD55}"/>
              </a:ext>
            </a:extLst>
          </p:cNvPr>
          <p:cNvSpPr>
            <a:spLocks noGrp="1"/>
          </p:cNvSpPr>
          <p:nvPr>
            <p:ph type="body" idx="1"/>
          </p:nvPr>
        </p:nvSpPr>
        <p:spPr>
          <a:xfrm>
            <a:off x="701675" y="4478338"/>
            <a:ext cx="5616575" cy="3663950"/>
          </a:xfrm>
          <a:prstGeom prst="rect">
            <a:avLst/>
          </a:prstGeom>
        </p:spPr>
        <p:txBody>
          <a:bodyPr/>
          <a:lstStyle/>
          <a:p>
            <a:endParaRPr lang="en-US" i="0" dirty="0"/>
          </a:p>
        </p:txBody>
      </p:sp>
    </p:spTree>
    <p:extLst>
      <p:ext uri="{BB962C8B-B14F-4D97-AF65-F5344CB8AC3E}">
        <p14:creationId xmlns:p14="http://schemas.microsoft.com/office/powerpoint/2010/main" val="428792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49F51-40BB-D4E7-71D3-2FD7E0AAC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4AE0E-48B8-0A32-34E5-ECF12B02E383}"/>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6064DE4-8DE5-5BD8-E8F9-56FEBA7BCFF0}"/>
              </a:ext>
            </a:extLst>
          </p:cNvPr>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923310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89513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2029399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lvl="0"/>
            <a:endParaRPr lang="en-US" dirty="0"/>
          </a:p>
        </p:txBody>
      </p:sp>
    </p:spTree>
    <p:extLst>
      <p:ext uri="{BB962C8B-B14F-4D97-AF65-F5344CB8AC3E}">
        <p14:creationId xmlns:p14="http://schemas.microsoft.com/office/powerpoint/2010/main" val="3308142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562027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8196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308387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lvl="0"/>
            <a:endParaRPr lang="en-US"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26420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Calibri"/>
            </a:endParaRPr>
          </a:p>
        </p:txBody>
      </p:sp>
    </p:spTree>
    <p:extLst>
      <p:ext uri="{BB962C8B-B14F-4D97-AF65-F5344CB8AC3E}">
        <p14:creationId xmlns:p14="http://schemas.microsoft.com/office/powerpoint/2010/main" val="3916406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756254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829127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210351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AU"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301114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D29F-EC31-CB37-9468-5DAF47298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ABD51-9118-B020-6828-ADD01454683A}"/>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3BCFB38-BB9D-DBBE-D415-D472AC0CE156}"/>
              </a:ext>
            </a:extLst>
          </p:cNvPr>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638684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E86D2-537F-2078-5653-D7A3BCF17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0769E-7B12-F6BC-FDAF-1D10C3A5C938}"/>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07ED68E-F41D-4980-BB73-A3BCC1FB9955}"/>
              </a:ext>
            </a:extLst>
          </p:cNvPr>
          <p:cNvSpPr>
            <a:spLocks noGrp="1"/>
          </p:cNvSpPr>
          <p:nvPr>
            <p:ph type="body" idx="1"/>
          </p:nvPr>
        </p:nvSpPr>
        <p:spPr>
          <a:xfrm>
            <a:off x="701675" y="4478338"/>
            <a:ext cx="5616575" cy="3663950"/>
          </a:xfrm>
          <a:prstGeom prst="rect">
            <a:avLst/>
          </a:prstGeom>
        </p:spPr>
        <p:txBody>
          <a:bodyPr/>
          <a:lstStyle/>
          <a:p>
            <a:endParaRPr lang="en-AU"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348841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218DB-7609-3DF7-3DD9-8BBBC182F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7A5A3-5B8A-2A58-75D9-072F2CE936D0}"/>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3A7FEB5-BAEC-1483-41D7-439A723F769E}"/>
              </a:ext>
            </a:extLst>
          </p:cNvPr>
          <p:cNvSpPr>
            <a:spLocks noGrp="1"/>
          </p:cNvSpPr>
          <p:nvPr>
            <p:ph type="body" idx="1"/>
          </p:nvPr>
        </p:nvSpPr>
        <p:spPr>
          <a:xfrm>
            <a:off x="701675" y="4478338"/>
            <a:ext cx="5616575" cy="3663950"/>
          </a:xfrm>
          <a:prstGeom prst="rect">
            <a:avLst/>
          </a:prstGeom>
        </p:spPr>
        <p:txBody>
          <a:bodyPr/>
          <a:lstStyle/>
          <a:p>
            <a:endParaRPr lang="en-AU"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06231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9578-9AD3-8D69-AD0D-5C028C147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A508E-70B3-F598-4D44-A1AC9ED1268D}"/>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15E386A-4DA1-0CA8-C9F3-85623707DE67}"/>
              </a:ext>
            </a:extLst>
          </p:cNvPr>
          <p:cNvSpPr>
            <a:spLocks noGrp="1"/>
          </p:cNvSpPr>
          <p:nvPr>
            <p:ph type="body" idx="1"/>
          </p:nvPr>
        </p:nvSpPr>
        <p:spPr>
          <a:xfrm>
            <a:off x="701675" y="4478338"/>
            <a:ext cx="5616575" cy="3663950"/>
          </a:xfrm>
          <a:prstGeom prst="rect">
            <a:avLst/>
          </a:prstGeom>
        </p:spPr>
        <p:txBody>
          <a:bodyPr/>
          <a:lstStyle/>
          <a:p>
            <a:endParaRPr lang="en-AU" sz="1200" i="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482840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1608270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178880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b="1" dirty="0">
              <a:solidFill>
                <a:schemeClr val="tx1"/>
              </a:solidFill>
              <a:latin typeface="Calibri"/>
              <a:ea typeface="Calibri"/>
            </a:endParaRPr>
          </a:p>
        </p:txBody>
      </p:sp>
    </p:spTree>
    <p:extLst>
      <p:ext uri="{BB962C8B-B14F-4D97-AF65-F5344CB8AC3E}">
        <p14:creationId xmlns:p14="http://schemas.microsoft.com/office/powerpoint/2010/main" val="1891977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776336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latin typeface="Arial"/>
              <a:cs typeface="Arial"/>
            </a:endParaRPr>
          </a:p>
        </p:txBody>
      </p:sp>
    </p:spTree>
    <p:extLst>
      <p:ext uri="{BB962C8B-B14F-4D97-AF65-F5344CB8AC3E}">
        <p14:creationId xmlns:p14="http://schemas.microsoft.com/office/powerpoint/2010/main" val="2987958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latin typeface="Arial"/>
              <a:cs typeface="Arial"/>
            </a:endParaRPr>
          </a:p>
        </p:txBody>
      </p:sp>
    </p:spTree>
    <p:extLst>
      <p:ext uri="{BB962C8B-B14F-4D97-AF65-F5344CB8AC3E}">
        <p14:creationId xmlns:p14="http://schemas.microsoft.com/office/powerpoint/2010/main" val="3073643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2636704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GB" dirty="0">
              <a:latin typeface="Arial"/>
              <a:ea typeface="Calibri"/>
              <a:cs typeface="Arial"/>
            </a:endParaRPr>
          </a:p>
        </p:txBody>
      </p:sp>
    </p:spTree>
    <p:extLst>
      <p:ext uri="{BB962C8B-B14F-4D97-AF65-F5344CB8AC3E}">
        <p14:creationId xmlns:p14="http://schemas.microsoft.com/office/powerpoint/2010/main" val="80298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886405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284187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230426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90305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90305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302662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i="1" dirty="0"/>
          </a:p>
        </p:txBody>
      </p:sp>
    </p:spTree>
    <p:extLst>
      <p:ext uri="{BB962C8B-B14F-4D97-AF65-F5344CB8AC3E}">
        <p14:creationId xmlns:p14="http://schemas.microsoft.com/office/powerpoint/2010/main" val="263406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dirty="0"/>
          </a:p>
        </p:txBody>
      </p:sp>
    </p:spTree>
    <p:extLst>
      <p:ext uri="{BB962C8B-B14F-4D97-AF65-F5344CB8AC3E}">
        <p14:creationId xmlns:p14="http://schemas.microsoft.com/office/powerpoint/2010/main" val="9074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slideMaster" Target="../slideMasters/slideMaster2.xml"/><Relationship Id="rId4" Type="http://schemas.openxmlformats.org/officeDocument/2006/relationships/video" Target="../media/media2.mp4"/></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2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21203"/>
            <a:ext cx="9145610" cy="5341757"/>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1" y="6444456"/>
            <a:ext cx="9141836" cy="292608"/>
          </a:xfrm>
          <a:prstGeom prst="rect">
            <a:avLst/>
          </a:prstGeom>
          <a:solidFill>
            <a:srgbClr val="F99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11" name="Picture Placeholder 9" descr="A group of colorful circles with white text&#10;&#10;Description automatically generated">
            <a:extLst>
              <a:ext uri="{FF2B5EF4-FFF2-40B4-BE49-F238E27FC236}">
                <a16:creationId xmlns:a16="http://schemas.microsoft.com/office/drawing/2014/main" id="{B1C6FB9A-EDF3-2128-154E-879392A5B35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17367" y="429125"/>
            <a:ext cx="2668187" cy="992478"/>
          </a:xfrm>
          <a:prstGeom prst="rect">
            <a:avLst/>
          </a:prstGeom>
        </p:spPr>
      </p:pic>
      <p:sp>
        <p:nvSpPr>
          <p:cNvPr id="2" name="TextBox 1">
            <a:extLst>
              <a:ext uri="{FF2B5EF4-FFF2-40B4-BE49-F238E27FC236}">
                <a16:creationId xmlns:a16="http://schemas.microsoft.com/office/drawing/2014/main" id="{07EC2EC0-40DA-D75F-9902-8C420735D57C}"/>
              </a:ext>
            </a:extLst>
          </p:cNvPr>
          <p:cNvSpPr txBox="1"/>
          <p:nvPr userDrawn="1"/>
        </p:nvSpPr>
        <p:spPr>
          <a:xfrm>
            <a:off x="6163845" y="330030"/>
            <a:ext cx="1953637" cy="1447944"/>
          </a:xfrm>
          <a:prstGeom prst="rect">
            <a:avLst/>
          </a:prstGeom>
          <a:noFill/>
          <a:ln>
            <a:noFill/>
          </a:ln>
        </p:spPr>
        <p:txBody>
          <a:bodyPr wrap="square" rtlCol="0">
            <a:noAutofit/>
          </a:bodyPr>
          <a:lstStyle/>
          <a:p>
            <a:pPr>
              <a:spcBef>
                <a:spcPts val="672"/>
              </a:spcBef>
            </a:pPr>
            <a:r>
              <a:rPr lang="en-US" sz="7200" b="1" i="0">
                <a:solidFill>
                  <a:srgbClr val="00868F"/>
                </a:solidFill>
                <a:latin typeface="Calibri"/>
                <a:cs typeface="Calibri"/>
              </a:rPr>
              <a:t>Year</a:t>
            </a:r>
            <a:endParaRPr lang="en-GB" sz="7200" b="1" i="0">
              <a:solidFill>
                <a:srgbClr val="00868F"/>
              </a:solidFill>
              <a:latin typeface="Calibri"/>
              <a:cs typeface="Calibri"/>
            </a:endParaRPr>
          </a:p>
        </p:txBody>
      </p:sp>
      <p:sp>
        <p:nvSpPr>
          <p:cNvPr id="6" name="TextBox 5">
            <a:extLst>
              <a:ext uri="{FF2B5EF4-FFF2-40B4-BE49-F238E27FC236}">
                <a16:creationId xmlns:a16="http://schemas.microsoft.com/office/drawing/2014/main" id="{43D71E98-E1EB-B620-DAE3-84C3A027F08D}"/>
              </a:ext>
            </a:extLst>
          </p:cNvPr>
          <p:cNvSpPr txBox="1"/>
          <p:nvPr userDrawn="1"/>
        </p:nvSpPr>
        <p:spPr>
          <a:xfrm>
            <a:off x="7980172" y="-218778"/>
            <a:ext cx="1161664" cy="1447944"/>
          </a:xfrm>
          <a:prstGeom prst="rect">
            <a:avLst/>
          </a:prstGeom>
          <a:noFill/>
          <a:ln>
            <a:noFill/>
          </a:ln>
        </p:spPr>
        <p:txBody>
          <a:bodyPr wrap="square" rtlCol="0">
            <a:noAutofit/>
          </a:bodyPr>
          <a:lstStyle/>
          <a:p>
            <a:pPr>
              <a:spcBef>
                <a:spcPts val="672"/>
              </a:spcBef>
            </a:pPr>
            <a:r>
              <a:rPr lang="en-US" sz="12000" b="1" i="0">
                <a:solidFill>
                  <a:srgbClr val="00868F"/>
                </a:solidFill>
                <a:latin typeface="Calibri"/>
                <a:cs typeface="Calibri"/>
              </a:rPr>
              <a:t>2</a:t>
            </a:r>
            <a:endParaRPr lang="en-GB" sz="12000" b="1" i="0">
              <a:solidFill>
                <a:srgbClr val="00868F"/>
              </a:solidFill>
              <a:latin typeface="Calibri"/>
              <a:cs typeface="Calibri"/>
            </a:endParaRPr>
          </a:p>
        </p:txBody>
      </p:sp>
      <p:sp>
        <p:nvSpPr>
          <p:cNvPr id="10" name="Text Placeholder 22">
            <a:extLst>
              <a:ext uri="{FF2B5EF4-FFF2-40B4-BE49-F238E27FC236}">
                <a16:creationId xmlns:a16="http://schemas.microsoft.com/office/drawing/2014/main" id="{61B54EC2-34C4-C2AB-E88E-F0C91C449044}"/>
              </a:ext>
            </a:extLst>
          </p:cNvPr>
          <p:cNvSpPr>
            <a:spLocks noGrp="1"/>
          </p:cNvSpPr>
          <p:nvPr>
            <p:ph type="body" sz="quarter" idx="14" hasCustomPrompt="1"/>
          </p:nvPr>
        </p:nvSpPr>
        <p:spPr>
          <a:xfrm>
            <a:off x="7296347" y="6465679"/>
            <a:ext cx="1597852"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Unit # Version #</a:t>
            </a:r>
          </a:p>
        </p:txBody>
      </p:sp>
      <p:sp>
        <p:nvSpPr>
          <p:cNvPr id="13" name="Text Placeholder 22">
            <a:extLst>
              <a:ext uri="{FF2B5EF4-FFF2-40B4-BE49-F238E27FC236}">
                <a16:creationId xmlns:a16="http://schemas.microsoft.com/office/drawing/2014/main" id="{328E7D20-F0FF-2CF8-B3C4-97B19FD5CD44}"/>
              </a:ext>
            </a:extLst>
          </p:cNvPr>
          <p:cNvSpPr>
            <a:spLocks noGrp="1"/>
          </p:cNvSpPr>
          <p:nvPr>
            <p:ph type="body" sz="quarter" idx="20" hasCustomPrompt="1"/>
          </p:nvPr>
        </p:nvSpPr>
        <p:spPr>
          <a:xfrm>
            <a:off x="3940629" y="4542770"/>
            <a:ext cx="4964472" cy="595034"/>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Lesson #</a:t>
            </a:r>
          </a:p>
        </p:txBody>
      </p:sp>
      <p:sp>
        <p:nvSpPr>
          <p:cNvPr id="14" name="Text Placeholder 22">
            <a:extLst>
              <a:ext uri="{FF2B5EF4-FFF2-40B4-BE49-F238E27FC236}">
                <a16:creationId xmlns:a16="http://schemas.microsoft.com/office/drawing/2014/main" id="{3A5AC7A5-3047-3691-BC6F-F838B020E4A4}"/>
              </a:ext>
            </a:extLst>
          </p:cNvPr>
          <p:cNvSpPr>
            <a:spLocks noGrp="1"/>
          </p:cNvSpPr>
          <p:nvPr>
            <p:ph type="body" sz="quarter" idx="21" hasCustomPrompt="1"/>
          </p:nvPr>
        </p:nvSpPr>
        <p:spPr>
          <a:xfrm>
            <a:off x="3940625" y="2863214"/>
            <a:ext cx="4964472" cy="869764"/>
          </a:xfrm>
          <a:prstGeom prst="rect">
            <a:avLst/>
          </a:prstGeom>
        </p:spPr>
        <p:txBody>
          <a:bodyPr lIns="0">
            <a:noAutofit/>
          </a:bodyPr>
          <a:lstStyle>
            <a:lvl1pPr marL="0" indent="0">
              <a:lnSpc>
                <a:spcPct val="80000"/>
              </a:lnSpc>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Unit Name</a:t>
            </a:r>
          </a:p>
        </p:txBody>
      </p:sp>
      <p:sp>
        <p:nvSpPr>
          <p:cNvPr id="15" name="Text Placeholder 7">
            <a:extLst>
              <a:ext uri="{FF2B5EF4-FFF2-40B4-BE49-F238E27FC236}">
                <a16:creationId xmlns:a16="http://schemas.microsoft.com/office/drawing/2014/main" id="{60F635CE-937D-471C-396B-3BC4D7BB2867}"/>
              </a:ext>
            </a:extLst>
          </p:cNvPr>
          <p:cNvSpPr>
            <a:spLocks noGrp="1"/>
          </p:cNvSpPr>
          <p:nvPr>
            <p:ph type="body" sz="quarter" idx="22" hasCustomPrompt="1"/>
          </p:nvPr>
        </p:nvSpPr>
        <p:spPr>
          <a:xfrm>
            <a:off x="3940629" y="5174376"/>
            <a:ext cx="4965021" cy="555625"/>
          </a:xfrm>
          <a:prstGeom prst="rect">
            <a:avLst/>
          </a:prstGeom>
        </p:spPr>
        <p:txBody>
          <a:bodyPr lIns="0"/>
          <a:lstStyle>
            <a:lvl1pPr marL="0" indent="0">
              <a:buNone/>
              <a:defRPr sz="3600" b="1">
                <a:solidFill>
                  <a:schemeClr val="bg1"/>
                </a:solidFill>
              </a:defRPr>
            </a:lvl1pPr>
          </a:lstStyle>
          <a:p>
            <a:pPr marL="228600" marR="0" lvl="0" indent="-228600" algn="l" defTabSz="914400" rtl="0" eaLnBrk="1" fontAlgn="base" latinLnBrk="0" hangingPunct="1">
              <a:lnSpc>
                <a:spcPct val="100000"/>
              </a:lnSpc>
              <a:spcBef>
                <a:spcPct val="20000"/>
              </a:spcBef>
              <a:spcAft>
                <a:spcPct val="0"/>
              </a:spcAft>
              <a:buClrTx/>
              <a:buSzTx/>
              <a:tabLst/>
              <a:defRPr/>
            </a:pPr>
            <a:r>
              <a:rPr lang="en-US"/>
              <a:t>Lesson Name</a:t>
            </a:r>
          </a:p>
        </p:txBody>
      </p:sp>
    </p:spTree>
    <p:extLst>
      <p:ext uri="{BB962C8B-B14F-4D97-AF65-F5344CB8AC3E}">
        <p14:creationId xmlns:p14="http://schemas.microsoft.com/office/powerpoint/2010/main" val="257215932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ords to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Words To Learn</a:t>
            </a:r>
          </a:p>
        </p:txBody>
      </p:sp>
      <p:graphicFrame>
        <p:nvGraphicFramePr>
          <p:cNvPr id="17" name="Table 16">
            <a:extLst>
              <a:ext uri="{FF2B5EF4-FFF2-40B4-BE49-F238E27FC236}">
                <a16:creationId xmlns:a16="http://schemas.microsoft.com/office/drawing/2014/main" id="{6453EAB2-26D6-772E-E2E1-ECC03449E815}"/>
              </a:ext>
            </a:extLst>
          </p:cNvPr>
          <p:cNvGraphicFramePr>
            <a:graphicFrameLocks noGrp="1"/>
          </p:cNvGraphicFramePr>
          <p:nvPr userDrawn="1">
            <p:extLst>
              <p:ext uri="{D42A27DB-BD31-4B8C-83A1-F6EECF244321}">
                <p14:modId xmlns:p14="http://schemas.microsoft.com/office/powerpoint/2010/main" val="951845318"/>
              </p:ext>
            </p:extLst>
          </p:nvPr>
        </p:nvGraphicFramePr>
        <p:xfrm>
          <a:off x="434682" y="1269805"/>
          <a:ext cx="8239123" cy="5042736"/>
        </p:xfrm>
        <a:graphic>
          <a:graphicData uri="http://schemas.openxmlformats.org/drawingml/2006/table">
            <a:tbl>
              <a:tblPr firstRow="1" bandRow="1">
                <a:tableStyleId>{6E25E649-3F16-4E02-A733-19D2CDBF48F0}</a:tableStyleId>
              </a:tblPr>
              <a:tblGrid>
                <a:gridCol w="1948405">
                  <a:extLst>
                    <a:ext uri="{9D8B030D-6E8A-4147-A177-3AD203B41FA5}">
                      <a16:colId xmlns:a16="http://schemas.microsoft.com/office/drawing/2014/main" val="485695111"/>
                    </a:ext>
                  </a:extLst>
                </a:gridCol>
                <a:gridCol w="3019063">
                  <a:extLst>
                    <a:ext uri="{9D8B030D-6E8A-4147-A177-3AD203B41FA5}">
                      <a16:colId xmlns:a16="http://schemas.microsoft.com/office/drawing/2014/main" val="4153256965"/>
                    </a:ext>
                  </a:extLst>
                </a:gridCol>
                <a:gridCol w="3271655">
                  <a:extLst>
                    <a:ext uri="{9D8B030D-6E8A-4147-A177-3AD203B41FA5}">
                      <a16:colId xmlns:a16="http://schemas.microsoft.com/office/drawing/2014/main" val="4236880919"/>
                    </a:ext>
                  </a:extLst>
                </a:gridCol>
              </a:tblGrid>
              <a:tr h="453383">
                <a:tc>
                  <a:txBody>
                    <a:bodyPr/>
                    <a:lstStyle/>
                    <a:p>
                      <a:pPr algn="ctr"/>
                      <a:r>
                        <a:rPr lang="en-GB" sz="2400" b="0"/>
                        <a:t>Word</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Definition</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Image/Drawing</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3710302975"/>
                  </a:ext>
                </a:extLst>
              </a:tr>
              <a:tr h="1146384">
                <a:tc>
                  <a:txBody>
                    <a:bodyPr/>
                    <a:lstStyle/>
                    <a:p>
                      <a:pPr lvl="0" algn="l">
                        <a:buNone/>
                      </a:pPr>
                      <a:endParaRPr lang="en-AU" sz="2400"/>
                    </a:p>
                  </a:txBody>
                  <a:tcPr>
                    <a:lnL w="6350">
                      <a:solidFill>
                        <a:schemeClr val="accent1"/>
                      </a:solid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pPr lvl="0" algn="l">
                        <a:lnSpc>
                          <a:spcPct val="100000"/>
                        </a:lnSpc>
                        <a:spcBef>
                          <a:spcPts val="0"/>
                        </a:spcBef>
                        <a:spcAft>
                          <a:spcPts val="0"/>
                        </a:spcAft>
                        <a:buNone/>
                      </a:pPr>
                      <a:endParaRPr lang="en-AU" sz="1800" b="0" i="0" u="none" strike="noStrike" noProof="0">
                        <a:solidFill>
                          <a:srgbClr val="000000"/>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endParaRPr lang="en-AU"/>
                    </a:p>
                  </a:txBody>
                  <a:tcPr>
                    <a:lnL w="6350" cap="flat" cmpd="sng" algn="ctr">
                      <a:solidFill>
                        <a:schemeClr val="accent1"/>
                      </a:solidFill>
                      <a:prstDash val="solid"/>
                      <a:round/>
                      <a:headEnd type="none" w="med" len="med"/>
                      <a:tailEnd type="none" w="med" len="med"/>
                    </a:lnL>
                    <a:lnR w="6350">
                      <a:solidFill>
                        <a:schemeClr val="accent1"/>
                      </a:solidFill>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extLst>
                  <a:ext uri="{0D108BD9-81ED-4DB2-BD59-A6C34878D82A}">
                    <a16:rowId xmlns:a16="http://schemas.microsoft.com/office/drawing/2014/main" val="3593950619"/>
                  </a:ext>
                </a:extLst>
              </a:tr>
              <a:tr h="1146384">
                <a:tc>
                  <a:txBody>
                    <a:bodyPr/>
                    <a:lstStyle/>
                    <a:p>
                      <a:pPr lvl="0" algn="l">
                        <a:lnSpc>
                          <a:spcPct val="100000"/>
                        </a:lnSpc>
                        <a:spcBef>
                          <a:spcPts val="0"/>
                        </a:spcBef>
                        <a:spcAft>
                          <a:spcPts val="0"/>
                        </a:spcAft>
                        <a:buNone/>
                      </a:pPr>
                      <a:endParaRPr lang="en-AU" sz="2400" b="0" i="0" u="none" strike="noStrike" noProof="0">
                        <a:solidFill>
                          <a:srgbClr val="000000"/>
                        </a:solidFill>
                      </a:endParaRPr>
                    </a:p>
                  </a:txBody>
                  <a:tcPr>
                    <a:lnL w="6350">
                      <a:solidFill>
                        <a:schemeClr val="accent1"/>
                      </a:solidFill>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tcPr>
                </a:tc>
                <a:tc>
                  <a:txBody>
                    <a:bodyPr/>
                    <a:lstStyle/>
                    <a:p>
                      <a:pPr lvl="0" algn="l">
                        <a:lnSpc>
                          <a:spcPct val="100000"/>
                        </a:lnSpc>
                        <a:spcBef>
                          <a:spcPts val="0"/>
                        </a:spcBef>
                        <a:spcAft>
                          <a:spcPts val="0"/>
                        </a:spcAft>
                        <a:buNone/>
                      </a:pPr>
                      <a:endParaRPr lang="en-AU" sz="1800" b="0" i="0" u="none" strike="noStrike" noProof="0">
                        <a:solidFill>
                          <a:srgbClr val="000000"/>
                        </a:solidFill>
                        <a:latin typeface="Calibri"/>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tcPr>
                </a:tc>
                <a:tc>
                  <a:txBody>
                    <a:bodyPr/>
                    <a:lstStyle/>
                    <a:p>
                      <a:pPr lvl="0">
                        <a:buNone/>
                      </a:pPr>
                      <a:endParaRPr lang="en-AU" sz="2400"/>
                    </a:p>
                  </a:txBody>
                  <a:tcPr>
                    <a:lnL w="6350" cap="flat" cmpd="sng" algn="ctr">
                      <a:solidFill>
                        <a:schemeClr val="accent1"/>
                      </a:solidFill>
                      <a:prstDash val="solid"/>
                      <a:round/>
                      <a:headEnd type="none" w="med" len="med"/>
                      <a:tailEnd type="none" w="med" len="med"/>
                    </a:lnL>
                    <a:lnR w="6350">
                      <a:solidFill>
                        <a:schemeClr val="accent1"/>
                      </a:solidFill>
                    </a:lnR>
                    <a:lnT w="6350">
                      <a:solidFill>
                        <a:schemeClr val="accent1"/>
                      </a:solidFill>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05146298"/>
                  </a:ext>
                </a:extLst>
              </a:tr>
              <a:tr h="1146384">
                <a:tc>
                  <a:txBody>
                    <a:bodyPr/>
                    <a:lstStyle/>
                    <a:p>
                      <a:pPr lvl="0" algn="l">
                        <a:lnSpc>
                          <a:spcPct val="100000"/>
                        </a:lnSpc>
                        <a:spcBef>
                          <a:spcPts val="0"/>
                        </a:spcBef>
                        <a:spcAft>
                          <a:spcPts val="0"/>
                        </a:spcAft>
                        <a:buNone/>
                      </a:pPr>
                      <a:endParaRPr lang="en-AU" sz="2400" b="0" i="0" u="none" strike="noStrike" noProof="0">
                        <a:solidFill>
                          <a:srgbClr val="000000"/>
                        </a:solidFill>
                      </a:endParaRPr>
                    </a:p>
                  </a:txBody>
                  <a:tcPr>
                    <a:lnL w="6350">
                      <a:solidFill>
                        <a:schemeClr val="accent1"/>
                      </a:solidFill>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AU" sz="1800" b="0" i="0" u="none" strike="noStrike" noProof="0">
                        <a:solidFill>
                          <a:srgbClr val="000000"/>
                        </a:solidFill>
                        <a:latin typeface="Calibri"/>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noFill/>
                  </a:tcPr>
                </a:tc>
                <a:tc>
                  <a:txBody>
                    <a:bodyPr/>
                    <a:lstStyle/>
                    <a:p>
                      <a:pPr lvl="0">
                        <a:buNone/>
                      </a:pPr>
                      <a:endParaRPr lang="en-AU" sz="2400"/>
                    </a:p>
                  </a:txBody>
                  <a:tcPr>
                    <a:lnL w="6350" cap="flat" cmpd="sng" algn="ctr">
                      <a:solidFill>
                        <a:schemeClr val="accent1"/>
                      </a:solidFill>
                      <a:prstDash val="solid"/>
                      <a:round/>
                      <a:headEnd type="none" w="med" len="med"/>
                      <a:tailEnd type="none" w="med" len="med"/>
                    </a:lnL>
                    <a:lnR w="6350">
                      <a:solidFill>
                        <a:schemeClr val="accent1"/>
                      </a:solidFill>
                    </a:lnR>
                    <a:lnT w="6350">
                      <a:solidFill>
                        <a:schemeClr val="accent1"/>
                      </a:solidFill>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56846372"/>
                  </a:ext>
                </a:extLst>
              </a:tr>
              <a:tr h="1146384">
                <a:tc>
                  <a:txBody>
                    <a:bodyPr/>
                    <a:lstStyle/>
                    <a:p>
                      <a:pPr lvl="0" algn="l">
                        <a:buNone/>
                      </a:pPr>
                      <a:endParaRPr lang="en-AU" sz="2400" b="0" i="0" u="none" strike="noStrike" noProof="0">
                        <a:solidFill>
                          <a:srgbClr val="000000"/>
                        </a:solidFill>
                        <a:latin typeface="Calibri"/>
                      </a:endParaRPr>
                    </a:p>
                    <a:p>
                      <a:pPr lvl="0" algn="l">
                        <a:lnSpc>
                          <a:spcPct val="100000"/>
                        </a:lnSpc>
                        <a:spcBef>
                          <a:spcPts val="0"/>
                        </a:spcBef>
                        <a:spcAft>
                          <a:spcPts val="0"/>
                        </a:spcAft>
                        <a:buNone/>
                      </a:pPr>
                      <a:endParaRPr lang="en-AU" sz="2400" b="0" i="0" u="none" strike="noStrike" noProof="0">
                        <a:solidFill>
                          <a:srgbClr val="000000"/>
                        </a:solidFill>
                      </a:endParaRPr>
                    </a:p>
                  </a:txBody>
                  <a:tcPr>
                    <a:lnL w="6350">
                      <a:solidFill>
                        <a:schemeClr val="accent1"/>
                      </a:solidFill>
                    </a:lnL>
                    <a:lnR w="6350">
                      <a:solidFill>
                        <a:schemeClr val="accent1"/>
                      </a:solidFill>
                    </a:lnR>
                    <a:lnT w="6350">
                      <a:solidFill>
                        <a:schemeClr val="accent1"/>
                      </a:solidFill>
                    </a:lnT>
                    <a:lnB w="6350">
                      <a:solidFill>
                        <a:schemeClr val="accent1"/>
                      </a:solidFill>
                    </a:lnB>
                    <a:noFill/>
                  </a:tcPr>
                </a:tc>
                <a:tc>
                  <a:txBody>
                    <a:bodyPr/>
                    <a:lstStyle/>
                    <a:p>
                      <a:pPr lvl="0" algn="l">
                        <a:lnSpc>
                          <a:spcPct val="100000"/>
                        </a:lnSpc>
                        <a:spcBef>
                          <a:spcPts val="0"/>
                        </a:spcBef>
                        <a:spcAft>
                          <a:spcPts val="0"/>
                        </a:spcAft>
                        <a:buNone/>
                      </a:pPr>
                      <a:endParaRPr lang="en-AU" sz="1800" b="0" i="0" u="none" strike="noStrike" noProof="0">
                        <a:solidFill>
                          <a:srgbClr val="000000"/>
                        </a:solidFill>
                        <a:latin typeface="Calibri"/>
                      </a:endParaRPr>
                    </a:p>
                  </a:txBody>
                  <a:tcPr>
                    <a:lnL w="6350">
                      <a:solidFill>
                        <a:schemeClr val="accent1"/>
                      </a:solidFill>
                    </a:lnL>
                    <a:lnR w="6350">
                      <a:solidFill>
                        <a:schemeClr val="accent1"/>
                      </a:solidFill>
                    </a:lnR>
                    <a:lnT w="6350">
                      <a:solidFill>
                        <a:schemeClr val="accent1"/>
                      </a:solidFill>
                    </a:lnT>
                    <a:lnB w="6350">
                      <a:solidFill>
                        <a:schemeClr val="accent1"/>
                      </a:solidFill>
                    </a:lnB>
                    <a:noFill/>
                  </a:tcPr>
                </a:tc>
                <a:tc>
                  <a:txBody>
                    <a:bodyPr/>
                    <a:lstStyle/>
                    <a:p>
                      <a:pPr lvl="0">
                        <a:buNone/>
                      </a:pPr>
                      <a:endParaRPr lang="en-AU" sz="1800" b="0" i="0" u="none" strike="noStrike" noProof="0">
                        <a:latin typeface="Calibri"/>
                      </a:endParaRPr>
                    </a:p>
                    <a:p>
                      <a:pPr lvl="0">
                        <a:buNone/>
                      </a:pPr>
                      <a:endParaRPr lang="en-AU" sz="2400"/>
                    </a:p>
                  </a:txBody>
                  <a:tcPr>
                    <a:lnL w="6350">
                      <a:solidFill>
                        <a:schemeClr val="accent1"/>
                      </a:solidFill>
                    </a:lnL>
                    <a:lnR w="6350">
                      <a:solidFill>
                        <a:schemeClr val="accent1"/>
                      </a:solidFill>
                    </a:lnR>
                    <a:lnT w="6350">
                      <a:solidFill>
                        <a:schemeClr val="accent1"/>
                      </a:solidFill>
                    </a:lnT>
                    <a:lnB w="6350">
                      <a:solidFill>
                        <a:schemeClr val="accent1"/>
                      </a:solidFill>
                    </a:lnB>
                    <a:noFill/>
                  </a:tcPr>
                </a:tc>
                <a:extLst>
                  <a:ext uri="{0D108BD9-81ED-4DB2-BD59-A6C34878D82A}">
                    <a16:rowId xmlns:a16="http://schemas.microsoft.com/office/drawing/2014/main" val="2684551273"/>
                  </a:ext>
                </a:extLst>
              </a:tr>
            </a:tbl>
          </a:graphicData>
        </a:graphic>
      </p:graphicFrame>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502750" y="1788982"/>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4" name="Text Placeholder 9">
            <a:extLst>
              <a:ext uri="{FF2B5EF4-FFF2-40B4-BE49-F238E27FC236}">
                <a16:creationId xmlns:a16="http://schemas.microsoft.com/office/drawing/2014/main" id="{4CDD37EF-952B-E15B-78C1-976DFC6B5170}"/>
              </a:ext>
            </a:extLst>
          </p:cNvPr>
          <p:cNvSpPr>
            <a:spLocks noGrp="1"/>
          </p:cNvSpPr>
          <p:nvPr>
            <p:ph type="body" sz="quarter" idx="23" hasCustomPrompt="1"/>
          </p:nvPr>
        </p:nvSpPr>
        <p:spPr>
          <a:xfrm>
            <a:off x="502750" y="4070184"/>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6" name="Text Placeholder 9">
            <a:extLst>
              <a:ext uri="{FF2B5EF4-FFF2-40B4-BE49-F238E27FC236}">
                <a16:creationId xmlns:a16="http://schemas.microsoft.com/office/drawing/2014/main" id="{89CDB251-895A-1D5D-47BC-F26E93C57D6E}"/>
              </a:ext>
            </a:extLst>
          </p:cNvPr>
          <p:cNvSpPr>
            <a:spLocks noGrp="1"/>
          </p:cNvSpPr>
          <p:nvPr>
            <p:ph type="body" sz="quarter" idx="24" hasCustomPrompt="1"/>
          </p:nvPr>
        </p:nvSpPr>
        <p:spPr>
          <a:xfrm>
            <a:off x="2453183" y="4070184"/>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7" name="Text Placeholder 9">
            <a:extLst>
              <a:ext uri="{FF2B5EF4-FFF2-40B4-BE49-F238E27FC236}">
                <a16:creationId xmlns:a16="http://schemas.microsoft.com/office/drawing/2014/main" id="{69BE9095-F15D-97CF-2821-F6E9EA33ED78}"/>
              </a:ext>
            </a:extLst>
          </p:cNvPr>
          <p:cNvSpPr>
            <a:spLocks noGrp="1"/>
          </p:cNvSpPr>
          <p:nvPr>
            <p:ph type="body" sz="quarter" idx="25" hasCustomPrompt="1"/>
          </p:nvPr>
        </p:nvSpPr>
        <p:spPr>
          <a:xfrm>
            <a:off x="2453183" y="1786648"/>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9" name="Picture Placeholder 28">
            <a:extLst>
              <a:ext uri="{FF2B5EF4-FFF2-40B4-BE49-F238E27FC236}">
                <a16:creationId xmlns:a16="http://schemas.microsoft.com/office/drawing/2014/main" id="{15AFBE4D-DC1E-98AC-30D4-339C64AB70EE}"/>
              </a:ext>
            </a:extLst>
          </p:cNvPr>
          <p:cNvSpPr>
            <a:spLocks noGrp="1"/>
          </p:cNvSpPr>
          <p:nvPr>
            <p:ph type="pic" sz="quarter" idx="26" hasCustomPrompt="1"/>
          </p:nvPr>
        </p:nvSpPr>
        <p:spPr>
          <a:xfrm>
            <a:off x="5521519" y="1791558"/>
            <a:ext cx="3048000" cy="1029632"/>
          </a:xfrm>
          <a:prstGeom prst="rect">
            <a:avLst/>
          </a:prstGeom>
        </p:spPr>
        <p:txBody>
          <a:bodyPr/>
          <a:lstStyle>
            <a:lvl1pPr>
              <a:defRPr sz="2400"/>
            </a:lvl1pPr>
          </a:lstStyle>
          <a:p>
            <a:r>
              <a:rPr lang="en-AU"/>
              <a:t>Insert picture here.</a:t>
            </a:r>
          </a:p>
        </p:txBody>
      </p:sp>
      <p:sp>
        <p:nvSpPr>
          <p:cNvPr id="30" name="Picture Placeholder 28">
            <a:extLst>
              <a:ext uri="{FF2B5EF4-FFF2-40B4-BE49-F238E27FC236}">
                <a16:creationId xmlns:a16="http://schemas.microsoft.com/office/drawing/2014/main" id="{B8955513-1CF5-9D02-202F-B0453C04CE8E}"/>
              </a:ext>
            </a:extLst>
          </p:cNvPr>
          <p:cNvSpPr>
            <a:spLocks noGrp="1"/>
          </p:cNvSpPr>
          <p:nvPr>
            <p:ph type="pic" sz="quarter" idx="27" hasCustomPrompt="1"/>
          </p:nvPr>
        </p:nvSpPr>
        <p:spPr>
          <a:xfrm>
            <a:off x="5521519" y="4079180"/>
            <a:ext cx="3048000" cy="1029632"/>
          </a:xfrm>
          <a:prstGeom prst="rect">
            <a:avLst/>
          </a:prstGeom>
        </p:spPr>
        <p:txBody>
          <a:bodyPr/>
          <a:lstStyle>
            <a:lvl1pPr>
              <a:defRPr sz="2400"/>
            </a:lvl1pPr>
          </a:lstStyle>
          <a:p>
            <a:r>
              <a:rPr lang="en-AU"/>
              <a:t>Insert picture here.</a:t>
            </a:r>
          </a:p>
        </p:txBody>
      </p:sp>
      <p:sp>
        <p:nvSpPr>
          <p:cNvPr id="2" name="Picture Placeholder 28">
            <a:extLst>
              <a:ext uri="{FF2B5EF4-FFF2-40B4-BE49-F238E27FC236}">
                <a16:creationId xmlns:a16="http://schemas.microsoft.com/office/drawing/2014/main" id="{E6A90830-6277-9578-3F40-90B764CF0227}"/>
              </a:ext>
            </a:extLst>
          </p:cNvPr>
          <p:cNvSpPr>
            <a:spLocks noGrp="1"/>
          </p:cNvSpPr>
          <p:nvPr>
            <p:ph type="pic" sz="quarter" idx="28" hasCustomPrompt="1"/>
          </p:nvPr>
        </p:nvSpPr>
        <p:spPr>
          <a:xfrm>
            <a:off x="5521519" y="2935369"/>
            <a:ext cx="3048000" cy="1029632"/>
          </a:xfrm>
          <a:prstGeom prst="rect">
            <a:avLst/>
          </a:prstGeom>
        </p:spPr>
        <p:txBody>
          <a:bodyPr/>
          <a:lstStyle>
            <a:lvl1pPr>
              <a:defRPr sz="2400"/>
            </a:lvl1pPr>
          </a:lstStyle>
          <a:p>
            <a:r>
              <a:rPr lang="en-AU"/>
              <a:t>Insert picture here.</a:t>
            </a:r>
          </a:p>
        </p:txBody>
      </p:sp>
      <p:sp>
        <p:nvSpPr>
          <p:cNvPr id="3" name="Picture Placeholder 28">
            <a:extLst>
              <a:ext uri="{FF2B5EF4-FFF2-40B4-BE49-F238E27FC236}">
                <a16:creationId xmlns:a16="http://schemas.microsoft.com/office/drawing/2014/main" id="{3BE1C7B8-A075-6428-902D-57BC20CC7DBA}"/>
              </a:ext>
            </a:extLst>
          </p:cNvPr>
          <p:cNvSpPr>
            <a:spLocks noGrp="1"/>
          </p:cNvSpPr>
          <p:nvPr>
            <p:ph type="pic" sz="quarter" idx="29" hasCustomPrompt="1"/>
          </p:nvPr>
        </p:nvSpPr>
        <p:spPr>
          <a:xfrm>
            <a:off x="5521519" y="5228802"/>
            <a:ext cx="3048000" cy="1029632"/>
          </a:xfrm>
          <a:prstGeom prst="rect">
            <a:avLst/>
          </a:prstGeom>
        </p:spPr>
        <p:txBody>
          <a:bodyPr/>
          <a:lstStyle>
            <a:lvl1pPr>
              <a:defRPr sz="2400"/>
            </a:lvl1pPr>
          </a:lstStyle>
          <a:p>
            <a:r>
              <a:rPr lang="en-AU"/>
              <a:t>Insert picture here.</a:t>
            </a:r>
          </a:p>
        </p:txBody>
      </p:sp>
      <p:sp>
        <p:nvSpPr>
          <p:cNvPr id="4" name="Text Placeholder 9">
            <a:extLst>
              <a:ext uri="{FF2B5EF4-FFF2-40B4-BE49-F238E27FC236}">
                <a16:creationId xmlns:a16="http://schemas.microsoft.com/office/drawing/2014/main" id="{F087ED41-E779-F4A2-61BE-1DC7421ABB42}"/>
              </a:ext>
            </a:extLst>
          </p:cNvPr>
          <p:cNvSpPr>
            <a:spLocks noGrp="1"/>
          </p:cNvSpPr>
          <p:nvPr>
            <p:ph type="body" sz="quarter" idx="30" hasCustomPrompt="1"/>
          </p:nvPr>
        </p:nvSpPr>
        <p:spPr>
          <a:xfrm>
            <a:off x="502750" y="5243391"/>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5" name="Text Placeholder 9">
            <a:extLst>
              <a:ext uri="{FF2B5EF4-FFF2-40B4-BE49-F238E27FC236}">
                <a16:creationId xmlns:a16="http://schemas.microsoft.com/office/drawing/2014/main" id="{99460E88-32FF-D2D4-2CC2-2B2089C2A150}"/>
              </a:ext>
            </a:extLst>
          </p:cNvPr>
          <p:cNvSpPr>
            <a:spLocks noGrp="1"/>
          </p:cNvSpPr>
          <p:nvPr>
            <p:ph type="body" sz="quarter" idx="31" hasCustomPrompt="1"/>
          </p:nvPr>
        </p:nvSpPr>
        <p:spPr>
          <a:xfrm>
            <a:off x="2453183" y="5243391"/>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7" name="Text Placeholder 9">
            <a:extLst>
              <a:ext uri="{FF2B5EF4-FFF2-40B4-BE49-F238E27FC236}">
                <a16:creationId xmlns:a16="http://schemas.microsoft.com/office/drawing/2014/main" id="{91CAB646-A446-2162-04DF-916770234744}"/>
              </a:ext>
            </a:extLst>
          </p:cNvPr>
          <p:cNvSpPr>
            <a:spLocks noGrp="1"/>
          </p:cNvSpPr>
          <p:nvPr>
            <p:ph type="body" sz="quarter" idx="32" hasCustomPrompt="1"/>
          </p:nvPr>
        </p:nvSpPr>
        <p:spPr>
          <a:xfrm>
            <a:off x="502750" y="2929583"/>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8" name="Text Placeholder 9">
            <a:extLst>
              <a:ext uri="{FF2B5EF4-FFF2-40B4-BE49-F238E27FC236}">
                <a16:creationId xmlns:a16="http://schemas.microsoft.com/office/drawing/2014/main" id="{4450A7EC-D5AA-61ED-0132-747CEBF44879}"/>
              </a:ext>
            </a:extLst>
          </p:cNvPr>
          <p:cNvSpPr>
            <a:spLocks noGrp="1"/>
          </p:cNvSpPr>
          <p:nvPr>
            <p:ph type="body" sz="quarter" idx="33" hasCustomPrompt="1"/>
          </p:nvPr>
        </p:nvSpPr>
        <p:spPr>
          <a:xfrm>
            <a:off x="2453183" y="2929583"/>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Tree>
    <p:extLst>
      <p:ext uri="{BB962C8B-B14F-4D97-AF65-F5344CB8AC3E}">
        <p14:creationId xmlns:p14="http://schemas.microsoft.com/office/powerpoint/2010/main" val="26143116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ords to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Words To Learn</a:t>
            </a:r>
          </a:p>
        </p:txBody>
      </p:sp>
      <p:graphicFrame>
        <p:nvGraphicFramePr>
          <p:cNvPr id="17" name="Table 16">
            <a:extLst>
              <a:ext uri="{FF2B5EF4-FFF2-40B4-BE49-F238E27FC236}">
                <a16:creationId xmlns:a16="http://schemas.microsoft.com/office/drawing/2014/main" id="{6453EAB2-26D6-772E-E2E1-ECC03449E815}"/>
              </a:ext>
            </a:extLst>
          </p:cNvPr>
          <p:cNvGraphicFramePr>
            <a:graphicFrameLocks noGrp="1"/>
          </p:cNvGraphicFramePr>
          <p:nvPr userDrawn="1">
            <p:extLst>
              <p:ext uri="{D42A27DB-BD31-4B8C-83A1-F6EECF244321}">
                <p14:modId xmlns:p14="http://schemas.microsoft.com/office/powerpoint/2010/main" val="132743192"/>
              </p:ext>
            </p:extLst>
          </p:nvPr>
        </p:nvGraphicFramePr>
        <p:xfrm>
          <a:off x="434682" y="1269805"/>
          <a:ext cx="8239123" cy="2748550"/>
        </p:xfrm>
        <a:graphic>
          <a:graphicData uri="http://schemas.openxmlformats.org/drawingml/2006/table">
            <a:tbl>
              <a:tblPr firstRow="1" bandRow="1">
                <a:tableStyleId>{6E25E649-3F16-4E02-A733-19D2CDBF48F0}</a:tableStyleId>
              </a:tblPr>
              <a:tblGrid>
                <a:gridCol w="1948405">
                  <a:extLst>
                    <a:ext uri="{9D8B030D-6E8A-4147-A177-3AD203B41FA5}">
                      <a16:colId xmlns:a16="http://schemas.microsoft.com/office/drawing/2014/main" val="485695111"/>
                    </a:ext>
                  </a:extLst>
                </a:gridCol>
                <a:gridCol w="3019063">
                  <a:extLst>
                    <a:ext uri="{9D8B030D-6E8A-4147-A177-3AD203B41FA5}">
                      <a16:colId xmlns:a16="http://schemas.microsoft.com/office/drawing/2014/main" val="4153256965"/>
                    </a:ext>
                  </a:extLst>
                </a:gridCol>
                <a:gridCol w="3271655">
                  <a:extLst>
                    <a:ext uri="{9D8B030D-6E8A-4147-A177-3AD203B41FA5}">
                      <a16:colId xmlns:a16="http://schemas.microsoft.com/office/drawing/2014/main" val="4236880919"/>
                    </a:ext>
                  </a:extLst>
                </a:gridCol>
              </a:tblGrid>
              <a:tr h="458180">
                <a:tc>
                  <a:txBody>
                    <a:bodyPr/>
                    <a:lstStyle/>
                    <a:p>
                      <a:pPr algn="ctr"/>
                      <a:r>
                        <a:rPr lang="en-GB" sz="2400" b="0"/>
                        <a:t>Word</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Definition</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Image/Drawing</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3710302975"/>
                  </a:ext>
                </a:extLst>
              </a:tr>
              <a:tr h="2290370">
                <a:tc>
                  <a:txBody>
                    <a:bodyPr/>
                    <a:lstStyle/>
                    <a:p>
                      <a:pPr lvl="0" algn="l">
                        <a:buNone/>
                      </a:pPr>
                      <a:endParaRPr lang="en-AU" sz="2400"/>
                    </a:p>
                  </a:txBody>
                  <a:tcPr>
                    <a:lnL w="6350">
                      <a:solidFill>
                        <a:schemeClr val="accent1"/>
                      </a:solid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pPr lvl="0" algn="l">
                        <a:lnSpc>
                          <a:spcPct val="100000"/>
                        </a:lnSpc>
                        <a:spcBef>
                          <a:spcPts val="0"/>
                        </a:spcBef>
                        <a:spcAft>
                          <a:spcPts val="0"/>
                        </a:spcAft>
                        <a:buNone/>
                      </a:pPr>
                      <a:endParaRPr lang="en-AU" sz="1800" b="0" i="0" u="none" strike="noStrike" noProof="0">
                        <a:solidFill>
                          <a:srgbClr val="000000"/>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endParaRPr lang="en-AU"/>
                    </a:p>
                  </a:txBody>
                  <a:tcPr>
                    <a:lnL w="6350" cap="flat" cmpd="sng" algn="ctr">
                      <a:solidFill>
                        <a:schemeClr val="accent1"/>
                      </a:solidFill>
                      <a:prstDash val="solid"/>
                      <a:round/>
                      <a:headEnd type="none" w="med" len="med"/>
                      <a:tailEnd type="none" w="med" len="med"/>
                    </a:lnL>
                    <a:lnR w="6350">
                      <a:solidFill>
                        <a:schemeClr val="accent1"/>
                      </a:solidFill>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extLst>
                  <a:ext uri="{0D108BD9-81ED-4DB2-BD59-A6C34878D82A}">
                    <a16:rowId xmlns:a16="http://schemas.microsoft.com/office/drawing/2014/main" val="3593950619"/>
                  </a:ext>
                </a:extLst>
              </a:tr>
            </a:tbl>
          </a:graphicData>
        </a:graphic>
      </p:graphicFrame>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502750" y="1793891"/>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7" name="Text Placeholder 9">
            <a:extLst>
              <a:ext uri="{FF2B5EF4-FFF2-40B4-BE49-F238E27FC236}">
                <a16:creationId xmlns:a16="http://schemas.microsoft.com/office/drawing/2014/main" id="{69BE9095-F15D-97CF-2821-F6E9EA33ED78}"/>
              </a:ext>
            </a:extLst>
          </p:cNvPr>
          <p:cNvSpPr>
            <a:spLocks noGrp="1"/>
          </p:cNvSpPr>
          <p:nvPr>
            <p:ph type="body" sz="quarter" idx="25" hasCustomPrompt="1"/>
          </p:nvPr>
        </p:nvSpPr>
        <p:spPr>
          <a:xfrm>
            <a:off x="2453183" y="1791557"/>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9" name="Picture Placeholder 28">
            <a:extLst>
              <a:ext uri="{FF2B5EF4-FFF2-40B4-BE49-F238E27FC236}">
                <a16:creationId xmlns:a16="http://schemas.microsoft.com/office/drawing/2014/main" id="{15AFBE4D-DC1E-98AC-30D4-339C64AB70EE}"/>
              </a:ext>
            </a:extLst>
          </p:cNvPr>
          <p:cNvSpPr>
            <a:spLocks noGrp="1"/>
          </p:cNvSpPr>
          <p:nvPr>
            <p:ph type="pic" sz="quarter" idx="26" hasCustomPrompt="1"/>
          </p:nvPr>
        </p:nvSpPr>
        <p:spPr>
          <a:xfrm>
            <a:off x="5521519" y="1791558"/>
            <a:ext cx="3048000" cy="2166148"/>
          </a:xfrm>
          <a:prstGeom prst="rect">
            <a:avLst/>
          </a:prstGeom>
        </p:spPr>
        <p:txBody>
          <a:bodyPr/>
          <a:lstStyle>
            <a:lvl1pPr>
              <a:defRPr sz="2400"/>
            </a:lvl1pPr>
          </a:lstStyle>
          <a:p>
            <a:r>
              <a:rPr lang="en-AU"/>
              <a:t>Insert picture here.</a:t>
            </a:r>
          </a:p>
        </p:txBody>
      </p:sp>
    </p:spTree>
    <p:extLst>
      <p:ext uri="{BB962C8B-B14F-4D97-AF65-F5344CB8AC3E}">
        <p14:creationId xmlns:p14="http://schemas.microsoft.com/office/powerpoint/2010/main" val="42484825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460008-6D3C-523D-741B-7659FB395F9A}"/>
              </a:ext>
            </a:extLst>
          </p:cNvPr>
          <p:cNvSpPr txBox="1"/>
          <p:nvPr userDrawn="1"/>
        </p:nvSpPr>
        <p:spPr>
          <a:xfrm>
            <a:off x="441122" y="397906"/>
            <a:ext cx="918213"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20E6DE-DA7D-9A05-7F8F-D97A68F2B99C}"/>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2" name="Picture Placeholder 4">
            <a:extLst>
              <a:ext uri="{FF2B5EF4-FFF2-40B4-BE49-F238E27FC236}">
                <a16:creationId xmlns:a16="http://schemas.microsoft.com/office/drawing/2014/main" id="{2600F2FE-132C-5D54-8D35-6F9270289DDF}"/>
              </a:ext>
            </a:extLst>
          </p:cNvPr>
          <p:cNvSpPr>
            <a:spLocks noGrp="1"/>
          </p:cNvSpPr>
          <p:nvPr>
            <p:ph type="pic" sz="quarter" idx="25"/>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89068032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Picture Placeholder 4">
            <a:extLst>
              <a:ext uri="{FF2B5EF4-FFF2-40B4-BE49-F238E27FC236}">
                <a16:creationId xmlns:a16="http://schemas.microsoft.com/office/drawing/2014/main" id="{688B2BD5-C835-2796-B9CF-8B1D57268037}"/>
              </a:ext>
            </a:extLst>
          </p:cNvPr>
          <p:cNvSpPr>
            <a:spLocks noGrp="1"/>
          </p:cNvSpPr>
          <p:nvPr>
            <p:ph type="pic" sz="quarter" idx="24"/>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22467352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0" y="397906"/>
            <a:ext cx="1677259"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5">
            <a:extLst>
              <a:ext uri="{FF2B5EF4-FFF2-40B4-BE49-F238E27FC236}">
                <a16:creationId xmlns:a16="http://schemas.microsoft.com/office/drawing/2014/main" id="{9B410A73-07BF-AC5F-DE1C-D07B7FC42D1A}"/>
              </a:ext>
            </a:extLst>
          </p:cNvPr>
          <p:cNvSpPr>
            <a:spLocks noGrp="1"/>
          </p:cNvSpPr>
          <p:nvPr>
            <p:ph type="body" sz="quarter" idx="23" hasCustomPrompt="1"/>
          </p:nvPr>
        </p:nvSpPr>
        <p:spPr>
          <a:xfrm>
            <a:off x="1940824" y="401037"/>
            <a:ext cx="66758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Picture Placeholder 4">
            <a:extLst>
              <a:ext uri="{FF2B5EF4-FFF2-40B4-BE49-F238E27FC236}">
                <a16:creationId xmlns:a16="http://schemas.microsoft.com/office/drawing/2014/main" id="{4CCB104A-9C9F-41F7-F503-6A150DEBAB9C}"/>
              </a:ext>
            </a:extLst>
          </p:cNvPr>
          <p:cNvSpPr>
            <a:spLocks noGrp="1"/>
          </p:cNvSpPr>
          <p:nvPr>
            <p:ph type="pic" sz="quarter" idx="24"/>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505676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 Do: Demo Vide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4" y="397906"/>
            <a:ext cx="915065"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accent3"/>
              </a:solidFill>
              <a:latin typeface="Calibri" panose="020F0502020204030204" pitchFamily="34" charset="0"/>
              <a:cs typeface="Calibri" panose="020F0502020204030204" pitchFamily="34" charset="0"/>
            </a:endParaRPr>
          </a:p>
        </p:txBody>
      </p:sp>
      <p:sp>
        <p:nvSpPr>
          <p:cNvPr id="5" name="Media Placeholder 4">
            <a:extLst>
              <a:ext uri="{FF2B5EF4-FFF2-40B4-BE49-F238E27FC236}">
                <a16:creationId xmlns:a16="http://schemas.microsoft.com/office/drawing/2014/main" id="{7A69CC26-A02C-8C8E-A794-680349CB5428}"/>
              </a:ext>
            </a:extLst>
          </p:cNvPr>
          <p:cNvSpPr>
            <a:spLocks noGrp="1"/>
          </p:cNvSpPr>
          <p:nvPr>
            <p:ph type="media" sz="quarter" idx="10" hasCustomPrompt="1"/>
          </p:nvPr>
        </p:nvSpPr>
        <p:spPr>
          <a:xfrm>
            <a:off x="439737" y="1279529"/>
            <a:ext cx="8239125" cy="5029196"/>
          </a:xfrm>
          <a:prstGeom prst="rect">
            <a:avLst/>
          </a:prstGeom>
        </p:spPr>
        <p:txBody>
          <a:bodyPr/>
          <a:lstStyle>
            <a:lvl1pPr>
              <a:defRPr sz="1600"/>
            </a:lvl1pPr>
          </a:lstStyle>
          <a:p>
            <a:r>
              <a:rPr lang="en-AU"/>
              <a:t>Insert video here.</a:t>
            </a:r>
          </a:p>
        </p:txBody>
      </p:sp>
      <p:sp>
        <p:nvSpPr>
          <p:cNvPr id="3" name="Text Placeholder 4">
            <a:extLst>
              <a:ext uri="{FF2B5EF4-FFF2-40B4-BE49-F238E27FC236}">
                <a16:creationId xmlns:a16="http://schemas.microsoft.com/office/drawing/2014/main" id="{5AE79840-E80E-10EE-02B9-8A094AEA9789}"/>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Tree>
    <p:extLst>
      <p:ext uri="{BB962C8B-B14F-4D97-AF65-F5344CB8AC3E}">
        <p14:creationId xmlns:p14="http://schemas.microsoft.com/office/powerpoint/2010/main" val="225369332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tx1"/>
              </a:solidFill>
              <a:latin typeface="Calibri" panose="020F0502020204030204" pitchFamily="34" charset="0"/>
              <a:cs typeface="Calibri" panose="020F0502020204030204" pitchFamily="34" charset="0"/>
            </a:endParaRPr>
          </a:p>
        </p:txBody>
      </p:sp>
      <p:sp>
        <p:nvSpPr>
          <p:cNvPr id="4" name="Text Placeholder 4">
            <a:extLst>
              <a:ext uri="{FF2B5EF4-FFF2-40B4-BE49-F238E27FC236}">
                <a16:creationId xmlns:a16="http://schemas.microsoft.com/office/drawing/2014/main" id="{8C7AD09E-99DC-DA55-A39B-4867DE8E26D4}"/>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2" name="Picture Placeholder 4">
            <a:extLst>
              <a:ext uri="{FF2B5EF4-FFF2-40B4-BE49-F238E27FC236}">
                <a16:creationId xmlns:a16="http://schemas.microsoft.com/office/drawing/2014/main" id="{C7F9D390-E8D7-3867-CA72-3F905D724C8B}"/>
              </a:ext>
            </a:extLst>
          </p:cNvPr>
          <p:cNvSpPr>
            <a:spLocks noGrp="1"/>
          </p:cNvSpPr>
          <p:nvPr>
            <p:ph type="pic" sz="quarter" idx="23" hasCustomPrompt="1"/>
          </p:nvPr>
        </p:nvSpPr>
        <p:spPr>
          <a:xfrm>
            <a:off x="439737" y="1281118"/>
            <a:ext cx="8239125" cy="5027607"/>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18444439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tx1"/>
              </a:solidFill>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48FED875-B37D-EF68-B461-CF90EB5561DF}"/>
              </a:ext>
            </a:extLst>
          </p:cNvPr>
          <p:cNvSpPr>
            <a:spLocks noGrp="1"/>
          </p:cNvSpPr>
          <p:nvPr>
            <p:ph type="body" sz="quarter" idx="24" hasCustomPrompt="1"/>
          </p:nvPr>
        </p:nvSpPr>
        <p:spPr>
          <a:xfrm>
            <a:off x="1855956"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4" name="Picture Placeholder 4">
            <a:extLst>
              <a:ext uri="{FF2B5EF4-FFF2-40B4-BE49-F238E27FC236}">
                <a16:creationId xmlns:a16="http://schemas.microsoft.com/office/drawing/2014/main" id="{3F437FA5-ECD1-98F7-A37E-C2E892625C47}"/>
              </a:ext>
            </a:extLst>
          </p:cNvPr>
          <p:cNvSpPr>
            <a:spLocks noGrp="1"/>
          </p:cNvSpPr>
          <p:nvPr>
            <p:ph type="pic" sz="quarter" idx="23" hasCustomPrompt="1"/>
          </p:nvPr>
        </p:nvSpPr>
        <p:spPr>
          <a:xfrm>
            <a:off x="439737" y="1281118"/>
            <a:ext cx="8239125" cy="5027607"/>
          </a:xfrm>
          <a:prstGeom prst="rect">
            <a:avLst/>
          </a:prstGeom>
        </p:spPr>
        <p:txBody>
          <a:bodyPr/>
          <a:lstStyle>
            <a:lvl1pPr>
              <a:defRPr sz="1600"/>
            </a:lvl1pPr>
          </a:lstStyle>
          <a:p>
            <a:r>
              <a:rPr lang="en-US"/>
              <a:t>Insert video still here.</a:t>
            </a:r>
            <a:endParaRPr lang="en-GB"/>
          </a:p>
        </p:txBody>
      </p:sp>
      <p:sp>
        <p:nvSpPr>
          <p:cNvPr id="3" name="TextBox 2">
            <a:extLst>
              <a:ext uri="{FF2B5EF4-FFF2-40B4-BE49-F238E27FC236}">
                <a16:creationId xmlns:a16="http://schemas.microsoft.com/office/drawing/2014/main" id="{57739949-5957-EBA2-CC69-D7614728E827}"/>
              </a:ext>
            </a:extLst>
          </p:cNvPr>
          <p:cNvSpPr txBox="1"/>
          <p:nvPr userDrawn="1"/>
        </p:nvSpPr>
        <p:spPr>
          <a:xfrm>
            <a:off x="933450" y="662940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5" name="TextBox 4">
            <a:extLst>
              <a:ext uri="{FF2B5EF4-FFF2-40B4-BE49-F238E27FC236}">
                <a16:creationId xmlns:a16="http://schemas.microsoft.com/office/drawing/2014/main" id="{26247C43-9DDC-C81F-DC40-C07F790393DD}"/>
              </a:ext>
            </a:extLst>
          </p:cNvPr>
          <p:cNvSpPr txBox="1"/>
          <p:nvPr userDrawn="1"/>
        </p:nvSpPr>
        <p:spPr>
          <a:xfrm>
            <a:off x="1276350" y="661035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43789936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ou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52C1358E-C8D0-937C-DBE8-4E73E87B8579}"/>
              </a:ext>
            </a:extLst>
          </p:cNvPr>
          <p:cNvSpPr>
            <a:spLocks noGrp="1"/>
          </p:cNvSpPr>
          <p:nvPr>
            <p:ph type="body" sz="quarter" idx="24" hasCustomPrompt="1"/>
          </p:nvPr>
        </p:nvSpPr>
        <p:spPr>
          <a:xfrm>
            <a:off x="1935470"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3" name="Picture Placeholder 4">
            <a:extLst>
              <a:ext uri="{FF2B5EF4-FFF2-40B4-BE49-F238E27FC236}">
                <a16:creationId xmlns:a16="http://schemas.microsoft.com/office/drawing/2014/main" id="{D65BA9B6-02D8-F1C6-7E2C-0F9B064F0894}"/>
              </a:ext>
            </a:extLst>
          </p:cNvPr>
          <p:cNvSpPr>
            <a:spLocks noGrp="1"/>
          </p:cNvSpPr>
          <p:nvPr>
            <p:ph type="pic" sz="quarter" idx="23" hasCustomPrompt="1"/>
          </p:nvPr>
        </p:nvSpPr>
        <p:spPr>
          <a:xfrm>
            <a:off x="439737" y="1273178"/>
            <a:ext cx="8239125" cy="5035547"/>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391859591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FU 3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53231" y="1301141"/>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5" name="Picture 4" descr="A group of papers with hand gestures&#10;&#10;Description automatically generated">
            <a:extLst>
              <a:ext uri="{FF2B5EF4-FFF2-40B4-BE49-F238E27FC236}">
                <a16:creationId xmlns:a16="http://schemas.microsoft.com/office/drawing/2014/main" id="{5DE6FAE0-0E25-47CE-712C-08B7E8F617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5087" t="4562" r="3816" b="35964"/>
          <a:stretch/>
        </p:blipFill>
        <p:spPr>
          <a:xfrm>
            <a:off x="441123" y="2265326"/>
            <a:ext cx="8237538" cy="4043400"/>
          </a:xfrm>
          <a:prstGeom prst="rect">
            <a:avLst/>
          </a:prstGeom>
        </p:spPr>
      </p:pic>
    </p:spTree>
    <p:extLst>
      <p:ext uri="{BB962C8B-B14F-4D97-AF65-F5344CB8AC3E}">
        <p14:creationId xmlns:p14="http://schemas.microsoft.com/office/powerpoint/2010/main" val="6578697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Tree>
    <p:extLst>
      <p:ext uri="{BB962C8B-B14F-4D97-AF65-F5344CB8AC3E}">
        <p14:creationId xmlns:p14="http://schemas.microsoft.com/office/powerpoint/2010/main" val="23522106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FU 2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43291" y="1278032"/>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CC648B-1695-30DD-92F7-1F92C07CF53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261240" y="2242343"/>
            <a:ext cx="6639979" cy="4046010"/>
          </a:xfrm>
          <a:prstGeom prst="rect">
            <a:avLst/>
          </a:prstGeom>
        </p:spPr>
      </p:pic>
    </p:spTree>
    <p:extLst>
      <p:ext uri="{BB962C8B-B14F-4D97-AF65-F5344CB8AC3E}">
        <p14:creationId xmlns:p14="http://schemas.microsoft.com/office/powerpoint/2010/main" val="74223231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 Do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460008-6D3C-523D-741B-7659FB395F9A}"/>
              </a:ext>
            </a:extLst>
          </p:cNvPr>
          <p:cNvSpPr txBox="1"/>
          <p:nvPr userDrawn="1"/>
        </p:nvSpPr>
        <p:spPr>
          <a:xfrm>
            <a:off x="441122" y="397906"/>
            <a:ext cx="918213"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20E6DE-DA7D-9A05-7F8F-D97A68F2B99C}"/>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err="1"/>
              <a:t>Favourite</a:t>
            </a:r>
            <a:r>
              <a:rPr lang="en-US"/>
              <a:t> Part</a:t>
            </a:r>
          </a:p>
        </p:txBody>
      </p:sp>
      <p:sp>
        <p:nvSpPr>
          <p:cNvPr id="2" name="Picture Placeholder 4">
            <a:extLst>
              <a:ext uri="{FF2B5EF4-FFF2-40B4-BE49-F238E27FC236}">
                <a16:creationId xmlns:a16="http://schemas.microsoft.com/office/drawing/2014/main" id="{3DFC4CFB-E380-41A7-3A55-26D91C3518D8}"/>
              </a:ext>
            </a:extLst>
          </p:cNvPr>
          <p:cNvSpPr>
            <a:spLocks noGrp="1"/>
          </p:cNvSpPr>
          <p:nvPr>
            <p:ph type="pic" sz="quarter" idx="25"/>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264621533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 Do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Favourite Part</a:t>
            </a:r>
          </a:p>
        </p:txBody>
      </p:sp>
      <p:sp>
        <p:nvSpPr>
          <p:cNvPr id="2" name="Picture Placeholder 4">
            <a:extLst>
              <a:ext uri="{FF2B5EF4-FFF2-40B4-BE49-F238E27FC236}">
                <a16:creationId xmlns:a16="http://schemas.microsoft.com/office/drawing/2014/main" id="{1B78710B-AD6C-0B14-B3F4-62F5DD773398}"/>
              </a:ext>
            </a:extLst>
          </p:cNvPr>
          <p:cNvSpPr>
            <a:spLocks noGrp="1"/>
          </p:cNvSpPr>
          <p:nvPr>
            <p:ph type="pic" sz="quarter" idx="24"/>
          </p:nvPr>
        </p:nvSpPr>
        <p:spPr>
          <a:xfrm>
            <a:off x="439737" y="1281118"/>
            <a:ext cx="8239125" cy="5027607"/>
          </a:xfrm>
          <a:prstGeom prst="rect">
            <a:avLst/>
          </a:prstGeom>
        </p:spPr>
        <p:txBody>
          <a:bodyPr/>
          <a:lstStyle>
            <a:lvl1pPr>
              <a:defRPr sz="1600"/>
            </a:lvl1pPr>
          </a:lstStyle>
          <a:p>
            <a:endParaRPr lang="en-GB"/>
          </a:p>
        </p:txBody>
      </p:sp>
    </p:spTree>
    <p:extLst>
      <p:ext uri="{BB962C8B-B14F-4D97-AF65-F5344CB8AC3E}">
        <p14:creationId xmlns:p14="http://schemas.microsoft.com/office/powerpoint/2010/main" val="156673254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You Do: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pic>
        <p:nvPicPr>
          <p:cNvPr id="2" name="Picture 1" descr="A child's hands holding a paper with colorful circles&#10;&#10;Description automatically generated">
            <a:extLst>
              <a:ext uri="{FF2B5EF4-FFF2-40B4-BE49-F238E27FC236}">
                <a16:creationId xmlns:a16="http://schemas.microsoft.com/office/drawing/2014/main" id="{A068FE85-7F5E-657F-5FAB-641B167C899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441125" y="1268412"/>
            <a:ext cx="8234362" cy="5038725"/>
          </a:xfrm>
          <a:prstGeom prst="rect">
            <a:avLst/>
          </a:prstGeom>
        </p:spPr>
      </p:pic>
      <p:sp>
        <p:nvSpPr>
          <p:cNvPr id="3" name="Text Placeholder 5">
            <a:extLst>
              <a:ext uri="{FF2B5EF4-FFF2-40B4-BE49-F238E27FC236}">
                <a16:creationId xmlns:a16="http://schemas.microsoft.com/office/drawing/2014/main" id="{F43C3402-0B63-693A-F588-12EF5EA94A27}"/>
              </a:ext>
            </a:extLst>
          </p:cNvPr>
          <p:cNvSpPr>
            <a:spLocks noGrp="1"/>
          </p:cNvSpPr>
          <p:nvPr>
            <p:ph type="body" sz="quarter" idx="23" hasCustomPrompt="1"/>
          </p:nvPr>
        </p:nvSpPr>
        <p:spPr>
          <a:xfrm>
            <a:off x="1967393" y="397906"/>
            <a:ext cx="6735484" cy="553998"/>
          </a:xfrm>
          <a:prstGeom prst="rect">
            <a:avLst/>
          </a:prstGeom>
        </p:spPr>
        <p:txBody>
          <a:bodyPr wrap="square" lIns="0" tIns="0" rIns="0" bIns="0">
            <a:spAutoFit/>
          </a:bodyPr>
          <a:lstStyle>
            <a:lvl1pPr>
              <a:defRPr sz="3600" b="1">
                <a:solidFill>
                  <a:schemeClr val="tx1"/>
                </a:solidFill>
              </a:defRPr>
            </a:lvl1pPr>
          </a:lstStyle>
          <a:p>
            <a:pPr lvl="0"/>
            <a:r>
              <a:rPr lang="en-AU"/>
              <a:t>Favourite Part</a:t>
            </a:r>
          </a:p>
        </p:txBody>
      </p:sp>
    </p:spTree>
    <p:extLst>
      <p:ext uri="{BB962C8B-B14F-4D97-AF65-F5344CB8AC3E}">
        <p14:creationId xmlns:p14="http://schemas.microsoft.com/office/powerpoint/2010/main" val="55968804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 Do: Artists Share Their Wor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0561FA9-0C0A-1F9E-F40A-57B58A6C8A22}"/>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Picture Placeholder 4">
            <a:extLst>
              <a:ext uri="{FF2B5EF4-FFF2-40B4-BE49-F238E27FC236}">
                <a16:creationId xmlns:a16="http://schemas.microsoft.com/office/drawing/2014/main" id="{D616C214-8291-AB6C-19FB-388E6A9ADB4C}"/>
              </a:ext>
            </a:extLst>
          </p:cNvPr>
          <p:cNvSpPr>
            <a:spLocks noGrp="1"/>
          </p:cNvSpPr>
          <p:nvPr>
            <p:ph type="pic" sz="quarter" idx="24" hasCustomPrompt="1"/>
          </p:nvPr>
        </p:nvSpPr>
        <p:spPr>
          <a:xfrm>
            <a:off x="441123" y="1299170"/>
            <a:ext cx="8234565" cy="5006379"/>
          </a:xfrm>
          <a:prstGeom prst="rect">
            <a:avLst/>
          </a:prstGeom>
        </p:spPr>
        <p:txBody>
          <a:bodyPr/>
          <a:lstStyle>
            <a:lvl1pPr>
              <a:defRPr sz="1600"/>
            </a:lvl1pPr>
          </a:lstStyle>
          <a:p>
            <a:r>
              <a:rPr lang="en-US"/>
              <a:t>Insert example images.</a:t>
            </a:r>
            <a:endParaRPr lang="en-GB"/>
          </a:p>
        </p:txBody>
      </p:sp>
    </p:spTree>
    <p:extLst>
      <p:ext uri="{BB962C8B-B14F-4D97-AF65-F5344CB8AC3E}">
        <p14:creationId xmlns:p14="http://schemas.microsoft.com/office/powerpoint/2010/main" val="670475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Wal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0561FA9-0C0A-1F9E-F40A-57B58A6C8A22}"/>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Picture Placeholder 4">
            <a:extLst>
              <a:ext uri="{FF2B5EF4-FFF2-40B4-BE49-F238E27FC236}">
                <a16:creationId xmlns:a16="http://schemas.microsoft.com/office/drawing/2014/main" id="{0DBFF24C-2F11-A149-1421-3477C93CA830}"/>
              </a:ext>
            </a:extLst>
          </p:cNvPr>
          <p:cNvSpPr>
            <a:spLocks noGrp="1"/>
          </p:cNvSpPr>
          <p:nvPr>
            <p:ph type="pic" sz="quarter" idx="24" hasCustomPrompt="1"/>
          </p:nvPr>
        </p:nvSpPr>
        <p:spPr>
          <a:xfrm>
            <a:off x="441122" y="1268412"/>
            <a:ext cx="8237740" cy="5038725"/>
          </a:xfrm>
          <a:prstGeom prst="rect">
            <a:avLst/>
          </a:prstGeom>
        </p:spPr>
        <p:txBody>
          <a:bodyPr/>
          <a:lstStyle>
            <a:lvl1pPr>
              <a:defRPr sz="1600"/>
            </a:lvl1pPr>
          </a:lstStyle>
          <a:p>
            <a:r>
              <a:rPr lang="en-US"/>
              <a:t>Insert Ai Art Walk image.</a:t>
            </a:r>
            <a:endParaRPr lang="en-GB"/>
          </a:p>
        </p:txBody>
      </p:sp>
    </p:spTree>
    <p:extLst>
      <p:ext uri="{BB962C8B-B14F-4D97-AF65-F5344CB8AC3E}">
        <p14:creationId xmlns:p14="http://schemas.microsoft.com/office/powerpoint/2010/main" val="360389925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at We Learne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78352"/>
            <a:ext cx="8233422" cy="369332"/>
          </a:xfrm>
          <a:prstGeom prst="rect">
            <a:avLst/>
          </a:prstGeom>
        </p:spPr>
        <p:txBody>
          <a:bodyPr wrap="square" lIns="0" tIns="0" rIns="0" bIns="0">
            <a:spAutoFit/>
          </a:bodyPr>
          <a:lstStyle>
            <a:lvl1pPr>
              <a:defRPr sz="2400" b="0" i="0">
                <a:latin typeface="+mn-lt"/>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What We Learned</a:t>
            </a:r>
          </a:p>
        </p:txBody>
      </p:sp>
      <p:sp>
        <p:nvSpPr>
          <p:cNvPr id="2" name="Picture Placeholder 4">
            <a:extLst>
              <a:ext uri="{FF2B5EF4-FFF2-40B4-BE49-F238E27FC236}">
                <a16:creationId xmlns:a16="http://schemas.microsoft.com/office/drawing/2014/main" id="{10E8DD67-0F3C-2E81-A1DD-7A230B8353A1}"/>
              </a:ext>
            </a:extLst>
          </p:cNvPr>
          <p:cNvSpPr>
            <a:spLocks noGrp="1"/>
          </p:cNvSpPr>
          <p:nvPr>
            <p:ph type="pic" sz="quarter" idx="23" hasCustomPrompt="1"/>
          </p:nvPr>
        </p:nvSpPr>
        <p:spPr>
          <a:xfrm>
            <a:off x="431799" y="2260535"/>
            <a:ext cx="8239125" cy="4053761"/>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420141092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ow Well Did You Learn?">
    <p:spTree>
      <p:nvGrpSpPr>
        <p:cNvPr id="1" name=""/>
        <p:cNvGrpSpPr/>
        <p:nvPr/>
      </p:nvGrpSpPr>
      <p:grpSpPr>
        <a:xfrm>
          <a:off x="0" y="0"/>
          <a:ext cx="0" cy="0"/>
          <a:chOff x="0" y="0"/>
          <a:chExt cx="0" cy="0"/>
        </a:xfrm>
      </p:grpSpPr>
      <p:pic>
        <p:nvPicPr>
          <p:cNvPr id="3" name="perfect-beauty-191271.mp3">
            <a:hlinkClick r:id="" action="ppaction://media"/>
            <a:extLst>
              <a:ext uri="{FF2B5EF4-FFF2-40B4-BE49-F238E27FC236}">
                <a16:creationId xmlns:a16="http://schemas.microsoft.com/office/drawing/2014/main" id="{4E344AEE-FCB1-7E02-FC63-42E86F03EA8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6"/>
          <a:stretch>
            <a:fillRect/>
          </a:stretch>
        </p:blipFill>
        <p:spPr>
          <a:xfrm>
            <a:off x="4157662" y="5429177"/>
            <a:ext cx="812800" cy="812800"/>
          </a:xfrm>
          <a:prstGeom prst="rect">
            <a:avLst/>
          </a:prstGeom>
        </p:spPr>
      </p:pic>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33400"/>
          </a:xfrm>
          <a:prstGeom prst="rect">
            <a:avLst/>
          </a:prstGeom>
          <a:noFill/>
          <a:ln>
            <a:noFill/>
          </a:ln>
        </p:spPr>
        <p:txBody>
          <a:bodyPr wrap="square" lIns="0" tIns="0" rIns="0" bIns="0" rtlCol="0">
            <a:noAutofit/>
          </a:bodyPr>
          <a:lstStyle/>
          <a:p>
            <a:r>
              <a:rPr lang="en-US" sz="3600" b="1" i="0">
                <a:solidFill>
                  <a:schemeClr val="accent1"/>
                </a:solidFill>
                <a:latin typeface="+mn-lt"/>
              </a:rPr>
              <a:t>How Well Did You Learn?</a:t>
            </a:r>
          </a:p>
        </p:txBody>
      </p:sp>
      <p:pic>
        <p:nvPicPr>
          <p:cNvPr id="9" name="shutterstock_1104400065">
            <a:hlinkClick r:id="" action="ppaction://media"/>
            <a:extLst>
              <a:ext uri="{FF2B5EF4-FFF2-40B4-BE49-F238E27FC236}">
                <a16:creationId xmlns:a16="http://schemas.microsoft.com/office/drawing/2014/main" id="{297EE39C-8D8A-D8EC-2CE1-A8A2A4CE145D}"/>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7"/>
          <a:stretch>
            <a:fillRect/>
          </a:stretch>
        </p:blipFill>
        <p:spPr>
          <a:xfrm>
            <a:off x="440070" y="1280026"/>
            <a:ext cx="8238792" cy="4850195"/>
          </a:xfrm>
          <a:prstGeom prst="rect">
            <a:avLst/>
          </a:prstGeom>
        </p:spPr>
      </p:pic>
      <p:sp>
        <p:nvSpPr>
          <p:cNvPr id="2" name="TextBox 1">
            <a:extLst>
              <a:ext uri="{FF2B5EF4-FFF2-40B4-BE49-F238E27FC236}">
                <a16:creationId xmlns:a16="http://schemas.microsoft.com/office/drawing/2014/main" id="{7F12C4CA-6E56-65A5-C06A-1C09B95F6E6C}"/>
              </a:ext>
            </a:extLst>
          </p:cNvPr>
          <p:cNvSpPr txBox="1"/>
          <p:nvPr userDrawn="1"/>
        </p:nvSpPr>
        <p:spPr>
          <a:xfrm>
            <a:off x="8580664" y="6523264"/>
            <a:ext cx="0" cy="0"/>
          </a:xfrm>
          <a:prstGeom prst="rect">
            <a:avLst/>
          </a:prstGeom>
          <a:noFill/>
          <a:ln>
            <a:noFill/>
          </a:ln>
        </p:spPr>
        <p:txBody>
          <a:bodyPr wrap="none" rtlCol="0">
            <a:noAutofit/>
          </a:bodyPr>
          <a:lstStyle/>
          <a:p>
            <a:pPr>
              <a:spcBef>
                <a:spcPts val="672"/>
              </a:spcBef>
            </a:pPr>
            <a:endParaRPr lang="en-GB" sz="2800" i="0">
              <a:solidFill>
                <a:schemeClr val="tx1"/>
              </a:solidFill>
              <a:latin typeface="Calibri"/>
              <a:cs typeface="Calibri"/>
            </a:endParaRPr>
          </a:p>
        </p:txBody>
      </p:sp>
    </p:spTree>
    <p:extLst>
      <p:ext uri="{BB962C8B-B14F-4D97-AF65-F5344CB8AC3E}">
        <p14:creationId xmlns:p14="http://schemas.microsoft.com/office/powerpoint/2010/main" val="44103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9" fill="hold"/>
                                        <p:tgtEl>
                                          <p:spTgt spid="9"/>
                                        </p:tgtEl>
                                      </p:cBhvr>
                                    </p:cmd>
                                  </p:childTnLst>
                                </p:cTn>
                              </p:par>
                              <p:par>
                                <p:cTn id="7" presetID="1" presetClass="mediacall" presetSubtype="0" fill="hold" nodeType="withEffect">
                                  <p:stCondLst>
                                    <p:cond delay="0"/>
                                  </p:stCondLst>
                                  <p:childTnLst>
                                    <p:cmd type="call" cmd="playFrom(0.0)">
                                      <p:cBhvr>
                                        <p:cTn id="8" dur="440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audio>
              <p:cMediaNode vol="80000">
                <p:cTn id="10" fill="hold" display="0">
                  <p:stCondLst>
                    <p:cond delay="indefinite"/>
                  </p:stCondLst>
                  <p:endCondLst>
                    <p:cond evt="onStopAudio" delay="0">
                      <p:tgtEl>
                        <p:sldTgt/>
                      </p:tgtEl>
                    </p:cond>
                  </p:endCondLst>
                </p:cTn>
                <p:tgtEl>
                  <p:spTgt spid="3"/>
                </p:tgtEl>
              </p:cMediaNode>
            </p:audio>
          </p:childTnLst>
        </p:cTn>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e Are Learning N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54818" y="1301432"/>
            <a:ext cx="8234363" cy="369332"/>
          </a:xfrm>
          <a:prstGeom prst="rect">
            <a:avLst/>
          </a:prstGeom>
        </p:spPr>
        <p:txBody>
          <a:bodyPr wrap="square" lIns="0" tIns="0" rIns="0" bIns="0">
            <a:spAutoFit/>
          </a:bodyPr>
          <a:lstStyle>
            <a:lvl1pPr>
              <a:defRPr sz="2400" b="0" i="0">
                <a:latin typeface="+mn-lt"/>
              </a:defRPr>
            </a:lvl1pPr>
          </a:lstStyle>
          <a:p>
            <a:pPr lvl="0"/>
            <a:r>
              <a:rPr lang="en-GB"/>
              <a:t>Insert text here.</a:t>
            </a:r>
          </a:p>
        </p:txBody>
      </p:sp>
      <p:sp>
        <p:nvSpPr>
          <p:cNvPr id="13" name="Rectangle 12">
            <a:extLst>
              <a:ext uri="{FF2B5EF4-FFF2-40B4-BE49-F238E27FC236}">
                <a16:creationId xmlns:a16="http://schemas.microsoft.com/office/drawing/2014/main" id="{5B88F415-FD31-477E-B763-F7A3EB70666F}"/>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We Are Learning Next</a:t>
            </a:r>
          </a:p>
        </p:txBody>
      </p:sp>
      <p:sp>
        <p:nvSpPr>
          <p:cNvPr id="3" name="Picture Placeholder 4">
            <a:extLst>
              <a:ext uri="{FF2B5EF4-FFF2-40B4-BE49-F238E27FC236}">
                <a16:creationId xmlns:a16="http://schemas.microsoft.com/office/drawing/2014/main" id="{07293663-180E-339F-52A7-0F0DBEC90DE3}"/>
              </a:ext>
            </a:extLst>
          </p:cNvPr>
          <p:cNvSpPr>
            <a:spLocks noGrp="1"/>
          </p:cNvSpPr>
          <p:nvPr>
            <p:ph type="pic" sz="quarter" idx="23" hasCustomPrompt="1"/>
          </p:nvPr>
        </p:nvSpPr>
        <p:spPr>
          <a:xfrm>
            <a:off x="431799" y="2260535"/>
            <a:ext cx="8239125" cy="4053761"/>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319590167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Tree>
    <p:extLst>
      <p:ext uri="{BB962C8B-B14F-4D97-AF65-F5344CB8AC3E}">
        <p14:creationId xmlns:p14="http://schemas.microsoft.com/office/powerpoint/2010/main" val="256710848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at We Kn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10" name="TextBox 9">
            <a:extLst>
              <a:ext uri="{FF2B5EF4-FFF2-40B4-BE49-F238E27FC236}">
                <a16:creationId xmlns:a16="http://schemas.microsoft.com/office/drawing/2014/main" id="{530D584D-7BD7-0258-9868-3AAC6C49440B}"/>
              </a:ext>
            </a:extLst>
          </p:cNvPr>
          <p:cNvSpPr txBox="1"/>
          <p:nvPr userDrawn="1"/>
        </p:nvSpPr>
        <p:spPr>
          <a:xfrm>
            <a:off x="450647"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We Know</a:t>
            </a: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11A3348-CB8D-DD6B-912C-0CCC0AF2C413}"/>
              </a:ext>
            </a:extLst>
          </p:cNvPr>
          <p:cNvSpPr>
            <a:spLocks noGrp="1"/>
          </p:cNvSpPr>
          <p:nvPr>
            <p:ph type="body" sz="quarter" idx="24"/>
          </p:nvPr>
        </p:nvSpPr>
        <p:spPr>
          <a:xfrm>
            <a:off x="444500" y="1281287"/>
            <a:ext cx="8239125" cy="600075"/>
          </a:xfrm>
          <a:prstGeom prst="rect">
            <a:avLst/>
          </a:prstGeom>
        </p:spPr>
        <p:txBody>
          <a:bodyPr lIns="0" tIns="0" rIns="0" bIns="0"/>
          <a:lstStyle>
            <a:lvl1pPr>
              <a:defRPr sz="2400" b="0" i="0">
                <a:latin typeface="+mn-lt"/>
              </a:defRPr>
            </a:lvl1pPr>
          </a:lstStyle>
          <a:p>
            <a:pPr lvl="0"/>
            <a:r>
              <a:rPr lang="en-US"/>
              <a:t>Click to edit</a:t>
            </a:r>
          </a:p>
        </p:txBody>
      </p:sp>
      <p:sp>
        <p:nvSpPr>
          <p:cNvPr id="3" name="Picture Placeholder 4">
            <a:extLst>
              <a:ext uri="{FF2B5EF4-FFF2-40B4-BE49-F238E27FC236}">
                <a16:creationId xmlns:a16="http://schemas.microsoft.com/office/drawing/2014/main" id="{0048EF68-5AA1-EE9E-AC56-FCFC46C61123}"/>
              </a:ext>
            </a:extLst>
          </p:cNvPr>
          <p:cNvSpPr>
            <a:spLocks noGrp="1"/>
          </p:cNvSpPr>
          <p:nvPr>
            <p:ph type="pic" sz="quarter" idx="23" hasCustomPrompt="1"/>
          </p:nvPr>
        </p:nvSpPr>
        <p:spPr>
          <a:xfrm>
            <a:off x="431799" y="2560708"/>
            <a:ext cx="8239125" cy="37535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3636297572"/>
      </p:ext>
    </p:extLst>
  </p:cSld>
  <p:clrMapOvr>
    <a:masterClrMapping/>
  </p:clrMapOvr>
  <p:hf hdr="0" dt="0"/>
  <p:extLst>
    <p:ext uri="{DCECCB84-F9BA-43D5-87BE-67443E8EF086}">
      <p15:sldGuideLst xmlns:p15="http://schemas.microsoft.com/office/powerpoint/2012/main">
        <p15:guide id="1" orient="horz" pos="75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 Do: Find.. ">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endParaRPr lang="en-US" sz="3600" b="1" i="0">
              <a:solidFill>
                <a:schemeClr val="tx1"/>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5" name="Text Placeholder 5">
            <a:extLst>
              <a:ext uri="{FF2B5EF4-FFF2-40B4-BE49-F238E27FC236}">
                <a16:creationId xmlns:a16="http://schemas.microsoft.com/office/drawing/2014/main" id="{30B6177E-8C51-B2DA-1FC6-5D0A62F0B56B}"/>
              </a:ext>
            </a:extLst>
          </p:cNvPr>
          <p:cNvSpPr>
            <a:spLocks noGrp="1"/>
          </p:cNvSpPr>
          <p:nvPr>
            <p:ph type="body" sz="quarter" idx="24"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8" name="Picture Placeholder 4">
            <a:extLst>
              <a:ext uri="{FF2B5EF4-FFF2-40B4-BE49-F238E27FC236}">
                <a16:creationId xmlns:a16="http://schemas.microsoft.com/office/drawing/2014/main" id="{AD9E3B6E-4220-1D6D-AF22-9E026016E9B7}"/>
              </a:ext>
            </a:extLst>
          </p:cNvPr>
          <p:cNvSpPr>
            <a:spLocks noGrp="1"/>
          </p:cNvSpPr>
          <p:nvPr>
            <p:ph type="pic" sz="quarter" idx="25" hasCustomPrompt="1"/>
          </p:nvPr>
        </p:nvSpPr>
        <p:spPr>
          <a:xfrm>
            <a:off x="441123" y="1186239"/>
            <a:ext cx="8219984" cy="5143142"/>
          </a:xfrm>
          <a:prstGeom prst="rect">
            <a:avLst/>
          </a:prstGeom>
        </p:spPr>
        <p:txBody>
          <a:bodyPr/>
          <a:lstStyle>
            <a:lvl1pPr>
              <a:defRPr sz="1600"/>
            </a:lvl1pPr>
          </a:lstStyle>
          <a:p>
            <a:r>
              <a:rPr lang="en-US"/>
              <a:t>Insert example images.</a:t>
            </a:r>
            <a:endParaRPr lang="en-GB"/>
          </a:p>
        </p:txBody>
      </p:sp>
    </p:spTree>
    <p:extLst>
      <p:ext uri="{BB962C8B-B14F-4D97-AF65-F5344CB8AC3E}">
        <p14:creationId xmlns:p14="http://schemas.microsoft.com/office/powerpoint/2010/main" val="7497606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e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Text Placeholder 9">
            <a:extLst>
              <a:ext uri="{FF2B5EF4-FFF2-40B4-BE49-F238E27FC236}">
                <a16:creationId xmlns:a16="http://schemas.microsoft.com/office/drawing/2014/main" id="{F115B899-ACD4-9095-7C9A-9CC82178F6CC}"/>
              </a:ext>
            </a:extLst>
          </p:cNvPr>
          <p:cNvSpPr>
            <a:spLocks noGrp="1"/>
          </p:cNvSpPr>
          <p:nvPr>
            <p:ph type="body" sz="quarter" idx="22"/>
          </p:nvPr>
        </p:nvSpPr>
        <p:spPr>
          <a:xfrm>
            <a:off x="441325" y="1190929"/>
            <a:ext cx="8237538" cy="553998"/>
          </a:xfrm>
          <a:prstGeom prst="rect">
            <a:avLst/>
          </a:prstGeom>
        </p:spPr>
        <p:txBody>
          <a:bodyPr lIns="0" tIns="0" rIns="0" bIns="0">
            <a:spAutoFit/>
          </a:bodyPr>
          <a:lstStyle>
            <a:lvl1pPr marL="0" indent="0">
              <a:buFont typeface="Arial" panose="020B0604020202020204" pitchFamily="34" charset="0"/>
              <a:buNone/>
              <a:defRPr sz="3600" b="0" i="0">
                <a:latin typeface="Calibri" panose="020F0502020204030204" pitchFamily="34" charset="0"/>
              </a:defRPr>
            </a:lvl1pPr>
          </a:lstStyle>
          <a:p>
            <a:pPr lvl="0"/>
            <a:endParaRPr lang="en-GB"/>
          </a:p>
        </p:txBody>
      </p:sp>
    </p:spTree>
    <p:extLst>
      <p:ext uri="{BB962C8B-B14F-4D97-AF65-F5344CB8AC3E}">
        <p14:creationId xmlns:p14="http://schemas.microsoft.com/office/powerpoint/2010/main" val="350672849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You Do: Stick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sp>
        <p:nvSpPr>
          <p:cNvPr id="3" name="Text Placeholder 5">
            <a:extLst>
              <a:ext uri="{FF2B5EF4-FFF2-40B4-BE49-F238E27FC236}">
                <a16:creationId xmlns:a16="http://schemas.microsoft.com/office/drawing/2014/main" id="{F43C3402-0B63-693A-F588-12EF5EA94A27}"/>
              </a:ext>
            </a:extLst>
          </p:cNvPr>
          <p:cNvSpPr>
            <a:spLocks noGrp="1"/>
          </p:cNvSpPr>
          <p:nvPr>
            <p:ph type="body" sz="quarter" idx="23" hasCustomPrompt="1"/>
          </p:nvPr>
        </p:nvSpPr>
        <p:spPr>
          <a:xfrm>
            <a:off x="1967393" y="397906"/>
            <a:ext cx="6735484" cy="553998"/>
          </a:xfrm>
          <a:prstGeom prst="rect">
            <a:avLst/>
          </a:prstGeom>
        </p:spPr>
        <p:txBody>
          <a:bodyPr wrap="square" lIns="0" tIns="0" rIns="0" bIns="0">
            <a:spAutoFit/>
          </a:bodyPr>
          <a:lstStyle>
            <a:lvl1pPr>
              <a:defRPr sz="3600" b="1">
                <a:solidFill>
                  <a:schemeClr val="tx1"/>
                </a:solidFill>
              </a:defRPr>
            </a:lvl1pPr>
          </a:lstStyle>
          <a:p>
            <a:pPr lvl="0"/>
            <a:r>
              <a:rPr lang="en-AU"/>
              <a:t>Artists Share Their Work</a:t>
            </a:r>
          </a:p>
        </p:txBody>
      </p:sp>
      <p:pic>
        <p:nvPicPr>
          <p:cNvPr id="4" name="Picture 3">
            <a:extLst>
              <a:ext uri="{FF2B5EF4-FFF2-40B4-BE49-F238E27FC236}">
                <a16:creationId xmlns:a16="http://schemas.microsoft.com/office/drawing/2014/main" id="{1E99613E-03A8-FC7D-4697-E65DEF82D8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124" y="1268413"/>
            <a:ext cx="8234362" cy="5038725"/>
          </a:xfrm>
          <a:prstGeom prst="rect">
            <a:avLst/>
          </a:prstGeom>
        </p:spPr>
      </p:pic>
    </p:spTree>
    <p:extLst>
      <p:ext uri="{BB962C8B-B14F-4D97-AF65-F5344CB8AC3E}">
        <p14:creationId xmlns:p14="http://schemas.microsoft.com/office/powerpoint/2010/main" val="236321063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What We Learne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0928"/>
            <a:ext cx="8233422" cy="369332"/>
          </a:xfrm>
          <a:prstGeom prst="rect">
            <a:avLst/>
          </a:prstGeom>
        </p:spPr>
        <p:txBody>
          <a:bodyPr wrap="square" lIns="0" tIns="0" rIns="0" bIns="0">
            <a:spAutoFit/>
          </a:bodyPr>
          <a:lstStyle>
            <a:lvl1pPr>
              <a:defRPr sz="2400" b="0" i="0">
                <a:latin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What We Learned</a:t>
            </a:r>
          </a:p>
        </p:txBody>
      </p:sp>
    </p:spTree>
    <p:extLst>
      <p:ext uri="{BB962C8B-B14F-4D97-AF65-F5344CB8AC3E}">
        <p14:creationId xmlns:p14="http://schemas.microsoft.com/office/powerpoint/2010/main" val="199488767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We Are Learning N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00454"/>
            <a:ext cx="8234363" cy="369332"/>
          </a:xfrm>
          <a:prstGeom prst="rect">
            <a:avLst/>
          </a:prstGeom>
        </p:spPr>
        <p:txBody>
          <a:bodyPr wrap="square" lIns="0" tIns="0" rIns="0" bIns="0">
            <a:spAutoFit/>
          </a:bodyPr>
          <a:lstStyle>
            <a:lvl1pPr>
              <a:defRPr sz="2400" b="0" i="0">
                <a:latin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We Are Learning Next</a:t>
            </a:r>
          </a:p>
        </p:txBody>
      </p:sp>
      <p:sp>
        <p:nvSpPr>
          <p:cNvPr id="2" name="Picture Placeholder 4">
            <a:extLst>
              <a:ext uri="{FF2B5EF4-FFF2-40B4-BE49-F238E27FC236}">
                <a16:creationId xmlns:a16="http://schemas.microsoft.com/office/drawing/2014/main" id="{2A9A74C2-3DAE-3642-D800-0DB5F454575E}"/>
              </a:ext>
            </a:extLst>
          </p:cNvPr>
          <p:cNvSpPr>
            <a:spLocks noGrp="1"/>
          </p:cNvSpPr>
          <p:nvPr>
            <p:ph type="pic" sz="quarter" idx="23" hasCustomPrompt="1"/>
          </p:nvPr>
        </p:nvSpPr>
        <p:spPr>
          <a:xfrm>
            <a:off x="1866900" y="2451908"/>
            <a:ext cx="5410200" cy="38623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399593121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ttribution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87075"/>
            <a:ext cx="8233422" cy="184666"/>
          </a:xfrm>
          <a:prstGeom prst="rect">
            <a:avLst/>
          </a:prstGeom>
        </p:spPr>
        <p:txBody>
          <a:bodyPr wrap="square" lIns="0" tIns="0" rIns="0" bIns="0">
            <a:spAutoFit/>
          </a:bodyPr>
          <a:lstStyle>
            <a:lvl1pPr marL="171450" indent="-171450">
              <a:buFont typeface="Arial" panose="020B0604020202020204" pitchFamily="34" charset="0"/>
              <a:buChar char="•"/>
              <a:defRPr sz="1200" b="0" i="0">
                <a:latin typeface="Calibri" panose="020F0502020204030204" pitchFamily="34" charset="0"/>
              </a:defRPr>
            </a:lvl1pPr>
          </a:lstStyle>
          <a:p>
            <a:pPr lvl="0"/>
            <a:r>
              <a:rPr lang="en-GB"/>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Attributions</a:t>
            </a:r>
          </a:p>
        </p:txBody>
      </p:sp>
    </p:spTree>
    <p:extLst>
      <p:ext uri="{BB962C8B-B14F-4D97-AF65-F5344CB8AC3E}">
        <p14:creationId xmlns:p14="http://schemas.microsoft.com/office/powerpoint/2010/main" val="410108102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Words to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Words To Learn</a:t>
            </a:r>
          </a:p>
        </p:txBody>
      </p:sp>
      <p:graphicFrame>
        <p:nvGraphicFramePr>
          <p:cNvPr id="17" name="Table 16">
            <a:extLst>
              <a:ext uri="{FF2B5EF4-FFF2-40B4-BE49-F238E27FC236}">
                <a16:creationId xmlns:a16="http://schemas.microsoft.com/office/drawing/2014/main" id="{6453EAB2-26D6-772E-E2E1-ECC03449E815}"/>
              </a:ext>
            </a:extLst>
          </p:cNvPr>
          <p:cNvGraphicFramePr>
            <a:graphicFrameLocks noGrp="1"/>
          </p:cNvGraphicFramePr>
          <p:nvPr userDrawn="1">
            <p:extLst>
              <p:ext uri="{D42A27DB-BD31-4B8C-83A1-F6EECF244321}">
                <p14:modId xmlns:p14="http://schemas.microsoft.com/office/powerpoint/2010/main" val="3080694817"/>
              </p:ext>
            </p:extLst>
          </p:nvPr>
        </p:nvGraphicFramePr>
        <p:xfrm>
          <a:off x="434682" y="1269805"/>
          <a:ext cx="8239123" cy="5038920"/>
        </p:xfrm>
        <a:graphic>
          <a:graphicData uri="http://schemas.openxmlformats.org/drawingml/2006/table">
            <a:tbl>
              <a:tblPr firstRow="1" bandRow="1">
                <a:tableStyleId>{6E25E649-3F16-4E02-A733-19D2CDBF48F0}</a:tableStyleId>
              </a:tblPr>
              <a:tblGrid>
                <a:gridCol w="1948405">
                  <a:extLst>
                    <a:ext uri="{9D8B030D-6E8A-4147-A177-3AD203B41FA5}">
                      <a16:colId xmlns:a16="http://schemas.microsoft.com/office/drawing/2014/main" val="485695111"/>
                    </a:ext>
                  </a:extLst>
                </a:gridCol>
                <a:gridCol w="3019063">
                  <a:extLst>
                    <a:ext uri="{9D8B030D-6E8A-4147-A177-3AD203B41FA5}">
                      <a16:colId xmlns:a16="http://schemas.microsoft.com/office/drawing/2014/main" val="4153256965"/>
                    </a:ext>
                  </a:extLst>
                </a:gridCol>
                <a:gridCol w="3271655">
                  <a:extLst>
                    <a:ext uri="{9D8B030D-6E8A-4147-A177-3AD203B41FA5}">
                      <a16:colId xmlns:a16="http://schemas.microsoft.com/office/drawing/2014/main" val="4236880919"/>
                    </a:ext>
                  </a:extLst>
                </a:gridCol>
              </a:tblGrid>
              <a:tr h="458180">
                <a:tc>
                  <a:txBody>
                    <a:bodyPr/>
                    <a:lstStyle/>
                    <a:p>
                      <a:pPr algn="ctr"/>
                      <a:r>
                        <a:rPr lang="en-GB" sz="2400" b="0"/>
                        <a:t>Word</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Definition</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Image/Drawing</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3710302975"/>
                  </a:ext>
                </a:extLst>
              </a:tr>
              <a:tr h="2290370">
                <a:tc>
                  <a:txBody>
                    <a:bodyPr/>
                    <a:lstStyle/>
                    <a:p>
                      <a:pPr lvl="0" algn="l">
                        <a:buNone/>
                      </a:pPr>
                      <a:endParaRPr lang="en-AU" sz="2400"/>
                    </a:p>
                  </a:txBody>
                  <a:tcPr>
                    <a:lnL w="6350">
                      <a:solidFill>
                        <a:schemeClr val="accent1"/>
                      </a:solid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pPr lvl="0" algn="l">
                        <a:lnSpc>
                          <a:spcPct val="100000"/>
                        </a:lnSpc>
                        <a:spcBef>
                          <a:spcPts val="0"/>
                        </a:spcBef>
                        <a:spcAft>
                          <a:spcPts val="0"/>
                        </a:spcAft>
                        <a:buNone/>
                      </a:pPr>
                      <a:endParaRPr lang="en-AU" sz="1800" b="0" i="0" u="none" strike="noStrike" noProof="0">
                        <a:solidFill>
                          <a:srgbClr val="000000"/>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endParaRPr lang="en-AU"/>
                    </a:p>
                  </a:txBody>
                  <a:tcPr>
                    <a:lnL w="6350" cap="flat" cmpd="sng" algn="ctr">
                      <a:solidFill>
                        <a:schemeClr val="accent1"/>
                      </a:solidFill>
                      <a:prstDash val="solid"/>
                      <a:round/>
                      <a:headEnd type="none" w="med" len="med"/>
                      <a:tailEnd type="none" w="med" len="med"/>
                    </a:lnL>
                    <a:lnR w="6350">
                      <a:solidFill>
                        <a:schemeClr val="accent1"/>
                      </a:solidFill>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extLst>
                  <a:ext uri="{0D108BD9-81ED-4DB2-BD59-A6C34878D82A}">
                    <a16:rowId xmlns:a16="http://schemas.microsoft.com/office/drawing/2014/main" val="3593950619"/>
                  </a:ext>
                </a:extLst>
              </a:tr>
              <a:tr h="2290370">
                <a:tc>
                  <a:txBody>
                    <a:bodyPr/>
                    <a:lstStyle/>
                    <a:p>
                      <a:pPr lvl="0" algn="l">
                        <a:buNone/>
                      </a:pPr>
                      <a:endParaRPr lang="en-AU" sz="2400" b="0" i="0" u="none" strike="noStrike" noProof="0">
                        <a:solidFill>
                          <a:srgbClr val="000000"/>
                        </a:solidFill>
                        <a:latin typeface="Calibri"/>
                      </a:endParaRPr>
                    </a:p>
                    <a:p>
                      <a:pPr lvl="0" algn="l">
                        <a:lnSpc>
                          <a:spcPct val="100000"/>
                        </a:lnSpc>
                        <a:spcBef>
                          <a:spcPts val="0"/>
                        </a:spcBef>
                        <a:spcAft>
                          <a:spcPts val="0"/>
                        </a:spcAft>
                        <a:buNone/>
                      </a:pPr>
                      <a:endParaRPr lang="en-AU" sz="2400" b="0" i="0" u="none" strike="noStrike" noProof="0">
                        <a:solidFill>
                          <a:srgbClr val="000000"/>
                        </a:solidFill>
                      </a:endParaRPr>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lvl="0" algn="l">
                        <a:lnSpc>
                          <a:spcPct val="100000"/>
                        </a:lnSpc>
                        <a:spcBef>
                          <a:spcPts val="0"/>
                        </a:spcBef>
                        <a:spcAft>
                          <a:spcPts val="0"/>
                        </a:spcAft>
                        <a:buNone/>
                      </a:pPr>
                      <a:endParaRPr lang="en-AU" sz="1800" b="0" i="0" u="none" strike="noStrike" noProof="0">
                        <a:solidFill>
                          <a:srgbClr val="000000"/>
                        </a:solidFill>
                        <a:latin typeface="Calibri"/>
                      </a:endParaRPr>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lvl="0">
                        <a:buNone/>
                      </a:pPr>
                      <a:endParaRPr lang="en-AU" sz="1800" b="0" i="0" u="none" strike="noStrike" noProof="0">
                        <a:latin typeface="Calibri"/>
                      </a:endParaRPr>
                    </a:p>
                    <a:p>
                      <a:pPr lvl="0">
                        <a:buNone/>
                      </a:pPr>
                      <a:endParaRPr lang="en-AU" sz="240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2684551273"/>
                  </a:ext>
                </a:extLst>
              </a:tr>
            </a:tbl>
          </a:graphicData>
        </a:graphic>
      </p:graphicFrame>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502750" y="1793891"/>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4" name="Text Placeholder 9">
            <a:extLst>
              <a:ext uri="{FF2B5EF4-FFF2-40B4-BE49-F238E27FC236}">
                <a16:creationId xmlns:a16="http://schemas.microsoft.com/office/drawing/2014/main" id="{4CDD37EF-952B-E15B-78C1-976DFC6B5170}"/>
              </a:ext>
            </a:extLst>
          </p:cNvPr>
          <p:cNvSpPr>
            <a:spLocks noGrp="1"/>
          </p:cNvSpPr>
          <p:nvPr>
            <p:ph type="body" sz="quarter" idx="23" hasCustomPrompt="1"/>
          </p:nvPr>
        </p:nvSpPr>
        <p:spPr>
          <a:xfrm>
            <a:off x="502750" y="4135638"/>
            <a:ext cx="1817914" cy="738664"/>
          </a:xfrm>
          <a:prstGeom prst="rect">
            <a:avLst/>
          </a:prstGeom>
        </p:spPr>
        <p:txBody>
          <a:bodyPr wrap="square" lIns="0" tIns="0" rIns="0" bIns="0">
            <a:spAutoFit/>
          </a:bodyPr>
          <a:lstStyle>
            <a:lvl1pPr>
              <a:defRPr sz="2400" b="0" i="0">
                <a:latin typeface="+mn-lt"/>
              </a:defRPr>
            </a:lvl1pPr>
          </a:lstStyle>
          <a:p>
            <a:pPr lvl="0"/>
            <a:r>
              <a:rPr lang="en-GB"/>
              <a:t>Insert word here.</a:t>
            </a:r>
          </a:p>
        </p:txBody>
      </p:sp>
      <p:sp>
        <p:nvSpPr>
          <p:cNvPr id="26" name="Text Placeholder 9">
            <a:extLst>
              <a:ext uri="{FF2B5EF4-FFF2-40B4-BE49-F238E27FC236}">
                <a16:creationId xmlns:a16="http://schemas.microsoft.com/office/drawing/2014/main" id="{89CDB251-895A-1D5D-47BC-F26E93C57D6E}"/>
              </a:ext>
            </a:extLst>
          </p:cNvPr>
          <p:cNvSpPr>
            <a:spLocks noGrp="1"/>
          </p:cNvSpPr>
          <p:nvPr>
            <p:ph type="body" sz="quarter" idx="24" hasCustomPrompt="1"/>
          </p:nvPr>
        </p:nvSpPr>
        <p:spPr>
          <a:xfrm>
            <a:off x="2453183" y="4135638"/>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7" name="Text Placeholder 9">
            <a:extLst>
              <a:ext uri="{FF2B5EF4-FFF2-40B4-BE49-F238E27FC236}">
                <a16:creationId xmlns:a16="http://schemas.microsoft.com/office/drawing/2014/main" id="{69BE9095-F15D-97CF-2821-F6E9EA33ED78}"/>
              </a:ext>
            </a:extLst>
          </p:cNvPr>
          <p:cNvSpPr>
            <a:spLocks noGrp="1"/>
          </p:cNvSpPr>
          <p:nvPr>
            <p:ph type="body" sz="quarter" idx="25" hasCustomPrompt="1"/>
          </p:nvPr>
        </p:nvSpPr>
        <p:spPr>
          <a:xfrm>
            <a:off x="2453183" y="1791557"/>
            <a:ext cx="2893710" cy="369332"/>
          </a:xfrm>
          <a:prstGeom prst="rect">
            <a:avLst/>
          </a:prstGeom>
        </p:spPr>
        <p:txBody>
          <a:bodyPr wrap="square" lIns="0" tIns="0" rIns="0" bIns="0">
            <a:spAutoFit/>
          </a:bodyPr>
          <a:lstStyle>
            <a:lvl1pPr>
              <a:defRPr sz="2400" b="0" i="0">
                <a:latin typeface="+mn-lt"/>
              </a:defRPr>
            </a:lvl1pPr>
          </a:lstStyle>
          <a:p>
            <a:pPr lvl="0"/>
            <a:r>
              <a:rPr lang="en-GB"/>
              <a:t>Insert definition here.</a:t>
            </a:r>
          </a:p>
        </p:txBody>
      </p:sp>
      <p:sp>
        <p:nvSpPr>
          <p:cNvPr id="29" name="Picture Placeholder 28">
            <a:extLst>
              <a:ext uri="{FF2B5EF4-FFF2-40B4-BE49-F238E27FC236}">
                <a16:creationId xmlns:a16="http://schemas.microsoft.com/office/drawing/2014/main" id="{15AFBE4D-DC1E-98AC-30D4-339C64AB70EE}"/>
              </a:ext>
            </a:extLst>
          </p:cNvPr>
          <p:cNvSpPr>
            <a:spLocks noGrp="1"/>
          </p:cNvSpPr>
          <p:nvPr>
            <p:ph type="pic" sz="quarter" idx="26" hasCustomPrompt="1"/>
          </p:nvPr>
        </p:nvSpPr>
        <p:spPr>
          <a:xfrm>
            <a:off x="5521519" y="1791558"/>
            <a:ext cx="3048000" cy="2166148"/>
          </a:xfrm>
          <a:prstGeom prst="rect">
            <a:avLst/>
          </a:prstGeom>
        </p:spPr>
        <p:txBody>
          <a:bodyPr/>
          <a:lstStyle>
            <a:lvl1pPr>
              <a:defRPr sz="2400"/>
            </a:lvl1pPr>
          </a:lstStyle>
          <a:p>
            <a:r>
              <a:rPr lang="en-AU"/>
              <a:t>Insert picture here.</a:t>
            </a:r>
          </a:p>
        </p:txBody>
      </p:sp>
      <p:sp>
        <p:nvSpPr>
          <p:cNvPr id="30" name="Picture Placeholder 28">
            <a:extLst>
              <a:ext uri="{FF2B5EF4-FFF2-40B4-BE49-F238E27FC236}">
                <a16:creationId xmlns:a16="http://schemas.microsoft.com/office/drawing/2014/main" id="{B8955513-1CF5-9D02-202F-B0453C04CE8E}"/>
              </a:ext>
            </a:extLst>
          </p:cNvPr>
          <p:cNvSpPr>
            <a:spLocks noGrp="1"/>
          </p:cNvSpPr>
          <p:nvPr>
            <p:ph type="pic" sz="quarter" idx="27" hasCustomPrompt="1"/>
          </p:nvPr>
        </p:nvSpPr>
        <p:spPr>
          <a:xfrm>
            <a:off x="5521519" y="4146525"/>
            <a:ext cx="3048000" cy="2166148"/>
          </a:xfrm>
          <a:prstGeom prst="rect">
            <a:avLst/>
          </a:prstGeom>
        </p:spPr>
        <p:txBody>
          <a:bodyPr/>
          <a:lstStyle>
            <a:lvl1pPr>
              <a:defRPr sz="2400"/>
            </a:lvl1pPr>
          </a:lstStyle>
          <a:p>
            <a:r>
              <a:rPr lang="en-AU"/>
              <a:t>Insert picture here.</a:t>
            </a:r>
          </a:p>
        </p:txBody>
      </p:sp>
    </p:spTree>
    <p:extLst>
      <p:ext uri="{BB962C8B-B14F-4D97-AF65-F5344CB8AC3E}">
        <p14:creationId xmlns:p14="http://schemas.microsoft.com/office/powerpoint/2010/main" val="132771960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memb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441122"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Remember</a:t>
            </a: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EB83F750-466A-3F9E-D198-1BB043A866CD}"/>
              </a:ext>
            </a:extLst>
          </p:cNvPr>
          <p:cNvSpPr>
            <a:spLocks noGrp="1"/>
          </p:cNvSpPr>
          <p:nvPr>
            <p:ph type="body" sz="quarter" idx="24"/>
          </p:nvPr>
        </p:nvSpPr>
        <p:spPr>
          <a:xfrm>
            <a:off x="444500" y="1285602"/>
            <a:ext cx="8239125" cy="600075"/>
          </a:xfrm>
          <a:prstGeom prst="rect">
            <a:avLst/>
          </a:prstGeom>
        </p:spPr>
        <p:txBody>
          <a:bodyPr/>
          <a:lstStyle>
            <a:lvl1pPr>
              <a:defRPr sz="2400" b="0" i="0">
                <a:latin typeface="+mn-lt"/>
              </a:defRPr>
            </a:lvl1pPr>
          </a:lstStyle>
          <a:p>
            <a:pPr lvl="0"/>
            <a:r>
              <a:rPr lang="en-US"/>
              <a:t>Click to edit</a:t>
            </a:r>
          </a:p>
        </p:txBody>
      </p:sp>
      <p:sp>
        <p:nvSpPr>
          <p:cNvPr id="6" name="TextBox 5">
            <a:extLst>
              <a:ext uri="{FF2B5EF4-FFF2-40B4-BE49-F238E27FC236}">
                <a16:creationId xmlns:a16="http://schemas.microsoft.com/office/drawing/2014/main" id="{79901A7F-AFC1-3CA8-696A-4CCAB7A1E844}"/>
              </a:ext>
            </a:extLst>
          </p:cNvPr>
          <p:cNvSpPr txBox="1"/>
          <p:nvPr userDrawn="1"/>
        </p:nvSpPr>
        <p:spPr>
          <a:xfrm>
            <a:off x="1550504" y="-735496"/>
            <a:ext cx="0" cy="0"/>
          </a:xfrm>
          <a:prstGeom prst="rect">
            <a:avLst/>
          </a:prstGeom>
          <a:noFill/>
          <a:ln>
            <a:noFill/>
          </a:ln>
        </p:spPr>
        <p:txBody>
          <a:bodyPr wrap="none" rtlCol="0">
            <a:noAutofit/>
          </a:bodyPr>
          <a:lstStyle/>
          <a:p>
            <a:pPr>
              <a:spcBef>
                <a:spcPts val="672"/>
              </a:spcBef>
            </a:pPr>
            <a:endParaRPr lang="en-GB" sz="2800" i="0">
              <a:solidFill>
                <a:schemeClr val="tx1"/>
              </a:solidFill>
              <a:latin typeface="Calibri"/>
              <a:cs typeface="Calibri"/>
            </a:endParaRPr>
          </a:p>
        </p:txBody>
      </p:sp>
      <p:sp>
        <p:nvSpPr>
          <p:cNvPr id="9" name="Picture Placeholder 4">
            <a:extLst>
              <a:ext uri="{FF2B5EF4-FFF2-40B4-BE49-F238E27FC236}">
                <a16:creationId xmlns:a16="http://schemas.microsoft.com/office/drawing/2014/main" id="{3E64E864-AB16-F42D-70F1-CD3ACA127E4A}"/>
              </a:ext>
            </a:extLst>
          </p:cNvPr>
          <p:cNvSpPr>
            <a:spLocks noGrp="1"/>
          </p:cNvSpPr>
          <p:nvPr>
            <p:ph type="pic" sz="quarter" idx="23" hasCustomPrompt="1"/>
          </p:nvPr>
        </p:nvSpPr>
        <p:spPr>
          <a:xfrm>
            <a:off x="431799" y="2560708"/>
            <a:ext cx="8239125" cy="37535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1113943182"/>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se What You Kn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441122" y="403549"/>
            <a:ext cx="7662862"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Use What You Know</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D1092437-A55B-39CC-7A4B-24BF2B676FC7}"/>
              </a:ext>
            </a:extLst>
          </p:cNvPr>
          <p:cNvSpPr>
            <a:spLocks noGrp="1"/>
          </p:cNvSpPr>
          <p:nvPr>
            <p:ph type="body" sz="quarter" idx="10" hasCustomPrompt="1"/>
          </p:nvPr>
        </p:nvSpPr>
        <p:spPr>
          <a:xfrm>
            <a:off x="454818" y="1278352"/>
            <a:ext cx="8234363" cy="369332"/>
          </a:xfrm>
          <a:prstGeom prst="rect">
            <a:avLst/>
          </a:prstGeom>
        </p:spPr>
        <p:txBody>
          <a:bodyPr lIns="0" tIns="0" rIns="0" bIns="0">
            <a:spAutoFit/>
          </a:bodyPr>
          <a:lstStyle>
            <a:lvl1pPr>
              <a:defRPr sz="2400" b="0" i="0">
                <a:latin typeface="+mn-lt"/>
              </a:defRPr>
            </a:lvl1pPr>
          </a:lstStyle>
          <a:p>
            <a:pPr lvl="0"/>
            <a:r>
              <a:rPr lang="en-US"/>
              <a:t>Insert text</a:t>
            </a:r>
          </a:p>
        </p:txBody>
      </p:sp>
      <p:pic>
        <p:nvPicPr>
          <p:cNvPr id="6" name="Picture 5" descr="A group of papers with hand gestures&#10;&#10;Description automatically generated">
            <a:extLst>
              <a:ext uri="{FF2B5EF4-FFF2-40B4-BE49-F238E27FC236}">
                <a16:creationId xmlns:a16="http://schemas.microsoft.com/office/drawing/2014/main" id="{A072CCD0-D451-9221-8C5F-FD5C719826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5087" t="4562" r="3816" b="35964"/>
          <a:stretch/>
        </p:blipFill>
        <p:spPr>
          <a:xfrm>
            <a:off x="441123" y="2265326"/>
            <a:ext cx="8237538" cy="4043400"/>
          </a:xfrm>
          <a:prstGeom prst="rect">
            <a:avLst/>
          </a:prstGeom>
        </p:spPr>
      </p:pic>
    </p:spTree>
    <p:extLst>
      <p:ext uri="{BB962C8B-B14F-4D97-AF65-F5344CB8AC3E}">
        <p14:creationId xmlns:p14="http://schemas.microsoft.com/office/powerpoint/2010/main" val="334489810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FU 2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53231" y="1278352"/>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AB8B41D-FA84-B1AE-381E-EA9301BDA6F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01615" y="1983951"/>
            <a:ext cx="6654266" cy="4227603"/>
          </a:xfrm>
          <a:prstGeom prst="rect">
            <a:avLst/>
          </a:prstGeom>
        </p:spPr>
      </p:pic>
    </p:spTree>
    <p:extLst>
      <p:ext uri="{BB962C8B-B14F-4D97-AF65-F5344CB8AC3E}">
        <p14:creationId xmlns:p14="http://schemas.microsoft.com/office/powerpoint/2010/main" val="13644418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441123" y="403548"/>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We Are Learning</a:t>
            </a:r>
          </a:p>
        </p:txBody>
      </p:sp>
      <p:sp>
        <p:nvSpPr>
          <p:cNvPr id="7" name="Text Placeholder 9">
            <a:extLst>
              <a:ext uri="{FF2B5EF4-FFF2-40B4-BE49-F238E27FC236}">
                <a16:creationId xmlns:a16="http://schemas.microsoft.com/office/drawing/2014/main" id="{5B21013F-3B52-6D50-2DCE-DA32E3806DD0}"/>
              </a:ext>
            </a:extLst>
          </p:cNvPr>
          <p:cNvSpPr>
            <a:spLocks noGrp="1"/>
          </p:cNvSpPr>
          <p:nvPr>
            <p:ph type="body" sz="quarter" idx="22" hasCustomPrompt="1"/>
          </p:nvPr>
        </p:nvSpPr>
        <p:spPr>
          <a:xfrm>
            <a:off x="433353" y="1283931"/>
            <a:ext cx="8237538" cy="369332"/>
          </a:xfrm>
          <a:prstGeom prst="rect">
            <a:avLst/>
          </a:prstGeom>
        </p:spPr>
        <p:txBody>
          <a:bodyPr lIns="0" tIns="0" rIns="0" bIns="0">
            <a:spAutoFit/>
          </a:bodyPr>
          <a:lstStyle>
            <a:lvl1pPr>
              <a:defRPr sz="2400" b="0" i="0">
                <a:latin typeface="+mn-lt"/>
              </a:defRPr>
            </a:lvl1pPr>
          </a:lstStyle>
          <a:p>
            <a:pPr lvl="0"/>
            <a:r>
              <a:rPr lang="en-GB"/>
              <a:t>Insert text here.</a:t>
            </a: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Picture Placeholder 4">
            <a:extLst>
              <a:ext uri="{FF2B5EF4-FFF2-40B4-BE49-F238E27FC236}">
                <a16:creationId xmlns:a16="http://schemas.microsoft.com/office/drawing/2014/main" id="{ACBD2C6E-8B1F-83D1-BD98-FC3B5624CB0E}"/>
              </a:ext>
            </a:extLst>
          </p:cNvPr>
          <p:cNvSpPr>
            <a:spLocks noGrp="1"/>
          </p:cNvSpPr>
          <p:nvPr>
            <p:ph type="pic" sz="quarter" idx="23" hasCustomPrompt="1"/>
          </p:nvPr>
        </p:nvSpPr>
        <p:spPr>
          <a:xfrm>
            <a:off x="431799" y="2560708"/>
            <a:ext cx="8239125" cy="3753588"/>
          </a:xfrm>
          <a:prstGeom prst="rect">
            <a:avLst/>
          </a:prstGeom>
        </p:spPr>
        <p:txBody>
          <a:bodyPr/>
          <a:lstStyle>
            <a:lvl1pPr>
              <a:defRPr/>
            </a:lvl1pPr>
          </a:lstStyle>
          <a:p>
            <a:r>
              <a:rPr lang="en-US"/>
              <a:t>Insert exemplar from last lesson</a:t>
            </a:r>
            <a:endParaRPr lang="en-GB"/>
          </a:p>
        </p:txBody>
      </p:sp>
    </p:spTree>
    <p:extLst>
      <p:ext uri="{BB962C8B-B14F-4D97-AF65-F5344CB8AC3E}">
        <p14:creationId xmlns:p14="http://schemas.microsoft.com/office/powerpoint/2010/main" val="113389623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441122" y="395318"/>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You Will Know</a:t>
            </a:r>
          </a:p>
        </p:txBody>
      </p:sp>
      <p:sp>
        <p:nvSpPr>
          <p:cNvPr id="7" name="Text Placeholder 9">
            <a:extLst>
              <a:ext uri="{FF2B5EF4-FFF2-40B4-BE49-F238E27FC236}">
                <a16:creationId xmlns:a16="http://schemas.microsoft.com/office/drawing/2014/main" id="{5B21013F-3B52-6D50-2DCE-DA32E3806DD0}"/>
              </a:ext>
            </a:extLst>
          </p:cNvPr>
          <p:cNvSpPr>
            <a:spLocks noGrp="1"/>
          </p:cNvSpPr>
          <p:nvPr>
            <p:ph type="body" sz="quarter" idx="22" hasCustomPrompt="1"/>
          </p:nvPr>
        </p:nvSpPr>
        <p:spPr>
          <a:xfrm>
            <a:off x="441122" y="1278352"/>
            <a:ext cx="8237538" cy="369332"/>
          </a:xfrm>
          <a:prstGeom prst="rect">
            <a:avLst/>
          </a:prstGeom>
        </p:spPr>
        <p:txBody>
          <a:bodyPr lIns="0" tIns="0" rIns="0" bIns="0">
            <a:spAutoFit/>
          </a:bodyPr>
          <a:lstStyle>
            <a:lvl1pPr marL="0" indent="0">
              <a:buFont typeface="Arial" panose="020B0604020202020204" pitchFamily="34" charset="0"/>
              <a:buNone/>
              <a:defRPr sz="2400" b="0" i="0">
                <a:latin typeface="+mn-lt"/>
              </a:defRPr>
            </a:lvl1pPr>
          </a:lstStyle>
          <a:p>
            <a:pPr lvl="0"/>
            <a:r>
              <a:rPr lang="en-GB"/>
              <a:t>You will be successful when you can: </a:t>
            </a: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B9A54E58-706D-676E-BBFE-D3C11BE1E8D4}"/>
              </a:ext>
            </a:extLst>
          </p:cNvPr>
          <p:cNvSpPr>
            <a:spLocks noGrp="1"/>
          </p:cNvSpPr>
          <p:nvPr>
            <p:ph type="body" sz="quarter" idx="23"/>
          </p:nvPr>
        </p:nvSpPr>
        <p:spPr>
          <a:xfrm>
            <a:off x="453231" y="1674173"/>
            <a:ext cx="8237538" cy="369332"/>
          </a:xfrm>
          <a:prstGeom prst="rect">
            <a:avLst/>
          </a:prstGeom>
        </p:spPr>
        <p:txBody>
          <a:bodyPr lIns="0" tIns="0" rIns="0" bIns="0">
            <a:spAutoFit/>
          </a:bodyPr>
          <a:lstStyle>
            <a:lvl1pPr marL="571500" indent="-571500">
              <a:buFont typeface="Arial" panose="020B0604020202020204" pitchFamily="34" charset="0"/>
              <a:buChar char="•"/>
              <a:defRPr sz="2400" b="0" i="0">
                <a:solidFill>
                  <a:schemeClr val="accent1"/>
                </a:solidFill>
                <a:latin typeface="+mn-lt"/>
              </a:defRPr>
            </a:lvl1pPr>
          </a:lstStyle>
          <a:p>
            <a:pPr lvl="0"/>
            <a:endParaRPr lang="en-GB"/>
          </a:p>
        </p:txBody>
      </p:sp>
    </p:spTree>
    <p:extLst>
      <p:ext uri="{BB962C8B-B14F-4D97-AF65-F5344CB8AC3E}">
        <p14:creationId xmlns:p14="http://schemas.microsoft.com/office/powerpoint/2010/main" val="417662671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se What You Know: 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10" name="TextBox 9">
            <a:extLst>
              <a:ext uri="{FF2B5EF4-FFF2-40B4-BE49-F238E27FC236}">
                <a16:creationId xmlns:a16="http://schemas.microsoft.com/office/drawing/2014/main" id="{530D584D-7BD7-0258-9868-3AAC6C49440B}"/>
              </a:ext>
            </a:extLst>
          </p:cNvPr>
          <p:cNvSpPr txBox="1"/>
          <p:nvPr userDrawn="1"/>
        </p:nvSpPr>
        <p:spPr>
          <a:xfrm>
            <a:off x="441123"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Use What You Know </a:t>
            </a:r>
          </a:p>
        </p:txBody>
      </p:sp>
      <p:cxnSp>
        <p:nvCxnSpPr>
          <p:cNvPr id="12" name="Straight Connector 11">
            <a:extLst>
              <a:ext uri="{FF2B5EF4-FFF2-40B4-BE49-F238E27FC236}">
                <a16:creationId xmlns:a16="http://schemas.microsoft.com/office/drawing/2014/main" id="{1247C223-6BBC-647E-8DFD-F2462A676717}"/>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D9C1DCC-68AF-4154-490F-4FF6AE6206B1}"/>
              </a:ext>
            </a:extLst>
          </p:cNvPr>
          <p:cNvSpPr>
            <a:spLocks noGrp="1"/>
          </p:cNvSpPr>
          <p:nvPr>
            <p:ph type="pic" sz="quarter" idx="23" hasCustomPrompt="1"/>
          </p:nvPr>
        </p:nvSpPr>
        <p:spPr>
          <a:xfrm>
            <a:off x="431801" y="1273177"/>
            <a:ext cx="8259762" cy="5035548"/>
          </a:xfrm>
          <a:prstGeom prst="rect">
            <a:avLst/>
          </a:prstGeom>
        </p:spPr>
        <p:txBody>
          <a:bodyPr/>
          <a:lstStyle>
            <a:lvl1pPr>
              <a:defRPr/>
            </a:lvl1pPr>
          </a:lstStyle>
          <a:p>
            <a:r>
              <a:rPr lang="en-US"/>
              <a:t>APK slide</a:t>
            </a:r>
            <a:endParaRPr lang="en-GB"/>
          </a:p>
        </p:txBody>
      </p:sp>
    </p:spTree>
    <p:extLst>
      <p:ext uri="{BB962C8B-B14F-4D97-AF65-F5344CB8AC3E}">
        <p14:creationId xmlns:p14="http://schemas.microsoft.com/office/powerpoint/2010/main" val="72612526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theme" Target="../theme/theme2.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FDC29-E483-80D3-1455-2694CEF9960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09DE4DF-8D32-BF58-77EF-7A2D6E07F1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86AF44F-ECBC-B689-893E-0EE9F5BBE74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AF58A-372E-C348-BEF0-8C9D8D9B430D}" type="datetimeFigureOut">
              <a:rPr lang="en-AU" smtClean="0"/>
              <a:t>22/10/2025</a:t>
            </a:fld>
            <a:endParaRPr lang="en-AU"/>
          </a:p>
        </p:txBody>
      </p:sp>
      <p:sp>
        <p:nvSpPr>
          <p:cNvPr id="5" name="Footer Placeholder 4">
            <a:extLst>
              <a:ext uri="{FF2B5EF4-FFF2-40B4-BE49-F238E27FC236}">
                <a16:creationId xmlns:a16="http://schemas.microsoft.com/office/drawing/2014/main" id="{5D20A6E3-E8EC-F25E-0CDE-E46B3FDDE57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F0B24F0-9833-142B-B7FD-9B197333037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8120E-993B-9D4C-B77E-DEE2938C6D7E}" type="slidenum">
              <a:rPr lang="en-AU" smtClean="0"/>
              <a:t>‹#›</a:t>
            </a:fld>
            <a:endParaRPr lang="en-AU"/>
          </a:p>
        </p:txBody>
      </p:sp>
    </p:spTree>
    <p:extLst>
      <p:ext uri="{BB962C8B-B14F-4D97-AF65-F5344CB8AC3E}">
        <p14:creationId xmlns:p14="http://schemas.microsoft.com/office/powerpoint/2010/main" val="1949279857"/>
      </p:ext>
    </p:extLst>
  </p:cSld>
  <p:clrMap bg1="lt1" tx1="dk1" bg2="lt2" tx2="dk2" accent1="accent1" accent2="accent2" accent3="accent3" accent4="accent4" accent5="accent5" accent6="accent6" hlink="hlink" folHlink="folHlink"/>
  <p:sldLayoutIdLst>
    <p:sldLayoutId id="2147486384" r:id="rId1"/>
    <p:sldLayoutId id="21474863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38D7C-6E2E-C3EB-DABE-21BB2137DD74}"/>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4" name="Rectangle 3">
            <a:extLst>
              <a:ext uri="{FF2B5EF4-FFF2-40B4-BE49-F238E27FC236}">
                <a16:creationId xmlns:a16="http://schemas.microsoft.com/office/drawing/2014/main" id="{2297D227-624D-6FFA-750F-A0831FE06A1C}"/>
              </a:ext>
            </a:extLst>
          </p:cNvPr>
          <p:cNvSpPr/>
          <p:nvPr userDrawn="1"/>
        </p:nvSpPr>
        <p:spPr>
          <a:xfrm>
            <a:off x="431799" y="6334145"/>
            <a:ext cx="1407633"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i="0">
                <a:solidFill>
                  <a:srgbClr val="177F99"/>
                </a:solidFill>
                <a:latin typeface="+mn-lt"/>
                <a:cs typeface="Arial"/>
              </a:rPr>
              <a:t>Lesson 1</a:t>
            </a:r>
          </a:p>
        </p:txBody>
      </p:sp>
      <p:sp>
        <p:nvSpPr>
          <p:cNvPr id="2" name="Rectangle 1">
            <a:extLst>
              <a:ext uri="{FF2B5EF4-FFF2-40B4-BE49-F238E27FC236}">
                <a16:creationId xmlns:a16="http://schemas.microsoft.com/office/drawing/2014/main" id="{D801E213-74D0-8F2C-1670-98ACDC5F2E17}"/>
              </a:ext>
            </a:extLst>
          </p:cNvPr>
          <p:cNvSpPr/>
          <p:nvPr userDrawn="1"/>
        </p:nvSpPr>
        <p:spPr>
          <a:xfrm>
            <a:off x="0" y="0"/>
            <a:ext cx="215900" cy="6858000"/>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a:solidFill>
                <a:schemeClr val="bg1"/>
              </a:solidFill>
            </a:endParaRPr>
          </a:p>
        </p:txBody>
      </p:sp>
      <p:sp>
        <p:nvSpPr>
          <p:cNvPr id="5" name="TextBox 4">
            <a:extLst>
              <a:ext uri="{FF2B5EF4-FFF2-40B4-BE49-F238E27FC236}">
                <a16:creationId xmlns:a16="http://schemas.microsoft.com/office/drawing/2014/main" id="{47F35B36-9C81-607B-D252-69BF9DFA4AC6}"/>
              </a:ext>
            </a:extLst>
          </p:cNvPr>
          <p:cNvSpPr txBox="1"/>
          <p:nvPr userDrawn="1"/>
        </p:nvSpPr>
        <p:spPr>
          <a:xfrm>
            <a:off x="1352550" y="647700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266964514"/>
      </p:ext>
    </p:extLst>
  </p:cSld>
  <p:clrMap bg1="lt1" tx1="dk1" bg2="lt2" tx2="dk2" accent1="accent1" accent2="accent2" accent3="accent3" accent4="accent4" accent5="accent5" accent6="accent6" hlink="hlink" folHlink="folHlink"/>
  <p:sldLayoutIdLst>
    <p:sldLayoutId id="2147486393" r:id="rId1"/>
    <p:sldLayoutId id="2147486394" r:id="rId2"/>
    <p:sldLayoutId id="2147486395" r:id="rId3"/>
    <p:sldLayoutId id="2147486441" r:id="rId4"/>
    <p:sldLayoutId id="2147486396" r:id="rId5"/>
    <p:sldLayoutId id="2147486397" r:id="rId6"/>
    <p:sldLayoutId id="2147486398" r:id="rId7"/>
    <p:sldLayoutId id="2147486399" r:id="rId8"/>
    <p:sldLayoutId id="2147486445" r:id="rId9"/>
    <p:sldLayoutId id="2147486400" r:id="rId10"/>
    <p:sldLayoutId id="2147486402" r:id="rId11"/>
    <p:sldLayoutId id="2147486404" r:id="rId12"/>
    <p:sldLayoutId id="2147486405" r:id="rId13"/>
    <p:sldLayoutId id="2147486406" r:id="rId14"/>
    <p:sldLayoutId id="2147486407" r:id="rId15"/>
    <p:sldLayoutId id="2147486408" r:id="rId16"/>
    <p:sldLayoutId id="2147486412" r:id="rId17"/>
    <p:sldLayoutId id="2147486413" r:id="rId18"/>
    <p:sldLayoutId id="2147486443" r:id="rId19"/>
    <p:sldLayoutId id="2147486444" r:id="rId20"/>
    <p:sldLayoutId id="2147486415" r:id="rId21"/>
    <p:sldLayoutId id="2147486416" r:id="rId22"/>
    <p:sldLayoutId id="2147486417" r:id="rId23"/>
    <p:sldLayoutId id="2147486418" r:id="rId24"/>
    <p:sldLayoutId id="2147486442" r:id="rId25"/>
    <p:sldLayoutId id="2147486420" r:id="rId26"/>
    <p:sldLayoutId id="2147486440" r:id="rId27"/>
    <p:sldLayoutId id="2147486447" r:id="rId28"/>
    <p:sldLayoutId id="2147486448" r:id="rId29"/>
    <p:sldLayoutId id="2147486449" r:id="rId30"/>
    <p:sldLayoutId id="2147486450" r:id="rId31"/>
    <p:sldLayoutId id="2147486451" r:id="rId32"/>
    <p:sldLayoutId id="2147486452" r:id="rId33"/>
    <p:sldLayoutId id="2147486453" r:id="rId34"/>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2880">
          <p15:clr>
            <a:srgbClr val="F26B43"/>
          </p15:clr>
        </p15:guide>
        <p15:guide id="3" orient="horz" pos="3974">
          <p15:clr>
            <a:srgbClr val="F26B43"/>
          </p15:clr>
        </p15:guide>
        <p15:guide id="4" pos="272">
          <p15:clr>
            <a:srgbClr val="F26B43"/>
          </p15:clr>
        </p15:guide>
        <p15:guide id="5" pos="5465">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49.jpeg"/><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9.jpeg"/><Relationship Id="rId3" Type="http://schemas.openxmlformats.org/officeDocument/2006/relationships/customXml" Target="../ink/ink1.xml"/><Relationship Id="rId7" Type="http://schemas.openxmlformats.org/officeDocument/2006/relationships/image" Target="../media/image64.svg"/><Relationship Id="rId12"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1.jpe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0.jpeg"/></Relationships>
</file>

<file path=ppt/slides/_rels/slide16.xml.rels><?xml version="1.0" encoding="UTF-8" standalone="yes"?>
<Relationships xmlns="http://schemas.openxmlformats.org/package/2006/relationships"><Relationship Id="rId26" Type="http://schemas.openxmlformats.org/officeDocument/2006/relationships/image" Target="../media/image83.png"/><Relationship Id="rId21" Type="http://schemas.openxmlformats.org/officeDocument/2006/relationships/customXml" Target="../ink/ink11.xml"/><Relationship Id="rId42" Type="http://schemas.openxmlformats.org/officeDocument/2006/relationships/image" Target="../media/image91.png"/><Relationship Id="rId47" Type="http://schemas.openxmlformats.org/officeDocument/2006/relationships/customXml" Target="../ink/ink24.xml"/><Relationship Id="rId63" Type="http://schemas.openxmlformats.org/officeDocument/2006/relationships/customXml" Target="../ink/ink32.xml"/><Relationship Id="rId68" Type="http://schemas.openxmlformats.org/officeDocument/2006/relationships/image" Target="../media/image104.png"/><Relationship Id="rId16" Type="http://schemas.openxmlformats.org/officeDocument/2006/relationships/image" Target="../media/image78.png"/><Relationship Id="rId11" Type="http://schemas.openxmlformats.org/officeDocument/2006/relationships/customXml" Target="../ink/ink6.xml"/><Relationship Id="rId24" Type="http://schemas.openxmlformats.org/officeDocument/2006/relationships/image" Target="../media/image82.png"/><Relationship Id="rId32" Type="http://schemas.openxmlformats.org/officeDocument/2006/relationships/image" Target="../media/image86.png"/><Relationship Id="rId37" Type="http://schemas.openxmlformats.org/officeDocument/2006/relationships/customXml" Target="../ink/ink19.xml"/><Relationship Id="rId40" Type="http://schemas.openxmlformats.org/officeDocument/2006/relationships/image" Target="../media/image90.png"/><Relationship Id="rId45" Type="http://schemas.openxmlformats.org/officeDocument/2006/relationships/customXml" Target="../ink/ink23.xml"/><Relationship Id="rId53" Type="http://schemas.openxmlformats.org/officeDocument/2006/relationships/customXml" Target="../ink/ink27.xml"/><Relationship Id="rId58" Type="http://schemas.openxmlformats.org/officeDocument/2006/relationships/image" Target="../media/image99.png"/><Relationship Id="rId66" Type="http://schemas.openxmlformats.org/officeDocument/2006/relationships/image" Target="../media/image103.png"/><Relationship Id="rId74" Type="http://schemas.openxmlformats.org/officeDocument/2006/relationships/image" Target="../media/image107.png"/><Relationship Id="rId79" Type="http://schemas.openxmlformats.org/officeDocument/2006/relationships/image" Target="../media/image74.jpeg"/><Relationship Id="rId5" Type="http://schemas.openxmlformats.org/officeDocument/2006/relationships/customXml" Target="../ink/ink3.xml"/><Relationship Id="rId61" Type="http://schemas.openxmlformats.org/officeDocument/2006/relationships/customXml" Target="../ink/ink31.xml"/><Relationship Id="rId19" Type="http://schemas.openxmlformats.org/officeDocument/2006/relationships/customXml" Target="../ink/ink10.xml"/><Relationship Id="rId14" Type="http://schemas.openxmlformats.org/officeDocument/2006/relationships/image" Target="../media/image77.png"/><Relationship Id="rId22" Type="http://schemas.openxmlformats.org/officeDocument/2006/relationships/image" Target="../media/image81.png"/><Relationship Id="rId27" Type="http://schemas.openxmlformats.org/officeDocument/2006/relationships/customXml" Target="../ink/ink14.xml"/><Relationship Id="rId30" Type="http://schemas.openxmlformats.org/officeDocument/2006/relationships/image" Target="../media/image85.png"/><Relationship Id="rId35" Type="http://schemas.openxmlformats.org/officeDocument/2006/relationships/customXml" Target="../ink/ink18.xml"/><Relationship Id="rId43" Type="http://schemas.openxmlformats.org/officeDocument/2006/relationships/customXml" Target="../ink/ink22.xml"/><Relationship Id="rId48" Type="http://schemas.openxmlformats.org/officeDocument/2006/relationships/image" Target="../media/image94.png"/><Relationship Id="rId56" Type="http://schemas.openxmlformats.org/officeDocument/2006/relationships/image" Target="../media/image98.png"/><Relationship Id="rId64" Type="http://schemas.openxmlformats.org/officeDocument/2006/relationships/image" Target="../media/image102.png"/><Relationship Id="rId69" Type="http://schemas.openxmlformats.org/officeDocument/2006/relationships/customXml" Target="../ink/ink35.xml"/><Relationship Id="rId77" Type="http://schemas.openxmlformats.org/officeDocument/2006/relationships/image" Target="../media/image72.jpeg"/><Relationship Id="rId8" Type="http://schemas.openxmlformats.org/officeDocument/2006/relationships/image" Target="../media/image74.png"/><Relationship Id="rId51" Type="http://schemas.openxmlformats.org/officeDocument/2006/relationships/customXml" Target="../ink/ink26.xml"/><Relationship Id="rId72" Type="http://schemas.openxmlformats.org/officeDocument/2006/relationships/image" Target="../media/image106.png"/><Relationship Id="rId3" Type="http://schemas.openxmlformats.org/officeDocument/2006/relationships/customXml" Target="../ink/ink2.xml"/><Relationship Id="rId12" Type="http://schemas.openxmlformats.org/officeDocument/2006/relationships/image" Target="../media/image76.png"/><Relationship Id="rId17" Type="http://schemas.openxmlformats.org/officeDocument/2006/relationships/customXml" Target="../ink/ink9.xml"/><Relationship Id="rId25" Type="http://schemas.openxmlformats.org/officeDocument/2006/relationships/customXml" Target="../ink/ink13.xml"/><Relationship Id="rId33" Type="http://schemas.openxmlformats.org/officeDocument/2006/relationships/customXml" Target="../ink/ink17.xml"/><Relationship Id="rId38" Type="http://schemas.openxmlformats.org/officeDocument/2006/relationships/image" Target="../media/image89.png"/><Relationship Id="rId46" Type="http://schemas.openxmlformats.org/officeDocument/2006/relationships/image" Target="../media/image93.png"/><Relationship Id="rId59" Type="http://schemas.openxmlformats.org/officeDocument/2006/relationships/customXml" Target="../ink/ink30.xml"/><Relationship Id="rId67" Type="http://schemas.openxmlformats.org/officeDocument/2006/relationships/customXml" Target="../ink/ink34.xml"/><Relationship Id="rId20" Type="http://schemas.openxmlformats.org/officeDocument/2006/relationships/image" Target="../media/image80.png"/><Relationship Id="rId41" Type="http://schemas.openxmlformats.org/officeDocument/2006/relationships/customXml" Target="../ink/ink21.xml"/><Relationship Id="rId54" Type="http://schemas.openxmlformats.org/officeDocument/2006/relationships/image" Target="../media/image97.png"/><Relationship Id="rId62" Type="http://schemas.openxmlformats.org/officeDocument/2006/relationships/image" Target="../media/image101.png"/><Relationship Id="rId70" Type="http://schemas.openxmlformats.org/officeDocument/2006/relationships/image" Target="../media/image105.png"/><Relationship Id="rId75"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73.png"/><Relationship Id="rId15" Type="http://schemas.openxmlformats.org/officeDocument/2006/relationships/customXml" Target="../ink/ink8.xml"/><Relationship Id="rId23" Type="http://schemas.openxmlformats.org/officeDocument/2006/relationships/customXml" Target="../ink/ink12.xml"/><Relationship Id="rId28" Type="http://schemas.openxmlformats.org/officeDocument/2006/relationships/image" Target="../media/image84.png"/><Relationship Id="rId36" Type="http://schemas.openxmlformats.org/officeDocument/2006/relationships/image" Target="../media/image88.png"/><Relationship Id="rId49" Type="http://schemas.openxmlformats.org/officeDocument/2006/relationships/customXml" Target="../ink/ink25.xml"/><Relationship Id="rId57" Type="http://schemas.openxmlformats.org/officeDocument/2006/relationships/customXml" Target="../ink/ink29.xml"/><Relationship Id="rId10" Type="http://schemas.openxmlformats.org/officeDocument/2006/relationships/image" Target="../media/image75.png"/><Relationship Id="rId31" Type="http://schemas.openxmlformats.org/officeDocument/2006/relationships/customXml" Target="../ink/ink16.xml"/><Relationship Id="rId44" Type="http://schemas.openxmlformats.org/officeDocument/2006/relationships/image" Target="../media/image92.png"/><Relationship Id="rId52" Type="http://schemas.openxmlformats.org/officeDocument/2006/relationships/image" Target="../media/image96.png"/><Relationship Id="rId60" Type="http://schemas.openxmlformats.org/officeDocument/2006/relationships/image" Target="../media/image100.png"/><Relationship Id="rId65" Type="http://schemas.openxmlformats.org/officeDocument/2006/relationships/customXml" Target="../ink/ink33.xml"/><Relationship Id="rId73" Type="http://schemas.openxmlformats.org/officeDocument/2006/relationships/customXml" Target="../ink/ink37.xml"/><Relationship Id="rId78" Type="http://schemas.openxmlformats.org/officeDocument/2006/relationships/image" Target="../media/image73.jpeg"/><Relationship Id="rId4" Type="http://schemas.openxmlformats.org/officeDocument/2006/relationships/image" Target="../media/image72.png"/><Relationship Id="rId9" Type="http://schemas.openxmlformats.org/officeDocument/2006/relationships/customXml" Target="../ink/ink5.xml"/><Relationship Id="rId13" Type="http://schemas.openxmlformats.org/officeDocument/2006/relationships/customXml" Target="../ink/ink7.xml"/><Relationship Id="rId18" Type="http://schemas.openxmlformats.org/officeDocument/2006/relationships/image" Target="../media/image79.png"/><Relationship Id="rId39" Type="http://schemas.openxmlformats.org/officeDocument/2006/relationships/customXml" Target="../ink/ink20.xml"/><Relationship Id="rId34" Type="http://schemas.openxmlformats.org/officeDocument/2006/relationships/image" Target="../media/image87.png"/><Relationship Id="rId50" Type="http://schemas.openxmlformats.org/officeDocument/2006/relationships/image" Target="../media/image95.png"/><Relationship Id="rId55" Type="http://schemas.openxmlformats.org/officeDocument/2006/relationships/customXml" Target="../ink/ink28.xml"/><Relationship Id="rId76" Type="http://schemas.openxmlformats.org/officeDocument/2006/relationships/image" Target="../media/image64.svg"/><Relationship Id="rId7" Type="http://schemas.openxmlformats.org/officeDocument/2006/relationships/customXml" Target="../ink/ink4.xml"/><Relationship Id="rId71" Type="http://schemas.openxmlformats.org/officeDocument/2006/relationships/customXml" Target="../ink/ink36.xml"/><Relationship Id="rId2" Type="http://schemas.openxmlformats.org/officeDocument/2006/relationships/notesSlide" Target="../notesSlides/notesSlide16.xml"/><Relationship Id="rId29" Type="http://schemas.openxmlformats.org/officeDocument/2006/relationships/customXml" Target="../ink/ink15.xml"/></Relationships>
</file>

<file path=ppt/slides/_rels/slide17.xml.rels><?xml version="1.0" encoding="UTF-8" standalone="yes"?>
<Relationships xmlns="http://schemas.openxmlformats.org/package/2006/relationships"><Relationship Id="rId117" Type="http://schemas.openxmlformats.org/officeDocument/2006/relationships/customXml" Target="../ink/ink95.xml"/><Relationship Id="rId21" Type="http://schemas.openxmlformats.org/officeDocument/2006/relationships/customXml" Target="../ink/ink47.xml"/><Relationship Id="rId42" Type="http://schemas.openxmlformats.org/officeDocument/2006/relationships/image" Target="../media/image130.png"/><Relationship Id="rId63" Type="http://schemas.openxmlformats.org/officeDocument/2006/relationships/customXml" Target="../ink/ink68.xml"/><Relationship Id="rId84" Type="http://schemas.openxmlformats.org/officeDocument/2006/relationships/image" Target="../media/image151.png"/><Relationship Id="rId138" Type="http://schemas.openxmlformats.org/officeDocument/2006/relationships/image" Target="../media/image178.png"/><Relationship Id="rId107" Type="http://schemas.openxmlformats.org/officeDocument/2006/relationships/customXml" Target="../ink/ink90.xml"/><Relationship Id="rId11" Type="http://schemas.openxmlformats.org/officeDocument/2006/relationships/customXml" Target="../ink/ink42.xml"/><Relationship Id="rId32" Type="http://schemas.openxmlformats.org/officeDocument/2006/relationships/image" Target="../media/image125.png"/><Relationship Id="rId53" Type="http://schemas.openxmlformats.org/officeDocument/2006/relationships/customXml" Target="../ink/ink63.xml"/><Relationship Id="rId74" Type="http://schemas.openxmlformats.org/officeDocument/2006/relationships/image" Target="../media/image146.png"/><Relationship Id="rId128" Type="http://schemas.openxmlformats.org/officeDocument/2006/relationships/image" Target="../media/image173.png"/><Relationship Id="rId149" Type="http://schemas.openxmlformats.org/officeDocument/2006/relationships/customXml" Target="../ink/ink111.xml"/><Relationship Id="rId5" Type="http://schemas.openxmlformats.org/officeDocument/2006/relationships/customXml" Target="../ink/ink39.xml"/><Relationship Id="rId95" Type="http://schemas.openxmlformats.org/officeDocument/2006/relationships/customXml" Target="../ink/ink84.xml"/><Relationship Id="rId22" Type="http://schemas.openxmlformats.org/officeDocument/2006/relationships/image" Target="../media/image120.png"/><Relationship Id="rId27" Type="http://schemas.openxmlformats.org/officeDocument/2006/relationships/customXml" Target="../ink/ink50.xml"/><Relationship Id="rId43" Type="http://schemas.openxmlformats.org/officeDocument/2006/relationships/customXml" Target="../ink/ink58.xml"/><Relationship Id="rId48" Type="http://schemas.openxmlformats.org/officeDocument/2006/relationships/image" Target="../media/image133.png"/><Relationship Id="rId64" Type="http://schemas.openxmlformats.org/officeDocument/2006/relationships/image" Target="../media/image141.png"/><Relationship Id="rId69" Type="http://schemas.openxmlformats.org/officeDocument/2006/relationships/customXml" Target="../ink/ink71.xml"/><Relationship Id="rId113" Type="http://schemas.openxmlformats.org/officeDocument/2006/relationships/customXml" Target="../ink/ink93.xml"/><Relationship Id="rId118" Type="http://schemas.openxmlformats.org/officeDocument/2006/relationships/image" Target="../media/image168.png"/><Relationship Id="rId134" Type="http://schemas.openxmlformats.org/officeDocument/2006/relationships/image" Target="../media/image176.png"/><Relationship Id="rId139" Type="http://schemas.openxmlformats.org/officeDocument/2006/relationships/customXml" Target="../ink/ink106.xml"/><Relationship Id="rId80" Type="http://schemas.openxmlformats.org/officeDocument/2006/relationships/image" Target="../media/image149.png"/><Relationship Id="rId85" Type="http://schemas.openxmlformats.org/officeDocument/2006/relationships/customXml" Target="../ink/ink79.xml"/><Relationship Id="rId150" Type="http://schemas.openxmlformats.org/officeDocument/2006/relationships/image" Target="../media/image184.png"/><Relationship Id="rId12" Type="http://schemas.openxmlformats.org/officeDocument/2006/relationships/image" Target="../media/image115.png"/><Relationship Id="rId17" Type="http://schemas.openxmlformats.org/officeDocument/2006/relationships/customXml" Target="../ink/ink45.xml"/><Relationship Id="rId33" Type="http://schemas.openxmlformats.org/officeDocument/2006/relationships/customXml" Target="../ink/ink53.xml"/><Relationship Id="rId38" Type="http://schemas.openxmlformats.org/officeDocument/2006/relationships/image" Target="../media/image128.png"/><Relationship Id="rId59" Type="http://schemas.openxmlformats.org/officeDocument/2006/relationships/customXml" Target="../ink/ink66.xml"/><Relationship Id="rId103" Type="http://schemas.openxmlformats.org/officeDocument/2006/relationships/customXml" Target="../ink/ink88.xml"/><Relationship Id="rId108" Type="http://schemas.openxmlformats.org/officeDocument/2006/relationships/image" Target="../media/image163.png"/><Relationship Id="rId124" Type="http://schemas.openxmlformats.org/officeDocument/2006/relationships/image" Target="../media/image171.png"/><Relationship Id="rId129" Type="http://schemas.openxmlformats.org/officeDocument/2006/relationships/customXml" Target="../ink/ink101.xml"/><Relationship Id="rId54" Type="http://schemas.openxmlformats.org/officeDocument/2006/relationships/image" Target="../media/image136.png"/><Relationship Id="rId70" Type="http://schemas.openxmlformats.org/officeDocument/2006/relationships/image" Target="../media/image144.png"/><Relationship Id="rId75" Type="http://schemas.openxmlformats.org/officeDocument/2006/relationships/customXml" Target="../ink/ink74.xml"/><Relationship Id="rId91" Type="http://schemas.openxmlformats.org/officeDocument/2006/relationships/customXml" Target="../ink/ink82.xml"/><Relationship Id="rId96" Type="http://schemas.openxmlformats.org/officeDocument/2006/relationships/image" Target="../media/image157.png"/><Relationship Id="rId140" Type="http://schemas.openxmlformats.org/officeDocument/2006/relationships/image" Target="../media/image179.png"/><Relationship Id="rId145" Type="http://schemas.openxmlformats.org/officeDocument/2006/relationships/customXml" Target="../ink/ink109.xml"/><Relationship Id="rId1" Type="http://schemas.openxmlformats.org/officeDocument/2006/relationships/slideLayout" Target="../slideLayouts/slideLayout22.xml"/><Relationship Id="rId6" Type="http://schemas.openxmlformats.org/officeDocument/2006/relationships/image" Target="../media/image112.png"/><Relationship Id="rId23" Type="http://schemas.openxmlformats.org/officeDocument/2006/relationships/customXml" Target="../ink/ink48.xml"/><Relationship Id="rId28" Type="http://schemas.openxmlformats.org/officeDocument/2006/relationships/image" Target="../media/image123.png"/><Relationship Id="rId49" Type="http://schemas.openxmlformats.org/officeDocument/2006/relationships/customXml" Target="../ink/ink61.xml"/><Relationship Id="rId114" Type="http://schemas.openxmlformats.org/officeDocument/2006/relationships/image" Target="../media/image166.png"/><Relationship Id="rId119" Type="http://schemas.openxmlformats.org/officeDocument/2006/relationships/customXml" Target="../ink/ink96.xml"/><Relationship Id="rId44" Type="http://schemas.openxmlformats.org/officeDocument/2006/relationships/image" Target="../media/image131.png"/><Relationship Id="rId60" Type="http://schemas.openxmlformats.org/officeDocument/2006/relationships/image" Target="../media/image139.png"/><Relationship Id="rId65" Type="http://schemas.openxmlformats.org/officeDocument/2006/relationships/customXml" Target="../ink/ink69.xml"/><Relationship Id="rId81" Type="http://schemas.openxmlformats.org/officeDocument/2006/relationships/customXml" Target="../ink/ink77.xml"/><Relationship Id="rId86" Type="http://schemas.openxmlformats.org/officeDocument/2006/relationships/image" Target="../media/image152.png"/><Relationship Id="rId130" Type="http://schemas.openxmlformats.org/officeDocument/2006/relationships/image" Target="../media/image174.png"/><Relationship Id="rId135" Type="http://schemas.openxmlformats.org/officeDocument/2006/relationships/customXml" Target="../ink/ink104.xml"/><Relationship Id="rId151" Type="http://schemas.openxmlformats.org/officeDocument/2006/relationships/customXml" Target="../ink/ink112.xml"/><Relationship Id="rId13" Type="http://schemas.openxmlformats.org/officeDocument/2006/relationships/customXml" Target="../ink/ink43.xml"/><Relationship Id="rId18" Type="http://schemas.openxmlformats.org/officeDocument/2006/relationships/image" Target="../media/image118.png"/><Relationship Id="rId39" Type="http://schemas.openxmlformats.org/officeDocument/2006/relationships/customXml" Target="../ink/ink56.xml"/><Relationship Id="rId109" Type="http://schemas.openxmlformats.org/officeDocument/2006/relationships/customXml" Target="../ink/ink91.xml"/><Relationship Id="rId34" Type="http://schemas.openxmlformats.org/officeDocument/2006/relationships/image" Target="../media/image126.png"/><Relationship Id="rId50" Type="http://schemas.openxmlformats.org/officeDocument/2006/relationships/image" Target="../media/image134.png"/><Relationship Id="rId55" Type="http://schemas.openxmlformats.org/officeDocument/2006/relationships/customXml" Target="../ink/ink64.xml"/><Relationship Id="rId76" Type="http://schemas.openxmlformats.org/officeDocument/2006/relationships/image" Target="../media/image147.png"/><Relationship Id="rId97" Type="http://schemas.openxmlformats.org/officeDocument/2006/relationships/customXml" Target="../ink/ink85.xml"/><Relationship Id="rId104" Type="http://schemas.openxmlformats.org/officeDocument/2006/relationships/image" Target="../media/image161.png"/><Relationship Id="rId120" Type="http://schemas.openxmlformats.org/officeDocument/2006/relationships/image" Target="../media/image169.png"/><Relationship Id="rId125" Type="http://schemas.openxmlformats.org/officeDocument/2006/relationships/customXml" Target="../ink/ink99.xml"/><Relationship Id="rId141" Type="http://schemas.openxmlformats.org/officeDocument/2006/relationships/customXml" Target="../ink/ink107.xml"/><Relationship Id="rId146" Type="http://schemas.openxmlformats.org/officeDocument/2006/relationships/image" Target="../media/image182.png"/><Relationship Id="rId7" Type="http://schemas.openxmlformats.org/officeDocument/2006/relationships/customXml" Target="../ink/ink40.xml"/><Relationship Id="rId71" Type="http://schemas.openxmlformats.org/officeDocument/2006/relationships/customXml" Target="../ink/ink72.xml"/><Relationship Id="rId92" Type="http://schemas.openxmlformats.org/officeDocument/2006/relationships/image" Target="../media/image155.png"/><Relationship Id="rId2" Type="http://schemas.openxmlformats.org/officeDocument/2006/relationships/notesSlide" Target="../notesSlides/notesSlide17.xml"/><Relationship Id="rId29" Type="http://schemas.openxmlformats.org/officeDocument/2006/relationships/customXml" Target="../ink/ink51.xml"/><Relationship Id="rId24" Type="http://schemas.openxmlformats.org/officeDocument/2006/relationships/image" Target="../media/image121.png"/><Relationship Id="rId40" Type="http://schemas.openxmlformats.org/officeDocument/2006/relationships/image" Target="../media/image129.png"/><Relationship Id="rId45" Type="http://schemas.openxmlformats.org/officeDocument/2006/relationships/customXml" Target="../ink/ink59.xml"/><Relationship Id="rId66" Type="http://schemas.openxmlformats.org/officeDocument/2006/relationships/image" Target="../media/image142.png"/><Relationship Id="rId87" Type="http://schemas.openxmlformats.org/officeDocument/2006/relationships/customXml" Target="../ink/ink80.xml"/><Relationship Id="rId110" Type="http://schemas.openxmlformats.org/officeDocument/2006/relationships/image" Target="../media/image164.png"/><Relationship Id="rId115" Type="http://schemas.openxmlformats.org/officeDocument/2006/relationships/customXml" Target="../ink/ink94.xml"/><Relationship Id="rId131" Type="http://schemas.openxmlformats.org/officeDocument/2006/relationships/customXml" Target="../ink/ink102.xml"/><Relationship Id="rId136" Type="http://schemas.openxmlformats.org/officeDocument/2006/relationships/image" Target="../media/image177.png"/><Relationship Id="rId61" Type="http://schemas.openxmlformats.org/officeDocument/2006/relationships/customXml" Target="../ink/ink67.xml"/><Relationship Id="rId82" Type="http://schemas.openxmlformats.org/officeDocument/2006/relationships/image" Target="../media/image150.png"/><Relationship Id="rId152" Type="http://schemas.openxmlformats.org/officeDocument/2006/relationships/image" Target="../media/image185.png"/><Relationship Id="rId19" Type="http://schemas.openxmlformats.org/officeDocument/2006/relationships/customXml" Target="../ink/ink46.xml"/><Relationship Id="rId14" Type="http://schemas.openxmlformats.org/officeDocument/2006/relationships/image" Target="../media/image116.png"/><Relationship Id="rId30" Type="http://schemas.openxmlformats.org/officeDocument/2006/relationships/image" Target="../media/image124.png"/><Relationship Id="rId35" Type="http://schemas.openxmlformats.org/officeDocument/2006/relationships/customXml" Target="../ink/ink54.xml"/><Relationship Id="rId56" Type="http://schemas.openxmlformats.org/officeDocument/2006/relationships/image" Target="../media/image137.png"/><Relationship Id="rId77" Type="http://schemas.openxmlformats.org/officeDocument/2006/relationships/customXml" Target="../ink/ink75.xml"/><Relationship Id="rId100" Type="http://schemas.openxmlformats.org/officeDocument/2006/relationships/image" Target="../media/image159.png"/><Relationship Id="rId105" Type="http://schemas.openxmlformats.org/officeDocument/2006/relationships/customXml" Target="../ink/ink89.xml"/><Relationship Id="rId126" Type="http://schemas.openxmlformats.org/officeDocument/2006/relationships/image" Target="../media/image172.png"/><Relationship Id="rId147" Type="http://schemas.openxmlformats.org/officeDocument/2006/relationships/customXml" Target="../ink/ink110.xml"/><Relationship Id="rId8" Type="http://schemas.openxmlformats.org/officeDocument/2006/relationships/image" Target="../media/image113.png"/><Relationship Id="rId51" Type="http://schemas.openxmlformats.org/officeDocument/2006/relationships/customXml" Target="../ink/ink62.xml"/><Relationship Id="rId72" Type="http://schemas.openxmlformats.org/officeDocument/2006/relationships/image" Target="../media/image145.png"/><Relationship Id="rId93" Type="http://schemas.openxmlformats.org/officeDocument/2006/relationships/customXml" Target="../ink/ink83.xml"/><Relationship Id="rId98" Type="http://schemas.openxmlformats.org/officeDocument/2006/relationships/image" Target="../media/image158.png"/><Relationship Id="rId121" Type="http://schemas.openxmlformats.org/officeDocument/2006/relationships/customXml" Target="../ink/ink97.xml"/><Relationship Id="rId142" Type="http://schemas.openxmlformats.org/officeDocument/2006/relationships/image" Target="../media/image180.png"/><Relationship Id="rId3" Type="http://schemas.openxmlformats.org/officeDocument/2006/relationships/customXml" Target="../ink/ink38.xml"/><Relationship Id="rId25" Type="http://schemas.openxmlformats.org/officeDocument/2006/relationships/customXml" Target="../ink/ink49.xml"/><Relationship Id="rId46" Type="http://schemas.openxmlformats.org/officeDocument/2006/relationships/image" Target="../media/image132.png"/><Relationship Id="rId67" Type="http://schemas.openxmlformats.org/officeDocument/2006/relationships/customXml" Target="../ink/ink70.xml"/><Relationship Id="rId116" Type="http://schemas.openxmlformats.org/officeDocument/2006/relationships/image" Target="../media/image167.png"/><Relationship Id="rId137" Type="http://schemas.openxmlformats.org/officeDocument/2006/relationships/customXml" Target="../ink/ink105.xml"/><Relationship Id="rId20" Type="http://schemas.openxmlformats.org/officeDocument/2006/relationships/image" Target="../media/image119.png"/><Relationship Id="rId41" Type="http://schemas.openxmlformats.org/officeDocument/2006/relationships/customXml" Target="../ink/ink57.xml"/><Relationship Id="rId62" Type="http://schemas.openxmlformats.org/officeDocument/2006/relationships/image" Target="../media/image140.png"/><Relationship Id="rId83" Type="http://schemas.openxmlformats.org/officeDocument/2006/relationships/customXml" Target="../ink/ink78.xml"/><Relationship Id="rId88" Type="http://schemas.openxmlformats.org/officeDocument/2006/relationships/image" Target="../media/image153.png"/><Relationship Id="rId111" Type="http://schemas.openxmlformats.org/officeDocument/2006/relationships/customXml" Target="../ink/ink92.xml"/><Relationship Id="rId132" Type="http://schemas.openxmlformats.org/officeDocument/2006/relationships/image" Target="../media/image175.png"/><Relationship Id="rId15" Type="http://schemas.openxmlformats.org/officeDocument/2006/relationships/customXml" Target="../ink/ink44.xml"/><Relationship Id="rId36" Type="http://schemas.openxmlformats.org/officeDocument/2006/relationships/image" Target="../media/image127.png"/><Relationship Id="rId57" Type="http://schemas.openxmlformats.org/officeDocument/2006/relationships/customXml" Target="../ink/ink65.xml"/><Relationship Id="rId106" Type="http://schemas.openxmlformats.org/officeDocument/2006/relationships/image" Target="../media/image162.png"/><Relationship Id="rId127" Type="http://schemas.openxmlformats.org/officeDocument/2006/relationships/customXml" Target="../ink/ink100.xml"/><Relationship Id="rId10" Type="http://schemas.openxmlformats.org/officeDocument/2006/relationships/image" Target="../media/image114.png"/><Relationship Id="rId31" Type="http://schemas.openxmlformats.org/officeDocument/2006/relationships/customXml" Target="../ink/ink52.xml"/><Relationship Id="rId52" Type="http://schemas.openxmlformats.org/officeDocument/2006/relationships/image" Target="../media/image135.png"/><Relationship Id="rId73" Type="http://schemas.openxmlformats.org/officeDocument/2006/relationships/customXml" Target="../ink/ink73.xml"/><Relationship Id="rId78" Type="http://schemas.openxmlformats.org/officeDocument/2006/relationships/image" Target="../media/image148.png"/><Relationship Id="rId94" Type="http://schemas.openxmlformats.org/officeDocument/2006/relationships/image" Target="../media/image156.png"/><Relationship Id="rId99" Type="http://schemas.openxmlformats.org/officeDocument/2006/relationships/customXml" Target="../ink/ink86.xml"/><Relationship Id="rId101" Type="http://schemas.openxmlformats.org/officeDocument/2006/relationships/customXml" Target="../ink/ink87.xml"/><Relationship Id="rId122" Type="http://schemas.openxmlformats.org/officeDocument/2006/relationships/image" Target="../media/image170.png"/><Relationship Id="rId143" Type="http://schemas.openxmlformats.org/officeDocument/2006/relationships/customXml" Target="../ink/ink108.xml"/><Relationship Id="rId148" Type="http://schemas.openxmlformats.org/officeDocument/2006/relationships/image" Target="../media/image183.png"/><Relationship Id="rId4" Type="http://schemas.openxmlformats.org/officeDocument/2006/relationships/image" Target="../media/image111.png"/><Relationship Id="rId9" Type="http://schemas.openxmlformats.org/officeDocument/2006/relationships/customXml" Target="../ink/ink41.xml"/><Relationship Id="rId26" Type="http://schemas.openxmlformats.org/officeDocument/2006/relationships/image" Target="../media/image122.png"/><Relationship Id="rId47" Type="http://schemas.openxmlformats.org/officeDocument/2006/relationships/customXml" Target="../ink/ink60.xml"/><Relationship Id="rId68" Type="http://schemas.openxmlformats.org/officeDocument/2006/relationships/image" Target="../media/image143.png"/><Relationship Id="rId89" Type="http://schemas.openxmlformats.org/officeDocument/2006/relationships/customXml" Target="../ink/ink81.xml"/><Relationship Id="rId112" Type="http://schemas.openxmlformats.org/officeDocument/2006/relationships/image" Target="../media/image165.png"/><Relationship Id="rId133" Type="http://schemas.openxmlformats.org/officeDocument/2006/relationships/customXml" Target="../ink/ink103.xml"/><Relationship Id="rId16" Type="http://schemas.openxmlformats.org/officeDocument/2006/relationships/image" Target="../media/image117.png"/><Relationship Id="rId37" Type="http://schemas.openxmlformats.org/officeDocument/2006/relationships/customXml" Target="../ink/ink55.xml"/><Relationship Id="rId58" Type="http://schemas.openxmlformats.org/officeDocument/2006/relationships/image" Target="../media/image138.png"/><Relationship Id="rId79" Type="http://schemas.openxmlformats.org/officeDocument/2006/relationships/customXml" Target="../ink/ink76.xml"/><Relationship Id="rId102" Type="http://schemas.openxmlformats.org/officeDocument/2006/relationships/image" Target="../media/image160.png"/><Relationship Id="rId123" Type="http://schemas.openxmlformats.org/officeDocument/2006/relationships/customXml" Target="../ink/ink98.xml"/><Relationship Id="rId144" Type="http://schemas.openxmlformats.org/officeDocument/2006/relationships/image" Target="../media/image181.png"/><Relationship Id="rId90" Type="http://schemas.openxmlformats.org/officeDocument/2006/relationships/image" Target="../media/image1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117.jpeg"/><Relationship Id="rId4" Type="http://schemas.openxmlformats.org/officeDocument/2006/relationships/image" Target="../media/image1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121.jpeg"/><Relationship Id="rId4" Type="http://schemas.openxmlformats.org/officeDocument/2006/relationships/image" Target="../media/image120.jpeg"/></Relationships>
</file>

<file path=ppt/slides/_rels/slide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8" Type="http://schemas.openxmlformats.org/officeDocument/2006/relationships/hyperlink" Target="https://commons.wikimedia.org/wiki/File:Ocean_water.jpg" TargetMode="External"/><Relationship Id="rId13" Type="http://schemas.openxmlformats.org/officeDocument/2006/relationships/hyperlink" Target="http://creativecommons.org/publicdomain/zero/1.0/deed.en" TargetMode="External"/><Relationship Id="rId3" Type="http://schemas.openxmlformats.org/officeDocument/2006/relationships/hyperlink" Target="https://creativecommons.org/licenses/by-sa/2.0" TargetMode="External"/><Relationship Id="rId7" Type="http://schemas.openxmlformats.org/officeDocument/2006/relationships/hyperlink" Target="http://tps:/creativecommons.org/licenses/by/2.0" TargetMode="External"/><Relationship Id="rId12" Type="http://schemas.openxmlformats.org/officeDocument/2006/relationships/hyperlink" Target="https://www.metmuseum.org/art/collection/search/437855"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hyperlink" Target="https://commons.wikimedia.org/wiki/File:Children_Art_Therapy.jpg" TargetMode="External"/><Relationship Id="rId11" Type="http://schemas.openxmlformats.org/officeDocument/2006/relationships/hyperlink" Target="https://www.metmuseum.org/art/collection/search/42497" TargetMode="External"/><Relationship Id="rId5" Type="http://schemas.openxmlformats.org/officeDocument/2006/relationships/hyperlink" Target="https://creativecommons.org/licenses/by-sa/2.0/" TargetMode="External"/><Relationship Id="rId15" Type="http://schemas.openxmlformats.org/officeDocument/2006/relationships/hyperlink" Target="https://www.metmuseum.org/art/collection/search/459087" TargetMode="External"/><Relationship Id="rId10" Type="http://schemas.openxmlformats.org/officeDocument/2006/relationships/hyperlink" Target="https://www.metmuseum.org/art/collection/search/60870" TargetMode="External"/><Relationship Id="rId4" Type="http://schemas.openxmlformats.org/officeDocument/2006/relationships/hyperlink" Target="https://commons.wikimedia.org/wiki/File:Aboriginal_Religious_Art_%286854184762%29.jpg" TargetMode="External"/><Relationship Id="rId9" Type="http://schemas.openxmlformats.org/officeDocument/2006/relationships/hyperlink" Target="https://www.wikiart.org/en/clifford-possum-tjapaltjarri/untitled-1980" TargetMode="External"/><Relationship Id="rId14" Type="http://schemas.openxmlformats.org/officeDocument/2006/relationships/hyperlink" Target="https://commons.wikimedia.org/wiki/File:Christ_Bearing_the_Cross_MET_DP215890.jp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audiolibrary.com.co/snoozybeats/chimes" TargetMode="External"/><Relationship Id="rId2" Type="http://schemas.openxmlformats.org/officeDocument/2006/relationships/hyperlink" Target="https://soundcloud.com/snoozybeats" TargetMode="External"/><Relationship Id="rId1" Type="http://schemas.openxmlformats.org/officeDocument/2006/relationships/slideLayout" Target="../slideLayouts/slideLayout35.xml"/><Relationship Id="rId4" Type="http://schemas.openxmlformats.org/officeDocument/2006/relationships/hyperlink" Target="https://youtu.be/9emPKhTjPV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sv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A0F2A1B-40BE-80DB-602B-24BEAB5E3BA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81567" y="1581150"/>
            <a:ext cx="3366422" cy="4855464"/>
          </a:xfrm>
        </p:spPr>
      </p:pic>
      <p:sp>
        <p:nvSpPr>
          <p:cNvPr id="3" name="Text Placeholder 2">
            <a:extLst>
              <a:ext uri="{FF2B5EF4-FFF2-40B4-BE49-F238E27FC236}">
                <a16:creationId xmlns:a16="http://schemas.microsoft.com/office/drawing/2014/main" id="{6C4E65B3-1887-BB88-1A1C-F088340E6EC6}"/>
              </a:ext>
            </a:extLst>
          </p:cNvPr>
          <p:cNvSpPr>
            <a:spLocks noGrp="1"/>
          </p:cNvSpPr>
          <p:nvPr>
            <p:ph type="body" sz="quarter" idx="14"/>
          </p:nvPr>
        </p:nvSpPr>
        <p:spPr/>
        <p:txBody>
          <a:bodyPr/>
          <a:lstStyle/>
          <a:p>
            <a:r>
              <a:rPr lang="en-AU" noProof="0"/>
              <a:t>Unit 1B Version 1</a:t>
            </a:r>
          </a:p>
        </p:txBody>
      </p:sp>
      <p:sp>
        <p:nvSpPr>
          <p:cNvPr id="4" name="Text Placeholder 3">
            <a:extLst>
              <a:ext uri="{FF2B5EF4-FFF2-40B4-BE49-F238E27FC236}">
                <a16:creationId xmlns:a16="http://schemas.microsoft.com/office/drawing/2014/main" id="{16F92403-3177-C89F-D0EF-04A4CD2D616A}"/>
              </a:ext>
            </a:extLst>
          </p:cNvPr>
          <p:cNvSpPr>
            <a:spLocks noGrp="1"/>
          </p:cNvSpPr>
          <p:nvPr>
            <p:ph type="body" sz="quarter" idx="20"/>
          </p:nvPr>
        </p:nvSpPr>
        <p:spPr/>
        <p:txBody>
          <a:bodyPr/>
          <a:lstStyle/>
          <a:p>
            <a:r>
              <a:rPr lang="en-AU" noProof="0"/>
              <a:t>Lesson 1</a:t>
            </a:r>
          </a:p>
        </p:txBody>
      </p:sp>
      <p:sp>
        <p:nvSpPr>
          <p:cNvPr id="5" name="Text Placeholder 4">
            <a:extLst>
              <a:ext uri="{FF2B5EF4-FFF2-40B4-BE49-F238E27FC236}">
                <a16:creationId xmlns:a16="http://schemas.microsoft.com/office/drawing/2014/main" id="{C47A1F79-23C0-EFBE-AF9C-9593D9851F8A}"/>
              </a:ext>
            </a:extLst>
          </p:cNvPr>
          <p:cNvSpPr>
            <a:spLocks noGrp="1"/>
          </p:cNvSpPr>
          <p:nvPr>
            <p:ph type="body" sz="quarter" idx="21"/>
          </p:nvPr>
        </p:nvSpPr>
        <p:spPr/>
        <p:txBody>
          <a:bodyPr/>
          <a:lstStyle/>
          <a:p>
            <a:r>
              <a:rPr lang="en-AU" noProof="0" dirty="0"/>
              <a:t>Unit 1B</a:t>
            </a:r>
          </a:p>
          <a:p>
            <a:r>
              <a:rPr lang="en-AU" noProof="0" dirty="0"/>
              <a:t>Art and </a:t>
            </a:r>
            <a:r>
              <a:rPr lang="en-AU" noProof="0" dirty="0" err="1"/>
              <a:t>Cultur</a:t>
            </a:r>
            <a:r>
              <a:rPr lang="en-AU" dirty="0"/>
              <a:t>e</a:t>
            </a:r>
            <a:endParaRPr lang="en-AU" noProof="0" dirty="0"/>
          </a:p>
        </p:txBody>
      </p:sp>
      <p:sp>
        <p:nvSpPr>
          <p:cNvPr id="6" name="Text Placeholder 5">
            <a:extLst>
              <a:ext uri="{FF2B5EF4-FFF2-40B4-BE49-F238E27FC236}">
                <a16:creationId xmlns:a16="http://schemas.microsoft.com/office/drawing/2014/main" id="{976B6D27-EDB3-1B80-A3F1-88A47F21C3AC}"/>
              </a:ext>
            </a:extLst>
          </p:cNvPr>
          <p:cNvSpPr>
            <a:spLocks noGrp="1"/>
          </p:cNvSpPr>
          <p:nvPr>
            <p:ph type="body" sz="quarter" idx="22"/>
          </p:nvPr>
        </p:nvSpPr>
        <p:spPr/>
        <p:txBody>
          <a:bodyPr>
            <a:normAutofit lnSpcReduction="10000"/>
          </a:bodyPr>
          <a:lstStyle/>
          <a:p>
            <a:r>
              <a:rPr lang="en-AU" noProof="0" dirty="0"/>
              <a:t>Symbols as Culture</a:t>
            </a:r>
          </a:p>
        </p:txBody>
      </p:sp>
    </p:spTree>
    <p:extLst>
      <p:ext uri="{BB962C8B-B14F-4D97-AF65-F5344CB8AC3E}">
        <p14:creationId xmlns:p14="http://schemas.microsoft.com/office/powerpoint/2010/main" val="373455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773E1-816B-791B-70A1-FF0756B3C8B9}"/>
              </a:ext>
            </a:extLst>
          </p:cNvPr>
          <p:cNvSpPr>
            <a:spLocks noGrp="1"/>
          </p:cNvSpPr>
          <p:nvPr>
            <p:ph type="body" sz="quarter" idx="22"/>
          </p:nvPr>
        </p:nvSpPr>
        <p:spPr/>
        <p:txBody>
          <a:bodyPr/>
          <a:lstStyle/>
          <a:p>
            <a:r>
              <a:rPr lang="en-AU" noProof="0"/>
              <a:t>A symbol you could use to represent water is:</a:t>
            </a:r>
          </a:p>
        </p:txBody>
      </p:sp>
      <p:sp>
        <p:nvSpPr>
          <p:cNvPr id="3" name="Text Placeholder 2">
            <a:extLst>
              <a:ext uri="{FF2B5EF4-FFF2-40B4-BE49-F238E27FC236}">
                <a16:creationId xmlns:a16="http://schemas.microsoft.com/office/drawing/2014/main" id="{0342B9E0-93BF-02A8-2FCE-79D39A3E4F65}"/>
              </a:ext>
            </a:extLst>
          </p:cNvPr>
          <p:cNvSpPr>
            <a:spLocks noGrp="1"/>
          </p:cNvSpPr>
          <p:nvPr>
            <p:ph type="body" sz="quarter" idx="23"/>
          </p:nvPr>
        </p:nvSpPr>
        <p:spPr/>
        <p:txBody>
          <a:bodyPr/>
          <a:lstStyle/>
          <a:p>
            <a:r>
              <a:rPr lang="en-AU" noProof="0"/>
              <a:t>Symbols Represent Ideas</a:t>
            </a:r>
          </a:p>
        </p:txBody>
      </p:sp>
      <p:sp>
        <p:nvSpPr>
          <p:cNvPr id="4" name="TextBox 3">
            <a:extLst>
              <a:ext uri="{FF2B5EF4-FFF2-40B4-BE49-F238E27FC236}">
                <a16:creationId xmlns:a16="http://schemas.microsoft.com/office/drawing/2014/main" id="{5179E9A6-872C-B671-9F64-9CB1C36727C9}"/>
              </a:ext>
            </a:extLst>
          </p:cNvPr>
          <p:cNvSpPr txBox="1"/>
          <p:nvPr/>
        </p:nvSpPr>
        <p:spPr>
          <a:xfrm>
            <a:off x="2179529" y="2868460"/>
            <a:ext cx="0" cy="0"/>
          </a:xfrm>
          <a:prstGeom prst="rect">
            <a:avLst/>
          </a:prstGeom>
          <a:noFill/>
          <a:ln>
            <a:noFill/>
          </a:ln>
        </p:spPr>
        <p:txBody>
          <a:bodyPr wrap="none" rtlCol="0">
            <a:noAutofit/>
          </a:bodyPr>
          <a:lstStyle/>
          <a:p>
            <a:pPr>
              <a:spcBef>
                <a:spcPts val="672"/>
              </a:spcBef>
            </a:pPr>
            <a:endParaRPr lang="en-AU" sz="2800" i="0" noProof="0">
              <a:solidFill>
                <a:schemeClr val="tx1"/>
              </a:solidFill>
              <a:latin typeface="Calibri"/>
              <a:cs typeface="Calibri"/>
            </a:endParaRPr>
          </a:p>
        </p:txBody>
      </p:sp>
      <p:sp>
        <p:nvSpPr>
          <p:cNvPr id="5" name="TextBox 4">
            <a:extLst>
              <a:ext uri="{FF2B5EF4-FFF2-40B4-BE49-F238E27FC236}">
                <a16:creationId xmlns:a16="http://schemas.microsoft.com/office/drawing/2014/main" id="{F4DEF6FC-D0E6-E4EF-EEBB-CB169DFE6D75}"/>
              </a:ext>
            </a:extLst>
          </p:cNvPr>
          <p:cNvSpPr txBox="1"/>
          <p:nvPr/>
        </p:nvSpPr>
        <p:spPr>
          <a:xfrm>
            <a:off x="2329841" y="2868460"/>
            <a:ext cx="0" cy="0"/>
          </a:xfrm>
          <a:prstGeom prst="rect">
            <a:avLst/>
          </a:prstGeom>
          <a:noFill/>
          <a:ln>
            <a:noFill/>
          </a:ln>
        </p:spPr>
        <p:txBody>
          <a:bodyPr wrap="none" rtlCol="0">
            <a:noAutofit/>
          </a:bodyPr>
          <a:lstStyle/>
          <a:p>
            <a:pPr>
              <a:spcBef>
                <a:spcPts val="672"/>
              </a:spcBef>
            </a:pPr>
            <a:endParaRPr lang="en-AU" sz="2800" i="0" noProof="0">
              <a:solidFill>
                <a:schemeClr val="tx1"/>
              </a:solidFill>
              <a:latin typeface="Calibri"/>
              <a:cs typeface="Calibri"/>
            </a:endParaRPr>
          </a:p>
        </p:txBody>
      </p:sp>
      <p:pic>
        <p:nvPicPr>
          <p:cNvPr id="7" name="Graphic 6" descr="Water with solid fill">
            <a:extLst>
              <a:ext uri="{FF2B5EF4-FFF2-40B4-BE49-F238E27FC236}">
                <a16:creationId xmlns:a16="http://schemas.microsoft.com/office/drawing/2014/main" id="{9916C17F-EF37-A0E7-77A8-3F8E5737C3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8054" y="4062903"/>
            <a:ext cx="1307892" cy="1307892"/>
          </a:xfrm>
          <a:prstGeom prst="rect">
            <a:avLst/>
          </a:prstGeom>
        </p:spPr>
      </p:pic>
      <p:pic>
        <p:nvPicPr>
          <p:cNvPr id="18" name="Picture 17">
            <a:extLst>
              <a:ext uri="{FF2B5EF4-FFF2-40B4-BE49-F238E27FC236}">
                <a16:creationId xmlns:a16="http://schemas.microsoft.com/office/drawing/2014/main" id="{CFA02308-EDD5-0F1A-4403-7592279588C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354518">
            <a:off x="920347" y="3645731"/>
            <a:ext cx="1817582" cy="1822417"/>
          </a:xfrm>
          <a:prstGeom prst="rect">
            <a:avLst/>
          </a:prstGeom>
        </p:spPr>
      </p:pic>
      <p:sp>
        <p:nvSpPr>
          <p:cNvPr id="13" name="Rectangle 12">
            <a:extLst>
              <a:ext uri="{FF2B5EF4-FFF2-40B4-BE49-F238E27FC236}">
                <a16:creationId xmlns:a16="http://schemas.microsoft.com/office/drawing/2014/main" id="{6969AE83-DF99-BED5-BFE9-F453260BC09E}"/>
              </a:ext>
            </a:extLst>
          </p:cNvPr>
          <p:cNvSpPr/>
          <p:nvPr/>
        </p:nvSpPr>
        <p:spPr>
          <a:xfrm>
            <a:off x="443777" y="2038896"/>
            <a:ext cx="2799635" cy="426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9" name="TextBox 8">
            <a:extLst>
              <a:ext uri="{FF2B5EF4-FFF2-40B4-BE49-F238E27FC236}">
                <a16:creationId xmlns:a16="http://schemas.microsoft.com/office/drawing/2014/main" id="{827B4767-3AAC-B837-6A13-D8EB359F9E41}"/>
              </a:ext>
            </a:extLst>
          </p:cNvPr>
          <p:cNvSpPr txBox="1"/>
          <p:nvPr/>
        </p:nvSpPr>
        <p:spPr>
          <a:xfrm>
            <a:off x="6697025" y="4215858"/>
            <a:ext cx="1183341" cy="1107996"/>
          </a:xfrm>
          <a:prstGeom prst="rect">
            <a:avLst/>
          </a:prstGeom>
          <a:noFill/>
          <a:ln>
            <a:noFill/>
          </a:ln>
        </p:spPr>
        <p:txBody>
          <a:bodyPr wrap="square">
            <a:spAutoFit/>
          </a:bodyPr>
          <a:lstStyle/>
          <a:p>
            <a:r>
              <a:rPr lang="en-AU" sz="6600" i="0" noProof="0"/>
              <a:t>🐒</a:t>
            </a:r>
          </a:p>
        </p:txBody>
      </p:sp>
      <p:sp>
        <p:nvSpPr>
          <p:cNvPr id="12" name="Rectangle 11">
            <a:extLst>
              <a:ext uri="{FF2B5EF4-FFF2-40B4-BE49-F238E27FC236}">
                <a16:creationId xmlns:a16="http://schemas.microsoft.com/office/drawing/2014/main" id="{34D60A52-F4E2-38BD-5891-D3C2B724B0CD}"/>
              </a:ext>
            </a:extLst>
          </p:cNvPr>
          <p:cNvSpPr/>
          <p:nvPr/>
        </p:nvSpPr>
        <p:spPr>
          <a:xfrm>
            <a:off x="5888877" y="2080943"/>
            <a:ext cx="2799635" cy="426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139555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EC65-F699-368A-2907-1EB946869131}"/>
            </a:ext>
          </a:extLst>
        </p:cNvPr>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F90F87A8-C18A-C7F0-38D2-9379F7484748}"/>
              </a:ext>
            </a:extLst>
          </p:cNvPr>
          <p:cNvGraphicFramePr>
            <a:graphicFrameLocks noGrp="1"/>
          </p:cNvGraphicFramePr>
          <p:nvPr>
            <p:extLst>
              <p:ext uri="{D42A27DB-BD31-4B8C-83A1-F6EECF244321}">
                <p14:modId xmlns:p14="http://schemas.microsoft.com/office/powerpoint/2010/main" val="149743890"/>
              </p:ext>
            </p:extLst>
          </p:nvPr>
        </p:nvGraphicFramePr>
        <p:xfrm>
          <a:off x="431800" y="1268413"/>
          <a:ext cx="8243888" cy="5040312"/>
        </p:xfrm>
        <a:graphic>
          <a:graphicData uri="http://schemas.openxmlformats.org/drawingml/2006/table">
            <a:tbl>
              <a:tblPr>
                <a:tableStyleId>{793D81CF-94F2-401A-BA57-92F5A7B2D0C5}</a:tableStyleId>
              </a:tblPr>
              <a:tblGrid>
                <a:gridCol w="2060972">
                  <a:extLst>
                    <a:ext uri="{9D8B030D-6E8A-4147-A177-3AD203B41FA5}">
                      <a16:colId xmlns:a16="http://schemas.microsoft.com/office/drawing/2014/main" val="1450933911"/>
                    </a:ext>
                  </a:extLst>
                </a:gridCol>
                <a:gridCol w="2060972">
                  <a:extLst>
                    <a:ext uri="{9D8B030D-6E8A-4147-A177-3AD203B41FA5}">
                      <a16:colId xmlns:a16="http://schemas.microsoft.com/office/drawing/2014/main" val="1940402887"/>
                    </a:ext>
                  </a:extLst>
                </a:gridCol>
                <a:gridCol w="2060972">
                  <a:extLst>
                    <a:ext uri="{9D8B030D-6E8A-4147-A177-3AD203B41FA5}">
                      <a16:colId xmlns:a16="http://schemas.microsoft.com/office/drawing/2014/main" val="2808617495"/>
                    </a:ext>
                  </a:extLst>
                </a:gridCol>
                <a:gridCol w="2060972">
                  <a:extLst>
                    <a:ext uri="{9D8B030D-6E8A-4147-A177-3AD203B41FA5}">
                      <a16:colId xmlns:a16="http://schemas.microsoft.com/office/drawing/2014/main" val="3833490149"/>
                    </a:ext>
                  </a:extLst>
                </a:gridCol>
              </a:tblGrid>
              <a:tr h="2520156">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50320988"/>
                  </a:ext>
                </a:extLst>
              </a:tr>
              <a:tr h="2520156">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b="1" noProof="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46145225"/>
                  </a:ext>
                </a:extLst>
              </a:tr>
            </a:tbl>
          </a:graphicData>
        </a:graphic>
      </p:graphicFrame>
      <p:pic>
        <p:nvPicPr>
          <p:cNvPr id="23" name="Graphic 22" descr="Man with solid fill">
            <a:extLst>
              <a:ext uri="{FF2B5EF4-FFF2-40B4-BE49-F238E27FC236}">
                <a16:creationId xmlns:a16="http://schemas.microsoft.com/office/drawing/2014/main" id="{4635CF23-97A2-72AB-21E7-7AC17650CE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2255" y="4313013"/>
            <a:ext cx="1446551" cy="1446551"/>
          </a:xfrm>
          <a:prstGeom prst="rect">
            <a:avLst/>
          </a:prstGeom>
        </p:spPr>
      </p:pic>
      <p:pic>
        <p:nvPicPr>
          <p:cNvPr id="24" name="Graphic 23" descr="Woman with solid fill">
            <a:extLst>
              <a:ext uri="{FF2B5EF4-FFF2-40B4-BE49-F238E27FC236}">
                <a16:creationId xmlns:a16="http://schemas.microsoft.com/office/drawing/2014/main" id="{B43A42C7-CC0A-3334-974F-9E50C829E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8679" y="1821711"/>
            <a:ext cx="1446551" cy="1446551"/>
          </a:xfrm>
          <a:prstGeom prst="rect">
            <a:avLst/>
          </a:prstGeom>
        </p:spPr>
      </p:pic>
      <p:sp>
        <p:nvSpPr>
          <p:cNvPr id="27" name="TextBox 26">
            <a:extLst>
              <a:ext uri="{FF2B5EF4-FFF2-40B4-BE49-F238E27FC236}">
                <a16:creationId xmlns:a16="http://schemas.microsoft.com/office/drawing/2014/main" id="{00CA7DFF-0398-175A-C0D8-25F344E0A110}"/>
              </a:ext>
            </a:extLst>
          </p:cNvPr>
          <p:cNvSpPr txBox="1"/>
          <p:nvPr/>
        </p:nvSpPr>
        <p:spPr>
          <a:xfrm>
            <a:off x="4925032" y="4313013"/>
            <a:ext cx="1306754" cy="1446550"/>
          </a:xfrm>
          <a:prstGeom prst="rect">
            <a:avLst/>
          </a:prstGeom>
          <a:noFill/>
          <a:ln>
            <a:noFill/>
          </a:ln>
        </p:spPr>
        <p:txBody>
          <a:bodyPr wrap="square">
            <a:spAutoFit/>
          </a:bodyPr>
          <a:lstStyle/>
          <a:p>
            <a:r>
              <a:rPr lang="en-AU" sz="8800" i="0" noProof="0" err="1">
                <a:solidFill>
                  <a:schemeClr val="accent1"/>
                </a:solidFill>
              </a:rPr>
              <a:t>男</a:t>
            </a:r>
            <a:endParaRPr lang="en-AU" sz="8800" i="0" noProof="0">
              <a:solidFill>
                <a:schemeClr val="accent1"/>
              </a:solidFill>
            </a:endParaRPr>
          </a:p>
        </p:txBody>
      </p:sp>
      <p:sp>
        <p:nvSpPr>
          <p:cNvPr id="31" name="TextBox 30">
            <a:extLst>
              <a:ext uri="{FF2B5EF4-FFF2-40B4-BE49-F238E27FC236}">
                <a16:creationId xmlns:a16="http://schemas.microsoft.com/office/drawing/2014/main" id="{A7D0E309-D078-9B37-C92D-FFC154BC287B}"/>
              </a:ext>
            </a:extLst>
          </p:cNvPr>
          <p:cNvSpPr txBox="1"/>
          <p:nvPr/>
        </p:nvSpPr>
        <p:spPr>
          <a:xfrm>
            <a:off x="4993968" y="1784440"/>
            <a:ext cx="1168882" cy="1446550"/>
          </a:xfrm>
          <a:prstGeom prst="rect">
            <a:avLst/>
          </a:prstGeom>
          <a:noFill/>
          <a:ln>
            <a:noFill/>
          </a:ln>
        </p:spPr>
        <p:txBody>
          <a:bodyPr wrap="square">
            <a:spAutoFit/>
          </a:bodyPr>
          <a:lstStyle/>
          <a:p>
            <a:r>
              <a:rPr lang="en-AU" sz="8800" i="0" noProof="0" err="1">
                <a:solidFill>
                  <a:schemeClr val="accent1"/>
                </a:solidFill>
              </a:rPr>
              <a:t>女</a:t>
            </a:r>
            <a:endParaRPr lang="en-AU" sz="8800" i="0" noProof="0">
              <a:solidFill>
                <a:schemeClr val="accent1"/>
              </a:solidFill>
            </a:endParaRPr>
          </a:p>
        </p:txBody>
      </p:sp>
      <p:grpSp>
        <p:nvGrpSpPr>
          <p:cNvPr id="39" name="Group 38">
            <a:extLst>
              <a:ext uri="{FF2B5EF4-FFF2-40B4-BE49-F238E27FC236}">
                <a16:creationId xmlns:a16="http://schemas.microsoft.com/office/drawing/2014/main" id="{60398B45-8FCE-8144-B68C-7454A0658D73}"/>
              </a:ext>
            </a:extLst>
          </p:cNvPr>
          <p:cNvGrpSpPr/>
          <p:nvPr/>
        </p:nvGrpSpPr>
        <p:grpSpPr>
          <a:xfrm>
            <a:off x="6982548" y="1959313"/>
            <a:ext cx="1168882" cy="881129"/>
            <a:chOff x="6102888" y="1856509"/>
            <a:chExt cx="1590693" cy="1199099"/>
          </a:xfrm>
        </p:grpSpPr>
        <p:sp>
          <p:nvSpPr>
            <p:cNvPr id="33" name="Freeform 32">
              <a:extLst>
                <a:ext uri="{FF2B5EF4-FFF2-40B4-BE49-F238E27FC236}">
                  <a16:creationId xmlns:a16="http://schemas.microsoft.com/office/drawing/2014/main" id="{B543B4EA-1607-6564-8B3E-CE027F4169EE}"/>
                </a:ext>
              </a:extLst>
            </p:cNvPr>
            <p:cNvSpPr/>
            <p:nvPr/>
          </p:nvSpPr>
          <p:spPr>
            <a:xfrm>
              <a:off x="6102888" y="1856509"/>
              <a:ext cx="328142" cy="1199099"/>
            </a:xfrm>
            <a:custGeom>
              <a:avLst/>
              <a:gdLst>
                <a:gd name="connsiteX0" fmla="*/ 39 w 328142"/>
                <a:gd name="connsiteY0" fmla="*/ 155456 h 1291196"/>
                <a:gd name="connsiteX1" fmla="*/ 152439 w 328142"/>
                <a:gd name="connsiteY1" fmla="*/ 1173765 h 1291196"/>
                <a:gd name="connsiteX2" fmla="*/ 325621 w 328142"/>
                <a:gd name="connsiteY2" fmla="*/ 1201474 h 1291196"/>
                <a:gd name="connsiteX3" fmla="*/ 249421 w 328142"/>
                <a:gd name="connsiteY3" fmla="*/ 564165 h 1291196"/>
                <a:gd name="connsiteX4" fmla="*/ 166294 w 328142"/>
                <a:gd name="connsiteY4" fmla="*/ 44620 h 1291196"/>
                <a:gd name="connsiteX5" fmla="*/ 39 w 328142"/>
                <a:gd name="connsiteY5" fmla="*/ 155456 h 129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42" h="1291196">
                  <a:moveTo>
                    <a:pt x="39" y="155456"/>
                  </a:moveTo>
                  <a:cubicBezTo>
                    <a:pt x="-2270" y="343647"/>
                    <a:pt x="98175" y="999429"/>
                    <a:pt x="152439" y="1173765"/>
                  </a:cubicBezTo>
                  <a:cubicBezTo>
                    <a:pt x="206703" y="1348101"/>
                    <a:pt x="309457" y="1303074"/>
                    <a:pt x="325621" y="1201474"/>
                  </a:cubicBezTo>
                  <a:cubicBezTo>
                    <a:pt x="341785" y="1099874"/>
                    <a:pt x="275975" y="756974"/>
                    <a:pt x="249421" y="564165"/>
                  </a:cubicBezTo>
                  <a:cubicBezTo>
                    <a:pt x="222867" y="371356"/>
                    <a:pt x="204394" y="112738"/>
                    <a:pt x="166294" y="44620"/>
                  </a:cubicBezTo>
                  <a:cubicBezTo>
                    <a:pt x="128194" y="-23498"/>
                    <a:pt x="2348" y="-32735"/>
                    <a:pt x="39" y="15545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4" name="Freeform 33">
              <a:extLst>
                <a:ext uri="{FF2B5EF4-FFF2-40B4-BE49-F238E27FC236}">
                  <a16:creationId xmlns:a16="http://schemas.microsoft.com/office/drawing/2014/main" id="{2DF78632-B3B2-BC7F-425E-D9E46D6E76C8}"/>
                </a:ext>
              </a:extLst>
            </p:cNvPr>
            <p:cNvSpPr/>
            <p:nvPr/>
          </p:nvSpPr>
          <p:spPr>
            <a:xfrm>
              <a:off x="6590403" y="2105891"/>
              <a:ext cx="1103178" cy="949716"/>
            </a:xfrm>
            <a:custGeom>
              <a:avLst/>
              <a:gdLst>
                <a:gd name="connsiteX0" fmla="*/ 87488 w 1103178"/>
                <a:gd name="connsiteY0" fmla="*/ 461057 h 1258373"/>
                <a:gd name="connsiteX1" fmla="*/ 350724 w 1103178"/>
                <a:gd name="connsiteY1" fmla="*/ 66202 h 1258373"/>
                <a:gd name="connsiteX2" fmla="*/ 794070 w 1103178"/>
                <a:gd name="connsiteY2" fmla="*/ 52348 h 1258373"/>
                <a:gd name="connsiteX3" fmla="*/ 1085015 w 1103178"/>
                <a:gd name="connsiteY3" fmla="*/ 585748 h 1258373"/>
                <a:gd name="connsiteX4" fmla="*/ 1057306 w 1103178"/>
                <a:gd name="connsiteY4" fmla="*/ 1160711 h 1258373"/>
                <a:gd name="connsiteX5" fmla="*/ 932615 w 1103178"/>
                <a:gd name="connsiteY5" fmla="*/ 1250766 h 1258373"/>
                <a:gd name="connsiteX6" fmla="*/ 897979 w 1103178"/>
                <a:gd name="connsiteY6" fmla="*/ 1077584 h 1258373"/>
                <a:gd name="connsiteX7" fmla="*/ 932615 w 1103178"/>
                <a:gd name="connsiteY7" fmla="*/ 689657 h 1258373"/>
                <a:gd name="connsiteX8" fmla="*/ 697088 w 1103178"/>
                <a:gd name="connsiteY8" fmla="*/ 246311 h 1258373"/>
                <a:gd name="connsiteX9" fmla="*/ 447706 w 1103178"/>
                <a:gd name="connsiteY9" fmla="*/ 225530 h 1258373"/>
                <a:gd name="connsiteX10" fmla="*/ 170615 w 1103178"/>
                <a:gd name="connsiteY10" fmla="*/ 717366 h 1258373"/>
                <a:gd name="connsiteX11" fmla="*/ 170615 w 1103178"/>
                <a:gd name="connsiteY11" fmla="*/ 1181493 h 1258373"/>
                <a:gd name="connsiteX12" fmla="*/ 25142 w 1103178"/>
                <a:gd name="connsiteY12" fmla="*/ 1223057 h 1258373"/>
                <a:gd name="connsiteX13" fmla="*/ 4361 w 1103178"/>
                <a:gd name="connsiteY13" fmla="*/ 911330 h 1258373"/>
                <a:gd name="connsiteX14" fmla="*/ 87488 w 1103178"/>
                <a:gd name="connsiteY14" fmla="*/ 461057 h 12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3178" h="1258373">
                  <a:moveTo>
                    <a:pt x="87488" y="461057"/>
                  </a:moveTo>
                  <a:cubicBezTo>
                    <a:pt x="145215" y="320202"/>
                    <a:pt x="232960" y="134320"/>
                    <a:pt x="350724" y="66202"/>
                  </a:cubicBezTo>
                  <a:cubicBezTo>
                    <a:pt x="468488" y="-1916"/>
                    <a:pt x="671688" y="-34243"/>
                    <a:pt x="794070" y="52348"/>
                  </a:cubicBezTo>
                  <a:cubicBezTo>
                    <a:pt x="916452" y="138939"/>
                    <a:pt x="1041142" y="401021"/>
                    <a:pt x="1085015" y="585748"/>
                  </a:cubicBezTo>
                  <a:cubicBezTo>
                    <a:pt x="1128888" y="770475"/>
                    <a:pt x="1082706" y="1049875"/>
                    <a:pt x="1057306" y="1160711"/>
                  </a:cubicBezTo>
                  <a:cubicBezTo>
                    <a:pt x="1031906" y="1271547"/>
                    <a:pt x="959169" y="1264620"/>
                    <a:pt x="932615" y="1250766"/>
                  </a:cubicBezTo>
                  <a:cubicBezTo>
                    <a:pt x="906061" y="1236912"/>
                    <a:pt x="897979" y="1171102"/>
                    <a:pt x="897979" y="1077584"/>
                  </a:cubicBezTo>
                  <a:cubicBezTo>
                    <a:pt x="897979" y="984066"/>
                    <a:pt x="966097" y="828202"/>
                    <a:pt x="932615" y="689657"/>
                  </a:cubicBezTo>
                  <a:cubicBezTo>
                    <a:pt x="899133" y="551112"/>
                    <a:pt x="777906" y="323666"/>
                    <a:pt x="697088" y="246311"/>
                  </a:cubicBezTo>
                  <a:cubicBezTo>
                    <a:pt x="616270" y="168956"/>
                    <a:pt x="535451" y="147021"/>
                    <a:pt x="447706" y="225530"/>
                  </a:cubicBezTo>
                  <a:cubicBezTo>
                    <a:pt x="359961" y="304039"/>
                    <a:pt x="216797" y="558039"/>
                    <a:pt x="170615" y="717366"/>
                  </a:cubicBezTo>
                  <a:cubicBezTo>
                    <a:pt x="124433" y="876693"/>
                    <a:pt x="194861" y="1097211"/>
                    <a:pt x="170615" y="1181493"/>
                  </a:cubicBezTo>
                  <a:cubicBezTo>
                    <a:pt x="146370" y="1265775"/>
                    <a:pt x="52851" y="1268084"/>
                    <a:pt x="25142" y="1223057"/>
                  </a:cubicBezTo>
                  <a:cubicBezTo>
                    <a:pt x="-2567" y="1178030"/>
                    <a:pt x="-3721" y="1040639"/>
                    <a:pt x="4361" y="911330"/>
                  </a:cubicBezTo>
                  <a:cubicBezTo>
                    <a:pt x="12443" y="782021"/>
                    <a:pt x="29761" y="601912"/>
                    <a:pt x="87488" y="4610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grpSp>
        <p:nvGrpSpPr>
          <p:cNvPr id="38" name="Group 37">
            <a:extLst>
              <a:ext uri="{FF2B5EF4-FFF2-40B4-BE49-F238E27FC236}">
                <a16:creationId xmlns:a16="http://schemas.microsoft.com/office/drawing/2014/main" id="{F28C5619-C192-ACA0-F6A2-023CD0128A30}"/>
              </a:ext>
            </a:extLst>
          </p:cNvPr>
          <p:cNvGrpSpPr/>
          <p:nvPr/>
        </p:nvGrpSpPr>
        <p:grpSpPr>
          <a:xfrm>
            <a:off x="6928012" y="4678270"/>
            <a:ext cx="1437094" cy="881129"/>
            <a:chOff x="5878616" y="4412444"/>
            <a:chExt cx="1955694" cy="1199099"/>
          </a:xfrm>
        </p:grpSpPr>
        <p:sp>
          <p:nvSpPr>
            <p:cNvPr id="35" name="Freeform 34">
              <a:extLst>
                <a:ext uri="{FF2B5EF4-FFF2-40B4-BE49-F238E27FC236}">
                  <a16:creationId xmlns:a16="http://schemas.microsoft.com/office/drawing/2014/main" id="{547A1380-B80B-2903-ADC0-09B44F0A2478}"/>
                </a:ext>
              </a:extLst>
            </p:cNvPr>
            <p:cNvSpPr/>
            <p:nvPr/>
          </p:nvSpPr>
          <p:spPr>
            <a:xfrm>
              <a:off x="6243617" y="4412444"/>
              <a:ext cx="328142" cy="1199099"/>
            </a:xfrm>
            <a:custGeom>
              <a:avLst/>
              <a:gdLst>
                <a:gd name="connsiteX0" fmla="*/ 39 w 328142"/>
                <a:gd name="connsiteY0" fmla="*/ 155456 h 1291196"/>
                <a:gd name="connsiteX1" fmla="*/ 152439 w 328142"/>
                <a:gd name="connsiteY1" fmla="*/ 1173765 h 1291196"/>
                <a:gd name="connsiteX2" fmla="*/ 325621 w 328142"/>
                <a:gd name="connsiteY2" fmla="*/ 1201474 h 1291196"/>
                <a:gd name="connsiteX3" fmla="*/ 249421 w 328142"/>
                <a:gd name="connsiteY3" fmla="*/ 564165 h 1291196"/>
                <a:gd name="connsiteX4" fmla="*/ 166294 w 328142"/>
                <a:gd name="connsiteY4" fmla="*/ 44620 h 1291196"/>
                <a:gd name="connsiteX5" fmla="*/ 39 w 328142"/>
                <a:gd name="connsiteY5" fmla="*/ 155456 h 129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42" h="1291196">
                  <a:moveTo>
                    <a:pt x="39" y="155456"/>
                  </a:moveTo>
                  <a:cubicBezTo>
                    <a:pt x="-2270" y="343647"/>
                    <a:pt x="98175" y="999429"/>
                    <a:pt x="152439" y="1173765"/>
                  </a:cubicBezTo>
                  <a:cubicBezTo>
                    <a:pt x="206703" y="1348101"/>
                    <a:pt x="309457" y="1303074"/>
                    <a:pt x="325621" y="1201474"/>
                  </a:cubicBezTo>
                  <a:cubicBezTo>
                    <a:pt x="341785" y="1099874"/>
                    <a:pt x="275975" y="756974"/>
                    <a:pt x="249421" y="564165"/>
                  </a:cubicBezTo>
                  <a:cubicBezTo>
                    <a:pt x="222867" y="371356"/>
                    <a:pt x="204394" y="112738"/>
                    <a:pt x="166294" y="44620"/>
                  </a:cubicBezTo>
                  <a:cubicBezTo>
                    <a:pt x="128194" y="-23498"/>
                    <a:pt x="2348" y="-32735"/>
                    <a:pt x="39" y="15545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6" name="Freeform 35">
              <a:extLst>
                <a:ext uri="{FF2B5EF4-FFF2-40B4-BE49-F238E27FC236}">
                  <a16:creationId xmlns:a16="http://schemas.microsoft.com/office/drawing/2014/main" id="{51D32FD2-DB19-AE15-EBCC-0F3DEAA35F0F}"/>
                </a:ext>
              </a:extLst>
            </p:cNvPr>
            <p:cNvSpPr/>
            <p:nvPr/>
          </p:nvSpPr>
          <p:spPr>
            <a:xfrm>
              <a:off x="6731132" y="4661826"/>
              <a:ext cx="1103178" cy="949716"/>
            </a:xfrm>
            <a:custGeom>
              <a:avLst/>
              <a:gdLst>
                <a:gd name="connsiteX0" fmla="*/ 87488 w 1103178"/>
                <a:gd name="connsiteY0" fmla="*/ 461057 h 1258373"/>
                <a:gd name="connsiteX1" fmla="*/ 350724 w 1103178"/>
                <a:gd name="connsiteY1" fmla="*/ 66202 h 1258373"/>
                <a:gd name="connsiteX2" fmla="*/ 794070 w 1103178"/>
                <a:gd name="connsiteY2" fmla="*/ 52348 h 1258373"/>
                <a:gd name="connsiteX3" fmla="*/ 1085015 w 1103178"/>
                <a:gd name="connsiteY3" fmla="*/ 585748 h 1258373"/>
                <a:gd name="connsiteX4" fmla="*/ 1057306 w 1103178"/>
                <a:gd name="connsiteY4" fmla="*/ 1160711 h 1258373"/>
                <a:gd name="connsiteX5" fmla="*/ 932615 w 1103178"/>
                <a:gd name="connsiteY5" fmla="*/ 1250766 h 1258373"/>
                <a:gd name="connsiteX6" fmla="*/ 897979 w 1103178"/>
                <a:gd name="connsiteY6" fmla="*/ 1077584 h 1258373"/>
                <a:gd name="connsiteX7" fmla="*/ 932615 w 1103178"/>
                <a:gd name="connsiteY7" fmla="*/ 689657 h 1258373"/>
                <a:gd name="connsiteX8" fmla="*/ 697088 w 1103178"/>
                <a:gd name="connsiteY8" fmla="*/ 246311 h 1258373"/>
                <a:gd name="connsiteX9" fmla="*/ 447706 w 1103178"/>
                <a:gd name="connsiteY9" fmla="*/ 225530 h 1258373"/>
                <a:gd name="connsiteX10" fmla="*/ 170615 w 1103178"/>
                <a:gd name="connsiteY10" fmla="*/ 717366 h 1258373"/>
                <a:gd name="connsiteX11" fmla="*/ 170615 w 1103178"/>
                <a:gd name="connsiteY11" fmla="*/ 1181493 h 1258373"/>
                <a:gd name="connsiteX12" fmla="*/ 25142 w 1103178"/>
                <a:gd name="connsiteY12" fmla="*/ 1223057 h 1258373"/>
                <a:gd name="connsiteX13" fmla="*/ 4361 w 1103178"/>
                <a:gd name="connsiteY13" fmla="*/ 911330 h 1258373"/>
                <a:gd name="connsiteX14" fmla="*/ 87488 w 1103178"/>
                <a:gd name="connsiteY14" fmla="*/ 461057 h 12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3178" h="1258373">
                  <a:moveTo>
                    <a:pt x="87488" y="461057"/>
                  </a:moveTo>
                  <a:cubicBezTo>
                    <a:pt x="145215" y="320202"/>
                    <a:pt x="232960" y="134320"/>
                    <a:pt x="350724" y="66202"/>
                  </a:cubicBezTo>
                  <a:cubicBezTo>
                    <a:pt x="468488" y="-1916"/>
                    <a:pt x="671688" y="-34243"/>
                    <a:pt x="794070" y="52348"/>
                  </a:cubicBezTo>
                  <a:cubicBezTo>
                    <a:pt x="916452" y="138939"/>
                    <a:pt x="1041142" y="401021"/>
                    <a:pt x="1085015" y="585748"/>
                  </a:cubicBezTo>
                  <a:cubicBezTo>
                    <a:pt x="1128888" y="770475"/>
                    <a:pt x="1082706" y="1049875"/>
                    <a:pt x="1057306" y="1160711"/>
                  </a:cubicBezTo>
                  <a:cubicBezTo>
                    <a:pt x="1031906" y="1271547"/>
                    <a:pt x="959169" y="1264620"/>
                    <a:pt x="932615" y="1250766"/>
                  </a:cubicBezTo>
                  <a:cubicBezTo>
                    <a:pt x="906061" y="1236912"/>
                    <a:pt x="897979" y="1171102"/>
                    <a:pt x="897979" y="1077584"/>
                  </a:cubicBezTo>
                  <a:cubicBezTo>
                    <a:pt x="897979" y="984066"/>
                    <a:pt x="966097" y="828202"/>
                    <a:pt x="932615" y="689657"/>
                  </a:cubicBezTo>
                  <a:cubicBezTo>
                    <a:pt x="899133" y="551112"/>
                    <a:pt x="777906" y="323666"/>
                    <a:pt x="697088" y="246311"/>
                  </a:cubicBezTo>
                  <a:cubicBezTo>
                    <a:pt x="616270" y="168956"/>
                    <a:pt x="535451" y="147021"/>
                    <a:pt x="447706" y="225530"/>
                  </a:cubicBezTo>
                  <a:cubicBezTo>
                    <a:pt x="359961" y="304039"/>
                    <a:pt x="216797" y="558039"/>
                    <a:pt x="170615" y="717366"/>
                  </a:cubicBezTo>
                  <a:cubicBezTo>
                    <a:pt x="124433" y="876693"/>
                    <a:pt x="194861" y="1097211"/>
                    <a:pt x="170615" y="1181493"/>
                  </a:cubicBezTo>
                  <a:cubicBezTo>
                    <a:pt x="146370" y="1265775"/>
                    <a:pt x="52851" y="1268084"/>
                    <a:pt x="25142" y="1223057"/>
                  </a:cubicBezTo>
                  <a:cubicBezTo>
                    <a:pt x="-2567" y="1178030"/>
                    <a:pt x="-3721" y="1040639"/>
                    <a:pt x="4361" y="911330"/>
                  </a:cubicBezTo>
                  <a:cubicBezTo>
                    <a:pt x="12443" y="782021"/>
                    <a:pt x="29761" y="601912"/>
                    <a:pt x="87488" y="4610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7" name="Freeform 36">
              <a:extLst>
                <a:ext uri="{FF2B5EF4-FFF2-40B4-BE49-F238E27FC236}">
                  <a16:creationId xmlns:a16="http://schemas.microsoft.com/office/drawing/2014/main" id="{C0D63440-441A-6AFA-F5E6-0CE0CB0A0F1F}"/>
                </a:ext>
              </a:extLst>
            </p:cNvPr>
            <p:cNvSpPr/>
            <p:nvPr/>
          </p:nvSpPr>
          <p:spPr>
            <a:xfrm>
              <a:off x="5878616" y="4412444"/>
              <a:ext cx="328142" cy="1199099"/>
            </a:xfrm>
            <a:custGeom>
              <a:avLst/>
              <a:gdLst>
                <a:gd name="connsiteX0" fmla="*/ 39 w 328142"/>
                <a:gd name="connsiteY0" fmla="*/ 155456 h 1291196"/>
                <a:gd name="connsiteX1" fmla="*/ 152439 w 328142"/>
                <a:gd name="connsiteY1" fmla="*/ 1173765 h 1291196"/>
                <a:gd name="connsiteX2" fmla="*/ 325621 w 328142"/>
                <a:gd name="connsiteY2" fmla="*/ 1201474 h 1291196"/>
                <a:gd name="connsiteX3" fmla="*/ 249421 w 328142"/>
                <a:gd name="connsiteY3" fmla="*/ 564165 h 1291196"/>
                <a:gd name="connsiteX4" fmla="*/ 166294 w 328142"/>
                <a:gd name="connsiteY4" fmla="*/ 44620 h 1291196"/>
                <a:gd name="connsiteX5" fmla="*/ 39 w 328142"/>
                <a:gd name="connsiteY5" fmla="*/ 155456 h 129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42" h="1291196">
                  <a:moveTo>
                    <a:pt x="39" y="155456"/>
                  </a:moveTo>
                  <a:cubicBezTo>
                    <a:pt x="-2270" y="343647"/>
                    <a:pt x="98175" y="999429"/>
                    <a:pt x="152439" y="1173765"/>
                  </a:cubicBezTo>
                  <a:cubicBezTo>
                    <a:pt x="206703" y="1348101"/>
                    <a:pt x="309457" y="1303074"/>
                    <a:pt x="325621" y="1201474"/>
                  </a:cubicBezTo>
                  <a:cubicBezTo>
                    <a:pt x="341785" y="1099874"/>
                    <a:pt x="275975" y="756974"/>
                    <a:pt x="249421" y="564165"/>
                  </a:cubicBezTo>
                  <a:cubicBezTo>
                    <a:pt x="222867" y="371356"/>
                    <a:pt x="204394" y="112738"/>
                    <a:pt x="166294" y="44620"/>
                  </a:cubicBezTo>
                  <a:cubicBezTo>
                    <a:pt x="128194" y="-23498"/>
                    <a:pt x="2348" y="-32735"/>
                    <a:pt x="39" y="15545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sp>
        <p:nvSpPr>
          <p:cNvPr id="4" name="Text Placeholder 3">
            <a:extLst>
              <a:ext uri="{FF2B5EF4-FFF2-40B4-BE49-F238E27FC236}">
                <a16:creationId xmlns:a16="http://schemas.microsoft.com/office/drawing/2014/main" id="{5DDD4B24-E951-127F-524D-AFEC4B2FEEC7}"/>
              </a:ext>
            </a:extLst>
          </p:cNvPr>
          <p:cNvSpPr>
            <a:spLocks noGrp="1"/>
          </p:cNvSpPr>
          <p:nvPr>
            <p:ph type="body" sz="quarter" idx="24"/>
          </p:nvPr>
        </p:nvSpPr>
        <p:spPr/>
        <p:txBody>
          <a:bodyPr lIns="91440" tIns="45720" rIns="91440" bIns="45720" anchor="t"/>
          <a:lstStyle/>
          <a:p>
            <a:r>
              <a:rPr lang="en-GB">
                <a:ea typeface="Calibri"/>
              </a:rPr>
              <a:t>Symbols in Different Cultures</a:t>
            </a:r>
            <a:endParaRPr lang="en-GB"/>
          </a:p>
        </p:txBody>
      </p:sp>
      <p:pic>
        <p:nvPicPr>
          <p:cNvPr id="2" name="Picture 1" descr="A cartoon of a child&#10;&#10;AI-generated content may be incorrect.">
            <a:extLst>
              <a:ext uri="{FF2B5EF4-FFF2-40B4-BE49-F238E27FC236}">
                <a16:creationId xmlns:a16="http://schemas.microsoft.com/office/drawing/2014/main" id="{3C399A55-6524-2BE2-4C41-B3BBFF4C21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728" y="1685223"/>
            <a:ext cx="1877313" cy="1888830"/>
          </a:xfrm>
          <a:prstGeom prst="rect">
            <a:avLst/>
          </a:prstGeom>
        </p:spPr>
      </p:pic>
      <p:pic>
        <p:nvPicPr>
          <p:cNvPr id="6" name="Picture 5" descr="A cartoon of a child's face&#10;&#10;AI-generated content may be incorrect.">
            <a:extLst>
              <a:ext uri="{FF2B5EF4-FFF2-40B4-BE49-F238E27FC236}">
                <a16:creationId xmlns:a16="http://schemas.microsoft.com/office/drawing/2014/main" id="{2A6A7ECA-7378-5E57-4782-649BBE3199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716" y="4156364"/>
            <a:ext cx="1762652" cy="1819147"/>
          </a:xfrm>
          <a:prstGeom prst="rect">
            <a:avLst/>
          </a:prstGeom>
        </p:spPr>
      </p:pic>
    </p:spTree>
    <p:extLst>
      <p:ext uri="{BB962C8B-B14F-4D97-AF65-F5344CB8AC3E}">
        <p14:creationId xmlns:p14="http://schemas.microsoft.com/office/powerpoint/2010/main" val="40338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E709-337F-B336-41F2-E8D20F2EA0F0}"/>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6A99050E-04DB-2387-8096-C3293993F0F3}"/>
              </a:ext>
            </a:extLst>
          </p:cNvPr>
          <p:cNvSpPr/>
          <p:nvPr/>
        </p:nvSpPr>
        <p:spPr>
          <a:xfrm>
            <a:off x="444911" y="2037144"/>
            <a:ext cx="2853874" cy="3206188"/>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5" name="Text Placeholder 4">
            <a:extLst>
              <a:ext uri="{FF2B5EF4-FFF2-40B4-BE49-F238E27FC236}">
                <a16:creationId xmlns:a16="http://schemas.microsoft.com/office/drawing/2014/main" id="{54EF99CA-D678-8293-224F-0EBE77AA639D}"/>
              </a:ext>
            </a:extLst>
          </p:cNvPr>
          <p:cNvSpPr>
            <a:spLocks noGrp="1"/>
          </p:cNvSpPr>
          <p:nvPr>
            <p:ph type="body" sz="quarter" idx="24"/>
          </p:nvPr>
        </p:nvSpPr>
        <p:spPr/>
        <p:txBody>
          <a:bodyPr/>
          <a:lstStyle/>
          <a:p>
            <a:r>
              <a:rPr lang="en-AU" noProof="0"/>
              <a:t>Symbols in Different Cultures</a:t>
            </a:r>
          </a:p>
        </p:txBody>
      </p:sp>
      <p:pic>
        <p:nvPicPr>
          <p:cNvPr id="7" name="Picture Placeholder 2" descr="A colorful art piece with different shapes and colors&#10;&#10;AI-generated content may be incorrect.">
            <a:extLst>
              <a:ext uri="{FF2B5EF4-FFF2-40B4-BE49-F238E27FC236}">
                <a16:creationId xmlns:a16="http://schemas.microsoft.com/office/drawing/2014/main" id="{0EB5211E-6939-7FB5-AF4C-A629BF2F135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593374" y="1281118"/>
            <a:ext cx="5082314" cy="5027607"/>
          </a:xfrm>
          <a:prstGeom prst="rect">
            <a:avLst/>
          </a:prstGeom>
        </p:spPr>
      </p:pic>
      <p:sp>
        <p:nvSpPr>
          <p:cNvPr id="8" name="Freeform 7">
            <a:extLst>
              <a:ext uri="{FF2B5EF4-FFF2-40B4-BE49-F238E27FC236}">
                <a16:creationId xmlns:a16="http://schemas.microsoft.com/office/drawing/2014/main" id="{77163396-6EB7-EC9D-B52E-26DD3E65C399}"/>
              </a:ext>
            </a:extLst>
          </p:cNvPr>
          <p:cNvSpPr/>
          <p:nvPr/>
        </p:nvSpPr>
        <p:spPr>
          <a:xfrm>
            <a:off x="680892" y="2774487"/>
            <a:ext cx="773723" cy="569742"/>
          </a:xfrm>
          <a:custGeom>
            <a:avLst/>
            <a:gdLst>
              <a:gd name="connsiteX0" fmla="*/ 87488 w 1103178"/>
              <a:gd name="connsiteY0" fmla="*/ 461057 h 1258373"/>
              <a:gd name="connsiteX1" fmla="*/ 350724 w 1103178"/>
              <a:gd name="connsiteY1" fmla="*/ 66202 h 1258373"/>
              <a:gd name="connsiteX2" fmla="*/ 794070 w 1103178"/>
              <a:gd name="connsiteY2" fmla="*/ 52348 h 1258373"/>
              <a:gd name="connsiteX3" fmla="*/ 1085015 w 1103178"/>
              <a:gd name="connsiteY3" fmla="*/ 585748 h 1258373"/>
              <a:gd name="connsiteX4" fmla="*/ 1057306 w 1103178"/>
              <a:gd name="connsiteY4" fmla="*/ 1160711 h 1258373"/>
              <a:gd name="connsiteX5" fmla="*/ 932615 w 1103178"/>
              <a:gd name="connsiteY5" fmla="*/ 1250766 h 1258373"/>
              <a:gd name="connsiteX6" fmla="*/ 897979 w 1103178"/>
              <a:gd name="connsiteY6" fmla="*/ 1077584 h 1258373"/>
              <a:gd name="connsiteX7" fmla="*/ 932615 w 1103178"/>
              <a:gd name="connsiteY7" fmla="*/ 689657 h 1258373"/>
              <a:gd name="connsiteX8" fmla="*/ 697088 w 1103178"/>
              <a:gd name="connsiteY8" fmla="*/ 246311 h 1258373"/>
              <a:gd name="connsiteX9" fmla="*/ 447706 w 1103178"/>
              <a:gd name="connsiteY9" fmla="*/ 225530 h 1258373"/>
              <a:gd name="connsiteX10" fmla="*/ 170615 w 1103178"/>
              <a:gd name="connsiteY10" fmla="*/ 717366 h 1258373"/>
              <a:gd name="connsiteX11" fmla="*/ 170615 w 1103178"/>
              <a:gd name="connsiteY11" fmla="*/ 1181493 h 1258373"/>
              <a:gd name="connsiteX12" fmla="*/ 25142 w 1103178"/>
              <a:gd name="connsiteY12" fmla="*/ 1223057 h 1258373"/>
              <a:gd name="connsiteX13" fmla="*/ 4361 w 1103178"/>
              <a:gd name="connsiteY13" fmla="*/ 911330 h 1258373"/>
              <a:gd name="connsiteX14" fmla="*/ 87488 w 1103178"/>
              <a:gd name="connsiteY14" fmla="*/ 461057 h 12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3178" h="1258373">
                <a:moveTo>
                  <a:pt x="87488" y="461057"/>
                </a:moveTo>
                <a:cubicBezTo>
                  <a:pt x="145215" y="320202"/>
                  <a:pt x="232960" y="134320"/>
                  <a:pt x="350724" y="66202"/>
                </a:cubicBezTo>
                <a:cubicBezTo>
                  <a:pt x="468488" y="-1916"/>
                  <a:pt x="671688" y="-34243"/>
                  <a:pt x="794070" y="52348"/>
                </a:cubicBezTo>
                <a:cubicBezTo>
                  <a:pt x="916452" y="138939"/>
                  <a:pt x="1041142" y="401021"/>
                  <a:pt x="1085015" y="585748"/>
                </a:cubicBezTo>
                <a:cubicBezTo>
                  <a:pt x="1128888" y="770475"/>
                  <a:pt x="1082706" y="1049875"/>
                  <a:pt x="1057306" y="1160711"/>
                </a:cubicBezTo>
                <a:cubicBezTo>
                  <a:pt x="1031906" y="1271547"/>
                  <a:pt x="959169" y="1264620"/>
                  <a:pt x="932615" y="1250766"/>
                </a:cubicBezTo>
                <a:cubicBezTo>
                  <a:pt x="906061" y="1236912"/>
                  <a:pt x="897979" y="1171102"/>
                  <a:pt x="897979" y="1077584"/>
                </a:cubicBezTo>
                <a:cubicBezTo>
                  <a:pt x="897979" y="984066"/>
                  <a:pt x="966097" y="828202"/>
                  <a:pt x="932615" y="689657"/>
                </a:cubicBezTo>
                <a:cubicBezTo>
                  <a:pt x="899133" y="551112"/>
                  <a:pt x="777906" y="323666"/>
                  <a:pt x="697088" y="246311"/>
                </a:cubicBezTo>
                <a:cubicBezTo>
                  <a:pt x="616270" y="168956"/>
                  <a:pt x="535451" y="147021"/>
                  <a:pt x="447706" y="225530"/>
                </a:cubicBezTo>
                <a:cubicBezTo>
                  <a:pt x="359961" y="304039"/>
                  <a:pt x="216797" y="558039"/>
                  <a:pt x="170615" y="717366"/>
                </a:cubicBezTo>
                <a:cubicBezTo>
                  <a:pt x="124433" y="876693"/>
                  <a:pt x="194861" y="1097211"/>
                  <a:pt x="170615" y="1181493"/>
                </a:cubicBezTo>
                <a:cubicBezTo>
                  <a:pt x="146370" y="1265775"/>
                  <a:pt x="52851" y="1268084"/>
                  <a:pt x="25142" y="1223057"/>
                </a:cubicBezTo>
                <a:cubicBezTo>
                  <a:pt x="-2567" y="1178030"/>
                  <a:pt x="-3721" y="1040639"/>
                  <a:pt x="4361" y="911330"/>
                </a:cubicBezTo>
                <a:cubicBezTo>
                  <a:pt x="12443" y="782021"/>
                  <a:pt x="29761" y="601912"/>
                  <a:pt x="87488" y="46105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12" name="Group 11">
            <a:extLst>
              <a:ext uri="{FF2B5EF4-FFF2-40B4-BE49-F238E27FC236}">
                <a16:creationId xmlns:a16="http://schemas.microsoft.com/office/drawing/2014/main" id="{091DDA91-37E3-5FC6-3D92-EB3E19FD2426}"/>
              </a:ext>
            </a:extLst>
          </p:cNvPr>
          <p:cNvGrpSpPr/>
          <p:nvPr/>
        </p:nvGrpSpPr>
        <p:grpSpPr>
          <a:xfrm>
            <a:off x="767744" y="4363367"/>
            <a:ext cx="595851" cy="581199"/>
            <a:chOff x="1652954" y="2328203"/>
            <a:chExt cx="858129" cy="837028"/>
          </a:xfrm>
        </p:grpSpPr>
        <p:sp>
          <p:nvSpPr>
            <p:cNvPr id="9" name="Oval 8">
              <a:extLst>
                <a:ext uri="{FF2B5EF4-FFF2-40B4-BE49-F238E27FC236}">
                  <a16:creationId xmlns:a16="http://schemas.microsoft.com/office/drawing/2014/main" id="{96E0E2C3-9B00-ED00-59B0-079BE1A36ECE}"/>
                </a:ext>
              </a:extLst>
            </p:cNvPr>
            <p:cNvSpPr/>
            <p:nvPr/>
          </p:nvSpPr>
          <p:spPr>
            <a:xfrm>
              <a:off x="1652954" y="2328203"/>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66675">
              <a:solidFill>
                <a:schemeClr val="tx2">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0" name="Oval 9">
              <a:extLst>
                <a:ext uri="{FF2B5EF4-FFF2-40B4-BE49-F238E27FC236}">
                  <a16:creationId xmlns:a16="http://schemas.microsoft.com/office/drawing/2014/main" id="{959F3625-8A80-7516-3123-CE6299FBD717}"/>
                </a:ext>
              </a:extLst>
            </p:cNvPr>
            <p:cNvSpPr/>
            <p:nvPr/>
          </p:nvSpPr>
          <p:spPr>
            <a:xfrm>
              <a:off x="1806526" y="2482947"/>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66675">
              <a:solidFill>
                <a:schemeClr val="tx2">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1" name="Oval 10">
              <a:extLst>
                <a:ext uri="{FF2B5EF4-FFF2-40B4-BE49-F238E27FC236}">
                  <a16:creationId xmlns:a16="http://schemas.microsoft.com/office/drawing/2014/main" id="{EF9DA891-A8AD-3CD1-FF0F-186F59ABFC2F}"/>
                </a:ext>
              </a:extLst>
            </p:cNvPr>
            <p:cNvSpPr/>
            <p:nvPr/>
          </p:nvSpPr>
          <p:spPr>
            <a:xfrm>
              <a:off x="1958926" y="2635347"/>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66675">
              <a:solidFill>
                <a:schemeClr val="tx2">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grpSp>
        <p:nvGrpSpPr>
          <p:cNvPr id="16" name="Group 15">
            <a:extLst>
              <a:ext uri="{FF2B5EF4-FFF2-40B4-BE49-F238E27FC236}">
                <a16:creationId xmlns:a16="http://schemas.microsoft.com/office/drawing/2014/main" id="{4B367E43-D86A-CC03-FECD-2FA1CECE36DA}"/>
              </a:ext>
            </a:extLst>
          </p:cNvPr>
          <p:cNvGrpSpPr/>
          <p:nvPr/>
        </p:nvGrpSpPr>
        <p:grpSpPr>
          <a:xfrm>
            <a:off x="2107793" y="2722390"/>
            <a:ext cx="670355" cy="752621"/>
            <a:chOff x="1218130" y="4128868"/>
            <a:chExt cx="670355" cy="752621"/>
          </a:xfrm>
        </p:grpSpPr>
        <p:sp>
          <p:nvSpPr>
            <p:cNvPr id="14" name="Freeform 13">
              <a:extLst>
                <a:ext uri="{FF2B5EF4-FFF2-40B4-BE49-F238E27FC236}">
                  <a16:creationId xmlns:a16="http://schemas.microsoft.com/office/drawing/2014/main" id="{A8007CE4-4AC9-2E17-E215-11B9E6D5E80B}"/>
                </a:ext>
              </a:extLst>
            </p:cNvPr>
            <p:cNvSpPr/>
            <p:nvPr/>
          </p:nvSpPr>
          <p:spPr>
            <a:xfrm>
              <a:off x="1218130" y="4128868"/>
              <a:ext cx="251944" cy="752621"/>
            </a:xfrm>
            <a:custGeom>
              <a:avLst/>
              <a:gdLst>
                <a:gd name="connsiteX0" fmla="*/ 0 w 251944"/>
                <a:gd name="connsiteY0" fmla="*/ 277813 h 752621"/>
                <a:gd name="connsiteX1" fmla="*/ 251944 w 251944"/>
                <a:gd name="connsiteY1" fmla="*/ 0 h 752621"/>
                <a:gd name="connsiteX2" fmla="*/ 251944 w 251944"/>
                <a:gd name="connsiteY2" fmla="*/ 353732 h 752621"/>
                <a:gd name="connsiteX3" fmla="*/ 251944 w 251944"/>
                <a:gd name="connsiteY3" fmla="*/ 752621 h 752621"/>
              </a:gdLst>
              <a:ahLst/>
              <a:cxnLst>
                <a:cxn ang="0">
                  <a:pos x="connsiteX0" y="connsiteY0"/>
                </a:cxn>
                <a:cxn ang="0">
                  <a:pos x="connsiteX1" y="connsiteY1"/>
                </a:cxn>
                <a:cxn ang="0">
                  <a:pos x="connsiteX2" y="connsiteY2"/>
                </a:cxn>
                <a:cxn ang="0">
                  <a:pos x="connsiteX3" y="connsiteY3"/>
                </a:cxn>
              </a:cxnLst>
              <a:rect l="l" t="t" r="r" b="b"/>
              <a:pathLst>
                <a:path w="251944" h="752621" extrusionOk="0">
                  <a:moveTo>
                    <a:pt x="0" y="277813"/>
                  </a:moveTo>
                  <a:cubicBezTo>
                    <a:pt x="81558" y="131368"/>
                    <a:pt x="182708" y="100319"/>
                    <a:pt x="251944" y="0"/>
                  </a:cubicBezTo>
                  <a:cubicBezTo>
                    <a:pt x="293365" y="124752"/>
                    <a:pt x="248102" y="234248"/>
                    <a:pt x="251944" y="353732"/>
                  </a:cubicBezTo>
                  <a:cubicBezTo>
                    <a:pt x="255786" y="473216"/>
                    <a:pt x="234276" y="672149"/>
                    <a:pt x="251944" y="752621"/>
                  </a:cubicBezTo>
                </a:path>
              </a:pathLst>
            </a:custGeom>
            <a:noFill/>
            <a:ln w="60325">
              <a:solidFill>
                <a:schemeClr val="tx2">
                  <a:lumMod val="75000"/>
                </a:schemeClr>
              </a:solidFill>
              <a:extLst>
                <a:ext uri="{C807C97D-BFC1-408E-A445-0C87EB9F89A2}">
                  <ask:lineSketchStyleProps xmlns:ask="http://schemas.microsoft.com/office/drawing/2018/sketchyshapes" sd="1219033472">
                    <a:custGeom>
                      <a:avLst/>
                      <a:gdLst>
                        <a:gd name="connsiteX0" fmla="*/ 0 w 436099"/>
                        <a:gd name="connsiteY0" fmla="*/ 386862 h 1048043"/>
                        <a:gd name="connsiteX1" fmla="*/ 436099 w 436099"/>
                        <a:gd name="connsiteY1" fmla="*/ 0 h 1048043"/>
                        <a:gd name="connsiteX2" fmla="*/ 436099 w 436099"/>
                        <a:gd name="connsiteY2" fmla="*/ 1048043 h 1048043"/>
                      </a:gdLst>
                      <a:ahLst/>
                      <a:cxnLst>
                        <a:cxn ang="0">
                          <a:pos x="connsiteX0" y="connsiteY0"/>
                        </a:cxn>
                        <a:cxn ang="0">
                          <a:pos x="connsiteX1" y="connsiteY1"/>
                        </a:cxn>
                        <a:cxn ang="0">
                          <a:pos x="connsiteX2" y="connsiteY2"/>
                        </a:cxn>
                      </a:cxnLst>
                      <a:rect l="l" t="t" r="r" b="b"/>
                      <a:pathLst>
                        <a:path w="436099" h="1048043">
                          <a:moveTo>
                            <a:pt x="0" y="386862"/>
                          </a:moveTo>
                          <a:lnTo>
                            <a:pt x="436099" y="0"/>
                          </a:lnTo>
                          <a:lnTo>
                            <a:pt x="436099" y="1048043"/>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5" name="Freeform 14">
              <a:extLst>
                <a:ext uri="{FF2B5EF4-FFF2-40B4-BE49-F238E27FC236}">
                  <a16:creationId xmlns:a16="http://schemas.microsoft.com/office/drawing/2014/main" id="{FDA020F7-F71B-9D20-86A8-1DEF85EE03E5}"/>
                </a:ext>
              </a:extLst>
            </p:cNvPr>
            <p:cNvSpPr/>
            <p:nvPr/>
          </p:nvSpPr>
          <p:spPr>
            <a:xfrm flipH="1">
              <a:off x="1636541" y="4128868"/>
              <a:ext cx="251944" cy="752621"/>
            </a:xfrm>
            <a:custGeom>
              <a:avLst/>
              <a:gdLst>
                <a:gd name="connsiteX0" fmla="*/ 0 w 251944"/>
                <a:gd name="connsiteY0" fmla="*/ 277813 h 752621"/>
                <a:gd name="connsiteX1" fmla="*/ 251944 w 251944"/>
                <a:gd name="connsiteY1" fmla="*/ 0 h 752621"/>
                <a:gd name="connsiteX2" fmla="*/ 251944 w 251944"/>
                <a:gd name="connsiteY2" fmla="*/ 353732 h 752621"/>
                <a:gd name="connsiteX3" fmla="*/ 251944 w 251944"/>
                <a:gd name="connsiteY3" fmla="*/ 752621 h 752621"/>
              </a:gdLst>
              <a:ahLst/>
              <a:cxnLst>
                <a:cxn ang="0">
                  <a:pos x="connsiteX0" y="connsiteY0"/>
                </a:cxn>
                <a:cxn ang="0">
                  <a:pos x="connsiteX1" y="connsiteY1"/>
                </a:cxn>
                <a:cxn ang="0">
                  <a:pos x="connsiteX2" y="connsiteY2"/>
                </a:cxn>
                <a:cxn ang="0">
                  <a:pos x="connsiteX3" y="connsiteY3"/>
                </a:cxn>
              </a:cxnLst>
              <a:rect l="l" t="t" r="r" b="b"/>
              <a:pathLst>
                <a:path w="251944" h="752621" extrusionOk="0">
                  <a:moveTo>
                    <a:pt x="0" y="277813"/>
                  </a:moveTo>
                  <a:cubicBezTo>
                    <a:pt x="101005" y="149004"/>
                    <a:pt x="179930" y="97800"/>
                    <a:pt x="251944" y="0"/>
                  </a:cubicBezTo>
                  <a:cubicBezTo>
                    <a:pt x="254454" y="124752"/>
                    <a:pt x="258714" y="234248"/>
                    <a:pt x="251944" y="353732"/>
                  </a:cubicBezTo>
                  <a:cubicBezTo>
                    <a:pt x="245174" y="473216"/>
                    <a:pt x="270176" y="672149"/>
                    <a:pt x="251944" y="752621"/>
                  </a:cubicBezTo>
                </a:path>
              </a:pathLst>
            </a:custGeom>
            <a:noFill/>
            <a:ln w="60325">
              <a:solidFill>
                <a:schemeClr val="tx2">
                  <a:lumMod val="75000"/>
                </a:schemeClr>
              </a:solidFill>
              <a:extLst>
                <a:ext uri="{C807C97D-BFC1-408E-A445-0C87EB9F89A2}">
                  <ask:lineSketchStyleProps xmlns:ask="http://schemas.microsoft.com/office/drawing/2018/sketchyshapes" sd="1219033472">
                    <a:custGeom>
                      <a:avLst/>
                      <a:gdLst>
                        <a:gd name="connsiteX0" fmla="*/ 0 w 436099"/>
                        <a:gd name="connsiteY0" fmla="*/ 386862 h 1048043"/>
                        <a:gd name="connsiteX1" fmla="*/ 436099 w 436099"/>
                        <a:gd name="connsiteY1" fmla="*/ 0 h 1048043"/>
                        <a:gd name="connsiteX2" fmla="*/ 436099 w 436099"/>
                        <a:gd name="connsiteY2" fmla="*/ 1048043 h 1048043"/>
                      </a:gdLst>
                      <a:ahLst/>
                      <a:cxnLst>
                        <a:cxn ang="0">
                          <a:pos x="connsiteX0" y="connsiteY0"/>
                        </a:cxn>
                        <a:cxn ang="0">
                          <a:pos x="connsiteX1" y="connsiteY1"/>
                        </a:cxn>
                        <a:cxn ang="0">
                          <a:pos x="connsiteX2" y="connsiteY2"/>
                        </a:cxn>
                      </a:cxnLst>
                      <a:rect l="l" t="t" r="r" b="b"/>
                      <a:pathLst>
                        <a:path w="436099" h="1048043">
                          <a:moveTo>
                            <a:pt x="0" y="386862"/>
                          </a:moveTo>
                          <a:lnTo>
                            <a:pt x="436099" y="0"/>
                          </a:lnTo>
                          <a:lnTo>
                            <a:pt x="436099" y="1048043"/>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grpSp>
      <p:grpSp>
        <p:nvGrpSpPr>
          <p:cNvPr id="28" name="Group 27">
            <a:extLst>
              <a:ext uri="{FF2B5EF4-FFF2-40B4-BE49-F238E27FC236}">
                <a16:creationId xmlns:a16="http://schemas.microsoft.com/office/drawing/2014/main" id="{6AE0031B-3D7C-1AB6-451D-CE6DA9AD76A5}"/>
              </a:ext>
            </a:extLst>
          </p:cNvPr>
          <p:cNvGrpSpPr/>
          <p:nvPr/>
        </p:nvGrpSpPr>
        <p:grpSpPr>
          <a:xfrm>
            <a:off x="1864231" y="4523689"/>
            <a:ext cx="1135167" cy="402191"/>
            <a:chOff x="1690659" y="3299200"/>
            <a:chExt cx="1135167" cy="402191"/>
          </a:xfrm>
        </p:grpSpPr>
        <p:sp>
          <p:nvSpPr>
            <p:cNvPr id="25" name="Freeform 24">
              <a:extLst>
                <a:ext uri="{FF2B5EF4-FFF2-40B4-BE49-F238E27FC236}">
                  <a16:creationId xmlns:a16="http://schemas.microsoft.com/office/drawing/2014/main" id="{234BAAE2-6D17-1ACB-24A4-E4F95748633C}"/>
                </a:ext>
              </a:extLst>
            </p:cNvPr>
            <p:cNvSpPr/>
            <p:nvPr/>
          </p:nvSpPr>
          <p:spPr>
            <a:xfrm rot="923537">
              <a:off x="1690659" y="3299200"/>
              <a:ext cx="533422" cy="402191"/>
            </a:xfrm>
            <a:custGeom>
              <a:avLst/>
              <a:gdLst>
                <a:gd name="connsiteX0" fmla="*/ 316798 w 637899"/>
                <a:gd name="connsiteY0" fmla="*/ 520188 h 562420"/>
                <a:gd name="connsiteX1" fmla="*/ 105783 w 637899"/>
                <a:gd name="connsiteY1" fmla="*/ 534256 h 562420"/>
                <a:gd name="connsiteX2" fmla="*/ 275 w 637899"/>
                <a:gd name="connsiteY2" fmla="*/ 161462 h 562420"/>
                <a:gd name="connsiteX3" fmla="*/ 77647 w 637899"/>
                <a:gd name="connsiteY3" fmla="*/ 182564 h 562420"/>
                <a:gd name="connsiteX4" fmla="*/ 155020 w 637899"/>
                <a:gd name="connsiteY4" fmla="*/ 470951 h 562420"/>
                <a:gd name="connsiteX5" fmla="*/ 288663 w 637899"/>
                <a:gd name="connsiteY5" fmla="*/ 449850 h 562420"/>
                <a:gd name="connsiteX6" fmla="*/ 225358 w 637899"/>
                <a:gd name="connsiteY6" fmla="*/ 203665 h 562420"/>
                <a:gd name="connsiteX7" fmla="*/ 246460 w 637899"/>
                <a:gd name="connsiteY7" fmla="*/ 98157 h 562420"/>
                <a:gd name="connsiteX8" fmla="*/ 373069 w 637899"/>
                <a:gd name="connsiteY8" fmla="*/ 407647 h 562420"/>
                <a:gd name="connsiteX9" fmla="*/ 548915 w 637899"/>
                <a:gd name="connsiteY9" fmla="*/ 365444 h 562420"/>
                <a:gd name="connsiteX10" fmla="*/ 415272 w 637899"/>
                <a:gd name="connsiteY10" fmla="*/ 20785 h 562420"/>
                <a:gd name="connsiteX11" fmla="*/ 506712 w 637899"/>
                <a:gd name="connsiteY11" fmla="*/ 77056 h 562420"/>
                <a:gd name="connsiteX12" fmla="*/ 633321 w 637899"/>
                <a:gd name="connsiteY12" fmla="*/ 393579 h 562420"/>
                <a:gd name="connsiteX13" fmla="*/ 316798 w 637899"/>
                <a:gd name="connsiteY13" fmla="*/ 520188 h 5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899" h="562420">
                  <a:moveTo>
                    <a:pt x="316798" y="520188"/>
                  </a:moveTo>
                  <a:cubicBezTo>
                    <a:pt x="228875" y="543634"/>
                    <a:pt x="158537" y="594044"/>
                    <a:pt x="105783" y="534256"/>
                  </a:cubicBezTo>
                  <a:cubicBezTo>
                    <a:pt x="53029" y="474468"/>
                    <a:pt x="4964" y="220077"/>
                    <a:pt x="275" y="161462"/>
                  </a:cubicBezTo>
                  <a:cubicBezTo>
                    <a:pt x="-4414" y="102847"/>
                    <a:pt x="51856" y="130982"/>
                    <a:pt x="77647" y="182564"/>
                  </a:cubicBezTo>
                  <a:cubicBezTo>
                    <a:pt x="103438" y="234146"/>
                    <a:pt x="119851" y="426403"/>
                    <a:pt x="155020" y="470951"/>
                  </a:cubicBezTo>
                  <a:cubicBezTo>
                    <a:pt x="190189" y="515499"/>
                    <a:pt x="276940" y="494398"/>
                    <a:pt x="288663" y="449850"/>
                  </a:cubicBezTo>
                  <a:cubicBezTo>
                    <a:pt x="300386" y="405302"/>
                    <a:pt x="232392" y="262280"/>
                    <a:pt x="225358" y="203665"/>
                  </a:cubicBezTo>
                  <a:cubicBezTo>
                    <a:pt x="218324" y="145049"/>
                    <a:pt x="221842" y="64160"/>
                    <a:pt x="246460" y="98157"/>
                  </a:cubicBezTo>
                  <a:cubicBezTo>
                    <a:pt x="271078" y="132154"/>
                    <a:pt x="322660" y="363099"/>
                    <a:pt x="373069" y="407647"/>
                  </a:cubicBezTo>
                  <a:cubicBezTo>
                    <a:pt x="423478" y="452195"/>
                    <a:pt x="541881" y="429921"/>
                    <a:pt x="548915" y="365444"/>
                  </a:cubicBezTo>
                  <a:cubicBezTo>
                    <a:pt x="555949" y="300967"/>
                    <a:pt x="422306" y="68850"/>
                    <a:pt x="415272" y="20785"/>
                  </a:cubicBezTo>
                  <a:cubicBezTo>
                    <a:pt x="408238" y="-27280"/>
                    <a:pt x="470371" y="14924"/>
                    <a:pt x="506712" y="77056"/>
                  </a:cubicBezTo>
                  <a:cubicBezTo>
                    <a:pt x="543053" y="139188"/>
                    <a:pt x="662629" y="319724"/>
                    <a:pt x="633321" y="393579"/>
                  </a:cubicBezTo>
                  <a:cubicBezTo>
                    <a:pt x="604013" y="467434"/>
                    <a:pt x="404721" y="496742"/>
                    <a:pt x="316798" y="52018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6" name="Freeform 25">
              <a:extLst>
                <a:ext uri="{FF2B5EF4-FFF2-40B4-BE49-F238E27FC236}">
                  <a16:creationId xmlns:a16="http://schemas.microsoft.com/office/drawing/2014/main" id="{48F6EF38-9FB0-570B-E1B9-6CCFFE8D2BED}"/>
                </a:ext>
              </a:extLst>
            </p:cNvPr>
            <p:cNvSpPr/>
            <p:nvPr/>
          </p:nvSpPr>
          <p:spPr>
            <a:xfrm rot="542383">
              <a:off x="2255177" y="3316701"/>
              <a:ext cx="570649" cy="384022"/>
            </a:xfrm>
            <a:custGeom>
              <a:avLst/>
              <a:gdLst>
                <a:gd name="connsiteX0" fmla="*/ 316798 w 637899"/>
                <a:gd name="connsiteY0" fmla="*/ 520188 h 562420"/>
                <a:gd name="connsiteX1" fmla="*/ 105783 w 637899"/>
                <a:gd name="connsiteY1" fmla="*/ 534256 h 562420"/>
                <a:gd name="connsiteX2" fmla="*/ 275 w 637899"/>
                <a:gd name="connsiteY2" fmla="*/ 161462 h 562420"/>
                <a:gd name="connsiteX3" fmla="*/ 77647 w 637899"/>
                <a:gd name="connsiteY3" fmla="*/ 182564 h 562420"/>
                <a:gd name="connsiteX4" fmla="*/ 155020 w 637899"/>
                <a:gd name="connsiteY4" fmla="*/ 470951 h 562420"/>
                <a:gd name="connsiteX5" fmla="*/ 288663 w 637899"/>
                <a:gd name="connsiteY5" fmla="*/ 449850 h 562420"/>
                <a:gd name="connsiteX6" fmla="*/ 225358 w 637899"/>
                <a:gd name="connsiteY6" fmla="*/ 203665 h 562420"/>
                <a:gd name="connsiteX7" fmla="*/ 246460 w 637899"/>
                <a:gd name="connsiteY7" fmla="*/ 98157 h 562420"/>
                <a:gd name="connsiteX8" fmla="*/ 373069 w 637899"/>
                <a:gd name="connsiteY8" fmla="*/ 407647 h 562420"/>
                <a:gd name="connsiteX9" fmla="*/ 548915 w 637899"/>
                <a:gd name="connsiteY9" fmla="*/ 365444 h 562420"/>
                <a:gd name="connsiteX10" fmla="*/ 415272 w 637899"/>
                <a:gd name="connsiteY10" fmla="*/ 20785 h 562420"/>
                <a:gd name="connsiteX11" fmla="*/ 506712 w 637899"/>
                <a:gd name="connsiteY11" fmla="*/ 77056 h 562420"/>
                <a:gd name="connsiteX12" fmla="*/ 633321 w 637899"/>
                <a:gd name="connsiteY12" fmla="*/ 393579 h 562420"/>
                <a:gd name="connsiteX13" fmla="*/ 316798 w 637899"/>
                <a:gd name="connsiteY13" fmla="*/ 520188 h 5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899" h="562420">
                  <a:moveTo>
                    <a:pt x="316798" y="520188"/>
                  </a:moveTo>
                  <a:cubicBezTo>
                    <a:pt x="228875" y="543634"/>
                    <a:pt x="158537" y="594044"/>
                    <a:pt x="105783" y="534256"/>
                  </a:cubicBezTo>
                  <a:cubicBezTo>
                    <a:pt x="53029" y="474468"/>
                    <a:pt x="4964" y="220077"/>
                    <a:pt x="275" y="161462"/>
                  </a:cubicBezTo>
                  <a:cubicBezTo>
                    <a:pt x="-4414" y="102847"/>
                    <a:pt x="51856" y="130982"/>
                    <a:pt x="77647" y="182564"/>
                  </a:cubicBezTo>
                  <a:cubicBezTo>
                    <a:pt x="103438" y="234146"/>
                    <a:pt x="119851" y="426403"/>
                    <a:pt x="155020" y="470951"/>
                  </a:cubicBezTo>
                  <a:cubicBezTo>
                    <a:pt x="190189" y="515499"/>
                    <a:pt x="276940" y="494398"/>
                    <a:pt x="288663" y="449850"/>
                  </a:cubicBezTo>
                  <a:cubicBezTo>
                    <a:pt x="300386" y="405302"/>
                    <a:pt x="232392" y="262280"/>
                    <a:pt x="225358" y="203665"/>
                  </a:cubicBezTo>
                  <a:cubicBezTo>
                    <a:pt x="218324" y="145049"/>
                    <a:pt x="221842" y="64160"/>
                    <a:pt x="246460" y="98157"/>
                  </a:cubicBezTo>
                  <a:cubicBezTo>
                    <a:pt x="271078" y="132154"/>
                    <a:pt x="322660" y="363099"/>
                    <a:pt x="373069" y="407647"/>
                  </a:cubicBezTo>
                  <a:cubicBezTo>
                    <a:pt x="423478" y="452195"/>
                    <a:pt x="541881" y="429921"/>
                    <a:pt x="548915" y="365444"/>
                  </a:cubicBezTo>
                  <a:cubicBezTo>
                    <a:pt x="555949" y="300967"/>
                    <a:pt x="422306" y="68850"/>
                    <a:pt x="415272" y="20785"/>
                  </a:cubicBezTo>
                  <a:cubicBezTo>
                    <a:pt x="408238" y="-27280"/>
                    <a:pt x="470371" y="14924"/>
                    <a:pt x="506712" y="77056"/>
                  </a:cubicBezTo>
                  <a:cubicBezTo>
                    <a:pt x="543053" y="139188"/>
                    <a:pt x="662629" y="319724"/>
                    <a:pt x="633321" y="393579"/>
                  </a:cubicBezTo>
                  <a:cubicBezTo>
                    <a:pt x="604013" y="467434"/>
                    <a:pt x="404721" y="496742"/>
                    <a:pt x="316798" y="52018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sp>
        <p:nvSpPr>
          <p:cNvPr id="30" name="TextBox 29">
            <a:extLst>
              <a:ext uri="{FF2B5EF4-FFF2-40B4-BE49-F238E27FC236}">
                <a16:creationId xmlns:a16="http://schemas.microsoft.com/office/drawing/2014/main" id="{FC10C978-2A09-D4C5-81AC-12AF03266119}"/>
              </a:ext>
            </a:extLst>
          </p:cNvPr>
          <p:cNvSpPr txBox="1"/>
          <p:nvPr/>
        </p:nvSpPr>
        <p:spPr>
          <a:xfrm>
            <a:off x="444911" y="2207001"/>
            <a:ext cx="1264798" cy="461665"/>
          </a:xfrm>
          <a:prstGeom prst="rect">
            <a:avLst/>
          </a:prstGeom>
          <a:noFill/>
          <a:ln>
            <a:noFill/>
          </a:ln>
        </p:spPr>
        <p:txBody>
          <a:bodyPr wrap="square">
            <a:spAutoFit/>
          </a:bodyPr>
          <a:lstStyle/>
          <a:p>
            <a:pPr algn="ctr"/>
            <a:r>
              <a:rPr lang="en-AU" i="0" noProof="0">
                <a:solidFill>
                  <a:schemeClr val="tx1"/>
                </a:solidFill>
                <a:latin typeface="Calibri" panose="020F0502020204030204" pitchFamily="34" charset="0"/>
                <a:cs typeface="Calibri" panose="020F0502020204030204" pitchFamily="34" charset="0"/>
              </a:rPr>
              <a:t>person</a:t>
            </a:r>
          </a:p>
        </p:txBody>
      </p:sp>
      <p:sp>
        <p:nvSpPr>
          <p:cNvPr id="32" name="TextBox 31">
            <a:extLst>
              <a:ext uri="{FF2B5EF4-FFF2-40B4-BE49-F238E27FC236}">
                <a16:creationId xmlns:a16="http://schemas.microsoft.com/office/drawing/2014/main" id="{F12E74F9-9FFF-6D09-E064-1CF1512E7339}"/>
              </a:ext>
            </a:extLst>
          </p:cNvPr>
          <p:cNvSpPr txBox="1"/>
          <p:nvPr/>
        </p:nvSpPr>
        <p:spPr>
          <a:xfrm>
            <a:off x="1711373" y="2207001"/>
            <a:ext cx="1644866" cy="461665"/>
          </a:xfrm>
          <a:prstGeom prst="rect">
            <a:avLst/>
          </a:prstGeom>
          <a:noFill/>
          <a:ln>
            <a:noFill/>
          </a:ln>
        </p:spPr>
        <p:txBody>
          <a:bodyPr wrap="square">
            <a:spAutoFit/>
          </a:bodyPr>
          <a:lstStyle/>
          <a:p>
            <a:pPr algn="ctr"/>
            <a:r>
              <a:rPr lang="en-AU" i="0" noProof="0">
                <a:solidFill>
                  <a:schemeClr val="tx1"/>
                </a:solidFill>
                <a:latin typeface="Calibri" panose="020F0502020204030204" pitchFamily="34" charset="0"/>
                <a:cs typeface="Calibri" panose="020F0502020204030204" pitchFamily="34" charset="0"/>
              </a:rPr>
              <a:t>kangaroo</a:t>
            </a:r>
          </a:p>
        </p:txBody>
      </p:sp>
      <p:sp>
        <p:nvSpPr>
          <p:cNvPr id="40" name="TextBox 39">
            <a:extLst>
              <a:ext uri="{FF2B5EF4-FFF2-40B4-BE49-F238E27FC236}">
                <a16:creationId xmlns:a16="http://schemas.microsoft.com/office/drawing/2014/main" id="{78D25214-863B-1B3B-AEB4-05C568A72226}"/>
              </a:ext>
            </a:extLst>
          </p:cNvPr>
          <p:cNvSpPr txBox="1"/>
          <p:nvPr/>
        </p:nvSpPr>
        <p:spPr>
          <a:xfrm>
            <a:off x="1734522" y="3804349"/>
            <a:ext cx="1406995" cy="461665"/>
          </a:xfrm>
          <a:prstGeom prst="rect">
            <a:avLst/>
          </a:prstGeom>
          <a:noFill/>
          <a:ln>
            <a:noFill/>
          </a:ln>
        </p:spPr>
        <p:txBody>
          <a:bodyPr wrap="square">
            <a:spAutoFit/>
          </a:bodyPr>
          <a:lstStyle/>
          <a:p>
            <a:pPr algn="ctr"/>
            <a:r>
              <a:rPr lang="en-AU" i="0" noProof="0">
                <a:solidFill>
                  <a:schemeClr val="tx1"/>
                </a:solidFill>
                <a:latin typeface="Calibri" panose="020F0502020204030204" pitchFamily="34" charset="0"/>
                <a:cs typeface="Calibri" panose="020F0502020204030204" pitchFamily="34" charset="0"/>
              </a:rPr>
              <a:t>possum</a:t>
            </a:r>
          </a:p>
        </p:txBody>
      </p:sp>
      <p:sp>
        <p:nvSpPr>
          <p:cNvPr id="42" name="TextBox 41">
            <a:extLst>
              <a:ext uri="{FF2B5EF4-FFF2-40B4-BE49-F238E27FC236}">
                <a16:creationId xmlns:a16="http://schemas.microsoft.com/office/drawing/2014/main" id="{074551C0-0EC2-758E-318A-F50D1FFE15A9}"/>
              </a:ext>
            </a:extLst>
          </p:cNvPr>
          <p:cNvSpPr txBox="1"/>
          <p:nvPr/>
        </p:nvSpPr>
        <p:spPr>
          <a:xfrm>
            <a:off x="365708" y="3789363"/>
            <a:ext cx="1406995" cy="461665"/>
          </a:xfrm>
          <a:prstGeom prst="rect">
            <a:avLst/>
          </a:prstGeom>
          <a:noFill/>
          <a:ln>
            <a:noFill/>
          </a:ln>
        </p:spPr>
        <p:txBody>
          <a:bodyPr wrap="square">
            <a:spAutoFit/>
          </a:bodyPr>
          <a:lstStyle/>
          <a:p>
            <a:pPr algn="ctr"/>
            <a:r>
              <a:rPr lang="en-AU" i="0" noProof="0">
                <a:solidFill>
                  <a:schemeClr val="tx1"/>
                </a:solidFill>
                <a:latin typeface="Calibri" panose="020F0502020204030204" pitchFamily="34" charset="0"/>
                <a:cs typeface="Calibri" panose="020F0502020204030204" pitchFamily="34" charset="0"/>
              </a:rPr>
              <a:t>water</a:t>
            </a:r>
          </a:p>
        </p:txBody>
      </p:sp>
      <p:sp>
        <p:nvSpPr>
          <p:cNvPr id="3" name="Oval 2">
            <a:extLst>
              <a:ext uri="{FF2B5EF4-FFF2-40B4-BE49-F238E27FC236}">
                <a16:creationId xmlns:a16="http://schemas.microsoft.com/office/drawing/2014/main" id="{78A5E1AB-3B6D-67D7-4CFC-77F5E6285C77}"/>
              </a:ext>
            </a:extLst>
          </p:cNvPr>
          <p:cNvSpPr/>
          <p:nvPr/>
        </p:nvSpPr>
        <p:spPr>
          <a:xfrm>
            <a:off x="4457906" y="1127342"/>
            <a:ext cx="1451113" cy="1009335"/>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4" name="Oval 3">
            <a:extLst>
              <a:ext uri="{FF2B5EF4-FFF2-40B4-BE49-F238E27FC236}">
                <a16:creationId xmlns:a16="http://schemas.microsoft.com/office/drawing/2014/main" id="{0515EB66-02BC-396F-6173-9C72626829E3}"/>
              </a:ext>
            </a:extLst>
          </p:cNvPr>
          <p:cNvSpPr/>
          <p:nvPr/>
        </p:nvSpPr>
        <p:spPr>
          <a:xfrm>
            <a:off x="4432853" y="2668666"/>
            <a:ext cx="1451113" cy="1009335"/>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6" name="Oval 5">
            <a:extLst>
              <a:ext uri="{FF2B5EF4-FFF2-40B4-BE49-F238E27FC236}">
                <a16:creationId xmlns:a16="http://schemas.microsoft.com/office/drawing/2014/main" id="{49BFA857-630A-4166-7DAE-04115341DEDF}"/>
              </a:ext>
            </a:extLst>
          </p:cNvPr>
          <p:cNvSpPr/>
          <p:nvPr/>
        </p:nvSpPr>
        <p:spPr>
          <a:xfrm>
            <a:off x="4247051" y="3984952"/>
            <a:ext cx="1803020" cy="108059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3" name="Oval 12">
            <a:extLst>
              <a:ext uri="{FF2B5EF4-FFF2-40B4-BE49-F238E27FC236}">
                <a16:creationId xmlns:a16="http://schemas.microsoft.com/office/drawing/2014/main" id="{CE46D84E-C4E2-49CB-6CCD-285F990EA5AA}"/>
              </a:ext>
            </a:extLst>
          </p:cNvPr>
          <p:cNvSpPr/>
          <p:nvPr/>
        </p:nvSpPr>
        <p:spPr>
          <a:xfrm rot="21026041">
            <a:off x="6703748" y="4225544"/>
            <a:ext cx="1036373" cy="702183"/>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7" name="Oval 16">
            <a:extLst>
              <a:ext uri="{FF2B5EF4-FFF2-40B4-BE49-F238E27FC236}">
                <a16:creationId xmlns:a16="http://schemas.microsoft.com/office/drawing/2014/main" id="{C744CAE6-E82C-105D-8727-69BA7D4D31BC}"/>
              </a:ext>
            </a:extLst>
          </p:cNvPr>
          <p:cNvSpPr/>
          <p:nvPr/>
        </p:nvSpPr>
        <p:spPr>
          <a:xfrm rot="20597685">
            <a:off x="6421020" y="3019686"/>
            <a:ext cx="906670" cy="702183"/>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18" name="Group 17">
            <a:extLst>
              <a:ext uri="{FF2B5EF4-FFF2-40B4-BE49-F238E27FC236}">
                <a16:creationId xmlns:a16="http://schemas.microsoft.com/office/drawing/2014/main" id="{65CF57A1-F19A-4A8D-1A25-AC143266B71D}"/>
              </a:ext>
            </a:extLst>
          </p:cNvPr>
          <p:cNvGrpSpPr/>
          <p:nvPr/>
        </p:nvGrpSpPr>
        <p:grpSpPr>
          <a:xfrm>
            <a:off x="2107793" y="2722390"/>
            <a:ext cx="670355" cy="752621"/>
            <a:chOff x="1218130" y="4128868"/>
            <a:chExt cx="670355" cy="752621"/>
          </a:xfrm>
        </p:grpSpPr>
        <p:sp>
          <p:nvSpPr>
            <p:cNvPr id="19" name="Freeform 18">
              <a:extLst>
                <a:ext uri="{FF2B5EF4-FFF2-40B4-BE49-F238E27FC236}">
                  <a16:creationId xmlns:a16="http://schemas.microsoft.com/office/drawing/2014/main" id="{5DC19F64-FE59-FF8E-C84E-CF7E9B573060}"/>
                </a:ext>
              </a:extLst>
            </p:cNvPr>
            <p:cNvSpPr/>
            <p:nvPr/>
          </p:nvSpPr>
          <p:spPr>
            <a:xfrm>
              <a:off x="1218130" y="4128868"/>
              <a:ext cx="251944" cy="752621"/>
            </a:xfrm>
            <a:custGeom>
              <a:avLst/>
              <a:gdLst>
                <a:gd name="connsiteX0" fmla="*/ 0 w 251944"/>
                <a:gd name="connsiteY0" fmla="*/ 277813 h 752621"/>
                <a:gd name="connsiteX1" fmla="*/ 251944 w 251944"/>
                <a:gd name="connsiteY1" fmla="*/ 0 h 752621"/>
                <a:gd name="connsiteX2" fmla="*/ 251944 w 251944"/>
                <a:gd name="connsiteY2" fmla="*/ 353732 h 752621"/>
                <a:gd name="connsiteX3" fmla="*/ 251944 w 251944"/>
                <a:gd name="connsiteY3" fmla="*/ 752621 h 752621"/>
              </a:gdLst>
              <a:ahLst/>
              <a:cxnLst>
                <a:cxn ang="0">
                  <a:pos x="connsiteX0" y="connsiteY0"/>
                </a:cxn>
                <a:cxn ang="0">
                  <a:pos x="connsiteX1" y="connsiteY1"/>
                </a:cxn>
                <a:cxn ang="0">
                  <a:pos x="connsiteX2" y="connsiteY2"/>
                </a:cxn>
                <a:cxn ang="0">
                  <a:pos x="connsiteX3" y="connsiteY3"/>
                </a:cxn>
              </a:cxnLst>
              <a:rect l="l" t="t" r="r" b="b"/>
              <a:pathLst>
                <a:path w="251944" h="752621" extrusionOk="0">
                  <a:moveTo>
                    <a:pt x="0" y="277813"/>
                  </a:moveTo>
                  <a:cubicBezTo>
                    <a:pt x="81558" y="131368"/>
                    <a:pt x="182708" y="100319"/>
                    <a:pt x="251944" y="0"/>
                  </a:cubicBezTo>
                  <a:cubicBezTo>
                    <a:pt x="293365" y="124752"/>
                    <a:pt x="248102" y="234248"/>
                    <a:pt x="251944" y="353732"/>
                  </a:cubicBezTo>
                  <a:cubicBezTo>
                    <a:pt x="255786" y="473216"/>
                    <a:pt x="234276" y="672149"/>
                    <a:pt x="251944" y="752621"/>
                  </a:cubicBezTo>
                </a:path>
              </a:pathLst>
            </a:custGeom>
            <a:noFill/>
            <a:ln w="60325">
              <a:solidFill>
                <a:srgbClr val="10E5B3"/>
              </a:solidFill>
              <a:extLst>
                <a:ext uri="{C807C97D-BFC1-408E-A445-0C87EB9F89A2}">
                  <ask:lineSketchStyleProps xmlns:ask="http://schemas.microsoft.com/office/drawing/2018/sketchyshapes" sd="1219033472">
                    <a:custGeom>
                      <a:avLst/>
                      <a:gdLst>
                        <a:gd name="connsiteX0" fmla="*/ 0 w 436099"/>
                        <a:gd name="connsiteY0" fmla="*/ 386862 h 1048043"/>
                        <a:gd name="connsiteX1" fmla="*/ 436099 w 436099"/>
                        <a:gd name="connsiteY1" fmla="*/ 0 h 1048043"/>
                        <a:gd name="connsiteX2" fmla="*/ 436099 w 436099"/>
                        <a:gd name="connsiteY2" fmla="*/ 1048043 h 1048043"/>
                      </a:gdLst>
                      <a:ahLst/>
                      <a:cxnLst>
                        <a:cxn ang="0">
                          <a:pos x="connsiteX0" y="connsiteY0"/>
                        </a:cxn>
                        <a:cxn ang="0">
                          <a:pos x="connsiteX1" y="connsiteY1"/>
                        </a:cxn>
                        <a:cxn ang="0">
                          <a:pos x="connsiteX2" y="connsiteY2"/>
                        </a:cxn>
                      </a:cxnLst>
                      <a:rect l="l" t="t" r="r" b="b"/>
                      <a:pathLst>
                        <a:path w="436099" h="1048043">
                          <a:moveTo>
                            <a:pt x="0" y="386862"/>
                          </a:moveTo>
                          <a:lnTo>
                            <a:pt x="436099" y="0"/>
                          </a:lnTo>
                          <a:lnTo>
                            <a:pt x="436099" y="1048043"/>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0" name="Freeform 19">
              <a:extLst>
                <a:ext uri="{FF2B5EF4-FFF2-40B4-BE49-F238E27FC236}">
                  <a16:creationId xmlns:a16="http://schemas.microsoft.com/office/drawing/2014/main" id="{553C4773-2840-78A3-5930-165AC98735D2}"/>
                </a:ext>
              </a:extLst>
            </p:cNvPr>
            <p:cNvSpPr/>
            <p:nvPr/>
          </p:nvSpPr>
          <p:spPr>
            <a:xfrm flipH="1">
              <a:off x="1636541" y="4128868"/>
              <a:ext cx="251944" cy="752621"/>
            </a:xfrm>
            <a:custGeom>
              <a:avLst/>
              <a:gdLst>
                <a:gd name="connsiteX0" fmla="*/ 0 w 251944"/>
                <a:gd name="connsiteY0" fmla="*/ 277813 h 752621"/>
                <a:gd name="connsiteX1" fmla="*/ 251944 w 251944"/>
                <a:gd name="connsiteY1" fmla="*/ 0 h 752621"/>
                <a:gd name="connsiteX2" fmla="*/ 251944 w 251944"/>
                <a:gd name="connsiteY2" fmla="*/ 353732 h 752621"/>
                <a:gd name="connsiteX3" fmla="*/ 251944 w 251944"/>
                <a:gd name="connsiteY3" fmla="*/ 752621 h 752621"/>
              </a:gdLst>
              <a:ahLst/>
              <a:cxnLst>
                <a:cxn ang="0">
                  <a:pos x="connsiteX0" y="connsiteY0"/>
                </a:cxn>
                <a:cxn ang="0">
                  <a:pos x="connsiteX1" y="connsiteY1"/>
                </a:cxn>
                <a:cxn ang="0">
                  <a:pos x="connsiteX2" y="connsiteY2"/>
                </a:cxn>
                <a:cxn ang="0">
                  <a:pos x="connsiteX3" y="connsiteY3"/>
                </a:cxn>
              </a:cxnLst>
              <a:rect l="l" t="t" r="r" b="b"/>
              <a:pathLst>
                <a:path w="251944" h="752621" extrusionOk="0">
                  <a:moveTo>
                    <a:pt x="0" y="277813"/>
                  </a:moveTo>
                  <a:cubicBezTo>
                    <a:pt x="101005" y="149004"/>
                    <a:pt x="179930" y="97800"/>
                    <a:pt x="251944" y="0"/>
                  </a:cubicBezTo>
                  <a:cubicBezTo>
                    <a:pt x="254454" y="124752"/>
                    <a:pt x="258714" y="234248"/>
                    <a:pt x="251944" y="353732"/>
                  </a:cubicBezTo>
                  <a:cubicBezTo>
                    <a:pt x="245174" y="473216"/>
                    <a:pt x="270176" y="672149"/>
                    <a:pt x="251944" y="752621"/>
                  </a:cubicBezTo>
                </a:path>
              </a:pathLst>
            </a:custGeom>
            <a:noFill/>
            <a:ln w="60325">
              <a:solidFill>
                <a:srgbClr val="10E5B3"/>
              </a:solidFill>
              <a:extLst>
                <a:ext uri="{C807C97D-BFC1-408E-A445-0C87EB9F89A2}">
                  <ask:lineSketchStyleProps xmlns:ask="http://schemas.microsoft.com/office/drawing/2018/sketchyshapes" sd="1219033472">
                    <a:custGeom>
                      <a:avLst/>
                      <a:gdLst>
                        <a:gd name="connsiteX0" fmla="*/ 0 w 436099"/>
                        <a:gd name="connsiteY0" fmla="*/ 386862 h 1048043"/>
                        <a:gd name="connsiteX1" fmla="*/ 436099 w 436099"/>
                        <a:gd name="connsiteY1" fmla="*/ 0 h 1048043"/>
                        <a:gd name="connsiteX2" fmla="*/ 436099 w 436099"/>
                        <a:gd name="connsiteY2" fmla="*/ 1048043 h 1048043"/>
                      </a:gdLst>
                      <a:ahLst/>
                      <a:cxnLst>
                        <a:cxn ang="0">
                          <a:pos x="connsiteX0" y="connsiteY0"/>
                        </a:cxn>
                        <a:cxn ang="0">
                          <a:pos x="connsiteX1" y="connsiteY1"/>
                        </a:cxn>
                        <a:cxn ang="0">
                          <a:pos x="connsiteX2" y="connsiteY2"/>
                        </a:cxn>
                      </a:cxnLst>
                      <a:rect l="l" t="t" r="r" b="b"/>
                      <a:pathLst>
                        <a:path w="436099" h="1048043">
                          <a:moveTo>
                            <a:pt x="0" y="386862"/>
                          </a:moveTo>
                          <a:lnTo>
                            <a:pt x="436099" y="0"/>
                          </a:lnTo>
                          <a:lnTo>
                            <a:pt x="436099" y="1048043"/>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grpSp>
      <p:sp>
        <p:nvSpPr>
          <p:cNvPr id="21" name="Oval 20">
            <a:extLst>
              <a:ext uri="{FF2B5EF4-FFF2-40B4-BE49-F238E27FC236}">
                <a16:creationId xmlns:a16="http://schemas.microsoft.com/office/drawing/2014/main" id="{0B8F66C2-163A-D817-8DAD-536F9D08240D}"/>
              </a:ext>
            </a:extLst>
          </p:cNvPr>
          <p:cNvSpPr/>
          <p:nvPr/>
        </p:nvSpPr>
        <p:spPr>
          <a:xfrm>
            <a:off x="3760013" y="1304970"/>
            <a:ext cx="804672" cy="71118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2" name="Oval 21">
            <a:extLst>
              <a:ext uri="{FF2B5EF4-FFF2-40B4-BE49-F238E27FC236}">
                <a16:creationId xmlns:a16="http://schemas.microsoft.com/office/drawing/2014/main" id="{3795FCBF-4632-1B8B-9127-4E1FA0666063}"/>
              </a:ext>
            </a:extLst>
          </p:cNvPr>
          <p:cNvSpPr/>
          <p:nvPr/>
        </p:nvSpPr>
        <p:spPr>
          <a:xfrm>
            <a:off x="5647735" y="1564202"/>
            <a:ext cx="1004872" cy="71118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3" name="Oval 22">
            <a:extLst>
              <a:ext uri="{FF2B5EF4-FFF2-40B4-BE49-F238E27FC236}">
                <a16:creationId xmlns:a16="http://schemas.microsoft.com/office/drawing/2014/main" id="{781D377E-956D-2E43-6F4B-258FB9FA1B21}"/>
              </a:ext>
            </a:extLst>
          </p:cNvPr>
          <p:cNvSpPr/>
          <p:nvPr/>
        </p:nvSpPr>
        <p:spPr>
          <a:xfrm>
            <a:off x="5720917" y="2972586"/>
            <a:ext cx="827227" cy="71118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4" name="Oval 23">
            <a:extLst>
              <a:ext uri="{FF2B5EF4-FFF2-40B4-BE49-F238E27FC236}">
                <a16:creationId xmlns:a16="http://schemas.microsoft.com/office/drawing/2014/main" id="{1600A961-C420-35B8-7E41-3B048F77CF0E}"/>
              </a:ext>
            </a:extLst>
          </p:cNvPr>
          <p:cNvSpPr/>
          <p:nvPr/>
        </p:nvSpPr>
        <p:spPr>
          <a:xfrm>
            <a:off x="3744773" y="3232809"/>
            <a:ext cx="827227" cy="71118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7" name="Oval 26">
            <a:extLst>
              <a:ext uri="{FF2B5EF4-FFF2-40B4-BE49-F238E27FC236}">
                <a16:creationId xmlns:a16="http://schemas.microsoft.com/office/drawing/2014/main" id="{19DE2FF6-D035-24AB-A49D-B44BA9DF943D}"/>
              </a:ext>
            </a:extLst>
          </p:cNvPr>
          <p:cNvSpPr/>
          <p:nvPr/>
        </p:nvSpPr>
        <p:spPr>
          <a:xfrm>
            <a:off x="3593374" y="5106507"/>
            <a:ext cx="827227" cy="71118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9" name="Oval 28">
            <a:extLst>
              <a:ext uri="{FF2B5EF4-FFF2-40B4-BE49-F238E27FC236}">
                <a16:creationId xmlns:a16="http://schemas.microsoft.com/office/drawing/2014/main" id="{5CCFEA55-0DDC-2848-7A22-F5B0522ACE3A}"/>
              </a:ext>
            </a:extLst>
          </p:cNvPr>
          <p:cNvSpPr/>
          <p:nvPr/>
        </p:nvSpPr>
        <p:spPr>
          <a:xfrm>
            <a:off x="5825380" y="4724784"/>
            <a:ext cx="827227" cy="71118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31" name="Group 30">
            <a:extLst>
              <a:ext uri="{FF2B5EF4-FFF2-40B4-BE49-F238E27FC236}">
                <a16:creationId xmlns:a16="http://schemas.microsoft.com/office/drawing/2014/main" id="{73C12C7F-C3FC-FBA2-A6C5-FA75064BAE3F}"/>
              </a:ext>
            </a:extLst>
          </p:cNvPr>
          <p:cNvGrpSpPr/>
          <p:nvPr/>
        </p:nvGrpSpPr>
        <p:grpSpPr>
          <a:xfrm>
            <a:off x="767743" y="4363367"/>
            <a:ext cx="595851" cy="581199"/>
            <a:chOff x="1652954" y="2328203"/>
            <a:chExt cx="858129" cy="837028"/>
          </a:xfrm>
        </p:grpSpPr>
        <p:sp>
          <p:nvSpPr>
            <p:cNvPr id="33" name="Oval 32">
              <a:extLst>
                <a:ext uri="{FF2B5EF4-FFF2-40B4-BE49-F238E27FC236}">
                  <a16:creationId xmlns:a16="http://schemas.microsoft.com/office/drawing/2014/main" id="{9782411F-9731-E2CD-7ECC-C87347CAE01D}"/>
                </a:ext>
              </a:extLst>
            </p:cNvPr>
            <p:cNvSpPr/>
            <p:nvPr/>
          </p:nvSpPr>
          <p:spPr>
            <a:xfrm>
              <a:off x="1652954" y="2328203"/>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66675">
              <a:solidFill>
                <a:srgbClr val="10E5B3"/>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4" name="Oval 33">
              <a:extLst>
                <a:ext uri="{FF2B5EF4-FFF2-40B4-BE49-F238E27FC236}">
                  <a16:creationId xmlns:a16="http://schemas.microsoft.com/office/drawing/2014/main" id="{B4BEB7CE-5040-CA11-E41D-AC9CD93EE18E}"/>
                </a:ext>
              </a:extLst>
            </p:cNvPr>
            <p:cNvSpPr/>
            <p:nvPr/>
          </p:nvSpPr>
          <p:spPr>
            <a:xfrm>
              <a:off x="1806526" y="2482947"/>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66675">
              <a:solidFill>
                <a:srgbClr val="10E5B3"/>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5" name="Oval 34">
              <a:extLst>
                <a:ext uri="{FF2B5EF4-FFF2-40B4-BE49-F238E27FC236}">
                  <a16:creationId xmlns:a16="http://schemas.microsoft.com/office/drawing/2014/main" id="{9B15ACF5-B334-39B7-4543-FEDF68B164AE}"/>
                </a:ext>
              </a:extLst>
            </p:cNvPr>
            <p:cNvSpPr/>
            <p:nvPr/>
          </p:nvSpPr>
          <p:spPr>
            <a:xfrm>
              <a:off x="1958926" y="2635347"/>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66675">
              <a:solidFill>
                <a:srgbClr val="10E5B3"/>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sp>
        <p:nvSpPr>
          <p:cNvPr id="36" name="Oval 35">
            <a:extLst>
              <a:ext uri="{FF2B5EF4-FFF2-40B4-BE49-F238E27FC236}">
                <a16:creationId xmlns:a16="http://schemas.microsoft.com/office/drawing/2014/main" id="{36ACF722-1169-881A-6240-0DF522841DCC}"/>
              </a:ext>
            </a:extLst>
          </p:cNvPr>
          <p:cNvSpPr/>
          <p:nvPr/>
        </p:nvSpPr>
        <p:spPr>
          <a:xfrm>
            <a:off x="4457906" y="1832890"/>
            <a:ext cx="1263011" cy="1139563"/>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7" name="Oval 36">
            <a:extLst>
              <a:ext uri="{FF2B5EF4-FFF2-40B4-BE49-F238E27FC236}">
                <a16:creationId xmlns:a16="http://schemas.microsoft.com/office/drawing/2014/main" id="{C25C0365-72CE-B9AD-320F-CBD1A33AACC0}"/>
              </a:ext>
            </a:extLst>
          </p:cNvPr>
          <p:cNvSpPr/>
          <p:nvPr/>
        </p:nvSpPr>
        <p:spPr>
          <a:xfrm>
            <a:off x="7003409" y="2437608"/>
            <a:ext cx="969411" cy="933169"/>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8" name="Oval 37">
            <a:extLst>
              <a:ext uri="{FF2B5EF4-FFF2-40B4-BE49-F238E27FC236}">
                <a16:creationId xmlns:a16="http://schemas.microsoft.com/office/drawing/2014/main" id="{E57C922B-0B6B-C6F2-59B9-7AEBD0837B74}"/>
              </a:ext>
            </a:extLst>
          </p:cNvPr>
          <p:cNvSpPr/>
          <p:nvPr/>
        </p:nvSpPr>
        <p:spPr>
          <a:xfrm>
            <a:off x="6629566" y="3478620"/>
            <a:ext cx="1103365" cy="933169"/>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9" name="Oval 38">
            <a:extLst>
              <a:ext uri="{FF2B5EF4-FFF2-40B4-BE49-F238E27FC236}">
                <a16:creationId xmlns:a16="http://schemas.microsoft.com/office/drawing/2014/main" id="{FFBA14B9-B8E3-E41F-5B29-5E05528DE7DA}"/>
              </a:ext>
            </a:extLst>
          </p:cNvPr>
          <p:cNvSpPr/>
          <p:nvPr/>
        </p:nvSpPr>
        <p:spPr>
          <a:xfrm>
            <a:off x="4438246" y="4837117"/>
            <a:ext cx="1634866" cy="1338685"/>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41" name="Group 40">
            <a:extLst>
              <a:ext uri="{FF2B5EF4-FFF2-40B4-BE49-F238E27FC236}">
                <a16:creationId xmlns:a16="http://schemas.microsoft.com/office/drawing/2014/main" id="{8718BA09-D206-65FA-B7A0-B430CCAC4A55}"/>
              </a:ext>
            </a:extLst>
          </p:cNvPr>
          <p:cNvGrpSpPr/>
          <p:nvPr/>
        </p:nvGrpSpPr>
        <p:grpSpPr>
          <a:xfrm>
            <a:off x="1864800" y="4525200"/>
            <a:ext cx="1135167" cy="402191"/>
            <a:chOff x="1690659" y="3299200"/>
            <a:chExt cx="1135167" cy="402191"/>
          </a:xfrm>
          <a:solidFill>
            <a:srgbClr val="10E5B3"/>
          </a:solidFill>
        </p:grpSpPr>
        <p:sp>
          <p:nvSpPr>
            <p:cNvPr id="44" name="Freeform 43">
              <a:extLst>
                <a:ext uri="{FF2B5EF4-FFF2-40B4-BE49-F238E27FC236}">
                  <a16:creationId xmlns:a16="http://schemas.microsoft.com/office/drawing/2014/main" id="{353EDFDA-B9B8-DEEC-BAA1-9FF69EFDABAF}"/>
                </a:ext>
              </a:extLst>
            </p:cNvPr>
            <p:cNvSpPr/>
            <p:nvPr/>
          </p:nvSpPr>
          <p:spPr>
            <a:xfrm rot="923537">
              <a:off x="1690659" y="3299200"/>
              <a:ext cx="533422" cy="402191"/>
            </a:xfrm>
            <a:custGeom>
              <a:avLst/>
              <a:gdLst>
                <a:gd name="connsiteX0" fmla="*/ 316798 w 637899"/>
                <a:gd name="connsiteY0" fmla="*/ 520188 h 562420"/>
                <a:gd name="connsiteX1" fmla="*/ 105783 w 637899"/>
                <a:gd name="connsiteY1" fmla="*/ 534256 h 562420"/>
                <a:gd name="connsiteX2" fmla="*/ 275 w 637899"/>
                <a:gd name="connsiteY2" fmla="*/ 161462 h 562420"/>
                <a:gd name="connsiteX3" fmla="*/ 77647 w 637899"/>
                <a:gd name="connsiteY3" fmla="*/ 182564 h 562420"/>
                <a:gd name="connsiteX4" fmla="*/ 155020 w 637899"/>
                <a:gd name="connsiteY4" fmla="*/ 470951 h 562420"/>
                <a:gd name="connsiteX5" fmla="*/ 288663 w 637899"/>
                <a:gd name="connsiteY5" fmla="*/ 449850 h 562420"/>
                <a:gd name="connsiteX6" fmla="*/ 225358 w 637899"/>
                <a:gd name="connsiteY6" fmla="*/ 203665 h 562420"/>
                <a:gd name="connsiteX7" fmla="*/ 246460 w 637899"/>
                <a:gd name="connsiteY7" fmla="*/ 98157 h 562420"/>
                <a:gd name="connsiteX8" fmla="*/ 373069 w 637899"/>
                <a:gd name="connsiteY8" fmla="*/ 407647 h 562420"/>
                <a:gd name="connsiteX9" fmla="*/ 548915 w 637899"/>
                <a:gd name="connsiteY9" fmla="*/ 365444 h 562420"/>
                <a:gd name="connsiteX10" fmla="*/ 415272 w 637899"/>
                <a:gd name="connsiteY10" fmla="*/ 20785 h 562420"/>
                <a:gd name="connsiteX11" fmla="*/ 506712 w 637899"/>
                <a:gd name="connsiteY11" fmla="*/ 77056 h 562420"/>
                <a:gd name="connsiteX12" fmla="*/ 633321 w 637899"/>
                <a:gd name="connsiteY12" fmla="*/ 393579 h 562420"/>
                <a:gd name="connsiteX13" fmla="*/ 316798 w 637899"/>
                <a:gd name="connsiteY13" fmla="*/ 520188 h 5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899" h="562420">
                  <a:moveTo>
                    <a:pt x="316798" y="520188"/>
                  </a:moveTo>
                  <a:cubicBezTo>
                    <a:pt x="228875" y="543634"/>
                    <a:pt x="158537" y="594044"/>
                    <a:pt x="105783" y="534256"/>
                  </a:cubicBezTo>
                  <a:cubicBezTo>
                    <a:pt x="53029" y="474468"/>
                    <a:pt x="4964" y="220077"/>
                    <a:pt x="275" y="161462"/>
                  </a:cubicBezTo>
                  <a:cubicBezTo>
                    <a:pt x="-4414" y="102847"/>
                    <a:pt x="51856" y="130982"/>
                    <a:pt x="77647" y="182564"/>
                  </a:cubicBezTo>
                  <a:cubicBezTo>
                    <a:pt x="103438" y="234146"/>
                    <a:pt x="119851" y="426403"/>
                    <a:pt x="155020" y="470951"/>
                  </a:cubicBezTo>
                  <a:cubicBezTo>
                    <a:pt x="190189" y="515499"/>
                    <a:pt x="276940" y="494398"/>
                    <a:pt x="288663" y="449850"/>
                  </a:cubicBezTo>
                  <a:cubicBezTo>
                    <a:pt x="300386" y="405302"/>
                    <a:pt x="232392" y="262280"/>
                    <a:pt x="225358" y="203665"/>
                  </a:cubicBezTo>
                  <a:cubicBezTo>
                    <a:pt x="218324" y="145049"/>
                    <a:pt x="221842" y="64160"/>
                    <a:pt x="246460" y="98157"/>
                  </a:cubicBezTo>
                  <a:cubicBezTo>
                    <a:pt x="271078" y="132154"/>
                    <a:pt x="322660" y="363099"/>
                    <a:pt x="373069" y="407647"/>
                  </a:cubicBezTo>
                  <a:cubicBezTo>
                    <a:pt x="423478" y="452195"/>
                    <a:pt x="541881" y="429921"/>
                    <a:pt x="548915" y="365444"/>
                  </a:cubicBezTo>
                  <a:cubicBezTo>
                    <a:pt x="555949" y="300967"/>
                    <a:pt x="422306" y="68850"/>
                    <a:pt x="415272" y="20785"/>
                  </a:cubicBezTo>
                  <a:cubicBezTo>
                    <a:pt x="408238" y="-27280"/>
                    <a:pt x="470371" y="14924"/>
                    <a:pt x="506712" y="77056"/>
                  </a:cubicBezTo>
                  <a:cubicBezTo>
                    <a:pt x="543053" y="139188"/>
                    <a:pt x="662629" y="319724"/>
                    <a:pt x="633321" y="393579"/>
                  </a:cubicBezTo>
                  <a:cubicBezTo>
                    <a:pt x="604013" y="467434"/>
                    <a:pt x="404721" y="496742"/>
                    <a:pt x="316798" y="5201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45" name="Freeform 44">
              <a:extLst>
                <a:ext uri="{FF2B5EF4-FFF2-40B4-BE49-F238E27FC236}">
                  <a16:creationId xmlns:a16="http://schemas.microsoft.com/office/drawing/2014/main" id="{CF068A98-5A4C-A02E-9873-695447746393}"/>
                </a:ext>
              </a:extLst>
            </p:cNvPr>
            <p:cNvSpPr/>
            <p:nvPr/>
          </p:nvSpPr>
          <p:spPr>
            <a:xfrm rot="542383">
              <a:off x="2255177" y="3316701"/>
              <a:ext cx="570649" cy="384022"/>
            </a:xfrm>
            <a:custGeom>
              <a:avLst/>
              <a:gdLst>
                <a:gd name="connsiteX0" fmla="*/ 316798 w 637899"/>
                <a:gd name="connsiteY0" fmla="*/ 520188 h 562420"/>
                <a:gd name="connsiteX1" fmla="*/ 105783 w 637899"/>
                <a:gd name="connsiteY1" fmla="*/ 534256 h 562420"/>
                <a:gd name="connsiteX2" fmla="*/ 275 w 637899"/>
                <a:gd name="connsiteY2" fmla="*/ 161462 h 562420"/>
                <a:gd name="connsiteX3" fmla="*/ 77647 w 637899"/>
                <a:gd name="connsiteY3" fmla="*/ 182564 h 562420"/>
                <a:gd name="connsiteX4" fmla="*/ 155020 w 637899"/>
                <a:gd name="connsiteY4" fmla="*/ 470951 h 562420"/>
                <a:gd name="connsiteX5" fmla="*/ 288663 w 637899"/>
                <a:gd name="connsiteY5" fmla="*/ 449850 h 562420"/>
                <a:gd name="connsiteX6" fmla="*/ 225358 w 637899"/>
                <a:gd name="connsiteY6" fmla="*/ 203665 h 562420"/>
                <a:gd name="connsiteX7" fmla="*/ 246460 w 637899"/>
                <a:gd name="connsiteY7" fmla="*/ 98157 h 562420"/>
                <a:gd name="connsiteX8" fmla="*/ 373069 w 637899"/>
                <a:gd name="connsiteY8" fmla="*/ 407647 h 562420"/>
                <a:gd name="connsiteX9" fmla="*/ 548915 w 637899"/>
                <a:gd name="connsiteY9" fmla="*/ 365444 h 562420"/>
                <a:gd name="connsiteX10" fmla="*/ 415272 w 637899"/>
                <a:gd name="connsiteY10" fmla="*/ 20785 h 562420"/>
                <a:gd name="connsiteX11" fmla="*/ 506712 w 637899"/>
                <a:gd name="connsiteY11" fmla="*/ 77056 h 562420"/>
                <a:gd name="connsiteX12" fmla="*/ 633321 w 637899"/>
                <a:gd name="connsiteY12" fmla="*/ 393579 h 562420"/>
                <a:gd name="connsiteX13" fmla="*/ 316798 w 637899"/>
                <a:gd name="connsiteY13" fmla="*/ 520188 h 5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899" h="562420">
                  <a:moveTo>
                    <a:pt x="316798" y="520188"/>
                  </a:moveTo>
                  <a:cubicBezTo>
                    <a:pt x="228875" y="543634"/>
                    <a:pt x="158537" y="594044"/>
                    <a:pt x="105783" y="534256"/>
                  </a:cubicBezTo>
                  <a:cubicBezTo>
                    <a:pt x="53029" y="474468"/>
                    <a:pt x="4964" y="220077"/>
                    <a:pt x="275" y="161462"/>
                  </a:cubicBezTo>
                  <a:cubicBezTo>
                    <a:pt x="-4414" y="102847"/>
                    <a:pt x="51856" y="130982"/>
                    <a:pt x="77647" y="182564"/>
                  </a:cubicBezTo>
                  <a:cubicBezTo>
                    <a:pt x="103438" y="234146"/>
                    <a:pt x="119851" y="426403"/>
                    <a:pt x="155020" y="470951"/>
                  </a:cubicBezTo>
                  <a:cubicBezTo>
                    <a:pt x="190189" y="515499"/>
                    <a:pt x="276940" y="494398"/>
                    <a:pt x="288663" y="449850"/>
                  </a:cubicBezTo>
                  <a:cubicBezTo>
                    <a:pt x="300386" y="405302"/>
                    <a:pt x="232392" y="262280"/>
                    <a:pt x="225358" y="203665"/>
                  </a:cubicBezTo>
                  <a:cubicBezTo>
                    <a:pt x="218324" y="145049"/>
                    <a:pt x="221842" y="64160"/>
                    <a:pt x="246460" y="98157"/>
                  </a:cubicBezTo>
                  <a:cubicBezTo>
                    <a:pt x="271078" y="132154"/>
                    <a:pt x="322660" y="363099"/>
                    <a:pt x="373069" y="407647"/>
                  </a:cubicBezTo>
                  <a:cubicBezTo>
                    <a:pt x="423478" y="452195"/>
                    <a:pt x="541881" y="429921"/>
                    <a:pt x="548915" y="365444"/>
                  </a:cubicBezTo>
                  <a:cubicBezTo>
                    <a:pt x="555949" y="300967"/>
                    <a:pt x="422306" y="68850"/>
                    <a:pt x="415272" y="20785"/>
                  </a:cubicBezTo>
                  <a:cubicBezTo>
                    <a:pt x="408238" y="-27280"/>
                    <a:pt x="470371" y="14924"/>
                    <a:pt x="506712" y="77056"/>
                  </a:cubicBezTo>
                  <a:cubicBezTo>
                    <a:pt x="543053" y="139188"/>
                    <a:pt x="662629" y="319724"/>
                    <a:pt x="633321" y="393579"/>
                  </a:cubicBezTo>
                  <a:cubicBezTo>
                    <a:pt x="604013" y="467434"/>
                    <a:pt x="404721" y="496742"/>
                    <a:pt x="316798" y="5201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sp>
        <p:nvSpPr>
          <p:cNvPr id="46" name="Oval 45">
            <a:extLst>
              <a:ext uri="{FF2B5EF4-FFF2-40B4-BE49-F238E27FC236}">
                <a16:creationId xmlns:a16="http://schemas.microsoft.com/office/drawing/2014/main" id="{7429A52E-8CE7-0F10-96AD-F57FB8D1FB6F}"/>
              </a:ext>
            </a:extLst>
          </p:cNvPr>
          <p:cNvSpPr/>
          <p:nvPr/>
        </p:nvSpPr>
        <p:spPr>
          <a:xfrm>
            <a:off x="3623162" y="3625164"/>
            <a:ext cx="972477" cy="68536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1961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14E5B3"/>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8"/>
                                        </p:tgtEl>
                                        <p:attrNameLst>
                                          <p:attrName>fillcolor</p:attrName>
                                        </p:attrNameLst>
                                      </p:cBhvr>
                                      <p:to>
                                        <a:schemeClr val="tx1"/>
                                      </p:to>
                                    </p:animClr>
                                    <p:set>
                                      <p:cBhvr>
                                        <p:cTn id="25" dur="500" fill="hold"/>
                                        <p:tgtEl>
                                          <p:spTgt spid="8"/>
                                        </p:tgtEl>
                                        <p:attrNameLst>
                                          <p:attrName>fill.type</p:attrName>
                                        </p:attrNameLst>
                                      </p:cBhvr>
                                      <p:to>
                                        <p:strVal val="solid"/>
                                      </p:to>
                                    </p:set>
                                    <p:set>
                                      <p:cBhvr>
                                        <p:cTn id="26" dur="500" fill="hold"/>
                                        <p:tgtEl>
                                          <p:spTgt spid="8"/>
                                        </p:tgtEl>
                                        <p:attrNameLst>
                                          <p:attrName>fill.on</p:attrName>
                                        </p:attrNameLst>
                                      </p:cBhvr>
                                      <p:to>
                                        <p:strVal val="tru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3"/>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4"/>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7"/>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1"/>
                                        </p:tgtEl>
                                      </p:cBhvr>
                                    </p:animEffect>
                                    <p:set>
                                      <p:cBhvr>
                                        <p:cTn id="88" dur="1" fill="hold">
                                          <p:stCondLst>
                                            <p:cond delay="499"/>
                                          </p:stCondLst>
                                        </p:cTn>
                                        <p:tgtEl>
                                          <p:spTgt spid="3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6"/>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9"/>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13" grpId="0" animBg="1"/>
      <p:bldP spid="13" grpId="1" animBg="1"/>
      <p:bldP spid="17" grpId="0" animBg="1"/>
      <p:bldP spid="17" grpId="1" animBg="1"/>
      <p:bldP spid="21" grpId="0" animBg="1"/>
      <p:bldP spid="21" grpId="1" animBg="1"/>
      <p:bldP spid="22" grpId="0" animBg="1"/>
      <p:bldP spid="22" grpId="1" animBg="1"/>
      <p:bldP spid="23" grpId="0" animBg="1"/>
      <p:bldP spid="23" grpId="1" animBg="1"/>
      <p:bldP spid="24" grpId="0" animBg="1"/>
      <p:bldP spid="24" grpId="1" animBg="1"/>
      <p:bldP spid="27" grpId="0" animBg="1"/>
      <p:bldP spid="27" grpId="1" animBg="1"/>
      <p:bldP spid="29" grpId="0" animBg="1"/>
      <p:bldP spid="29" grpId="1" animBg="1"/>
      <p:bldP spid="36" grpId="0" animBg="1"/>
      <p:bldP spid="36" grpId="1" animBg="1"/>
      <p:bldP spid="37" grpId="0" animBg="1"/>
      <p:bldP spid="37" grpId="1" animBg="1"/>
      <p:bldP spid="38" grpId="0" animBg="1"/>
      <p:bldP spid="38" grpId="1" animBg="1"/>
      <p:bldP spid="39" grpId="0" animBg="1"/>
      <p:bldP spid="39" grpId="1"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38BA7B0-BBE4-644D-7A64-596B4E984723}"/>
              </a:ext>
            </a:extLst>
          </p:cNvPr>
          <p:cNvSpPr>
            <a:spLocks noGrp="1"/>
          </p:cNvSpPr>
          <p:nvPr>
            <p:ph type="body" sz="quarter" idx="24"/>
          </p:nvPr>
        </p:nvSpPr>
        <p:spPr/>
        <p:txBody>
          <a:bodyPr/>
          <a:lstStyle/>
          <a:p>
            <a:r>
              <a:rPr lang="en-AU" noProof="0"/>
              <a:t>Symbols in Different Cultures</a:t>
            </a:r>
          </a:p>
        </p:txBody>
      </p:sp>
      <p:pic>
        <p:nvPicPr>
          <p:cNvPr id="9" name="Picture 2">
            <a:extLst>
              <a:ext uri="{FF2B5EF4-FFF2-40B4-BE49-F238E27FC236}">
                <a16:creationId xmlns:a16="http://schemas.microsoft.com/office/drawing/2014/main" id="{9728DB6E-2785-5B20-4A8B-5E9BFAEEB6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487358" y="1760745"/>
            <a:ext cx="5082314" cy="4055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77BCB5E-A9C3-BD6F-C7F8-C4539108F093}"/>
              </a:ext>
            </a:extLst>
          </p:cNvPr>
          <p:cNvSpPr/>
          <p:nvPr/>
        </p:nvSpPr>
        <p:spPr>
          <a:xfrm>
            <a:off x="444911" y="2037144"/>
            <a:ext cx="2853874" cy="3206188"/>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3" name="Freeform 2">
            <a:extLst>
              <a:ext uri="{FF2B5EF4-FFF2-40B4-BE49-F238E27FC236}">
                <a16:creationId xmlns:a16="http://schemas.microsoft.com/office/drawing/2014/main" id="{9328B931-33E5-ED95-B80F-22B81E2CD037}"/>
              </a:ext>
            </a:extLst>
          </p:cNvPr>
          <p:cNvSpPr/>
          <p:nvPr/>
        </p:nvSpPr>
        <p:spPr>
          <a:xfrm>
            <a:off x="1464222" y="2750695"/>
            <a:ext cx="773723" cy="569742"/>
          </a:xfrm>
          <a:custGeom>
            <a:avLst/>
            <a:gdLst>
              <a:gd name="connsiteX0" fmla="*/ 87488 w 1103178"/>
              <a:gd name="connsiteY0" fmla="*/ 461057 h 1258373"/>
              <a:gd name="connsiteX1" fmla="*/ 350724 w 1103178"/>
              <a:gd name="connsiteY1" fmla="*/ 66202 h 1258373"/>
              <a:gd name="connsiteX2" fmla="*/ 794070 w 1103178"/>
              <a:gd name="connsiteY2" fmla="*/ 52348 h 1258373"/>
              <a:gd name="connsiteX3" fmla="*/ 1085015 w 1103178"/>
              <a:gd name="connsiteY3" fmla="*/ 585748 h 1258373"/>
              <a:gd name="connsiteX4" fmla="*/ 1057306 w 1103178"/>
              <a:gd name="connsiteY4" fmla="*/ 1160711 h 1258373"/>
              <a:gd name="connsiteX5" fmla="*/ 932615 w 1103178"/>
              <a:gd name="connsiteY5" fmla="*/ 1250766 h 1258373"/>
              <a:gd name="connsiteX6" fmla="*/ 897979 w 1103178"/>
              <a:gd name="connsiteY6" fmla="*/ 1077584 h 1258373"/>
              <a:gd name="connsiteX7" fmla="*/ 932615 w 1103178"/>
              <a:gd name="connsiteY7" fmla="*/ 689657 h 1258373"/>
              <a:gd name="connsiteX8" fmla="*/ 697088 w 1103178"/>
              <a:gd name="connsiteY8" fmla="*/ 246311 h 1258373"/>
              <a:gd name="connsiteX9" fmla="*/ 447706 w 1103178"/>
              <a:gd name="connsiteY9" fmla="*/ 225530 h 1258373"/>
              <a:gd name="connsiteX10" fmla="*/ 170615 w 1103178"/>
              <a:gd name="connsiteY10" fmla="*/ 717366 h 1258373"/>
              <a:gd name="connsiteX11" fmla="*/ 170615 w 1103178"/>
              <a:gd name="connsiteY11" fmla="*/ 1181493 h 1258373"/>
              <a:gd name="connsiteX12" fmla="*/ 25142 w 1103178"/>
              <a:gd name="connsiteY12" fmla="*/ 1223057 h 1258373"/>
              <a:gd name="connsiteX13" fmla="*/ 4361 w 1103178"/>
              <a:gd name="connsiteY13" fmla="*/ 911330 h 1258373"/>
              <a:gd name="connsiteX14" fmla="*/ 87488 w 1103178"/>
              <a:gd name="connsiteY14" fmla="*/ 461057 h 125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3178" h="1258373">
                <a:moveTo>
                  <a:pt x="87488" y="461057"/>
                </a:moveTo>
                <a:cubicBezTo>
                  <a:pt x="145215" y="320202"/>
                  <a:pt x="232960" y="134320"/>
                  <a:pt x="350724" y="66202"/>
                </a:cubicBezTo>
                <a:cubicBezTo>
                  <a:pt x="468488" y="-1916"/>
                  <a:pt x="671688" y="-34243"/>
                  <a:pt x="794070" y="52348"/>
                </a:cubicBezTo>
                <a:cubicBezTo>
                  <a:pt x="916452" y="138939"/>
                  <a:pt x="1041142" y="401021"/>
                  <a:pt x="1085015" y="585748"/>
                </a:cubicBezTo>
                <a:cubicBezTo>
                  <a:pt x="1128888" y="770475"/>
                  <a:pt x="1082706" y="1049875"/>
                  <a:pt x="1057306" y="1160711"/>
                </a:cubicBezTo>
                <a:cubicBezTo>
                  <a:pt x="1031906" y="1271547"/>
                  <a:pt x="959169" y="1264620"/>
                  <a:pt x="932615" y="1250766"/>
                </a:cubicBezTo>
                <a:cubicBezTo>
                  <a:pt x="906061" y="1236912"/>
                  <a:pt x="897979" y="1171102"/>
                  <a:pt x="897979" y="1077584"/>
                </a:cubicBezTo>
                <a:cubicBezTo>
                  <a:pt x="897979" y="984066"/>
                  <a:pt x="966097" y="828202"/>
                  <a:pt x="932615" y="689657"/>
                </a:cubicBezTo>
                <a:cubicBezTo>
                  <a:pt x="899133" y="551112"/>
                  <a:pt x="777906" y="323666"/>
                  <a:pt x="697088" y="246311"/>
                </a:cubicBezTo>
                <a:cubicBezTo>
                  <a:pt x="616270" y="168956"/>
                  <a:pt x="535451" y="147021"/>
                  <a:pt x="447706" y="225530"/>
                </a:cubicBezTo>
                <a:cubicBezTo>
                  <a:pt x="359961" y="304039"/>
                  <a:pt x="216797" y="558039"/>
                  <a:pt x="170615" y="717366"/>
                </a:cubicBezTo>
                <a:cubicBezTo>
                  <a:pt x="124433" y="876693"/>
                  <a:pt x="194861" y="1097211"/>
                  <a:pt x="170615" y="1181493"/>
                </a:cubicBezTo>
                <a:cubicBezTo>
                  <a:pt x="146370" y="1265775"/>
                  <a:pt x="52851" y="1268084"/>
                  <a:pt x="25142" y="1223057"/>
                </a:cubicBezTo>
                <a:cubicBezTo>
                  <a:pt x="-2567" y="1178030"/>
                  <a:pt x="-3721" y="1040639"/>
                  <a:pt x="4361" y="911330"/>
                </a:cubicBezTo>
                <a:cubicBezTo>
                  <a:pt x="12443" y="782021"/>
                  <a:pt x="29761" y="601912"/>
                  <a:pt x="87488" y="46105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4" name="Group 3">
            <a:extLst>
              <a:ext uri="{FF2B5EF4-FFF2-40B4-BE49-F238E27FC236}">
                <a16:creationId xmlns:a16="http://schemas.microsoft.com/office/drawing/2014/main" id="{B83C84E4-3E8D-C747-F6C8-1ABCCA8E22AD}"/>
              </a:ext>
            </a:extLst>
          </p:cNvPr>
          <p:cNvGrpSpPr/>
          <p:nvPr/>
        </p:nvGrpSpPr>
        <p:grpSpPr>
          <a:xfrm>
            <a:off x="1551074" y="4339575"/>
            <a:ext cx="595851" cy="581199"/>
            <a:chOff x="1652954" y="2328203"/>
            <a:chExt cx="858129" cy="837028"/>
          </a:xfrm>
        </p:grpSpPr>
        <p:sp>
          <p:nvSpPr>
            <p:cNvPr id="5" name="Oval 4">
              <a:extLst>
                <a:ext uri="{FF2B5EF4-FFF2-40B4-BE49-F238E27FC236}">
                  <a16:creationId xmlns:a16="http://schemas.microsoft.com/office/drawing/2014/main" id="{4BD89673-1351-D81B-58C4-580FA68F8323}"/>
                </a:ext>
              </a:extLst>
            </p:cNvPr>
            <p:cNvSpPr/>
            <p:nvPr/>
          </p:nvSpPr>
          <p:spPr>
            <a:xfrm>
              <a:off x="1652954" y="2328203"/>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66675">
              <a:solidFill>
                <a:schemeClr val="tx2">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8" name="Oval 7">
              <a:extLst>
                <a:ext uri="{FF2B5EF4-FFF2-40B4-BE49-F238E27FC236}">
                  <a16:creationId xmlns:a16="http://schemas.microsoft.com/office/drawing/2014/main" id="{42844355-F142-0F68-02FA-F198D6DC996E}"/>
                </a:ext>
              </a:extLst>
            </p:cNvPr>
            <p:cNvSpPr/>
            <p:nvPr/>
          </p:nvSpPr>
          <p:spPr>
            <a:xfrm>
              <a:off x="1806526" y="2482947"/>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66675">
              <a:solidFill>
                <a:schemeClr val="tx2">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0" name="Oval 9">
              <a:extLst>
                <a:ext uri="{FF2B5EF4-FFF2-40B4-BE49-F238E27FC236}">
                  <a16:creationId xmlns:a16="http://schemas.microsoft.com/office/drawing/2014/main" id="{86E90DFA-42D1-B505-EB9C-012487E4C588}"/>
                </a:ext>
              </a:extLst>
            </p:cNvPr>
            <p:cNvSpPr/>
            <p:nvPr/>
          </p:nvSpPr>
          <p:spPr>
            <a:xfrm>
              <a:off x="1958926" y="2635347"/>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66675">
              <a:solidFill>
                <a:schemeClr val="tx2">
                  <a:lumMod val="75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sp>
        <p:nvSpPr>
          <p:cNvPr id="17" name="TextBox 16">
            <a:extLst>
              <a:ext uri="{FF2B5EF4-FFF2-40B4-BE49-F238E27FC236}">
                <a16:creationId xmlns:a16="http://schemas.microsoft.com/office/drawing/2014/main" id="{9DDFE75D-111A-70A8-C4E4-55BB7C5DE6AB}"/>
              </a:ext>
            </a:extLst>
          </p:cNvPr>
          <p:cNvSpPr txBox="1"/>
          <p:nvPr/>
        </p:nvSpPr>
        <p:spPr>
          <a:xfrm>
            <a:off x="1228241" y="2183209"/>
            <a:ext cx="1264798" cy="461665"/>
          </a:xfrm>
          <a:prstGeom prst="rect">
            <a:avLst/>
          </a:prstGeom>
          <a:noFill/>
          <a:ln>
            <a:noFill/>
          </a:ln>
        </p:spPr>
        <p:txBody>
          <a:bodyPr wrap="square">
            <a:spAutoFit/>
          </a:bodyPr>
          <a:lstStyle/>
          <a:p>
            <a:pPr algn="ctr"/>
            <a:r>
              <a:rPr lang="en-AU" i="0" noProof="0">
                <a:solidFill>
                  <a:schemeClr val="tx1"/>
                </a:solidFill>
                <a:latin typeface="Calibri" panose="020F0502020204030204" pitchFamily="34" charset="0"/>
                <a:cs typeface="Calibri" panose="020F0502020204030204" pitchFamily="34" charset="0"/>
              </a:rPr>
              <a:t>person</a:t>
            </a:r>
          </a:p>
        </p:txBody>
      </p:sp>
      <p:sp>
        <p:nvSpPr>
          <p:cNvPr id="20" name="TextBox 19">
            <a:extLst>
              <a:ext uri="{FF2B5EF4-FFF2-40B4-BE49-F238E27FC236}">
                <a16:creationId xmlns:a16="http://schemas.microsoft.com/office/drawing/2014/main" id="{A3D4AB13-1432-CB4D-6A87-1B7D254BE6E1}"/>
              </a:ext>
            </a:extLst>
          </p:cNvPr>
          <p:cNvSpPr txBox="1"/>
          <p:nvPr/>
        </p:nvSpPr>
        <p:spPr>
          <a:xfrm>
            <a:off x="1149038" y="3765571"/>
            <a:ext cx="1406995" cy="461665"/>
          </a:xfrm>
          <a:prstGeom prst="rect">
            <a:avLst/>
          </a:prstGeom>
          <a:noFill/>
          <a:ln>
            <a:noFill/>
          </a:ln>
        </p:spPr>
        <p:txBody>
          <a:bodyPr wrap="square">
            <a:spAutoFit/>
          </a:bodyPr>
          <a:lstStyle/>
          <a:p>
            <a:pPr algn="ctr"/>
            <a:r>
              <a:rPr lang="en-AU" i="0" noProof="0">
                <a:solidFill>
                  <a:schemeClr val="tx1"/>
                </a:solidFill>
                <a:latin typeface="Calibri" panose="020F0502020204030204" pitchFamily="34" charset="0"/>
                <a:cs typeface="Calibri" panose="020F0502020204030204" pitchFamily="34" charset="0"/>
              </a:rPr>
              <a:t>water</a:t>
            </a:r>
          </a:p>
        </p:txBody>
      </p:sp>
      <p:grpSp>
        <p:nvGrpSpPr>
          <p:cNvPr id="24" name="Group 23">
            <a:extLst>
              <a:ext uri="{FF2B5EF4-FFF2-40B4-BE49-F238E27FC236}">
                <a16:creationId xmlns:a16="http://schemas.microsoft.com/office/drawing/2014/main" id="{70897315-062C-0DF1-7A31-808A01389D48}"/>
              </a:ext>
            </a:extLst>
          </p:cNvPr>
          <p:cNvGrpSpPr/>
          <p:nvPr/>
        </p:nvGrpSpPr>
        <p:grpSpPr>
          <a:xfrm>
            <a:off x="1551073" y="4339575"/>
            <a:ext cx="595851" cy="581199"/>
            <a:chOff x="1652954" y="2328203"/>
            <a:chExt cx="858129" cy="837028"/>
          </a:xfrm>
        </p:grpSpPr>
        <p:sp>
          <p:nvSpPr>
            <p:cNvPr id="25" name="Oval 24">
              <a:extLst>
                <a:ext uri="{FF2B5EF4-FFF2-40B4-BE49-F238E27FC236}">
                  <a16:creationId xmlns:a16="http://schemas.microsoft.com/office/drawing/2014/main" id="{1C6A2D63-2DFB-4DAA-2770-A8D576FC9B4B}"/>
                </a:ext>
              </a:extLst>
            </p:cNvPr>
            <p:cNvSpPr/>
            <p:nvPr/>
          </p:nvSpPr>
          <p:spPr>
            <a:xfrm>
              <a:off x="1652954" y="2328203"/>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66675">
              <a:solidFill>
                <a:srgbClr val="10E5B3"/>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6" name="Oval 25">
              <a:extLst>
                <a:ext uri="{FF2B5EF4-FFF2-40B4-BE49-F238E27FC236}">
                  <a16:creationId xmlns:a16="http://schemas.microsoft.com/office/drawing/2014/main" id="{5927EF7F-27DC-C0ED-C600-7D270B7FEB44}"/>
                </a:ext>
              </a:extLst>
            </p:cNvPr>
            <p:cNvSpPr/>
            <p:nvPr/>
          </p:nvSpPr>
          <p:spPr>
            <a:xfrm>
              <a:off x="1806526" y="2482947"/>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66675">
              <a:solidFill>
                <a:srgbClr val="10E5B3"/>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7" name="Oval 26">
              <a:extLst>
                <a:ext uri="{FF2B5EF4-FFF2-40B4-BE49-F238E27FC236}">
                  <a16:creationId xmlns:a16="http://schemas.microsoft.com/office/drawing/2014/main" id="{420E4051-CD71-3951-1482-6D74AD16FFC7}"/>
                </a:ext>
              </a:extLst>
            </p:cNvPr>
            <p:cNvSpPr/>
            <p:nvPr/>
          </p:nvSpPr>
          <p:spPr>
            <a:xfrm>
              <a:off x="1958926" y="2635347"/>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66675">
              <a:solidFill>
                <a:srgbClr val="10E5B3"/>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sp>
        <p:nvSpPr>
          <p:cNvPr id="6" name="TextBox 5">
            <a:extLst>
              <a:ext uri="{FF2B5EF4-FFF2-40B4-BE49-F238E27FC236}">
                <a16:creationId xmlns:a16="http://schemas.microsoft.com/office/drawing/2014/main" id="{7CCE3337-C2AC-B9DF-260A-51EBBCD13E54}"/>
              </a:ext>
            </a:extLst>
          </p:cNvPr>
          <p:cNvSpPr txBox="1"/>
          <p:nvPr/>
        </p:nvSpPr>
        <p:spPr>
          <a:xfrm>
            <a:off x="1179095" y="6545179"/>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1" name="Oval 10">
            <a:extLst>
              <a:ext uri="{FF2B5EF4-FFF2-40B4-BE49-F238E27FC236}">
                <a16:creationId xmlns:a16="http://schemas.microsoft.com/office/drawing/2014/main" id="{1CAA275F-024A-58AA-8878-F3010F5C2EE3}"/>
              </a:ext>
            </a:extLst>
          </p:cNvPr>
          <p:cNvSpPr/>
          <p:nvPr/>
        </p:nvSpPr>
        <p:spPr>
          <a:xfrm>
            <a:off x="5436260" y="2364228"/>
            <a:ext cx="972477" cy="1022261"/>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2" name="Oval 11">
            <a:extLst>
              <a:ext uri="{FF2B5EF4-FFF2-40B4-BE49-F238E27FC236}">
                <a16:creationId xmlns:a16="http://schemas.microsoft.com/office/drawing/2014/main" id="{D6479E3C-5B7C-5A3C-1C3E-180D857B9541}"/>
              </a:ext>
            </a:extLst>
          </p:cNvPr>
          <p:cNvSpPr/>
          <p:nvPr/>
        </p:nvSpPr>
        <p:spPr>
          <a:xfrm>
            <a:off x="5462764" y="4143249"/>
            <a:ext cx="972477" cy="1022261"/>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4" name="Oval 13">
            <a:extLst>
              <a:ext uri="{FF2B5EF4-FFF2-40B4-BE49-F238E27FC236}">
                <a16:creationId xmlns:a16="http://schemas.microsoft.com/office/drawing/2014/main" id="{A8536ABE-89E0-626C-61FC-119396E10522}"/>
              </a:ext>
            </a:extLst>
          </p:cNvPr>
          <p:cNvSpPr/>
          <p:nvPr/>
        </p:nvSpPr>
        <p:spPr>
          <a:xfrm>
            <a:off x="7446106" y="2875831"/>
            <a:ext cx="972477" cy="901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5" name="Oval 14">
            <a:extLst>
              <a:ext uri="{FF2B5EF4-FFF2-40B4-BE49-F238E27FC236}">
                <a16:creationId xmlns:a16="http://schemas.microsoft.com/office/drawing/2014/main" id="{4C9D62D1-71F8-E80B-4C5C-F8826341B219}"/>
              </a:ext>
            </a:extLst>
          </p:cNvPr>
          <p:cNvSpPr/>
          <p:nvPr/>
        </p:nvSpPr>
        <p:spPr>
          <a:xfrm>
            <a:off x="7399725" y="3810110"/>
            <a:ext cx="972477" cy="901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6" name="Oval 15">
            <a:extLst>
              <a:ext uri="{FF2B5EF4-FFF2-40B4-BE49-F238E27FC236}">
                <a16:creationId xmlns:a16="http://schemas.microsoft.com/office/drawing/2014/main" id="{BB7E57A9-820C-817E-C114-944B082C4E65}"/>
              </a:ext>
            </a:extLst>
          </p:cNvPr>
          <p:cNvSpPr/>
          <p:nvPr/>
        </p:nvSpPr>
        <p:spPr>
          <a:xfrm>
            <a:off x="3686085" y="2900783"/>
            <a:ext cx="972477" cy="901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8" name="Oval 17">
            <a:extLst>
              <a:ext uri="{FF2B5EF4-FFF2-40B4-BE49-F238E27FC236}">
                <a16:creationId xmlns:a16="http://schemas.microsoft.com/office/drawing/2014/main" id="{1539F9C0-5442-2E5B-D982-C4AD3F6065FF}"/>
              </a:ext>
            </a:extLst>
          </p:cNvPr>
          <p:cNvSpPr/>
          <p:nvPr/>
        </p:nvSpPr>
        <p:spPr>
          <a:xfrm>
            <a:off x="3671014" y="3824288"/>
            <a:ext cx="972477" cy="901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9" name="Oval 18">
            <a:extLst>
              <a:ext uri="{FF2B5EF4-FFF2-40B4-BE49-F238E27FC236}">
                <a16:creationId xmlns:a16="http://schemas.microsoft.com/office/drawing/2014/main" id="{A415F72C-9807-9657-F363-601352CF9ABA}"/>
              </a:ext>
            </a:extLst>
          </p:cNvPr>
          <p:cNvSpPr/>
          <p:nvPr/>
        </p:nvSpPr>
        <p:spPr>
          <a:xfrm>
            <a:off x="3434350" y="1773997"/>
            <a:ext cx="1156133" cy="1140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1" name="Oval 20">
            <a:extLst>
              <a:ext uri="{FF2B5EF4-FFF2-40B4-BE49-F238E27FC236}">
                <a16:creationId xmlns:a16="http://schemas.microsoft.com/office/drawing/2014/main" id="{0E6CE782-5956-1A9C-570C-EC383BAC54DF}"/>
              </a:ext>
            </a:extLst>
          </p:cNvPr>
          <p:cNvSpPr/>
          <p:nvPr/>
        </p:nvSpPr>
        <p:spPr>
          <a:xfrm>
            <a:off x="7514549" y="1655755"/>
            <a:ext cx="1156133" cy="1140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2" name="Oval 21">
            <a:extLst>
              <a:ext uri="{FF2B5EF4-FFF2-40B4-BE49-F238E27FC236}">
                <a16:creationId xmlns:a16="http://schemas.microsoft.com/office/drawing/2014/main" id="{6AE313D4-D428-565E-F19A-7FF0E61D5891}"/>
              </a:ext>
            </a:extLst>
          </p:cNvPr>
          <p:cNvSpPr/>
          <p:nvPr/>
        </p:nvSpPr>
        <p:spPr>
          <a:xfrm>
            <a:off x="7517173" y="4831490"/>
            <a:ext cx="1156133" cy="1140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3" name="Oval 22">
            <a:extLst>
              <a:ext uri="{FF2B5EF4-FFF2-40B4-BE49-F238E27FC236}">
                <a16:creationId xmlns:a16="http://schemas.microsoft.com/office/drawing/2014/main" id="{DB821A27-E2B5-B6FB-A6C5-0A8B8DD93691}"/>
              </a:ext>
            </a:extLst>
          </p:cNvPr>
          <p:cNvSpPr/>
          <p:nvPr/>
        </p:nvSpPr>
        <p:spPr>
          <a:xfrm>
            <a:off x="3383724" y="4791734"/>
            <a:ext cx="1156133" cy="1140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8" name="Oval 27">
            <a:extLst>
              <a:ext uri="{FF2B5EF4-FFF2-40B4-BE49-F238E27FC236}">
                <a16:creationId xmlns:a16="http://schemas.microsoft.com/office/drawing/2014/main" id="{63A0CEB6-CB90-9C3F-605C-BA2182DBCEE4}"/>
              </a:ext>
            </a:extLst>
          </p:cNvPr>
          <p:cNvSpPr/>
          <p:nvPr/>
        </p:nvSpPr>
        <p:spPr>
          <a:xfrm>
            <a:off x="5384187" y="3155164"/>
            <a:ext cx="1156133" cy="1140038"/>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30858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14E5B3"/>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mph" presetSubtype="2" fill="hold" nodeType="withEffect">
                                  <p:stCondLst>
                                    <p:cond delay="0"/>
                                  </p:stCondLst>
                                  <p:childTnLst>
                                    <p:animClr clrSpc="rgb" dir="cw">
                                      <p:cBhvr>
                                        <p:cTn id="38" dur="500" fill="hold"/>
                                        <p:tgtEl>
                                          <p:spTgt spid="3"/>
                                        </p:tgtEl>
                                        <p:attrNameLst>
                                          <p:attrName>fillcolor</p:attrName>
                                        </p:attrNameLst>
                                      </p:cBhvr>
                                      <p:to>
                                        <a:schemeClr val="tx1"/>
                                      </p:to>
                                    </p:animClr>
                                    <p:set>
                                      <p:cBhvr>
                                        <p:cTn id="39" dur="500" fill="hold"/>
                                        <p:tgtEl>
                                          <p:spTgt spid="3"/>
                                        </p:tgtEl>
                                        <p:attrNameLst>
                                          <p:attrName>fill.type</p:attrName>
                                        </p:attrNameLst>
                                      </p:cBhvr>
                                      <p:to>
                                        <p:strVal val="solid"/>
                                      </p:to>
                                    </p:set>
                                    <p:set>
                                      <p:cBhvr>
                                        <p:cTn id="40" dur="500" fill="hold"/>
                                        <p:tgtEl>
                                          <p:spTgt spid="3"/>
                                        </p:tgtEl>
                                        <p:attrNameLst>
                                          <p:attrName>fill.on</p:attrName>
                                        </p:attrNameLst>
                                      </p:cBhvr>
                                      <p:to>
                                        <p:strVal val="true"/>
                                      </p:to>
                                    </p:se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8" grpId="0" animBg="1"/>
      <p:bldP spid="18" grpId="1" animBg="1"/>
      <p:bldP spid="19" grpId="0" animBg="1"/>
      <p:bldP spid="21" grpId="0" animBg="1"/>
      <p:bldP spid="22" grpId="0" animBg="1"/>
      <p:bldP spid="23"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379B98-DFEC-7727-E4D5-5AD23A364B0D}"/>
              </a:ext>
            </a:extLst>
          </p:cNvPr>
          <p:cNvSpPr>
            <a:spLocks noGrp="1"/>
          </p:cNvSpPr>
          <p:nvPr>
            <p:ph type="body" sz="quarter" idx="22"/>
          </p:nvPr>
        </p:nvSpPr>
        <p:spPr>
          <a:xfrm>
            <a:off x="443291" y="1278032"/>
            <a:ext cx="8237538" cy="369332"/>
          </a:xfrm>
        </p:spPr>
        <p:txBody>
          <a:bodyPr/>
          <a:lstStyle/>
          <a:p>
            <a:r>
              <a:rPr lang="en-AU" noProof="0"/>
              <a:t>Different cultures use different symbols.</a:t>
            </a:r>
          </a:p>
        </p:txBody>
      </p:sp>
      <p:sp>
        <p:nvSpPr>
          <p:cNvPr id="3" name="Text Placeholder 2">
            <a:extLst>
              <a:ext uri="{FF2B5EF4-FFF2-40B4-BE49-F238E27FC236}">
                <a16:creationId xmlns:a16="http://schemas.microsoft.com/office/drawing/2014/main" id="{4D6FF834-E04E-BED6-88B0-4AE3DE5DACF1}"/>
              </a:ext>
            </a:extLst>
          </p:cNvPr>
          <p:cNvSpPr>
            <a:spLocks noGrp="1"/>
          </p:cNvSpPr>
          <p:nvPr>
            <p:ph type="body" sz="quarter" idx="23"/>
          </p:nvPr>
        </p:nvSpPr>
        <p:spPr/>
        <p:txBody>
          <a:bodyPr/>
          <a:lstStyle/>
          <a:p>
            <a:r>
              <a:rPr lang="en-AU" noProof="0"/>
              <a:t>Symbols in Different Cultures</a:t>
            </a:r>
          </a:p>
        </p:txBody>
      </p:sp>
      <p:pic>
        <p:nvPicPr>
          <p:cNvPr id="4" name="Graphic 14" descr="Checkmark with solid fill">
            <a:extLst>
              <a:ext uri="{FF2B5EF4-FFF2-40B4-BE49-F238E27FC236}">
                <a16:creationId xmlns:a16="http://schemas.microsoft.com/office/drawing/2014/main" id="{3DF7DF51-9703-3E9D-BA66-6FBBE547D3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25211">
            <a:off x="2162869" y="3614743"/>
            <a:ext cx="1735892" cy="1735892"/>
          </a:xfrm>
          <a:prstGeom prst="rect">
            <a:avLst/>
          </a:prstGeom>
        </p:spPr>
      </p:pic>
      <p:pic>
        <p:nvPicPr>
          <p:cNvPr id="5" name="Graphic 16" descr="Close with solid fill">
            <a:extLst>
              <a:ext uri="{FF2B5EF4-FFF2-40B4-BE49-F238E27FC236}">
                <a16:creationId xmlns:a16="http://schemas.microsoft.com/office/drawing/2014/main" id="{32B430C3-7B8C-E423-0E8E-9F706E3AE2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494" y="3598368"/>
            <a:ext cx="1768641" cy="1768641"/>
          </a:xfrm>
          <a:prstGeom prst="rect">
            <a:avLst/>
          </a:prstGeom>
        </p:spPr>
      </p:pic>
      <p:sp>
        <p:nvSpPr>
          <p:cNvPr id="6" name="Rectangle 5">
            <a:extLst>
              <a:ext uri="{FF2B5EF4-FFF2-40B4-BE49-F238E27FC236}">
                <a16:creationId xmlns:a16="http://schemas.microsoft.com/office/drawing/2014/main" id="{913E367F-0522-507A-2725-B13FD515765C}"/>
              </a:ext>
            </a:extLst>
          </p:cNvPr>
          <p:cNvSpPr/>
          <p:nvPr/>
        </p:nvSpPr>
        <p:spPr>
          <a:xfrm>
            <a:off x="4457700" y="1759197"/>
            <a:ext cx="3843191" cy="469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246536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52364"/>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300BE759-035F-19B4-455F-D6A1DDB03DED}"/>
                  </a:ext>
                </a:extLst>
              </p14:cNvPr>
              <p14:cNvContentPartPr/>
              <p14:nvPr/>
            </p14:nvContentPartPr>
            <p14:xfrm>
              <a:off x="4799088" y="3342297"/>
              <a:ext cx="48600" cy="11160"/>
            </p14:xfrm>
          </p:contentPart>
        </mc:Choice>
        <mc:Fallback xmlns="">
          <p:pic>
            <p:nvPicPr>
              <p:cNvPr id="32" name="Ink 31">
                <a:extLst>
                  <a:ext uri="{FF2B5EF4-FFF2-40B4-BE49-F238E27FC236}">
                    <a16:creationId xmlns:a16="http://schemas.microsoft.com/office/drawing/2014/main" id="{300BE759-035F-19B4-455F-D6A1DDB03DED}"/>
                  </a:ext>
                </a:extLst>
              </p:cNvPr>
              <p:cNvPicPr/>
              <p:nvPr/>
            </p:nvPicPr>
            <p:blipFill>
              <a:blip r:embed="rId4"/>
              <a:stretch>
                <a:fillRect/>
              </a:stretch>
            </p:blipFill>
            <p:spPr>
              <a:xfrm>
                <a:off x="4767897" y="3312304"/>
                <a:ext cx="110257" cy="70448"/>
              </a:xfrm>
              <a:prstGeom prst="rect">
                <a:avLst/>
              </a:prstGeom>
            </p:spPr>
          </p:pic>
        </mc:Fallback>
      </mc:AlternateContent>
      <p:sp>
        <p:nvSpPr>
          <p:cNvPr id="36" name="Text Placeholder 35">
            <a:extLst>
              <a:ext uri="{FF2B5EF4-FFF2-40B4-BE49-F238E27FC236}">
                <a16:creationId xmlns:a16="http://schemas.microsoft.com/office/drawing/2014/main" id="{8D4F8B34-9CC9-1550-65EE-CE793E510D7D}"/>
              </a:ext>
            </a:extLst>
          </p:cNvPr>
          <p:cNvSpPr>
            <a:spLocks noGrp="1"/>
          </p:cNvSpPr>
          <p:nvPr>
            <p:ph type="body" sz="quarter" idx="24"/>
          </p:nvPr>
        </p:nvSpPr>
        <p:spPr/>
        <p:txBody>
          <a:bodyPr/>
          <a:lstStyle/>
          <a:p>
            <a:r>
              <a:rPr lang="en-AU" noProof="0"/>
              <a:t>Art Shows the Artist’s Culture</a:t>
            </a:r>
          </a:p>
        </p:txBody>
      </p:sp>
      <p:pic>
        <p:nvPicPr>
          <p:cNvPr id="11" name="Picture 10" descr="A red box with gold dragon designs&#10;&#10;AI-generated content may be incorrect.">
            <a:extLst>
              <a:ext uri="{FF2B5EF4-FFF2-40B4-BE49-F238E27FC236}">
                <a16:creationId xmlns:a16="http://schemas.microsoft.com/office/drawing/2014/main" id="{5E31A52C-E880-46A6-3E78-55EBA892463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353845" y="1675947"/>
            <a:ext cx="6127903" cy="4234130"/>
          </a:xfrm>
          <a:prstGeom prst="rect">
            <a:avLst/>
          </a:prstGeom>
          <a:ln w="63500">
            <a:noFill/>
          </a:ln>
        </p:spPr>
      </p:pic>
      <p:grpSp>
        <p:nvGrpSpPr>
          <p:cNvPr id="10" name="Group 9">
            <a:extLst>
              <a:ext uri="{FF2B5EF4-FFF2-40B4-BE49-F238E27FC236}">
                <a16:creationId xmlns:a16="http://schemas.microsoft.com/office/drawing/2014/main" id="{8AAF10D4-8B37-AD53-3968-69CECCE28CBB}"/>
              </a:ext>
            </a:extLst>
          </p:cNvPr>
          <p:cNvGrpSpPr/>
          <p:nvPr/>
        </p:nvGrpSpPr>
        <p:grpSpPr>
          <a:xfrm>
            <a:off x="551581" y="4613408"/>
            <a:ext cx="1296669" cy="1296669"/>
            <a:chOff x="5734010" y="1087975"/>
            <a:chExt cx="1754482" cy="1754482"/>
          </a:xfrm>
        </p:grpSpPr>
        <p:sp>
          <p:nvSpPr>
            <p:cNvPr id="3" name="Oval 2">
              <a:extLst>
                <a:ext uri="{FF2B5EF4-FFF2-40B4-BE49-F238E27FC236}">
                  <a16:creationId xmlns:a16="http://schemas.microsoft.com/office/drawing/2014/main" id="{4F0649D0-F168-158A-797A-0E69D1D16495}"/>
                </a:ext>
              </a:extLst>
            </p:cNvPr>
            <p:cNvSpPr/>
            <p:nvPr/>
          </p:nvSpPr>
          <p:spPr>
            <a:xfrm>
              <a:off x="5734010" y="1087975"/>
              <a:ext cx="1754482" cy="175448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nvGrpSpPr>
            <p:cNvPr id="5" name="Group 4">
              <a:extLst>
                <a:ext uri="{FF2B5EF4-FFF2-40B4-BE49-F238E27FC236}">
                  <a16:creationId xmlns:a16="http://schemas.microsoft.com/office/drawing/2014/main" id="{8B8C11C8-94BF-6043-D355-57A0253ADE91}"/>
                </a:ext>
              </a:extLst>
            </p:cNvPr>
            <p:cNvGrpSpPr/>
            <p:nvPr/>
          </p:nvGrpSpPr>
          <p:grpSpPr>
            <a:xfrm>
              <a:off x="6115743" y="1481962"/>
              <a:ext cx="1022551" cy="997406"/>
              <a:chOff x="1666185" y="2381127"/>
              <a:chExt cx="858129" cy="837028"/>
            </a:xfrm>
          </p:grpSpPr>
          <p:sp>
            <p:nvSpPr>
              <p:cNvPr id="6" name="Oval 5">
                <a:extLst>
                  <a:ext uri="{FF2B5EF4-FFF2-40B4-BE49-F238E27FC236}">
                    <a16:creationId xmlns:a16="http://schemas.microsoft.com/office/drawing/2014/main" id="{62AFA2F8-1DAE-136D-AEB0-1D2680002963}"/>
                  </a:ext>
                </a:extLst>
              </p:cNvPr>
              <p:cNvSpPr/>
              <p:nvPr/>
            </p:nvSpPr>
            <p:spPr>
              <a:xfrm>
                <a:off x="1666185" y="2381127"/>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7" name="Oval 6">
                <a:extLst>
                  <a:ext uri="{FF2B5EF4-FFF2-40B4-BE49-F238E27FC236}">
                    <a16:creationId xmlns:a16="http://schemas.microsoft.com/office/drawing/2014/main" id="{E07707F3-8063-BD76-FD1D-A261D3F0F5BF}"/>
                  </a:ext>
                </a:extLst>
              </p:cNvPr>
              <p:cNvSpPr/>
              <p:nvPr/>
            </p:nvSpPr>
            <p:spPr>
              <a:xfrm>
                <a:off x="1819757" y="2535871"/>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8" name="Oval 7">
                <a:extLst>
                  <a:ext uri="{FF2B5EF4-FFF2-40B4-BE49-F238E27FC236}">
                    <a16:creationId xmlns:a16="http://schemas.microsoft.com/office/drawing/2014/main" id="{5E2647BE-2852-485E-2CC7-0FFC2D8085FC}"/>
                  </a:ext>
                </a:extLst>
              </p:cNvPr>
              <p:cNvSpPr/>
              <p:nvPr/>
            </p:nvSpPr>
            <p:spPr>
              <a:xfrm>
                <a:off x="1972157" y="2688271"/>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grpSp>
      <p:grpSp>
        <p:nvGrpSpPr>
          <p:cNvPr id="25" name="Group 24">
            <a:extLst>
              <a:ext uri="{FF2B5EF4-FFF2-40B4-BE49-F238E27FC236}">
                <a16:creationId xmlns:a16="http://schemas.microsoft.com/office/drawing/2014/main" id="{DAF9842F-F700-4583-30F7-35411AAA77F4}"/>
              </a:ext>
            </a:extLst>
          </p:cNvPr>
          <p:cNvGrpSpPr/>
          <p:nvPr/>
        </p:nvGrpSpPr>
        <p:grpSpPr>
          <a:xfrm>
            <a:off x="560709" y="1556062"/>
            <a:ext cx="1296669" cy="1296669"/>
            <a:chOff x="754344" y="2803663"/>
            <a:chExt cx="1754482" cy="1754482"/>
          </a:xfrm>
        </p:grpSpPr>
        <p:sp>
          <p:nvSpPr>
            <p:cNvPr id="26" name="Oval 25">
              <a:extLst>
                <a:ext uri="{FF2B5EF4-FFF2-40B4-BE49-F238E27FC236}">
                  <a16:creationId xmlns:a16="http://schemas.microsoft.com/office/drawing/2014/main" id="{9537166E-EBBB-94F2-8D58-727CE0A0B751}"/>
                </a:ext>
              </a:extLst>
            </p:cNvPr>
            <p:cNvSpPr/>
            <p:nvPr/>
          </p:nvSpPr>
          <p:spPr>
            <a:xfrm>
              <a:off x="754344" y="2803663"/>
              <a:ext cx="1754482" cy="175448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pic>
          <p:nvPicPr>
            <p:cNvPr id="27" name="Graphic 26" descr="Dragon with solid fill">
              <a:extLst>
                <a:ext uri="{FF2B5EF4-FFF2-40B4-BE49-F238E27FC236}">
                  <a16:creationId xmlns:a16="http://schemas.microsoft.com/office/drawing/2014/main" id="{F3AF8D72-D777-2807-748D-3ED01BE0CF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156" y="3147784"/>
              <a:ext cx="1137107" cy="1137107"/>
            </a:xfrm>
            <a:prstGeom prst="rect">
              <a:avLst/>
            </a:prstGeom>
          </p:spPr>
        </p:pic>
      </p:grpSp>
      <p:grpSp>
        <p:nvGrpSpPr>
          <p:cNvPr id="13" name="Group 12">
            <a:extLst>
              <a:ext uri="{FF2B5EF4-FFF2-40B4-BE49-F238E27FC236}">
                <a16:creationId xmlns:a16="http://schemas.microsoft.com/office/drawing/2014/main" id="{4C893576-B81B-92EA-F7B4-586C414942F7}"/>
              </a:ext>
            </a:extLst>
          </p:cNvPr>
          <p:cNvGrpSpPr/>
          <p:nvPr/>
        </p:nvGrpSpPr>
        <p:grpSpPr>
          <a:xfrm>
            <a:off x="560709" y="3084735"/>
            <a:ext cx="1296669" cy="1296669"/>
            <a:chOff x="3932793" y="1439379"/>
            <a:chExt cx="1296669" cy="1296669"/>
          </a:xfrm>
        </p:grpSpPr>
        <p:sp>
          <p:nvSpPr>
            <p:cNvPr id="39" name="Oval 38">
              <a:extLst>
                <a:ext uri="{FF2B5EF4-FFF2-40B4-BE49-F238E27FC236}">
                  <a16:creationId xmlns:a16="http://schemas.microsoft.com/office/drawing/2014/main" id="{E1A6C09D-E53D-F4C2-5749-9FE8999428BF}"/>
                </a:ext>
              </a:extLst>
            </p:cNvPr>
            <p:cNvSpPr/>
            <p:nvPr/>
          </p:nvSpPr>
          <p:spPr>
            <a:xfrm>
              <a:off x="3932793" y="1439379"/>
              <a:ext cx="1296669" cy="1296669"/>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2" name="Freeform 11">
              <a:extLst>
                <a:ext uri="{FF2B5EF4-FFF2-40B4-BE49-F238E27FC236}">
                  <a16:creationId xmlns:a16="http://schemas.microsoft.com/office/drawing/2014/main" id="{1EFD5C2A-1047-739E-CAB7-22E7478D759E}"/>
                </a:ext>
              </a:extLst>
            </p:cNvPr>
            <p:cNvSpPr/>
            <p:nvPr/>
          </p:nvSpPr>
          <p:spPr>
            <a:xfrm>
              <a:off x="4320413" y="1671383"/>
              <a:ext cx="539750" cy="847725"/>
            </a:xfrm>
            <a:custGeom>
              <a:avLst/>
              <a:gdLst>
                <a:gd name="connsiteX0" fmla="*/ 0 w 539750"/>
                <a:gd name="connsiteY0" fmla="*/ 212725 h 847725"/>
                <a:gd name="connsiteX1" fmla="*/ 0 w 539750"/>
                <a:gd name="connsiteY1" fmla="*/ 381000 h 847725"/>
                <a:gd name="connsiteX2" fmla="*/ 184150 w 539750"/>
                <a:gd name="connsiteY2" fmla="*/ 381000 h 847725"/>
                <a:gd name="connsiteX3" fmla="*/ 184150 w 539750"/>
                <a:gd name="connsiteY3" fmla="*/ 847725 h 847725"/>
                <a:gd name="connsiteX4" fmla="*/ 352425 w 539750"/>
                <a:gd name="connsiteY4" fmla="*/ 847725 h 847725"/>
                <a:gd name="connsiteX5" fmla="*/ 352425 w 539750"/>
                <a:gd name="connsiteY5" fmla="*/ 377825 h 847725"/>
                <a:gd name="connsiteX6" fmla="*/ 539750 w 539750"/>
                <a:gd name="connsiteY6" fmla="*/ 377825 h 847725"/>
                <a:gd name="connsiteX7" fmla="*/ 539750 w 539750"/>
                <a:gd name="connsiteY7" fmla="*/ 212725 h 847725"/>
                <a:gd name="connsiteX8" fmla="*/ 349250 w 539750"/>
                <a:gd name="connsiteY8" fmla="*/ 212725 h 847725"/>
                <a:gd name="connsiteX9" fmla="*/ 349250 w 539750"/>
                <a:gd name="connsiteY9" fmla="*/ 0 h 847725"/>
                <a:gd name="connsiteX10" fmla="*/ 177800 w 539750"/>
                <a:gd name="connsiteY10" fmla="*/ 0 h 847725"/>
                <a:gd name="connsiteX11" fmla="*/ 177800 w 539750"/>
                <a:gd name="connsiteY11" fmla="*/ 215900 h 847725"/>
                <a:gd name="connsiteX12" fmla="*/ 0 w 539750"/>
                <a:gd name="connsiteY12" fmla="*/ 21272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50" h="847725">
                  <a:moveTo>
                    <a:pt x="0" y="212725"/>
                  </a:moveTo>
                  <a:lnTo>
                    <a:pt x="0" y="381000"/>
                  </a:lnTo>
                  <a:lnTo>
                    <a:pt x="184150" y="381000"/>
                  </a:lnTo>
                  <a:lnTo>
                    <a:pt x="184150" y="847725"/>
                  </a:lnTo>
                  <a:lnTo>
                    <a:pt x="352425" y="847725"/>
                  </a:lnTo>
                  <a:lnTo>
                    <a:pt x="352425" y="377825"/>
                  </a:lnTo>
                  <a:lnTo>
                    <a:pt x="539750" y="377825"/>
                  </a:lnTo>
                  <a:lnTo>
                    <a:pt x="539750" y="212725"/>
                  </a:lnTo>
                  <a:lnTo>
                    <a:pt x="349250" y="212725"/>
                  </a:lnTo>
                  <a:lnTo>
                    <a:pt x="349250" y="0"/>
                  </a:lnTo>
                  <a:lnTo>
                    <a:pt x="177800" y="0"/>
                  </a:lnTo>
                  <a:lnTo>
                    <a:pt x="177800" y="215900"/>
                  </a:lnTo>
                  <a:lnTo>
                    <a:pt x="0" y="2127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accent1"/>
                </a:solidFill>
              </a:endParaRPr>
            </a:p>
          </p:txBody>
        </p:sp>
      </p:grpSp>
      <p:cxnSp>
        <p:nvCxnSpPr>
          <p:cNvPr id="4" name="Straight Connector 3">
            <a:extLst>
              <a:ext uri="{FF2B5EF4-FFF2-40B4-BE49-F238E27FC236}">
                <a16:creationId xmlns:a16="http://schemas.microsoft.com/office/drawing/2014/main" id="{D0E16941-5708-3273-E65B-223075549D1D}"/>
              </a:ext>
            </a:extLst>
          </p:cNvPr>
          <p:cNvCxnSpPr>
            <a:cxnSpLocks/>
          </p:cNvCxnSpPr>
          <p:nvPr/>
        </p:nvCxnSpPr>
        <p:spPr>
          <a:xfrm>
            <a:off x="2116899" y="1270939"/>
            <a:ext cx="0" cy="5037787"/>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descr="A blue and white plate with a dragon design&#10;&#10;AI-generated content may be incorrect.">
            <a:extLst>
              <a:ext uri="{FF2B5EF4-FFF2-40B4-BE49-F238E27FC236}">
                <a16:creationId xmlns:a16="http://schemas.microsoft.com/office/drawing/2014/main" id="{D0FF4598-18FE-B441-7908-298EC202BE7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902232" y="1298381"/>
            <a:ext cx="5138603" cy="4989262"/>
          </a:xfrm>
          <a:prstGeom prst="rect">
            <a:avLst/>
          </a:prstGeom>
          <a:ln w="63500">
            <a:noFill/>
          </a:ln>
        </p:spPr>
      </p:pic>
      <p:pic>
        <p:nvPicPr>
          <p:cNvPr id="43" name="Picture 42" descr="A painting of a person carrying a cross&#10;&#10;AI-generated content may be incorrect.">
            <a:extLst>
              <a:ext uri="{FF2B5EF4-FFF2-40B4-BE49-F238E27FC236}">
                <a16:creationId xmlns:a16="http://schemas.microsoft.com/office/drawing/2014/main" id="{1601B10C-16DC-8435-3A73-8E4EC04AF2C6}"/>
              </a:ext>
            </a:extLst>
          </p:cNvPr>
          <p:cNvPicPr>
            <a:picLocks noChangeAspect="1"/>
          </p:cNvPicPr>
          <p:nvPr/>
        </p:nvPicPr>
        <p:blipFill>
          <a:blip r:embed="rId9" cstate="screen">
            <a:extLst>
              <a:ext uri="{28A0092B-C50C-407E-A947-70E740481C1C}">
                <a14:useLocalDpi xmlns:a14="http://schemas.microsoft.com/office/drawing/2010/main"/>
              </a:ext>
            </a:extLst>
          </a:blip>
          <a:srcRect l="-743" r="-561"/>
          <a:stretch>
            <a:fillRect/>
          </a:stretch>
        </p:blipFill>
        <p:spPr>
          <a:xfrm>
            <a:off x="2494273" y="1270939"/>
            <a:ext cx="5858134" cy="5016704"/>
          </a:xfrm>
          <a:prstGeom prst="rect">
            <a:avLst/>
          </a:prstGeom>
          <a:ln w="63500">
            <a:noFill/>
          </a:ln>
        </p:spPr>
      </p:pic>
      <p:pic>
        <p:nvPicPr>
          <p:cNvPr id="33" name="Picture 32" descr="A painting of a person carrying a cross&#10;&#10;AI-generated content may be incorrect.">
            <a:extLst>
              <a:ext uri="{FF2B5EF4-FFF2-40B4-BE49-F238E27FC236}">
                <a16:creationId xmlns:a16="http://schemas.microsoft.com/office/drawing/2014/main" id="{2DCCC9B0-92A5-9494-0342-0102C2A130B7}"/>
              </a:ext>
            </a:extLst>
          </p:cNvPr>
          <p:cNvPicPr>
            <a:picLocks noChangeAspect="1"/>
          </p:cNvPicPr>
          <p:nvPr/>
        </p:nvPicPr>
        <p:blipFill>
          <a:blip r:embed="rId10" cstate="screen">
            <a:extLst>
              <a:ext uri="{28A0092B-C50C-407E-A947-70E740481C1C}">
                <a14:useLocalDpi xmlns:a14="http://schemas.microsoft.com/office/drawing/2010/main"/>
              </a:ext>
            </a:extLst>
          </a:blip>
          <a:srcRect r="-158"/>
          <a:stretch>
            <a:fillRect/>
          </a:stretch>
        </p:blipFill>
        <p:spPr>
          <a:xfrm>
            <a:off x="3202003" y="1283961"/>
            <a:ext cx="4442673" cy="5018101"/>
          </a:xfrm>
          <a:prstGeom prst="rect">
            <a:avLst/>
          </a:prstGeom>
          <a:ln w="63500">
            <a:noFill/>
          </a:ln>
        </p:spPr>
      </p:pic>
      <p:pic>
        <p:nvPicPr>
          <p:cNvPr id="15" name="Picture Placeholder 2" descr="A colorful art piece with different shapes and colors&#10;&#10;AI-generated content may be incorrect.">
            <a:extLst>
              <a:ext uri="{FF2B5EF4-FFF2-40B4-BE49-F238E27FC236}">
                <a16:creationId xmlns:a16="http://schemas.microsoft.com/office/drawing/2014/main" id="{50F87B3C-2FF2-204F-1030-3495D58C6313}"/>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2930376" y="1279207"/>
            <a:ext cx="5082314" cy="5027607"/>
          </a:xfrm>
          <a:prstGeom prst="rect">
            <a:avLst/>
          </a:prstGeom>
        </p:spPr>
      </p:pic>
      <p:pic>
        <p:nvPicPr>
          <p:cNvPr id="16" name="Picture 2">
            <a:extLst>
              <a:ext uri="{FF2B5EF4-FFF2-40B4-BE49-F238E27FC236}">
                <a16:creationId xmlns:a16="http://schemas.microsoft.com/office/drawing/2014/main" id="{871A0190-5862-7BC9-5A20-6D6A557BE5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2930400" y="1755092"/>
            <a:ext cx="5082314" cy="4055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C43678-1D6F-CABE-2A31-28B18EB8FC9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50000" y="1279207"/>
            <a:ext cx="8244000" cy="5018638"/>
          </a:xfrm>
          <a:prstGeom prst="rect">
            <a:avLst/>
          </a:prstGeom>
        </p:spPr>
      </p:pic>
      <p:pic>
        <p:nvPicPr>
          <p:cNvPr id="14" name="Picture 13">
            <a:extLst>
              <a:ext uri="{FF2B5EF4-FFF2-40B4-BE49-F238E27FC236}">
                <a16:creationId xmlns:a16="http://schemas.microsoft.com/office/drawing/2014/main" id="{22267494-353E-2DE3-5E12-B00EF637237B}"/>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50000" y="1270939"/>
            <a:ext cx="8243888" cy="5040000"/>
          </a:xfrm>
          <a:prstGeom prst="rect">
            <a:avLst/>
          </a:prstGeom>
        </p:spPr>
      </p:pic>
      <p:pic>
        <p:nvPicPr>
          <p:cNvPr id="2" name="Picture 1">
            <a:extLst>
              <a:ext uri="{FF2B5EF4-FFF2-40B4-BE49-F238E27FC236}">
                <a16:creationId xmlns:a16="http://schemas.microsoft.com/office/drawing/2014/main" id="{2A729097-24CD-D9EA-DFB1-DD0218A9779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49888" y="1266814"/>
            <a:ext cx="8243884" cy="5040000"/>
          </a:xfrm>
          <a:prstGeom prst="rect">
            <a:avLst/>
          </a:prstGeom>
        </p:spPr>
      </p:pic>
    </p:spTree>
    <p:extLst>
      <p:ext uri="{BB962C8B-B14F-4D97-AF65-F5344CB8AC3E}">
        <p14:creationId xmlns:p14="http://schemas.microsoft.com/office/powerpoint/2010/main" val="35382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9" presetClass="emph" presetSubtype="0" nodeType="withEffect">
                                  <p:stCondLst>
                                    <p:cond delay="0"/>
                                  </p:stCondLst>
                                  <p:childTnLst>
                                    <p:set>
                                      <p:cBhvr>
                                        <p:cTn id="12" dur="indefinite"/>
                                        <p:tgtEl>
                                          <p:spTgt spid="10"/>
                                        </p:tgtEl>
                                        <p:attrNameLst>
                                          <p:attrName>style.opacity</p:attrName>
                                        </p:attrNameLst>
                                      </p:cBhvr>
                                      <p:to>
                                        <p:strVal val="0.25"/>
                                      </p:to>
                                    </p:set>
                                    <p:animEffect filter="image" prLst="opacity: 0.25">
                                      <p:cBhvr rctx="IE">
                                        <p:cTn id="13" dur="indefinite"/>
                                        <p:tgtEl>
                                          <p:spTgt spid="10"/>
                                        </p:tgtEl>
                                      </p:cBhvr>
                                    </p:animEffect>
                                  </p:childTnLst>
                                </p:cTn>
                              </p:par>
                              <p:par>
                                <p:cTn id="14" presetID="9" presetClass="emph" presetSubtype="0" nodeType="withEffect">
                                  <p:stCondLst>
                                    <p:cond delay="0"/>
                                  </p:stCondLst>
                                  <p:childTnLst>
                                    <p:set>
                                      <p:cBhvr>
                                        <p:cTn id="15" dur="indefinite"/>
                                        <p:tgtEl>
                                          <p:spTgt spid="13"/>
                                        </p:tgtEl>
                                        <p:attrNameLst>
                                          <p:attrName>style.opacity</p:attrName>
                                        </p:attrNameLst>
                                      </p:cBhvr>
                                      <p:to>
                                        <p:strVal val="0.25"/>
                                      </p:to>
                                    </p:set>
                                    <p:animEffect filter="image" prLst="opacity: 0.25">
                                      <p:cBhvr rctx="IE">
                                        <p:cTn id="16" dur="indefinite"/>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9" presetClass="emph" presetSubtype="0" nodeType="withEffect">
                                  <p:stCondLst>
                                    <p:cond delay="0"/>
                                  </p:stCondLst>
                                  <p:childTnLst>
                                    <p:set>
                                      <p:cBhvr>
                                        <p:cTn id="28" dur="indefinite"/>
                                        <p:tgtEl>
                                          <p:spTgt spid="13"/>
                                        </p:tgtEl>
                                        <p:attrNameLst>
                                          <p:attrName>style.opacity</p:attrName>
                                        </p:attrNameLst>
                                      </p:cBhvr>
                                      <p:to>
                                        <p:strVal val="1"/>
                                      </p:to>
                                    </p:set>
                                    <p:animEffect filter="image" prLst="opacity: 1">
                                      <p:cBhvr rctx="IE">
                                        <p:cTn id="29" dur="indefinite"/>
                                        <p:tgtEl>
                                          <p:spTgt spid="13"/>
                                        </p:tgtEl>
                                      </p:cBhvr>
                                    </p:animEffect>
                                  </p:childTnLst>
                                </p:cTn>
                              </p:par>
                              <p:par>
                                <p:cTn id="30" presetID="9" presetClass="emph" presetSubtype="0" nodeType="withEffect">
                                  <p:stCondLst>
                                    <p:cond delay="0"/>
                                  </p:stCondLst>
                                  <p:childTnLst>
                                    <p:set>
                                      <p:cBhvr>
                                        <p:cTn id="31" dur="indefinite"/>
                                        <p:tgtEl>
                                          <p:spTgt spid="25"/>
                                        </p:tgtEl>
                                        <p:attrNameLst>
                                          <p:attrName>style.opacity</p:attrName>
                                        </p:attrNameLst>
                                      </p:cBhvr>
                                      <p:to>
                                        <p:strVal val="0.25"/>
                                      </p:to>
                                    </p:set>
                                    <p:animEffect filter="image" prLst="opacity: 0.25">
                                      <p:cBhvr rctx="IE">
                                        <p:cTn id="32" dur="indefinite"/>
                                        <p:tgtEl>
                                          <p:spTgt spid="25"/>
                                        </p:tgtEl>
                                      </p:cBhvr>
                                    </p:animEffect>
                                  </p:childTnLst>
                                </p:cTn>
                              </p:par>
                              <p:par>
                                <p:cTn id="33" presetID="9" presetClass="emph" presetSubtype="0" nodeType="withEffect">
                                  <p:stCondLst>
                                    <p:cond delay="0"/>
                                  </p:stCondLst>
                                  <p:childTnLst>
                                    <p:set>
                                      <p:cBhvr>
                                        <p:cTn id="34" dur="indefinite"/>
                                        <p:tgtEl>
                                          <p:spTgt spid="10"/>
                                        </p:tgtEl>
                                        <p:attrNameLst>
                                          <p:attrName>style.opacity</p:attrName>
                                        </p:attrNameLst>
                                      </p:cBhvr>
                                      <p:to>
                                        <p:strVal val="0.25"/>
                                      </p:to>
                                    </p:set>
                                    <p:animEffect filter="image" prLst="opacity: 0.25">
                                      <p:cBhvr rctx="IE">
                                        <p:cTn id="35" dur="indefinite"/>
                                        <p:tgtEl>
                                          <p:spTgt spid="10"/>
                                        </p:tgtEl>
                                      </p:cBhvr>
                                    </p:animEffect>
                                  </p:childTnLst>
                                </p:cTn>
                              </p:par>
                              <p:par>
                                <p:cTn id="36" presetID="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3"/>
                                        </p:tgtEl>
                                        <p:attrNameLst>
                                          <p:attrName>style.visibility</p:attrName>
                                        </p:attrNameLst>
                                      </p:cBhvr>
                                      <p:to>
                                        <p:strVal val="hidden"/>
                                      </p:to>
                                    </p:set>
                                  </p:childTnLst>
                                </p:cTn>
                              </p:par>
                              <p:par>
                                <p:cTn id="48" presetID="9" presetClass="emph" presetSubtype="0" nodeType="withEffect">
                                  <p:stCondLst>
                                    <p:cond delay="0"/>
                                  </p:stCondLst>
                                  <p:childTnLst>
                                    <p:set>
                                      <p:cBhvr>
                                        <p:cTn id="49" dur="indefinite"/>
                                        <p:tgtEl>
                                          <p:spTgt spid="10"/>
                                        </p:tgtEl>
                                        <p:attrNameLst>
                                          <p:attrName>style.opacity</p:attrName>
                                        </p:attrNameLst>
                                      </p:cBhvr>
                                      <p:to>
                                        <p:strVal val="1"/>
                                      </p:to>
                                    </p:set>
                                    <p:animEffect filter="image" prLst="opacity: 1">
                                      <p:cBhvr rctx="IE">
                                        <p:cTn id="50" dur="indefinite"/>
                                        <p:tgtEl>
                                          <p:spTgt spid="10"/>
                                        </p:tgtEl>
                                      </p:cBhvr>
                                    </p:animEffect>
                                  </p:childTnLst>
                                </p:cTn>
                              </p:par>
                              <p:par>
                                <p:cTn id="51" presetID="9" presetClass="emph" presetSubtype="0" nodeType="withEffect">
                                  <p:stCondLst>
                                    <p:cond delay="0"/>
                                  </p:stCondLst>
                                  <p:childTnLst>
                                    <p:set>
                                      <p:cBhvr>
                                        <p:cTn id="52" dur="indefinite"/>
                                        <p:tgtEl>
                                          <p:spTgt spid="13"/>
                                        </p:tgtEl>
                                        <p:attrNameLst>
                                          <p:attrName>style.opacity</p:attrName>
                                        </p:attrNameLst>
                                      </p:cBhvr>
                                      <p:to>
                                        <p:strVal val="0.25"/>
                                      </p:to>
                                    </p:set>
                                    <p:animEffect filter="image" prLst="opacity: 0.25">
                                      <p:cBhvr rctx="IE">
                                        <p:cTn id="53" dur="indefinite"/>
                                        <p:tgtEl>
                                          <p:spTgt spid="13"/>
                                        </p:tgtEl>
                                      </p:cBhvr>
                                    </p:animEffect>
                                  </p:childTnLst>
                                </p:cTn>
                              </p:par>
                              <p:par>
                                <p:cTn id="54" presetID="9" presetClass="emph" presetSubtype="0" nodeType="withEffect">
                                  <p:stCondLst>
                                    <p:cond delay="0"/>
                                  </p:stCondLst>
                                  <p:childTnLst>
                                    <p:set>
                                      <p:cBhvr>
                                        <p:cTn id="55" dur="indefinite"/>
                                        <p:tgtEl>
                                          <p:spTgt spid="25"/>
                                        </p:tgtEl>
                                        <p:attrNameLst>
                                          <p:attrName>style.opacity</p:attrName>
                                        </p:attrNameLst>
                                      </p:cBhvr>
                                      <p:to>
                                        <p:strVal val="0.25"/>
                                      </p:to>
                                    </p:set>
                                    <p:animEffect filter="image" prLst="opacity: 0.25">
                                      <p:cBhvr rctx="IE">
                                        <p:cTn id="56" dur="indefinite"/>
                                        <p:tgtEl>
                                          <p:spTgt spid="25"/>
                                        </p:tgtEl>
                                      </p:cBhvr>
                                    </p:animEffec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366E26-D2F8-E3B1-DB3F-DDD383F335C1}"/>
              </a:ext>
            </a:extLst>
          </p:cNvPr>
          <p:cNvSpPr>
            <a:spLocks noGrp="1"/>
          </p:cNvSpPr>
          <p:nvPr>
            <p:ph type="body" sz="quarter" idx="24"/>
          </p:nvPr>
        </p:nvSpPr>
        <p:spPr/>
        <p:txBody>
          <a:bodyPr/>
          <a:lstStyle/>
          <a:p>
            <a:r>
              <a:rPr lang="en-AU" noProof="0"/>
              <a:t>Art Shows the Artist’s Culture</a:t>
            </a:r>
          </a:p>
          <a:p>
            <a:endParaRPr lang="en-AU" noProof="0"/>
          </a:p>
        </p:txBody>
      </p:sp>
      <p:sp>
        <p:nvSpPr>
          <p:cNvPr id="11" name="Rectangle 10">
            <a:extLst>
              <a:ext uri="{FF2B5EF4-FFF2-40B4-BE49-F238E27FC236}">
                <a16:creationId xmlns:a16="http://schemas.microsoft.com/office/drawing/2014/main" id="{EBFCA734-26BD-452D-9D46-369C9EB9AD4F}"/>
              </a:ext>
            </a:extLst>
          </p:cNvPr>
          <p:cNvSpPr/>
          <p:nvPr/>
        </p:nvSpPr>
        <p:spPr>
          <a:xfrm>
            <a:off x="4884104" y="4299789"/>
            <a:ext cx="1778745" cy="177645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r"/>
            <a:endParaRPr lang="en-AU" sz="1100" noProof="0">
              <a:solidFill>
                <a:schemeClr val="tx2"/>
              </a:solidFill>
            </a:endParaRPr>
          </a:p>
        </p:txBody>
      </p:sp>
      <p:sp>
        <p:nvSpPr>
          <p:cNvPr id="12" name="Text Placeholder 1">
            <a:extLst>
              <a:ext uri="{FF2B5EF4-FFF2-40B4-BE49-F238E27FC236}">
                <a16:creationId xmlns:a16="http://schemas.microsoft.com/office/drawing/2014/main" id="{AE876BFE-2268-C491-4A2A-A09F270588D2}"/>
              </a:ext>
            </a:extLst>
          </p:cNvPr>
          <p:cNvSpPr txBox="1">
            <a:spLocks/>
          </p:cNvSpPr>
          <p:nvPr/>
        </p:nvSpPr>
        <p:spPr>
          <a:xfrm>
            <a:off x="2267483" y="1268413"/>
            <a:ext cx="2241431"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Strength/Luck</a:t>
            </a:r>
          </a:p>
        </p:txBody>
      </p:sp>
      <p:sp>
        <p:nvSpPr>
          <p:cNvPr id="13" name="Text Placeholder 1">
            <a:extLst>
              <a:ext uri="{FF2B5EF4-FFF2-40B4-BE49-F238E27FC236}">
                <a16:creationId xmlns:a16="http://schemas.microsoft.com/office/drawing/2014/main" id="{85B04A25-8EA7-D19A-271A-EF325C8DD379}"/>
              </a:ext>
            </a:extLst>
          </p:cNvPr>
          <p:cNvSpPr txBox="1">
            <a:spLocks/>
          </p:cNvSpPr>
          <p:nvPr/>
        </p:nvSpPr>
        <p:spPr>
          <a:xfrm>
            <a:off x="5183624" y="1268413"/>
            <a:ext cx="1346933"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Religion</a:t>
            </a:r>
          </a:p>
        </p:txBody>
      </p:sp>
      <p:sp>
        <p:nvSpPr>
          <p:cNvPr id="14" name="Text Placeholder 1">
            <a:extLst>
              <a:ext uri="{FF2B5EF4-FFF2-40B4-BE49-F238E27FC236}">
                <a16:creationId xmlns:a16="http://schemas.microsoft.com/office/drawing/2014/main" id="{A90A66B7-56C5-3E2C-2835-E110F6F25230}"/>
              </a:ext>
            </a:extLst>
          </p:cNvPr>
          <p:cNvSpPr txBox="1">
            <a:spLocks/>
          </p:cNvSpPr>
          <p:nvPr/>
        </p:nvSpPr>
        <p:spPr>
          <a:xfrm>
            <a:off x="2667384" y="3745389"/>
            <a:ext cx="1346933"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Water</a:t>
            </a:r>
          </a:p>
        </p:txBody>
      </p:sp>
      <p:sp>
        <p:nvSpPr>
          <p:cNvPr id="15" name="Text Placeholder 1">
            <a:extLst>
              <a:ext uri="{FF2B5EF4-FFF2-40B4-BE49-F238E27FC236}">
                <a16:creationId xmlns:a16="http://schemas.microsoft.com/office/drawing/2014/main" id="{89F80854-5C3D-54A9-BAA6-F3302522C3BB}"/>
              </a:ext>
            </a:extLst>
          </p:cNvPr>
          <p:cNvSpPr txBox="1">
            <a:spLocks/>
          </p:cNvSpPr>
          <p:nvPr/>
        </p:nvSpPr>
        <p:spPr>
          <a:xfrm>
            <a:off x="4647149" y="3736486"/>
            <a:ext cx="2241431"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rPr>
              <a:t>___________</a:t>
            </a:r>
          </a:p>
        </p:txBody>
      </p:sp>
      <p:sp>
        <p:nvSpPr>
          <p:cNvPr id="17" name="Text Placeholder 1">
            <a:extLst>
              <a:ext uri="{FF2B5EF4-FFF2-40B4-BE49-F238E27FC236}">
                <a16:creationId xmlns:a16="http://schemas.microsoft.com/office/drawing/2014/main" id="{0329E302-B6C3-3CD0-AE37-4327E5B21A38}"/>
              </a:ext>
            </a:extLst>
          </p:cNvPr>
          <p:cNvSpPr txBox="1">
            <a:spLocks/>
          </p:cNvSpPr>
          <p:nvPr/>
        </p:nvSpPr>
        <p:spPr>
          <a:xfrm>
            <a:off x="5496198" y="4779235"/>
            <a:ext cx="543330" cy="93094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5400" i="0" noProof="0">
                <a:solidFill>
                  <a:schemeClr val="accent1"/>
                </a:solidFill>
              </a:rPr>
              <a:t>?</a:t>
            </a:r>
          </a:p>
        </p:txBody>
      </p:sp>
      <p:sp>
        <p:nvSpPr>
          <p:cNvPr id="18" name="Text Placeholder 1">
            <a:extLst>
              <a:ext uri="{FF2B5EF4-FFF2-40B4-BE49-F238E27FC236}">
                <a16:creationId xmlns:a16="http://schemas.microsoft.com/office/drawing/2014/main" id="{34D34FCF-A547-E469-6464-6E9EA259AF51}"/>
              </a:ext>
            </a:extLst>
          </p:cNvPr>
          <p:cNvSpPr txBox="1">
            <a:spLocks/>
          </p:cNvSpPr>
          <p:nvPr/>
        </p:nvSpPr>
        <p:spPr>
          <a:xfrm>
            <a:off x="4681943" y="3733726"/>
            <a:ext cx="2241431"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cs typeface="Dreaming Outloud Pro" panose="03050502040302030504" pitchFamily="66" charset="77"/>
              </a:rPr>
              <a:t>Learning</a:t>
            </a:r>
          </a:p>
        </p:txBody>
      </p:sp>
      <p:grpSp>
        <p:nvGrpSpPr>
          <p:cNvPr id="82" name="Group 81">
            <a:extLst>
              <a:ext uri="{FF2B5EF4-FFF2-40B4-BE49-F238E27FC236}">
                <a16:creationId xmlns:a16="http://schemas.microsoft.com/office/drawing/2014/main" id="{B3226E36-42B8-C1DF-B817-29547FCDE4FE}"/>
              </a:ext>
            </a:extLst>
          </p:cNvPr>
          <p:cNvGrpSpPr/>
          <p:nvPr/>
        </p:nvGrpSpPr>
        <p:grpSpPr>
          <a:xfrm>
            <a:off x="5248259" y="4656353"/>
            <a:ext cx="1183320" cy="1059840"/>
            <a:chOff x="7026232" y="2206516"/>
            <a:chExt cx="1183320" cy="1059840"/>
          </a:xfrm>
        </p:grpSpPr>
        <p:grpSp>
          <p:nvGrpSpPr>
            <p:cNvPr id="47" name="Group 46">
              <a:extLst>
                <a:ext uri="{FF2B5EF4-FFF2-40B4-BE49-F238E27FC236}">
                  <a16:creationId xmlns:a16="http://schemas.microsoft.com/office/drawing/2014/main" id="{CE7E78DC-387D-A23B-17B3-D47543BC1898}"/>
                </a:ext>
              </a:extLst>
            </p:cNvPr>
            <p:cNvGrpSpPr/>
            <p:nvPr/>
          </p:nvGrpSpPr>
          <p:grpSpPr>
            <a:xfrm>
              <a:off x="7026232" y="2243596"/>
              <a:ext cx="893520" cy="1022760"/>
              <a:chOff x="7026232" y="2243596"/>
              <a:chExt cx="893520" cy="102276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378C67C8-E836-310A-B468-48BC40AC0785}"/>
                      </a:ext>
                    </a:extLst>
                  </p14:cNvPr>
                  <p14:cNvContentPartPr/>
                  <p14:nvPr/>
                </p14:nvContentPartPr>
                <p14:xfrm>
                  <a:off x="7247632" y="2243596"/>
                  <a:ext cx="672120" cy="784440"/>
                </p14:xfrm>
              </p:contentPart>
            </mc:Choice>
            <mc:Fallback xmlns="">
              <p:pic>
                <p:nvPicPr>
                  <p:cNvPr id="37" name="Ink 36">
                    <a:extLst>
                      <a:ext uri="{FF2B5EF4-FFF2-40B4-BE49-F238E27FC236}">
                        <a16:creationId xmlns:a16="http://schemas.microsoft.com/office/drawing/2014/main" id="{378C67C8-E836-310A-B468-48BC40AC0785}"/>
                      </a:ext>
                    </a:extLst>
                  </p:cNvPr>
                  <p:cNvPicPr/>
                  <p:nvPr/>
                </p:nvPicPr>
                <p:blipFill>
                  <a:blip r:embed="rId4"/>
                  <a:stretch>
                    <a:fillRect/>
                  </a:stretch>
                </p:blipFill>
                <p:spPr>
                  <a:xfrm>
                    <a:off x="7232152" y="2228116"/>
                    <a:ext cx="702720" cy="815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D711C9CD-5A3B-954E-32D2-C323D362C082}"/>
                      </a:ext>
                    </a:extLst>
                  </p14:cNvPr>
                  <p14:cNvContentPartPr/>
                  <p14:nvPr/>
                </p14:nvContentPartPr>
                <p14:xfrm>
                  <a:off x="7403152" y="2505676"/>
                  <a:ext cx="354960" cy="178560"/>
                </p14:xfrm>
              </p:contentPart>
            </mc:Choice>
            <mc:Fallback xmlns="">
              <p:pic>
                <p:nvPicPr>
                  <p:cNvPr id="38" name="Ink 37">
                    <a:extLst>
                      <a:ext uri="{FF2B5EF4-FFF2-40B4-BE49-F238E27FC236}">
                        <a16:creationId xmlns:a16="http://schemas.microsoft.com/office/drawing/2014/main" id="{D711C9CD-5A3B-954E-32D2-C323D362C082}"/>
                      </a:ext>
                    </a:extLst>
                  </p:cNvPr>
                  <p:cNvPicPr/>
                  <p:nvPr/>
                </p:nvPicPr>
                <p:blipFill>
                  <a:blip r:embed="rId6"/>
                  <a:stretch>
                    <a:fillRect/>
                  </a:stretch>
                </p:blipFill>
                <p:spPr>
                  <a:xfrm>
                    <a:off x="7387656" y="2490196"/>
                    <a:ext cx="385591"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7513150A-6AC4-F390-2284-6A80E63A95DC}"/>
                      </a:ext>
                    </a:extLst>
                  </p14:cNvPr>
                  <p14:cNvContentPartPr/>
                  <p14:nvPr/>
                </p14:nvContentPartPr>
                <p14:xfrm>
                  <a:off x="7457872" y="2973316"/>
                  <a:ext cx="233640" cy="71280"/>
                </p14:xfrm>
              </p:contentPart>
            </mc:Choice>
            <mc:Fallback xmlns="">
              <p:pic>
                <p:nvPicPr>
                  <p:cNvPr id="39" name="Ink 38">
                    <a:extLst>
                      <a:ext uri="{FF2B5EF4-FFF2-40B4-BE49-F238E27FC236}">
                        <a16:creationId xmlns:a16="http://schemas.microsoft.com/office/drawing/2014/main" id="{7513150A-6AC4-F390-2284-6A80E63A95DC}"/>
                      </a:ext>
                    </a:extLst>
                  </p:cNvPr>
                  <p:cNvPicPr/>
                  <p:nvPr/>
                </p:nvPicPr>
                <p:blipFill>
                  <a:blip r:embed="rId8"/>
                  <a:stretch>
                    <a:fillRect/>
                  </a:stretch>
                </p:blipFill>
                <p:spPr>
                  <a:xfrm>
                    <a:off x="7442368" y="2957836"/>
                    <a:ext cx="264287"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Ink 39">
                    <a:extLst>
                      <a:ext uri="{FF2B5EF4-FFF2-40B4-BE49-F238E27FC236}">
                        <a16:creationId xmlns:a16="http://schemas.microsoft.com/office/drawing/2014/main" id="{8F35FB64-D9FF-403B-65C5-30B44C09E176}"/>
                      </a:ext>
                    </a:extLst>
                  </p14:cNvPr>
                  <p14:cNvContentPartPr/>
                  <p14:nvPr/>
                </p14:nvContentPartPr>
                <p14:xfrm>
                  <a:off x="7460752" y="3005716"/>
                  <a:ext cx="235800" cy="115560"/>
                </p14:xfrm>
              </p:contentPart>
            </mc:Choice>
            <mc:Fallback xmlns="">
              <p:pic>
                <p:nvPicPr>
                  <p:cNvPr id="40" name="Ink 39">
                    <a:extLst>
                      <a:ext uri="{FF2B5EF4-FFF2-40B4-BE49-F238E27FC236}">
                        <a16:creationId xmlns:a16="http://schemas.microsoft.com/office/drawing/2014/main" id="{8F35FB64-D9FF-403B-65C5-30B44C09E176}"/>
                      </a:ext>
                    </a:extLst>
                  </p:cNvPr>
                  <p:cNvPicPr/>
                  <p:nvPr/>
                </p:nvPicPr>
                <p:blipFill>
                  <a:blip r:embed="rId10"/>
                  <a:stretch>
                    <a:fillRect/>
                  </a:stretch>
                </p:blipFill>
                <p:spPr>
                  <a:xfrm>
                    <a:off x="7445272" y="2990236"/>
                    <a:ext cx="2664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 name="Ink 40">
                    <a:extLst>
                      <a:ext uri="{FF2B5EF4-FFF2-40B4-BE49-F238E27FC236}">
                        <a16:creationId xmlns:a16="http://schemas.microsoft.com/office/drawing/2014/main" id="{CEDD3136-A9A6-71B9-A282-78DA60898DE8}"/>
                      </a:ext>
                    </a:extLst>
                  </p14:cNvPr>
                  <p14:cNvContentPartPr/>
                  <p14:nvPr/>
                </p14:nvContentPartPr>
                <p14:xfrm>
                  <a:off x="7458952" y="3067636"/>
                  <a:ext cx="229320" cy="140760"/>
                </p14:xfrm>
              </p:contentPart>
            </mc:Choice>
            <mc:Fallback xmlns="">
              <p:pic>
                <p:nvPicPr>
                  <p:cNvPr id="41" name="Ink 40">
                    <a:extLst>
                      <a:ext uri="{FF2B5EF4-FFF2-40B4-BE49-F238E27FC236}">
                        <a16:creationId xmlns:a16="http://schemas.microsoft.com/office/drawing/2014/main" id="{CEDD3136-A9A6-71B9-A282-78DA60898DE8}"/>
                      </a:ext>
                    </a:extLst>
                  </p:cNvPr>
                  <p:cNvPicPr/>
                  <p:nvPr/>
                </p:nvPicPr>
                <p:blipFill>
                  <a:blip r:embed="rId12"/>
                  <a:stretch>
                    <a:fillRect/>
                  </a:stretch>
                </p:blipFill>
                <p:spPr>
                  <a:xfrm>
                    <a:off x="7443472" y="3052156"/>
                    <a:ext cx="2599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BB97FC87-2C1A-ACC2-CBD0-7716B01A1BD0}"/>
                      </a:ext>
                    </a:extLst>
                  </p14:cNvPr>
                  <p14:cNvContentPartPr/>
                  <p14:nvPr/>
                </p14:nvContentPartPr>
                <p14:xfrm>
                  <a:off x="7464352" y="3148636"/>
                  <a:ext cx="191520" cy="117720"/>
                </p14:xfrm>
              </p:contentPart>
            </mc:Choice>
            <mc:Fallback xmlns="">
              <p:pic>
                <p:nvPicPr>
                  <p:cNvPr id="42" name="Ink 41">
                    <a:extLst>
                      <a:ext uri="{FF2B5EF4-FFF2-40B4-BE49-F238E27FC236}">
                        <a16:creationId xmlns:a16="http://schemas.microsoft.com/office/drawing/2014/main" id="{BB97FC87-2C1A-ACC2-CBD0-7716B01A1BD0}"/>
                      </a:ext>
                    </a:extLst>
                  </p:cNvPr>
                  <p:cNvPicPr/>
                  <p:nvPr/>
                </p:nvPicPr>
                <p:blipFill>
                  <a:blip r:embed="rId14"/>
                  <a:stretch>
                    <a:fillRect/>
                  </a:stretch>
                </p:blipFill>
                <p:spPr>
                  <a:xfrm>
                    <a:off x="7448872" y="3133156"/>
                    <a:ext cx="2221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3" name="Ink 42">
                    <a:extLst>
                      <a:ext uri="{FF2B5EF4-FFF2-40B4-BE49-F238E27FC236}">
                        <a16:creationId xmlns:a16="http://schemas.microsoft.com/office/drawing/2014/main" id="{75EDD25F-6DC1-ABDC-D4A8-765FC97E2E11}"/>
                      </a:ext>
                    </a:extLst>
                  </p14:cNvPr>
                  <p14:cNvContentPartPr/>
                  <p14:nvPr/>
                </p14:nvContentPartPr>
                <p14:xfrm>
                  <a:off x="7048192" y="2372116"/>
                  <a:ext cx="100800" cy="104400"/>
                </p14:xfrm>
              </p:contentPart>
            </mc:Choice>
            <mc:Fallback xmlns="">
              <p:pic>
                <p:nvPicPr>
                  <p:cNvPr id="43" name="Ink 42">
                    <a:extLst>
                      <a:ext uri="{FF2B5EF4-FFF2-40B4-BE49-F238E27FC236}">
                        <a16:creationId xmlns:a16="http://schemas.microsoft.com/office/drawing/2014/main" id="{75EDD25F-6DC1-ABDC-D4A8-765FC97E2E11}"/>
                      </a:ext>
                    </a:extLst>
                  </p:cNvPr>
                  <p:cNvPicPr/>
                  <p:nvPr/>
                </p:nvPicPr>
                <p:blipFill>
                  <a:blip r:embed="rId16"/>
                  <a:stretch>
                    <a:fillRect/>
                  </a:stretch>
                </p:blipFill>
                <p:spPr>
                  <a:xfrm>
                    <a:off x="7032712" y="2356689"/>
                    <a:ext cx="131400" cy="1348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89C27B83-1357-69E1-FE1F-0EA52CB7D61B}"/>
                      </a:ext>
                    </a:extLst>
                  </p14:cNvPr>
                  <p14:cNvContentPartPr/>
                  <p14:nvPr/>
                </p14:nvContentPartPr>
                <p14:xfrm>
                  <a:off x="7026232" y="2630236"/>
                  <a:ext cx="100440" cy="26640"/>
                </p14:xfrm>
              </p:contentPart>
            </mc:Choice>
            <mc:Fallback xmlns="">
              <p:pic>
                <p:nvPicPr>
                  <p:cNvPr id="44" name="Ink 43">
                    <a:extLst>
                      <a:ext uri="{FF2B5EF4-FFF2-40B4-BE49-F238E27FC236}">
                        <a16:creationId xmlns:a16="http://schemas.microsoft.com/office/drawing/2014/main" id="{89C27B83-1357-69E1-FE1F-0EA52CB7D61B}"/>
                      </a:ext>
                    </a:extLst>
                  </p:cNvPr>
                  <p:cNvPicPr/>
                  <p:nvPr/>
                </p:nvPicPr>
                <p:blipFill>
                  <a:blip r:embed="rId18"/>
                  <a:stretch>
                    <a:fillRect/>
                  </a:stretch>
                </p:blipFill>
                <p:spPr>
                  <a:xfrm>
                    <a:off x="7010752" y="2614756"/>
                    <a:ext cx="1310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1D7A8887-8EBC-529B-31F5-1C2B9C4E8A07}"/>
                      </a:ext>
                    </a:extLst>
                  </p14:cNvPr>
                  <p14:cNvContentPartPr/>
                  <p14:nvPr/>
                </p14:nvContentPartPr>
                <p14:xfrm>
                  <a:off x="7143592" y="2771356"/>
                  <a:ext cx="74520" cy="124560"/>
                </p14:xfrm>
              </p:contentPart>
            </mc:Choice>
            <mc:Fallback xmlns="">
              <p:pic>
                <p:nvPicPr>
                  <p:cNvPr id="45" name="Ink 44">
                    <a:extLst>
                      <a:ext uri="{FF2B5EF4-FFF2-40B4-BE49-F238E27FC236}">
                        <a16:creationId xmlns:a16="http://schemas.microsoft.com/office/drawing/2014/main" id="{1D7A8887-8EBC-529B-31F5-1C2B9C4E8A07}"/>
                      </a:ext>
                    </a:extLst>
                  </p:cNvPr>
                  <p:cNvPicPr/>
                  <p:nvPr/>
                </p:nvPicPr>
                <p:blipFill>
                  <a:blip r:embed="rId20"/>
                  <a:stretch>
                    <a:fillRect/>
                  </a:stretch>
                </p:blipFill>
                <p:spPr>
                  <a:xfrm>
                    <a:off x="7128186" y="2755921"/>
                    <a:ext cx="104973" cy="15507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48" name="Ink 47">
                  <a:extLst>
                    <a:ext uri="{FF2B5EF4-FFF2-40B4-BE49-F238E27FC236}">
                      <a16:creationId xmlns:a16="http://schemas.microsoft.com/office/drawing/2014/main" id="{2850087B-8910-7697-D950-C3EE02052240}"/>
                    </a:ext>
                  </a:extLst>
                </p14:cNvPr>
                <p14:cNvContentPartPr/>
                <p14:nvPr/>
              </p14:nvContentPartPr>
              <p14:xfrm>
                <a:off x="8045752" y="2206516"/>
                <a:ext cx="104400" cy="76680"/>
              </p14:xfrm>
            </p:contentPart>
          </mc:Choice>
          <mc:Fallback xmlns="">
            <p:pic>
              <p:nvPicPr>
                <p:cNvPr id="48" name="Ink 47">
                  <a:extLst>
                    <a:ext uri="{FF2B5EF4-FFF2-40B4-BE49-F238E27FC236}">
                      <a16:creationId xmlns:a16="http://schemas.microsoft.com/office/drawing/2014/main" id="{2850087B-8910-7697-D950-C3EE02052240}"/>
                    </a:ext>
                  </a:extLst>
                </p:cNvPr>
                <p:cNvPicPr/>
                <p:nvPr/>
              </p:nvPicPr>
              <p:blipFill>
                <a:blip r:embed="rId22"/>
                <a:stretch>
                  <a:fillRect/>
                </a:stretch>
              </p:blipFill>
              <p:spPr>
                <a:xfrm>
                  <a:off x="8030325" y="2191108"/>
                  <a:ext cx="134895" cy="10713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9" name="Ink 48">
                  <a:extLst>
                    <a:ext uri="{FF2B5EF4-FFF2-40B4-BE49-F238E27FC236}">
                      <a16:creationId xmlns:a16="http://schemas.microsoft.com/office/drawing/2014/main" id="{C7E54B8C-6CC5-0030-537A-E9772BF2E2EE}"/>
                    </a:ext>
                  </a:extLst>
                </p14:cNvPr>
                <p14:cNvContentPartPr/>
                <p14:nvPr/>
              </p14:nvContentPartPr>
              <p14:xfrm>
                <a:off x="8094352" y="2474716"/>
                <a:ext cx="115200" cy="17640"/>
              </p14:xfrm>
            </p:contentPart>
          </mc:Choice>
          <mc:Fallback xmlns="">
            <p:pic>
              <p:nvPicPr>
                <p:cNvPr id="49" name="Ink 48">
                  <a:extLst>
                    <a:ext uri="{FF2B5EF4-FFF2-40B4-BE49-F238E27FC236}">
                      <a16:creationId xmlns:a16="http://schemas.microsoft.com/office/drawing/2014/main" id="{C7E54B8C-6CC5-0030-537A-E9772BF2E2EE}"/>
                    </a:ext>
                  </a:extLst>
                </p:cNvPr>
                <p:cNvPicPr/>
                <p:nvPr/>
              </p:nvPicPr>
              <p:blipFill>
                <a:blip r:embed="rId24"/>
                <a:stretch>
                  <a:fillRect/>
                </a:stretch>
              </p:blipFill>
              <p:spPr>
                <a:xfrm>
                  <a:off x="8078872" y="2458913"/>
                  <a:ext cx="145800" cy="4887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0" name="Ink 49">
                  <a:extLst>
                    <a:ext uri="{FF2B5EF4-FFF2-40B4-BE49-F238E27FC236}">
                      <a16:creationId xmlns:a16="http://schemas.microsoft.com/office/drawing/2014/main" id="{1B9B4711-05CE-D216-689D-87D2D4CDFE74}"/>
                    </a:ext>
                  </a:extLst>
                </p14:cNvPr>
                <p14:cNvContentPartPr/>
                <p14:nvPr/>
              </p14:nvContentPartPr>
              <p14:xfrm>
                <a:off x="8040712" y="2701876"/>
                <a:ext cx="113400" cy="68760"/>
              </p14:xfrm>
            </p:contentPart>
          </mc:Choice>
          <mc:Fallback xmlns="">
            <p:pic>
              <p:nvPicPr>
                <p:cNvPr id="50" name="Ink 49">
                  <a:extLst>
                    <a:ext uri="{FF2B5EF4-FFF2-40B4-BE49-F238E27FC236}">
                      <a16:creationId xmlns:a16="http://schemas.microsoft.com/office/drawing/2014/main" id="{1B9B4711-05CE-D216-689D-87D2D4CDFE74}"/>
                    </a:ext>
                  </a:extLst>
                </p:cNvPr>
                <p:cNvPicPr/>
                <p:nvPr/>
              </p:nvPicPr>
              <p:blipFill>
                <a:blip r:embed="rId26"/>
                <a:stretch>
                  <a:fillRect/>
                </a:stretch>
              </p:blipFill>
              <p:spPr>
                <a:xfrm>
                  <a:off x="8025232" y="2686315"/>
                  <a:ext cx="144000" cy="99521"/>
                </a:xfrm>
                <a:prstGeom prst="rect">
                  <a:avLst/>
                </a:prstGeom>
              </p:spPr>
            </p:pic>
          </mc:Fallback>
        </mc:AlternateContent>
      </p:grpSp>
      <p:grpSp>
        <p:nvGrpSpPr>
          <p:cNvPr id="64" name="Group 63">
            <a:extLst>
              <a:ext uri="{FF2B5EF4-FFF2-40B4-BE49-F238E27FC236}">
                <a16:creationId xmlns:a16="http://schemas.microsoft.com/office/drawing/2014/main" id="{4D128BDC-E4F4-11D3-D51A-FFC1EA53B741}"/>
              </a:ext>
            </a:extLst>
          </p:cNvPr>
          <p:cNvGrpSpPr/>
          <p:nvPr/>
        </p:nvGrpSpPr>
        <p:grpSpPr>
          <a:xfrm>
            <a:off x="5142239" y="4552375"/>
            <a:ext cx="1356120" cy="1141200"/>
            <a:chOff x="6981592" y="4420516"/>
            <a:chExt cx="1356120" cy="1141200"/>
          </a:xfrm>
        </p:grpSpPr>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BD878D2C-965B-63BC-330D-DF91D8054F3C}"/>
                    </a:ext>
                  </a:extLst>
                </p14:cNvPr>
                <p14:cNvContentPartPr/>
                <p14:nvPr/>
              </p14:nvContentPartPr>
              <p14:xfrm>
                <a:off x="7150792" y="4528156"/>
                <a:ext cx="511920" cy="219600"/>
              </p14:xfrm>
            </p:contentPart>
          </mc:Choice>
          <mc:Fallback xmlns="">
            <p:pic>
              <p:nvPicPr>
                <p:cNvPr id="51" name="Ink 50">
                  <a:extLst>
                    <a:ext uri="{FF2B5EF4-FFF2-40B4-BE49-F238E27FC236}">
                      <a16:creationId xmlns:a16="http://schemas.microsoft.com/office/drawing/2014/main" id="{BD878D2C-965B-63BC-330D-DF91D8054F3C}"/>
                    </a:ext>
                  </a:extLst>
                </p:cNvPr>
                <p:cNvPicPr/>
                <p:nvPr/>
              </p:nvPicPr>
              <p:blipFill>
                <a:blip r:embed="rId28"/>
                <a:stretch>
                  <a:fillRect/>
                </a:stretch>
              </p:blipFill>
              <p:spPr>
                <a:xfrm>
                  <a:off x="7135312" y="4512676"/>
                  <a:ext cx="5425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2" name="Ink 51">
                  <a:extLst>
                    <a:ext uri="{FF2B5EF4-FFF2-40B4-BE49-F238E27FC236}">
                      <a16:creationId xmlns:a16="http://schemas.microsoft.com/office/drawing/2014/main" id="{6BE5956C-A12E-0216-2A06-CB0D4C547FD5}"/>
                    </a:ext>
                  </a:extLst>
                </p14:cNvPr>
                <p14:cNvContentPartPr/>
                <p14:nvPr/>
              </p14:nvContentPartPr>
              <p14:xfrm>
                <a:off x="7136752" y="4508356"/>
                <a:ext cx="545760" cy="1000080"/>
              </p14:xfrm>
            </p:contentPart>
          </mc:Choice>
          <mc:Fallback xmlns="">
            <p:pic>
              <p:nvPicPr>
                <p:cNvPr id="52" name="Ink 51">
                  <a:extLst>
                    <a:ext uri="{FF2B5EF4-FFF2-40B4-BE49-F238E27FC236}">
                      <a16:creationId xmlns:a16="http://schemas.microsoft.com/office/drawing/2014/main" id="{6BE5956C-A12E-0216-2A06-CB0D4C547FD5}"/>
                    </a:ext>
                  </a:extLst>
                </p:cNvPr>
                <p:cNvPicPr/>
                <p:nvPr/>
              </p:nvPicPr>
              <p:blipFill>
                <a:blip r:embed="rId30"/>
                <a:stretch>
                  <a:fillRect/>
                </a:stretch>
              </p:blipFill>
              <p:spPr>
                <a:xfrm>
                  <a:off x="7121272" y="4492876"/>
                  <a:ext cx="576360" cy="1030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3" name="Ink 52">
                  <a:extLst>
                    <a:ext uri="{FF2B5EF4-FFF2-40B4-BE49-F238E27FC236}">
                      <a16:creationId xmlns:a16="http://schemas.microsoft.com/office/drawing/2014/main" id="{36701CCB-12D2-CD81-EE77-CE07D209C3CF}"/>
                    </a:ext>
                  </a:extLst>
                </p14:cNvPr>
                <p14:cNvContentPartPr/>
                <p14:nvPr/>
              </p14:nvContentPartPr>
              <p14:xfrm>
                <a:off x="7679272" y="4716076"/>
                <a:ext cx="4680" cy="766080"/>
              </p14:xfrm>
            </p:contentPart>
          </mc:Choice>
          <mc:Fallback xmlns="">
            <p:pic>
              <p:nvPicPr>
                <p:cNvPr id="53" name="Ink 52">
                  <a:extLst>
                    <a:ext uri="{FF2B5EF4-FFF2-40B4-BE49-F238E27FC236}">
                      <a16:creationId xmlns:a16="http://schemas.microsoft.com/office/drawing/2014/main" id="{36701CCB-12D2-CD81-EE77-CE07D209C3CF}"/>
                    </a:ext>
                  </a:extLst>
                </p:cNvPr>
                <p:cNvPicPr/>
                <p:nvPr/>
              </p:nvPicPr>
              <p:blipFill>
                <a:blip r:embed="rId32"/>
                <a:stretch>
                  <a:fillRect/>
                </a:stretch>
              </p:blipFill>
              <p:spPr>
                <a:xfrm>
                  <a:off x="7663792" y="4700596"/>
                  <a:ext cx="35280" cy="796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4" name="Ink 53">
                  <a:extLst>
                    <a:ext uri="{FF2B5EF4-FFF2-40B4-BE49-F238E27FC236}">
                      <a16:creationId xmlns:a16="http://schemas.microsoft.com/office/drawing/2014/main" id="{EF6C0C4B-38D2-A5AC-F3E3-1534573A3C87}"/>
                    </a:ext>
                  </a:extLst>
                </p14:cNvPr>
                <p14:cNvContentPartPr/>
                <p14:nvPr/>
              </p14:nvContentPartPr>
              <p14:xfrm>
                <a:off x="7673152" y="4420516"/>
                <a:ext cx="476280" cy="1110240"/>
              </p14:xfrm>
            </p:contentPart>
          </mc:Choice>
          <mc:Fallback xmlns="">
            <p:pic>
              <p:nvPicPr>
                <p:cNvPr id="54" name="Ink 53">
                  <a:extLst>
                    <a:ext uri="{FF2B5EF4-FFF2-40B4-BE49-F238E27FC236}">
                      <a16:creationId xmlns:a16="http://schemas.microsoft.com/office/drawing/2014/main" id="{EF6C0C4B-38D2-A5AC-F3E3-1534573A3C87}"/>
                    </a:ext>
                  </a:extLst>
                </p:cNvPr>
                <p:cNvPicPr/>
                <p:nvPr/>
              </p:nvPicPr>
              <p:blipFill>
                <a:blip r:embed="rId34"/>
                <a:stretch>
                  <a:fillRect/>
                </a:stretch>
              </p:blipFill>
              <p:spPr>
                <a:xfrm>
                  <a:off x="7657672" y="4405036"/>
                  <a:ext cx="506880" cy="1140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5" name="Ink 54">
                  <a:extLst>
                    <a:ext uri="{FF2B5EF4-FFF2-40B4-BE49-F238E27FC236}">
                      <a16:creationId xmlns:a16="http://schemas.microsoft.com/office/drawing/2014/main" id="{BCAF3278-E1C7-24C0-7452-D2D4C54B6C59}"/>
                    </a:ext>
                  </a:extLst>
                </p14:cNvPr>
                <p14:cNvContentPartPr/>
                <p14:nvPr/>
              </p14:nvContentPartPr>
              <p14:xfrm>
                <a:off x="7074472" y="4559116"/>
                <a:ext cx="598320" cy="991800"/>
              </p14:xfrm>
            </p:contentPart>
          </mc:Choice>
          <mc:Fallback xmlns="">
            <p:pic>
              <p:nvPicPr>
                <p:cNvPr id="55" name="Ink 54">
                  <a:extLst>
                    <a:ext uri="{FF2B5EF4-FFF2-40B4-BE49-F238E27FC236}">
                      <a16:creationId xmlns:a16="http://schemas.microsoft.com/office/drawing/2014/main" id="{BCAF3278-E1C7-24C0-7452-D2D4C54B6C59}"/>
                    </a:ext>
                  </a:extLst>
                </p:cNvPr>
                <p:cNvPicPr/>
                <p:nvPr/>
              </p:nvPicPr>
              <p:blipFill>
                <a:blip r:embed="rId36"/>
                <a:stretch>
                  <a:fillRect/>
                </a:stretch>
              </p:blipFill>
              <p:spPr>
                <a:xfrm>
                  <a:off x="7059001" y="4543630"/>
                  <a:ext cx="628902" cy="102241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6" name="Ink 55">
                  <a:extLst>
                    <a:ext uri="{FF2B5EF4-FFF2-40B4-BE49-F238E27FC236}">
                      <a16:creationId xmlns:a16="http://schemas.microsoft.com/office/drawing/2014/main" id="{C06B2D3C-5296-2D45-BF80-CC8384A6BBE7}"/>
                    </a:ext>
                  </a:extLst>
                </p14:cNvPr>
                <p14:cNvContentPartPr/>
                <p14:nvPr/>
              </p14:nvContentPartPr>
              <p14:xfrm>
                <a:off x="7648312" y="4496836"/>
                <a:ext cx="596520" cy="1034640"/>
              </p14:xfrm>
            </p:contentPart>
          </mc:Choice>
          <mc:Fallback xmlns="">
            <p:pic>
              <p:nvPicPr>
                <p:cNvPr id="56" name="Ink 55">
                  <a:extLst>
                    <a:ext uri="{FF2B5EF4-FFF2-40B4-BE49-F238E27FC236}">
                      <a16:creationId xmlns:a16="http://schemas.microsoft.com/office/drawing/2014/main" id="{C06B2D3C-5296-2D45-BF80-CC8384A6BBE7}"/>
                    </a:ext>
                  </a:extLst>
                </p:cNvPr>
                <p:cNvPicPr/>
                <p:nvPr/>
              </p:nvPicPr>
              <p:blipFill>
                <a:blip r:embed="rId38"/>
                <a:stretch>
                  <a:fillRect/>
                </a:stretch>
              </p:blipFill>
              <p:spPr>
                <a:xfrm>
                  <a:off x="7632832" y="4481356"/>
                  <a:ext cx="627120" cy="10652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7" name="Ink 56">
                  <a:extLst>
                    <a:ext uri="{FF2B5EF4-FFF2-40B4-BE49-F238E27FC236}">
                      <a16:creationId xmlns:a16="http://schemas.microsoft.com/office/drawing/2014/main" id="{411EDA55-2B59-FC17-9107-455D98590291}"/>
                    </a:ext>
                  </a:extLst>
                </p14:cNvPr>
                <p14:cNvContentPartPr/>
                <p14:nvPr/>
              </p14:nvContentPartPr>
              <p14:xfrm>
                <a:off x="6981592" y="4702396"/>
                <a:ext cx="683640" cy="859320"/>
              </p14:xfrm>
            </p:contentPart>
          </mc:Choice>
          <mc:Fallback xmlns="">
            <p:pic>
              <p:nvPicPr>
                <p:cNvPr id="57" name="Ink 56">
                  <a:extLst>
                    <a:ext uri="{FF2B5EF4-FFF2-40B4-BE49-F238E27FC236}">
                      <a16:creationId xmlns:a16="http://schemas.microsoft.com/office/drawing/2014/main" id="{411EDA55-2B59-FC17-9107-455D98590291}"/>
                    </a:ext>
                  </a:extLst>
                </p:cNvPr>
                <p:cNvPicPr/>
                <p:nvPr/>
              </p:nvPicPr>
              <p:blipFill>
                <a:blip r:embed="rId40"/>
                <a:stretch>
                  <a:fillRect/>
                </a:stretch>
              </p:blipFill>
              <p:spPr>
                <a:xfrm>
                  <a:off x="6966112" y="4686916"/>
                  <a:ext cx="714240" cy="8899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8" name="Ink 57">
                  <a:extLst>
                    <a:ext uri="{FF2B5EF4-FFF2-40B4-BE49-F238E27FC236}">
                      <a16:creationId xmlns:a16="http://schemas.microsoft.com/office/drawing/2014/main" id="{797F3EFD-814B-2847-C3EF-54FE73153BFA}"/>
                    </a:ext>
                  </a:extLst>
                </p14:cNvPr>
                <p14:cNvContentPartPr/>
                <p14:nvPr/>
              </p14:nvContentPartPr>
              <p14:xfrm>
                <a:off x="7664152" y="4523836"/>
                <a:ext cx="673560" cy="1026720"/>
              </p14:xfrm>
            </p:contentPart>
          </mc:Choice>
          <mc:Fallback xmlns="">
            <p:pic>
              <p:nvPicPr>
                <p:cNvPr id="58" name="Ink 57">
                  <a:extLst>
                    <a:ext uri="{FF2B5EF4-FFF2-40B4-BE49-F238E27FC236}">
                      <a16:creationId xmlns:a16="http://schemas.microsoft.com/office/drawing/2014/main" id="{797F3EFD-814B-2847-C3EF-54FE73153BFA}"/>
                    </a:ext>
                  </a:extLst>
                </p:cNvPr>
                <p:cNvPicPr/>
                <p:nvPr/>
              </p:nvPicPr>
              <p:blipFill>
                <a:blip r:embed="rId42"/>
                <a:stretch>
                  <a:fillRect/>
                </a:stretch>
              </p:blipFill>
              <p:spPr>
                <a:xfrm>
                  <a:off x="7648680" y="4508356"/>
                  <a:ext cx="704144"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9" name="Ink 58">
                  <a:extLst>
                    <a:ext uri="{FF2B5EF4-FFF2-40B4-BE49-F238E27FC236}">
                      <a16:creationId xmlns:a16="http://schemas.microsoft.com/office/drawing/2014/main" id="{5E051F25-E5FA-078A-14A2-A775A454F6B2}"/>
                    </a:ext>
                  </a:extLst>
                </p14:cNvPr>
                <p14:cNvContentPartPr/>
                <p14:nvPr/>
              </p14:nvContentPartPr>
              <p14:xfrm>
                <a:off x="7249792" y="4719676"/>
                <a:ext cx="343440" cy="120960"/>
              </p14:xfrm>
            </p:contentPart>
          </mc:Choice>
          <mc:Fallback xmlns="">
            <p:pic>
              <p:nvPicPr>
                <p:cNvPr id="59" name="Ink 58">
                  <a:extLst>
                    <a:ext uri="{FF2B5EF4-FFF2-40B4-BE49-F238E27FC236}">
                      <a16:creationId xmlns:a16="http://schemas.microsoft.com/office/drawing/2014/main" id="{5E051F25-E5FA-078A-14A2-A775A454F6B2}"/>
                    </a:ext>
                  </a:extLst>
                </p:cNvPr>
                <p:cNvPicPr/>
                <p:nvPr/>
              </p:nvPicPr>
              <p:blipFill>
                <a:blip r:embed="rId44"/>
                <a:stretch>
                  <a:fillRect/>
                </a:stretch>
              </p:blipFill>
              <p:spPr>
                <a:xfrm>
                  <a:off x="7234328" y="4704242"/>
                  <a:ext cx="374008" cy="15146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0" name="Ink 59">
                  <a:extLst>
                    <a:ext uri="{FF2B5EF4-FFF2-40B4-BE49-F238E27FC236}">
                      <a16:creationId xmlns:a16="http://schemas.microsoft.com/office/drawing/2014/main" id="{A1873026-417A-8083-F377-491F8E2A348F}"/>
                    </a:ext>
                  </a:extLst>
                </p14:cNvPr>
                <p14:cNvContentPartPr/>
                <p14:nvPr/>
              </p14:nvContentPartPr>
              <p14:xfrm>
                <a:off x="7238992" y="4879876"/>
                <a:ext cx="287640" cy="95040"/>
              </p14:xfrm>
            </p:contentPart>
          </mc:Choice>
          <mc:Fallback xmlns="">
            <p:pic>
              <p:nvPicPr>
                <p:cNvPr id="60" name="Ink 59">
                  <a:extLst>
                    <a:ext uri="{FF2B5EF4-FFF2-40B4-BE49-F238E27FC236}">
                      <a16:creationId xmlns:a16="http://schemas.microsoft.com/office/drawing/2014/main" id="{A1873026-417A-8083-F377-491F8E2A348F}"/>
                    </a:ext>
                  </a:extLst>
                </p:cNvPr>
                <p:cNvPicPr/>
                <p:nvPr/>
              </p:nvPicPr>
              <p:blipFill>
                <a:blip r:embed="rId46"/>
                <a:stretch>
                  <a:fillRect/>
                </a:stretch>
              </p:blipFill>
              <p:spPr>
                <a:xfrm>
                  <a:off x="7223512" y="4864396"/>
                  <a:ext cx="3182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 name="Ink 60">
                  <a:extLst>
                    <a:ext uri="{FF2B5EF4-FFF2-40B4-BE49-F238E27FC236}">
                      <a16:creationId xmlns:a16="http://schemas.microsoft.com/office/drawing/2014/main" id="{F17743B7-0A2B-4E4A-14AF-240503DD894F}"/>
                    </a:ext>
                  </a:extLst>
                </p14:cNvPr>
                <p14:cNvContentPartPr/>
                <p14:nvPr/>
              </p14:nvContentPartPr>
              <p14:xfrm>
                <a:off x="7790512" y="4711036"/>
                <a:ext cx="258480" cy="132840"/>
              </p14:xfrm>
            </p:contentPart>
          </mc:Choice>
          <mc:Fallback xmlns="">
            <p:pic>
              <p:nvPicPr>
                <p:cNvPr id="61" name="Ink 60">
                  <a:extLst>
                    <a:ext uri="{FF2B5EF4-FFF2-40B4-BE49-F238E27FC236}">
                      <a16:creationId xmlns:a16="http://schemas.microsoft.com/office/drawing/2014/main" id="{F17743B7-0A2B-4E4A-14AF-240503DD894F}"/>
                    </a:ext>
                  </a:extLst>
                </p:cNvPr>
                <p:cNvPicPr/>
                <p:nvPr/>
              </p:nvPicPr>
              <p:blipFill>
                <a:blip r:embed="rId48"/>
                <a:stretch>
                  <a:fillRect/>
                </a:stretch>
              </p:blipFill>
              <p:spPr>
                <a:xfrm>
                  <a:off x="7775010" y="4695556"/>
                  <a:ext cx="289123"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2" name="Ink 61">
                  <a:extLst>
                    <a:ext uri="{FF2B5EF4-FFF2-40B4-BE49-F238E27FC236}">
                      <a16:creationId xmlns:a16="http://schemas.microsoft.com/office/drawing/2014/main" id="{3687F409-7ABF-CD69-BE69-7CDB0358B5D5}"/>
                    </a:ext>
                  </a:extLst>
                </p14:cNvPr>
                <p14:cNvContentPartPr/>
                <p14:nvPr/>
              </p14:nvContentPartPr>
              <p14:xfrm>
                <a:off x="7798792" y="4894636"/>
                <a:ext cx="282960" cy="81720"/>
              </p14:xfrm>
            </p:contentPart>
          </mc:Choice>
          <mc:Fallback xmlns="">
            <p:pic>
              <p:nvPicPr>
                <p:cNvPr id="62" name="Ink 61">
                  <a:extLst>
                    <a:ext uri="{FF2B5EF4-FFF2-40B4-BE49-F238E27FC236}">
                      <a16:creationId xmlns:a16="http://schemas.microsoft.com/office/drawing/2014/main" id="{3687F409-7ABF-CD69-BE69-7CDB0358B5D5}"/>
                    </a:ext>
                  </a:extLst>
                </p:cNvPr>
                <p:cNvPicPr/>
                <p:nvPr/>
              </p:nvPicPr>
              <p:blipFill>
                <a:blip r:embed="rId50"/>
                <a:stretch>
                  <a:fillRect/>
                </a:stretch>
              </p:blipFill>
              <p:spPr>
                <a:xfrm>
                  <a:off x="7783292" y="4879156"/>
                  <a:ext cx="313599" cy="112320"/>
                </a:xfrm>
                <a:prstGeom prst="rect">
                  <a:avLst/>
                </a:prstGeom>
              </p:spPr>
            </p:pic>
          </mc:Fallback>
        </mc:AlternateContent>
      </p:grpSp>
      <p:grpSp>
        <p:nvGrpSpPr>
          <p:cNvPr id="81" name="Group 80">
            <a:extLst>
              <a:ext uri="{FF2B5EF4-FFF2-40B4-BE49-F238E27FC236}">
                <a16:creationId xmlns:a16="http://schemas.microsoft.com/office/drawing/2014/main" id="{83ECD375-F7A1-D99B-04C6-9C5DDE3FEC4C}"/>
              </a:ext>
            </a:extLst>
          </p:cNvPr>
          <p:cNvGrpSpPr/>
          <p:nvPr/>
        </p:nvGrpSpPr>
        <p:grpSpPr>
          <a:xfrm>
            <a:off x="5288291" y="4616189"/>
            <a:ext cx="868680" cy="1071000"/>
            <a:chOff x="728752" y="2728156"/>
            <a:chExt cx="868680" cy="1071000"/>
          </a:xfrm>
        </p:grpSpPr>
        <mc:AlternateContent xmlns:mc="http://schemas.openxmlformats.org/markup-compatibility/2006" xmlns:p14="http://schemas.microsoft.com/office/powerpoint/2010/main">
          <mc:Choice Requires="p14">
            <p:contentPart p14:bwMode="auto" r:id="rId51">
              <p14:nvContentPartPr>
                <p14:cNvPr id="68" name="Ink 67">
                  <a:extLst>
                    <a:ext uri="{FF2B5EF4-FFF2-40B4-BE49-F238E27FC236}">
                      <a16:creationId xmlns:a16="http://schemas.microsoft.com/office/drawing/2014/main" id="{16BA3D69-9B9B-D498-7BDA-A700CD6320DB}"/>
                    </a:ext>
                  </a:extLst>
                </p14:cNvPr>
                <p14:cNvContentPartPr/>
                <p14:nvPr/>
              </p14:nvContentPartPr>
              <p14:xfrm>
                <a:off x="788512" y="2809156"/>
                <a:ext cx="630720" cy="569520"/>
              </p14:xfrm>
            </p:contentPart>
          </mc:Choice>
          <mc:Fallback xmlns="">
            <p:pic>
              <p:nvPicPr>
                <p:cNvPr id="68" name="Ink 67">
                  <a:extLst>
                    <a:ext uri="{FF2B5EF4-FFF2-40B4-BE49-F238E27FC236}">
                      <a16:creationId xmlns:a16="http://schemas.microsoft.com/office/drawing/2014/main" id="{16BA3D69-9B9B-D498-7BDA-A700CD6320DB}"/>
                    </a:ext>
                  </a:extLst>
                </p:cNvPr>
                <p:cNvPicPr/>
                <p:nvPr/>
              </p:nvPicPr>
              <p:blipFill>
                <a:blip r:embed="rId52"/>
                <a:stretch>
                  <a:fillRect/>
                </a:stretch>
              </p:blipFill>
              <p:spPr>
                <a:xfrm>
                  <a:off x="773032" y="2793676"/>
                  <a:ext cx="661320" cy="6001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9" name="Ink 68">
                  <a:extLst>
                    <a:ext uri="{FF2B5EF4-FFF2-40B4-BE49-F238E27FC236}">
                      <a16:creationId xmlns:a16="http://schemas.microsoft.com/office/drawing/2014/main" id="{D0A22E11-3FB5-E2BC-E658-BB918306D9A9}"/>
                    </a:ext>
                  </a:extLst>
                </p14:cNvPr>
                <p14:cNvContentPartPr/>
                <p14:nvPr/>
              </p14:nvContentPartPr>
              <p14:xfrm>
                <a:off x="926032" y="2965756"/>
                <a:ext cx="371520" cy="381960"/>
              </p14:xfrm>
            </p:contentPart>
          </mc:Choice>
          <mc:Fallback xmlns="">
            <p:pic>
              <p:nvPicPr>
                <p:cNvPr id="69" name="Ink 68">
                  <a:extLst>
                    <a:ext uri="{FF2B5EF4-FFF2-40B4-BE49-F238E27FC236}">
                      <a16:creationId xmlns:a16="http://schemas.microsoft.com/office/drawing/2014/main" id="{D0A22E11-3FB5-E2BC-E658-BB918306D9A9}"/>
                    </a:ext>
                  </a:extLst>
                </p:cNvPr>
                <p:cNvPicPr/>
                <p:nvPr/>
              </p:nvPicPr>
              <p:blipFill>
                <a:blip r:embed="rId54"/>
                <a:stretch>
                  <a:fillRect/>
                </a:stretch>
              </p:blipFill>
              <p:spPr>
                <a:xfrm>
                  <a:off x="910552" y="2950276"/>
                  <a:ext cx="40212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0" name="Ink 69">
                  <a:extLst>
                    <a:ext uri="{FF2B5EF4-FFF2-40B4-BE49-F238E27FC236}">
                      <a16:creationId xmlns:a16="http://schemas.microsoft.com/office/drawing/2014/main" id="{F139116E-9732-28C9-3CED-66EA69A21DEF}"/>
                    </a:ext>
                  </a:extLst>
                </p14:cNvPr>
                <p14:cNvContentPartPr/>
                <p14:nvPr/>
              </p14:nvContentPartPr>
              <p14:xfrm>
                <a:off x="1248592" y="3003196"/>
                <a:ext cx="41040" cy="21600"/>
              </p14:xfrm>
            </p:contentPart>
          </mc:Choice>
          <mc:Fallback xmlns="">
            <p:pic>
              <p:nvPicPr>
                <p:cNvPr id="70" name="Ink 69">
                  <a:extLst>
                    <a:ext uri="{FF2B5EF4-FFF2-40B4-BE49-F238E27FC236}">
                      <a16:creationId xmlns:a16="http://schemas.microsoft.com/office/drawing/2014/main" id="{F139116E-9732-28C9-3CED-66EA69A21DEF}"/>
                    </a:ext>
                  </a:extLst>
                </p:cNvPr>
                <p:cNvPicPr/>
                <p:nvPr/>
              </p:nvPicPr>
              <p:blipFill>
                <a:blip r:embed="rId56"/>
                <a:stretch>
                  <a:fillRect/>
                </a:stretch>
              </p:blipFill>
              <p:spPr>
                <a:xfrm>
                  <a:off x="1233112" y="2987970"/>
                  <a:ext cx="71640" cy="51698"/>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1" name="Ink 70">
                  <a:extLst>
                    <a:ext uri="{FF2B5EF4-FFF2-40B4-BE49-F238E27FC236}">
                      <a16:creationId xmlns:a16="http://schemas.microsoft.com/office/drawing/2014/main" id="{5E152D46-DC26-CED6-9D42-7BE82D98776E}"/>
                    </a:ext>
                  </a:extLst>
                </p14:cNvPr>
                <p14:cNvContentPartPr/>
                <p14:nvPr/>
              </p14:nvContentPartPr>
              <p14:xfrm>
                <a:off x="1162552" y="2930116"/>
                <a:ext cx="66240" cy="53640"/>
              </p14:xfrm>
            </p:contentPart>
          </mc:Choice>
          <mc:Fallback xmlns="">
            <p:pic>
              <p:nvPicPr>
                <p:cNvPr id="71" name="Ink 70">
                  <a:extLst>
                    <a:ext uri="{FF2B5EF4-FFF2-40B4-BE49-F238E27FC236}">
                      <a16:creationId xmlns:a16="http://schemas.microsoft.com/office/drawing/2014/main" id="{5E152D46-DC26-CED6-9D42-7BE82D98776E}"/>
                    </a:ext>
                  </a:extLst>
                </p:cNvPr>
                <p:cNvPicPr/>
                <p:nvPr/>
              </p:nvPicPr>
              <p:blipFill>
                <a:blip r:embed="rId58"/>
                <a:stretch>
                  <a:fillRect/>
                </a:stretch>
              </p:blipFill>
              <p:spPr>
                <a:xfrm>
                  <a:off x="1147072" y="2914636"/>
                  <a:ext cx="968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2" name="Ink 71">
                  <a:extLst>
                    <a:ext uri="{FF2B5EF4-FFF2-40B4-BE49-F238E27FC236}">
                      <a16:creationId xmlns:a16="http://schemas.microsoft.com/office/drawing/2014/main" id="{25F68802-A5B8-8863-3C38-96AE5CA33711}"/>
                    </a:ext>
                  </a:extLst>
                </p14:cNvPr>
                <p14:cNvContentPartPr/>
                <p14:nvPr/>
              </p14:nvContentPartPr>
              <p14:xfrm>
                <a:off x="1054192" y="2907796"/>
                <a:ext cx="22320" cy="57960"/>
              </p14:xfrm>
            </p:contentPart>
          </mc:Choice>
          <mc:Fallback xmlns="">
            <p:pic>
              <p:nvPicPr>
                <p:cNvPr id="72" name="Ink 71">
                  <a:extLst>
                    <a:ext uri="{FF2B5EF4-FFF2-40B4-BE49-F238E27FC236}">
                      <a16:creationId xmlns:a16="http://schemas.microsoft.com/office/drawing/2014/main" id="{25F68802-A5B8-8863-3C38-96AE5CA33711}"/>
                    </a:ext>
                  </a:extLst>
                </p:cNvPr>
                <p:cNvPicPr/>
                <p:nvPr/>
              </p:nvPicPr>
              <p:blipFill>
                <a:blip r:embed="rId60"/>
                <a:stretch>
                  <a:fillRect/>
                </a:stretch>
              </p:blipFill>
              <p:spPr>
                <a:xfrm>
                  <a:off x="1038458" y="2892219"/>
                  <a:ext cx="53422" cy="8875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3" name="Ink 72">
                  <a:extLst>
                    <a:ext uri="{FF2B5EF4-FFF2-40B4-BE49-F238E27FC236}">
                      <a16:creationId xmlns:a16="http://schemas.microsoft.com/office/drawing/2014/main" id="{35CC4177-A8E2-2359-04EB-9CC97C479D20}"/>
                    </a:ext>
                  </a:extLst>
                </p14:cNvPr>
                <p14:cNvContentPartPr/>
                <p14:nvPr/>
              </p14:nvContentPartPr>
              <p14:xfrm>
                <a:off x="922072" y="2950276"/>
                <a:ext cx="48240" cy="47880"/>
              </p14:xfrm>
            </p:contentPart>
          </mc:Choice>
          <mc:Fallback xmlns="">
            <p:pic>
              <p:nvPicPr>
                <p:cNvPr id="73" name="Ink 72">
                  <a:extLst>
                    <a:ext uri="{FF2B5EF4-FFF2-40B4-BE49-F238E27FC236}">
                      <a16:creationId xmlns:a16="http://schemas.microsoft.com/office/drawing/2014/main" id="{35CC4177-A8E2-2359-04EB-9CC97C479D20}"/>
                    </a:ext>
                  </a:extLst>
                </p:cNvPr>
                <p:cNvPicPr/>
                <p:nvPr/>
              </p:nvPicPr>
              <p:blipFill>
                <a:blip r:embed="rId62"/>
                <a:stretch>
                  <a:fillRect/>
                </a:stretch>
              </p:blipFill>
              <p:spPr>
                <a:xfrm>
                  <a:off x="906476" y="2934796"/>
                  <a:ext cx="7907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4" name="Ink 73">
                  <a:extLst>
                    <a:ext uri="{FF2B5EF4-FFF2-40B4-BE49-F238E27FC236}">
                      <a16:creationId xmlns:a16="http://schemas.microsoft.com/office/drawing/2014/main" id="{74C0CD48-C275-8F62-1F4C-C82ED9B5ECDB}"/>
                    </a:ext>
                  </a:extLst>
                </p14:cNvPr>
                <p14:cNvContentPartPr/>
                <p14:nvPr/>
              </p14:nvContentPartPr>
              <p14:xfrm>
                <a:off x="873832" y="3018316"/>
                <a:ext cx="48600" cy="59400"/>
              </p14:xfrm>
            </p:contentPart>
          </mc:Choice>
          <mc:Fallback xmlns="">
            <p:pic>
              <p:nvPicPr>
                <p:cNvPr id="74" name="Ink 73">
                  <a:extLst>
                    <a:ext uri="{FF2B5EF4-FFF2-40B4-BE49-F238E27FC236}">
                      <a16:creationId xmlns:a16="http://schemas.microsoft.com/office/drawing/2014/main" id="{74C0CD48-C275-8F62-1F4C-C82ED9B5ECDB}"/>
                    </a:ext>
                  </a:extLst>
                </p:cNvPr>
                <p:cNvPicPr/>
                <p:nvPr/>
              </p:nvPicPr>
              <p:blipFill>
                <a:blip r:embed="rId64"/>
                <a:stretch>
                  <a:fillRect/>
                </a:stretch>
              </p:blipFill>
              <p:spPr>
                <a:xfrm>
                  <a:off x="858466" y="3002836"/>
                  <a:ext cx="78975"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5" name="Ink 74">
                  <a:extLst>
                    <a:ext uri="{FF2B5EF4-FFF2-40B4-BE49-F238E27FC236}">
                      <a16:creationId xmlns:a16="http://schemas.microsoft.com/office/drawing/2014/main" id="{1384EC1C-2E15-10F8-83C8-3204B0F820A0}"/>
                    </a:ext>
                  </a:extLst>
                </p14:cNvPr>
                <p14:cNvContentPartPr/>
                <p14:nvPr/>
              </p14:nvContentPartPr>
              <p14:xfrm>
                <a:off x="872392" y="3152236"/>
                <a:ext cx="67320" cy="14760"/>
              </p14:xfrm>
            </p:contentPart>
          </mc:Choice>
          <mc:Fallback xmlns="">
            <p:pic>
              <p:nvPicPr>
                <p:cNvPr id="75" name="Ink 74">
                  <a:extLst>
                    <a:ext uri="{FF2B5EF4-FFF2-40B4-BE49-F238E27FC236}">
                      <a16:creationId xmlns:a16="http://schemas.microsoft.com/office/drawing/2014/main" id="{1384EC1C-2E15-10F8-83C8-3204B0F820A0}"/>
                    </a:ext>
                  </a:extLst>
                </p:cNvPr>
                <p:cNvPicPr/>
                <p:nvPr/>
              </p:nvPicPr>
              <p:blipFill>
                <a:blip r:embed="rId66"/>
                <a:stretch>
                  <a:fillRect/>
                </a:stretch>
              </p:blipFill>
              <p:spPr>
                <a:xfrm>
                  <a:off x="856829" y="3136369"/>
                  <a:ext cx="98085" cy="46125"/>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6" name="Ink 75">
                  <a:extLst>
                    <a:ext uri="{FF2B5EF4-FFF2-40B4-BE49-F238E27FC236}">
                      <a16:creationId xmlns:a16="http://schemas.microsoft.com/office/drawing/2014/main" id="{F6670672-40F6-6C1D-33D4-8E02BE3E1276}"/>
                    </a:ext>
                  </a:extLst>
                </p14:cNvPr>
                <p14:cNvContentPartPr/>
                <p14:nvPr/>
              </p14:nvContentPartPr>
              <p14:xfrm>
                <a:off x="926392" y="3080956"/>
                <a:ext cx="49680" cy="1080"/>
              </p14:xfrm>
            </p:contentPart>
          </mc:Choice>
          <mc:Fallback xmlns="">
            <p:pic>
              <p:nvPicPr>
                <p:cNvPr id="76" name="Ink 75">
                  <a:extLst>
                    <a:ext uri="{FF2B5EF4-FFF2-40B4-BE49-F238E27FC236}">
                      <a16:creationId xmlns:a16="http://schemas.microsoft.com/office/drawing/2014/main" id="{F6670672-40F6-6C1D-33D4-8E02BE3E1276}"/>
                    </a:ext>
                  </a:extLst>
                </p:cNvPr>
                <p:cNvPicPr/>
                <p:nvPr/>
              </p:nvPicPr>
              <p:blipFill>
                <a:blip r:embed="rId68"/>
                <a:stretch>
                  <a:fillRect/>
                </a:stretch>
              </p:blipFill>
              <p:spPr>
                <a:xfrm>
                  <a:off x="910912" y="3065476"/>
                  <a:ext cx="802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7" name="Ink 76">
                  <a:extLst>
                    <a:ext uri="{FF2B5EF4-FFF2-40B4-BE49-F238E27FC236}">
                      <a16:creationId xmlns:a16="http://schemas.microsoft.com/office/drawing/2014/main" id="{E18EC258-E09D-9E6F-9613-4D58298A2646}"/>
                    </a:ext>
                  </a:extLst>
                </p14:cNvPr>
                <p14:cNvContentPartPr/>
                <p14:nvPr/>
              </p14:nvContentPartPr>
              <p14:xfrm>
                <a:off x="1043392" y="2994556"/>
                <a:ext cx="44280" cy="150480"/>
              </p14:xfrm>
            </p:contentPart>
          </mc:Choice>
          <mc:Fallback xmlns="">
            <p:pic>
              <p:nvPicPr>
                <p:cNvPr id="77" name="Ink 76">
                  <a:extLst>
                    <a:ext uri="{FF2B5EF4-FFF2-40B4-BE49-F238E27FC236}">
                      <a16:creationId xmlns:a16="http://schemas.microsoft.com/office/drawing/2014/main" id="{E18EC258-E09D-9E6F-9613-4D58298A2646}"/>
                    </a:ext>
                  </a:extLst>
                </p:cNvPr>
                <p:cNvPicPr/>
                <p:nvPr/>
              </p:nvPicPr>
              <p:blipFill>
                <a:blip r:embed="rId70"/>
                <a:stretch>
                  <a:fillRect/>
                </a:stretch>
              </p:blipFill>
              <p:spPr>
                <a:xfrm>
                  <a:off x="1027912" y="2979076"/>
                  <a:ext cx="748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8" name="Ink 77">
                  <a:extLst>
                    <a:ext uri="{FF2B5EF4-FFF2-40B4-BE49-F238E27FC236}">
                      <a16:creationId xmlns:a16="http://schemas.microsoft.com/office/drawing/2014/main" id="{7C9C82A3-FCFE-3D18-26E4-FD9179F09110}"/>
                    </a:ext>
                  </a:extLst>
                </p14:cNvPr>
                <p14:cNvContentPartPr/>
                <p14:nvPr/>
              </p14:nvContentPartPr>
              <p14:xfrm>
                <a:off x="1067152" y="3078436"/>
                <a:ext cx="110520" cy="14760"/>
              </p14:xfrm>
            </p:contentPart>
          </mc:Choice>
          <mc:Fallback xmlns="">
            <p:pic>
              <p:nvPicPr>
                <p:cNvPr id="78" name="Ink 77">
                  <a:extLst>
                    <a:ext uri="{FF2B5EF4-FFF2-40B4-BE49-F238E27FC236}">
                      <a16:creationId xmlns:a16="http://schemas.microsoft.com/office/drawing/2014/main" id="{7C9C82A3-FCFE-3D18-26E4-FD9179F09110}"/>
                    </a:ext>
                  </a:extLst>
                </p:cNvPr>
                <p:cNvPicPr/>
                <p:nvPr/>
              </p:nvPicPr>
              <p:blipFill>
                <a:blip r:embed="rId72"/>
                <a:stretch>
                  <a:fillRect/>
                </a:stretch>
              </p:blipFill>
              <p:spPr>
                <a:xfrm>
                  <a:off x="1051621" y="3062956"/>
                  <a:ext cx="1412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9" name="Ink 78">
                  <a:extLst>
                    <a:ext uri="{FF2B5EF4-FFF2-40B4-BE49-F238E27FC236}">
                      <a16:creationId xmlns:a16="http://schemas.microsoft.com/office/drawing/2014/main" id="{E845B470-3C67-42B8-3315-B2869FB36703}"/>
                    </a:ext>
                  </a:extLst>
                </p14:cNvPr>
                <p14:cNvContentPartPr/>
                <p14:nvPr/>
              </p14:nvContentPartPr>
              <p14:xfrm>
                <a:off x="728752" y="2728156"/>
                <a:ext cx="868680" cy="1071000"/>
              </p14:xfrm>
            </p:contentPart>
          </mc:Choice>
          <mc:Fallback xmlns="">
            <p:pic>
              <p:nvPicPr>
                <p:cNvPr id="79" name="Ink 78">
                  <a:extLst>
                    <a:ext uri="{FF2B5EF4-FFF2-40B4-BE49-F238E27FC236}">
                      <a16:creationId xmlns:a16="http://schemas.microsoft.com/office/drawing/2014/main" id="{E845B470-3C67-42B8-3315-B2869FB36703}"/>
                    </a:ext>
                  </a:extLst>
                </p:cNvPr>
                <p:cNvPicPr/>
                <p:nvPr/>
              </p:nvPicPr>
              <p:blipFill>
                <a:blip r:embed="rId74"/>
                <a:stretch>
                  <a:fillRect/>
                </a:stretch>
              </p:blipFill>
              <p:spPr>
                <a:xfrm>
                  <a:off x="713278" y="2712676"/>
                  <a:ext cx="899267" cy="1101600"/>
                </a:xfrm>
                <a:prstGeom prst="rect">
                  <a:avLst/>
                </a:prstGeom>
              </p:spPr>
            </p:pic>
          </mc:Fallback>
        </mc:AlternateContent>
      </p:grpSp>
      <p:sp>
        <p:nvSpPr>
          <p:cNvPr id="83" name="Text Placeholder 1">
            <a:extLst>
              <a:ext uri="{FF2B5EF4-FFF2-40B4-BE49-F238E27FC236}">
                <a16:creationId xmlns:a16="http://schemas.microsoft.com/office/drawing/2014/main" id="{81768316-3B8F-7815-3329-9A531AAC241F}"/>
              </a:ext>
            </a:extLst>
          </p:cNvPr>
          <p:cNvSpPr txBox="1">
            <a:spLocks/>
          </p:cNvSpPr>
          <p:nvPr/>
        </p:nvSpPr>
        <p:spPr>
          <a:xfrm>
            <a:off x="5094396" y="3696402"/>
            <a:ext cx="1346933"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rPr>
              <a:t>???</a:t>
            </a:r>
          </a:p>
        </p:txBody>
      </p:sp>
      <p:sp>
        <p:nvSpPr>
          <p:cNvPr id="84" name="Text Placeholder 1">
            <a:extLst>
              <a:ext uri="{FF2B5EF4-FFF2-40B4-BE49-F238E27FC236}">
                <a16:creationId xmlns:a16="http://schemas.microsoft.com/office/drawing/2014/main" id="{18B6557B-7096-425A-16DC-693B2FA88B6B}"/>
              </a:ext>
            </a:extLst>
          </p:cNvPr>
          <p:cNvSpPr txBox="1">
            <a:spLocks/>
          </p:cNvSpPr>
          <p:nvPr/>
        </p:nvSpPr>
        <p:spPr>
          <a:xfrm>
            <a:off x="4674923" y="3715788"/>
            <a:ext cx="2241431"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cs typeface="Dreaming Outloud Pro" panose="03050502040302030504" pitchFamily="66" charset="77"/>
              </a:rPr>
              <a:t>Family</a:t>
            </a:r>
          </a:p>
        </p:txBody>
      </p:sp>
      <p:sp>
        <p:nvSpPr>
          <p:cNvPr id="85" name="Text Placeholder 1">
            <a:extLst>
              <a:ext uri="{FF2B5EF4-FFF2-40B4-BE49-F238E27FC236}">
                <a16:creationId xmlns:a16="http://schemas.microsoft.com/office/drawing/2014/main" id="{AD8BBB7A-AC1B-01F0-2F4C-0B7B01F4A567}"/>
              </a:ext>
            </a:extLst>
          </p:cNvPr>
          <p:cNvSpPr txBox="1">
            <a:spLocks/>
          </p:cNvSpPr>
          <p:nvPr/>
        </p:nvSpPr>
        <p:spPr>
          <a:xfrm>
            <a:off x="4926476" y="3727843"/>
            <a:ext cx="1659854"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cs typeface="Dreaming Outloud Pro" panose="03050502040302030504" pitchFamily="66" charset="77"/>
              </a:rPr>
              <a:t>Friendship</a:t>
            </a:r>
          </a:p>
        </p:txBody>
      </p:sp>
      <p:sp>
        <p:nvSpPr>
          <p:cNvPr id="86" name="Text Placeholder 1">
            <a:extLst>
              <a:ext uri="{FF2B5EF4-FFF2-40B4-BE49-F238E27FC236}">
                <a16:creationId xmlns:a16="http://schemas.microsoft.com/office/drawing/2014/main" id="{4847056D-D4EB-0E2B-6605-C44C868A9BC6}"/>
              </a:ext>
            </a:extLst>
          </p:cNvPr>
          <p:cNvSpPr txBox="1">
            <a:spLocks/>
          </p:cNvSpPr>
          <p:nvPr/>
        </p:nvSpPr>
        <p:spPr>
          <a:xfrm>
            <a:off x="5094396" y="3707317"/>
            <a:ext cx="1353953" cy="407596"/>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cs typeface="Dreaming Outloud Pro" panose="03050502040302030504" pitchFamily="66" charset="77"/>
              </a:rPr>
              <a:t>Pets</a:t>
            </a:r>
          </a:p>
        </p:txBody>
      </p:sp>
      <p:grpSp>
        <p:nvGrpSpPr>
          <p:cNvPr id="8" name="Group 7">
            <a:extLst>
              <a:ext uri="{FF2B5EF4-FFF2-40B4-BE49-F238E27FC236}">
                <a16:creationId xmlns:a16="http://schemas.microsoft.com/office/drawing/2014/main" id="{A5782FE4-2BB4-8A91-C478-2E60E6CE7944}"/>
              </a:ext>
            </a:extLst>
          </p:cNvPr>
          <p:cNvGrpSpPr/>
          <p:nvPr/>
        </p:nvGrpSpPr>
        <p:grpSpPr>
          <a:xfrm>
            <a:off x="2985287" y="4836862"/>
            <a:ext cx="755727" cy="737144"/>
            <a:chOff x="1666185" y="2381127"/>
            <a:chExt cx="858129" cy="837028"/>
          </a:xfrm>
        </p:grpSpPr>
        <p:sp>
          <p:nvSpPr>
            <p:cNvPr id="9" name="Oval 8">
              <a:extLst>
                <a:ext uri="{FF2B5EF4-FFF2-40B4-BE49-F238E27FC236}">
                  <a16:creationId xmlns:a16="http://schemas.microsoft.com/office/drawing/2014/main" id="{DC865FF4-AA69-0A83-32CC-25173FF9C8D2}"/>
                </a:ext>
              </a:extLst>
            </p:cNvPr>
            <p:cNvSpPr/>
            <p:nvPr/>
          </p:nvSpPr>
          <p:spPr>
            <a:xfrm>
              <a:off x="1666185" y="2381127"/>
              <a:ext cx="858129" cy="837028"/>
            </a:xfrm>
            <a:custGeom>
              <a:avLst/>
              <a:gdLst>
                <a:gd name="connsiteX0" fmla="*/ 0 w 858129"/>
                <a:gd name="connsiteY0" fmla="*/ 418514 h 837028"/>
                <a:gd name="connsiteX1" fmla="*/ 429065 w 858129"/>
                <a:gd name="connsiteY1" fmla="*/ 0 h 837028"/>
                <a:gd name="connsiteX2" fmla="*/ 858130 w 858129"/>
                <a:gd name="connsiteY2" fmla="*/ 418514 h 837028"/>
                <a:gd name="connsiteX3" fmla="*/ 429065 w 858129"/>
                <a:gd name="connsiteY3" fmla="*/ 837028 h 837028"/>
                <a:gd name="connsiteX4" fmla="*/ 0 w 858129"/>
                <a:gd name="connsiteY4" fmla="*/ 418514 h 8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29" h="837028" extrusionOk="0">
                  <a:moveTo>
                    <a:pt x="0" y="418514"/>
                  </a:moveTo>
                  <a:cubicBezTo>
                    <a:pt x="-55942" y="152869"/>
                    <a:pt x="167495" y="9234"/>
                    <a:pt x="429065" y="0"/>
                  </a:cubicBezTo>
                  <a:cubicBezTo>
                    <a:pt x="677975" y="2515"/>
                    <a:pt x="822433" y="188510"/>
                    <a:pt x="858130" y="418514"/>
                  </a:cubicBezTo>
                  <a:cubicBezTo>
                    <a:pt x="822419" y="684527"/>
                    <a:pt x="656273" y="890965"/>
                    <a:pt x="429065" y="837028"/>
                  </a:cubicBezTo>
                  <a:cubicBezTo>
                    <a:pt x="156858" y="817747"/>
                    <a:pt x="25733" y="661949"/>
                    <a:pt x="0" y="418514"/>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0" name="Oval 9">
              <a:extLst>
                <a:ext uri="{FF2B5EF4-FFF2-40B4-BE49-F238E27FC236}">
                  <a16:creationId xmlns:a16="http://schemas.microsoft.com/office/drawing/2014/main" id="{1D9D2C20-1AAD-9C69-80BE-A9157F23DF46}"/>
                </a:ext>
              </a:extLst>
            </p:cNvPr>
            <p:cNvSpPr/>
            <p:nvPr/>
          </p:nvSpPr>
          <p:spPr>
            <a:xfrm>
              <a:off x="1819757" y="2535871"/>
              <a:ext cx="550984" cy="527539"/>
            </a:xfrm>
            <a:custGeom>
              <a:avLst/>
              <a:gdLst>
                <a:gd name="connsiteX0" fmla="*/ 0 w 550984"/>
                <a:gd name="connsiteY0" fmla="*/ 263770 h 527539"/>
                <a:gd name="connsiteX1" fmla="*/ 275492 w 550984"/>
                <a:gd name="connsiteY1" fmla="*/ 0 h 527539"/>
                <a:gd name="connsiteX2" fmla="*/ 550984 w 550984"/>
                <a:gd name="connsiteY2" fmla="*/ 263770 h 527539"/>
                <a:gd name="connsiteX3" fmla="*/ 275492 w 550984"/>
                <a:gd name="connsiteY3" fmla="*/ 527540 h 527539"/>
                <a:gd name="connsiteX4" fmla="*/ 0 w 550984"/>
                <a:gd name="connsiteY4" fmla="*/ 263770 h 52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84" h="527539" extrusionOk="0">
                  <a:moveTo>
                    <a:pt x="0" y="263770"/>
                  </a:moveTo>
                  <a:cubicBezTo>
                    <a:pt x="-6978" y="113790"/>
                    <a:pt x="109711" y="5116"/>
                    <a:pt x="275492" y="0"/>
                  </a:cubicBezTo>
                  <a:cubicBezTo>
                    <a:pt x="453194" y="5379"/>
                    <a:pt x="522738" y="118992"/>
                    <a:pt x="550984" y="263770"/>
                  </a:cubicBezTo>
                  <a:cubicBezTo>
                    <a:pt x="522328" y="437430"/>
                    <a:pt x="426763" y="532398"/>
                    <a:pt x="275492" y="527540"/>
                  </a:cubicBezTo>
                  <a:cubicBezTo>
                    <a:pt x="88400" y="508422"/>
                    <a:pt x="2969" y="410864"/>
                    <a:pt x="0" y="263770"/>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16" name="Oval 15">
              <a:extLst>
                <a:ext uri="{FF2B5EF4-FFF2-40B4-BE49-F238E27FC236}">
                  <a16:creationId xmlns:a16="http://schemas.microsoft.com/office/drawing/2014/main" id="{698B4748-F2C5-6AEF-C0EB-9F9BAD2184A9}"/>
                </a:ext>
              </a:extLst>
            </p:cNvPr>
            <p:cNvSpPr/>
            <p:nvPr/>
          </p:nvSpPr>
          <p:spPr>
            <a:xfrm>
              <a:off x="1972157" y="2688271"/>
              <a:ext cx="222843" cy="213361"/>
            </a:xfrm>
            <a:custGeom>
              <a:avLst/>
              <a:gdLst>
                <a:gd name="connsiteX0" fmla="*/ 0 w 222843"/>
                <a:gd name="connsiteY0" fmla="*/ 106681 h 213361"/>
                <a:gd name="connsiteX1" fmla="*/ 111422 w 222843"/>
                <a:gd name="connsiteY1" fmla="*/ 0 h 213361"/>
                <a:gd name="connsiteX2" fmla="*/ 222844 w 222843"/>
                <a:gd name="connsiteY2" fmla="*/ 106681 h 213361"/>
                <a:gd name="connsiteX3" fmla="*/ 111422 w 222843"/>
                <a:gd name="connsiteY3" fmla="*/ 213362 h 213361"/>
                <a:gd name="connsiteX4" fmla="*/ 0 w 222843"/>
                <a:gd name="connsiteY4" fmla="*/ 106681 h 2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3" h="213361" extrusionOk="0">
                  <a:moveTo>
                    <a:pt x="0" y="106681"/>
                  </a:moveTo>
                  <a:cubicBezTo>
                    <a:pt x="-6254" y="43906"/>
                    <a:pt x="44910" y="1867"/>
                    <a:pt x="111422" y="0"/>
                  </a:cubicBezTo>
                  <a:cubicBezTo>
                    <a:pt x="189257" y="3431"/>
                    <a:pt x="205887" y="48302"/>
                    <a:pt x="222844" y="106681"/>
                  </a:cubicBezTo>
                  <a:cubicBezTo>
                    <a:pt x="211704" y="176478"/>
                    <a:pt x="172314" y="216927"/>
                    <a:pt x="111422" y="213362"/>
                  </a:cubicBezTo>
                  <a:cubicBezTo>
                    <a:pt x="38910" y="207357"/>
                    <a:pt x="4761" y="167874"/>
                    <a:pt x="0" y="106681"/>
                  </a:cubicBezTo>
                  <a:close/>
                </a:path>
              </a:pathLst>
            </a:custGeom>
            <a:noFill/>
            <a:ln w="92075">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pic>
        <p:nvPicPr>
          <p:cNvPr id="21" name="Graphic 20" descr="Dragon with solid fill">
            <a:extLst>
              <a:ext uri="{FF2B5EF4-FFF2-40B4-BE49-F238E27FC236}">
                <a16:creationId xmlns:a16="http://schemas.microsoft.com/office/drawing/2014/main" id="{3091F44D-936E-865D-ACEF-3FA9FD142E55}"/>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2920654" y="2143986"/>
            <a:ext cx="1011881" cy="1011882"/>
          </a:xfrm>
          <a:prstGeom prst="rect">
            <a:avLst/>
          </a:prstGeom>
        </p:spPr>
      </p:pic>
      <p:sp>
        <p:nvSpPr>
          <p:cNvPr id="24" name="Freeform 23">
            <a:extLst>
              <a:ext uri="{FF2B5EF4-FFF2-40B4-BE49-F238E27FC236}">
                <a16:creationId xmlns:a16="http://schemas.microsoft.com/office/drawing/2014/main" id="{E5E61426-BE75-6E37-15D3-C4A10B7EF7E3}"/>
              </a:ext>
            </a:extLst>
          </p:cNvPr>
          <p:cNvSpPr/>
          <p:nvPr/>
        </p:nvSpPr>
        <p:spPr>
          <a:xfrm>
            <a:off x="5516328" y="2148642"/>
            <a:ext cx="659858" cy="1036365"/>
          </a:xfrm>
          <a:custGeom>
            <a:avLst/>
            <a:gdLst>
              <a:gd name="connsiteX0" fmla="*/ 0 w 539750"/>
              <a:gd name="connsiteY0" fmla="*/ 212725 h 847725"/>
              <a:gd name="connsiteX1" fmla="*/ 0 w 539750"/>
              <a:gd name="connsiteY1" fmla="*/ 381000 h 847725"/>
              <a:gd name="connsiteX2" fmla="*/ 184150 w 539750"/>
              <a:gd name="connsiteY2" fmla="*/ 381000 h 847725"/>
              <a:gd name="connsiteX3" fmla="*/ 184150 w 539750"/>
              <a:gd name="connsiteY3" fmla="*/ 847725 h 847725"/>
              <a:gd name="connsiteX4" fmla="*/ 352425 w 539750"/>
              <a:gd name="connsiteY4" fmla="*/ 847725 h 847725"/>
              <a:gd name="connsiteX5" fmla="*/ 352425 w 539750"/>
              <a:gd name="connsiteY5" fmla="*/ 377825 h 847725"/>
              <a:gd name="connsiteX6" fmla="*/ 539750 w 539750"/>
              <a:gd name="connsiteY6" fmla="*/ 377825 h 847725"/>
              <a:gd name="connsiteX7" fmla="*/ 539750 w 539750"/>
              <a:gd name="connsiteY7" fmla="*/ 212725 h 847725"/>
              <a:gd name="connsiteX8" fmla="*/ 349250 w 539750"/>
              <a:gd name="connsiteY8" fmla="*/ 212725 h 847725"/>
              <a:gd name="connsiteX9" fmla="*/ 349250 w 539750"/>
              <a:gd name="connsiteY9" fmla="*/ 0 h 847725"/>
              <a:gd name="connsiteX10" fmla="*/ 177800 w 539750"/>
              <a:gd name="connsiteY10" fmla="*/ 0 h 847725"/>
              <a:gd name="connsiteX11" fmla="*/ 177800 w 539750"/>
              <a:gd name="connsiteY11" fmla="*/ 215900 h 847725"/>
              <a:gd name="connsiteX12" fmla="*/ 0 w 539750"/>
              <a:gd name="connsiteY12" fmla="*/ 21272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750" h="847725">
                <a:moveTo>
                  <a:pt x="0" y="212725"/>
                </a:moveTo>
                <a:lnTo>
                  <a:pt x="0" y="381000"/>
                </a:lnTo>
                <a:lnTo>
                  <a:pt x="184150" y="381000"/>
                </a:lnTo>
                <a:lnTo>
                  <a:pt x="184150" y="847725"/>
                </a:lnTo>
                <a:lnTo>
                  <a:pt x="352425" y="847725"/>
                </a:lnTo>
                <a:lnTo>
                  <a:pt x="352425" y="377825"/>
                </a:lnTo>
                <a:lnTo>
                  <a:pt x="539750" y="377825"/>
                </a:lnTo>
                <a:lnTo>
                  <a:pt x="539750" y="212725"/>
                </a:lnTo>
                <a:lnTo>
                  <a:pt x="349250" y="212725"/>
                </a:lnTo>
                <a:lnTo>
                  <a:pt x="349250" y="0"/>
                </a:lnTo>
                <a:lnTo>
                  <a:pt x="177800" y="0"/>
                </a:lnTo>
                <a:lnTo>
                  <a:pt x="177800" y="215900"/>
                </a:lnTo>
                <a:lnTo>
                  <a:pt x="0" y="2127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accent1"/>
              </a:solidFill>
            </a:endParaRPr>
          </a:p>
        </p:txBody>
      </p:sp>
      <p:pic>
        <p:nvPicPr>
          <p:cNvPr id="32" name="Picture 31" descr="A painting of a person carrying a cross&#10;&#10;AI-generated content may be incorrect.">
            <a:extLst>
              <a:ext uri="{FF2B5EF4-FFF2-40B4-BE49-F238E27FC236}">
                <a16:creationId xmlns:a16="http://schemas.microsoft.com/office/drawing/2014/main" id="{EB82F64F-E57F-C20A-DD1F-925BAB1E8D96}"/>
              </a:ext>
            </a:extLst>
          </p:cNvPr>
          <p:cNvPicPr>
            <a:picLocks noChangeAspect="1"/>
          </p:cNvPicPr>
          <p:nvPr/>
        </p:nvPicPr>
        <p:blipFill>
          <a:blip r:embed="rId77" cstate="screen">
            <a:extLst>
              <a:ext uri="{28A0092B-C50C-407E-A947-70E740481C1C}">
                <a14:useLocalDpi xmlns:a14="http://schemas.microsoft.com/office/drawing/2010/main"/>
              </a:ext>
            </a:extLst>
          </a:blip>
          <a:srcRect/>
          <a:stretch>
            <a:fillRect/>
          </a:stretch>
        </p:blipFill>
        <p:spPr>
          <a:xfrm>
            <a:off x="4926476" y="1805514"/>
            <a:ext cx="1778744" cy="1745244"/>
          </a:xfrm>
          <a:prstGeom prst="rect">
            <a:avLst/>
          </a:prstGeom>
          <a:ln w="63500">
            <a:noFill/>
          </a:ln>
        </p:spPr>
      </p:pic>
      <p:pic>
        <p:nvPicPr>
          <p:cNvPr id="33" name="Picture 32" descr="A blue and white plate with a dragon design&#10;&#10;AI-generated content may be incorrect.">
            <a:extLst>
              <a:ext uri="{FF2B5EF4-FFF2-40B4-BE49-F238E27FC236}">
                <a16:creationId xmlns:a16="http://schemas.microsoft.com/office/drawing/2014/main" id="{B0633D7C-627C-D2CA-407F-44C8C2685D8B}"/>
              </a:ext>
            </a:extLst>
          </p:cNvPr>
          <p:cNvPicPr>
            <a:picLocks noChangeAspect="1"/>
          </p:cNvPicPr>
          <p:nvPr/>
        </p:nvPicPr>
        <p:blipFill>
          <a:blip r:embed="rId78" cstate="screen">
            <a:extLst>
              <a:ext uri="{28A0092B-C50C-407E-A947-70E740481C1C}">
                <a14:useLocalDpi xmlns:a14="http://schemas.microsoft.com/office/drawing/2010/main"/>
              </a:ext>
            </a:extLst>
          </a:blip>
          <a:srcRect/>
          <a:stretch>
            <a:fillRect/>
          </a:stretch>
        </p:blipFill>
        <p:spPr>
          <a:xfrm>
            <a:off x="2514260" y="1790825"/>
            <a:ext cx="1763310" cy="1788064"/>
          </a:xfrm>
          <a:prstGeom prst="rect">
            <a:avLst/>
          </a:prstGeom>
          <a:ln w="63500">
            <a:noFill/>
          </a:ln>
        </p:spPr>
      </p:pic>
      <p:pic>
        <p:nvPicPr>
          <p:cNvPr id="34" name="Picture Placeholder 2" descr="A colorful art piece with different shapes and colors&#10;&#10;AI-generated content may be incorrect.">
            <a:extLst>
              <a:ext uri="{FF2B5EF4-FFF2-40B4-BE49-F238E27FC236}">
                <a16:creationId xmlns:a16="http://schemas.microsoft.com/office/drawing/2014/main" id="{1994EB95-02EE-BBF1-4394-B6009ED37708}"/>
              </a:ext>
            </a:extLst>
          </p:cNvPr>
          <p:cNvPicPr>
            <a:picLocks noChangeAspect="1"/>
          </p:cNvPicPr>
          <p:nvPr/>
        </p:nvPicPr>
        <p:blipFill>
          <a:blip r:embed="rId79">
            <a:extLst>
              <a:ext uri="{28A0092B-C50C-407E-A947-70E740481C1C}">
                <a14:useLocalDpi xmlns:a14="http://schemas.microsoft.com/office/drawing/2010/main"/>
              </a:ext>
            </a:extLst>
          </a:blip>
          <a:srcRect/>
          <a:stretch>
            <a:fillRect/>
          </a:stretch>
        </p:blipFill>
        <p:spPr>
          <a:xfrm>
            <a:off x="2482699" y="4317507"/>
            <a:ext cx="1763310" cy="1745244"/>
          </a:xfrm>
          <a:prstGeom prst="rect">
            <a:avLst/>
          </a:prstGeom>
        </p:spPr>
      </p:pic>
      <p:sp>
        <p:nvSpPr>
          <p:cNvPr id="28" name="Rectangle 27">
            <a:extLst>
              <a:ext uri="{FF2B5EF4-FFF2-40B4-BE49-F238E27FC236}">
                <a16:creationId xmlns:a16="http://schemas.microsoft.com/office/drawing/2014/main" id="{6A28B850-E55B-AD53-12FB-96439CBE27A7}"/>
              </a:ext>
            </a:extLst>
          </p:cNvPr>
          <p:cNvSpPr/>
          <p:nvPr/>
        </p:nvSpPr>
        <p:spPr>
          <a:xfrm>
            <a:off x="2498825" y="1782795"/>
            <a:ext cx="1778745" cy="1776453"/>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r"/>
            <a:endParaRPr lang="en-AU" sz="1100" noProof="0">
              <a:solidFill>
                <a:schemeClr val="tx2"/>
              </a:solidFill>
            </a:endParaRPr>
          </a:p>
        </p:txBody>
      </p:sp>
      <p:sp>
        <p:nvSpPr>
          <p:cNvPr id="27" name="Rectangle 26">
            <a:extLst>
              <a:ext uri="{FF2B5EF4-FFF2-40B4-BE49-F238E27FC236}">
                <a16:creationId xmlns:a16="http://schemas.microsoft.com/office/drawing/2014/main" id="{1C7949F2-F11C-19B5-BD97-381A3C359306}"/>
              </a:ext>
            </a:extLst>
          </p:cNvPr>
          <p:cNvSpPr/>
          <p:nvPr/>
        </p:nvSpPr>
        <p:spPr>
          <a:xfrm>
            <a:off x="4930283" y="1785996"/>
            <a:ext cx="1778745" cy="1776453"/>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r"/>
            <a:endParaRPr lang="en-AU" sz="1100" noProof="0">
              <a:solidFill>
                <a:schemeClr val="tx2"/>
              </a:solidFill>
            </a:endParaRPr>
          </a:p>
        </p:txBody>
      </p:sp>
      <p:sp>
        <p:nvSpPr>
          <p:cNvPr id="26" name="Rectangle 25">
            <a:extLst>
              <a:ext uri="{FF2B5EF4-FFF2-40B4-BE49-F238E27FC236}">
                <a16:creationId xmlns:a16="http://schemas.microsoft.com/office/drawing/2014/main" id="{2159D793-5C23-4A2C-47D4-A19CF2853C5C}"/>
              </a:ext>
            </a:extLst>
          </p:cNvPr>
          <p:cNvSpPr/>
          <p:nvPr/>
        </p:nvSpPr>
        <p:spPr>
          <a:xfrm>
            <a:off x="2471911" y="4297866"/>
            <a:ext cx="1778745" cy="1776453"/>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33697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3"/>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8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85"/>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86"/>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par>
                          <p:cTn id="47" fill="hold">
                            <p:stCondLst>
                              <p:cond delay="500"/>
                            </p:stCondLst>
                            <p:childTnLst>
                              <p:par>
                                <p:cTn id="48" presetID="63" presetClass="entr" presetSubtype="0" fill="hold" nodeType="afterEffect">
                                  <p:stCondLst>
                                    <p:cond delay="0"/>
                                  </p:stCondLst>
                                  <p:childTnLst>
                                    <p:set>
                                      <p:cBhvr>
                                        <p:cTn id="49" dur="1" fill="hold">
                                          <p:stCondLst>
                                            <p:cond delay="0"/>
                                          </p:stCondLst>
                                        </p:cTn>
                                        <p:tgtEl>
                                          <p:spTgt spid="82"/>
                                        </p:tgtEl>
                                        <p:attrNameLst>
                                          <p:attrName>style.visibility</p:attrName>
                                        </p:attrNameLst>
                                      </p:cBhvr>
                                      <p:to>
                                        <p:strVal val="visible"/>
                                      </p:to>
                                    </p:set>
                                    <p:anim calcmode="lin" valueType="num">
                                      <p:cBhvr>
                                        <p:cTn id="50" dur="1000" fill="hold"/>
                                        <p:tgtEl>
                                          <p:spTgt spid="82"/>
                                        </p:tgtEl>
                                        <p:attrNameLst>
                                          <p:attrName>drawProgress</p:attrName>
                                        </p:attrNameLst>
                                      </p:cBhvr>
                                      <p:tavLst>
                                        <p:tav tm="0">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2"/>
                                        </p:tgtEl>
                                      </p:cBhvr>
                                    </p:animEffect>
                                    <p:set>
                                      <p:cBhvr>
                                        <p:cTn id="55" dur="1" fill="hold">
                                          <p:stCondLst>
                                            <p:cond delay="499"/>
                                          </p:stCondLst>
                                        </p:cTn>
                                        <p:tgtEl>
                                          <p:spTgt spid="82"/>
                                        </p:tgtEl>
                                        <p:attrNameLst>
                                          <p:attrName>style.visibility</p:attrName>
                                        </p:attrNameLst>
                                      </p:cBhvr>
                                      <p:to>
                                        <p:strVal val="hidden"/>
                                      </p:to>
                                    </p:set>
                                  </p:childTnLst>
                                </p:cTn>
                              </p:par>
                            </p:childTnLst>
                          </p:cTn>
                        </p:par>
                        <p:par>
                          <p:cTn id="56" fill="hold">
                            <p:stCondLst>
                              <p:cond delay="500"/>
                            </p:stCondLst>
                            <p:childTnLst>
                              <p:par>
                                <p:cTn id="57" presetID="63" presetClass="entr" presetSubtype="0" fill="hold" nodeType="after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1000" fill="hold"/>
                                        <p:tgtEl>
                                          <p:spTgt spid="81"/>
                                        </p:tgtEl>
                                        <p:attrNameLst>
                                          <p:attrName>drawProgress</p:attrName>
                                        </p:attrNameLst>
                                      </p:cBhvr>
                                      <p:tavLst>
                                        <p:tav tm="0">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81"/>
                                        </p:tgtEl>
                                      </p:cBhvr>
                                    </p:animEffect>
                                    <p:set>
                                      <p:cBhvr>
                                        <p:cTn id="64" dur="1" fill="hold">
                                          <p:stCondLst>
                                            <p:cond delay="499"/>
                                          </p:stCondLst>
                                        </p:cTn>
                                        <p:tgtEl>
                                          <p:spTgt spid="81"/>
                                        </p:tgtEl>
                                        <p:attrNameLst>
                                          <p:attrName>style.visibility</p:attrName>
                                        </p:attrNameLst>
                                      </p:cBhvr>
                                      <p:to>
                                        <p:strVal val="hidden"/>
                                      </p:to>
                                    </p:set>
                                  </p:childTnLst>
                                </p:cTn>
                              </p:par>
                            </p:childTnLst>
                          </p:cTn>
                        </p:par>
                        <p:par>
                          <p:cTn id="65" fill="hold">
                            <p:stCondLst>
                              <p:cond delay="500"/>
                            </p:stCondLst>
                            <p:childTnLst>
                              <p:par>
                                <p:cTn id="66" presetID="63" presetClass="entr" presetSubtype="0" fill="hold" nodeType="after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1000" fill="hold"/>
                                        <p:tgtEl>
                                          <p:spTgt spid="6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3" grpId="0"/>
      <p:bldP spid="84" grpId="0"/>
      <p:bldP spid="84" grpId="1"/>
      <p:bldP spid="85" grpId="0"/>
      <p:bldP spid="85" grpId="1"/>
      <p:bldP spid="86" grpId="0"/>
      <p:bldP spid="8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808064-9063-C259-4E56-FE76860242F0}"/>
              </a:ext>
            </a:extLst>
          </p:cNvPr>
          <p:cNvSpPr>
            <a:spLocks noGrp="1"/>
          </p:cNvSpPr>
          <p:nvPr>
            <p:ph type="body" sz="quarter" idx="23"/>
          </p:nvPr>
        </p:nvSpPr>
        <p:spPr/>
        <p:txBody>
          <a:bodyPr/>
          <a:lstStyle/>
          <a:p>
            <a:r>
              <a:rPr lang="en-AU" noProof="0"/>
              <a:t>Art Shows the Artist’s Culture</a:t>
            </a:r>
          </a:p>
        </p:txBody>
      </p:sp>
      <p:sp>
        <p:nvSpPr>
          <p:cNvPr id="33" name="Rectangle 32">
            <a:extLst>
              <a:ext uri="{FF2B5EF4-FFF2-40B4-BE49-F238E27FC236}">
                <a16:creationId xmlns:a16="http://schemas.microsoft.com/office/drawing/2014/main" id="{878A5480-3F40-284F-C710-52066EAA8C20}"/>
              </a:ext>
            </a:extLst>
          </p:cNvPr>
          <p:cNvSpPr/>
          <p:nvPr/>
        </p:nvSpPr>
        <p:spPr>
          <a:xfrm>
            <a:off x="2948074" y="2041583"/>
            <a:ext cx="3247849" cy="324366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r"/>
            <a:endParaRPr lang="en-AU" sz="1100" noProof="0">
              <a:solidFill>
                <a:schemeClr val="tx2"/>
              </a:solidFill>
            </a:endParaRPr>
          </a:p>
        </p:txBody>
      </p:sp>
      <p:sp>
        <p:nvSpPr>
          <p:cNvPr id="34" name="Text Placeholder 1">
            <a:extLst>
              <a:ext uri="{FF2B5EF4-FFF2-40B4-BE49-F238E27FC236}">
                <a16:creationId xmlns:a16="http://schemas.microsoft.com/office/drawing/2014/main" id="{ABB284C9-09C2-3117-D9A4-9FF1AE78EEB3}"/>
              </a:ext>
            </a:extLst>
          </p:cNvPr>
          <p:cNvSpPr txBox="1">
            <a:spLocks/>
          </p:cNvSpPr>
          <p:nvPr/>
        </p:nvSpPr>
        <p:spPr>
          <a:xfrm>
            <a:off x="2788412" y="1423781"/>
            <a:ext cx="3567176"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___________________</a:t>
            </a:r>
          </a:p>
        </p:txBody>
      </p:sp>
      <p:sp>
        <p:nvSpPr>
          <p:cNvPr id="38" name="Text Placeholder 1">
            <a:extLst>
              <a:ext uri="{FF2B5EF4-FFF2-40B4-BE49-F238E27FC236}">
                <a16:creationId xmlns:a16="http://schemas.microsoft.com/office/drawing/2014/main" id="{1F821E8E-B18E-9165-5406-CC54EB55EAFF}"/>
              </a:ext>
            </a:extLst>
          </p:cNvPr>
          <p:cNvSpPr txBox="1">
            <a:spLocks/>
          </p:cNvSpPr>
          <p:nvPr/>
        </p:nvSpPr>
        <p:spPr>
          <a:xfrm>
            <a:off x="2907196" y="1350313"/>
            <a:ext cx="3288727"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400" i="0" noProof="0">
                <a:latin typeface="Ink Free" panose="03080402000500000000" pitchFamily="66" charset="0"/>
              </a:rPr>
              <a:t>Having fun</a:t>
            </a:r>
          </a:p>
        </p:txBody>
      </p:sp>
      <p:grpSp>
        <p:nvGrpSpPr>
          <p:cNvPr id="3" name="Group 2">
            <a:extLst>
              <a:ext uri="{FF2B5EF4-FFF2-40B4-BE49-F238E27FC236}">
                <a16:creationId xmlns:a16="http://schemas.microsoft.com/office/drawing/2014/main" id="{95015FF7-3537-4901-F4A8-E1225EF415A1}"/>
              </a:ext>
            </a:extLst>
          </p:cNvPr>
          <p:cNvGrpSpPr/>
          <p:nvPr/>
        </p:nvGrpSpPr>
        <p:grpSpPr>
          <a:xfrm>
            <a:off x="765813" y="1622218"/>
            <a:ext cx="2141383" cy="3485783"/>
            <a:chOff x="765813" y="1622218"/>
            <a:chExt cx="2141383" cy="3485783"/>
          </a:xfrm>
        </p:grpSpPr>
        <p:grpSp>
          <p:nvGrpSpPr>
            <p:cNvPr id="35" name="Group 34">
              <a:extLst>
                <a:ext uri="{FF2B5EF4-FFF2-40B4-BE49-F238E27FC236}">
                  <a16:creationId xmlns:a16="http://schemas.microsoft.com/office/drawing/2014/main" id="{854FDB7D-A11F-5670-1CAD-E70A6D6097FB}"/>
                </a:ext>
              </a:extLst>
            </p:cNvPr>
            <p:cNvGrpSpPr/>
            <p:nvPr/>
          </p:nvGrpSpPr>
          <p:grpSpPr>
            <a:xfrm>
              <a:off x="1703538" y="1622218"/>
              <a:ext cx="1203658" cy="1037006"/>
              <a:chOff x="1346359" y="2271373"/>
              <a:chExt cx="1203658" cy="1037006"/>
            </a:xfrm>
          </p:grpSpPr>
          <p:cxnSp>
            <p:nvCxnSpPr>
              <p:cNvPr id="36" name="Straight Arrow Connector 35">
                <a:extLst>
                  <a:ext uri="{FF2B5EF4-FFF2-40B4-BE49-F238E27FC236}">
                    <a16:creationId xmlns:a16="http://schemas.microsoft.com/office/drawing/2014/main" id="{3F0AC6A8-1942-B540-55A9-49851DD5D0E9}"/>
                  </a:ext>
                </a:extLst>
              </p:cNvPr>
              <p:cNvCxnSpPr>
                <a:cxnSpLocks/>
              </p:cNvCxnSpPr>
              <p:nvPr/>
            </p:nvCxnSpPr>
            <p:spPr>
              <a:xfrm>
                <a:off x="1346359" y="2271373"/>
                <a:ext cx="1203658" cy="0"/>
              </a:xfrm>
              <a:prstGeom prst="straightConnector1">
                <a:avLst/>
              </a:prstGeom>
              <a:ln w="38100">
                <a:solidFill>
                  <a:srgbClr val="10E5B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353B70-9ECF-7F3C-D2CE-EDBF45A8482A}"/>
                  </a:ext>
                </a:extLst>
              </p:cNvPr>
              <p:cNvCxnSpPr>
                <a:cxnSpLocks/>
              </p:cNvCxnSpPr>
              <p:nvPr/>
            </p:nvCxnSpPr>
            <p:spPr>
              <a:xfrm>
                <a:off x="1346359" y="2271373"/>
                <a:ext cx="0" cy="1037006"/>
              </a:xfrm>
              <a:prstGeom prst="line">
                <a:avLst/>
              </a:prstGeom>
              <a:ln w="38100">
                <a:solidFill>
                  <a:srgbClr val="10E5B3"/>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E193AC84-9839-1738-8393-4ADED7AFF3E3}"/>
                </a:ext>
              </a:extLst>
            </p:cNvPr>
            <p:cNvSpPr txBox="1"/>
            <p:nvPr/>
          </p:nvSpPr>
          <p:spPr>
            <a:xfrm>
              <a:off x="765813" y="2722602"/>
              <a:ext cx="1875449" cy="2385399"/>
            </a:xfrm>
            <a:prstGeom prst="rect">
              <a:avLst/>
            </a:prstGeom>
            <a:noFill/>
            <a:ln>
              <a:noFill/>
            </a:ln>
          </p:spPr>
          <p:txBody>
            <a:bodyPr wrap="square" rtlCol="0">
              <a:noAutofit/>
            </a:bodyPr>
            <a:lstStyle/>
            <a:p>
              <a:pPr algn="ctr">
                <a:spcBef>
                  <a:spcPts val="672"/>
                </a:spcBef>
              </a:pPr>
              <a:r>
                <a:rPr lang="en-AU" sz="2800" i="0" noProof="0">
                  <a:solidFill>
                    <a:schemeClr val="tx1"/>
                  </a:solidFill>
                  <a:latin typeface="Calibri"/>
                  <a:cs typeface="Calibri"/>
                </a:rPr>
                <a:t>Something that is important to our culture</a:t>
              </a:r>
            </a:p>
          </p:txBody>
        </p:sp>
        <p:sp>
          <p:nvSpPr>
            <p:cNvPr id="43" name="Rectangle 42">
              <a:extLst>
                <a:ext uri="{FF2B5EF4-FFF2-40B4-BE49-F238E27FC236}">
                  <a16:creationId xmlns:a16="http://schemas.microsoft.com/office/drawing/2014/main" id="{DD0BE3B6-B262-603A-9BD2-AECAF4C89E81}"/>
                </a:ext>
              </a:extLst>
            </p:cNvPr>
            <p:cNvSpPr/>
            <p:nvPr/>
          </p:nvSpPr>
          <p:spPr>
            <a:xfrm>
              <a:off x="765813" y="2659224"/>
              <a:ext cx="1875449" cy="2364721"/>
            </a:xfrm>
            <a:custGeom>
              <a:avLst/>
              <a:gdLst>
                <a:gd name="connsiteX0" fmla="*/ 0 w 1875449"/>
                <a:gd name="connsiteY0" fmla="*/ 0 h 2364721"/>
                <a:gd name="connsiteX1" fmla="*/ 568886 w 1875449"/>
                <a:gd name="connsiteY1" fmla="*/ 0 h 2364721"/>
                <a:gd name="connsiteX2" fmla="*/ 1156527 w 1875449"/>
                <a:gd name="connsiteY2" fmla="*/ 0 h 2364721"/>
                <a:gd name="connsiteX3" fmla="*/ 1875449 w 1875449"/>
                <a:gd name="connsiteY3" fmla="*/ 0 h 2364721"/>
                <a:gd name="connsiteX4" fmla="*/ 1875449 w 1875449"/>
                <a:gd name="connsiteY4" fmla="*/ 591180 h 2364721"/>
                <a:gd name="connsiteX5" fmla="*/ 1875449 w 1875449"/>
                <a:gd name="connsiteY5" fmla="*/ 1111419 h 2364721"/>
                <a:gd name="connsiteX6" fmla="*/ 1875449 w 1875449"/>
                <a:gd name="connsiteY6" fmla="*/ 1749894 h 2364721"/>
                <a:gd name="connsiteX7" fmla="*/ 1875449 w 1875449"/>
                <a:gd name="connsiteY7" fmla="*/ 2364721 h 2364721"/>
                <a:gd name="connsiteX8" fmla="*/ 1306563 w 1875449"/>
                <a:gd name="connsiteY8" fmla="*/ 2364721 h 2364721"/>
                <a:gd name="connsiteX9" fmla="*/ 643904 w 1875449"/>
                <a:gd name="connsiteY9" fmla="*/ 2364721 h 2364721"/>
                <a:gd name="connsiteX10" fmla="*/ 0 w 1875449"/>
                <a:gd name="connsiteY10" fmla="*/ 2364721 h 2364721"/>
                <a:gd name="connsiteX11" fmla="*/ 0 w 1875449"/>
                <a:gd name="connsiteY11" fmla="*/ 1773541 h 2364721"/>
                <a:gd name="connsiteX12" fmla="*/ 0 w 1875449"/>
                <a:gd name="connsiteY12" fmla="*/ 1135066 h 2364721"/>
                <a:gd name="connsiteX13" fmla="*/ 0 w 1875449"/>
                <a:gd name="connsiteY13" fmla="*/ 543886 h 2364721"/>
                <a:gd name="connsiteX14" fmla="*/ 0 w 1875449"/>
                <a:gd name="connsiteY14" fmla="*/ 0 h 236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5449" h="2364721" extrusionOk="0">
                  <a:moveTo>
                    <a:pt x="0" y="0"/>
                  </a:moveTo>
                  <a:cubicBezTo>
                    <a:pt x="154674" y="23927"/>
                    <a:pt x="287785" y="6507"/>
                    <a:pt x="568886" y="0"/>
                  </a:cubicBezTo>
                  <a:cubicBezTo>
                    <a:pt x="849987" y="-6507"/>
                    <a:pt x="867429" y="-26784"/>
                    <a:pt x="1156527" y="0"/>
                  </a:cubicBezTo>
                  <a:cubicBezTo>
                    <a:pt x="1445625" y="26784"/>
                    <a:pt x="1535858" y="-21350"/>
                    <a:pt x="1875449" y="0"/>
                  </a:cubicBezTo>
                  <a:cubicBezTo>
                    <a:pt x="1874832" y="266077"/>
                    <a:pt x="1881581" y="457837"/>
                    <a:pt x="1875449" y="591180"/>
                  </a:cubicBezTo>
                  <a:cubicBezTo>
                    <a:pt x="1869317" y="724523"/>
                    <a:pt x="1872660" y="965694"/>
                    <a:pt x="1875449" y="1111419"/>
                  </a:cubicBezTo>
                  <a:cubicBezTo>
                    <a:pt x="1878238" y="1257144"/>
                    <a:pt x="1902472" y="1560201"/>
                    <a:pt x="1875449" y="1749894"/>
                  </a:cubicBezTo>
                  <a:cubicBezTo>
                    <a:pt x="1848426" y="1939588"/>
                    <a:pt x="1894116" y="2108942"/>
                    <a:pt x="1875449" y="2364721"/>
                  </a:cubicBezTo>
                  <a:cubicBezTo>
                    <a:pt x="1641028" y="2378264"/>
                    <a:pt x="1495695" y="2347620"/>
                    <a:pt x="1306563" y="2364721"/>
                  </a:cubicBezTo>
                  <a:cubicBezTo>
                    <a:pt x="1117431" y="2381822"/>
                    <a:pt x="816179" y="2337055"/>
                    <a:pt x="643904" y="2364721"/>
                  </a:cubicBezTo>
                  <a:cubicBezTo>
                    <a:pt x="471629" y="2392387"/>
                    <a:pt x="253043" y="2340819"/>
                    <a:pt x="0" y="2364721"/>
                  </a:cubicBezTo>
                  <a:cubicBezTo>
                    <a:pt x="8648" y="2140364"/>
                    <a:pt x="19536" y="1910508"/>
                    <a:pt x="0" y="1773541"/>
                  </a:cubicBezTo>
                  <a:cubicBezTo>
                    <a:pt x="-19536" y="1636574"/>
                    <a:pt x="9522" y="1326322"/>
                    <a:pt x="0" y="1135066"/>
                  </a:cubicBezTo>
                  <a:cubicBezTo>
                    <a:pt x="-9522" y="943810"/>
                    <a:pt x="4771" y="794916"/>
                    <a:pt x="0" y="543886"/>
                  </a:cubicBezTo>
                  <a:cubicBezTo>
                    <a:pt x="-4771" y="292856"/>
                    <a:pt x="-18093" y="209496"/>
                    <a:pt x="0" y="0"/>
                  </a:cubicBezTo>
                  <a:close/>
                </a:path>
              </a:pathLst>
            </a:custGeom>
            <a:noFill/>
            <a:ln>
              <a:solidFill>
                <a:srgbClr val="10E5B3"/>
              </a:solid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grpSp>
        <p:nvGrpSpPr>
          <p:cNvPr id="4" name="Group 3">
            <a:extLst>
              <a:ext uri="{FF2B5EF4-FFF2-40B4-BE49-F238E27FC236}">
                <a16:creationId xmlns:a16="http://schemas.microsoft.com/office/drawing/2014/main" id="{21CB5BA4-8E21-DA79-3CF9-1CBBBB8CF1A3}"/>
              </a:ext>
            </a:extLst>
          </p:cNvPr>
          <p:cNvGrpSpPr/>
          <p:nvPr/>
        </p:nvGrpSpPr>
        <p:grpSpPr>
          <a:xfrm>
            <a:off x="5891514" y="4004441"/>
            <a:ext cx="2800508" cy="2304284"/>
            <a:chOff x="5891514" y="4004441"/>
            <a:chExt cx="2800508" cy="2304284"/>
          </a:xfrm>
        </p:grpSpPr>
        <p:cxnSp>
          <p:nvCxnSpPr>
            <p:cNvPr id="41" name="Straight Arrow Connector 40">
              <a:extLst>
                <a:ext uri="{FF2B5EF4-FFF2-40B4-BE49-F238E27FC236}">
                  <a16:creationId xmlns:a16="http://schemas.microsoft.com/office/drawing/2014/main" id="{B8429107-A0BE-BEAC-55CF-19EC592B712F}"/>
                </a:ext>
              </a:extLst>
            </p:cNvPr>
            <p:cNvCxnSpPr>
              <a:cxnSpLocks/>
            </p:cNvCxnSpPr>
            <p:nvPr/>
          </p:nvCxnSpPr>
          <p:spPr>
            <a:xfrm flipH="1">
              <a:off x="5891514" y="4297100"/>
              <a:ext cx="635410" cy="0"/>
            </a:xfrm>
            <a:prstGeom prst="straightConnector1">
              <a:avLst/>
            </a:prstGeom>
            <a:ln w="381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E0EA14-36A0-E29B-4151-413B180E7C14}"/>
                </a:ext>
              </a:extLst>
            </p:cNvPr>
            <p:cNvSpPr txBox="1"/>
            <p:nvPr/>
          </p:nvSpPr>
          <p:spPr>
            <a:xfrm>
              <a:off x="6543258" y="4475127"/>
              <a:ext cx="2148764" cy="1247818"/>
            </a:xfrm>
            <a:prstGeom prst="rect">
              <a:avLst/>
            </a:prstGeom>
            <a:noFill/>
            <a:ln>
              <a:noFill/>
            </a:ln>
          </p:spPr>
          <p:txBody>
            <a:bodyPr wrap="square" rtlCol="0">
              <a:noAutofit/>
            </a:bodyPr>
            <a:lstStyle/>
            <a:p>
              <a:pPr algn="ctr">
                <a:spcBef>
                  <a:spcPts val="672"/>
                </a:spcBef>
              </a:pPr>
              <a:r>
                <a:rPr lang="en-AU" sz="2800" i="0">
                  <a:solidFill>
                    <a:schemeClr val="tx1"/>
                  </a:solidFill>
                  <a:latin typeface="Calibri"/>
                  <a:cs typeface="Calibri"/>
                </a:rPr>
                <a:t>S</a:t>
              </a:r>
              <a:r>
                <a:rPr lang="en-AU" sz="2800" i="0" noProof="0" err="1">
                  <a:solidFill>
                    <a:schemeClr val="tx1"/>
                  </a:solidFill>
                  <a:latin typeface="Calibri"/>
                  <a:cs typeface="Calibri"/>
                </a:rPr>
                <a:t>ymbol</a:t>
              </a:r>
              <a:r>
                <a:rPr lang="en-AU" sz="2800" i="0" noProof="0">
                  <a:solidFill>
                    <a:schemeClr val="tx1"/>
                  </a:solidFill>
                  <a:latin typeface="Calibri"/>
                  <a:cs typeface="Calibri"/>
                </a:rPr>
                <a:t> that represents this idea</a:t>
              </a:r>
            </a:p>
          </p:txBody>
        </p:sp>
        <p:sp>
          <p:nvSpPr>
            <p:cNvPr id="44" name="Rectangle 43">
              <a:extLst>
                <a:ext uri="{FF2B5EF4-FFF2-40B4-BE49-F238E27FC236}">
                  <a16:creationId xmlns:a16="http://schemas.microsoft.com/office/drawing/2014/main" id="{6D7E9793-7744-57F7-13D6-1B6A6E882C1A}"/>
                </a:ext>
              </a:extLst>
            </p:cNvPr>
            <p:cNvSpPr/>
            <p:nvPr/>
          </p:nvSpPr>
          <p:spPr>
            <a:xfrm>
              <a:off x="6526925" y="4004441"/>
              <a:ext cx="2148764" cy="2304284"/>
            </a:xfrm>
            <a:custGeom>
              <a:avLst/>
              <a:gdLst>
                <a:gd name="connsiteX0" fmla="*/ 0 w 2148764"/>
                <a:gd name="connsiteY0" fmla="*/ 0 h 2304284"/>
                <a:gd name="connsiteX1" fmla="*/ 472728 w 2148764"/>
                <a:gd name="connsiteY1" fmla="*/ 0 h 2304284"/>
                <a:gd name="connsiteX2" fmla="*/ 966944 w 2148764"/>
                <a:gd name="connsiteY2" fmla="*/ 0 h 2304284"/>
                <a:gd name="connsiteX3" fmla="*/ 1547110 w 2148764"/>
                <a:gd name="connsiteY3" fmla="*/ 0 h 2304284"/>
                <a:gd name="connsiteX4" fmla="*/ 2148764 w 2148764"/>
                <a:gd name="connsiteY4" fmla="*/ 0 h 2304284"/>
                <a:gd name="connsiteX5" fmla="*/ 2148764 w 2148764"/>
                <a:gd name="connsiteY5" fmla="*/ 576071 h 2304284"/>
                <a:gd name="connsiteX6" fmla="*/ 2148764 w 2148764"/>
                <a:gd name="connsiteY6" fmla="*/ 1198228 h 2304284"/>
                <a:gd name="connsiteX7" fmla="*/ 2148764 w 2148764"/>
                <a:gd name="connsiteY7" fmla="*/ 1705170 h 2304284"/>
                <a:gd name="connsiteX8" fmla="*/ 2148764 w 2148764"/>
                <a:gd name="connsiteY8" fmla="*/ 2304284 h 2304284"/>
                <a:gd name="connsiteX9" fmla="*/ 1590085 w 2148764"/>
                <a:gd name="connsiteY9" fmla="*/ 2304284 h 2304284"/>
                <a:gd name="connsiteX10" fmla="*/ 1052894 w 2148764"/>
                <a:gd name="connsiteY10" fmla="*/ 2304284 h 2304284"/>
                <a:gd name="connsiteX11" fmla="*/ 515703 w 2148764"/>
                <a:gd name="connsiteY11" fmla="*/ 2304284 h 2304284"/>
                <a:gd name="connsiteX12" fmla="*/ 0 w 2148764"/>
                <a:gd name="connsiteY12" fmla="*/ 2304284 h 2304284"/>
                <a:gd name="connsiteX13" fmla="*/ 0 w 2148764"/>
                <a:gd name="connsiteY13" fmla="*/ 1682127 h 2304284"/>
                <a:gd name="connsiteX14" fmla="*/ 0 w 2148764"/>
                <a:gd name="connsiteY14" fmla="*/ 1106056 h 2304284"/>
                <a:gd name="connsiteX15" fmla="*/ 0 w 2148764"/>
                <a:gd name="connsiteY15" fmla="*/ 576071 h 2304284"/>
                <a:gd name="connsiteX16" fmla="*/ 0 w 2148764"/>
                <a:gd name="connsiteY16" fmla="*/ 0 h 230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8764" h="2304284" extrusionOk="0">
                  <a:moveTo>
                    <a:pt x="0" y="0"/>
                  </a:moveTo>
                  <a:cubicBezTo>
                    <a:pt x="204454" y="-3782"/>
                    <a:pt x="369431" y="-12030"/>
                    <a:pt x="472728" y="0"/>
                  </a:cubicBezTo>
                  <a:cubicBezTo>
                    <a:pt x="576025" y="12030"/>
                    <a:pt x="790136" y="-19130"/>
                    <a:pt x="966944" y="0"/>
                  </a:cubicBezTo>
                  <a:cubicBezTo>
                    <a:pt x="1143752" y="19130"/>
                    <a:pt x="1406346" y="-5443"/>
                    <a:pt x="1547110" y="0"/>
                  </a:cubicBezTo>
                  <a:cubicBezTo>
                    <a:pt x="1687874" y="5443"/>
                    <a:pt x="1972583" y="11768"/>
                    <a:pt x="2148764" y="0"/>
                  </a:cubicBezTo>
                  <a:cubicBezTo>
                    <a:pt x="2175624" y="241898"/>
                    <a:pt x="2124770" y="439060"/>
                    <a:pt x="2148764" y="576071"/>
                  </a:cubicBezTo>
                  <a:cubicBezTo>
                    <a:pt x="2172758" y="713082"/>
                    <a:pt x="2169634" y="930160"/>
                    <a:pt x="2148764" y="1198228"/>
                  </a:cubicBezTo>
                  <a:cubicBezTo>
                    <a:pt x="2127894" y="1466296"/>
                    <a:pt x="2129802" y="1508301"/>
                    <a:pt x="2148764" y="1705170"/>
                  </a:cubicBezTo>
                  <a:cubicBezTo>
                    <a:pt x="2167726" y="1902039"/>
                    <a:pt x="2141140" y="2059766"/>
                    <a:pt x="2148764" y="2304284"/>
                  </a:cubicBezTo>
                  <a:cubicBezTo>
                    <a:pt x="1872998" y="2306127"/>
                    <a:pt x="1849727" y="2330961"/>
                    <a:pt x="1590085" y="2304284"/>
                  </a:cubicBezTo>
                  <a:cubicBezTo>
                    <a:pt x="1330443" y="2277607"/>
                    <a:pt x="1179652" y="2311799"/>
                    <a:pt x="1052894" y="2304284"/>
                  </a:cubicBezTo>
                  <a:cubicBezTo>
                    <a:pt x="926136" y="2296769"/>
                    <a:pt x="759269" y="2299738"/>
                    <a:pt x="515703" y="2304284"/>
                  </a:cubicBezTo>
                  <a:cubicBezTo>
                    <a:pt x="272137" y="2308830"/>
                    <a:pt x="163118" y="2296935"/>
                    <a:pt x="0" y="2304284"/>
                  </a:cubicBezTo>
                  <a:cubicBezTo>
                    <a:pt x="-22108" y="2040467"/>
                    <a:pt x="-5319" y="1966959"/>
                    <a:pt x="0" y="1682127"/>
                  </a:cubicBezTo>
                  <a:cubicBezTo>
                    <a:pt x="5319" y="1397295"/>
                    <a:pt x="8837" y="1339396"/>
                    <a:pt x="0" y="1106056"/>
                  </a:cubicBezTo>
                  <a:cubicBezTo>
                    <a:pt x="-8837" y="872716"/>
                    <a:pt x="5653" y="702049"/>
                    <a:pt x="0" y="576071"/>
                  </a:cubicBezTo>
                  <a:cubicBezTo>
                    <a:pt x="-5653" y="450093"/>
                    <a:pt x="-8957" y="222744"/>
                    <a:pt x="0" y="0"/>
                  </a:cubicBezTo>
                  <a:close/>
                </a:path>
              </a:pathLst>
            </a:custGeom>
            <a:noFill/>
            <a:ln>
              <a:solidFill>
                <a:srgbClr val="10E5B3"/>
              </a:solid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grpSp>
        <p:nvGrpSpPr>
          <p:cNvPr id="108" name="Group 107">
            <a:extLst>
              <a:ext uri="{FF2B5EF4-FFF2-40B4-BE49-F238E27FC236}">
                <a16:creationId xmlns:a16="http://schemas.microsoft.com/office/drawing/2014/main" id="{D1CCB390-2720-9916-CB58-534E097F0C55}"/>
              </a:ext>
            </a:extLst>
          </p:cNvPr>
          <p:cNvGrpSpPr/>
          <p:nvPr/>
        </p:nvGrpSpPr>
        <p:grpSpPr>
          <a:xfrm>
            <a:off x="4109336" y="2640895"/>
            <a:ext cx="834135" cy="1737352"/>
            <a:chOff x="6790694" y="1631324"/>
            <a:chExt cx="699840" cy="1457640"/>
          </a:xfrm>
        </p:grpSpPr>
        <mc:AlternateContent xmlns:mc="http://schemas.openxmlformats.org/markup-compatibility/2006" xmlns:p14="http://schemas.microsoft.com/office/powerpoint/2010/main">
          <mc:Choice Requires="p14">
            <p:contentPart p14:bwMode="auto" r:id="rId3">
              <p14:nvContentPartPr>
                <p14:cNvPr id="81" name="Ink 80">
                  <a:extLst>
                    <a:ext uri="{FF2B5EF4-FFF2-40B4-BE49-F238E27FC236}">
                      <a16:creationId xmlns:a16="http://schemas.microsoft.com/office/drawing/2014/main" id="{9E33C818-58F7-0EC9-C07D-AE99F106EE47}"/>
                    </a:ext>
                  </a:extLst>
                </p14:cNvPr>
                <p14:cNvContentPartPr/>
                <p14:nvPr/>
              </p14:nvContentPartPr>
              <p14:xfrm>
                <a:off x="7058894" y="1808804"/>
                <a:ext cx="90000" cy="33840"/>
              </p14:xfrm>
            </p:contentPart>
          </mc:Choice>
          <mc:Fallback xmlns="">
            <p:pic>
              <p:nvPicPr>
                <p:cNvPr id="81" name="Ink 80">
                  <a:extLst>
                    <a:ext uri="{FF2B5EF4-FFF2-40B4-BE49-F238E27FC236}">
                      <a16:creationId xmlns:a16="http://schemas.microsoft.com/office/drawing/2014/main" id="{9E33C818-58F7-0EC9-C07D-AE99F106EE47}"/>
                    </a:ext>
                  </a:extLst>
                </p:cNvPr>
                <p:cNvPicPr/>
                <p:nvPr/>
              </p:nvPicPr>
              <p:blipFill>
                <a:blip r:embed="rId4"/>
                <a:stretch>
                  <a:fillRect/>
                </a:stretch>
              </p:blipFill>
              <p:spPr>
                <a:xfrm>
                  <a:off x="7045907" y="1795812"/>
                  <a:ext cx="115671" cy="595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2" name="Ink 81">
                  <a:extLst>
                    <a:ext uri="{FF2B5EF4-FFF2-40B4-BE49-F238E27FC236}">
                      <a16:creationId xmlns:a16="http://schemas.microsoft.com/office/drawing/2014/main" id="{45572988-B539-EDF9-A003-0EDC621033FE}"/>
                    </a:ext>
                  </a:extLst>
                </p14:cNvPr>
                <p14:cNvContentPartPr/>
                <p14:nvPr/>
              </p14:nvContentPartPr>
              <p14:xfrm>
                <a:off x="7091654" y="1740044"/>
                <a:ext cx="56880" cy="16200"/>
              </p14:xfrm>
            </p:contentPart>
          </mc:Choice>
          <mc:Fallback xmlns="">
            <p:pic>
              <p:nvPicPr>
                <p:cNvPr id="82" name="Ink 81">
                  <a:extLst>
                    <a:ext uri="{FF2B5EF4-FFF2-40B4-BE49-F238E27FC236}">
                      <a16:creationId xmlns:a16="http://schemas.microsoft.com/office/drawing/2014/main" id="{45572988-B539-EDF9-A003-0EDC621033FE}"/>
                    </a:ext>
                  </a:extLst>
                </p:cNvPr>
                <p:cNvPicPr/>
                <p:nvPr/>
              </p:nvPicPr>
              <p:blipFill>
                <a:blip r:embed="rId6"/>
                <a:stretch>
                  <a:fillRect/>
                </a:stretch>
              </p:blipFill>
              <p:spPr>
                <a:xfrm>
                  <a:off x="7078644" y="1727144"/>
                  <a:ext cx="82597" cy="417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3" name="Ink 82">
                  <a:extLst>
                    <a:ext uri="{FF2B5EF4-FFF2-40B4-BE49-F238E27FC236}">
                      <a16:creationId xmlns:a16="http://schemas.microsoft.com/office/drawing/2014/main" id="{2AC5843E-D8D9-90D7-4266-0CA9DAF1D634}"/>
                    </a:ext>
                  </a:extLst>
                </p14:cNvPr>
                <p14:cNvContentPartPr/>
                <p14:nvPr/>
              </p14:nvContentPartPr>
              <p14:xfrm>
                <a:off x="7154654" y="1647524"/>
                <a:ext cx="42120" cy="52920"/>
              </p14:xfrm>
            </p:contentPart>
          </mc:Choice>
          <mc:Fallback xmlns="">
            <p:pic>
              <p:nvPicPr>
                <p:cNvPr id="83" name="Ink 82">
                  <a:extLst>
                    <a:ext uri="{FF2B5EF4-FFF2-40B4-BE49-F238E27FC236}">
                      <a16:creationId xmlns:a16="http://schemas.microsoft.com/office/drawing/2014/main" id="{2AC5843E-D8D9-90D7-4266-0CA9DAF1D634}"/>
                    </a:ext>
                  </a:extLst>
                </p:cNvPr>
                <p:cNvPicPr/>
                <p:nvPr/>
              </p:nvPicPr>
              <p:blipFill>
                <a:blip r:embed="rId8"/>
                <a:stretch>
                  <a:fillRect/>
                </a:stretch>
              </p:blipFill>
              <p:spPr>
                <a:xfrm>
                  <a:off x="7141624" y="1634595"/>
                  <a:ext cx="67877" cy="7847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4" name="Ink 83">
                  <a:extLst>
                    <a:ext uri="{FF2B5EF4-FFF2-40B4-BE49-F238E27FC236}">
                      <a16:creationId xmlns:a16="http://schemas.microsoft.com/office/drawing/2014/main" id="{7D888B11-C978-8368-E6B3-2E017B895312}"/>
                    </a:ext>
                  </a:extLst>
                </p14:cNvPr>
                <p14:cNvContentPartPr/>
                <p14:nvPr/>
              </p14:nvContentPartPr>
              <p14:xfrm>
                <a:off x="7238534" y="1631324"/>
                <a:ext cx="42840" cy="59760"/>
              </p14:xfrm>
            </p:contentPart>
          </mc:Choice>
          <mc:Fallback xmlns="">
            <p:pic>
              <p:nvPicPr>
                <p:cNvPr id="84" name="Ink 83">
                  <a:extLst>
                    <a:ext uri="{FF2B5EF4-FFF2-40B4-BE49-F238E27FC236}">
                      <a16:creationId xmlns:a16="http://schemas.microsoft.com/office/drawing/2014/main" id="{7D888B11-C978-8368-E6B3-2E017B895312}"/>
                    </a:ext>
                  </a:extLst>
                </p:cNvPr>
                <p:cNvPicPr/>
                <p:nvPr/>
              </p:nvPicPr>
              <p:blipFill>
                <a:blip r:embed="rId10"/>
                <a:stretch>
                  <a:fillRect/>
                </a:stretch>
              </p:blipFill>
              <p:spPr>
                <a:xfrm>
                  <a:off x="7225561" y="1618280"/>
                  <a:ext cx="68484" cy="8554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5" name="Ink 84">
                  <a:extLst>
                    <a:ext uri="{FF2B5EF4-FFF2-40B4-BE49-F238E27FC236}">
                      <a16:creationId xmlns:a16="http://schemas.microsoft.com/office/drawing/2014/main" id="{C8E01B62-2FF0-F1D7-B10E-4243FE518804}"/>
                    </a:ext>
                  </a:extLst>
                </p14:cNvPr>
                <p14:cNvContentPartPr/>
                <p14:nvPr/>
              </p14:nvContentPartPr>
              <p14:xfrm>
                <a:off x="7342574" y="1642844"/>
                <a:ext cx="11520" cy="73080"/>
              </p14:xfrm>
            </p:contentPart>
          </mc:Choice>
          <mc:Fallback xmlns="">
            <p:pic>
              <p:nvPicPr>
                <p:cNvPr id="85" name="Ink 84">
                  <a:extLst>
                    <a:ext uri="{FF2B5EF4-FFF2-40B4-BE49-F238E27FC236}">
                      <a16:creationId xmlns:a16="http://schemas.microsoft.com/office/drawing/2014/main" id="{C8E01B62-2FF0-F1D7-B10E-4243FE518804}"/>
                    </a:ext>
                  </a:extLst>
                </p:cNvPr>
                <p:cNvPicPr/>
                <p:nvPr/>
              </p:nvPicPr>
              <p:blipFill>
                <a:blip r:embed="rId12"/>
                <a:stretch>
                  <a:fillRect/>
                </a:stretch>
              </p:blipFill>
              <p:spPr>
                <a:xfrm>
                  <a:off x="7329186" y="1629859"/>
                  <a:ext cx="37985" cy="987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6" name="Ink 85">
                  <a:extLst>
                    <a:ext uri="{FF2B5EF4-FFF2-40B4-BE49-F238E27FC236}">
                      <a16:creationId xmlns:a16="http://schemas.microsoft.com/office/drawing/2014/main" id="{0BB905B5-9E1D-C378-4A54-478E5AEFA015}"/>
                    </a:ext>
                  </a:extLst>
                </p14:cNvPr>
                <p14:cNvContentPartPr/>
                <p14:nvPr/>
              </p14:nvContentPartPr>
              <p14:xfrm>
                <a:off x="7411334" y="1716284"/>
                <a:ext cx="64080" cy="14040"/>
              </p14:xfrm>
            </p:contentPart>
          </mc:Choice>
          <mc:Fallback xmlns="">
            <p:pic>
              <p:nvPicPr>
                <p:cNvPr id="86" name="Ink 85">
                  <a:extLst>
                    <a:ext uri="{FF2B5EF4-FFF2-40B4-BE49-F238E27FC236}">
                      <a16:creationId xmlns:a16="http://schemas.microsoft.com/office/drawing/2014/main" id="{0BB905B5-9E1D-C378-4A54-478E5AEFA015}"/>
                    </a:ext>
                  </a:extLst>
                </p:cNvPr>
                <p:cNvPicPr/>
                <p:nvPr/>
              </p:nvPicPr>
              <p:blipFill>
                <a:blip r:embed="rId14"/>
                <a:stretch>
                  <a:fillRect/>
                </a:stretch>
              </p:blipFill>
              <p:spPr>
                <a:xfrm>
                  <a:off x="7398337" y="1703160"/>
                  <a:ext cx="89772" cy="3998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7" name="Ink 86">
                  <a:extLst>
                    <a:ext uri="{FF2B5EF4-FFF2-40B4-BE49-F238E27FC236}">
                      <a16:creationId xmlns:a16="http://schemas.microsoft.com/office/drawing/2014/main" id="{A14348B6-3983-B3EE-2C5C-1EF0689DEA1A}"/>
                    </a:ext>
                  </a:extLst>
                </p14:cNvPr>
                <p14:cNvContentPartPr/>
                <p14:nvPr/>
              </p14:nvContentPartPr>
              <p14:xfrm>
                <a:off x="7422854" y="1812044"/>
                <a:ext cx="55080" cy="15120"/>
              </p14:xfrm>
            </p:contentPart>
          </mc:Choice>
          <mc:Fallback xmlns="">
            <p:pic>
              <p:nvPicPr>
                <p:cNvPr id="87" name="Ink 86">
                  <a:extLst>
                    <a:ext uri="{FF2B5EF4-FFF2-40B4-BE49-F238E27FC236}">
                      <a16:creationId xmlns:a16="http://schemas.microsoft.com/office/drawing/2014/main" id="{A14348B6-3983-B3EE-2C5C-1EF0689DEA1A}"/>
                    </a:ext>
                  </a:extLst>
                </p:cNvPr>
                <p:cNvPicPr/>
                <p:nvPr/>
              </p:nvPicPr>
              <p:blipFill>
                <a:blip r:embed="rId16"/>
                <a:stretch>
                  <a:fillRect/>
                </a:stretch>
              </p:blipFill>
              <p:spPr>
                <a:xfrm>
                  <a:off x="7409912" y="1798775"/>
                  <a:ext cx="80664" cy="413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8" name="Ink 87">
                  <a:extLst>
                    <a:ext uri="{FF2B5EF4-FFF2-40B4-BE49-F238E27FC236}">
                      <a16:creationId xmlns:a16="http://schemas.microsoft.com/office/drawing/2014/main" id="{F5AEF42D-B3C7-2534-87EB-A9C179571B0D}"/>
                    </a:ext>
                  </a:extLst>
                </p14:cNvPr>
                <p14:cNvContentPartPr/>
                <p14:nvPr/>
              </p14:nvContentPartPr>
              <p14:xfrm>
                <a:off x="7407734" y="1884404"/>
                <a:ext cx="39240" cy="45360"/>
              </p14:xfrm>
            </p:contentPart>
          </mc:Choice>
          <mc:Fallback xmlns="">
            <p:pic>
              <p:nvPicPr>
                <p:cNvPr id="88" name="Ink 87">
                  <a:extLst>
                    <a:ext uri="{FF2B5EF4-FFF2-40B4-BE49-F238E27FC236}">
                      <a16:creationId xmlns:a16="http://schemas.microsoft.com/office/drawing/2014/main" id="{F5AEF42D-B3C7-2534-87EB-A9C179571B0D}"/>
                    </a:ext>
                  </a:extLst>
                </p:cNvPr>
                <p:cNvPicPr/>
                <p:nvPr/>
              </p:nvPicPr>
              <p:blipFill>
                <a:blip r:embed="rId18"/>
                <a:stretch>
                  <a:fillRect/>
                </a:stretch>
              </p:blipFill>
              <p:spPr>
                <a:xfrm>
                  <a:off x="7394755" y="1871487"/>
                  <a:ext cx="64897" cy="7089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9" name="Ink 88">
                  <a:extLst>
                    <a:ext uri="{FF2B5EF4-FFF2-40B4-BE49-F238E27FC236}">
                      <a16:creationId xmlns:a16="http://schemas.microsoft.com/office/drawing/2014/main" id="{186E8F24-E9B7-0C11-5D15-A7F8E8EA5D85}"/>
                    </a:ext>
                  </a:extLst>
                </p14:cNvPr>
                <p14:cNvContentPartPr/>
                <p14:nvPr/>
              </p14:nvContentPartPr>
              <p14:xfrm>
                <a:off x="7335734" y="1918604"/>
                <a:ext cx="32040" cy="61200"/>
              </p14:xfrm>
            </p:contentPart>
          </mc:Choice>
          <mc:Fallback xmlns="">
            <p:pic>
              <p:nvPicPr>
                <p:cNvPr id="89" name="Ink 88">
                  <a:extLst>
                    <a:ext uri="{FF2B5EF4-FFF2-40B4-BE49-F238E27FC236}">
                      <a16:creationId xmlns:a16="http://schemas.microsoft.com/office/drawing/2014/main" id="{186E8F24-E9B7-0C11-5D15-A7F8E8EA5D85}"/>
                    </a:ext>
                  </a:extLst>
                </p:cNvPr>
                <p:cNvPicPr/>
                <p:nvPr/>
              </p:nvPicPr>
              <p:blipFill>
                <a:blip r:embed="rId20"/>
                <a:stretch>
                  <a:fillRect/>
                </a:stretch>
              </p:blipFill>
              <p:spPr>
                <a:xfrm>
                  <a:off x="7322737" y="1905640"/>
                  <a:ext cx="57732" cy="8682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0" name="Ink 89">
                  <a:extLst>
                    <a:ext uri="{FF2B5EF4-FFF2-40B4-BE49-F238E27FC236}">
                      <a16:creationId xmlns:a16="http://schemas.microsoft.com/office/drawing/2014/main" id="{3534B4B5-9FA6-940E-C312-338FE3CB2313}"/>
                    </a:ext>
                  </a:extLst>
                </p14:cNvPr>
                <p14:cNvContentPartPr/>
                <p14:nvPr/>
              </p14:nvContentPartPr>
              <p14:xfrm>
                <a:off x="7242854" y="1928324"/>
                <a:ext cx="52560" cy="79560"/>
              </p14:xfrm>
            </p:contentPart>
          </mc:Choice>
          <mc:Fallback xmlns="">
            <p:pic>
              <p:nvPicPr>
                <p:cNvPr id="90" name="Ink 89">
                  <a:extLst>
                    <a:ext uri="{FF2B5EF4-FFF2-40B4-BE49-F238E27FC236}">
                      <a16:creationId xmlns:a16="http://schemas.microsoft.com/office/drawing/2014/main" id="{3534B4B5-9FA6-940E-C312-338FE3CB2313}"/>
                    </a:ext>
                  </a:extLst>
                </p:cNvPr>
                <p:cNvPicPr/>
                <p:nvPr/>
              </p:nvPicPr>
              <p:blipFill>
                <a:blip r:embed="rId22"/>
                <a:stretch>
                  <a:fillRect/>
                </a:stretch>
              </p:blipFill>
              <p:spPr>
                <a:xfrm>
                  <a:off x="7229865" y="1915316"/>
                  <a:ext cx="78236" cy="1052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1" name="Ink 90">
                  <a:extLst>
                    <a:ext uri="{FF2B5EF4-FFF2-40B4-BE49-F238E27FC236}">
                      <a16:creationId xmlns:a16="http://schemas.microsoft.com/office/drawing/2014/main" id="{3568E5FC-0767-7556-91BF-D571F262661D}"/>
                    </a:ext>
                  </a:extLst>
                </p14:cNvPr>
                <p14:cNvContentPartPr/>
                <p14:nvPr/>
              </p14:nvContentPartPr>
              <p14:xfrm>
                <a:off x="7146734" y="1939844"/>
                <a:ext cx="68400" cy="50400"/>
              </p14:xfrm>
            </p:contentPart>
          </mc:Choice>
          <mc:Fallback xmlns="">
            <p:pic>
              <p:nvPicPr>
                <p:cNvPr id="91" name="Ink 90">
                  <a:extLst>
                    <a:ext uri="{FF2B5EF4-FFF2-40B4-BE49-F238E27FC236}">
                      <a16:creationId xmlns:a16="http://schemas.microsoft.com/office/drawing/2014/main" id="{3568E5FC-0767-7556-91BF-D571F262661D}"/>
                    </a:ext>
                  </a:extLst>
                </p:cNvPr>
                <p:cNvPicPr/>
                <p:nvPr/>
              </p:nvPicPr>
              <p:blipFill>
                <a:blip r:embed="rId24"/>
                <a:stretch>
                  <a:fillRect/>
                </a:stretch>
              </p:blipFill>
              <p:spPr>
                <a:xfrm>
                  <a:off x="7133720" y="1926867"/>
                  <a:ext cx="94126" cy="7605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 name="Ink 91">
                  <a:extLst>
                    <a:ext uri="{FF2B5EF4-FFF2-40B4-BE49-F238E27FC236}">
                      <a16:creationId xmlns:a16="http://schemas.microsoft.com/office/drawing/2014/main" id="{9E80D762-664F-787D-853D-F07998F90241}"/>
                    </a:ext>
                  </a:extLst>
                </p14:cNvPr>
                <p14:cNvContentPartPr/>
                <p14:nvPr/>
              </p14:nvContentPartPr>
              <p14:xfrm>
                <a:off x="7097414" y="1906364"/>
                <a:ext cx="32040" cy="10800"/>
              </p14:xfrm>
            </p:contentPart>
          </mc:Choice>
          <mc:Fallback xmlns="">
            <p:pic>
              <p:nvPicPr>
                <p:cNvPr id="92" name="Ink 91">
                  <a:extLst>
                    <a:ext uri="{FF2B5EF4-FFF2-40B4-BE49-F238E27FC236}">
                      <a16:creationId xmlns:a16="http://schemas.microsoft.com/office/drawing/2014/main" id="{9E80D762-664F-787D-853D-F07998F90241}"/>
                    </a:ext>
                  </a:extLst>
                </p:cNvPr>
                <p:cNvPicPr/>
                <p:nvPr/>
              </p:nvPicPr>
              <p:blipFill>
                <a:blip r:embed="rId26"/>
                <a:stretch>
                  <a:fillRect/>
                </a:stretch>
              </p:blipFill>
              <p:spPr>
                <a:xfrm>
                  <a:off x="7084538" y="1893464"/>
                  <a:ext cx="57492" cy="363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3" name="Ink 92">
                  <a:extLst>
                    <a:ext uri="{FF2B5EF4-FFF2-40B4-BE49-F238E27FC236}">
                      <a16:creationId xmlns:a16="http://schemas.microsoft.com/office/drawing/2014/main" id="{9DE70639-38FD-6865-850E-8707624F57CA}"/>
                    </a:ext>
                  </a:extLst>
                </p14:cNvPr>
                <p14:cNvContentPartPr/>
                <p14:nvPr/>
              </p14:nvContentPartPr>
              <p14:xfrm>
                <a:off x="6790694" y="2093204"/>
                <a:ext cx="699840" cy="995760"/>
              </p14:xfrm>
            </p:contentPart>
          </mc:Choice>
          <mc:Fallback xmlns="">
            <p:pic>
              <p:nvPicPr>
                <p:cNvPr id="93" name="Ink 92">
                  <a:extLst>
                    <a:ext uri="{FF2B5EF4-FFF2-40B4-BE49-F238E27FC236}">
                      <a16:creationId xmlns:a16="http://schemas.microsoft.com/office/drawing/2014/main" id="{9DE70639-38FD-6865-850E-8707624F57CA}"/>
                    </a:ext>
                  </a:extLst>
                </p:cNvPr>
                <p:cNvPicPr/>
                <p:nvPr/>
              </p:nvPicPr>
              <p:blipFill>
                <a:blip r:embed="rId28"/>
                <a:stretch>
                  <a:fillRect/>
                </a:stretch>
              </p:blipFill>
              <p:spPr>
                <a:xfrm>
                  <a:off x="6777700" y="2080217"/>
                  <a:ext cx="725525" cy="102143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6" name="Ink 95">
                  <a:extLst>
                    <a:ext uri="{FF2B5EF4-FFF2-40B4-BE49-F238E27FC236}">
                      <a16:creationId xmlns:a16="http://schemas.microsoft.com/office/drawing/2014/main" id="{32B111A4-202F-82EB-14C1-3F495AF5F226}"/>
                    </a:ext>
                  </a:extLst>
                </p14:cNvPr>
                <p14:cNvContentPartPr/>
                <p14:nvPr/>
              </p14:nvContentPartPr>
              <p14:xfrm>
                <a:off x="7263374" y="2093924"/>
                <a:ext cx="197640" cy="880560"/>
              </p14:xfrm>
            </p:contentPart>
          </mc:Choice>
          <mc:Fallback xmlns="">
            <p:pic>
              <p:nvPicPr>
                <p:cNvPr id="96" name="Ink 95">
                  <a:extLst>
                    <a:ext uri="{FF2B5EF4-FFF2-40B4-BE49-F238E27FC236}">
                      <a16:creationId xmlns:a16="http://schemas.microsoft.com/office/drawing/2014/main" id="{32B111A4-202F-82EB-14C1-3F495AF5F226}"/>
                    </a:ext>
                  </a:extLst>
                </p:cNvPr>
                <p:cNvPicPr/>
                <p:nvPr/>
              </p:nvPicPr>
              <p:blipFill>
                <a:blip r:embed="rId30"/>
                <a:stretch>
                  <a:fillRect/>
                </a:stretch>
              </p:blipFill>
              <p:spPr>
                <a:xfrm>
                  <a:off x="7250379" y="2080939"/>
                  <a:ext cx="223327" cy="90622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7" name="Ink 96">
                  <a:extLst>
                    <a:ext uri="{FF2B5EF4-FFF2-40B4-BE49-F238E27FC236}">
                      <a16:creationId xmlns:a16="http://schemas.microsoft.com/office/drawing/2014/main" id="{5729A03F-BAA8-9658-4979-8F8B596A2B69}"/>
                    </a:ext>
                  </a:extLst>
                </p14:cNvPr>
                <p14:cNvContentPartPr/>
                <p14:nvPr/>
              </p14:nvContentPartPr>
              <p14:xfrm>
                <a:off x="6954854" y="2710244"/>
                <a:ext cx="271800" cy="311400"/>
              </p14:xfrm>
            </p:contentPart>
          </mc:Choice>
          <mc:Fallback xmlns="">
            <p:pic>
              <p:nvPicPr>
                <p:cNvPr id="97" name="Ink 96">
                  <a:extLst>
                    <a:ext uri="{FF2B5EF4-FFF2-40B4-BE49-F238E27FC236}">
                      <a16:creationId xmlns:a16="http://schemas.microsoft.com/office/drawing/2014/main" id="{5729A03F-BAA8-9658-4979-8F8B596A2B69}"/>
                    </a:ext>
                  </a:extLst>
                </p:cNvPr>
                <p:cNvPicPr/>
                <p:nvPr/>
              </p:nvPicPr>
              <p:blipFill>
                <a:blip r:embed="rId32"/>
                <a:stretch>
                  <a:fillRect/>
                </a:stretch>
              </p:blipFill>
              <p:spPr>
                <a:xfrm>
                  <a:off x="6941868" y="2697256"/>
                  <a:ext cx="297470" cy="33707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8" name="Ink 97">
                  <a:extLst>
                    <a:ext uri="{FF2B5EF4-FFF2-40B4-BE49-F238E27FC236}">
                      <a16:creationId xmlns:a16="http://schemas.microsoft.com/office/drawing/2014/main" id="{460CC9DF-DA79-F662-6BD6-84D4D11073A3}"/>
                    </a:ext>
                  </a:extLst>
                </p14:cNvPr>
                <p14:cNvContentPartPr/>
                <p14:nvPr/>
              </p14:nvContentPartPr>
              <p14:xfrm>
                <a:off x="6987254" y="2650844"/>
                <a:ext cx="309960" cy="355680"/>
              </p14:xfrm>
            </p:contentPart>
          </mc:Choice>
          <mc:Fallback xmlns="">
            <p:pic>
              <p:nvPicPr>
                <p:cNvPr id="98" name="Ink 97">
                  <a:extLst>
                    <a:ext uri="{FF2B5EF4-FFF2-40B4-BE49-F238E27FC236}">
                      <a16:creationId xmlns:a16="http://schemas.microsoft.com/office/drawing/2014/main" id="{460CC9DF-DA79-F662-6BD6-84D4D11073A3}"/>
                    </a:ext>
                  </a:extLst>
                </p:cNvPr>
                <p:cNvPicPr/>
                <p:nvPr/>
              </p:nvPicPr>
              <p:blipFill>
                <a:blip r:embed="rId34"/>
                <a:stretch>
                  <a:fillRect/>
                </a:stretch>
              </p:blipFill>
              <p:spPr>
                <a:xfrm>
                  <a:off x="6974263" y="2637861"/>
                  <a:ext cx="335639" cy="38134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9" name="Ink 98">
                  <a:extLst>
                    <a:ext uri="{FF2B5EF4-FFF2-40B4-BE49-F238E27FC236}">
                      <a16:creationId xmlns:a16="http://schemas.microsoft.com/office/drawing/2014/main" id="{85851EA2-EBB6-106F-1F83-017ECDA73A10}"/>
                    </a:ext>
                  </a:extLst>
                </p14:cNvPr>
                <p14:cNvContentPartPr/>
                <p14:nvPr/>
              </p14:nvContentPartPr>
              <p14:xfrm>
                <a:off x="7068974" y="2428724"/>
                <a:ext cx="335880" cy="285120"/>
              </p14:xfrm>
            </p:contentPart>
          </mc:Choice>
          <mc:Fallback xmlns="">
            <p:pic>
              <p:nvPicPr>
                <p:cNvPr id="99" name="Ink 98">
                  <a:extLst>
                    <a:ext uri="{FF2B5EF4-FFF2-40B4-BE49-F238E27FC236}">
                      <a16:creationId xmlns:a16="http://schemas.microsoft.com/office/drawing/2014/main" id="{85851EA2-EBB6-106F-1F83-017ECDA73A10}"/>
                    </a:ext>
                  </a:extLst>
                </p:cNvPr>
                <p:cNvPicPr/>
                <p:nvPr/>
              </p:nvPicPr>
              <p:blipFill>
                <a:blip r:embed="rId36"/>
                <a:stretch>
                  <a:fillRect/>
                </a:stretch>
              </p:blipFill>
              <p:spPr>
                <a:xfrm>
                  <a:off x="7055986" y="2415737"/>
                  <a:ext cx="361554" cy="31079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0" name="Ink 99">
                  <a:extLst>
                    <a:ext uri="{FF2B5EF4-FFF2-40B4-BE49-F238E27FC236}">
                      <a16:creationId xmlns:a16="http://schemas.microsoft.com/office/drawing/2014/main" id="{65084213-78A1-A64D-3595-82B4E96DD609}"/>
                    </a:ext>
                  </a:extLst>
                </p14:cNvPr>
                <p14:cNvContentPartPr/>
                <p14:nvPr/>
              </p14:nvContentPartPr>
              <p14:xfrm>
                <a:off x="7100654" y="2368244"/>
                <a:ext cx="274320" cy="266400"/>
              </p14:xfrm>
            </p:contentPart>
          </mc:Choice>
          <mc:Fallback xmlns="">
            <p:pic>
              <p:nvPicPr>
                <p:cNvPr id="100" name="Ink 99">
                  <a:extLst>
                    <a:ext uri="{FF2B5EF4-FFF2-40B4-BE49-F238E27FC236}">
                      <a16:creationId xmlns:a16="http://schemas.microsoft.com/office/drawing/2014/main" id="{65084213-78A1-A64D-3595-82B4E96DD609}"/>
                    </a:ext>
                  </a:extLst>
                </p:cNvPr>
                <p:cNvPicPr/>
                <p:nvPr/>
              </p:nvPicPr>
              <p:blipFill>
                <a:blip r:embed="rId38"/>
                <a:stretch>
                  <a:fillRect/>
                </a:stretch>
              </p:blipFill>
              <p:spPr>
                <a:xfrm>
                  <a:off x="7087663" y="2355271"/>
                  <a:ext cx="300000" cy="29204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1" name="Ink 100">
                  <a:extLst>
                    <a:ext uri="{FF2B5EF4-FFF2-40B4-BE49-F238E27FC236}">
                      <a16:creationId xmlns:a16="http://schemas.microsoft.com/office/drawing/2014/main" id="{C90C459D-1329-29F7-A3B6-62FFC410F1ED}"/>
                    </a:ext>
                  </a:extLst>
                </p14:cNvPr>
                <p14:cNvContentPartPr/>
                <p14:nvPr/>
              </p14:nvContentPartPr>
              <p14:xfrm>
                <a:off x="7159694" y="2188244"/>
                <a:ext cx="144720" cy="122040"/>
              </p14:xfrm>
            </p:contentPart>
          </mc:Choice>
          <mc:Fallback xmlns="">
            <p:pic>
              <p:nvPicPr>
                <p:cNvPr id="101" name="Ink 100">
                  <a:extLst>
                    <a:ext uri="{FF2B5EF4-FFF2-40B4-BE49-F238E27FC236}">
                      <a16:creationId xmlns:a16="http://schemas.microsoft.com/office/drawing/2014/main" id="{C90C459D-1329-29F7-A3B6-62FFC410F1ED}"/>
                    </a:ext>
                  </a:extLst>
                </p:cNvPr>
                <p:cNvPicPr/>
                <p:nvPr/>
              </p:nvPicPr>
              <p:blipFill>
                <a:blip r:embed="rId40"/>
                <a:stretch>
                  <a:fillRect/>
                </a:stretch>
              </p:blipFill>
              <p:spPr>
                <a:xfrm>
                  <a:off x="7146675" y="2175222"/>
                  <a:ext cx="170455" cy="1477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2" name="Ink 101">
                  <a:extLst>
                    <a:ext uri="{FF2B5EF4-FFF2-40B4-BE49-F238E27FC236}">
                      <a16:creationId xmlns:a16="http://schemas.microsoft.com/office/drawing/2014/main" id="{E13D6746-72FB-F8A8-64EB-BE3F9E232238}"/>
                    </a:ext>
                  </a:extLst>
                </p14:cNvPr>
                <p14:cNvContentPartPr/>
                <p14:nvPr/>
              </p14:nvContentPartPr>
              <p14:xfrm>
                <a:off x="7180214" y="2152604"/>
                <a:ext cx="155160" cy="90360"/>
              </p14:xfrm>
            </p:contentPart>
          </mc:Choice>
          <mc:Fallback xmlns="">
            <p:pic>
              <p:nvPicPr>
                <p:cNvPr id="102" name="Ink 101">
                  <a:extLst>
                    <a:ext uri="{FF2B5EF4-FFF2-40B4-BE49-F238E27FC236}">
                      <a16:creationId xmlns:a16="http://schemas.microsoft.com/office/drawing/2014/main" id="{E13D6746-72FB-F8A8-64EB-BE3F9E232238}"/>
                    </a:ext>
                  </a:extLst>
                </p:cNvPr>
                <p:cNvPicPr/>
                <p:nvPr/>
              </p:nvPicPr>
              <p:blipFill>
                <a:blip r:embed="rId42"/>
                <a:stretch>
                  <a:fillRect/>
                </a:stretch>
              </p:blipFill>
              <p:spPr>
                <a:xfrm>
                  <a:off x="7167234" y="2139652"/>
                  <a:ext cx="180819" cy="115962"/>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 name="Ink 104">
                  <a:extLst>
                    <a:ext uri="{FF2B5EF4-FFF2-40B4-BE49-F238E27FC236}">
                      <a16:creationId xmlns:a16="http://schemas.microsoft.com/office/drawing/2014/main" id="{4397CA06-1746-E030-E671-BE12DC48CE44}"/>
                    </a:ext>
                  </a:extLst>
                </p14:cNvPr>
                <p14:cNvContentPartPr/>
                <p14:nvPr/>
              </p14:nvContentPartPr>
              <p14:xfrm>
                <a:off x="7185614" y="2008244"/>
                <a:ext cx="41760" cy="84960"/>
              </p14:xfrm>
            </p:contentPart>
          </mc:Choice>
          <mc:Fallback xmlns="">
            <p:pic>
              <p:nvPicPr>
                <p:cNvPr id="105" name="Ink 104">
                  <a:extLst>
                    <a:ext uri="{FF2B5EF4-FFF2-40B4-BE49-F238E27FC236}">
                      <a16:creationId xmlns:a16="http://schemas.microsoft.com/office/drawing/2014/main" id="{4397CA06-1746-E030-E671-BE12DC48CE44}"/>
                    </a:ext>
                  </a:extLst>
                </p:cNvPr>
                <p:cNvPicPr/>
                <p:nvPr/>
              </p:nvPicPr>
              <p:blipFill>
                <a:blip r:embed="rId44"/>
                <a:stretch>
                  <a:fillRect/>
                </a:stretch>
              </p:blipFill>
              <p:spPr>
                <a:xfrm>
                  <a:off x="7172507" y="1995243"/>
                  <a:ext cx="67669" cy="1106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6" name="Ink 105">
                  <a:extLst>
                    <a:ext uri="{FF2B5EF4-FFF2-40B4-BE49-F238E27FC236}">
                      <a16:creationId xmlns:a16="http://schemas.microsoft.com/office/drawing/2014/main" id="{EA7DFE6E-B530-60C1-9BF4-F34B6F04BAEF}"/>
                    </a:ext>
                  </a:extLst>
                </p14:cNvPr>
                <p14:cNvContentPartPr/>
                <p14:nvPr/>
              </p14:nvContentPartPr>
              <p14:xfrm>
                <a:off x="7253654" y="1998884"/>
                <a:ext cx="21240" cy="68760"/>
              </p14:xfrm>
            </p:contentPart>
          </mc:Choice>
          <mc:Fallback xmlns="">
            <p:pic>
              <p:nvPicPr>
                <p:cNvPr id="106" name="Ink 105">
                  <a:extLst>
                    <a:ext uri="{FF2B5EF4-FFF2-40B4-BE49-F238E27FC236}">
                      <a16:creationId xmlns:a16="http://schemas.microsoft.com/office/drawing/2014/main" id="{EA7DFE6E-B530-60C1-9BF4-F34B6F04BAEF}"/>
                    </a:ext>
                  </a:extLst>
                </p:cNvPr>
                <p:cNvPicPr/>
                <p:nvPr/>
              </p:nvPicPr>
              <p:blipFill>
                <a:blip r:embed="rId46"/>
                <a:stretch>
                  <a:fillRect/>
                </a:stretch>
              </p:blipFill>
              <p:spPr>
                <a:xfrm>
                  <a:off x="7240417" y="1985916"/>
                  <a:ext cx="47405" cy="94394"/>
                </a:xfrm>
                <a:prstGeom prst="rect">
                  <a:avLst/>
                </a:prstGeom>
              </p:spPr>
            </p:pic>
          </mc:Fallback>
        </mc:AlternateContent>
      </p:grpSp>
      <p:grpSp>
        <p:nvGrpSpPr>
          <p:cNvPr id="286" name="Group 285">
            <a:extLst>
              <a:ext uri="{FF2B5EF4-FFF2-40B4-BE49-F238E27FC236}">
                <a16:creationId xmlns:a16="http://schemas.microsoft.com/office/drawing/2014/main" id="{31DF8303-B906-1F3E-5B51-C98925CAE671}"/>
              </a:ext>
            </a:extLst>
          </p:cNvPr>
          <p:cNvGrpSpPr/>
          <p:nvPr/>
        </p:nvGrpSpPr>
        <p:grpSpPr>
          <a:xfrm>
            <a:off x="3519193" y="2605829"/>
            <a:ext cx="2105610" cy="1923809"/>
            <a:chOff x="3361334" y="2361404"/>
            <a:chExt cx="2543400" cy="2323800"/>
          </a:xfrm>
        </p:grpSpPr>
        <p:grpSp>
          <p:nvGrpSpPr>
            <p:cNvPr id="205" name="Group 204">
              <a:extLst>
                <a:ext uri="{FF2B5EF4-FFF2-40B4-BE49-F238E27FC236}">
                  <a16:creationId xmlns:a16="http://schemas.microsoft.com/office/drawing/2014/main" id="{0919CE2C-D4C1-C360-C5E6-26B6D469D7F7}"/>
                </a:ext>
              </a:extLst>
            </p:cNvPr>
            <p:cNvGrpSpPr/>
            <p:nvPr/>
          </p:nvGrpSpPr>
          <p:grpSpPr>
            <a:xfrm>
              <a:off x="3361334" y="2460404"/>
              <a:ext cx="1357560" cy="2224800"/>
              <a:chOff x="3361334" y="2460404"/>
              <a:chExt cx="1357560" cy="2224800"/>
            </a:xfrm>
          </p:grpSpPr>
          <mc:AlternateContent xmlns:mc="http://schemas.openxmlformats.org/markup-compatibility/2006" xmlns:p14="http://schemas.microsoft.com/office/powerpoint/2010/main">
            <mc:Choice Requires="p14">
              <p:contentPart p14:bwMode="auto" r:id="rId47">
                <p14:nvContentPartPr>
                  <p14:cNvPr id="159" name="Ink 158">
                    <a:extLst>
                      <a:ext uri="{FF2B5EF4-FFF2-40B4-BE49-F238E27FC236}">
                        <a16:creationId xmlns:a16="http://schemas.microsoft.com/office/drawing/2014/main" id="{1550B10A-A4C1-26F7-BF32-C562C13B096F}"/>
                      </a:ext>
                    </a:extLst>
                  </p14:cNvPr>
                  <p14:cNvContentPartPr/>
                  <p14:nvPr/>
                </p14:nvContentPartPr>
                <p14:xfrm>
                  <a:off x="3737534" y="2596124"/>
                  <a:ext cx="359280" cy="408240"/>
                </p14:xfrm>
              </p:contentPart>
            </mc:Choice>
            <mc:Fallback xmlns="">
              <p:pic>
                <p:nvPicPr>
                  <p:cNvPr id="159" name="Ink 158">
                    <a:extLst>
                      <a:ext uri="{FF2B5EF4-FFF2-40B4-BE49-F238E27FC236}">
                        <a16:creationId xmlns:a16="http://schemas.microsoft.com/office/drawing/2014/main" id="{1550B10A-A4C1-26F7-BF32-C562C13B096F}"/>
                      </a:ext>
                    </a:extLst>
                  </p:cNvPr>
                  <p:cNvPicPr/>
                  <p:nvPr/>
                </p:nvPicPr>
                <p:blipFill>
                  <a:blip r:embed="rId48"/>
                  <a:stretch>
                    <a:fillRect/>
                  </a:stretch>
                </p:blipFill>
                <p:spPr>
                  <a:xfrm>
                    <a:off x="3718853" y="2577429"/>
                    <a:ext cx="396207" cy="44519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60" name="Ink 159">
                    <a:extLst>
                      <a:ext uri="{FF2B5EF4-FFF2-40B4-BE49-F238E27FC236}">
                        <a16:creationId xmlns:a16="http://schemas.microsoft.com/office/drawing/2014/main" id="{8A068827-BEE6-7A51-70AD-19DAE3F99A2A}"/>
                      </a:ext>
                    </a:extLst>
                  </p14:cNvPr>
                  <p14:cNvContentPartPr/>
                  <p14:nvPr/>
                </p14:nvContentPartPr>
                <p14:xfrm>
                  <a:off x="3361334" y="2460404"/>
                  <a:ext cx="685080" cy="760320"/>
                </p14:xfrm>
              </p:contentPart>
            </mc:Choice>
            <mc:Fallback xmlns="">
              <p:pic>
                <p:nvPicPr>
                  <p:cNvPr id="160" name="Ink 159">
                    <a:extLst>
                      <a:ext uri="{FF2B5EF4-FFF2-40B4-BE49-F238E27FC236}">
                        <a16:creationId xmlns:a16="http://schemas.microsoft.com/office/drawing/2014/main" id="{8A068827-BEE6-7A51-70AD-19DAE3F99A2A}"/>
                      </a:ext>
                    </a:extLst>
                  </p:cNvPr>
                  <p:cNvPicPr/>
                  <p:nvPr/>
                </p:nvPicPr>
                <p:blipFill>
                  <a:blip r:embed="rId50"/>
                  <a:stretch>
                    <a:fillRect/>
                  </a:stretch>
                </p:blipFill>
                <p:spPr>
                  <a:xfrm>
                    <a:off x="3342642" y="2441711"/>
                    <a:ext cx="722029" cy="79727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61" name="Ink 160">
                    <a:extLst>
                      <a:ext uri="{FF2B5EF4-FFF2-40B4-BE49-F238E27FC236}">
                        <a16:creationId xmlns:a16="http://schemas.microsoft.com/office/drawing/2014/main" id="{8BF3B534-A1CC-2E3A-9100-E7CC52C41E19}"/>
                      </a:ext>
                    </a:extLst>
                  </p14:cNvPr>
                  <p14:cNvContentPartPr/>
                  <p14:nvPr/>
                </p14:nvContentPartPr>
                <p14:xfrm>
                  <a:off x="3754094" y="3062324"/>
                  <a:ext cx="543240" cy="246960"/>
                </p14:xfrm>
              </p:contentPart>
            </mc:Choice>
            <mc:Fallback xmlns="">
              <p:pic>
                <p:nvPicPr>
                  <p:cNvPr id="161" name="Ink 160">
                    <a:extLst>
                      <a:ext uri="{FF2B5EF4-FFF2-40B4-BE49-F238E27FC236}">
                        <a16:creationId xmlns:a16="http://schemas.microsoft.com/office/drawing/2014/main" id="{8BF3B534-A1CC-2E3A-9100-E7CC52C41E19}"/>
                      </a:ext>
                    </a:extLst>
                  </p:cNvPr>
                  <p:cNvPicPr/>
                  <p:nvPr/>
                </p:nvPicPr>
                <p:blipFill>
                  <a:blip r:embed="rId52"/>
                  <a:stretch>
                    <a:fillRect/>
                  </a:stretch>
                </p:blipFill>
                <p:spPr>
                  <a:xfrm>
                    <a:off x="3735392" y="3043661"/>
                    <a:ext cx="580210" cy="28385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62" name="Ink 161">
                    <a:extLst>
                      <a:ext uri="{FF2B5EF4-FFF2-40B4-BE49-F238E27FC236}">
                        <a16:creationId xmlns:a16="http://schemas.microsoft.com/office/drawing/2014/main" id="{4795BABD-6B30-2D83-289E-5B42DD2DDC32}"/>
                      </a:ext>
                    </a:extLst>
                  </p14:cNvPr>
                  <p14:cNvContentPartPr/>
                  <p14:nvPr/>
                </p14:nvContentPartPr>
                <p14:xfrm>
                  <a:off x="4087454" y="2495684"/>
                  <a:ext cx="546840" cy="739440"/>
                </p14:xfrm>
              </p:contentPart>
            </mc:Choice>
            <mc:Fallback xmlns="">
              <p:pic>
                <p:nvPicPr>
                  <p:cNvPr id="162" name="Ink 161">
                    <a:extLst>
                      <a:ext uri="{FF2B5EF4-FFF2-40B4-BE49-F238E27FC236}">
                        <a16:creationId xmlns:a16="http://schemas.microsoft.com/office/drawing/2014/main" id="{4795BABD-6B30-2D83-289E-5B42DD2DDC32}"/>
                      </a:ext>
                    </a:extLst>
                  </p:cNvPr>
                  <p:cNvPicPr/>
                  <p:nvPr/>
                </p:nvPicPr>
                <p:blipFill>
                  <a:blip r:embed="rId54"/>
                  <a:stretch>
                    <a:fillRect/>
                  </a:stretch>
                </p:blipFill>
                <p:spPr>
                  <a:xfrm>
                    <a:off x="4068762" y="2476992"/>
                    <a:ext cx="583789" cy="77639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63" name="Ink 162">
                    <a:extLst>
                      <a:ext uri="{FF2B5EF4-FFF2-40B4-BE49-F238E27FC236}">
                        <a16:creationId xmlns:a16="http://schemas.microsoft.com/office/drawing/2014/main" id="{DD6647AD-026D-A365-F7AD-95F123857C2A}"/>
                      </a:ext>
                    </a:extLst>
                  </p14:cNvPr>
                  <p14:cNvContentPartPr/>
                  <p14:nvPr/>
                </p14:nvContentPartPr>
                <p14:xfrm>
                  <a:off x="4139294" y="2649044"/>
                  <a:ext cx="158760" cy="497160"/>
                </p14:xfrm>
              </p:contentPart>
            </mc:Choice>
            <mc:Fallback xmlns="">
              <p:pic>
                <p:nvPicPr>
                  <p:cNvPr id="163" name="Ink 162">
                    <a:extLst>
                      <a:ext uri="{FF2B5EF4-FFF2-40B4-BE49-F238E27FC236}">
                        <a16:creationId xmlns:a16="http://schemas.microsoft.com/office/drawing/2014/main" id="{DD6647AD-026D-A365-F7AD-95F123857C2A}"/>
                      </a:ext>
                    </a:extLst>
                  </p:cNvPr>
                  <p:cNvPicPr/>
                  <p:nvPr/>
                </p:nvPicPr>
                <p:blipFill>
                  <a:blip r:embed="rId56"/>
                  <a:stretch>
                    <a:fillRect/>
                  </a:stretch>
                </p:blipFill>
                <p:spPr>
                  <a:xfrm>
                    <a:off x="4120591" y="2630341"/>
                    <a:ext cx="195732" cy="53413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64" name="Ink 163">
                    <a:extLst>
                      <a:ext uri="{FF2B5EF4-FFF2-40B4-BE49-F238E27FC236}">
                        <a16:creationId xmlns:a16="http://schemas.microsoft.com/office/drawing/2014/main" id="{81F92C2E-130D-9C2D-1EC0-32439705018A}"/>
                      </a:ext>
                    </a:extLst>
                  </p14:cNvPr>
                  <p14:cNvContentPartPr/>
                  <p14:nvPr/>
                </p14:nvContentPartPr>
                <p14:xfrm>
                  <a:off x="3836894" y="2890244"/>
                  <a:ext cx="154080" cy="100440"/>
                </p14:xfrm>
              </p:contentPart>
            </mc:Choice>
            <mc:Fallback xmlns="">
              <p:pic>
                <p:nvPicPr>
                  <p:cNvPr id="164" name="Ink 163">
                    <a:extLst>
                      <a:ext uri="{FF2B5EF4-FFF2-40B4-BE49-F238E27FC236}">
                        <a16:creationId xmlns:a16="http://schemas.microsoft.com/office/drawing/2014/main" id="{81F92C2E-130D-9C2D-1EC0-32439705018A}"/>
                      </a:ext>
                    </a:extLst>
                  </p:cNvPr>
                  <p:cNvPicPr/>
                  <p:nvPr/>
                </p:nvPicPr>
                <p:blipFill>
                  <a:blip r:embed="rId58"/>
                  <a:stretch>
                    <a:fillRect/>
                  </a:stretch>
                </p:blipFill>
                <p:spPr>
                  <a:xfrm>
                    <a:off x="3818231" y="2871628"/>
                    <a:ext cx="190972" cy="13723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65" name="Ink 164">
                    <a:extLst>
                      <a:ext uri="{FF2B5EF4-FFF2-40B4-BE49-F238E27FC236}">
                        <a16:creationId xmlns:a16="http://schemas.microsoft.com/office/drawing/2014/main" id="{E06FB4B1-8C69-0133-82B3-A4DC857B6E58}"/>
                      </a:ext>
                    </a:extLst>
                  </p14:cNvPr>
                  <p14:cNvContentPartPr/>
                  <p14:nvPr/>
                </p14:nvContentPartPr>
                <p14:xfrm>
                  <a:off x="4085654" y="2884484"/>
                  <a:ext cx="118440" cy="108000"/>
                </p14:xfrm>
              </p:contentPart>
            </mc:Choice>
            <mc:Fallback xmlns="">
              <p:pic>
                <p:nvPicPr>
                  <p:cNvPr id="165" name="Ink 164">
                    <a:extLst>
                      <a:ext uri="{FF2B5EF4-FFF2-40B4-BE49-F238E27FC236}">
                        <a16:creationId xmlns:a16="http://schemas.microsoft.com/office/drawing/2014/main" id="{E06FB4B1-8C69-0133-82B3-A4DC857B6E58}"/>
                      </a:ext>
                    </a:extLst>
                  </p:cNvPr>
                  <p:cNvPicPr/>
                  <p:nvPr/>
                </p:nvPicPr>
                <p:blipFill>
                  <a:blip r:embed="rId60"/>
                  <a:stretch>
                    <a:fillRect/>
                  </a:stretch>
                </p:blipFill>
                <p:spPr>
                  <a:xfrm>
                    <a:off x="4066930" y="2865758"/>
                    <a:ext cx="155453" cy="14501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72" name="Ink 171">
                    <a:extLst>
                      <a:ext uri="{FF2B5EF4-FFF2-40B4-BE49-F238E27FC236}">
                        <a16:creationId xmlns:a16="http://schemas.microsoft.com/office/drawing/2014/main" id="{DB0DFD1A-BE25-DC1C-53BB-039BDEC792AC}"/>
                      </a:ext>
                    </a:extLst>
                  </p14:cNvPr>
                  <p14:cNvContentPartPr/>
                  <p14:nvPr/>
                </p14:nvContentPartPr>
                <p14:xfrm>
                  <a:off x="3942734" y="3118484"/>
                  <a:ext cx="180360" cy="38160"/>
                </p14:xfrm>
              </p:contentPart>
            </mc:Choice>
            <mc:Fallback xmlns="">
              <p:pic>
                <p:nvPicPr>
                  <p:cNvPr id="172" name="Ink 171">
                    <a:extLst>
                      <a:ext uri="{FF2B5EF4-FFF2-40B4-BE49-F238E27FC236}">
                        <a16:creationId xmlns:a16="http://schemas.microsoft.com/office/drawing/2014/main" id="{DB0DFD1A-BE25-DC1C-53BB-039BDEC792AC}"/>
                      </a:ext>
                    </a:extLst>
                  </p:cNvPr>
                  <p:cNvPicPr/>
                  <p:nvPr/>
                </p:nvPicPr>
                <p:blipFill>
                  <a:blip r:embed="rId62"/>
                  <a:stretch>
                    <a:fillRect/>
                  </a:stretch>
                </p:blipFill>
                <p:spPr>
                  <a:xfrm>
                    <a:off x="3924046" y="3099838"/>
                    <a:ext cx="217301" cy="75019"/>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5" name="Ink 174">
                    <a:extLst>
                      <a:ext uri="{FF2B5EF4-FFF2-40B4-BE49-F238E27FC236}">
                        <a16:creationId xmlns:a16="http://schemas.microsoft.com/office/drawing/2014/main" id="{19EC2BEB-FB31-BA79-A2B0-BADADAF697B7}"/>
                      </a:ext>
                    </a:extLst>
                  </p14:cNvPr>
                  <p14:cNvContentPartPr/>
                  <p14:nvPr/>
                </p14:nvContentPartPr>
                <p14:xfrm>
                  <a:off x="3430454" y="3289124"/>
                  <a:ext cx="720720" cy="623880"/>
                </p14:xfrm>
              </p:contentPart>
            </mc:Choice>
            <mc:Fallback xmlns="">
              <p:pic>
                <p:nvPicPr>
                  <p:cNvPr id="175" name="Ink 174">
                    <a:extLst>
                      <a:ext uri="{FF2B5EF4-FFF2-40B4-BE49-F238E27FC236}">
                        <a16:creationId xmlns:a16="http://schemas.microsoft.com/office/drawing/2014/main" id="{19EC2BEB-FB31-BA79-A2B0-BADADAF697B7}"/>
                      </a:ext>
                    </a:extLst>
                  </p:cNvPr>
                  <p:cNvPicPr/>
                  <p:nvPr/>
                </p:nvPicPr>
                <p:blipFill>
                  <a:blip r:embed="rId64"/>
                  <a:stretch>
                    <a:fillRect/>
                  </a:stretch>
                </p:blipFill>
                <p:spPr>
                  <a:xfrm>
                    <a:off x="3411751" y="3270429"/>
                    <a:ext cx="757691" cy="66083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78" name="Ink 177">
                    <a:extLst>
                      <a:ext uri="{FF2B5EF4-FFF2-40B4-BE49-F238E27FC236}">
                        <a16:creationId xmlns:a16="http://schemas.microsoft.com/office/drawing/2014/main" id="{07D2EA01-2A06-19E6-1087-55A45BBA8257}"/>
                      </a:ext>
                    </a:extLst>
                  </p14:cNvPr>
                  <p14:cNvContentPartPr/>
                  <p14:nvPr/>
                </p14:nvContentPartPr>
                <p14:xfrm>
                  <a:off x="4173134" y="3285884"/>
                  <a:ext cx="545760" cy="592560"/>
                </p14:xfrm>
              </p:contentPart>
            </mc:Choice>
            <mc:Fallback xmlns="">
              <p:pic>
                <p:nvPicPr>
                  <p:cNvPr id="178" name="Ink 177">
                    <a:extLst>
                      <a:ext uri="{FF2B5EF4-FFF2-40B4-BE49-F238E27FC236}">
                        <a16:creationId xmlns:a16="http://schemas.microsoft.com/office/drawing/2014/main" id="{07D2EA01-2A06-19E6-1087-55A45BBA8257}"/>
                      </a:ext>
                    </a:extLst>
                  </p:cNvPr>
                  <p:cNvPicPr/>
                  <p:nvPr/>
                </p:nvPicPr>
                <p:blipFill>
                  <a:blip r:embed="rId66"/>
                  <a:stretch>
                    <a:fillRect/>
                  </a:stretch>
                </p:blipFill>
                <p:spPr>
                  <a:xfrm>
                    <a:off x="4154435" y="3267190"/>
                    <a:ext cx="582724" cy="629513"/>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81" name="Ink 180">
                    <a:extLst>
                      <a:ext uri="{FF2B5EF4-FFF2-40B4-BE49-F238E27FC236}">
                        <a16:creationId xmlns:a16="http://schemas.microsoft.com/office/drawing/2014/main" id="{D2D4BC12-55F8-04B5-A781-5DED21798152}"/>
                      </a:ext>
                    </a:extLst>
                  </p14:cNvPr>
                  <p14:cNvContentPartPr/>
                  <p14:nvPr/>
                </p14:nvContentPartPr>
                <p14:xfrm>
                  <a:off x="3733934" y="3442484"/>
                  <a:ext cx="47880" cy="88560"/>
                </p14:xfrm>
              </p:contentPart>
            </mc:Choice>
            <mc:Fallback xmlns="">
              <p:pic>
                <p:nvPicPr>
                  <p:cNvPr id="181" name="Ink 180">
                    <a:extLst>
                      <a:ext uri="{FF2B5EF4-FFF2-40B4-BE49-F238E27FC236}">
                        <a16:creationId xmlns:a16="http://schemas.microsoft.com/office/drawing/2014/main" id="{D2D4BC12-55F8-04B5-A781-5DED21798152}"/>
                      </a:ext>
                    </a:extLst>
                  </p:cNvPr>
                  <p:cNvPicPr/>
                  <p:nvPr/>
                </p:nvPicPr>
                <p:blipFill>
                  <a:blip r:embed="rId68"/>
                  <a:stretch>
                    <a:fillRect/>
                  </a:stretch>
                </p:blipFill>
                <p:spPr>
                  <a:xfrm>
                    <a:off x="3715386" y="3423817"/>
                    <a:ext cx="84545" cy="1254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82" name="Ink 181">
                    <a:extLst>
                      <a:ext uri="{FF2B5EF4-FFF2-40B4-BE49-F238E27FC236}">
                        <a16:creationId xmlns:a16="http://schemas.microsoft.com/office/drawing/2014/main" id="{7C884F0A-AA69-B1A1-4E6E-99D8135C1AEC}"/>
                      </a:ext>
                    </a:extLst>
                  </p14:cNvPr>
                  <p14:cNvContentPartPr/>
                  <p14:nvPr/>
                </p14:nvContentPartPr>
                <p14:xfrm>
                  <a:off x="4362854" y="3447884"/>
                  <a:ext cx="9360" cy="62280"/>
                </p14:xfrm>
              </p:contentPart>
            </mc:Choice>
            <mc:Fallback xmlns="">
              <p:pic>
                <p:nvPicPr>
                  <p:cNvPr id="182" name="Ink 181">
                    <a:extLst>
                      <a:ext uri="{FF2B5EF4-FFF2-40B4-BE49-F238E27FC236}">
                        <a16:creationId xmlns:a16="http://schemas.microsoft.com/office/drawing/2014/main" id="{7C884F0A-AA69-B1A1-4E6E-99D8135C1AEC}"/>
                      </a:ext>
                    </a:extLst>
                  </p:cNvPr>
                  <p:cNvPicPr/>
                  <p:nvPr/>
                </p:nvPicPr>
                <p:blipFill>
                  <a:blip r:embed="rId70"/>
                  <a:stretch>
                    <a:fillRect/>
                  </a:stretch>
                </p:blipFill>
                <p:spPr>
                  <a:xfrm>
                    <a:off x="4344559" y="3429156"/>
                    <a:ext cx="45524" cy="993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85" name="Ink 184">
                    <a:extLst>
                      <a:ext uri="{FF2B5EF4-FFF2-40B4-BE49-F238E27FC236}">
                        <a16:creationId xmlns:a16="http://schemas.microsoft.com/office/drawing/2014/main" id="{9104F1F2-0472-A2F8-9880-79322FB40563}"/>
                      </a:ext>
                    </a:extLst>
                  </p14:cNvPr>
                  <p14:cNvContentPartPr/>
                  <p14:nvPr/>
                </p14:nvContentPartPr>
                <p14:xfrm>
                  <a:off x="3925814" y="3295604"/>
                  <a:ext cx="194400" cy="99000"/>
                </p14:xfrm>
              </p:contentPart>
            </mc:Choice>
            <mc:Fallback xmlns="">
              <p:pic>
                <p:nvPicPr>
                  <p:cNvPr id="185" name="Ink 184">
                    <a:extLst>
                      <a:ext uri="{FF2B5EF4-FFF2-40B4-BE49-F238E27FC236}">
                        <a16:creationId xmlns:a16="http://schemas.microsoft.com/office/drawing/2014/main" id="{9104F1F2-0472-A2F8-9880-79322FB40563}"/>
                      </a:ext>
                    </a:extLst>
                  </p:cNvPr>
                  <p:cNvPicPr/>
                  <p:nvPr/>
                </p:nvPicPr>
                <p:blipFill>
                  <a:blip r:embed="rId72"/>
                  <a:stretch>
                    <a:fillRect/>
                  </a:stretch>
                </p:blipFill>
                <p:spPr>
                  <a:xfrm>
                    <a:off x="3907155" y="3276933"/>
                    <a:ext cx="231284" cy="135908"/>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88" name="Ink 187">
                    <a:extLst>
                      <a:ext uri="{FF2B5EF4-FFF2-40B4-BE49-F238E27FC236}">
                        <a16:creationId xmlns:a16="http://schemas.microsoft.com/office/drawing/2014/main" id="{D80D77EA-98BC-4087-FD35-FFEFFE6ACFBE}"/>
                      </a:ext>
                    </a:extLst>
                  </p14:cNvPr>
                  <p14:cNvContentPartPr/>
                  <p14:nvPr/>
                </p14:nvContentPartPr>
                <p14:xfrm>
                  <a:off x="3562214" y="3928484"/>
                  <a:ext cx="615960" cy="453960"/>
                </p14:xfrm>
              </p:contentPart>
            </mc:Choice>
            <mc:Fallback xmlns="">
              <p:pic>
                <p:nvPicPr>
                  <p:cNvPr id="188" name="Ink 187">
                    <a:extLst>
                      <a:ext uri="{FF2B5EF4-FFF2-40B4-BE49-F238E27FC236}">
                        <a16:creationId xmlns:a16="http://schemas.microsoft.com/office/drawing/2014/main" id="{D80D77EA-98BC-4087-FD35-FFEFFE6ACFBE}"/>
                      </a:ext>
                    </a:extLst>
                  </p:cNvPr>
                  <p:cNvPicPr/>
                  <p:nvPr/>
                </p:nvPicPr>
                <p:blipFill>
                  <a:blip r:embed="rId74"/>
                  <a:stretch>
                    <a:fillRect/>
                  </a:stretch>
                </p:blipFill>
                <p:spPr>
                  <a:xfrm>
                    <a:off x="3543522" y="3909804"/>
                    <a:ext cx="652909" cy="49088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89" name="Ink 188">
                    <a:extLst>
                      <a:ext uri="{FF2B5EF4-FFF2-40B4-BE49-F238E27FC236}">
                        <a16:creationId xmlns:a16="http://schemas.microsoft.com/office/drawing/2014/main" id="{BB725111-E72F-7044-5ABE-B976D5792FCC}"/>
                      </a:ext>
                    </a:extLst>
                  </p14:cNvPr>
                  <p14:cNvContentPartPr/>
                  <p14:nvPr/>
                </p14:nvContentPartPr>
                <p14:xfrm>
                  <a:off x="4155494" y="3904724"/>
                  <a:ext cx="260640" cy="510120"/>
                </p14:xfrm>
              </p:contentPart>
            </mc:Choice>
            <mc:Fallback xmlns="">
              <p:pic>
                <p:nvPicPr>
                  <p:cNvPr id="189" name="Ink 188">
                    <a:extLst>
                      <a:ext uri="{FF2B5EF4-FFF2-40B4-BE49-F238E27FC236}">
                        <a16:creationId xmlns:a16="http://schemas.microsoft.com/office/drawing/2014/main" id="{BB725111-E72F-7044-5ABE-B976D5792FCC}"/>
                      </a:ext>
                    </a:extLst>
                  </p:cNvPr>
                  <p:cNvPicPr/>
                  <p:nvPr/>
                </p:nvPicPr>
                <p:blipFill>
                  <a:blip r:embed="rId76"/>
                  <a:stretch>
                    <a:fillRect/>
                  </a:stretch>
                </p:blipFill>
                <p:spPr>
                  <a:xfrm>
                    <a:off x="4136815" y="3886024"/>
                    <a:ext cx="297564" cy="54708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00" name="Ink 199">
                    <a:extLst>
                      <a:ext uri="{FF2B5EF4-FFF2-40B4-BE49-F238E27FC236}">
                        <a16:creationId xmlns:a16="http://schemas.microsoft.com/office/drawing/2014/main" id="{D09E7255-04FE-68E6-7DBC-D2407C74DC6B}"/>
                      </a:ext>
                    </a:extLst>
                  </p14:cNvPr>
                  <p14:cNvContentPartPr/>
                  <p14:nvPr/>
                </p14:nvContentPartPr>
                <p14:xfrm>
                  <a:off x="4270694" y="4382444"/>
                  <a:ext cx="292320" cy="302760"/>
                </p14:xfrm>
              </p:contentPart>
            </mc:Choice>
            <mc:Fallback xmlns="">
              <p:pic>
                <p:nvPicPr>
                  <p:cNvPr id="200" name="Ink 199">
                    <a:extLst>
                      <a:ext uri="{FF2B5EF4-FFF2-40B4-BE49-F238E27FC236}">
                        <a16:creationId xmlns:a16="http://schemas.microsoft.com/office/drawing/2014/main" id="{D09E7255-04FE-68E6-7DBC-D2407C74DC6B}"/>
                      </a:ext>
                    </a:extLst>
                  </p:cNvPr>
                  <p:cNvPicPr/>
                  <p:nvPr/>
                </p:nvPicPr>
                <p:blipFill>
                  <a:blip r:embed="rId78"/>
                  <a:stretch>
                    <a:fillRect/>
                  </a:stretch>
                </p:blipFill>
                <p:spPr>
                  <a:xfrm>
                    <a:off x="4251989" y="4363739"/>
                    <a:ext cx="329295" cy="339735"/>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03" name="Ink 202">
                    <a:extLst>
                      <a:ext uri="{FF2B5EF4-FFF2-40B4-BE49-F238E27FC236}">
                        <a16:creationId xmlns:a16="http://schemas.microsoft.com/office/drawing/2014/main" id="{902B97BB-3BA0-12FC-D860-111924BA5CBB}"/>
                      </a:ext>
                    </a:extLst>
                  </p14:cNvPr>
                  <p14:cNvContentPartPr/>
                  <p14:nvPr/>
                </p14:nvContentPartPr>
                <p14:xfrm>
                  <a:off x="3464294" y="4314044"/>
                  <a:ext cx="342000" cy="345600"/>
                </p14:xfrm>
              </p:contentPart>
            </mc:Choice>
            <mc:Fallback xmlns="">
              <p:pic>
                <p:nvPicPr>
                  <p:cNvPr id="203" name="Ink 202">
                    <a:extLst>
                      <a:ext uri="{FF2B5EF4-FFF2-40B4-BE49-F238E27FC236}">
                        <a16:creationId xmlns:a16="http://schemas.microsoft.com/office/drawing/2014/main" id="{902B97BB-3BA0-12FC-D860-111924BA5CBB}"/>
                      </a:ext>
                    </a:extLst>
                  </p:cNvPr>
                  <p:cNvPicPr/>
                  <p:nvPr/>
                </p:nvPicPr>
                <p:blipFill>
                  <a:blip r:embed="rId80"/>
                  <a:stretch>
                    <a:fillRect/>
                  </a:stretch>
                </p:blipFill>
                <p:spPr>
                  <a:xfrm>
                    <a:off x="3445608" y="4295375"/>
                    <a:ext cx="378938" cy="38250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206" name="Ink 205">
                  <a:extLst>
                    <a:ext uri="{FF2B5EF4-FFF2-40B4-BE49-F238E27FC236}">
                      <a16:creationId xmlns:a16="http://schemas.microsoft.com/office/drawing/2014/main" id="{4D023D9F-722C-4592-E646-68AC9311F781}"/>
                    </a:ext>
                  </a:extLst>
                </p14:cNvPr>
                <p14:cNvContentPartPr/>
                <p14:nvPr/>
              </p14:nvContentPartPr>
              <p14:xfrm>
                <a:off x="4950014" y="2361404"/>
                <a:ext cx="664560" cy="586440"/>
              </p14:xfrm>
            </p:contentPart>
          </mc:Choice>
          <mc:Fallback xmlns="">
            <p:pic>
              <p:nvPicPr>
                <p:cNvPr id="206" name="Ink 205">
                  <a:extLst>
                    <a:ext uri="{FF2B5EF4-FFF2-40B4-BE49-F238E27FC236}">
                      <a16:creationId xmlns:a16="http://schemas.microsoft.com/office/drawing/2014/main" id="{4D023D9F-722C-4592-E646-68AC9311F781}"/>
                    </a:ext>
                  </a:extLst>
                </p:cNvPr>
                <p:cNvPicPr/>
                <p:nvPr/>
              </p:nvPicPr>
              <p:blipFill>
                <a:blip r:embed="rId82"/>
                <a:stretch>
                  <a:fillRect/>
                </a:stretch>
              </p:blipFill>
              <p:spPr>
                <a:xfrm>
                  <a:off x="4931325" y="2342711"/>
                  <a:ext cx="701504" cy="623391"/>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12" name="Ink 211">
                  <a:extLst>
                    <a:ext uri="{FF2B5EF4-FFF2-40B4-BE49-F238E27FC236}">
                      <a16:creationId xmlns:a16="http://schemas.microsoft.com/office/drawing/2014/main" id="{2BD62039-1770-4F3B-6330-2506FB32DAC0}"/>
                    </a:ext>
                  </a:extLst>
                </p14:cNvPr>
                <p14:cNvContentPartPr/>
                <p14:nvPr/>
              </p14:nvContentPartPr>
              <p14:xfrm>
                <a:off x="5559134" y="2905364"/>
                <a:ext cx="153720" cy="215640"/>
              </p14:xfrm>
            </p:contentPart>
          </mc:Choice>
          <mc:Fallback xmlns="">
            <p:pic>
              <p:nvPicPr>
                <p:cNvPr id="212" name="Ink 211">
                  <a:extLst>
                    <a:ext uri="{FF2B5EF4-FFF2-40B4-BE49-F238E27FC236}">
                      <a16:creationId xmlns:a16="http://schemas.microsoft.com/office/drawing/2014/main" id="{2BD62039-1770-4F3B-6330-2506FB32DAC0}"/>
                    </a:ext>
                  </a:extLst>
                </p:cNvPr>
                <p:cNvPicPr/>
                <p:nvPr/>
              </p:nvPicPr>
              <p:blipFill>
                <a:blip r:embed="rId84"/>
                <a:stretch>
                  <a:fillRect/>
                </a:stretch>
              </p:blipFill>
              <p:spPr>
                <a:xfrm>
                  <a:off x="5540462" y="2886707"/>
                  <a:ext cx="190630" cy="252520"/>
                </a:xfrm>
                <a:prstGeom prst="rect">
                  <a:avLst/>
                </a:prstGeom>
              </p:spPr>
            </p:pic>
          </mc:Fallback>
        </mc:AlternateContent>
        <p:grpSp>
          <p:nvGrpSpPr>
            <p:cNvPr id="237" name="Group 236">
              <a:extLst>
                <a:ext uri="{FF2B5EF4-FFF2-40B4-BE49-F238E27FC236}">
                  <a16:creationId xmlns:a16="http://schemas.microsoft.com/office/drawing/2014/main" id="{720442F7-B41B-9FD2-150D-3DEA7DB23FE3}"/>
                </a:ext>
              </a:extLst>
            </p:cNvPr>
            <p:cNvGrpSpPr/>
            <p:nvPr/>
          </p:nvGrpSpPr>
          <p:grpSpPr>
            <a:xfrm>
              <a:off x="4714214" y="2784764"/>
              <a:ext cx="1190520" cy="1893240"/>
              <a:chOff x="4714214" y="2784764"/>
              <a:chExt cx="1190520" cy="1893240"/>
            </a:xfrm>
          </p:grpSpPr>
          <mc:AlternateContent xmlns:mc="http://schemas.openxmlformats.org/markup-compatibility/2006" xmlns:p14="http://schemas.microsoft.com/office/powerpoint/2010/main">
            <mc:Choice Requires="p14">
              <p:contentPart p14:bwMode="auto" r:id="rId85">
                <p14:nvContentPartPr>
                  <p14:cNvPr id="216" name="Ink 215">
                    <a:extLst>
                      <a:ext uri="{FF2B5EF4-FFF2-40B4-BE49-F238E27FC236}">
                        <a16:creationId xmlns:a16="http://schemas.microsoft.com/office/drawing/2014/main" id="{BED5FDEF-44D8-6F7F-F5A2-5012EA929D46}"/>
                      </a:ext>
                    </a:extLst>
                  </p14:cNvPr>
                  <p14:cNvContentPartPr/>
                  <p14:nvPr/>
                </p14:nvContentPartPr>
                <p14:xfrm>
                  <a:off x="4992494" y="2784764"/>
                  <a:ext cx="540000" cy="483120"/>
                </p14:xfrm>
              </p:contentPart>
            </mc:Choice>
            <mc:Fallback xmlns="">
              <p:pic>
                <p:nvPicPr>
                  <p:cNvPr id="216" name="Ink 215">
                    <a:extLst>
                      <a:ext uri="{FF2B5EF4-FFF2-40B4-BE49-F238E27FC236}">
                        <a16:creationId xmlns:a16="http://schemas.microsoft.com/office/drawing/2014/main" id="{BED5FDEF-44D8-6F7F-F5A2-5012EA929D46}"/>
                      </a:ext>
                    </a:extLst>
                  </p:cNvPr>
                  <p:cNvPicPr/>
                  <p:nvPr/>
                </p:nvPicPr>
                <p:blipFill>
                  <a:blip r:embed="rId86"/>
                  <a:stretch>
                    <a:fillRect/>
                  </a:stretch>
                </p:blipFill>
                <p:spPr>
                  <a:xfrm>
                    <a:off x="4973798" y="2766065"/>
                    <a:ext cx="576957" cy="52008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17" name="Ink 216">
                    <a:extLst>
                      <a:ext uri="{FF2B5EF4-FFF2-40B4-BE49-F238E27FC236}">
                        <a16:creationId xmlns:a16="http://schemas.microsoft.com/office/drawing/2014/main" id="{9FC7DCC4-3739-F046-4E10-9D4EC175EEC7}"/>
                      </a:ext>
                    </a:extLst>
                  </p14:cNvPr>
                  <p14:cNvContentPartPr/>
                  <p14:nvPr/>
                </p14:nvContentPartPr>
                <p14:xfrm>
                  <a:off x="5185094" y="3049004"/>
                  <a:ext cx="193680" cy="61560"/>
                </p14:xfrm>
              </p:contentPart>
            </mc:Choice>
            <mc:Fallback xmlns="">
              <p:pic>
                <p:nvPicPr>
                  <p:cNvPr id="217" name="Ink 216">
                    <a:extLst>
                      <a:ext uri="{FF2B5EF4-FFF2-40B4-BE49-F238E27FC236}">
                        <a16:creationId xmlns:a16="http://schemas.microsoft.com/office/drawing/2014/main" id="{9FC7DCC4-3739-F046-4E10-9D4EC175EEC7}"/>
                      </a:ext>
                    </a:extLst>
                  </p:cNvPr>
                  <p:cNvPicPr/>
                  <p:nvPr/>
                </p:nvPicPr>
                <p:blipFill>
                  <a:blip r:embed="rId88"/>
                  <a:stretch>
                    <a:fillRect/>
                  </a:stretch>
                </p:blipFill>
                <p:spPr>
                  <a:xfrm>
                    <a:off x="5166421" y="3030363"/>
                    <a:ext cx="230592" cy="9840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18" name="Ink 217">
                    <a:extLst>
                      <a:ext uri="{FF2B5EF4-FFF2-40B4-BE49-F238E27FC236}">
                        <a16:creationId xmlns:a16="http://schemas.microsoft.com/office/drawing/2014/main" id="{7540251A-B611-BC74-A45F-389B9D752FEA}"/>
                      </a:ext>
                    </a:extLst>
                  </p14:cNvPr>
                  <p14:cNvContentPartPr/>
                  <p14:nvPr/>
                </p14:nvContentPartPr>
                <p14:xfrm>
                  <a:off x="5053334" y="2853524"/>
                  <a:ext cx="153720" cy="84600"/>
                </p14:xfrm>
              </p:contentPart>
            </mc:Choice>
            <mc:Fallback xmlns="">
              <p:pic>
                <p:nvPicPr>
                  <p:cNvPr id="218" name="Ink 217">
                    <a:extLst>
                      <a:ext uri="{FF2B5EF4-FFF2-40B4-BE49-F238E27FC236}">
                        <a16:creationId xmlns:a16="http://schemas.microsoft.com/office/drawing/2014/main" id="{7540251A-B611-BC74-A45F-389B9D752FEA}"/>
                      </a:ext>
                    </a:extLst>
                  </p:cNvPr>
                  <p:cNvPicPr/>
                  <p:nvPr/>
                </p:nvPicPr>
                <p:blipFill>
                  <a:blip r:embed="rId90"/>
                  <a:stretch>
                    <a:fillRect/>
                  </a:stretch>
                </p:blipFill>
                <p:spPr>
                  <a:xfrm>
                    <a:off x="5034662" y="2834869"/>
                    <a:ext cx="190630" cy="121477"/>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19" name="Ink 218">
                    <a:extLst>
                      <a:ext uri="{FF2B5EF4-FFF2-40B4-BE49-F238E27FC236}">
                        <a16:creationId xmlns:a16="http://schemas.microsoft.com/office/drawing/2014/main" id="{5B5024CD-38C4-4B28-D62A-A4F0561FE1F6}"/>
                      </a:ext>
                    </a:extLst>
                  </p14:cNvPr>
                  <p14:cNvContentPartPr/>
                  <p14:nvPr/>
                </p14:nvContentPartPr>
                <p14:xfrm>
                  <a:off x="5328374" y="2852084"/>
                  <a:ext cx="124920" cy="84600"/>
                </p14:xfrm>
              </p:contentPart>
            </mc:Choice>
            <mc:Fallback xmlns="">
              <p:pic>
                <p:nvPicPr>
                  <p:cNvPr id="219" name="Ink 218">
                    <a:extLst>
                      <a:ext uri="{FF2B5EF4-FFF2-40B4-BE49-F238E27FC236}">
                        <a16:creationId xmlns:a16="http://schemas.microsoft.com/office/drawing/2014/main" id="{5B5024CD-38C4-4B28-D62A-A4F0561FE1F6}"/>
                      </a:ext>
                    </a:extLst>
                  </p:cNvPr>
                  <p:cNvPicPr/>
                  <p:nvPr/>
                </p:nvPicPr>
                <p:blipFill>
                  <a:blip r:embed="rId92"/>
                  <a:stretch>
                    <a:fillRect/>
                  </a:stretch>
                </p:blipFill>
                <p:spPr>
                  <a:xfrm>
                    <a:off x="5309723" y="2833429"/>
                    <a:ext cx="161789" cy="121477"/>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22" name="Ink 221">
                    <a:extLst>
                      <a:ext uri="{FF2B5EF4-FFF2-40B4-BE49-F238E27FC236}">
                        <a16:creationId xmlns:a16="http://schemas.microsoft.com/office/drawing/2014/main" id="{F355B8D4-13D2-DFC0-C7A7-607CF86FC38A}"/>
                      </a:ext>
                    </a:extLst>
                  </p14:cNvPr>
                  <p14:cNvContentPartPr/>
                  <p14:nvPr/>
                </p14:nvContentPartPr>
                <p14:xfrm>
                  <a:off x="4714214" y="3198044"/>
                  <a:ext cx="444960" cy="413640"/>
                </p14:xfrm>
              </p:contentPart>
            </mc:Choice>
            <mc:Fallback xmlns="">
              <p:pic>
                <p:nvPicPr>
                  <p:cNvPr id="222" name="Ink 221">
                    <a:extLst>
                      <a:ext uri="{FF2B5EF4-FFF2-40B4-BE49-F238E27FC236}">
                        <a16:creationId xmlns:a16="http://schemas.microsoft.com/office/drawing/2014/main" id="{F355B8D4-13D2-DFC0-C7A7-607CF86FC38A}"/>
                      </a:ext>
                    </a:extLst>
                  </p:cNvPr>
                  <p:cNvPicPr/>
                  <p:nvPr/>
                </p:nvPicPr>
                <p:blipFill>
                  <a:blip r:embed="rId94"/>
                  <a:stretch>
                    <a:fillRect/>
                  </a:stretch>
                </p:blipFill>
                <p:spPr>
                  <a:xfrm>
                    <a:off x="4695511" y="3179341"/>
                    <a:ext cx="481931" cy="450611"/>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25" name="Ink 224">
                    <a:extLst>
                      <a:ext uri="{FF2B5EF4-FFF2-40B4-BE49-F238E27FC236}">
                        <a16:creationId xmlns:a16="http://schemas.microsoft.com/office/drawing/2014/main" id="{630B9F66-E07C-194F-7A82-017C39EF7480}"/>
                      </a:ext>
                    </a:extLst>
                  </p14:cNvPr>
                  <p14:cNvContentPartPr/>
                  <p14:nvPr/>
                </p14:nvContentPartPr>
                <p14:xfrm>
                  <a:off x="5500454" y="3209204"/>
                  <a:ext cx="404280" cy="478800"/>
                </p14:xfrm>
              </p:contentPart>
            </mc:Choice>
            <mc:Fallback xmlns="">
              <p:pic>
                <p:nvPicPr>
                  <p:cNvPr id="225" name="Ink 224">
                    <a:extLst>
                      <a:ext uri="{FF2B5EF4-FFF2-40B4-BE49-F238E27FC236}">
                        <a16:creationId xmlns:a16="http://schemas.microsoft.com/office/drawing/2014/main" id="{630B9F66-E07C-194F-7A82-017C39EF7480}"/>
                      </a:ext>
                    </a:extLst>
                  </p:cNvPr>
                  <p:cNvPicPr/>
                  <p:nvPr/>
                </p:nvPicPr>
                <p:blipFill>
                  <a:blip r:embed="rId96"/>
                  <a:stretch>
                    <a:fillRect/>
                  </a:stretch>
                </p:blipFill>
                <p:spPr>
                  <a:xfrm>
                    <a:off x="5481761" y="3190504"/>
                    <a:ext cx="441230" cy="515765"/>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26" name="Ink 225">
                    <a:extLst>
                      <a:ext uri="{FF2B5EF4-FFF2-40B4-BE49-F238E27FC236}">
                        <a16:creationId xmlns:a16="http://schemas.microsoft.com/office/drawing/2014/main" id="{83C59F83-6011-ABB4-2FBE-E8C49D38CD1A}"/>
                      </a:ext>
                    </a:extLst>
                  </p14:cNvPr>
                  <p14:cNvContentPartPr/>
                  <p14:nvPr/>
                </p14:nvContentPartPr>
                <p14:xfrm>
                  <a:off x="5646254" y="3252404"/>
                  <a:ext cx="50400" cy="199800"/>
                </p14:xfrm>
              </p:contentPart>
            </mc:Choice>
            <mc:Fallback xmlns="">
              <p:pic>
                <p:nvPicPr>
                  <p:cNvPr id="226" name="Ink 225">
                    <a:extLst>
                      <a:ext uri="{FF2B5EF4-FFF2-40B4-BE49-F238E27FC236}">
                        <a16:creationId xmlns:a16="http://schemas.microsoft.com/office/drawing/2014/main" id="{83C59F83-6011-ABB4-2FBE-E8C49D38CD1A}"/>
                      </a:ext>
                    </a:extLst>
                  </p:cNvPr>
                  <p:cNvPicPr/>
                  <p:nvPr/>
                </p:nvPicPr>
                <p:blipFill>
                  <a:blip r:embed="rId98"/>
                  <a:stretch>
                    <a:fillRect/>
                  </a:stretch>
                </p:blipFill>
                <p:spPr>
                  <a:xfrm>
                    <a:off x="5627409" y="3233686"/>
                    <a:ext cx="87652" cy="2368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27" name="Ink 226">
                    <a:extLst>
                      <a:ext uri="{FF2B5EF4-FFF2-40B4-BE49-F238E27FC236}">
                        <a16:creationId xmlns:a16="http://schemas.microsoft.com/office/drawing/2014/main" id="{8AA9D414-BF53-166C-66B3-199DBF1CF2D3}"/>
                      </a:ext>
                    </a:extLst>
                  </p14:cNvPr>
                  <p14:cNvContentPartPr/>
                  <p14:nvPr/>
                </p14:nvContentPartPr>
                <p14:xfrm>
                  <a:off x="4970534" y="3404324"/>
                  <a:ext cx="91800" cy="90360"/>
                </p14:xfrm>
              </p:contentPart>
            </mc:Choice>
            <mc:Fallback xmlns="">
              <p:pic>
                <p:nvPicPr>
                  <p:cNvPr id="227" name="Ink 226">
                    <a:extLst>
                      <a:ext uri="{FF2B5EF4-FFF2-40B4-BE49-F238E27FC236}">
                        <a16:creationId xmlns:a16="http://schemas.microsoft.com/office/drawing/2014/main" id="{8AA9D414-BF53-166C-66B3-199DBF1CF2D3}"/>
                      </a:ext>
                    </a:extLst>
                  </p:cNvPr>
                  <p:cNvPicPr/>
                  <p:nvPr/>
                </p:nvPicPr>
                <p:blipFill>
                  <a:blip r:embed="rId100"/>
                  <a:stretch>
                    <a:fillRect/>
                  </a:stretch>
                </p:blipFill>
                <p:spPr>
                  <a:xfrm>
                    <a:off x="4951826" y="3385554"/>
                    <a:ext cx="128781" cy="127464"/>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28" name="Ink 227">
                    <a:extLst>
                      <a:ext uri="{FF2B5EF4-FFF2-40B4-BE49-F238E27FC236}">
                        <a16:creationId xmlns:a16="http://schemas.microsoft.com/office/drawing/2014/main" id="{C33FB4F2-70AB-C175-F683-570887E05711}"/>
                      </a:ext>
                    </a:extLst>
                  </p14:cNvPr>
                  <p14:cNvContentPartPr/>
                  <p14:nvPr/>
                </p14:nvContentPartPr>
                <p14:xfrm>
                  <a:off x="5097974" y="3513044"/>
                  <a:ext cx="478440" cy="245160"/>
                </p14:xfrm>
              </p:contentPart>
            </mc:Choice>
            <mc:Fallback xmlns="">
              <p:pic>
                <p:nvPicPr>
                  <p:cNvPr id="228" name="Ink 227">
                    <a:extLst>
                      <a:ext uri="{FF2B5EF4-FFF2-40B4-BE49-F238E27FC236}">
                        <a16:creationId xmlns:a16="http://schemas.microsoft.com/office/drawing/2014/main" id="{C33FB4F2-70AB-C175-F683-570887E05711}"/>
                      </a:ext>
                    </a:extLst>
                  </p:cNvPr>
                  <p:cNvPicPr/>
                  <p:nvPr/>
                </p:nvPicPr>
                <p:blipFill>
                  <a:blip r:embed="rId102"/>
                  <a:stretch>
                    <a:fillRect/>
                  </a:stretch>
                </p:blipFill>
                <p:spPr>
                  <a:xfrm>
                    <a:off x="5079271" y="3494353"/>
                    <a:ext cx="515410" cy="28210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29" name="Ink 228">
                    <a:extLst>
                      <a:ext uri="{FF2B5EF4-FFF2-40B4-BE49-F238E27FC236}">
                        <a16:creationId xmlns:a16="http://schemas.microsoft.com/office/drawing/2014/main" id="{232B2A77-976D-7B9A-D0B4-113A74E45E65}"/>
                      </a:ext>
                    </a:extLst>
                  </p14:cNvPr>
                  <p14:cNvContentPartPr/>
                  <p14:nvPr/>
                </p14:nvContentPartPr>
                <p14:xfrm>
                  <a:off x="5512694" y="3440684"/>
                  <a:ext cx="29880" cy="257040"/>
                </p14:xfrm>
              </p:contentPart>
            </mc:Choice>
            <mc:Fallback xmlns="">
              <p:pic>
                <p:nvPicPr>
                  <p:cNvPr id="229" name="Ink 228">
                    <a:extLst>
                      <a:ext uri="{FF2B5EF4-FFF2-40B4-BE49-F238E27FC236}">
                        <a16:creationId xmlns:a16="http://schemas.microsoft.com/office/drawing/2014/main" id="{232B2A77-976D-7B9A-D0B4-113A74E45E65}"/>
                      </a:ext>
                    </a:extLst>
                  </p:cNvPr>
                  <p:cNvPicPr/>
                  <p:nvPr/>
                </p:nvPicPr>
                <p:blipFill>
                  <a:blip r:embed="rId104"/>
                  <a:stretch>
                    <a:fillRect/>
                  </a:stretch>
                </p:blipFill>
                <p:spPr>
                  <a:xfrm>
                    <a:off x="5493799" y="3422014"/>
                    <a:ext cx="67230" cy="29394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230" name="Ink 229">
                    <a:extLst>
                      <a:ext uri="{FF2B5EF4-FFF2-40B4-BE49-F238E27FC236}">
                        <a16:creationId xmlns:a16="http://schemas.microsoft.com/office/drawing/2014/main" id="{C29E11EB-9645-1572-54F6-4FA7555993D3}"/>
                      </a:ext>
                    </a:extLst>
                  </p14:cNvPr>
                  <p14:cNvContentPartPr/>
                  <p14:nvPr/>
                </p14:nvContentPartPr>
                <p14:xfrm>
                  <a:off x="5235854" y="3250604"/>
                  <a:ext cx="169920" cy="114120"/>
                </p14:xfrm>
              </p:contentPart>
            </mc:Choice>
            <mc:Fallback xmlns="">
              <p:pic>
                <p:nvPicPr>
                  <p:cNvPr id="230" name="Ink 229">
                    <a:extLst>
                      <a:ext uri="{FF2B5EF4-FFF2-40B4-BE49-F238E27FC236}">
                        <a16:creationId xmlns:a16="http://schemas.microsoft.com/office/drawing/2014/main" id="{C29E11EB-9645-1572-54F6-4FA7555993D3}"/>
                      </a:ext>
                    </a:extLst>
                  </p:cNvPr>
                  <p:cNvPicPr/>
                  <p:nvPr/>
                </p:nvPicPr>
                <p:blipFill>
                  <a:blip r:embed="rId106"/>
                  <a:stretch>
                    <a:fillRect/>
                  </a:stretch>
                </p:blipFill>
                <p:spPr>
                  <a:xfrm>
                    <a:off x="5217167" y="3231874"/>
                    <a:ext cx="206859" cy="151144"/>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31" name="Ink 230">
                    <a:extLst>
                      <a:ext uri="{FF2B5EF4-FFF2-40B4-BE49-F238E27FC236}">
                        <a16:creationId xmlns:a16="http://schemas.microsoft.com/office/drawing/2014/main" id="{7B278ED6-9D7E-4A2A-9928-EDF67BE8C537}"/>
                      </a:ext>
                    </a:extLst>
                  </p14:cNvPr>
                  <p14:cNvContentPartPr/>
                  <p14:nvPr/>
                </p14:nvContentPartPr>
                <p14:xfrm>
                  <a:off x="4855334" y="3711044"/>
                  <a:ext cx="777240" cy="516960"/>
                </p14:xfrm>
              </p:contentPart>
            </mc:Choice>
            <mc:Fallback xmlns="">
              <p:pic>
                <p:nvPicPr>
                  <p:cNvPr id="231" name="Ink 230">
                    <a:extLst>
                      <a:ext uri="{FF2B5EF4-FFF2-40B4-BE49-F238E27FC236}">
                        <a16:creationId xmlns:a16="http://schemas.microsoft.com/office/drawing/2014/main" id="{7B278ED6-9D7E-4A2A-9928-EDF67BE8C537}"/>
                      </a:ext>
                    </a:extLst>
                  </p:cNvPr>
                  <p:cNvPicPr/>
                  <p:nvPr/>
                </p:nvPicPr>
                <p:blipFill>
                  <a:blip r:embed="rId108"/>
                  <a:stretch>
                    <a:fillRect/>
                  </a:stretch>
                </p:blipFill>
                <p:spPr>
                  <a:xfrm>
                    <a:off x="4836642" y="3692348"/>
                    <a:ext cx="814189" cy="553917"/>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32" name="Ink 231">
                    <a:extLst>
                      <a:ext uri="{FF2B5EF4-FFF2-40B4-BE49-F238E27FC236}">
                        <a16:creationId xmlns:a16="http://schemas.microsoft.com/office/drawing/2014/main" id="{2662993E-8595-72FD-966E-DB95FE86453C}"/>
                      </a:ext>
                    </a:extLst>
                  </p14:cNvPr>
                  <p14:cNvContentPartPr/>
                  <p14:nvPr/>
                </p14:nvContentPartPr>
                <p14:xfrm>
                  <a:off x="5542574" y="3800324"/>
                  <a:ext cx="148320" cy="376560"/>
                </p14:xfrm>
              </p:contentPart>
            </mc:Choice>
            <mc:Fallback xmlns="">
              <p:pic>
                <p:nvPicPr>
                  <p:cNvPr id="232" name="Ink 231">
                    <a:extLst>
                      <a:ext uri="{FF2B5EF4-FFF2-40B4-BE49-F238E27FC236}">
                        <a16:creationId xmlns:a16="http://schemas.microsoft.com/office/drawing/2014/main" id="{2662993E-8595-72FD-966E-DB95FE86453C}"/>
                      </a:ext>
                    </a:extLst>
                  </p:cNvPr>
                  <p:cNvPicPr/>
                  <p:nvPr/>
                </p:nvPicPr>
                <p:blipFill>
                  <a:blip r:embed="rId110"/>
                  <a:stretch>
                    <a:fillRect/>
                  </a:stretch>
                </p:blipFill>
                <p:spPr>
                  <a:xfrm>
                    <a:off x="5523816" y="3781648"/>
                    <a:ext cx="185400" cy="413478"/>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33" name="Ink 232">
                    <a:extLst>
                      <a:ext uri="{FF2B5EF4-FFF2-40B4-BE49-F238E27FC236}">
                        <a16:creationId xmlns:a16="http://schemas.microsoft.com/office/drawing/2014/main" id="{23A19696-6CD0-F0C6-5447-77D9FDB9F538}"/>
                      </a:ext>
                    </a:extLst>
                  </p14:cNvPr>
                  <p14:cNvContentPartPr/>
                  <p14:nvPr/>
                </p14:nvContentPartPr>
                <p14:xfrm>
                  <a:off x="5396054" y="4227644"/>
                  <a:ext cx="336240" cy="450360"/>
                </p14:xfrm>
              </p:contentPart>
            </mc:Choice>
            <mc:Fallback xmlns="">
              <p:pic>
                <p:nvPicPr>
                  <p:cNvPr id="233" name="Ink 232">
                    <a:extLst>
                      <a:ext uri="{FF2B5EF4-FFF2-40B4-BE49-F238E27FC236}">
                        <a16:creationId xmlns:a16="http://schemas.microsoft.com/office/drawing/2014/main" id="{23A19696-6CD0-F0C6-5447-77D9FDB9F538}"/>
                      </a:ext>
                    </a:extLst>
                  </p:cNvPr>
                  <p:cNvPicPr/>
                  <p:nvPr/>
                </p:nvPicPr>
                <p:blipFill>
                  <a:blip r:embed="rId112"/>
                  <a:stretch>
                    <a:fillRect/>
                  </a:stretch>
                </p:blipFill>
                <p:spPr>
                  <a:xfrm>
                    <a:off x="5377374" y="4208933"/>
                    <a:ext cx="373166" cy="487346"/>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34" name="Ink 233">
                    <a:extLst>
                      <a:ext uri="{FF2B5EF4-FFF2-40B4-BE49-F238E27FC236}">
                        <a16:creationId xmlns:a16="http://schemas.microsoft.com/office/drawing/2014/main" id="{1931B6AB-B5CB-A5FD-EDE0-0705AB5BB958}"/>
                      </a:ext>
                    </a:extLst>
                  </p14:cNvPr>
                  <p14:cNvContentPartPr/>
                  <p14:nvPr/>
                </p14:nvContentPartPr>
                <p14:xfrm>
                  <a:off x="5587574" y="4212884"/>
                  <a:ext cx="104400" cy="464040"/>
                </p14:xfrm>
              </p:contentPart>
            </mc:Choice>
            <mc:Fallback xmlns="">
              <p:pic>
                <p:nvPicPr>
                  <p:cNvPr id="234" name="Ink 233">
                    <a:extLst>
                      <a:ext uri="{FF2B5EF4-FFF2-40B4-BE49-F238E27FC236}">
                        <a16:creationId xmlns:a16="http://schemas.microsoft.com/office/drawing/2014/main" id="{1931B6AB-B5CB-A5FD-EDE0-0705AB5BB958}"/>
                      </a:ext>
                    </a:extLst>
                  </p:cNvPr>
                  <p:cNvPicPr/>
                  <p:nvPr/>
                </p:nvPicPr>
                <p:blipFill>
                  <a:blip r:embed="rId114"/>
                  <a:stretch>
                    <a:fillRect/>
                  </a:stretch>
                </p:blipFill>
                <p:spPr>
                  <a:xfrm>
                    <a:off x="5568869" y="4194201"/>
                    <a:ext cx="141375" cy="50097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35" name="Ink 234">
                    <a:extLst>
                      <a:ext uri="{FF2B5EF4-FFF2-40B4-BE49-F238E27FC236}">
                        <a16:creationId xmlns:a16="http://schemas.microsoft.com/office/drawing/2014/main" id="{65C243BD-6CF5-8D37-2977-731AEA752466}"/>
                      </a:ext>
                    </a:extLst>
                  </p14:cNvPr>
                  <p14:cNvContentPartPr/>
                  <p14:nvPr/>
                </p14:nvContentPartPr>
                <p14:xfrm>
                  <a:off x="4797014" y="4079684"/>
                  <a:ext cx="260280" cy="541800"/>
                </p14:xfrm>
              </p:contentPart>
            </mc:Choice>
            <mc:Fallback xmlns="">
              <p:pic>
                <p:nvPicPr>
                  <p:cNvPr id="235" name="Ink 234">
                    <a:extLst>
                      <a:ext uri="{FF2B5EF4-FFF2-40B4-BE49-F238E27FC236}">
                        <a16:creationId xmlns:a16="http://schemas.microsoft.com/office/drawing/2014/main" id="{65C243BD-6CF5-8D37-2977-731AEA752466}"/>
                      </a:ext>
                    </a:extLst>
                  </p:cNvPr>
                  <p:cNvPicPr/>
                  <p:nvPr/>
                </p:nvPicPr>
                <p:blipFill>
                  <a:blip r:embed="rId116"/>
                  <a:stretch>
                    <a:fillRect/>
                  </a:stretch>
                </p:blipFill>
                <p:spPr>
                  <a:xfrm>
                    <a:off x="4778329" y="4060986"/>
                    <a:ext cx="297215" cy="578761"/>
                  </a:xfrm>
                  <a:prstGeom prst="rect">
                    <a:avLst/>
                  </a:prstGeom>
                </p:spPr>
              </p:pic>
            </mc:Fallback>
          </mc:AlternateContent>
        </p:grpSp>
      </p:grpSp>
      <p:sp>
        <p:nvSpPr>
          <p:cNvPr id="287" name="Text Placeholder 1">
            <a:extLst>
              <a:ext uri="{FF2B5EF4-FFF2-40B4-BE49-F238E27FC236}">
                <a16:creationId xmlns:a16="http://schemas.microsoft.com/office/drawing/2014/main" id="{0178C472-2415-7A93-3990-F60313484543}"/>
              </a:ext>
            </a:extLst>
          </p:cNvPr>
          <p:cNvSpPr txBox="1">
            <a:spLocks/>
          </p:cNvSpPr>
          <p:nvPr/>
        </p:nvSpPr>
        <p:spPr>
          <a:xfrm>
            <a:off x="3898532" y="3114345"/>
            <a:ext cx="1346933" cy="109813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6600" b="1" i="0" noProof="0">
                <a:solidFill>
                  <a:schemeClr val="accent1"/>
                </a:solidFill>
              </a:rPr>
              <a:t>?</a:t>
            </a:r>
          </a:p>
        </p:txBody>
      </p:sp>
      <p:grpSp>
        <p:nvGrpSpPr>
          <p:cNvPr id="284" name="Group 283">
            <a:extLst>
              <a:ext uri="{FF2B5EF4-FFF2-40B4-BE49-F238E27FC236}">
                <a16:creationId xmlns:a16="http://schemas.microsoft.com/office/drawing/2014/main" id="{92775E86-4A13-589D-9979-C63E0E854BF7}"/>
              </a:ext>
            </a:extLst>
          </p:cNvPr>
          <p:cNvGrpSpPr/>
          <p:nvPr/>
        </p:nvGrpSpPr>
        <p:grpSpPr>
          <a:xfrm>
            <a:off x="3649881" y="2838903"/>
            <a:ext cx="1847567" cy="1690735"/>
            <a:chOff x="6390014" y="3496484"/>
            <a:chExt cx="1751760" cy="1701000"/>
          </a:xfrm>
        </p:grpSpPr>
        <mc:AlternateContent xmlns:mc="http://schemas.openxmlformats.org/markup-compatibility/2006" xmlns:p14="http://schemas.microsoft.com/office/powerpoint/2010/main">
          <mc:Choice Requires="p14">
            <p:contentPart p14:bwMode="auto" r:id="rId117">
              <p14:nvContentPartPr>
                <p14:cNvPr id="240" name="Ink 239">
                  <a:extLst>
                    <a:ext uri="{FF2B5EF4-FFF2-40B4-BE49-F238E27FC236}">
                      <a16:creationId xmlns:a16="http://schemas.microsoft.com/office/drawing/2014/main" id="{01E9348E-452C-35BA-BD28-35AD46E5CBDA}"/>
                    </a:ext>
                  </a:extLst>
                </p14:cNvPr>
                <p14:cNvContentPartPr/>
                <p14:nvPr/>
              </p14:nvContentPartPr>
              <p14:xfrm>
                <a:off x="6390014" y="3496484"/>
                <a:ext cx="1734840" cy="1701000"/>
              </p14:xfrm>
            </p:contentPart>
          </mc:Choice>
          <mc:Fallback xmlns="">
            <p:pic>
              <p:nvPicPr>
                <p:cNvPr id="240" name="Ink 239">
                  <a:extLst>
                    <a:ext uri="{FF2B5EF4-FFF2-40B4-BE49-F238E27FC236}">
                      <a16:creationId xmlns:a16="http://schemas.microsoft.com/office/drawing/2014/main" id="{01E9348E-452C-35BA-BD28-35AD46E5CBDA}"/>
                    </a:ext>
                  </a:extLst>
                </p:cNvPr>
                <p:cNvPicPr/>
                <p:nvPr/>
              </p:nvPicPr>
              <p:blipFill>
                <a:blip r:embed="rId118"/>
                <a:stretch>
                  <a:fillRect/>
                </a:stretch>
              </p:blipFill>
              <p:spPr>
                <a:xfrm>
                  <a:off x="6375338" y="3480908"/>
                  <a:ext cx="1763851" cy="1731789"/>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41" name="Ink 240">
                  <a:extLst>
                    <a:ext uri="{FF2B5EF4-FFF2-40B4-BE49-F238E27FC236}">
                      <a16:creationId xmlns:a16="http://schemas.microsoft.com/office/drawing/2014/main" id="{A798A2BC-4BC9-465B-A60B-B6FC8B7D2CF7}"/>
                    </a:ext>
                  </a:extLst>
                </p14:cNvPr>
                <p14:cNvContentPartPr/>
                <p14:nvPr/>
              </p14:nvContentPartPr>
              <p14:xfrm>
                <a:off x="7152854" y="3513764"/>
                <a:ext cx="608040" cy="630000"/>
              </p14:xfrm>
            </p:contentPart>
          </mc:Choice>
          <mc:Fallback xmlns="">
            <p:pic>
              <p:nvPicPr>
                <p:cNvPr id="241" name="Ink 240">
                  <a:extLst>
                    <a:ext uri="{FF2B5EF4-FFF2-40B4-BE49-F238E27FC236}">
                      <a16:creationId xmlns:a16="http://schemas.microsoft.com/office/drawing/2014/main" id="{A798A2BC-4BC9-465B-A60B-B6FC8B7D2CF7}"/>
                    </a:ext>
                  </a:extLst>
                </p:cNvPr>
                <p:cNvPicPr/>
                <p:nvPr/>
              </p:nvPicPr>
              <p:blipFill>
                <a:blip r:embed="rId120"/>
                <a:stretch>
                  <a:fillRect/>
                </a:stretch>
              </p:blipFill>
              <p:spPr>
                <a:xfrm>
                  <a:off x="7138182" y="3498186"/>
                  <a:ext cx="637043" cy="660794"/>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44" name="Ink 243">
                  <a:extLst>
                    <a:ext uri="{FF2B5EF4-FFF2-40B4-BE49-F238E27FC236}">
                      <a16:creationId xmlns:a16="http://schemas.microsoft.com/office/drawing/2014/main" id="{E7AA3090-E0B9-9A33-C474-BCA0D94D8CBE}"/>
                    </a:ext>
                  </a:extLst>
                </p14:cNvPr>
                <p14:cNvContentPartPr/>
                <p14:nvPr/>
              </p14:nvContentPartPr>
              <p14:xfrm>
                <a:off x="7759094" y="3960884"/>
                <a:ext cx="382680" cy="236880"/>
              </p14:xfrm>
            </p:contentPart>
          </mc:Choice>
          <mc:Fallback xmlns="">
            <p:pic>
              <p:nvPicPr>
                <p:cNvPr id="244" name="Ink 243">
                  <a:extLst>
                    <a:ext uri="{FF2B5EF4-FFF2-40B4-BE49-F238E27FC236}">
                      <a16:creationId xmlns:a16="http://schemas.microsoft.com/office/drawing/2014/main" id="{E7AA3090-E0B9-9A33-C474-BCA0D94D8CBE}"/>
                    </a:ext>
                  </a:extLst>
                </p:cNvPr>
                <p:cNvPicPr/>
                <p:nvPr/>
              </p:nvPicPr>
              <p:blipFill>
                <a:blip r:embed="rId122"/>
                <a:stretch>
                  <a:fillRect/>
                </a:stretch>
              </p:blipFill>
              <p:spPr>
                <a:xfrm>
                  <a:off x="7744415" y="3945309"/>
                  <a:ext cx="411697" cy="267667"/>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45" name="Ink 244">
                  <a:extLst>
                    <a:ext uri="{FF2B5EF4-FFF2-40B4-BE49-F238E27FC236}">
                      <a16:creationId xmlns:a16="http://schemas.microsoft.com/office/drawing/2014/main" id="{43673F5E-584D-4C19-FA2C-D74E060B1841}"/>
                    </a:ext>
                  </a:extLst>
                </p14:cNvPr>
                <p14:cNvContentPartPr/>
                <p14:nvPr/>
              </p14:nvContentPartPr>
              <p14:xfrm>
                <a:off x="7468574" y="4159244"/>
                <a:ext cx="487440" cy="588960"/>
              </p14:xfrm>
            </p:contentPart>
          </mc:Choice>
          <mc:Fallback xmlns="">
            <p:pic>
              <p:nvPicPr>
                <p:cNvPr id="245" name="Ink 244">
                  <a:extLst>
                    <a:ext uri="{FF2B5EF4-FFF2-40B4-BE49-F238E27FC236}">
                      <a16:creationId xmlns:a16="http://schemas.microsoft.com/office/drawing/2014/main" id="{43673F5E-584D-4C19-FA2C-D74E060B1841}"/>
                    </a:ext>
                  </a:extLst>
                </p:cNvPr>
                <p:cNvPicPr/>
                <p:nvPr/>
              </p:nvPicPr>
              <p:blipFill>
                <a:blip r:embed="rId124"/>
                <a:stretch>
                  <a:fillRect/>
                </a:stretch>
              </p:blipFill>
              <p:spPr>
                <a:xfrm>
                  <a:off x="7453906" y="4143659"/>
                  <a:ext cx="516434" cy="619767"/>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46" name="Ink 245">
                  <a:extLst>
                    <a:ext uri="{FF2B5EF4-FFF2-40B4-BE49-F238E27FC236}">
                      <a16:creationId xmlns:a16="http://schemas.microsoft.com/office/drawing/2014/main" id="{72820302-B7BB-07FC-D57F-2FB651681619}"/>
                    </a:ext>
                  </a:extLst>
                </p14:cNvPr>
                <p14:cNvContentPartPr/>
                <p14:nvPr/>
              </p14:nvContentPartPr>
              <p14:xfrm>
                <a:off x="7923254" y="4633364"/>
                <a:ext cx="67680" cy="137160"/>
              </p14:xfrm>
            </p:contentPart>
          </mc:Choice>
          <mc:Fallback xmlns="">
            <p:pic>
              <p:nvPicPr>
                <p:cNvPr id="246" name="Ink 245">
                  <a:extLst>
                    <a:ext uri="{FF2B5EF4-FFF2-40B4-BE49-F238E27FC236}">
                      <a16:creationId xmlns:a16="http://schemas.microsoft.com/office/drawing/2014/main" id="{72820302-B7BB-07FC-D57F-2FB651681619}"/>
                    </a:ext>
                  </a:extLst>
                </p:cNvPr>
                <p:cNvPicPr/>
                <p:nvPr/>
              </p:nvPicPr>
              <p:blipFill>
                <a:blip r:embed="rId126"/>
                <a:stretch>
                  <a:fillRect/>
                </a:stretch>
              </p:blipFill>
              <p:spPr>
                <a:xfrm>
                  <a:off x="7908556" y="4617761"/>
                  <a:ext cx="96735" cy="168003"/>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47" name="Ink 246">
                  <a:extLst>
                    <a:ext uri="{FF2B5EF4-FFF2-40B4-BE49-F238E27FC236}">
                      <a16:creationId xmlns:a16="http://schemas.microsoft.com/office/drawing/2014/main" id="{60FEF79E-AA6B-8B74-B03F-B4628756602F}"/>
                    </a:ext>
                  </a:extLst>
                </p14:cNvPr>
                <p14:cNvContentPartPr/>
                <p14:nvPr/>
              </p14:nvContentPartPr>
              <p14:xfrm>
                <a:off x="7598174" y="4723724"/>
                <a:ext cx="72720" cy="374040"/>
              </p14:xfrm>
            </p:contentPart>
          </mc:Choice>
          <mc:Fallback xmlns="">
            <p:pic>
              <p:nvPicPr>
                <p:cNvPr id="247" name="Ink 246">
                  <a:extLst>
                    <a:ext uri="{FF2B5EF4-FFF2-40B4-BE49-F238E27FC236}">
                      <a16:creationId xmlns:a16="http://schemas.microsoft.com/office/drawing/2014/main" id="{60FEF79E-AA6B-8B74-B03F-B4628756602F}"/>
                    </a:ext>
                  </a:extLst>
                </p:cNvPr>
                <p:cNvPicPr/>
                <p:nvPr/>
              </p:nvPicPr>
              <p:blipFill>
                <a:blip r:embed="rId128"/>
                <a:stretch>
                  <a:fillRect/>
                </a:stretch>
              </p:blipFill>
              <p:spPr>
                <a:xfrm>
                  <a:off x="7583493" y="4708139"/>
                  <a:ext cx="101740" cy="404848"/>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48" name="Ink 247">
                  <a:extLst>
                    <a:ext uri="{FF2B5EF4-FFF2-40B4-BE49-F238E27FC236}">
                      <a16:creationId xmlns:a16="http://schemas.microsoft.com/office/drawing/2014/main" id="{67CC73FE-EE3B-6B21-45E1-5CB5281B774E}"/>
                    </a:ext>
                  </a:extLst>
                </p14:cNvPr>
                <p14:cNvContentPartPr/>
                <p14:nvPr/>
              </p14:nvContentPartPr>
              <p14:xfrm>
                <a:off x="7128734" y="4484684"/>
                <a:ext cx="316080" cy="699120"/>
              </p14:xfrm>
            </p:contentPart>
          </mc:Choice>
          <mc:Fallback xmlns="">
            <p:pic>
              <p:nvPicPr>
                <p:cNvPr id="248" name="Ink 247">
                  <a:extLst>
                    <a:ext uri="{FF2B5EF4-FFF2-40B4-BE49-F238E27FC236}">
                      <a16:creationId xmlns:a16="http://schemas.microsoft.com/office/drawing/2014/main" id="{67CC73FE-EE3B-6B21-45E1-5CB5281B774E}"/>
                    </a:ext>
                  </a:extLst>
                </p:cNvPr>
                <p:cNvPicPr/>
                <p:nvPr/>
              </p:nvPicPr>
              <p:blipFill>
                <a:blip r:embed="rId130"/>
                <a:stretch>
                  <a:fillRect/>
                </a:stretch>
              </p:blipFill>
              <p:spPr>
                <a:xfrm>
                  <a:off x="7114056" y="4469116"/>
                  <a:ext cx="345094" cy="729894"/>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49" name="Ink 248">
                  <a:extLst>
                    <a:ext uri="{FF2B5EF4-FFF2-40B4-BE49-F238E27FC236}">
                      <a16:creationId xmlns:a16="http://schemas.microsoft.com/office/drawing/2014/main" id="{9D3F4E21-24E3-77C1-7663-50C6E97B45B5}"/>
                    </a:ext>
                  </a:extLst>
                </p14:cNvPr>
                <p14:cNvContentPartPr/>
                <p14:nvPr/>
              </p14:nvContentPartPr>
              <p14:xfrm>
                <a:off x="6687374" y="4476404"/>
                <a:ext cx="411480" cy="558360"/>
              </p14:xfrm>
            </p:contentPart>
          </mc:Choice>
          <mc:Fallback xmlns="">
            <p:pic>
              <p:nvPicPr>
                <p:cNvPr id="249" name="Ink 248">
                  <a:extLst>
                    <a:ext uri="{FF2B5EF4-FFF2-40B4-BE49-F238E27FC236}">
                      <a16:creationId xmlns:a16="http://schemas.microsoft.com/office/drawing/2014/main" id="{9D3F4E21-24E3-77C1-7663-50C6E97B45B5}"/>
                    </a:ext>
                  </a:extLst>
                </p:cNvPr>
                <p:cNvPicPr/>
                <p:nvPr/>
              </p:nvPicPr>
              <p:blipFill>
                <a:blip r:embed="rId132"/>
                <a:stretch>
                  <a:fillRect/>
                </a:stretch>
              </p:blipFill>
              <p:spPr>
                <a:xfrm>
                  <a:off x="6672703" y="4460834"/>
                  <a:ext cx="440481" cy="589139"/>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50" name="Ink 249">
                  <a:extLst>
                    <a:ext uri="{FF2B5EF4-FFF2-40B4-BE49-F238E27FC236}">
                      <a16:creationId xmlns:a16="http://schemas.microsoft.com/office/drawing/2014/main" id="{606E5472-AACD-B613-30AC-59AD79F03CCC}"/>
                    </a:ext>
                  </a:extLst>
                </p14:cNvPr>
                <p14:cNvContentPartPr/>
                <p14:nvPr/>
              </p14:nvContentPartPr>
              <p14:xfrm>
                <a:off x="7027214" y="4979324"/>
                <a:ext cx="104400" cy="178560"/>
              </p14:xfrm>
            </p:contentPart>
          </mc:Choice>
          <mc:Fallback xmlns="">
            <p:pic>
              <p:nvPicPr>
                <p:cNvPr id="250" name="Ink 249">
                  <a:extLst>
                    <a:ext uri="{FF2B5EF4-FFF2-40B4-BE49-F238E27FC236}">
                      <a16:creationId xmlns:a16="http://schemas.microsoft.com/office/drawing/2014/main" id="{606E5472-AACD-B613-30AC-59AD79F03CCC}"/>
                    </a:ext>
                  </a:extLst>
                </p:cNvPr>
                <p:cNvPicPr/>
                <p:nvPr/>
              </p:nvPicPr>
              <p:blipFill>
                <a:blip r:embed="rId134"/>
                <a:stretch>
                  <a:fillRect/>
                </a:stretch>
              </p:blipFill>
              <p:spPr>
                <a:xfrm>
                  <a:off x="7012543" y="4963750"/>
                  <a:ext cx="133400" cy="209346"/>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51" name="Ink 250">
                  <a:extLst>
                    <a:ext uri="{FF2B5EF4-FFF2-40B4-BE49-F238E27FC236}">
                      <a16:creationId xmlns:a16="http://schemas.microsoft.com/office/drawing/2014/main" id="{5308DABF-E084-1203-3DDB-8846FA414183}"/>
                    </a:ext>
                  </a:extLst>
                </p14:cNvPr>
                <p14:cNvContentPartPr/>
                <p14:nvPr/>
              </p14:nvContentPartPr>
              <p14:xfrm>
                <a:off x="6403694" y="4502324"/>
                <a:ext cx="234720" cy="163440"/>
              </p14:xfrm>
            </p:contentPart>
          </mc:Choice>
          <mc:Fallback xmlns="">
            <p:pic>
              <p:nvPicPr>
                <p:cNvPr id="251" name="Ink 250">
                  <a:extLst>
                    <a:ext uri="{FF2B5EF4-FFF2-40B4-BE49-F238E27FC236}">
                      <a16:creationId xmlns:a16="http://schemas.microsoft.com/office/drawing/2014/main" id="{5308DABF-E084-1203-3DDB-8846FA414183}"/>
                    </a:ext>
                  </a:extLst>
                </p:cNvPr>
                <p:cNvPicPr/>
                <p:nvPr/>
              </p:nvPicPr>
              <p:blipFill>
                <a:blip r:embed="rId136"/>
                <a:stretch>
                  <a:fillRect/>
                </a:stretch>
              </p:blipFill>
              <p:spPr>
                <a:xfrm>
                  <a:off x="6389024" y="4486741"/>
                  <a:ext cx="263719" cy="194244"/>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55" name="Ink 254">
                  <a:extLst>
                    <a:ext uri="{FF2B5EF4-FFF2-40B4-BE49-F238E27FC236}">
                      <a16:creationId xmlns:a16="http://schemas.microsoft.com/office/drawing/2014/main" id="{E3498FC9-76D1-9D32-F880-FEB35293CDE1}"/>
                    </a:ext>
                  </a:extLst>
                </p14:cNvPr>
                <p14:cNvContentPartPr/>
                <p14:nvPr/>
              </p14:nvContentPartPr>
              <p14:xfrm>
                <a:off x="6958094" y="3877724"/>
                <a:ext cx="194760" cy="636480"/>
              </p14:xfrm>
            </p:contentPart>
          </mc:Choice>
          <mc:Fallback xmlns="">
            <p:pic>
              <p:nvPicPr>
                <p:cNvPr id="255" name="Ink 254">
                  <a:extLst>
                    <a:ext uri="{FF2B5EF4-FFF2-40B4-BE49-F238E27FC236}">
                      <a16:creationId xmlns:a16="http://schemas.microsoft.com/office/drawing/2014/main" id="{E3498FC9-76D1-9D32-F880-FEB35293CDE1}"/>
                    </a:ext>
                  </a:extLst>
                </p:cNvPr>
                <p:cNvPicPr/>
                <p:nvPr/>
              </p:nvPicPr>
              <p:blipFill>
                <a:blip r:embed="rId138"/>
                <a:stretch>
                  <a:fillRect/>
                </a:stretch>
              </p:blipFill>
              <p:spPr>
                <a:xfrm>
                  <a:off x="6943402" y="3862156"/>
                  <a:ext cx="223803" cy="66725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58" name="Ink 257">
                  <a:extLst>
                    <a:ext uri="{FF2B5EF4-FFF2-40B4-BE49-F238E27FC236}">
                      <a16:creationId xmlns:a16="http://schemas.microsoft.com/office/drawing/2014/main" id="{803E544C-8519-0E4C-D2DF-A7468DA64A95}"/>
                    </a:ext>
                  </a:extLst>
                </p14:cNvPr>
                <p14:cNvContentPartPr/>
                <p14:nvPr/>
              </p14:nvContentPartPr>
              <p14:xfrm>
                <a:off x="6690254" y="3769724"/>
                <a:ext cx="279000" cy="267840"/>
              </p14:xfrm>
            </p:contentPart>
          </mc:Choice>
          <mc:Fallback xmlns="">
            <p:pic>
              <p:nvPicPr>
                <p:cNvPr id="258" name="Ink 257">
                  <a:extLst>
                    <a:ext uri="{FF2B5EF4-FFF2-40B4-BE49-F238E27FC236}">
                      <a16:creationId xmlns:a16="http://schemas.microsoft.com/office/drawing/2014/main" id="{803E544C-8519-0E4C-D2DF-A7468DA64A95}"/>
                    </a:ext>
                  </a:extLst>
                </p:cNvPr>
                <p:cNvPicPr/>
                <p:nvPr/>
              </p:nvPicPr>
              <p:blipFill>
                <a:blip r:embed="rId140"/>
                <a:stretch>
                  <a:fillRect/>
                </a:stretch>
              </p:blipFill>
              <p:spPr>
                <a:xfrm>
                  <a:off x="6675570" y="3754139"/>
                  <a:ext cx="308027" cy="298647"/>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64" name="Ink 263">
                  <a:extLst>
                    <a:ext uri="{FF2B5EF4-FFF2-40B4-BE49-F238E27FC236}">
                      <a16:creationId xmlns:a16="http://schemas.microsoft.com/office/drawing/2014/main" id="{E0D65510-7A62-3B06-9035-1659AB35FF96}"/>
                    </a:ext>
                  </a:extLst>
                </p14:cNvPr>
                <p14:cNvContentPartPr/>
                <p14:nvPr/>
              </p14:nvContentPartPr>
              <p14:xfrm>
                <a:off x="6970694" y="4031084"/>
                <a:ext cx="7560" cy="8280"/>
              </p14:xfrm>
            </p:contentPart>
          </mc:Choice>
          <mc:Fallback xmlns="">
            <p:pic>
              <p:nvPicPr>
                <p:cNvPr id="264" name="Ink 263">
                  <a:extLst>
                    <a:ext uri="{FF2B5EF4-FFF2-40B4-BE49-F238E27FC236}">
                      <a16:creationId xmlns:a16="http://schemas.microsoft.com/office/drawing/2014/main" id="{E0D65510-7A62-3B06-9035-1659AB35FF96}"/>
                    </a:ext>
                  </a:extLst>
                </p:cNvPr>
                <p:cNvPicPr/>
                <p:nvPr/>
              </p:nvPicPr>
              <p:blipFill>
                <a:blip r:embed="rId142"/>
                <a:stretch>
                  <a:fillRect/>
                </a:stretch>
              </p:blipFill>
              <p:spPr>
                <a:xfrm>
                  <a:off x="6955918" y="4014900"/>
                  <a:ext cx="36769" cy="40271"/>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67" name="Ink 266">
                  <a:extLst>
                    <a:ext uri="{FF2B5EF4-FFF2-40B4-BE49-F238E27FC236}">
                      <a16:creationId xmlns:a16="http://schemas.microsoft.com/office/drawing/2014/main" id="{A0428E7A-032F-557A-9207-6AB5045D3455}"/>
                    </a:ext>
                  </a:extLst>
                </p14:cNvPr>
                <p14:cNvContentPartPr/>
                <p14:nvPr/>
              </p14:nvContentPartPr>
              <p14:xfrm>
                <a:off x="6492614" y="4028924"/>
                <a:ext cx="79200" cy="469800"/>
              </p14:xfrm>
            </p:contentPart>
          </mc:Choice>
          <mc:Fallback xmlns="">
            <p:pic>
              <p:nvPicPr>
                <p:cNvPr id="267" name="Ink 266">
                  <a:extLst>
                    <a:ext uri="{FF2B5EF4-FFF2-40B4-BE49-F238E27FC236}">
                      <a16:creationId xmlns:a16="http://schemas.microsoft.com/office/drawing/2014/main" id="{A0428E7A-032F-557A-9207-6AB5045D3455}"/>
                    </a:ext>
                  </a:extLst>
                </p:cNvPr>
                <p:cNvPicPr/>
                <p:nvPr/>
              </p:nvPicPr>
              <p:blipFill>
                <a:blip r:embed="rId144"/>
                <a:stretch>
                  <a:fillRect/>
                </a:stretch>
              </p:blipFill>
              <p:spPr>
                <a:xfrm>
                  <a:off x="6477998" y="4013361"/>
                  <a:ext cx="108093" cy="500565"/>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70" name="Ink 269">
                  <a:extLst>
                    <a:ext uri="{FF2B5EF4-FFF2-40B4-BE49-F238E27FC236}">
                      <a16:creationId xmlns:a16="http://schemas.microsoft.com/office/drawing/2014/main" id="{00791484-84B1-5F9D-24E9-32CCB915FC7B}"/>
                    </a:ext>
                  </a:extLst>
                </p14:cNvPr>
                <p14:cNvContentPartPr/>
                <p14:nvPr/>
              </p14:nvContentPartPr>
              <p14:xfrm>
                <a:off x="6510254" y="3780884"/>
                <a:ext cx="206640" cy="245520"/>
              </p14:xfrm>
            </p:contentPart>
          </mc:Choice>
          <mc:Fallback xmlns="">
            <p:pic>
              <p:nvPicPr>
                <p:cNvPr id="270" name="Ink 269">
                  <a:extLst>
                    <a:ext uri="{FF2B5EF4-FFF2-40B4-BE49-F238E27FC236}">
                      <a16:creationId xmlns:a16="http://schemas.microsoft.com/office/drawing/2014/main" id="{00791484-84B1-5F9D-24E9-32CCB915FC7B}"/>
                    </a:ext>
                  </a:extLst>
                </p:cNvPr>
                <p:cNvPicPr/>
                <p:nvPr/>
              </p:nvPicPr>
              <p:blipFill>
                <a:blip r:embed="rId146"/>
                <a:stretch>
                  <a:fillRect/>
                </a:stretch>
              </p:blipFill>
              <p:spPr>
                <a:xfrm>
                  <a:off x="6495567" y="3765290"/>
                  <a:ext cx="235672" cy="276346"/>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82" name="Ink 281">
                  <a:extLst>
                    <a:ext uri="{FF2B5EF4-FFF2-40B4-BE49-F238E27FC236}">
                      <a16:creationId xmlns:a16="http://schemas.microsoft.com/office/drawing/2014/main" id="{CECE7AC6-6631-7291-5F80-21680BB161AA}"/>
                    </a:ext>
                  </a:extLst>
                </p14:cNvPr>
                <p14:cNvContentPartPr/>
                <p14:nvPr/>
              </p14:nvContentPartPr>
              <p14:xfrm>
                <a:off x="7520774" y="3965204"/>
                <a:ext cx="393480" cy="732600"/>
              </p14:xfrm>
            </p:contentPart>
          </mc:Choice>
          <mc:Fallback xmlns="">
            <p:pic>
              <p:nvPicPr>
                <p:cNvPr id="282" name="Ink 281">
                  <a:extLst>
                    <a:ext uri="{FF2B5EF4-FFF2-40B4-BE49-F238E27FC236}">
                      <a16:creationId xmlns:a16="http://schemas.microsoft.com/office/drawing/2014/main" id="{CECE7AC6-6631-7291-5F80-21680BB161AA}"/>
                    </a:ext>
                  </a:extLst>
                </p:cNvPr>
                <p:cNvPicPr/>
                <p:nvPr/>
              </p:nvPicPr>
              <p:blipFill>
                <a:blip r:embed="rId148"/>
                <a:stretch>
                  <a:fillRect/>
                </a:stretch>
              </p:blipFill>
              <p:spPr>
                <a:xfrm>
                  <a:off x="7506100" y="3949632"/>
                  <a:ext cx="422488" cy="76338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9">
            <p14:nvContentPartPr>
              <p14:cNvPr id="276" name="Ink 275">
                <a:extLst>
                  <a:ext uri="{FF2B5EF4-FFF2-40B4-BE49-F238E27FC236}">
                    <a16:creationId xmlns:a16="http://schemas.microsoft.com/office/drawing/2014/main" id="{9CA88E58-5ABD-6063-3810-B76FBB7D30C2}"/>
                  </a:ext>
                </a:extLst>
              </p14:cNvPr>
              <p14:cNvContentPartPr/>
              <p14:nvPr/>
            </p14:nvContentPartPr>
            <p14:xfrm>
              <a:off x="3997216" y="3867350"/>
              <a:ext cx="458285" cy="622978"/>
            </p14:xfrm>
          </p:contentPart>
        </mc:Choice>
        <mc:Fallback xmlns="">
          <p:pic>
            <p:nvPicPr>
              <p:cNvPr id="276" name="Ink 275">
                <a:extLst>
                  <a:ext uri="{FF2B5EF4-FFF2-40B4-BE49-F238E27FC236}">
                    <a16:creationId xmlns:a16="http://schemas.microsoft.com/office/drawing/2014/main" id="{9CA88E58-5ABD-6063-3810-B76FBB7D30C2}"/>
                  </a:ext>
                </a:extLst>
              </p:cNvPr>
              <p:cNvPicPr/>
              <p:nvPr/>
            </p:nvPicPr>
            <p:blipFill>
              <a:blip r:embed="rId150"/>
              <a:stretch>
                <a:fillRect/>
              </a:stretch>
            </p:blipFill>
            <p:spPr>
              <a:xfrm>
                <a:off x="3981736" y="3851866"/>
                <a:ext cx="488885" cy="653587"/>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79" name="Ink 278">
                <a:extLst>
                  <a:ext uri="{FF2B5EF4-FFF2-40B4-BE49-F238E27FC236}">
                    <a16:creationId xmlns:a16="http://schemas.microsoft.com/office/drawing/2014/main" id="{688A5BA7-6F32-8952-54CE-25E7505718F4}"/>
                  </a:ext>
                </a:extLst>
              </p14:cNvPr>
              <p14:cNvContentPartPr/>
              <p14:nvPr/>
            </p14:nvContentPartPr>
            <p14:xfrm>
              <a:off x="4003291" y="2845036"/>
              <a:ext cx="494355" cy="497022"/>
            </p14:xfrm>
          </p:contentPart>
        </mc:Choice>
        <mc:Fallback xmlns="">
          <p:pic>
            <p:nvPicPr>
              <p:cNvPr id="279" name="Ink 278">
                <a:extLst>
                  <a:ext uri="{FF2B5EF4-FFF2-40B4-BE49-F238E27FC236}">
                    <a16:creationId xmlns:a16="http://schemas.microsoft.com/office/drawing/2014/main" id="{688A5BA7-6F32-8952-54CE-25E7505718F4}"/>
                  </a:ext>
                </a:extLst>
              </p:cNvPr>
              <p:cNvPicPr/>
              <p:nvPr/>
            </p:nvPicPr>
            <p:blipFill>
              <a:blip r:embed="rId152"/>
              <a:stretch>
                <a:fillRect/>
              </a:stretch>
            </p:blipFill>
            <p:spPr>
              <a:xfrm>
                <a:off x="3987820" y="2829560"/>
                <a:ext cx="524937" cy="527614"/>
              </a:xfrm>
              <a:prstGeom prst="rect">
                <a:avLst/>
              </a:prstGeom>
            </p:spPr>
          </p:pic>
        </mc:Fallback>
      </mc:AlternateContent>
      <p:sp>
        <p:nvSpPr>
          <p:cNvPr id="2" name="Text Placeholder 1">
            <a:extLst>
              <a:ext uri="{FF2B5EF4-FFF2-40B4-BE49-F238E27FC236}">
                <a16:creationId xmlns:a16="http://schemas.microsoft.com/office/drawing/2014/main" id="{6D9A8ED3-4CB7-860F-EB6C-F29FEC5AEAEA}"/>
              </a:ext>
            </a:extLst>
          </p:cNvPr>
          <p:cNvSpPr txBox="1">
            <a:spLocks/>
          </p:cNvSpPr>
          <p:nvPr/>
        </p:nvSpPr>
        <p:spPr>
          <a:xfrm>
            <a:off x="2920492" y="1346243"/>
            <a:ext cx="3288727"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a:t>
            </a:r>
          </a:p>
        </p:txBody>
      </p:sp>
    </p:spTree>
    <p:extLst>
      <p:ext uri="{BB962C8B-B14F-4D97-AF65-F5344CB8AC3E}">
        <p14:creationId xmlns:p14="http://schemas.microsoft.com/office/powerpoint/2010/main" val="165500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87"/>
                                        </p:tgtEl>
                                      </p:cBhvr>
                                    </p:animEffect>
                                    <p:set>
                                      <p:cBhvr>
                                        <p:cTn id="21" dur="1" fill="hold">
                                          <p:stCondLst>
                                            <p:cond delay="499"/>
                                          </p:stCondLst>
                                        </p:cTn>
                                        <p:tgtEl>
                                          <p:spTgt spid="287"/>
                                        </p:tgtEl>
                                        <p:attrNameLst>
                                          <p:attrName>style.visibility</p:attrName>
                                        </p:attrNameLst>
                                      </p:cBhvr>
                                      <p:to>
                                        <p:strVal val="hidden"/>
                                      </p:to>
                                    </p:set>
                                  </p:childTnLst>
                                </p:cTn>
                              </p:par>
                            </p:childTnLst>
                          </p:cTn>
                        </p:par>
                        <p:par>
                          <p:cTn id="22" fill="hold">
                            <p:stCondLst>
                              <p:cond delay="500"/>
                            </p:stCondLst>
                            <p:childTnLst>
                              <p:par>
                                <p:cTn id="23" presetID="63" presetClass="entr" presetSubtype="0" fill="hold" nodeType="afterEffect">
                                  <p:stCondLst>
                                    <p:cond delay="0"/>
                                  </p:stCondLst>
                                  <p:childTnLst>
                                    <p:set>
                                      <p:cBhvr>
                                        <p:cTn id="24" dur="1" fill="hold">
                                          <p:stCondLst>
                                            <p:cond delay="0"/>
                                          </p:stCondLst>
                                        </p:cTn>
                                        <p:tgtEl>
                                          <p:spTgt spid="286"/>
                                        </p:tgtEl>
                                        <p:attrNameLst>
                                          <p:attrName>style.visibility</p:attrName>
                                        </p:attrNameLst>
                                      </p:cBhvr>
                                      <p:to>
                                        <p:strVal val="visible"/>
                                      </p:to>
                                    </p:set>
                                    <p:anim calcmode="lin" valueType="num">
                                      <p:cBhvr>
                                        <p:cTn id="25" dur="3000" fill="hold"/>
                                        <p:tgtEl>
                                          <p:spTgt spid="286"/>
                                        </p:tgtEl>
                                        <p:attrNameLst>
                                          <p:attrName>drawProgress</p:attrName>
                                        </p:attrNameLst>
                                      </p:cBhvr>
                                      <p:tavLst>
                                        <p:tav tm="0">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86"/>
                                        </p:tgtEl>
                                      </p:cBhvr>
                                    </p:animEffect>
                                    <p:set>
                                      <p:cBhvr>
                                        <p:cTn id="30" dur="1" fill="hold">
                                          <p:stCondLst>
                                            <p:cond delay="499"/>
                                          </p:stCondLst>
                                        </p:cTn>
                                        <p:tgtEl>
                                          <p:spTgt spid="286"/>
                                        </p:tgtEl>
                                        <p:attrNameLst>
                                          <p:attrName>style.visibility</p:attrName>
                                        </p:attrNameLst>
                                      </p:cBhvr>
                                      <p:to>
                                        <p:strVal val="hidden"/>
                                      </p:to>
                                    </p:set>
                                  </p:childTnLst>
                                </p:cTn>
                              </p:par>
                            </p:childTnLst>
                          </p:cTn>
                        </p:par>
                        <p:par>
                          <p:cTn id="31" fill="hold">
                            <p:stCondLst>
                              <p:cond delay="500"/>
                            </p:stCondLst>
                            <p:childTnLst>
                              <p:par>
                                <p:cTn id="32" presetID="63" presetClass="entr" presetSubtype="0" fill="hold" nodeType="afterEffect">
                                  <p:stCondLst>
                                    <p:cond delay="0"/>
                                  </p:stCondLst>
                                  <p:childTnLst>
                                    <p:set>
                                      <p:cBhvr>
                                        <p:cTn id="33" dur="1" fill="hold">
                                          <p:stCondLst>
                                            <p:cond delay="0"/>
                                          </p:stCondLst>
                                        </p:cTn>
                                        <p:tgtEl>
                                          <p:spTgt spid="284"/>
                                        </p:tgtEl>
                                        <p:attrNameLst>
                                          <p:attrName>style.visibility</p:attrName>
                                        </p:attrNameLst>
                                      </p:cBhvr>
                                      <p:to>
                                        <p:strVal val="visible"/>
                                      </p:to>
                                    </p:set>
                                    <p:anim calcmode="lin" valueType="num">
                                      <p:cBhvr>
                                        <p:cTn id="34" dur="2000" fill="hold"/>
                                        <p:tgtEl>
                                          <p:spTgt spid="284"/>
                                        </p:tgtEl>
                                        <p:attrNameLst>
                                          <p:attrName>drawProgress</p:attrName>
                                        </p:attrNameLst>
                                      </p:cBhvr>
                                      <p:tavLst>
                                        <p:tav tm="0">
                                          <p:val>
                                            <p:fltVal val="0"/>
                                          </p:val>
                                        </p:tav>
                                        <p:tav tm="100000">
                                          <p:val>
                                            <p:fltVal val="1"/>
                                          </p:val>
                                        </p:tav>
                                      </p:tavLst>
                                    </p:anim>
                                  </p:childTnLst>
                                </p:cTn>
                              </p:par>
                            </p:childTnLst>
                          </p:cTn>
                        </p:par>
                        <p:par>
                          <p:cTn id="35" fill="hold">
                            <p:stCondLst>
                              <p:cond delay="2500"/>
                            </p:stCondLst>
                            <p:childTnLst>
                              <p:par>
                                <p:cTn id="36" presetID="63" presetClass="entr" presetSubtype="0" fill="hold" nodeType="afterEffect">
                                  <p:stCondLst>
                                    <p:cond delay="0"/>
                                  </p:stCondLst>
                                  <p:childTnLst>
                                    <p:set>
                                      <p:cBhvr>
                                        <p:cTn id="37" dur="1" fill="hold">
                                          <p:stCondLst>
                                            <p:cond delay="0"/>
                                          </p:stCondLst>
                                        </p:cTn>
                                        <p:tgtEl>
                                          <p:spTgt spid="279"/>
                                        </p:tgtEl>
                                        <p:attrNameLst>
                                          <p:attrName>style.visibility</p:attrName>
                                        </p:attrNameLst>
                                      </p:cBhvr>
                                      <p:to>
                                        <p:strVal val="visible"/>
                                      </p:to>
                                    </p:set>
                                    <p:anim calcmode="lin" valueType="num">
                                      <p:cBhvr>
                                        <p:cTn id="38" dur="500" fill="hold"/>
                                        <p:tgtEl>
                                          <p:spTgt spid="279"/>
                                        </p:tgtEl>
                                        <p:attrNameLst>
                                          <p:attrName>drawProgress</p:attrName>
                                        </p:attrNameLst>
                                      </p:cBhvr>
                                      <p:tavLst>
                                        <p:tav tm="0">
                                          <p:val>
                                            <p:fltVal val="0"/>
                                          </p:val>
                                        </p:tav>
                                        <p:tav tm="100000">
                                          <p:val>
                                            <p:fltVal val="1"/>
                                          </p:val>
                                        </p:tav>
                                      </p:tavLst>
                                    </p:anim>
                                  </p:childTnLst>
                                </p:cTn>
                              </p:par>
                            </p:childTnLst>
                          </p:cTn>
                        </p:par>
                        <p:par>
                          <p:cTn id="39" fill="hold">
                            <p:stCondLst>
                              <p:cond delay="3000"/>
                            </p:stCondLst>
                            <p:childTnLst>
                              <p:par>
                                <p:cTn id="40" presetID="63" presetClass="entr" presetSubtype="0" fill="hold" nodeType="afterEffect">
                                  <p:stCondLst>
                                    <p:cond delay="0"/>
                                  </p:stCondLst>
                                  <p:childTnLst>
                                    <p:set>
                                      <p:cBhvr>
                                        <p:cTn id="41" dur="1" fill="hold">
                                          <p:stCondLst>
                                            <p:cond delay="0"/>
                                          </p:stCondLst>
                                        </p:cTn>
                                        <p:tgtEl>
                                          <p:spTgt spid="276"/>
                                        </p:tgtEl>
                                        <p:attrNameLst>
                                          <p:attrName>style.visibility</p:attrName>
                                        </p:attrNameLst>
                                      </p:cBhvr>
                                      <p:to>
                                        <p:strVal val="visible"/>
                                      </p:to>
                                    </p:set>
                                    <p:anim calcmode="lin" valueType="num">
                                      <p:cBhvr>
                                        <p:cTn id="42" dur="500" fill="hold"/>
                                        <p:tgtEl>
                                          <p:spTgt spid="276"/>
                                        </p:tgtEl>
                                        <p:attrNameLst>
                                          <p:attrName>drawProgress</p:attrName>
                                        </p:attrNameLst>
                                      </p:cBhvr>
                                      <p:tavLst>
                                        <p:tav tm="0">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84"/>
                                        </p:tgtEl>
                                      </p:cBhvr>
                                    </p:animEffect>
                                    <p:set>
                                      <p:cBhvr>
                                        <p:cTn id="47" dur="1" fill="hold">
                                          <p:stCondLst>
                                            <p:cond delay="499"/>
                                          </p:stCondLst>
                                        </p:cTn>
                                        <p:tgtEl>
                                          <p:spTgt spid="28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9"/>
                                        </p:tgtEl>
                                      </p:cBhvr>
                                    </p:animEffect>
                                    <p:set>
                                      <p:cBhvr>
                                        <p:cTn id="50" dur="1" fill="hold">
                                          <p:stCondLst>
                                            <p:cond delay="499"/>
                                          </p:stCondLst>
                                        </p:cTn>
                                        <p:tgtEl>
                                          <p:spTgt spid="27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76"/>
                                        </p:tgtEl>
                                      </p:cBhvr>
                                    </p:animEffect>
                                    <p:set>
                                      <p:cBhvr>
                                        <p:cTn id="53" dur="1" fill="hold">
                                          <p:stCondLst>
                                            <p:cond delay="499"/>
                                          </p:stCondLst>
                                        </p:cTn>
                                        <p:tgtEl>
                                          <p:spTgt spid="276"/>
                                        </p:tgtEl>
                                        <p:attrNameLst>
                                          <p:attrName>style.visibility</p:attrName>
                                        </p:attrNameLst>
                                      </p:cBhvr>
                                      <p:to>
                                        <p:strVal val="hidden"/>
                                      </p:to>
                                    </p:set>
                                  </p:childTnLst>
                                </p:cTn>
                              </p:par>
                            </p:childTnLst>
                          </p:cTn>
                        </p:par>
                        <p:par>
                          <p:cTn id="54" fill="hold">
                            <p:stCondLst>
                              <p:cond delay="500"/>
                            </p:stCondLst>
                            <p:childTnLst>
                              <p:par>
                                <p:cTn id="55" presetID="63" presetClass="entr" presetSubtype="0" fill="hold" nodeType="afterEffect">
                                  <p:stCondLst>
                                    <p:cond delay="0"/>
                                  </p:stCondLst>
                                  <p:childTnLst>
                                    <p:set>
                                      <p:cBhvr>
                                        <p:cTn id="56" dur="1" fill="hold">
                                          <p:stCondLst>
                                            <p:cond delay="0"/>
                                          </p:stCondLst>
                                        </p:cTn>
                                        <p:tgtEl>
                                          <p:spTgt spid="108"/>
                                        </p:tgtEl>
                                        <p:attrNameLst>
                                          <p:attrName>style.visibility</p:attrName>
                                        </p:attrNameLst>
                                      </p:cBhvr>
                                      <p:to>
                                        <p:strVal val="visible"/>
                                      </p:to>
                                    </p:set>
                                    <p:anim calcmode="lin" valueType="num">
                                      <p:cBhvr>
                                        <p:cTn id="57" dur="1000" fill="hold"/>
                                        <p:tgtEl>
                                          <p:spTgt spid="10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D6F40-3FD1-7BB5-789D-45E6016D11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B488F3-B610-E68A-9DB9-FB5F827F7DA5}"/>
              </a:ext>
            </a:extLst>
          </p:cNvPr>
          <p:cNvSpPr>
            <a:spLocks noGrp="1"/>
          </p:cNvSpPr>
          <p:nvPr>
            <p:ph type="body" sz="quarter" idx="22"/>
          </p:nvPr>
        </p:nvSpPr>
        <p:spPr>
          <a:xfrm>
            <a:off x="443291" y="1278032"/>
            <a:ext cx="8237538" cy="369332"/>
          </a:xfrm>
        </p:spPr>
        <p:txBody>
          <a:bodyPr/>
          <a:lstStyle/>
          <a:p>
            <a:r>
              <a:rPr lang="en-AU" noProof="0"/>
              <a:t>A symbol must look exactly like what it represents.</a:t>
            </a:r>
          </a:p>
        </p:txBody>
      </p:sp>
      <p:sp>
        <p:nvSpPr>
          <p:cNvPr id="3" name="Text Placeholder 2">
            <a:extLst>
              <a:ext uri="{FF2B5EF4-FFF2-40B4-BE49-F238E27FC236}">
                <a16:creationId xmlns:a16="http://schemas.microsoft.com/office/drawing/2014/main" id="{57A52A2E-FCCA-CED1-C28B-8B4630125C82}"/>
              </a:ext>
            </a:extLst>
          </p:cNvPr>
          <p:cNvSpPr>
            <a:spLocks noGrp="1"/>
          </p:cNvSpPr>
          <p:nvPr>
            <p:ph type="body" sz="quarter" idx="23"/>
          </p:nvPr>
        </p:nvSpPr>
        <p:spPr/>
        <p:txBody>
          <a:bodyPr/>
          <a:lstStyle/>
          <a:p>
            <a:r>
              <a:rPr lang="en-AU" noProof="0"/>
              <a:t>Art Shows the Artist’s Culture</a:t>
            </a:r>
          </a:p>
        </p:txBody>
      </p:sp>
      <p:pic>
        <p:nvPicPr>
          <p:cNvPr id="4" name="Graphic 14" descr="Checkmark with solid fill">
            <a:extLst>
              <a:ext uri="{FF2B5EF4-FFF2-40B4-BE49-F238E27FC236}">
                <a16:creationId xmlns:a16="http://schemas.microsoft.com/office/drawing/2014/main" id="{2FFAAE1A-88F0-66FB-63F3-B5E1E2FA9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25211">
            <a:off x="2108554" y="3623680"/>
            <a:ext cx="1735892" cy="1735892"/>
          </a:xfrm>
          <a:prstGeom prst="rect">
            <a:avLst/>
          </a:prstGeom>
        </p:spPr>
      </p:pic>
      <p:pic>
        <p:nvPicPr>
          <p:cNvPr id="5" name="Graphic 16" descr="Close with solid fill">
            <a:extLst>
              <a:ext uri="{FF2B5EF4-FFF2-40B4-BE49-F238E27FC236}">
                <a16:creationId xmlns:a16="http://schemas.microsoft.com/office/drawing/2014/main" id="{734EF2D8-9060-368B-E3E3-76EC3715E0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4809" y="3632090"/>
            <a:ext cx="1768641" cy="1768641"/>
          </a:xfrm>
          <a:prstGeom prst="rect">
            <a:avLst/>
          </a:prstGeom>
        </p:spPr>
      </p:pic>
      <p:sp>
        <p:nvSpPr>
          <p:cNvPr id="6" name="Rectangle 5">
            <a:extLst>
              <a:ext uri="{FF2B5EF4-FFF2-40B4-BE49-F238E27FC236}">
                <a16:creationId xmlns:a16="http://schemas.microsoft.com/office/drawing/2014/main" id="{A97AD21D-6AB0-F0E7-536C-B1672D962138}"/>
              </a:ext>
            </a:extLst>
          </p:cNvPr>
          <p:cNvSpPr/>
          <p:nvPr/>
        </p:nvSpPr>
        <p:spPr>
          <a:xfrm>
            <a:off x="557403" y="1647364"/>
            <a:ext cx="4327417" cy="469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4519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AF65BC-525A-6183-4DF1-DBCD616A4594}"/>
              </a:ext>
            </a:extLst>
          </p:cNvPr>
          <p:cNvSpPr>
            <a:spLocks noGrp="1"/>
          </p:cNvSpPr>
          <p:nvPr>
            <p:ph type="body" sz="quarter" idx="23"/>
          </p:nvPr>
        </p:nvSpPr>
        <p:spPr/>
        <p:txBody>
          <a:bodyPr/>
          <a:lstStyle/>
          <a:p>
            <a:r>
              <a:rPr lang="en-AU" noProof="0"/>
              <a:t>Art Shows the Artist’s Culture</a:t>
            </a:r>
          </a:p>
        </p:txBody>
      </p:sp>
      <p:sp>
        <p:nvSpPr>
          <p:cNvPr id="4" name="Rectangle 3">
            <a:extLst>
              <a:ext uri="{FF2B5EF4-FFF2-40B4-BE49-F238E27FC236}">
                <a16:creationId xmlns:a16="http://schemas.microsoft.com/office/drawing/2014/main" id="{9CBA60C7-F87F-C15C-6401-C0A5E4D80242}"/>
              </a:ext>
            </a:extLst>
          </p:cNvPr>
          <p:cNvSpPr/>
          <p:nvPr/>
        </p:nvSpPr>
        <p:spPr>
          <a:xfrm>
            <a:off x="2948074" y="2041583"/>
            <a:ext cx="3247849" cy="324366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r"/>
            <a:endParaRPr lang="en-AU" sz="1100" noProof="0">
              <a:solidFill>
                <a:schemeClr val="tx2"/>
              </a:solidFill>
            </a:endParaRPr>
          </a:p>
        </p:txBody>
      </p:sp>
      <p:sp>
        <p:nvSpPr>
          <p:cNvPr id="5" name="Text Placeholder 1">
            <a:extLst>
              <a:ext uri="{FF2B5EF4-FFF2-40B4-BE49-F238E27FC236}">
                <a16:creationId xmlns:a16="http://schemas.microsoft.com/office/drawing/2014/main" id="{1612DD68-972D-F610-4F97-4F0B5D884F55}"/>
              </a:ext>
            </a:extLst>
          </p:cNvPr>
          <p:cNvSpPr txBox="1">
            <a:spLocks/>
          </p:cNvSpPr>
          <p:nvPr/>
        </p:nvSpPr>
        <p:spPr>
          <a:xfrm>
            <a:off x="2788412" y="1423781"/>
            <a:ext cx="3567176"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___________________</a:t>
            </a:r>
          </a:p>
        </p:txBody>
      </p:sp>
      <p:sp>
        <p:nvSpPr>
          <p:cNvPr id="9" name="Text Placeholder 1">
            <a:extLst>
              <a:ext uri="{FF2B5EF4-FFF2-40B4-BE49-F238E27FC236}">
                <a16:creationId xmlns:a16="http://schemas.microsoft.com/office/drawing/2014/main" id="{C20B7A5E-3003-1EDD-7FE5-29862D3D3E43}"/>
              </a:ext>
            </a:extLst>
          </p:cNvPr>
          <p:cNvSpPr txBox="1">
            <a:spLocks/>
          </p:cNvSpPr>
          <p:nvPr/>
        </p:nvSpPr>
        <p:spPr>
          <a:xfrm>
            <a:off x="3898532" y="1350313"/>
            <a:ext cx="1346933"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i="0" noProof="0"/>
              <a:t>???</a:t>
            </a:r>
          </a:p>
        </p:txBody>
      </p:sp>
      <p:sp>
        <p:nvSpPr>
          <p:cNvPr id="10" name="Text Placeholder 1">
            <a:extLst>
              <a:ext uri="{FF2B5EF4-FFF2-40B4-BE49-F238E27FC236}">
                <a16:creationId xmlns:a16="http://schemas.microsoft.com/office/drawing/2014/main" id="{6FE03A6A-0B6A-5B51-5847-0F5F37449F38}"/>
              </a:ext>
            </a:extLst>
          </p:cNvPr>
          <p:cNvSpPr txBox="1">
            <a:spLocks/>
          </p:cNvSpPr>
          <p:nvPr/>
        </p:nvSpPr>
        <p:spPr>
          <a:xfrm>
            <a:off x="3898532" y="3114345"/>
            <a:ext cx="1346933" cy="109813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6600" b="1" i="0" noProof="0">
                <a:solidFill>
                  <a:schemeClr val="accent1"/>
                </a:solidFill>
              </a:rPr>
              <a:t>?</a:t>
            </a:r>
          </a:p>
        </p:txBody>
      </p:sp>
      <p:grpSp>
        <p:nvGrpSpPr>
          <p:cNvPr id="17" name="Group 16">
            <a:extLst>
              <a:ext uri="{FF2B5EF4-FFF2-40B4-BE49-F238E27FC236}">
                <a16:creationId xmlns:a16="http://schemas.microsoft.com/office/drawing/2014/main" id="{2FC2C3FA-C24D-357D-5186-1C083D0DCD7D}"/>
              </a:ext>
            </a:extLst>
          </p:cNvPr>
          <p:cNvGrpSpPr/>
          <p:nvPr/>
        </p:nvGrpSpPr>
        <p:grpSpPr>
          <a:xfrm>
            <a:off x="1703538" y="1622218"/>
            <a:ext cx="1203658" cy="1037006"/>
            <a:chOff x="1346359" y="2271373"/>
            <a:chExt cx="1203658" cy="1037006"/>
          </a:xfrm>
        </p:grpSpPr>
        <p:cxnSp>
          <p:nvCxnSpPr>
            <p:cNvPr id="18" name="Straight Arrow Connector 17">
              <a:extLst>
                <a:ext uri="{FF2B5EF4-FFF2-40B4-BE49-F238E27FC236}">
                  <a16:creationId xmlns:a16="http://schemas.microsoft.com/office/drawing/2014/main" id="{07D9FEBD-E5B5-FC6C-282C-5852F8A03BAB}"/>
                </a:ext>
              </a:extLst>
            </p:cNvPr>
            <p:cNvCxnSpPr>
              <a:cxnSpLocks/>
            </p:cNvCxnSpPr>
            <p:nvPr/>
          </p:nvCxnSpPr>
          <p:spPr>
            <a:xfrm>
              <a:off x="1346359" y="2271373"/>
              <a:ext cx="1203658" cy="0"/>
            </a:xfrm>
            <a:prstGeom prst="straightConnector1">
              <a:avLst/>
            </a:prstGeom>
            <a:ln w="38100">
              <a:solidFill>
                <a:srgbClr val="10E5B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108D54-70DB-B7A6-5279-8CABB4A40739}"/>
                </a:ext>
              </a:extLst>
            </p:cNvPr>
            <p:cNvCxnSpPr>
              <a:cxnSpLocks/>
            </p:cNvCxnSpPr>
            <p:nvPr/>
          </p:nvCxnSpPr>
          <p:spPr>
            <a:xfrm>
              <a:off x="1346359" y="2271373"/>
              <a:ext cx="0" cy="1037006"/>
            </a:xfrm>
            <a:prstGeom prst="line">
              <a:avLst/>
            </a:prstGeom>
            <a:ln w="38100">
              <a:solidFill>
                <a:srgbClr val="10E5B3"/>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5CC66CCA-429A-5BAA-A23F-3C851AEE2065}"/>
              </a:ext>
            </a:extLst>
          </p:cNvPr>
          <p:cNvSpPr txBox="1"/>
          <p:nvPr/>
        </p:nvSpPr>
        <p:spPr>
          <a:xfrm>
            <a:off x="765813" y="2722602"/>
            <a:ext cx="1875449" cy="2385399"/>
          </a:xfrm>
          <a:prstGeom prst="rect">
            <a:avLst/>
          </a:prstGeom>
          <a:noFill/>
          <a:ln>
            <a:noFill/>
          </a:ln>
        </p:spPr>
        <p:txBody>
          <a:bodyPr wrap="square" rtlCol="0">
            <a:noAutofit/>
          </a:bodyPr>
          <a:lstStyle/>
          <a:p>
            <a:pPr algn="ctr">
              <a:spcBef>
                <a:spcPts val="672"/>
              </a:spcBef>
            </a:pPr>
            <a:r>
              <a:rPr lang="en-AU" sz="2800" i="0" noProof="0">
                <a:solidFill>
                  <a:schemeClr val="tx1"/>
                </a:solidFill>
                <a:latin typeface="Calibri"/>
                <a:cs typeface="Calibri"/>
              </a:rPr>
              <a:t>Something that is important to my culture</a:t>
            </a:r>
          </a:p>
        </p:txBody>
      </p:sp>
      <p:cxnSp>
        <p:nvCxnSpPr>
          <p:cNvPr id="21" name="Straight Arrow Connector 20">
            <a:extLst>
              <a:ext uri="{FF2B5EF4-FFF2-40B4-BE49-F238E27FC236}">
                <a16:creationId xmlns:a16="http://schemas.microsoft.com/office/drawing/2014/main" id="{733B972E-F207-FC3D-570F-4BC188A183EE}"/>
              </a:ext>
            </a:extLst>
          </p:cNvPr>
          <p:cNvCxnSpPr>
            <a:cxnSpLocks/>
          </p:cNvCxnSpPr>
          <p:nvPr/>
        </p:nvCxnSpPr>
        <p:spPr>
          <a:xfrm flipH="1">
            <a:off x="5891514" y="4297100"/>
            <a:ext cx="635410" cy="0"/>
          </a:xfrm>
          <a:prstGeom prst="straightConnector1">
            <a:avLst/>
          </a:prstGeom>
          <a:ln w="38100">
            <a:solidFill>
              <a:srgbClr val="10E5B3"/>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FE9336-B201-B406-BC90-3029004DA55D}"/>
              </a:ext>
            </a:extLst>
          </p:cNvPr>
          <p:cNvSpPr txBox="1"/>
          <p:nvPr/>
        </p:nvSpPr>
        <p:spPr>
          <a:xfrm>
            <a:off x="6526924" y="4037429"/>
            <a:ext cx="2148764" cy="1247818"/>
          </a:xfrm>
          <a:prstGeom prst="rect">
            <a:avLst/>
          </a:prstGeom>
          <a:noFill/>
          <a:ln>
            <a:noFill/>
          </a:ln>
        </p:spPr>
        <p:txBody>
          <a:bodyPr wrap="square" rtlCol="0">
            <a:noAutofit/>
          </a:bodyPr>
          <a:lstStyle/>
          <a:p>
            <a:pPr algn="ctr">
              <a:spcBef>
                <a:spcPts val="672"/>
              </a:spcBef>
            </a:pPr>
            <a:r>
              <a:rPr lang="en-AU" sz="2800" i="0" noProof="0">
                <a:solidFill>
                  <a:schemeClr val="tx1"/>
                </a:solidFill>
                <a:latin typeface="Calibri"/>
                <a:cs typeface="Calibri"/>
              </a:rPr>
              <a:t>Drawing of symbol that represents important thing</a:t>
            </a:r>
          </a:p>
        </p:txBody>
      </p:sp>
      <p:sp>
        <p:nvSpPr>
          <p:cNvPr id="23" name="Rectangle 22">
            <a:extLst>
              <a:ext uri="{FF2B5EF4-FFF2-40B4-BE49-F238E27FC236}">
                <a16:creationId xmlns:a16="http://schemas.microsoft.com/office/drawing/2014/main" id="{9A072FED-D7AE-5745-FE44-297885200440}"/>
              </a:ext>
            </a:extLst>
          </p:cNvPr>
          <p:cNvSpPr/>
          <p:nvPr/>
        </p:nvSpPr>
        <p:spPr>
          <a:xfrm>
            <a:off x="765813" y="2659224"/>
            <a:ext cx="1875449" cy="2364721"/>
          </a:xfrm>
          <a:custGeom>
            <a:avLst/>
            <a:gdLst>
              <a:gd name="connsiteX0" fmla="*/ 0 w 1875449"/>
              <a:gd name="connsiteY0" fmla="*/ 0 h 2364721"/>
              <a:gd name="connsiteX1" fmla="*/ 568886 w 1875449"/>
              <a:gd name="connsiteY1" fmla="*/ 0 h 2364721"/>
              <a:gd name="connsiteX2" fmla="*/ 1156527 w 1875449"/>
              <a:gd name="connsiteY2" fmla="*/ 0 h 2364721"/>
              <a:gd name="connsiteX3" fmla="*/ 1875449 w 1875449"/>
              <a:gd name="connsiteY3" fmla="*/ 0 h 2364721"/>
              <a:gd name="connsiteX4" fmla="*/ 1875449 w 1875449"/>
              <a:gd name="connsiteY4" fmla="*/ 591180 h 2364721"/>
              <a:gd name="connsiteX5" fmla="*/ 1875449 w 1875449"/>
              <a:gd name="connsiteY5" fmla="*/ 1111419 h 2364721"/>
              <a:gd name="connsiteX6" fmla="*/ 1875449 w 1875449"/>
              <a:gd name="connsiteY6" fmla="*/ 1749894 h 2364721"/>
              <a:gd name="connsiteX7" fmla="*/ 1875449 w 1875449"/>
              <a:gd name="connsiteY7" fmla="*/ 2364721 h 2364721"/>
              <a:gd name="connsiteX8" fmla="*/ 1306563 w 1875449"/>
              <a:gd name="connsiteY8" fmla="*/ 2364721 h 2364721"/>
              <a:gd name="connsiteX9" fmla="*/ 643904 w 1875449"/>
              <a:gd name="connsiteY9" fmla="*/ 2364721 h 2364721"/>
              <a:gd name="connsiteX10" fmla="*/ 0 w 1875449"/>
              <a:gd name="connsiteY10" fmla="*/ 2364721 h 2364721"/>
              <a:gd name="connsiteX11" fmla="*/ 0 w 1875449"/>
              <a:gd name="connsiteY11" fmla="*/ 1773541 h 2364721"/>
              <a:gd name="connsiteX12" fmla="*/ 0 w 1875449"/>
              <a:gd name="connsiteY12" fmla="*/ 1135066 h 2364721"/>
              <a:gd name="connsiteX13" fmla="*/ 0 w 1875449"/>
              <a:gd name="connsiteY13" fmla="*/ 543886 h 2364721"/>
              <a:gd name="connsiteX14" fmla="*/ 0 w 1875449"/>
              <a:gd name="connsiteY14" fmla="*/ 0 h 236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5449" h="2364721" extrusionOk="0">
                <a:moveTo>
                  <a:pt x="0" y="0"/>
                </a:moveTo>
                <a:cubicBezTo>
                  <a:pt x="154674" y="23927"/>
                  <a:pt x="287785" y="6507"/>
                  <a:pt x="568886" y="0"/>
                </a:cubicBezTo>
                <a:cubicBezTo>
                  <a:pt x="849987" y="-6507"/>
                  <a:pt x="867429" y="-26784"/>
                  <a:pt x="1156527" y="0"/>
                </a:cubicBezTo>
                <a:cubicBezTo>
                  <a:pt x="1445625" y="26784"/>
                  <a:pt x="1535858" y="-21350"/>
                  <a:pt x="1875449" y="0"/>
                </a:cubicBezTo>
                <a:cubicBezTo>
                  <a:pt x="1874832" y="266077"/>
                  <a:pt x="1881581" y="457837"/>
                  <a:pt x="1875449" y="591180"/>
                </a:cubicBezTo>
                <a:cubicBezTo>
                  <a:pt x="1869317" y="724523"/>
                  <a:pt x="1872660" y="965694"/>
                  <a:pt x="1875449" y="1111419"/>
                </a:cubicBezTo>
                <a:cubicBezTo>
                  <a:pt x="1878238" y="1257144"/>
                  <a:pt x="1902472" y="1560201"/>
                  <a:pt x="1875449" y="1749894"/>
                </a:cubicBezTo>
                <a:cubicBezTo>
                  <a:pt x="1848426" y="1939588"/>
                  <a:pt x="1894116" y="2108942"/>
                  <a:pt x="1875449" y="2364721"/>
                </a:cubicBezTo>
                <a:cubicBezTo>
                  <a:pt x="1641028" y="2378264"/>
                  <a:pt x="1495695" y="2347620"/>
                  <a:pt x="1306563" y="2364721"/>
                </a:cubicBezTo>
                <a:cubicBezTo>
                  <a:pt x="1117431" y="2381822"/>
                  <a:pt x="816179" y="2337055"/>
                  <a:pt x="643904" y="2364721"/>
                </a:cubicBezTo>
                <a:cubicBezTo>
                  <a:pt x="471629" y="2392387"/>
                  <a:pt x="253043" y="2340819"/>
                  <a:pt x="0" y="2364721"/>
                </a:cubicBezTo>
                <a:cubicBezTo>
                  <a:pt x="8648" y="2140364"/>
                  <a:pt x="19536" y="1910508"/>
                  <a:pt x="0" y="1773541"/>
                </a:cubicBezTo>
                <a:cubicBezTo>
                  <a:pt x="-19536" y="1636574"/>
                  <a:pt x="9522" y="1326322"/>
                  <a:pt x="0" y="1135066"/>
                </a:cubicBezTo>
                <a:cubicBezTo>
                  <a:pt x="-9522" y="943810"/>
                  <a:pt x="4771" y="794916"/>
                  <a:pt x="0" y="543886"/>
                </a:cubicBezTo>
                <a:cubicBezTo>
                  <a:pt x="-4771" y="292856"/>
                  <a:pt x="-18093" y="209496"/>
                  <a:pt x="0" y="0"/>
                </a:cubicBezTo>
                <a:close/>
              </a:path>
            </a:pathLst>
          </a:custGeom>
          <a:noFill/>
          <a:ln>
            <a:solidFill>
              <a:srgbClr val="10E5B3"/>
            </a:solid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4" name="Rectangle 23">
            <a:extLst>
              <a:ext uri="{FF2B5EF4-FFF2-40B4-BE49-F238E27FC236}">
                <a16:creationId xmlns:a16="http://schemas.microsoft.com/office/drawing/2014/main" id="{7DEF128A-645C-0640-7EEC-4523570F40F2}"/>
              </a:ext>
            </a:extLst>
          </p:cNvPr>
          <p:cNvSpPr/>
          <p:nvPr/>
        </p:nvSpPr>
        <p:spPr>
          <a:xfrm>
            <a:off x="6526925" y="4004441"/>
            <a:ext cx="2148764" cy="2304284"/>
          </a:xfrm>
          <a:custGeom>
            <a:avLst/>
            <a:gdLst>
              <a:gd name="connsiteX0" fmla="*/ 0 w 2148764"/>
              <a:gd name="connsiteY0" fmla="*/ 0 h 2304284"/>
              <a:gd name="connsiteX1" fmla="*/ 472728 w 2148764"/>
              <a:gd name="connsiteY1" fmla="*/ 0 h 2304284"/>
              <a:gd name="connsiteX2" fmla="*/ 966944 w 2148764"/>
              <a:gd name="connsiteY2" fmla="*/ 0 h 2304284"/>
              <a:gd name="connsiteX3" fmla="*/ 1547110 w 2148764"/>
              <a:gd name="connsiteY3" fmla="*/ 0 h 2304284"/>
              <a:gd name="connsiteX4" fmla="*/ 2148764 w 2148764"/>
              <a:gd name="connsiteY4" fmla="*/ 0 h 2304284"/>
              <a:gd name="connsiteX5" fmla="*/ 2148764 w 2148764"/>
              <a:gd name="connsiteY5" fmla="*/ 576071 h 2304284"/>
              <a:gd name="connsiteX6" fmla="*/ 2148764 w 2148764"/>
              <a:gd name="connsiteY6" fmla="*/ 1198228 h 2304284"/>
              <a:gd name="connsiteX7" fmla="*/ 2148764 w 2148764"/>
              <a:gd name="connsiteY7" fmla="*/ 1705170 h 2304284"/>
              <a:gd name="connsiteX8" fmla="*/ 2148764 w 2148764"/>
              <a:gd name="connsiteY8" fmla="*/ 2304284 h 2304284"/>
              <a:gd name="connsiteX9" fmla="*/ 1590085 w 2148764"/>
              <a:gd name="connsiteY9" fmla="*/ 2304284 h 2304284"/>
              <a:gd name="connsiteX10" fmla="*/ 1052894 w 2148764"/>
              <a:gd name="connsiteY10" fmla="*/ 2304284 h 2304284"/>
              <a:gd name="connsiteX11" fmla="*/ 515703 w 2148764"/>
              <a:gd name="connsiteY11" fmla="*/ 2304284 h 2304284"/>
              <a:gd name="connsiteX12" fmla="*/ 0 w 2148764"/>
              <a:gd name="connsiteY12" fmla="*/ 2304284 h 2304284"/>
              <a:gd name="connsiteX13" fmla="*/ 0 w 2148764"/>
              <a:gd name="connsiteY13" fmla="*/ 1682127 h 2304284"/>
              <a:gd name="connsiteX14" fmla="*/ 0 w 2148764"/>
              <a:gd name="connsiteY14" fmla="*/ 1106056 h 2304284"/>
              <a:gd name="connsiteX15" fmla="*/ 0 w 2148764"/>
              <a:gd name="connsiteY15" fmla="*/ 576071 h 2304284"/>
              <a:gd name="connsiteX16" fmla="*/ 0 w 2148764"/>
              <a:gd name="connsiteY16" fmla="*/ 0 h 230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8764" h="2304284" extrusionOk="0">
                <a:moveTo>
                  <a:pt x="0" y="0"/>
                </a:moveTo>
                <a:cubicBezTo>
                  <a:pt x="204454" y="-3782"/>
                  <a:pt x="369431" y="-12030"/>
                  <a:pt x="472728" y="0"/>
                </a:cubicBezTo>
                <a:cubicBezTo>
                  <a:pt x="576025" y="12030"/>
                  <a:pt x="790136" y="-19130"/>
                  <a:pt x="966944" y="0"/>
                </a:cubicBezTo>
                <a:cubicBezTo>
                  <a:pt x="1143752" y="19130"/>
                  <a:pt x="1406346" y="-5443"/>
                  <a:pt x="1547110" y="0"/>
                </a:cubicBezTo>
                <a:cubicBezTo>
                  <a:pt x="1687874" y="5443"/>
                  <a:pt x="1972583" y="11768"/>
                  <a:pt x="2148764" y="0"/>
                </a:cubicBezTo>
                <a:cubicBezTo>
                  <a:pt x="2175624" y="241898"/>
                  <a:pt x="2124770" y="439060"/>
                  <a:pt x="2148764" y="576071"/>
                </a:cubicBezTo>
                <a:cubicBezTo>
                  <a:pt x="2172758" y="713082"/>
                  <a:pt x="2169634" y="930160"/>
                  <a:pt x="2148764" y="1198228"/>
                </a:cubicBezTo>
                <a:cubicBezTo>
                  <a:pt x="2127894" y="1466296"/>
                  <a:pt x="2129802" y="1508301"/>
                  <a:pt x="2148764" y="1705170"/>
                </a:cubicBezTo>
                <a:cubicBezTo>
                  <a:pt x="2167726" y="1902039"/>
                  <a:pt x="2141140" y="2059766"/>
                  <a:pt x="2148764" y="2304284"/>
                </a:cubicBezTo>
                <a:cubicBezTo>
                  <a:pt x="1872998" y="2306127"/>
                  <a:pt x="1849727" y="2330961"/>
                  <a:pt x="1590085" y="2304284"/>
                </a:cubicBezTo>
                <a:cubicBezTo>
                  <a:pt x="1330443" y="2277607"/>
                  <a:pt x="1179652" y="2311799"/>
                  <a:pt x="1052894" y="2304284"/>
                </a:cubicBezTo>
                <a:cubicBezTo>
                  <a:pt x="926136" y="2296769"/>
                  <a:pt x="759269" y="2299738"/>
                  <a:pt x="515703" y="2304284"/>
                </a:cubicBezTo>
                <a:cubicBezTo>
                  <a:pt x="272137" y="2308830"/>
                  <a:pt x="163118" y="2296935"/>
                  <a:pt x="0" y="2304284"/>
                </a:cubicBezTo>
                <a:cubicBezTo>
                  <a:pt x="-22108" y="2040467"/>
                  <a:pt x="-5319" y="1966959"/>
                  <a:pt x="0" y="1682127"/>
                </a:cubicBezTo>
                <a:cubicBezTo>
                  <a:pt x="5319" y="1397295"/>
                  <a:pt x="8837" y="1339396"/>
                  <a:pt x="0" y="1106056"/>
                </a:cubicBezTo>
                <a:cubicBezTo>
                  <a:pt x="-8837" y="872716"/>
                  <a:pt x="5653" y="702049"/>
                  <a:pt x="0" y="576071"/>
                </a:cubicBezTo>
                <a:cubicBezTo>
                  <a:pt x="-5653" y="450093"/>
                  <a:pt x="-8957" y="222744"/>
                  <a:pt x="0" y="0"/>
                </a:cubicBezTo>
                <a:close/>
              </a:path>
            </a:pathLst>
          </a:custGeom>
          <a:noFill/>
          <a:ln>
            <a:solidFill>
              <a:srgbClr val="10E5B3"/>
            </a:solid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33678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CB7229-B886-29D6-9121-E7DF625FFC7A}"/>
              </a:ext>
            </a:extLst>
          </p:cNvPr>
          <p:cNvSpPr>
            <a:spLocks noGrp="1"/>
          </p:cNvSpPr>
          <p:nvPr>
            <p:ph type="body" sz="quarter" idx="22"/>
          </p:nvPr>
        </p:nvSpPr>
        <p:spPr>
          <a:xfrm>
            <a:off x="453231" y="1271697"/>
            <a:ext cx="8239124" cy="738664"/>
          </a:xfrm>
        </p:spPr>
        <p:txBody>
          <a:bodyPr/>
          <a:lstStyle/>
          <a:p>
            <a:r>
              <a:rPr lang="en-AU" noProof="0">
                <a:ea typeface="Calibri"/>
              </a:rPr>
              <a:t>In this lesson, </a:t>
            </a:r>
            <a:r>
              <a:rPr lang="en-AU" noProof="0"/>
              <a:t>we will make a simple relief print of a symbol that represents something important.</a:t>
            </a:r>
            <a:endParaRPr lang="en-AU" noProof="0">
              <a:ea typeface="Calibri"/>
            </a:endParaRPr>
          </a:p>
        </p:txBody>
      </p:sp>
      <p:pic>
        <p:nvPicPr>
          <p:cNvPr id="5" name="Picture Placeholder 4">
            <a:extLst>
              <a:ext uri="{FF2B5EF4-FFF2-40B4-BE49-F238E27FC236}">
                <a16:creationId xmlns:a16="http://schemas.microsoft.com/office/drawing/2014/main" id="{0630C009-B9DC-A4B1-7204-B25CC32E3583}"/>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l="-3255" r="-2725"/>
          <a:stretch>
            <a:fillRect/>
          </a:stretch>
        </p:blipFill>
        <p:spPr>
          <a:xfrm>
            <a:off x="431799" y="2560708"/>
            <a:ext cx="8239125" cy="3753588"/>
          </a:xfrm>
        </p:spPr>
      </p:pic>
    </p:spTree>
    <p:extLst>
      <p:ext uri="{BB962C8B-B14F-4D97-AF65-F5344CB8AC3E}">
        <p14:creationId xmlns:p14="http://schemas.microsoft.com/office/powerpoint/2010/main" val="213018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70BCC-75CE-39B3-5C9C-7C128A30FDB5}"/>
              </a:ext>
            </a:extLst>
          </p:cNvPr>
          <p:cNvSpPr>
            <a:spLocks noGrp="1"/>
          </p:cNvSpPr>
          <p:nvPr>
            <p:ph type="body" sz="quarter" idx="24"/>
          </p:nvPr>
        </p:nvSpPr>
        <p:spPr/>
        <p:txBody>
          <a:bodyPr/>
          <a:lstStyle/>
          <a:p>
            <a:r>
              <a:rPr lang="en-AU"/>
              <a:t>Making My Own Symbol</a:t>
            </a:r>
            <a:endParaRPr lang="en-AU" noProof="0"/>
          </a:p>
        </p:txBody>
      </p:sp>
      <p:pic>
        <p:nvPicPr>
          <p:cNvPr id="5" name="VISARTSDEMO_U1BY2L1.mp4">
            <a:hlinkClick r:id="" action="ppaction://media"/>
            <a:extLst>
              <a:ext uri="{FF2B5EF4-FFF2-40B4-BE49-F238E27FC236}">
                <a16:creationId xmlns:a16="http://schemas.microsoft.com/office/drawing/2014/main" id="{51A54D29-E674-84B4-F5D0-7887490B0238}"/>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439738" y="1268413"/>
            <a:ext cx="8239125" cy="4633913"/>
          </a:xfrm>
        </p:spPr>
      </p:pic>
    </p:spTree>
    <p:extLst>
      <p:ext uri="{BB962C8B-B14F-4D97-AF65-F5344CB8AC3E}">
        <p14:creationId xmlns:p14="http://schemas.microsoft.com/office/powerpoint/2010/main" val="2769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5A460-7390-4733-F668-4EE9793ABFE8}"/>
              </a:ext>
            </a:extLst>
          </p:cNvPr>
          <p:cNvSpPr>
            <a:spLocks noGrp="1"/>
          </p:cNvSpPr>
          <p:nvPr>
            <p:ph type="body" sz="quarter" idx="24"/>
          </p:nvPr>
        </p:nvSpPr>
        <p:spPr/>
        <p:txBody>
          <a:bodyPr/>
          <a:lstStyle/>
          <a:p>
            <a:r>
              <a:rPr lang="en-AU" noProof="0"/>
              <a:t>Carving Our Symbol</a:t>
            </a:r>
          </a:p>
        </p:txBody>
      </p:sp>
      <p:pic>
        <p:nvPicPr>
          <p:cNvPr id="5" name="Picture Placeholder 4">
            <a:extLst>
              <a:ext uri="{FF2B5EF4-FFF2-40B4-BE49-F238E27FC236}">
                <a16:creationId xmlns:a16="http://schemas.microsoft.com/office/drawing/2014/main" id="{4FE90B1A-F76C-4B76-FFB2-45045EEA1E62}"/>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178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4E85-7C0A-B3A1-A21F-35CA29605C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2C796C-663C-FAE5-8409-EF156E8B1368}"/>
              </a:ext>
            </a:extLst>
          </p:cNvPr>
          <p:cNvSpPr>
            <a:spLocks noGrp="1"/>
          </p:cNvSpPr>
          <p:nvPr>
            <p:ph type="body" sz="quarter" idx="22"/>
          </p:nvPr>
        </p:nvSpPr>
        <p:spPr>
          <a:xfrm>
            <a:off x="443291" y="1278032"/>
            <a:ext cx="8237538" cy="369332"/>
          </a:xfrm>
        </p:spPr>
        <p:txBody>
          <a:bodyPr/>
          <a:lstStyle/>
          <a:p>
            <a:r>
              <a:rPr lang="en-AU" noProof="0"/>
              <a:t>The parts you carve with your pencil will get ink on them.</a:t>
            </a:r>
          </a:p>
        </p:txBody>
      </p:sp>
      <p:sp>
        <p:nvSpPr>
          <p:cNvPr id="3" name="Text Placeholder 2">
            <a:extLst>
              <a:ext uri="{FF2B5EF4-FFF2-40B4-BE49-F238E27FC236}">
                <a16:creationId xmlns:a16="http://schemas.microsoft.com/office/drawing/2014/main" id="{073702DC-74B0-E856-27F4-D79E104D8B08}"/>
              </a:ext>
            </a:extLst>
          </p:cNvPr>
          <p:cNvSpPr>
            <a:spLocks noGrp="1"/>
          </p:cNvSpPr>
          <p:nvPr>
            <p:ph type="body" sz="quarter" idx="23"/>
          </p:nvPr>
        </p:nvSpPr>
        <p:spPr/>
        <p:txBody>
          <a:bodyPr/>
          <a:lstStyle/>
          <a:p>
            <a:r>
              <a:rPr lang="en-AU" noProof="0"/>
              <a:t>Art Shows the Artist’s Culture</a:t>
            </a:r>
          </a:p>
        </p:txBody>
      </p:sp>
      <p:pic>
        <p:nvPicPr>
          <p:cNvPr id="4" name="Graphic 14" descr="Checkmark with solid fill">
            <a:extLst>
              <a:ext uri="{FF2B5EF4-FFF2-40B4-BE49-F238E27FC236}">
                <a16:creationId xmlns:a16="http://schemas.microsoft.com/office/drawing/2014/main" id="{36E001FF-8563-398A-5157-DBA991E04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25211">
            <a:off x="2162869" y="3614743"/>
            <a:ext cx="1735892" cy="1735892"/>
          </a:xfrm>
          <a:prstGeom prst="rect">
            <a:avLst/>
          </a:prstGeom>
        </p:spPr>
      </p:pic>
      <p:pic>
        <p:nvPicPr>
          <p:cNvPr id="5" name="Graphic 16" descr="Close with solid fill">
            <a:extLst>
              <a:ext uri="{FF2B5EF4-FFF2-40B4-BE49-F238E27FC236}">
                <a16:creationId xmlns:a16="http://schemas.microsoft.com/office/drawing/2014/main" id="{A21442F6-19C7-201D-4191-CFABF9430E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9665" y="3598368"/>
            <a:ext cx="1768641" cy="1768641"/>
          </a:xfrm>
          <a:prstGeom prst="rect">
            <a:avLst/>
          </a:prstGeom>
        </p:spPr>
      </p:pic>
      <p:sp>
        <p:nvSpPr>
          <p:cNvPr id="6" name="Rectangle 5">
            <a:extLst>
              <a:ext uri="{FF2B5EF4-FFF2-40B4-BE49-F238E27FC236}">
                <a16:creationId xmlns:a16="http://schemas.microsoft.com/office/drawing/2014/main" id="{2D29737D-9F25-FB2D-2912-838654E9B65B}"/>
              </a:ext>
            </a:extLst>
          </p:cNvPr>
          <p:cNvSpPr/>
          <p:nvPr/>
        </p:nvSpPr>
        <p:spPr>
          <a:xfrm>
            <a:off x="922550" y="2129245"/>
            <a:ext cx="4004656" cy="417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Tree>
    <p:extLst>
      <p:ext uri="{BB962C8B-B14F-4D97-AF65-F5344CB8AC3E}">
        <p14:creationId xmlns:p14="http://schemas.microsoft.com/office/powerpoint/2010/main" val="31544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9CB223-DB05-DF5D-4B7A-4662D53C0F1D}"/>
              </a:ext>
            </a:extLst>
          </p:cNvPr>
          <p:cNvSpPr>
            <a:spLocks noGrp="1"/>
          </p:cNvSpPr>
          <p:nvPr>
            <p:ph type="body" sz="quarter" idx="24"/>
          </p:nvPr>
        </p:nvSpPr>
        <p:spPr/>
        <p:txBody>
          <a:bodyPr/>
          <a:lstStyle/>
          <a:p>
            <a:r>
              <a:rPr lang="en-AU" noProof="0"/>
              <a:t>Cutting Out Your Symbol</a:t>
            </a:r>
          </a:p>
        </p:txBody>
      </p:sp>
      <p:pic>
        <p:nvPicPr>
          <p:cNvPr id="6" name="Picture Placeholder 5" descr="A person cutting a piece of paper with a green scissors&#10;&#10;AI-generated content may be incorrect.">
            <a:extLst>
              <a:ext uri="{FF2B5EF4-FFF2-40B4-BE49-F238E27FC236}">
                <a16:creationId xmlns:a16="http://schemas.microsoft.com/office/drawing/2014/main" id="{13E9FCAE-DE21-7CBC-5391-77462792E3E1}"/>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a:xfrm>
            <a:off x="439737" y="1273178"/>
            <a:ext cx="8239125" cy="5035547"/>
          </a:xfrm>
        </p:spPr>
      </p:pic>
    </p:spTree>
    <p:extLst>
      <p:ext uri="{BB962C8B-B14F-4D97-AF65-F5344CB8AC3E}">
        <p14:creationId xmlns:p14="http://schemas.microsoft.com/office/powerpoint/2010/main" val="42165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A3595-0534-8A18-29C7-F41F150B103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76768E-3F80-1BAD-959D-EF1D5DD7CB3A}"/>
              </a:ext>
            </a:extLst>
          </p:cNvPr>
          <p:cNvSpPr>
            <a:spLocks noGrp="1"/>
          </p:cNvSpPr>
          <p:nvPr>
            <p:ph type="body" sz="quarter" idx="24"/>
          </p:nvPr>
        </p:nvSpPr>
        <p:spPr/>
        <p:txBody>
          <a:bodyPr/>
          <a:lstStyle/>
          <a:p>
            <a:r>
              <a:rPr lang="en-AU"/>
              <a:t>Rolling Out Your Ink</a:t>
            </a:r>
            <a:endParaRPr lang="en-AU" noProof="0"/>
          </a:p>
        </p:txBody>
      </p:sp>
      <p:pic>
        <p:nvPicPr>
          <p:cNvPr id="6" name="Picture Placeholder 5">
            <a:extLst>
              <a:ext uri="{FF2B5EF4-FFF2-40B4-BE49-F238E27FC236}">
                <a16:creationId xmlns:a16="http://schemas.microsoft.com/office/drawing/2014/main" id="{43B72CC8-1B51-7BBC-500D-5CD49290CC5A}"/>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439737" y="1273178"/>
            <a:ext cx="8239125" cy="5035547"/>
          </a:xfrm>
        </p:spPr>
      </p:pic>
    </p:spTree>
    <p:extLst>
      <p:ext uri="{BB962C8B-B14F-4D97-AF65-F5344CB8AC3E}">
        <p14:creationId xmlns:p14="http://schemas.microsoft.com/office/powerpoint/2010/main" val="2985727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92392-3EC9-FE89-D6F1-E7528B66F1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167A8B-4D3D-ED3C-4976-45FFD6B9806D}"/>
              </a:ext>
            </a:extLst>
          </p:cNvPr>
          <p:cNvSpPr>
            <a:spLocks noGrp="1"/>
          </p:cNvSpPr>
          <p:nvPr>
            <p:ph type="body" sz="quarter" idx="24"/>
          </p:nvPr>
        </p:nvSpPr>
        <p:spPr/>
        <p:txBody>
          <a:bodyPr/>
          <a:lstStyle/>
          <a:p>
            <a:r>
              <a:rPr lang="en-AU" noProof="0"/>
              <a:t>Rolling Ink Onto t</a:t>
            </a:r>
            <a:r>
              <a:rPr lang="en-AU"/>
              <a:t>he Styrofoam</a:t>
            </a:r>
            <a:endParaRPr lang="en-AU" noProof="0"/>
          </a:p>
        </p:txBody>
      </p:sp>
      <p:pic>
        <p:nvPicPr>
          <p:cNvPr id="9" name="Picture Placeholder 8">
            <a:extLst>
              <a:ext uri="{FF2B5EF4-FFF2-40B4-BE49-F238E27FC236}">
                <a16:creationId xmlns:a16="http://schemas.microsoft.com/office/drawing/2014/main" id="{77A8A91D-E20F-4D57-5B6D-2A7CE6A4DC8A}"/>
              </a:ext>
            </a:extLst>
          </p:cNvPr>
          <p:cNvPicPr>
            <a:picLocks noGrp="1" noChangeAspect="1"/>
          </p:cNvPicPr>
          <p:nvPr>
            <p:ph type="pic" sz="quarter" idx="23"/>
          </p:nvPr>
        </p:nvPicPr>
        <p:blipFill>
          <a:blip r:embed="rId3">
            <a:extLst>
              <a:ext uri="{28A0092B-C50C-407E-A947-70E740481C1C}">
                <a14:useLocalDpi xmlns:a14="http://schemas.microsoft.com/office/drawing/2010/main"/>
              </a:ext>
            </a:extLst>
          </a:blip>
          <a:srcRect/>
          <a:stretch>
            <a:fillRect/>
          </a:stretch>
        </p:blipFill>
        <p:spPr>
          <a:xfrm>
            <a:off x="439737" y="1273178"/>
            <a:ext cx="8239125" cy="5035547"/>
          </a:xfrm>
        </p:spPr>
      </p:pic>
    </p:spTree>
    <p:extLst>
      <p:ext uri="{BB962C8B-B14F-4D97-AF65-F5344CB8AC3E}">
        <p14:creationId xmlns:p14="http://schemas.microsoft.com/office/powerpoint/2010/main" val="42248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1008-ED82-9B27-35D0-E2DD8F14DA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1D083F-B822-571E-5A99-2F0465F5C24E}"/>
              </a:ext>
            </a:extLst>
          </p:cNvPr>
          <p:cNvSpPr>
            <a:spLocks noGrp="1"/>
          </p:cNvSpPr>
          <p:nvPr>
            <p:ph type="body" sz="quarter" idx="24"/>
          </p:nvPr>
        </p:nvSpPr>
        <p:spPr/>
        <p:txBody>
          <a:bodyPr/>
          <a:lstStyle/>
          <a:p>
            <a:r>
              <a:rPr lang="en-AU"/>
              <a:t>Printing Your Symbol</a:t>
            </a:r>
            <a:endParaRPr lang="en-AU" noProof="0"/>
          </a:p>
        </p:txBody>
      </p:sp>
      <p:pic>
        <p:nvPicPr>
          <p:cNvPr id="9" name="Picture Placeholder 8">
            <a:extLst>
              <a:ext uri="{FF2B5EF4-FFF2-40B4-BE49-F238E27FC236}">
                <a16:creationId xmlns:a16="http://schemas.microsoft.com/office/drawing/2014/main" id="{44AE7455-02C8-0788-AC8E-F53EE67DF28D}"/>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439737" y="1273178"/>
            <a:ext cx="8239125" cy="5035547"/>
          </a:xfrm>
        </p:spPr>
      </p:pic>
    </p:spTree>
    <p:extLst>
      <p:ext uri="{BB962C8B-B14F-4D97-AF65-F5344CB8AC3E}">
        <p14:creationId xmlns:p14="http://schemas.microsoft.com/office/powerpoint/2010/main" val="524813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9D1AF-5E10-5B90-0FFC-70FCA28E17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DB478B-BA38-3D87-3F27-98092A578893}"/>
              </a:ext>
            </a:extLst>
          </p:cNvPr>
          <p:cNvSpPr>
            <a:spLocks noGrp="1"/>
          </p:cNvSpPr>
          <p:nvPr>
            <p:ph type="body" sz="quarter" idx="24"/>
          </p:nvPr>
        </p:nvSpPr>
        <p:spPr/>
        <p:txBody>
          <a:bodyPr/>
          <a:lstStyle/>
          <a:p>
            <a:r>
              <a:rPr lang="en-AU"/>
              <a:t>Seeing Your Results</a:t>
            </a:r>
            <a:endParaRPr lang="en-AU" noProof="0"/>
          </a:p>
        </p:txBody>
      </p:sp>
      <p:pic>
        <p:nvPicPr>
          <p:cNvPr id="7" name="Picture Placeholder 6">
            <a:extLst>
              <a:ext uri="{FF2B5EF4-FFF2-40B4-BE49-F238E27FC236}">
                <a16:creationId xmlns:a16="http://schemas.microsoft.com/office/drawing/2014/main" id="{15BE0E13-84C3-D89F-D41C-1EC0640E9845}"/>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989501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looking at a display case&#10;&#10;AI-generated content may be incorrect.">
            <a:extLst>
              <a:ext uri="{FF2B5EF4-FFF2-40B4-BE49-F238E27FC236}">
                <a16:creationId xmlns:a16="http://schemas.microsoft.com/office/drawing/2014/main" id="{CD10CD7C-AD38-8937-9F19-90DDAF49F916}"/>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tretch>
            <a:fillRect/>
          </a:stretch>
        </p:blipFill>
        <p:spPr>
          <a:xfrm>
            <a:off x="794546" y="1280878"/>
            <a:ext cx="7554909" cy="5040000"/>
          </a:xfrm>
          <a:prstGeom prst="rect">
            <a:avLst/>
          </a:prstGeom>
        </p:spPr>
      </p:pic>
      <p:sp>
        <p:nvSpPr>
          <p:cNvPr id="3" name="Text Placeholder 2">
            <a:extLst>
              <a:ext uri="{FF2B5EF4-FFF2-40B4-BE49-F238E27FC236}">
                <a16:creationId xmlns:a16="http://schemas.microsoft.com/office/drawing/2014/main" id="{EA9DC26D-C4F3-CB45-8D21-EFAB361843E0}"/>
              </a:ext>
            </a:extLst>
          </p:cNvPr>
          <p:cNvSpPr>
            <a:spLocks noGrp="1"/>
          </p:cNvSpPr>
          <p:nvPr>
            <p:ph type="body" sz="quarter" idx="24"/>
          </p:nvPr>
        </p:nvSpPr>
        <p:spPr/>
        <p:txBody>
          <a:bodyPr lIns="0" tIns="0" rIns="0" bIns="0" anchor="t">
            <a:spAutoFit/>
          </a:bodyPr>
          <a:lstStyle/>
          <a:p>
            <a:r>
              <a:rPr lang="en-AU" noProof="0">
                <a:ea typeface="Calibri"/>
              </a:rPr>
              <a:t>Find My Most Interesting Part</a:t>
            </a:r>
            <a:endParaRPr lang="en-AU" noProof="0"/>
          </a:p>
        </p:txBody>
      </p:sp>
      <p:pic>
        <p:nvPicPr>
          <p:cNvPr id="7" name="Picture 6" descr="A white camper parked in a dirt area with trees in the background&#10;&#10;AI-generated content may be incorrect.">
            <a:extLst>
              <a:ext uri="{FF2B5EF4-FFF2-40B4-BE49-F238E27FC236}">
                <a16:creationId xmlns:a16="http://schemas.microsoft.com/office/drawing/2014/main" id="{1BA5CE0A-0301-761E-240E-7993EC8D92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726" y="1280878"/>
            <a:ext cx="7562548" cy="5040000"/>
          </a:xfrm>
          <a:prstGeom prst="rect">
            <a:avLst/>
          </a:prstGeom>
        </p:spPr>
      </p:pic>
      <p:pic>
        <p:nvPicPr>
          <p:cNvPr id="8" name="Picture 7" descr="A person painting on a canvas&#10;&#10;AI-generated content may be incorrect.">
            <a:extLst>
              <a:ext uri="{FF2B5EF4-FFF2-40B4-BE49-F238E27FC236}">
                <a16:creationId xmlns:a16="http://schemas.microsoft.com/office/drawing/2014/main" id="{3E7166FB-A80A-0AAB-25EF-27F6CE2D66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546" y="1280878"/>
            <a:ext cx="7554909" cy="5040000"/>
          </a:xfrm>
          <a:prstGeom prst="rect">
            <a:avLst/>
          </a:prstGeom>
        </p:spPr>
      </p:pic>
    </p:spTree>
    <p:extLst>
      <p:ext uri="{BB962C8B-B14F-4D97-AF65-F5344CB8AC3E}">
        <p14:creationId xmlns:p14="http://schemas.microsoft.com/office/powerpoint/2010/main" val="38646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73703B-BA6C-79D3-98FD-1AA5F9C99EE3}"/>
              </a:ext>
            </a:extLst>
          </p:cNvPr>
          <p:cNvSpPr>
            <a:spLocks noGrp="1"/>
          </p:cNvSpPr>
          <p:nvPr>
            <p:ph type="body" sz="quarter" idx="23"/>
          </p:nvPr>
        </p:nvSpPr>
        <p:spPr/>
        <p:txBody>
          <a:bodyPr lIns="0" tIns="0" rIns="0" bIns="0" anchor="t"/>
          <a:lstStyle/>
          <a:p>
            <a:r>
              <a:rPr lang="en-AU" noProof="0">
                <a:ea typeface="Calibri"/>
              </a:rPr>
              <a:t>Find My Most Interesting Part</a:t>
            </a:r>
            <a:endParaRPr lang="en-AU" noProof="0"/>
          </a:p>
        </p:txBody>
      </p:sp>
      <p:pic>
        <p:nvPicPr>
          <p:cNvPr id="6" name="Picture 5">
            <a:extLst>
              <a:ext uri="{FF2B5EF4-FFF2-40B4-BE49-F238E27FC236}">
                <a16:creationId xmlns:a16="http://schemas.microsoft.com/office/drawing/2014/main" id="{1961A711-9C27-93A4-1F15-0FB5BC4AB8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22566" y="1284352"/>
            <a:ext cx="6298868" cy="5030345"/>
          </a:xfrm>
          <a:prstGeom prst="rect">
            <a:avLst/>
          </a:prstGeom>
        </p:spPr>
      </p:pic>
    </p:spTree>
    <p:extLst>
      <p:ext uri="{BB962C8B-B14F-4D97-AF65-F5344CB8AC3E}">
        <p14:creationId xmlns:p14="http://schemas.microsoft.com/office/powerpoint/2010/main" val="2906083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921580-688D-1152-5C40-03DDA2B4A0A6}"/>
              </a:ext>
            </a:extLst>
          </p:cNvPr>
          <p:cNvSpPr>
            <a:spLocks noGrp="1"/>
          </p:cNvSpPr>
          <p:nvPr>
            <p:ph type="body" sz="quarter" idx="22"/>
          </p:nvPr>
        </p:nvSpPr>
        <p:spPr>
          <a:xfrm>
            <a:off x="438150" y="1268413"/>
            <a:ext cx="8237538" cy="1698927"/>
          </a:xfrm>
        </p:spPr>
        <p:txBody>
          <a:bodyPr lIns="0" tIns="0" rIns="0" bIns="0" anchor="t">
            <a:spAutoFit/>
          </a:bodyPr>
          <a:lstStyle/>
          <a:p>
            <a:r>
              <a:rPr lang="en-AU" sz="2400" noProof="0">
                <a:latin typeface="Calibri"/>
                <a:ea typeface="Calibri"/>
              </a:rPr>
              <a:t>You will be successful when you can:</a:t>
            </a:r>
          </a:p>
          <a:p>
            <a:pPr marL="571500" indent="-571500">
              <a:buChar char="•"/>
            </a:pPr>
            <a:r>
              <a:rPr lang="en-AU" b="1" noProof="0">
                <a:solidFill>
                  <a:schemeClr val="accent1"/>
                </a:solidFill>
                <a:latin typeface="Calibri"/>
                <a:ea typeface="Calibri"/>
              </a:rPr>
              <a:t>b</a:t>
            </a:r>
            <a:r>
              <a:rPr lang="en-AU" sz="2400" b="1" noProof="0">
                <a:solidFill>
                  <a:schemeClr val="accent1"/>
                </a:solidFill>
                <a:latin typeface="Calibri"/>
                <a:ea typeface="Calibri"/>
              </a:rPr>
              <a:t>rainstorm </a:t>
            </a:r>
            <a:r>
              <a:rPr lang="en-AU" sz="2400" noProof="0">
                <a:solidFill>
                  <a:schemeClr val="tx1"/>
                </a:solidFill>
                <a:latin typeface="Calibri"/>
                <a:ea typeface="Calibri"/>
              </a:rPr>
              <a:t>your own symbol</a:t>
            </a:r>
          </a:p>
          <a:p>
            <a:pPr marL="571500" indent="-571500">
              <a:buChar char="•"/>
            </a:pPr>
            <a:r>
              <a:rPr lang="en-AU" sz="2400" b="1" noProof="0">
                <a:solidFill>
                  <a:schemeClr val="accent1"/>
                </a:solidFill>
                <a:latin typeface="Calibri"/>
                <a:ea typeface="Calibri"/>
              </a:rPr>
              <a:t>carve </a:t>
            </a:r>
            <a:r>
              <a:rPr lang="en-AU" sz="2400" noProof="0">
                <a:solidFill>
                  <a:schemeClr val="tx1"/>
                </a:solidFill>
                <a:latin typeface="Calibri"/>
                <a:ea typeface="Calibri"/>
              </a:rPr>
              <a:t>your design into the printing foam</a:t>
            </a:r>
          </a:p>
          <a:p>
            <a:pPr marL="571500" indent="-571500">
              <a:buChar char="•"/>
            </a:pPr>
            <a:r>
              <a:rPr lang="en-AU" sz="2400" b="1" noProof="0">
                <a:solidFill>
                  <a:schemeClr val="accent1"/>
                </a:solidFill>
                <a:latin typeface="Calibri"/>
                <a:ea typeface="Calibri"/>
              </a:rPr>
              <a:t>print </a:t>
            </a:r>
            <a:r>
              <a:rPr lang="en-AU" sz="2400" noProof="0">
                <a:solidFill>
                  <a:schemeClr val="tx1"/>
                </a:solidFill>
                <a:latin typeface="Calibri"/>
                <a:ea typeface="Calibri"/>
              </a:rPr>
              <a:t>your design many times on different pieces of paper.</a:t>
            </a:r>
            <a:endParaRPr lang="en-AU" sz="2400" b="1" noProof="0">
              <a:solidFill>
                <a:schemeClr val="tx1"/>
              </a:solidFill>
              <a:latin typeface="Calibri"/>
              <a:ea typeface="Calibri"/>
            </a:endParaRPr>
          </a:p>
        </p:txBody>
      </p:sp>
    </p:spTree>
    <p:extLst>
      <p:ext uri="{BB962C8B-B14F-4D97-AF65-F5344CB8AC3E}">
        <p14:creationId xmlns:p14="http://schemas.microsoft.com/office/powerpoint/2010/main" val="358779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C56484-5566-6558-73D3-E88892A76931}"/>
              </a:ext>
            </a:extLst>
          </p:cNvPr>
          <p:cNvSpPr>
            <a:spLocks noGrp="1"/>
          </p:cNvSpPr>
          <p:nvPr>
            <p:ph type="body" sz="quarter" idx="23"/>
          </p:nvPr>
        </p:nvSpPr>
        <p:spPr/>
        <p:txBody>
          <a:bodyPr wrap="square" lIns="0" tIns="0" rIns="0" bIns="0" anchor="t">
            <a:spAutoFit/>
          </a:bodyPr>
          <a:lstStyle/>
          <a:p>
            <a:r>
              <a:rPr lang="en-AU" noProof="0">
                <a:ea typeface="Calibri"/>
              </a:rPr>
              <a:t>Find My Most Interesting Part</a:t>
            </a:r>
            <a:endParaRPr lang="en-AU" noProof="0"/>
          </a:p>
        </p:txBody>
      </p:sp>
      <p:sp>
        <p:nvSpPr>
          <p:cNvPr id="2" name="TextBox 1">
            <a:extLst>
              <a:ext uri="{FF2B5EF4-FFF2-40B4-BE49-F238E27FC236}">
                <a16:creationId xmlns:a16="http://schemas.microsoft.com/office/drawing/2014/main" id="{ED5A46F6-5527-F766-5DDC-7FDEA29A58F9}"/>
              </a:ext>
            </a:extLst>
          </p:cNvPr>
          <p:cNvSpPr txBox="1"/>
          <p:nvPr/>
        </p:nvSpPr>
        <p:spPr>
          <a:xfrm>
            <a:off x="3478306" y="4894729"/>
            <a:ext cx="0" cy="0"/>
          </a:xfrm>
          <a:prstGeom prst="rect">
            <a:avLst/>
          </a:prstGeom>
          <a:noFill/>
          <a:ln>
            <a:noFill/>
          </a:ln>
        </p:spPr>
        <p:txBody>
          <a:bodyPr wrap="none" rtlCol="0">
            <a:noAutofit/>
          </a:bodyPr>
          <a:lstStyle/>
          <a:p>
            <a:pPr>
              <a:spcBef>
                <a:spcPts val="672"/>
              </a:spcBef>
            </a:pPr>
            <a:endParaRPr lang="en-AU" sz="2800" i="0" noProof="0">
              <a:solidFill>
                <a:schemeClr val="tx1"/>
              </a:solidFill>
              <a:latin typeface="Calibri"/>
              <a:cs typeface="Calibri"/>
            </a:endParaRPr>
          </a:p>
        </p:txBody>
      </p:sp>
    </p:spTree>
    <p:extLst>
      <p:ext uri="{BB962C8B-B14F-4D97-AF65-F5344CB8AC3E}">
        <p14:creationId xmlns:p14="http://schemas.microsoft.com/office/powerpoint/2010/main" val="587153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holding a drawing&#10;&#10;AI-generated content may be incorrect.">
            <a:extLst>
              <a:ext uri="{FF2B5EF4-FFF2-40B4-BE49-F238E27FC236}">
                <a16:creationId xmlns:a16="http://schemas.microsoft.com/office/drawing/2014/main" id="{231A2C5F-AC5F-A310-9B75-A37FA12380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0537" y="1273966"/>
            <a:ext cx="7563819" cy="5040000"/>
          </a:xfrm>
          <a:prstGeom prst="rect">
            <a:avLst/>
          </a:prstGeom>
        </p:spPr>
      </p:pic>
      <p:pic>
        <p:nvPicPr>
          <p:cNvPr id="6" name="Picture 5" descr="A group of people in a museum&#10;&#10;AI-generated content may be incorrect.">
            <a:extLst>
              <a:ext uri="{FF2B5EF4-FFF2-40B4-BE49-F238E27FC236}">
                <a16:creationId xmlns:a16="http://schemas.microsoft.com/office/drawing/2014/main" id="{F796599C-BC80-3564-1E7D-7388801147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644" y="1273966"/>
            <a:ext cx="7586724" cy="5040312"/>
          </a:xfrm>
          <a:prstGeom prst="rect">
            <a:avLst/>
          </a:prstGeom>
        </p:spPr>
      </p:pic>
      <p:pic>
        <p:nvPicPr>
          <p:cNvPr id="2" name="Picture Placeholder 1" descr="A person and a child lying on a bed looking at a computer&#10;&#10;AI-generated content may be incorrect.">
            <a:extLst>
              <a:ext uri="{FF2B5EF4-FFF2-40B4-BE49-F238E27FC236}">
                <a16:creationId xmlns:a16="http://schemas.microsoft.com/office/drawing/2014/main" id="{4C4BB9F2-30A0-A980-4356-A3954BDE3807}"/>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Lst>
          </a:blip>
          <a:srcRect t="-60" r="-48"/>
          <a:stretch>
            <a:fillRect/>
          </a:stretch>
        </p:blipFill>
        <p:spPr>
          <a:xfrm>
            <a:off x="747374" y="1273966"/>
            <a:ext cx="7649314" cy="5040000"/>
          </a:xfrm>
          <a:prstGeom prst="rect">
            <a:avLst/>
          </a:prstGeom>
        </p:spPr>
      </p:pic>
    </p:spTree>
    <p:extLst>
      <p:ext uri="{BB962C8B-B14F-4D97-AF65-F5344CB8AC3E}">
        <p14:creationId xmlns:p14="http://schemas.microsoft.com/office/powerpoint/2010/main" val="69751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BECFF-90C8-4134-5782-F786BBB450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27901" y="1268413"/>
            <a:ext cx="6311347" cy="5040312"/>
          </a:xfrm>
          <a:prstGeom prst="rect">
            <a:avLst/>
          </a:prstGeom>
        </p:spPr>
      </p:pic>
    </p:spTree>
    <p:extLst>
      <p:ext uri="{BB962C8B-B14F-4D97-AF65-F5344CB8AC3E}">
        <p14:creationId xmlns:p14="http://schemas.microsoft.com/office/powerpoint/2010/main" val="3834732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5ABC25-E506-B849-E488-D74DC1DCD723}"/>
              </a:ext>
            </a:extLst>
          </p:cNvPr>
          <p:cNvSpPr>
            <a:spLocks noGrp="1"/>
          </p:cNvSpPr>
          <p:nvPr>
            <p:ph type="body" sz="quarter" idx="22"/>
          </p:nvPr>
        </p:nvSpPr>
        <p:spPr>
          <a:xfrm>
            <a:off x="442266" y="1297297"/>
            <a:ext cx="8233422" cy="369332"/>
          </a:xfrm>
        </p:spPr>
        <p:txBody>
          <a:bodyPr wrap="square" lIns="0" tIns="0" rIns="0" bIns="0" anchor="t">
            <a:spAutoFit/>
          </a:bodyPr>
          <a:lstStyle/>
          <a:p>
            <a:r>
              <a:rPr lang="en-AU" noProof="0">
                <a:latin typeface="Calibri"/>
                <a:ea typeface="Calibri"/>
              </a:rPr>
              <a:t>Symbols are simple </a:t>
            </a:r>
            <a:r>
              <a:rPr lang="en-AU">
                <a:latin typeface="Calibri"/>
                <a:ea typeface="Calibri"/>
              </a:rPr>
              <a:t>pictures</a:t>
            </a:r>
            <a:r>
              <a:rPr lang="en-AU" noProof="0">
                <a:latin typeface="Calibri"/>
                <a:ea typeface="Calibri"/>
              </a:rPr>
              <a:t> that represent ideas.</a:t>
            </a:r>
            <a:endParaRPr lang="en-AU" sz="2400" noProof="0">
              <a:latin typeface="Calibri"/>
              <a:ea typeface="Calibri"/>
            </a:endParaRPr>
          </a:p>
        </p:txBody>
      </p:sp>
      <p:sp>
        <p:nvSpPr>
          <p:cNvPr id="4" name="Text Placeholder 2">
            <a:extLst>
              <a:ext uri="{FF2B5EF4-FFF2-40B4-BE49-F238E27FC236}">
                <a16:creationId xmlns:a16="http://schemas.microsoft.com/office/drawing/2014/main" id="{0AEE5642-50B3-0F14-1CF6-EF01D8B16FE2}"/>
              </a:ext>
            </a:extLst>
          </p:cNvPr>
          <p:cNvSpPr txBox="1">
            <a:spLocks/>
          </p:cNvSpPr>
          <p:nvPr/>
        </p:nvSpPr>
        <p:spPr>
          <a:xfrm>
            <a:off x="442266" y="1305030"/>
            <a:ext cx="8233422" cy="369332"/>
          </a:xfrm>
          <a:prstGeom prst="rect">
            <a:avLst/>
          </a:prstGeom>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400" b="0" i="0" kern="1200">
                <a:solidFill>
                  <a:schemeClr val="bg2"/>
                </a:solidFill>
                <a:latin typeface="Calibri" panose="020F0502020204030204" pitchFamily="34" charset="0"/>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noProof="0">
                <a:latin typeface="Calibri"/>
                <a:ea typeface="Calibri"/>
              </a:rPr>
              <a:t>Different cultures use different symbols.</a:t>
            </a:r>
            <a:endParaRPr lang="en-AU" noProof="0"/>
          </a:p>
        </p:txBody>
      </p:sp>
      <p:grpSp>
        <p:nvGrpSpPr>
          <p:cNvPr id="15" name="Group 14">
            <a:extLst>
              <a:ext uri="{FF2B5EF4-FFF2-40B4-BE49-F238E27FC236}">
                <a16:creationId xmlns:a16="http://schemas.microsoft.com/office/drawing/2014/main" id="{587ADF9E-97B6-F5C5-08D3-87010377F890}"/>
              </a:ext>
            </a:extLst>
          </p:cNvPr>
          <p:cNvGrpSpPr/>
          <p:nvPr/>
        </p:nvGrpSpPr>
        <p:grpSpPr>
          <a:xfrm>
            <a:off x="1350696" y="2381009"/>
            <a:ext cx="6679111" cy="3059997"/>
            <a:chOff x="-3722281" y="3001295"/>
            <a:chExt cx="6448029" cy="2487775"/>
          </a:xfrm>
        </p:grpSpPr>
        <p:sp>
          <p:nvSpPr>
            <p:cNvPr id="8" name="TextBox 7">
              <a:extLst>
                <a:ext uri="{FF2B5EF4-FFF2-40B4-BE49-F238E27FC236}">
                  <a16:creationId xmlns:a16="http://schemas.microsoft.com/office/drawing/2014/main" id="{316B526E-96F1-DCEA-DB63-98F8BE2860FB}"/>
                </a:ext>
              </a:extLst>
            </p:cNvPr>
            <p:cNvSpPr txBox="1"/>
            <p:nvPr/>
          </p:nvSpPr>
          <p:spPr>
            <a:xfrm rot="21052427">
              <a:off x="-173877" y="3169271"/>
              <a:ext cx="1019676" cy="1107996"/>
            </a:xfrm>
            <a:prstGeom prst="rect">
              <a:avLst/>
            </a:prstGeom>
            <a:noFill/>
            <a:ln>
              <a:noFill/>
            </a:ln>
          </p:spPr>
          <p:txBody>
            <a:bodyPr wrap="square">
              <a:spAutoFit/>
            </a:bodyPr>
            <a:lstStyle/>
            <a:p>
              <a:r>
                <a:rPr lang="en-AU" sz="6600" i="0" noProof="0"/>
                <a:t>🤩</a:t>
              </a:r>
            </a:p>
          </p:txBody>
        </p:sp>
        <p:sp>
          <p:nvSpPr>
            <p:cNvPr id="9" name="TextBox 8">
              <a:extLst>
                <a:ext uri="{FF2B5EF4-FFF2-40B4-BE49-F238E27FC236}">
                  <a16:creationId xmlns:a16="http://schemas.microsoft.com/office/drawing/2014/main" id="{F179C2F5-523E-DD94-DC8F-477D6801CBAA}"/>
                </a:ext>
              </a:extLst>
            </p:cNvPr>
            <p:cNvSpPr txBox="1"/>
            <p:nvPr/>
          </p:nvSpPr>
          <p:spPr>
            <a:xfrm rot="5110593">
              <a:off x="-2520303" y="4222155"/>
              <a:ext cx="1019676" cy="1107996"/>
            </a:xfrm>
            <a:prstGeom prst="rect">
              <a:avLst/>
            </a:prstGeom>
            <a:noFill/>
            <a:ln>
              <a:noFill/>
            </a:ln>
          </p:spPr>
          <p:txBody>
            <a:bodyPr wrap="square">
              <a:spAutoFit/>
            </a:bodyPr>
            <a:lstStyle/>
            <a:p>
              <a:r>
                <a:rPr lang="en-AU" sz="6600" i="0" noProof="0"/>
                <a:t>🌸</a:t>
              </a:r>
              <a:endParaRPr lang="en-AU" sz="6600" noProof="0"/>
            </a:p>
          </p:txBody>
        </p:sp>
        <p:sp>
          <p:nvSpPr>
            <p:cNvPr id="10" name="TextBox 9">
              <a:extLst>
                <a:ext uri="{FF2B5EF4-FFF2-40B4-BE49-F238E27FC236}">
                  <a16:creationId xmlns:a16="http://schemas.microsoft.com/office/drawing/2014/main" id="{7EAD4B61-941B-FBF2-AD64-3BCC27994AE0}"/>
                </a:ext>
              </a:extLst>
            </p:cNvPr>
            <p:cNvSpPr txBox="1"/>
            <p:nvPr/>
          </p:nvSpPr>
          <p:spPr>
            <a:xfrm rot="1581681">
              <a:off x="-1169985" y="3734814"/>
              <a:ext cx="1019676" cy="1107996"/>
            </a:xfrm>
            <a:prstGeom prst="rect">
              <a:avLst/>
            </a:prstGeom>
            <a:noFill/>
            <a:ln>
              <a:noFill/>
            </a:ln>
          </p:spPr>
          <p:txBody>
            <a:bodyPr wrap="square">
              <a:spAutoFit/>
            </a:bodyPr>
            <a:lstStyle/>
            <a:p>
              <a:r>
                <a:rPr lang="en-AU" sz="6600" i="0" noProof="0"/>
                <a:t>🙏</a:t>
              </a:r>
              <a:endParaRPr lang="en-AU" sz="6600" noProof="0"/>
            </a:p>
          </p:txBody>
        </p:sp>
        <p:sp>
          <p:nvSpPr>
            <p:cNvPr id="11" name="TextBox 10">
              <a:extLst>
                <a:ext uri="{FF2B5EF4-FFF2-40B4-BE49-F238E27FC236}">
                  <a16:creationId xmlns:a16="http://schemas.microsoft.com/office/drawing/2014/main" id="{25F946C7-F863-E4DC-1FDE-8E91C8D96A04}"/>
                </a:ext>
              </a:extLst>
            </p:cNvPr>
            <p:cNvSpPr txBox="1"/>
            <p:nvPr/>
          </p:nvSpPr>
          <p:spPr>
            <a:xfrm rot="1433371">
              <a:off x="-2189679" y="3001295"/>
              <a:ext cx="1019676" cy="1107996"/>
            </a:xfrm>
            <a:prstGeom prst="rect">
              <a:avLst/>
            </a:prstGeom>
            <a:noFill/>
            <a:ln>
              <a:noFill/>
            </a:ln>
          </p:spPr>
          <p:txBody>
            <a:bodyPr wrap="square">
              <a:spAutoFit/>
            </a:bodyPr>
            <a:lstStyle/>
            <a:p>
              <a:r>
                <a:rPr lang="en-AU" sz="6600" i="0" noProof="0"/>
                <a:t>🌈</a:t>
              </a:r>
              <a:endParaRPr lang="en-AU" sz="6600" noProof="0"/>
            </a:p>
          </p:txBody>
        </p:sp>
        <p:sp>
          <p:nvSpPr>
            <p:cNvPr id="12" name="TextBox 11">
              <a:extLst>
                <a:ext uri="{FF2B5EF4-FFF2-40B4-BE49-F238E27FC236}">
                  <a16:creationId xmlns:a16="http://schemas.microsoft.com/office/drawing/2014/main" id="{1A2A9010-0A38-57AA-2E2B-C35F501649D1}"/>
                </a:ext>
              </a:extLst>
            </p:cNvPr>
            <p:cNvSpPr txBox="1"/>
            <p:nvPr/>
          </p:nvSpPr>
          <p:spPr>
            <a:xfrm rot="20560171">
              <a:off x="-3722281" y="3719696"/>
              <a:ext cx="1019676" cy="1107996"/>
            </a:xfrm>
            <a:prstGeom prst="rect">
              <a:avLst/>
            </a:prstGeom>
            <a:noFill/>
            <a:ln>
              <a:noFill/>
            </a:ln>
          </p:spPr>
          <p:txBody>
            <a:bodyPr wrap="square">
              <a:spAutoFit/>
            </a:bodyPr>
            <a:lstStyle/>
            <a:p>
              <a:r>
                <a:rPr lang="en-AU" sz="6600" i="0" noProof="0"/>
                <a:t>🙀</a:t>
              </a:r>
              <a:endParaRPr lang="en-AU" sz="6600" noProof="0"/>
            </a:p>
          </p:txBody>
        </p:sp>
        <p:sp>
          <p:nvSpPr>
            <p:cNvPr id="13" name="TextBox 12">
              <a:extLst>
                <a:ext uri="{FF2B5EF4-FFF2-40B4-BE49-F238E27FC236}">
                  <a16:creationId xmlns:a16="http://schemas.microsoft.com/office/drawing/2014/main" id="{102FE3DE-C70D-F9EF-3AF8-AC2DCA2BC887}"/>
                </a:ext>
              </a:extLst>
            </p:cNvPr>
            <p:cNvSpPr txBox="1"/>
            <p:nvPr/>
          </p:nvSpPr>
          <p:spPr>
            <a:xfrm rot="1077815">
              <a:off x="1594780" y="3612540"/>
              <a:ext cx="1130968" cy="1107996"/>
            </a:xfrm>
            <a:prstGeom prst="rect">
              <a:avLst/>
            </a:prstGeom>
            <a:noFill/>
            <a:ln>
              <a:noFill/>
            </a:ln>
          </p:spPr>
          <p:txBody>
            <a:bodyPr wrap="square">
              <a:spAutoFit/>
            </a:bodyPr>
            <a:lstStyle/>
            <a:p>
              <a:r>
                <a:rPr lang="en-AU" sz="6600" i="0" noProof="0"/>
                <a:t>💩</a:t>
              </a:r>
              <a:endParaRPr lang="en-AU" sz="6600" noProof="0"/>
            </a:p>
          </p:txBody>
        </p:sp>
        <p:sp>
          <p:nvSpPr>
            <p:cNvPr id="14" name="TextBox 13">
              <a:extLst>
                <a:ext uri="{FF2B5EF4-FFF2-40B4-BE49-F238E27FC236}">
                  <a16:creationId xmlns:a16="http://schemas.microsoft.com/office/drawing/2014/main" id="{921D57F9-5383-8690-30B3-37AC65DD75D2}"/>
                </a:ext>
              </a:extLst>
            </p:cNvPr>
            <p:cNvSpPr txBox="1"/>
            <p:nvPr/>
          </p:nvSpPr>
          <p:spPr>
            <a:xfrm rot="20112735">
              <a:off x="450223" y="4381074"/>
              <a:ext cx="1019676" cy="1107996"/>
            </a:xfrm>
            <a:prstGeom prst="rect">
              <a:avLst/>
            </a:prstGeom>
            <a:noFill/>
            <a:ln>
              <a:noFill/>
            </a:ln>
          </p:spPr>
          <p:txBody>
            <a:bodyPr wrap="square">
              <a:spAutoFit/>
            </a:bodyPr>
            <a:lstStyle/>
            <a:p>
              <a:r>
                <a:rPr lang="en-AU" sz="6600" i="0" noProof="0"/>
                <a:t>🤖</a:t>
              </a:r>
              <a:endParaRPr lang="en-AU" sz="6600" noProof="0"/>
            </a:p>
          </p:txBody>
        </p:sp>
      </p:grpSp>
      <p:pic>
        <p:nvPicPr>
          <p:cNvPr id="17" name="Picture 2">
            <a:extLst>
              <a:ext uri="{FF2B5EF4-FFF2-40B4-BE49-F238E27FC236}">
                <a16:creationId xmlns:a16="http://schemas.microsoft.com/office/drawing/2014/main" id="{445E6DF5-C0DD-4A9C-8F2A-BC2222B092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276389" y="1852925"/>
            <a:ext cx="4492359" cy="44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1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294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8D3C16-F69B-D1C3-9C85-5E7620739BCE}"/>
              </a:ext>
            </a:extLst>
          </p:cNvPr>
          <p:cNvSpPr>
            <a:spLocks noGrp="1"/>
          </p:cNvSpPr>
          <p:nvPr>
            <p:ph type="body" sz="quarter" idx="22"/>
          </p:nvPr>
        </p:nvSpPr>
        <p:spPr>
          <a:xfrm>
            <a:off x="441325" y="1200454"/>
            <a:ext cx="8234363" cy="738664"/>
          </a:xfrm>
        </p:spPr>
        <p:txBody>
          <a:bodyPr wrap="square" lIns="0" tIns="0" rIns="0" bIns="0" anchor="t">
            <a:spAutoFit/>
          </a:bodyPr>
          <a:lstStyle/>
          <a:p>
            <a:r>
              <a:rPr lang="en-AU" noProof="0"/>
              <a:t>In the next lesson, we will learn how to paint a landscape that is important to our culture.</a:t>
            </a:r>
          </a:p>
        </p:txBody>
      </p:sp>
      <p:pic>
        <p:nvPicPr>
          <p:cNvPr id="5" name="Picture Placeholder 4">
            <a:extLst>
              <a:ext uri="{FF2B5EF4-FFF2-40B4-BE49-F238E27FC236}">
                <a16:creationId xmlns:a16="http://schemas.microsoft.com/office/drawing/2014/main" id="{0CDC07D0-CA3C-7361-B117-7336E6ECDF44}"/>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1866900" y="2451908"/>
            <a:ext cx="5410200" cy="3862388"/>
          </a:xfrm>
        </p:spPr>
      </p:pic>
    </p:spTree>
    <p:extLst>
      <p:ext uri="{BB962C8B-B14F-4D97-AF65-F5344CB8AC3E}">
        <p14:creationId xmlns:p14="http://schemas.microsoft.com/office/powerpoint/2010/main" val="4260781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0BD06-6029-1ECE-9D34-7A1DAAA67258}"/>
              </a:ext>
            </a:extLst>
          </p:cNvPr>
          <p:cNvSpPr>
            <a:spLocks noGrp="1"/>
          </p:cNvSpPr>
          <p:nvPr>
            <p:ph type="body" sz="quarter" idx="22"/>
          </p:nvPr>
        </p:nvSpPr>
        <p:spPr>
          <a:xfrm>
            <a:off x="441325" y="1287075"/>
            <a:ext cx="8233422" cy="4358116"/>
          </a:xfrm>
        </p:spPr>
        <p:txBody>
          <a:bodyPr wrap="square" lIns="0" tIns="0" rIns="0" bIns="0" anchor="t">
            <a:spAutoFit/>
          </a:bodyPr>
          <a:lstStyle/>
          <a:p>
            <a:r>
              <a:rPr lang="en-US" dirty="0"/>
              <a:t>The Aboriginal and Torres Strait Islanders of Australia cultural materials featured in this resource are the Cultural and Intellectual Property of their respective Traditional Owners, representing over sixty thousand years of cultural knowledge and continuing connection to Australia.</a:t>
            </a:r>
            <a:endParaRPr lang="en-US" altLang="ko-KR" dirty="0">
              <a:latin typeface="Calibri"/>
              <a:ea typeface="맑은 고딕"/>
            </a:endParaRPr>
          </a:p>
          <a:p>
            <a:r>
              <a:rPr lang="en-US" altLang="ko-KR" dirty="0">
                <a:latin typeface="Calibri"/>
                <a:ea typeface="맑은 고딕"/>
              </a:rPr>
              <a:t>Slide 1, Slide 12, Slide 15 (seventh), Slide 16 (Water), Slide 33 (2</a:t>
            </a:r>
            <a:r>
              <a:rPr lang="en-US" altLang="ko-KR" baseline="30000" dirty="0">
                <a:latin typeface="Calibri"/>
                <a:ea typeface="맑은 고딕"/>
              </a:rPr>
              <a:t>nd</a:t>
            </a:r>
            <a:r>
              <a:rPr lang="en-US" altLang="ko-KR" dirty="0">
                <a:latin typeface="Calibri"/>
                <a:ea typeface="맑은 고딕"/>
              </a:rPr>
              <a:t>) Photo: Aboriginal Religious Art, painting by Bessie </a:t>
            </a:r>
            <a:r>
              <a:rPr lang="en-US" altLang="ko-KR" dirty="0" err="1">
                <a:latin typeface="Calibri"/>
                <a:ea typeface="맑은 고딕"/>
              </a:rPr>
              <a:t>Nakamarra</a:t>
            </a:r>
            <a:r>
              <a:rPr lang="en-US" altLang="ko-KR" dirty="0">
                <a:latin typeface="Calibri"/>
                <a:ea typeface="맑은 고딕"/>
              </a:rPr>
              <a:t> Sims &amp; Paddy </a:t>
            </a:r>
            <a:r>
              <a:rPr lang="en-US" altLang="ko-KR" dirty="0" err="1">
                <a:latin typeface="Calibri"/>
                <a:ea typeface="맑은 고딕"/>
              </a:rPr>
              <a:t>Japaljarri</a:t>
            </a:r>
            <a:r>
              <a:rPr lang="en-US" altLang="ko-KR" dirty="0">
                <a:latin typeface="Calibri"/>
                <a:ea typeface="맑은 고딕"/>
              </a:rPr>
              <a:t> Sims, uploaded by </a:t>
            </a:r>
            <a:r>
              <a:rPr lang="en-US" altLang="ko-KR" dirty="0" err="1">
                <a:latin typeface="Calibri"/>
                <a:ea typeface="맑은 고딕"/>
              </a:rPr>
              <a:t>dun_deagh</a:t>
            </a:r>
            <a:r>
              <a:rPr lang="en-US" altLang="ko-KR" dirty="0">
                <a:latin typeface="Calibri"/>
                <a:ea typeface="맑은 고딕"/>
              </a:rPr>
              <a:t>, from Wikimedia Commons, </a:t>
            </a:r>
            <a:r>
              <a:rPr lang="en-AU" altLang="ko-KR" dirty="0">
                <a:latin typeface="Calibri"/>
                <a:ea typeface="맑은 고딕"/>
                <a:hlinkClick r:id="rId3"/>
              </a:rPr>
              <a:t>CC BY-SA 2.0</a:t>
            </a:r>
            <a:r>
              <a:rPr lang="en-AU" altLang="ko-KR" dirty="0">
                <a:latin typeface="Calibri"/>
                <a:ea typeface="맑은 고딕"/>
              </a:rPr>
              <a:t>, </a:t>
            </a:r>
            <a:r>
              <a:rPr lang="ko-KR" altLang="en-US" dirty="0">
                <a:latin typeface="Calibri"/>
                <a:ea typeface="맑은 고딕"/>
                <a:hlinkClick r:id="rId4"/>
              </a:rPr>
              <a:t>https://commons.wikimedia.org/wiki/File:Aboriginal_Religious_Art_%286854184762%29.jpg</a:t>
            </a:r>
            <a:endParaRPr lang="en-US" altLang="ko-KR" dirty="0">
              <a:latin typeface="Calibri"/>
              <a:ea typeface="맑은 고딕"/>
            </a:endParaRPr>
          </a:p>
          <a:p>
            <a:r>
              <a:rPr lang="en-US" altLang="ko-KR" dirty="0">
                <a:latin typeface="Calibri"/>
                <a:ea typeface="맑은 고딕"/>
              </a:rPr>
              <a:t>Slide 7 (third), Photo: Save the Children Canada, from Wikimedia Commons, </a:t>
            </a:r>
            <a:r>
              <a:rPr lang="en-US" altLang="ko-KR" dirty="0">
                <a:latin typeface="Calibri"/>
                <a:ea typeface="맑은 고딕"/>
                <a:hlinkClick r:id="rId5"/>
              </a:rPr>
              <a:t>CC BY 2.0</a:t>
            </a:r>
            <a:r>
              <a:rPr lang="en-US" altLang="ko-KR" dirty="0">
                <a:latin typeface="Calibri"/>
                <a:ea typeface="맑은 고딕"/>
              </a:rPr>
              <a:t>, </a:t>
            </a:r>
            <a:r>
              <a:rPr lang="en-US" altLang="ko-KR" dirty="0">
                <a:latin typeface="Calibri"/>
                <a:ea typeface="맑은 고딕"/>
                <a:hlinkClick r:id="rId6"/>
              </a:rPr>
              <a:t>https://commons.wikimedia.org/wiki/File:Children_Art_Therapy.jpg</a:t>
            </a:r>
            <a:endParaRPr lang="en-US" altLang="ko-KR" dirty="0">
              <a:latin typeface="Calibri"/>
              <a:ea typeface="맑은 고딕"/>
            </a:endParaRPr>
          </a:p>
          <a:p>
            <a:r>
              <a:rPr lang="en-US" altLang="ko-KR" dirty="0">
                <a:latin typeface="Calibri"/>
                <a:ea typeface="맑은 고딕"/>
              </a:rPr>
              <a:t>Slide 10 (first), Photo: </a:t>
            </a:r>
            <a:r>
              <a:rPr lang="en-US" altLang="ko-KR" dirty="0" err="1">
                <a:latin typeface="Calibri"/>
                <a:ea typeface="맑은 고딕"/>
              </a:rPr>
              <a:t>apasciuto</a:t>
            </a:r>
            <a:r>
              <a:rPr lang="en-US" altLang="ko-KR" dirty="0">
                <a:latin typeface="Calibri"/>
                <a:ea typeface="맑은 고딕"/>
              </a:rPr>
              <a:t>, from Wikimedia Commons, </a:t>
            </a:r>
            <a:r>
              <a:rPr lang="en-US" altLang="ko-KR" dirty="0">
                <a:latin typeface="Calibri"/>
                <a:ea typeface="맑은 고딕"/>
                <a:hlinkClick r:id="rId7"/>
              </a:rPr>
              <a:t>CC BY 2.0 </a:t>
            </a:r>
            <a:r>
              <a:rPr lang="en-US" altLang="ko-KR" dirty="0">
                <a:latin typeface="Calibri"/>
                <a:ea typeface="맑은 고딕"/>
              </a:rPr>
              <a:t>, </a:t>
            </a:r>
            <a:r>
              <a:rPr lang="en-US" altLang="ko-KR" dirty="0">
                <a:latin typeface="Calibri"/>
                <a:ea typeface="맑은 고딕"/>
                <a:hlinkClick r:id="rId8"/>
              </a:rPr>
              <a:t>https://commons.wikimedia.org/wiki/File:Ocean_water.jpg</a:t>
            </a:r>
            <a:endParaRPr lang="en-US" altLang="ko-KR" dirty="0">
              <a:latin typeface="Calibri"/>
              <a:ea typeface="맑은 고딕"/>
            </a:endParaRPr>
          </a:p>
          <a:p>
            <a:r>
              <a:rPr lang="en-US" altLang="ko-KR" dirty="0">
                <a:latin typeface="Calibri"/>
                <a:ea typeface="맑은 고딕"/>
              </a:rPr>
              <a:t>Slide 13, Slide 15 (eighth) Photo: </a:t>
            </a:r>
            <a:r>
              <a:rPr lang="en-US" altLang="ko-KR" dirty="0"/>
              <a:t>Untitled by Clifford Possum Tjapaltjarri, from </a:t>
            </a:r>
            <a:r>
              <a:rPr lang="en-US" altLang="ko-KR" dirty="0" err="1"/>
              <a:t>WikiArt</a:t>
            </a:r>
            <a:r>
              <a:rPr lang="en-US" altLang="ko-KR" dirty="0"/>
              <a:t>, Used under Fair Use, </a:t>
            </a:r>
            <a:r>
              <a:rPr lang="en-US" altLang="ko-KR" dirty="0">
                <a:hlinkClick r:id="rId9"/>
              </a:rPr>
              <a:t>https://www.wikiart.org/en/clifford-possum-tjapaltjarri/untitled-1980</a:t>
            </a:r>
            <a:endParaRPr lang="en-US" altLang="ko-KR" dirty="0"/>
          </a:p>
          <a:p>
            <a:r>
              <a:rPr lang="en-US" altLang="ko-KR" dirty="0">
                <a:latin typeface="Calibri"/>
                <a:ea typeface="맑은 고딕"/>
              </a:rPr>
              <a:t>Slide 15 (third) Photo: Sutra box with dragons amid clouds, Purchase, Sir Joseph </a:t>
            </a:r>
            <a:r>
              <a:rPr lang="en-US" altLang="ko-KR" dirty="0" err="1">
                <a:latin typeface="Calibri"/>
                <a:ea typeface="맑은 고딕"/>
              </a:rPr>
              <a:t>Hotung</a:t>
            </a:r>
            <a:r>
              <a:rPr lang="en-US" altLang="ko-KR" dirty="0">
                <a:latin typeface="Calibri"/>
                <a:ea typeface="맑은 고딕"/>
              </a:rPr>
              <a:t> and The Vincent Astor Foundation Gifts, 2001, from The Metropolitan Museum of Art, Public Domain, </a:t>
            </a:r>
            <a:r>
              <a:rPr lang="en-US" altLang="ko-KR" u="sng" dirty="0">
                <a:latin typeface="Calibri"/>
                <a:ea typeface="맑은 고딕"/>
                <a:hlinkClick r:id="rId10"/>
              </a:rPr>
              <a:t>https://www.metmuseum.org/art/collection/search/60870</a:t>
            </a:r>
            <a:r>
              <a:rPr lang="en-US" altLang="ko-KR" dirty="0">
                <a:latin typeface="Calibri"/>
                <a:ea typeface="맑은 고딕"/>
              </a:rPr>
              <a:t>  </a:t>
            </a:r>
            <a:endParaRPr lang="ko-KR" altLang="ko-KR" dirty="0">
              <a:latin typeface="Calibri"/>
              <a:ea typeface="맑은 고딕"/>
            </a:endParaRPr>
          </a:p>
          <a:p>
            <a:r>
              <a:rPr lang="en-US" altLang="ko-KR" dirty="0">
                <a:latin typeface="Calibri"/>
                <a:ea typeface="맑은 고딕"/>
              </a:rPr>
              <a:t>Slide 15 (fourth), Slide 16 (Strength/Luck) Photo: Dish with dragon amid waves, Gift of Mrs. Richard E. </a:t>
            </a:r>
            <a:r>
              <a:rPr lang="en-US" altLang="ko-KR" dirty="0" err="1">
                <a:latin typeface="Calibri"/>
                <a:ea typeface="맑은 고딕"/>
              </a:rPr>
              <a:t>Linburn</a:t>
            </a:r>
            <a:r>
              <a:rPr lang="en-US" altLang="ko-KR" dirty="0">
                <a:latin typeface="Calibri"/>
                <a:ea typeface="맑은 고딕"/>
              </a:rPr>
              <a:t>, in memory of Richard E. </a:t>
            </a:r>
            <a:r>
              <a:rPr lang="en-US" altLang="ko-KR" dirty="0" err="1">
                <a:latin typeface="Calibri"/>
                <a:ea typeface="맑은 고딕"/>
              </a:rPr>
              <a:t>Linburn</a:t>
            </a:r>
            <a:r>
              <a:rPr lang="en-US" altLang="ko-KR" dirty="0">
                <a:latin typeface="Calibri"/>
                <a:ea typeface="맑은 고딕"/>
              </a:rPr>
              <a:t>, 1975, from The Metropolitan Museum of Art, Public Domain, </a:t>
            </a:r>
            <a:r>
              <a:rPr lang="en-US" altLang="ko-KR" u="sng" dirty="0">
                <a:latin typeface="Calibri"/>
                <a:ea typeface="맑은 고딕"/>
                <a:hlinkClick r:id="rId11"/>
              </a:rPr>
              <a:t>https://www.metmuseum.org/art/collection/search/42497</a:t>
            </a:r>
            <a:r>
              <a:rPr lang="en-US" altLang="ko-KR" dirty="0">
                <a:latin typeface="Calibri"/>
                <a:ea typeface="맑은 고딕"/>
              </a:rPr>
              <a:t> </a:t>
            </a:r>
          </a:p>
          <a:p>
            <a:r>
              <a:rPr lang="en-US" altLang="ko-KR" dirty="0">
                <a:latin typeface="Calibri"/>
                <a:ea typeface="맑은 고딕"/>
              </a:rPr>
              <a:t>Slide 15 (fifth), Slide 16 (Religion) Photo: Christ Bearing the Cross by Nikolaos </a:t>
            </a:r>
            <a:r>
              <a:rPr lang="en-US" altLang="ko-KR" dirty="0" err="1">
                <a:latin typeface="Calibri"/>
                <a:ea typeface="맑은 고딕"/>
              </a:rPr>
              <a:t>Tzafouris</a:t>
            </a:r>
            <a:r>
              <a:rPr lang="en-US" altLang="ko-KR" dirty="0">
                <a:latin typeface="Calibri"/>
                <a:ea typeface="맑은 고딕"/>
              </a:rPr>
              <a:t>, Bashford Dean Memorial Collection, Funds from various donors, 1929, from </a:t>
            </a:r>
            <a:r>
              <a:rPr lang="en-US" altLang="ko-KR" u="sng" dirty="0">
                <a:latin typeface="Calibri"/>
                <a:ea typeface="맑은 고딕"/>
                <a:hlinkClick r:id="rId12"/>
              </a:rPr>
              <a:t>https://www.metmuseum.org/art/collection/search/437855</a:t>
            </a:r>
            <a:r>
              <a:rPr lang="en-US" altLang="ko-KR" dirty="0">
                <a:latin typeface="Calibri"/>
                <a:ea typeface="맑은 고딕"/>
              </a:rPr>
              <a:t> via Wikimedia Commons, </a:t>
            </a:r>
            <a:r>
              <a:rPr lang="en-US" altLang="ko-KR" u="sng" dirty="0">
                <a:latin typeface="Calibri"/>
                <a:ea typeface="맑은 고딕"/>
                <a:hlinkClick r:id="rId13"/>
              </a:rPr>
              <a:t>CC0</a:t>
            </a:r>
            <a:r>
              <a:rPr lang="en-US" altLang="ko-KR" dirty="0">
                <a:latin typeface="Calibri"/>
                <a:ea typeface="맑은 고딕"/>
              </a:rPr>
              <a:t>, </a:t>
            </a:r>
            <a:r>
              <a:rPr lang="en-US" altLang="ko-KR" u="sng" dirty="0">
                <a:latin typeface="Calibri"/>
                <a:ea typeface="맑은 고딕"/>
                <a:hlinkClick r:id="rId14"/>
              </a:rPr>
              <a:t>https://commons.wikimedia.org/wiki/File:Christ_Bearing_the_Cross_MET_DP215890.jpg</a:t>
            </a:r>
            <a:r>
              <a:rPr lang="en-US" altLang="ko-KR" dirty="0">
                <a:latin typeface="Calibri"/>
                <a:ea typeface="맑은 고딕"/>
              </a:rPr>
              <a:t> </a:t>
            </a:r>
            <a:endParaRPr lang="ko-KR" altLang="ko-KR" dirty="0">
              <a:latin typeface="Calibri"/>
              <a:ea typeface="맑은 고딕"/>
            </a:endParaRPr>
          </a:p>
          <a:p>
            <a:r>
              <a:rPr lang="en-US" altLang="ko-KR" dirty="0">
                <a:latin typeface="Calibri"/>
                <a:ea typeface="맑은 고딕"/>
              </a:rPr>
              <a:t>Slide 15 (sixth) Photo: Christ Carrying the Cross by El Greco (</a:t>
            </a:r>
            <a:r>
              <a:rPr lang="en-US" altLang="ko-KR" dirty="0" err="1">
                <a:latin typeface="Calibri"/>
                <a:ea typeface="맑은 고딕"/>
              </a:rPr>
              <a:t>Domenikos</a:t>
            </a:r>
            <a:r>
              <a:rPr lang="en-US" altLang="ko-KR" dirty="0">
                <a:latin typeface="Calibri"/>
                <a:ea typeface="맑은 고딕"/>
              </a:rPr>
              <a:t> </a:t>
            </a:r>
            <a:r>
              <a:rPr lang="en-US" altLang="ko-KR" dirty="0" err="1">
                <a:latin typeface="Calibri"/>
                <a:ea typeface="맑은 고딕"/>
              </a:rPr>
              <a:t>Theotokopoulos</a:t>
            </a:r>
            <a:r>
              <a:rPr lang="en-US" altLang="ko-KR" dirty="0">
                <a:latin typeface="Calibri"/>
                <a:ea typeface="맑은 고딕"/>
              </a:rPr>
              <a:t>), ca. 1577–87, Robert Lehman Collection, 1975, from The Metropolitan Museum of Art, Public Domain, </a:t>
            </a:r>
            <a:r>
              <a:rPr lang="en-US" altLang="ko-KR" u="sng" dirty="0">
                <a:latin typeface="Calibri"/>
                <a:ea typeface="맑은 고딕"/>
                <a:hlinkClick r:id="rId15"/>
              </a:rPr>
              <a:t>https://www.metmuseum.org/art/collection/search/459087</a:t>
            </a:r>
            <a:r>
              <a:rPr lang="en-US" altLang="ko-KR" dirty="0">
                <a:latin typeface="Calibri"/>
                <a:ea typeface="맑은 고딕"/>
              </a:rPr>
              <a:t> </a:t>
            </a:r>
            <a:endParaRPr lang="ko-KR" altLang="ko-KR" dirty="0">
              <a:latin typeface="Calibri"/>
              <a:ea typeface="맑은 고딕"/>
            </a:endParaRPr>
          </a:p>
        </p:txBody>
      </p:sp>
    </p:spTree>
    <p:extLst>
      <p:ext uri="{BB962C8B-B14F-4D97-AF65-F5344CB8AC3E}">
        <p14:creationId xmlns:p14="http://schemas.microsoft.com/office/powerpoint/2010/main" val="337935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2CAA-4183-55EC-1A5F-8156530F7C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F5A7EC-5D1C-A364-E3E7-144E2B4DCBA6}"/>
              </a:ext>
            </a:extLst>
          </p:cNvPr>
          <p:cNvSpPr>
            <a:spLocks noGrp="1"/>
          </p:cNvSpPr>
          <p:nvPr>
            <p:ph type="body" sz="quarter" idx="22"/>
          </p:nvPr>
        </p:nvSpPr>
        <p:spPr>
          <a:xfrm>
            <a:off x="441325" y="1287075"/>
            <a:ext cx="8233422" cy="960263"/>
          </a:xfrm>
        </p:spPr>
        <p:txBody>
          <a:bodyPr wrap="square" lIns="0" tIns="0" rIns="0" bIns="0" anchor="t">
            <a:spAutoFit/>
          </a:bodyPr>
          <a:lstStyle/>
          <a:p>
            <a:r>
              <a:rPr lang="en-US" dirty="0">
                <a:latin typeface="Calibri"/>
                <a:ea typeface="Calibri"/>
              </a:rPr>
              <a:t>Slide 20 Music: chimes by Snoozy Beats </a:t>
            </a:r>
            <a:r>
              <a:rPr lang="en-US" dirty="0">
                <a:latin typeface="Calibri"/>
                <a:ea typeface="Calibri"/>
                <a:hlinkClick r:id="rId2"/>
              </a:rPr>
              <a:t>https://soundcloud.com/snoozybeats</a:t>
            </a:r>
            <a:br>
              <a:rPr lang="en-US" dirty="0"/>
            </a:br>
            <a:r>
              <a:rPr lang="en-US" dirty="0">
                <a:latin typeface="Calibri"/>
                <a:ea typeface="Calibri"/>
              </a:rPr>
              <a:t>License: Creative Commons — Attribution 3.0 </a:t>
            </a:r>
            <a:r>
              <a:rPr lang="en-US" dirty="0" err="1">
                <a:latin typeface="Calibri"/>
                <a:ea typeface="Calibri"/>
              </a:rPr>
              <a:t>Unported</a:t>
            </a:r>
            <a:r>
              <a:rPr lang="en-US" dirty="0">
                <a:latin typeface="Calibri"/>
                <a:ea typeface="Calibri"/>
              </a:rPr>
              <a:t> — CC BY 3.0</a:t>
            </a:r>
            <a:br>
              <a:rPr lang="en-US" dirty="0"/>
            </a:br>
            <a:r>
              <a:rPr lang="en-US" dirty="0">
                <a:latin typeface="Calibri"/>
                <a:ea typeface="Calibri"/>
              </a:rPr>
              <a:t>Free Download / Stream: </a:t>
            </a:r>
            <a:r>
              <a:rPr lang="en-US" dirty="0">
                <a:latin typeface="Calibri"/>
                <a:ea typeface="Calibri"/>
                <a:hlinkClick r:id="rId3"/>
              </a:rPr>
              <a:t>https://www.audiolibrary.com.co/snoozybeats/chimes</a:t>
            </a:r>
            <a:br>
              <a:rPr lang="en-US" dirty="0"/>
            </a:br>
            <a:r>
              <a:rPr lang="en-US" dirty="0">
                <a:latin typeface="Calibri"/>
                <a:ea typeface="Calibri"/>
              </a:rPr>
              <a:t>Music promoted by Audio Library: </a:t>
            </a:r>
            <a:r>
              <a:rPr lang="en-US" dirty="0">
                <a:latin typeface="Calibri"/>
                <a:ea typeface="Calibri"/>
                <a:hlinkClick r:id="rId4"/>
              </a:rPr>
              <a:t>https://youtu.be/9emPKhTjPVM</a:t>
            </a:r>
            <a:endParaRPr lang="en-US" dirty="0">
              <a:latin typeface="Calibri"/>
              <a:ea typeface="Calibri"/>
            </a:endParaRPr>
          </a:p>
          <a:p>
            <a:endParaRPr lang="ko-KR" altLang="en-US" dirty="0"/>
          </a:p>
        </p:txBody>
      </p:sp>
    </p:spTree>
    <p:extLst>
      <p:ext uri="{BB962C8B-B14F-4D97-AF65-F5344CB8AC3E}">
        <p14:creationId xmlns:p14="http://schemas.microsoft.com/office/powerpoint/2010/main" val="1549566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01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771697-AAEC-9E0E-0ED5-6469E52242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271096" y="2655711"/>
            <a:ext cx="2322000" cy="2322000"/>
          </a:xfrm>
          <a:prstGeom prst="rect">
            <a:avLst/>
          </a:prstGeom>
        </p:spPr>
      </p:pic>
      <p:pic>
        <p:nvPicPr>
          <p:cNvPr id="14" name="Picture 13">
            <a:extLst>
              <a:ext uri="{FF2B5EF4-FFF2-40B4-BE49-F238E27FC236}">
                <a16:creationId xmlns:a16="http://schemas.microsoft.com/office/drawing/2014/main" id="{5A1A2AD1-09A1-69B3-45E8-840647B2D1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50904" y="2773577"/>
            <a:ext cx="2204134" cy="2204134"/>
          </a:xfrm>
          <a:prstGeom prst="rect">
            <a:avLst/>
          </a:prstGeom>
        </p:spPr>
      </p:pic>
      <p:pic>
        <p:nvPicPr>
          <p:cNvPr id="8" name="Picture 7" descr="A red and white octagon sign&#10;&#10;AI-generated content may be incorrect.">
            <a:extLst>
              <a:ext uri="{FF2B5EF4-FFF2-40B4-BE49-F238E27FC236}">
                <a16:creationId xmlns:a16="http://schemas.microsoft.com/office/drawing/2014/main" id="{44E3E125-DFE5-8B6B-7764-3D26A912DB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2558" y="2619818"/>
            <a:ext cx="2558884" cy="2481963"/>
          </a:xfrm>
          <a:prstGeom prst="rect">
            <a:avLst/>
          </a:prstGeom>
        </p:spPr>
      </p:pic>
    </p:spTree>
    <p:extLst>
      <p:ext uri="{BB962C8B-B14F-4D97-AF65-F5344CB8AC3E}">
        <p14:creationId xmlns:p14="http://schemas.microsoft.com/office/powerpoint/2010/main" val="570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12AEBF-5FF7-284A-502D-2FECF914522D}"/>
              </a:ext>
            </a:extLst>
          </p:cNvPr>
          <p:cNvSpPr>
            <a:spLocks noGrp="1"/>
          </p:cNvSpPr>
          <p:nvPr>
            <p:ph type="body" sz="quarter" idx="22"/>
          </p:nvPr>
        </p:nvSpPr>
        <p:spPr>
          <a:xfrm>
            <a:off x="502750" y="1793891"/>
            <a:ext cx="1817914" cy="369332"/>
          </a:xfrm>
        </p:spPr>
        <p:txBody>
          <a:bodyPr/>
          <a:lstStyle/>
          <a:p>
            <a:r>
              <a:rPr lang="en-AU"/>
              <a:t>symbol</a:t>
            </a:r>
          </a:p>
        </p:txBody>
      </p:sp>
      <p:sp>
        <p:nvSpPr>
          <p:cNvPr id="9" name="Text Placeholder 8">
            <a:extLst>
              <a:ext uri="{FF2B5EF4-FFF2-40B4-BE49-F238E27FC236}">
                <a16:creationId xmlns:a16="http://schemas.microsoft.com/office/drawing/2014/main" id="{38B50329-46FB-084E-FF57-7724C47EA617}"/>
              </a:ext>
            </a:extLst>
          </p:cNvPr>
          <p:cNvSpPr>
            <a:spLocks noGrp="1"/>
          </p:cNvSpPr>
          <p:nvPr>
            <p:ph type="body" sz="quarter" idx="23"/>
          </p:nvPr>
        </p:nvSpPr>
        <p:spPr>
          <a:xfrm>
            <a:off x="502750" y="4135638"/>
            <a:ext cx="1817914" cy="369332"/>
          </a:xfrm>
        </p:spPr>
        <p:txBody>
          <a:bodyPr/>
          <a:lstStyle/>
          <a:p>
            <a:r>
              <a:rPr lang="en-AU"/>
              <a:t>represent</a:t>
            </a:r>
            <a:endParaRPr lang="en-US">
              <a:latin typeface="+mn-lt"/>
            </a:endParaRPr>
          </a:p>
        </p:txBody>
      </p:sp>
      <p:sp>
        <p:nvSpPr>
          <p:cNvPr id="10" name="Text Placeholder 9">
            <a:extLst>
              <a:ext uri="{FF2B5EF4-FFF2-40B4-BE49-F238E27FC236}">
                <a16:creationId xmlns:a16="http://schemas.microsoft.com/office/drawing/2014/main" id="{592A885D-E926-C62C-1F56-FD5A8154EDB4}"/>
              </a:ext>
            </a:extLst>
          </p:cNvPr>
          <p:cNvSpPr>
            <a:spLocks noGrp="1"/>
          </p:cNvSpPr>
          <p:nvPr>
            <p:ph type="body" sz="quarter" idx="24"/>
          </p:nvPr>
        </p:nvSpPr>
        <p:spPr>
          <a:xfrm>
            <a:off x="2453183" y="4135638"/>
            <a:ext cx="2893710" cy="738664"/>
          </a:xfrm>
        </p:spPr>
        <p:txBody>
          <a:bodyPr/>
          <a:lstStyle/>
          <a:p>
            <a:r>
              <a:rPr lang="en-AU"/>
              <a:t>To stand for something else.</a:t>
            </a:r>
          </a:p>
        </p:txBody>
      </p:sp>
      <p:sp>
        <p:nvSpPr>
          <p:cNvPr id="11" name="Text Placeholder 10">
            <a:extLst>
              <a:ext uri="{FF2B5EF4-FFF2-40B4-BE49-F238E27FC236}">
                <a16:creationId xmlns:a16="http://schemas.microsoft.com/office/drawing/2014/main" id="{055A3552-915B-84AF-EFC8-98470A9DEB46}"/>
              </a:ext>
            </a:extLst>
          </p:cNvPr>
          <p:cNvSpPr>
            <a:spLocks noGrp="1"/>
          </p:cNvSpPr>
          <p:nvPr>
            <p:ph type="body" sz="quarter" idx="25"/>
          </p:nvPr>
        </p:nvSpPr>
        <p:spPr>
          <a:xfrm>
            <a:off x="2453183" y="1791557"/>
            <a:ext cx="2893710" cy="1107996"/>
          </a:xfrm>
        </p:spPr>
        <p:txBody>
          <a:bodyPr/>
          <a:lstStyle/>
          <a:p>
            <a:r>
              <a:rPr lang="en-AU"/>
              <a:t>A simple picture that stands for something else.</a:t>
            </a:r>
          </a:p>
        </p:txBody>
      </p:sp>
      <p:grpSp>
        <p:nvGrpSpPr>
          <p:cNvPr id="20" name="Group 19">
            <a:extLst>
              <a:ext uri="{FF2B5EF4-FFF2-40B4-BE49-F238E27FC236}">
                <a16:creationId xmlns:a16="http://schemas.microsoft.com/office/drawing/2014/main" id="{9F2C1170-8267-5235-308B-023C83595F58}"/>
              </a:ext>
            </a:extLst>
          </p:cNvPr>
          <p:cNvGrpSpPr/>
          <p:nvPr/>
        </p:nvGrpSpPr>
        <p:grpSpPr>
          <a:xfrm>
            <a:off x="5702103" y="4504970"/>
            <a:ext cx="2772892" cy="1290022"/>
            <a:chOff x="5607897" y="2822836"/>
            <a:chExt cx="2772892" cy="1290022"/>
          </a:xfrm>
        </p:grpSpPr>
        <p:sp>
          <p:nvSpPr>
            <p:cNvPr id="21" name="TextBox 20">
              <a:extLst>
                <a:ext uri="{FF2B5EF4-FFF2-40B4-BE49-F238E27FC236}">
                  <a16:creationId xmlns:a16="http://schemas.microsoft.com/office/drawing/2014/main" id="{C5E230A8-DB7C-282A-2C69-1EAB09272C43}"/>
                </a:ext>
              </a:extLst>
            </p:cNvPr>
            <p:cNvSpPr txBox="1"/>
            <p:nvPr/>
          </p:nvSpPr>
          <p:spPr>
            <a:xfrm>
              <a:off x="6912207" y="3204353"/>
              <a:ext cx="1468582" cy="461665"/>
            </a:xfrm>
            <a:prstGeom prst="rect">
              <a:avLst/>
            </a:prstGeom>
            <a:noFill/>
            <a:ln>
              <a:noFill/>
            </a:ln>
          </p:spPr>
          <p:txBody>
            <a:bodyPr wrap="square">
              <a:spAutoFit/>
            </a:bodyPr>
            <a:lstStyle/>
            <a:p>
              <a:r>
                <a:rPr lang="en-AU" b="1" i="0" noProof="0">
                  <a:solidFill>
                    <a:schemeClr val="accent3"/>
                  </a:solidFill>
                  <a:latin typeface="+mn-lt"/>
                </a:rPr>
                <a:t>=  peace</a:t>
              </a:r>
            </a:p>
          </p:txBody>
        </p:sp>
        <p:pic>
          <p:nvPicPr>
            <p:cNvPr id="22" name="Graphic 21" descr="Peace Sign with solid fill">
              <a:extLst>
                <a:ext uri="{FF2B5EF4-FFF2-40B4-BE49-F238E27FC236}">
                  <a16:creationId xmlns:a16="http://schemas.microsoft.com/office/drawing/2014/main" id="{B1E24ECE-AAC4-9926-3116-7E47C81257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7897" y="2822836"/>
              <a:ext cx="1290022" cy="1290022"/>
            </a:xfrm>
            <a:prstGeom prst="rect">
              <a:avLst/>
            </a:prstGeom>
            <a:effectLst>
              <a:outerShdw blurRad="50800" dist="38100" dir="2700000" algn="tl" rotWithShape="0">
                <a:prstClr val="black">
                  <a:alpha val="40000"/>
                </a:prstClr>
              </a:outerShdw>
            </a:effectLst>
          </p:spPr>
        </p:pic>
      </p:grpSp>
      <p:grpSp>
        <p:nvGrpSpPr>
          <p:cNvPr id="12" name="Group 11">
            <a:extLst>
              <a:ext uri="{FF2B5EF4-FFF2-40B4-BE49-F238E27FC236}">
                <a16:creationId xmlns:a16="http://schemas.microsoft.com/office/drawing/2014/main" id="{1C1EDBF6-A2D0-024A-22C0-E54B6C41125B}"/>
              </a:ext>
            </a:extLst>
          </p:cNvPr>
          <p:cNvGrpSpPr/>
          <p:nvPr/>
        </p:nvGrpSpPr>
        <p:grpSpPr>
          <a:xfrm>
            <a:off x="5723868" y="1840875"/>
            <a:ext cx="2576388" cy="1889743"/>
            <a:chOff x="5631059" y="1628798"/>
            <a:chExt cx="2888308" cy="2118534"/>
          </a:xfrm>
          <a:effectLst>
            <a:outerShdw blurRad="50800" dist="38100" dir="2700000" algn="tl" rotWithShape="0">
              <a:prstClr val="black">
                <a:alpha val="40000"/>
              </a:prstClr>
            </a:outerShdw>
          </a:effectLst>
        </p:grpSpPr>
        <p:pic>
          <p:nvPicPr>
            <p:cNvPr id="16" name="Graphic 15" descr="Peace Sign with solid fill">
              <a:extLst>
                <a:ext uri="{FF2B5EF4-FFF2-40B4-BE49-F238E27FC236}">
                  <a16:creationId xmlns:a16="http://schemas.microsoft.com/office/drawing/2014/main" id="{468E5A4D-6EDA-B006-57DA-F88A9342F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4353" y="2824649"/>
              <a:ext cx="914401" cy="914400"/>
            </a:xfrm>
            <a:prstGeom prst="rect">
              <a:avLst/>
            </a:prstGeom>
          </p:spPr>
        </p:pic>
        <p:pic>
          <p:nvPicPr>
            <p:cNvPr id="17" name="Graphic 16" descr="Heart with solid fill">
              <a:extLst>
                <a:ext uri="{FF2B5EF4-FFF2-40B4-BE49-F238E27FC236}">
                  <a16:creationId xmlns:a16="http://schemas.microsoft.com/office/drawing/2014/main" id="{2F25F2EF-EE29-B00E-3E5A-2126020C4E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7428" y="2832932"/>
              <a:ext cx="914401" cy="914400"/>
            </a:xfrm>
            <a:prstGeom prst="rect">
              <a:avLst/>
            </a:prstGeom>
          </p:spPr>
        </p:pic>
        <p:pic>
          <p:nvPicPr>
            <p:cNvPr id="18" name="Graphic 17" descr="Exclamation mark with solid fill">
              <a:extLst>
                <a:ext uri="{FF2B5EF4-FFF2-40B4-BE49-F238E27FC236}">
                  <a16:creationId xmlns:a16="http://schemas.microsoft.com/office/drawing/2014/main" id="{AEFBD728-23CB-95F8-5EC7-97C5459D43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059" y="2805773"/>
              <a:ext cx="914401" cy="914400"/>
            </a:xfrm>
            <a:prstGeom prst="rect">
              <a:avLst/>
            </a:prstGeom>
          </p:spPr>
        </p:pic>
        <p:pic>
          <p:nvPicPr>
            <p:cNvPr id="19" name="Graphic 18" descr="Thumbs up sign with solid fill">
              <a:extLst>
                <a:ext uri="{FF2B5EF4-FFF2-40B4-BE49-F238E27FC236}">
                  <a16:creationId xmlns:a16="http://schemas.microsoft.com/office/drawing/2014/main" id="{6E783162-0CF8-59F8-8399-F750E7373B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27304" y="1628798"/>
              <a:ext cx="1012421" cy="1012421"/>
            </a:xfrm>
            <a:prstGeom prst="rect">
              <a:avLst/>
            </a:prstGeom>
          </p:spPr>
        </p:pic>
        <p:pic>
          <p:nvPicPr>
            <p:cNvPr id="3" name="Graphic 2" descr="Chili Pepper with solid fill">
              <a:extLst>
                <a:ext uri="{FF2B5EF4-FFF2-40B4-BE49-F238E27FC236}">
                  <a16:creationId xmlns:a16="http://schemas.microsoft.com/office/drawing/2014/main" id="{54E383CE-C64E-37D9-FDF1-CE53A155B0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0898" y="1730115"/>
              <a:ext cx="843490" cy="843492"/>
            </a:xfrm>
            <a:prstGeom prst="rect">
              <a:avLst/>
            </a:prstGeom>
            <a:effectLst/>
          </p:spPr>
        </p:pic>
        <p:pic>
          <p:nvPicPr>
            <p:cNvPr id="6" name="Graphic 5" descr="Dollar with solid fill">
              <a:extLst>
                <a:ext uri="{FF2B5EF4-FFF2-40B4-BE49-F238E27FC236}">
                  <a16:creationId xmlns:a16="http://schemas.microsoft.com/office/drawing/2014/main" id="{A79CA717-810C-0C8D-5405-D7538EB75C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04967" y="1694577"/>
              <a:ext cx="914400" cy="914398"/>
            </a:xfrm>
            <a:prstGeom prst="rect">
              <a:avLst/>
            </a:prstGeom>
            <a:effectLst/>
          </p:spPr>
        </p:pic>
      </p:grpSp>
      <p:sp>
        <p:nvSpPr>
          <p:cNvPr id="2" name="TextBox 1">
            <a:extLst>
              <a:ext uri="{FF2B5EF4-FFF2-40B4-BE49-F238E27FC236}">
                <a16:creationId xmlns:a16="http://schemas.microsoft.com/office/drawing/2014/main" id="{D84646DF-20EF-7A0D-3FD0-596A7691BA4A}"/>
              </a:ext>
            </a:extLst>
          </p:cNvPr>
          <p:cNvSpPr txBox="1"/>
          <p:nvPr/>
        </p:nvSpPr>
        <p:spPr>
          <a:xfrm>
            <a:off x="2050181" y="635267"/>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4" name="TextBox 3">
            <a:extLst>
              <a:ext uri="{FF2B5EF4-FFF2-40B4-BE49-F238E27FC236}">
                <a16:creationId xmlns:a16="http://schemas.microsoft.com/office/drawing/2014/main" id="{A54993F8-923A-DDBC-2A9F-272684F28916}"/>
              </a:ext>
            </a:extLst>
          </p:cNvPr>
          <p:cNvSpPr txBox="1"/>
          <p:nvPr/>
        </p:nvSpPr>
        <p:spPr>
          <a:xfrm>
            <a:off x="1905802" y="606392"/>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8488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red bowl&#10;&#10;AI-generated content may be incorrect.">
            <a:extLst>
              <a:ext uri="{FF2B5EF4-FFF2-40B4-BE49-F238E27FC236}">
                <a16:creationId xmlns:a16="http://schemas.microsoft.com/office/drawing/2014/main" id="{521B52A3-0267-7393-B4BA-EF2CD491B5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79412" y="4274887"/>
            <a:ext cx="3133262" cy="1780318"/>
          </a:xfrm>
          <a:prstGeom prst="rect">
            <a:avLst/>
          </a:prstGeom>
        </p:spPr>
      </p:pic>
      <p:sp>
        <p:nvSpPr>
          <p:cNvPr id="15" name="Text Placeholder 14">
            <a:extLst>
              <a:ext uri="{FF2B5EF4-FFF2-40B4-BE49-F238E27FC236}">
                <a16:creationId xmlns:a16="http://schemas.microsoft.com/office/drawing/2014/main" id="{1A7FFB28-6F20-872A-67CA-B6584177DFEF}"/>
              </a:ext>
            </a:extLst>
          </p:cNvPr>
          <p:cNvSpPr>
            <a:spLocks noGrp="1"/>
          </p:cNvSpPr>
          <p:nvPr>
            <p:ph type="body" sz="quarter" idx="25"/>
          </p:nvPr>
        </p:nvSpPr>
        <p:spPr>
          <a:xfrm>
            <a:off x="2453183" y="1791557"/>
            <a:ext cx="2893710" cy="1551194"/>
          </a:xfrm>
        </p:spPr>
        <p:txBody>
          <a:bodyPr/>
          <a:lstStyle/>
          <a:p>
            <a:r>
              <a:rPr lang="en-AU"/>
              <a:t>A stamp you can make by carving or pressing into material.</a:t>
            </a:r>
          </a:p>
          <a:p>
            <a:endParaRPr lang="en-US"/>
          </a:p>
        </p:txBody>
      </p:sp>
      <p:sp>
        <p:nvSpPr>
          <p:cNvPr id="17" name="Text Placeholder 16">
            <a:extLst>
              <a:ext uri="{FF2B5EF4-FFF2-40B4-BE49-F238E27FC236}">
                <a16:creationId xmlns:a16="http://schemas.microsoft.com/office/drawing/2014/main" id="{08C62DFC-5793-94D6-37CF-3B3B0DFF62D4}"/>
              </a:ext>
            </a:extLst>
          </p:cNvPr>
          <p:cNvSpPr>
            <a:spLocks noGrp="1"/>
          </p:cNvSpPr>
          <p:nvPr>
            <p:ph type="body" sz="quarter" idx="22"/>
          </p:nvPr>
        </p:nvSpPr>
        <p:spPr>
          <a:xfrm>
            <a:off x="502750" y="1793891"/>
            <a:ext cx="1817914" cy="369332"/>
          </a:xfrm>
        </p:spPr>
        <p:txBody>
          <a:bodyPr/>
          <a:lstStyle/>
          <a:p>
            <a:r>
              <a:rPr lang="en-AU"/>
              <a:t>relief print</a:t>
            </a:r>
          </a:p>
        </p:txBody>
      </p:sp>
      <p:pic>
        <p:nvPicPr>
          <p:cNvPr id="24" name="Picture 2" descr="A black and white print&#10;&#10;AI-generated content may be incorrect.">
            <a:extLst>
              <a:ext uri="{FF2B5EF4-FFF2-40B4-BE49-F238E27FC236}">
                <a16:creationId xmlns:a16="http://schemas.microsoft.com/office/drawing/2014/main" id="{486794CE-9D17-37A4-03C3-83D1D646316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69"/>
          <a:stretch>
            <a:fillRect/>
          </a:stretch>
        </p:blipFill>
        <p:spPr bwMode="auto">
          <a:xfrm>
            <a:off x="5450836" y="1963436"/>
            <a:ext cx="3161838" cy="1780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E72AB69-4731-298A-8960-F376AB03C401}"/>
              </a:ext>
            </a:extLst>
          </p:cNvPr>
          <p:cNvSpPr>
            <a:spLocks noGrp="1"/>
          </p:cNvSpPr>
          <p:nvPr>
            <p:ph type="body" sz="quarter" idx="24"/>
          </p:nvPr>
        </p:nvSpPr>
        <p:spPr>
          <a:xfrm>
            <a:off x="2453183" y="4135638"/>
            <a:ext cx="2893710" cy="1107996"/>
          </a:xfrm>
        </p:spPr>
        <p:txBody>
          <a:bodyPr/>
          <a:lstStyle/>
          <a:p>
            <a:r>
              <a:rPr lang="en-US"/>
              <a:t>A tool you can use to press a relief print onto paper.</a:t>
            </a:r>
          </a:p>
        </p:txBody>
      </p:sp>
      <p:sp>
        <p:nvSpPr>
          <p:cNvPr id="5" name="Text Placeholder 4">
            <a:extLst>
              <a:ext uri="{FF2B5EF4-FFF2-40B4-BE49-F238E27FC236}">
                <a16:creationId xmlns:a16="http://schemas.microsoft.com/office/drawing/2014/main" id="{58BF39D6-B190-BCC4-1EEF-BC3189F319CD}"/>
              </a:ext>
            </a:extLst>
          </p:cNvPr>
          <p:cNvSpPr>
            <a:spLocks noGrp="1"/>
          </p:cNvSpPr>
          <p:nvPr>
            <p:ph type="body" sz="quarter" idx="23"/>
          </p:nvPr>
        </p:nvSpPr>
        <p:spPr>
          <a:xfrm>
            <a:off x="502750" y="4135638"/>
            <a:ext cx="1817914" cy="369332"/>
          </a:xfrm>
        </p:spPr>
        <p:txBody>
          <a:bodyPr/>
          <a:lstStyle/>
          <a:p>
            <a:r>
              <a:rPr lang="en-US"/>
              <a:t>baren</a:t>
            </a:r>
          </a:p>
        </p:txBody>
      </p:sp>
      <p:sp>
        <p:nvSpPr>
          <p:cNvPr id="6" name="TextBox 5">
            <a:extLst>
              <a:ext uri="{FF2B5EF4-FFF2-40B4-BE49-F238E27FC236}">
                <a16:creationId xmlns:a16="http://schemas.microsoft.com/office/drawing/2014/main" id="{A9865B8B-778D-97AF-8021-C37F0E91D6EF}"/>
              </a:ext>
            </a:extLst>
          </p:cNvPr>
          <p:cNvSpPr txBox="1"/>
          <p:nvPr/>
        </p:nvSpPr>
        <p:spPr>
          <a:xfrm>
            <a:off x="7380514" y="4859383"/>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9" name="TextBox 8">
            <a:extLst>
              <a:ext uri="{FF2B5EF4-FFF2-40B4-BE49-F238E27FC236}">
                <a16:creationId xmlns:a16="http://schemas.microsoft.com/office/drawing/2014/main" id="{F56FEA1C-8EA4-A9BF-0ED7-237EA4D12232}"/>
              </a:ext>
            </a:extLst>
          </p:cNvPr>
          <p:cNvSpPr txBox="1"/>
          <p:nvPr/>
        </p:nvSpPr>
        <p:spPr>
          <a:xfrm>
            <a:off x="3017520" y="6439989"/>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38035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3" grpId="0" build="p"/>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A71A00-BBB1-0D64-9688-7D69C6A5C1AA}"/>
              </a:ext>
            </a:extLst>
          </p:cNvPr>
          <p:cNvSpPr>
            <a:spLocks noGrp="1"/>
          </p:cNvSpPr>
          <p:nvPr>
            <p:ph type="body" sz="quarter" idx="24"/>
          </p:nvPr>
        </p:nvSpPr>
        <p:spPr/>
        <p:txBody>
          <a:bodyPr/>
          <a:lstStyle/>
          <a:p>
            <a:r>
              <a:rPr lang="en-AU" noProof="0"/>
              <a:t>Symbols Represent Ideas</a:t>
            </a:r>
          </a:p>
        </p:txBody>
      </p:sp>
      <p:sp>
        <p:nvSpPr>
          <p:cNvPr id="2" name="Cross 1">
            <a:extLst>
              <a:ext uri="{FF2B5EF4-FFF2-40B4-BE49-F238E27FC236}">
                <a16:creationId xmlns:a16="http://schemas.microsoft.com/office/drawing/2014/main" id="{24123992-2424-BCA1-EDC5-5D12AC0076F2}"/>
              </a:ext>
            </a:extLst>
          </p:cNvPr>
          <p:cNvSpPr/>
          <p:nvPr/>
        </p:nvSpPr>
        <p:spPr>
          <a:xfrm>
            <a:off x="980735" y="4508341"/>
            <a:ext cx="1525181" cy="1525181"/>
          </a:xfrm>
          <a:prstGeom prst="plus">
            <a:avLst>
              <a:gd name="adj" fmla="val 354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pic>
        <p:nvPicPr>
          <p:cNvPr id="12" name="Graphic 11" descr="Fork and knife with solid fill">
            <a:extLst>
              <a:ext uri="{FF2B5EF4-FFF2-40B4-BE49-F238E27FC236}">
                <a16:creationId xmlns:a16="http://schemas.microsoft.com/office/drawing/2014/main" id="{68F6B1C8-761B-DCEA-F354-CD901B68FE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8745" y="4293296"/>
            <a:ext cx="1911144" cy="1911144"/>
          </a:xfrm>
          <a:prstGeom prst="rect">
            <a:avLst/>
          </a:prstGeom>
        </p:spPr>
      </p:pic>
      <p:pic>
        <p:nvPicPr>
          <p:cNvPr id="20" name="Graphic 19" descr="Palette with solid fill">
            <a:extLst>
              <a:ext uri="{FF2B5EF4-FFF2-40B4-BE49-F238E27FC236}">
                <a16:creationId xmlns:a16="http://schemas.microsoft.com/office/drawing/2014/main" id="{BD4CC7C5-4E0A-F891-6708-A5B24271C3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54532">
            <a:off x="6188401" y="4064915"/>
            <a:ext cx="2424545" cy="2424545"/>
          </a:xfrm>
          <a:prstGeom prst="rect">
            <a:avLst/>
          </a:prstGeom>
        </p:spPr>
      </p:pic>
      <p:grpSp>
        <p:nvGrpSpPr>
          <p:cNvPr id="4" name="Group 3">
            <a:extLst>
              <a:ext uri="{FF2B5EF4-FFF2-40B4-BE49-F238E27FC236}">
                <a16:creationId xmlns:a16="http://schemas.microsoft.com/office/drawing/2014/main" id="{6B9C69F3-A598-6F39-479B-C70F07548ADD}"/>
              </a:ext>
            </a:extLst>
          </p:cNvPr>
          <p:cNvGrpSpPr/>
          <p:nvPr/>
        </p:nvGrpSpPr>
        <p:grpSpPr>
          <a:xfrm>
            <a:off x="431800" y="1268413"/>
            <a:ext cx="8243889" cy="3024883"/>
            <a:chOff x="431800" y="1268413"/>
            <a:chExt cx="8243889" cy="3024883"/>
          </a:xfrm>
        </p:grpSpPr>
        <p:pic>
          <p:nvPicPr>
            <p:cNvPr id="9" name="Picture 8">
              <a:extLst>
                <a:ext uri="{FF2B5EF4-FFF2-40B4-BE49-F238E27FC236}">
                  <a16:creationId xmlns:a16="http://schemas.microsoft.com/office/drawing/2014/main" id="{33095B1E-E797-9412-0075-D017DCF177C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31800" y="1268413"/>
              <a:ext cx="2669257" cy="2279562"/>
            </a:xfrm>
            <a:prstGeom prst="rect">
              <a:avLst/>
            </a:prstGeom>
          </p:spPr>
        </p:pic>
        <p:sp>
          <p:nvSpPr>
            <p:cNvPr id="5" name="Down Arrow 4">
              <a:extLst>
                <a:ext uri="{FF2B5EF4-FFF2-40B4-BE49-F238E27FC236}">
                  <a16:creationId xmlns:a16="http://schemas.microsoft.com/office/drawing/2014/main" id="{DF290BED-2945-BF65-91AC-E4EEBE9159E8}"/>
                </a:ext>
              </a:extLst>
            </p:cNvPr>
            <p:cNvSpPr/>
            <p:nvPr/>
          </p:nvSpPr>
          <p:spPr>
            <a:xfrm>
              <a:off x="1517858" y="3429000"/>
              <a:ext cx="450937" cy="864296"/>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pic>
          <p:nvPicPr>
            <p:cNvPr id="11" name="Picture 10">
              <a:extLst>
                <a:ext uri="{FF2B5EF4-FFF2-40B4-BE49-F238E27FC236}">
                  <a16:creationId xmlns:a16="http://schemas.microsoft.com/office/drawing/2014/main" id="{848F8982-5FB0-9350-BB65-2C7278F6AAC2}"/>
                </a:ext>
              </a:extLst>
            </p:cNvPr>
            <p:cNvPicPr>
              <a:picLocks noChangeAspect="1"/>
            </p:cNvPicPr>
            <p:nvPr/>
          </p:nvPicPr>
          <p:blipFill>
            <a:blip r:embed="rId8" cstate="screen">
              <a:extLst>
                <a:ext uri="{28A0092B-C50C-407E-A947-70E740481C1C}">
                  <a14:useLocalDpi xmlns:a14="http://schemas.microsoft.com/office/drawing/2010/main"/>
                </a:ext>
              </a:extLst>
            </a:blip>
            <a:srcRect l="-157"/>
            <a:stretch>
              <a:fillRect/>
            </a:stretch>
          </p:blipFill>
          <p:spPr>
            <a:xfrm>
              <a:off x="3185471" y="1268413"/>
              <a:ext cx="2669257" cy="2279562"/>
            </a:xfrm>
            <a:prstGeom prst="rect">
              <a:avLst/>
            </a:prstGeom>
          </p:spPr>
        </p:pic>
        <p:pic>
          <p:nvPicPr>
            <p:cNvPr id="15" name="Picture 14">
              <a:extLst>
                <a:ext uri="{FF2B5EF4-FFF2-40B4-BE49-F238E27FC236}">
                  <a16:creationId xmlns:a16="http://schemas.microsoft.com/office/drawing/2014/main" id="{B2141485-CBA7-0953-85DE-AE17597DF32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29733" y="1268413"/>
              <a:ext cx="2745956" cy="2279562"/>
            </a:xfrm>
            <a:prstGeom prst="rect">
              <a:avLst/>
            </a:prstGeom>
          </p:spPr>
        </p:pic>
        <p:sp>
          <p:nvSpPr>
            <p:cNvPr id="6" name="Down Arrow 5">
              <a:extLst>
                <a:ext uri="{FF2B5EF4-FFF2-40B4-BE49-F238E27FC236}">
                  <a16:creationId xmlns:a16="http://schemas.microsoft.com/office/drawing/2014/main" id="{70D5D609-D7FE-7691-8B1C-C7A3F9A01338}"/>
                </a:ext>
              </a:extLst>
            </p:cNvPr>
            <p:cNvSpPr/>
            <p:nvPr/>
          </p:nvSpPr>
          <p:spPr>
            <a:xfrm>
              <a:off x="4346531" y="3429000"/>
              <a:ext cx="450937" cy="864296"/>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7" name="Down Arrow 6">
              <a:extLst>
                <a:ext uri="{FF2B5EF4-FFF2-40B4-BE49-F238E27FC236}">
                  <a16:creationId xmlns:a16="http://schemas.microsoft.com/office/drawing/2014/main" id="{7C4C8A1F-215F-1E95-19A6-2F09ABCDFF95}"/>
                </a:ext>
              </a:extLst>
            </p:cNvPr>
            <p:cNvSpPr/>
            <p:nvPr/>
          </p:nvSpPr>
          <p:spPr>
            <a:xfrm>
              <a:off x="7175204" y="3429000"/>
              <a:ext cx="450937" cy="864296"/>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grpSp>
      <p:pic>
        <p:nvPicPr>
          <p:cNvPr id="18" name="Picture 17">
            <a:extLst>
              <a:ext uri="{FF2B5EF4-FFF2-40B4-BE49-F238E27FC236}">
                <a16:creationId xmlns:a16="http://schemas.microsoft.com/office/drawing/2014/main" id="{8EDFAA2B-BE10-66A7-ADAA-EF87C3DB2892}"/>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5944020" y="2408194"/>
            <a:ext cx="2742193" cy="2742193"/>
          </a:xfrm>
          <a:prstGeom prst="rect">
            <a:avLst/>
          </a:prstGeom>
        </p:spPr>
      </p:pic>
      <p:pic>
        <p:nvPicPr>
          <p:cNvPr id="19" name="Picture 18">
            <a:extLst>
              <a:ext uri="{FF2B5EF4-FFF2-40B4-BE49-F238E27FC236}">
                <a16:creationId xmlns:a16="http://schemas.microsoft.com/office/drawing/2014/main" id="{993ADBCA-30A6-C1CD-8AFF-AABD6BAD4E73}"/>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468563" y="2604515"/>
            <a:ext cx="2504332" cy="2512570"/>
          </a:xfrm>
          <a:prstGeom prst="rect">
            <a:avLst/>
          </a:prstGeom>
        </p:spPr>
      </p:pic>
      <p:pic>
        <p:nvPicPr>
          <p:cNvPr id="21" name="Picture 20">
            <a:extLst>
              <a:ext uri="{FF2B5EF4-FFF2-40B4-BE49-F238E27FC236}">
                <a16:creationId xmlns:a16="http://schemas.microsoft.com/office/drawing/2014/main" id="{EC2798E9-18FB-83BD-FB93-899BF5D0A57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323137" y="2570497"/>
            <a:ext cx="2504332" cy="2429051"/>
          </a:xfrm>
          <a:prstGeom prst="rect">
            <a:avLst/>
          </a:prstGeom>
        </p:spPr>
      </p:pic>
    </p:spTree>
    <p:extLst>
      <p:ext uri="{BB962C8B-B14F-4D97-AF65-F5344CB8AC3E}">
        <p14:creationId xmlns:p14="http://schemas.microsoft.com/office/powerpoint/2010/main" val="210021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8"/>
                                        </p:tgtEl>
                                      </p:cBhvr>
                                    </p:animEffect>
                                    <p:animScale>
                                      <p:cBhvr>
                                        <p:cTn id="17" dur="250" autoRev="1" fill="hold"/>
                                        <p:tgtEl>
                                          <p:spTgt spid="1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EA1FBD6F-81E3-D3FA-B038-E490208FE959}"/>
              </a:ext>
            </a:extLst>
          </p:cNvPr>
          <p:cNvGraphicFramePr>
            <a:graphicFrameLocks noGrp="1"/>
          </p:cNvGraphicFramePr>
          <p:nvPr>
            <p:extLst>
              <p:ext uri="{D42A27DB-BD31-4B8C-83A1-F6EECF244321}">
                <p14:modId xmlns:p14="http://schemas.microsoft.com/office/powerpoint/2010/main" val="3351792298"/>
              </p:ext>
            </p:extLst>
          </p:nvPr>
        </p:nvGraphicFramePr>
        <p:xfrm>
          <a:off x="431800" y="3428999"/>
          <a:ext cx="8211549" cy="2879724"/>
        </p:xfrm>
        <a:graphic>
          <a:graphicData uri="http://schemas.openxmlformats.org/drawingml/2006/table">
            <a:tbl>
              <a:tblPr firstRow="1" bandRow="1">
                <a:tableStyleId>{5C22544A-7EE6-4342-B048-85BDC9FD1C3A}</a:tableStyleId>
              </a:tblPr>
              <a:tblGrid>
                <a:gridCol w="3364948">
                  <a:extLst>
                    <a:ext uri="{9D8B030D-6E8A-4147-A177-3AD203B41FA5}">
                      <a16:colId xmlns:a16="http://schemas.microsoft.com/office/drawing/2014/main" val="3869860373"/>
                    </a:ext>
                  </a:extLst>
                </a:gridCol>
                <a:gridCol w="4846601">
                  <a:extLst>
                    <a:ext uri="{9D8B030D-6E8A-4147-A177-3AD203B41FA5}">
                      <a16:colId xmlns:a16="http://schemas.microsoft.com/office/drawing/2014/main" val="3342724657"/>
                    </a:ext>
                  </a:extLst>
                </a:gridCol>
              </a:tblGrid>
              <a:tr h="490346">
                <a:tc>
                  <a:txBody>
                    <a:bodyPr/>
                    <a:lstStyle/>
                    <a:p>
                      <a:pPr algn="ctr"/>
                      <a:r>
                        <a:rPr lang="en-AU" sz="2400" noProof="0">
                          <a:solidFill>
                            <a:schemeClr val="bg1"/>
                          </a:solidFill>
                        </a:rPr>
                        <a:t>Symbol</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en-AU" sz="2400" noProof="0"/>
                        <a:t>Idea</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387019100"/>
                  </a:ext>
                </a:extLst>
              </a:tr>
              <a:tr h="1194689">
                <a:tc>
                  <a:txBody>
                    <a:bodyPr/>
                    <a:lstStyle/>
                    <a:p>
                      <a:pPr algn="ctr"/>
                      <a:endParaRPr lang="en-AU" sz="6600" noProof="0"/>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200" b="1" noProof="0">
                        <a:solidFill>
                          <a:schemeClr val="tx1"/>
                        </a:solidFill>
                        <a:latin typeface="Dreaming Outloud Pro" panose="03050502040302030504" pitchFamily="66" charset="77"/>
                        <a:cs typeface="Dreaming Outloud Pro" panose="03050502040302030504" pitchFamily="66" charset="77"/>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56052515"/>
                  </a:ext>
                </a:extLst>
              </a:tr>
              <a:tr h="1194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6600" noProof="0"/>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200" b="1" noProof="0">
                        <a:solidFill>
                          <a:schemeClr val="accent1"/>
                        </a:solidFill>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54610678"/>
                  </a:ext>
                </a:extLst>
              </a:tr>
            </a:tbl>
          </a:graphicData>
        </a:graphic>
      </p:graphicFrame>
      <p:pic>
        <p:nvPicPr>
          <p:cNvPr id="19" name="Picture 18" descr="A green soap bar with bubbles&#10;&#10;AI-generated content may be incorrect.">
            <a:extLst>
              <a:ext uri="{FF2B5EF4-FFF2-40B4-BE49-F238E27FC236}">
                <a16:creationId xmlns:a16="http://schemas.microsoft.com/office/drawing/2014/main" id="{C3964C8E-3A84-5572-0DD8-E25D768C2D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651" y="5167428"/>
            <a:ext cx="3043505" cy="1077039"/>
          </a:xfrm>
          <a:prstGeom prst="rect">
            <a:avLst/>
          </a:prstGeom>
        </p:spPr>
      </p:pic>
      <p:sp>
        <p:nvSpPr>
          <p:cNvPr id="2" name="Text Placeholder 1">
            <a:extLst>
              <a:ext uri="{FF2B5EF4-FFF2-40B4-BE49-F238E27FC236}">
                <a16:creationId xmlns:a16="http://schemas.microsoft.com/office/drawing/2014/main" id="{1E8CFBFE-7F20-144F-E7A5-3DEF3E9EECEB}"/>
              </a:ext>
            </a:extLst>
          </p:cNvPr>
          <p:cNvSpPr>
            <a:spLocks noGrp="1"/>
          </p:cNvSpPr>
          <p:nvPr>
            <p:ph type="body" sz="quarter" idx="24"/>
          </p:nvPr>
        </p:nvSpPr>
        <p:spPr/>
        <p:txBody>
          <a:bodyPr/>
          <a:lstStyle/>
          <a:p>
            <a:r>
              <a:rPr lang="en-AU" noProof="0"/>
              <a:t>Symbols Represent Ideas</a:t>
            </a:r>
          </a:p>
        </p:txBody>
      </p:sp>
      <p:sp>
        <p:nvSpPr>
          <p:cNvPr id="20" name="TextBox 19">
            <a:extLst>
              <a:ext uri="{FF2B5EF4-FFF2-40B4-BE49-F238E27FC236}">
                <a16:creationId xmlns:a16="http://schemas.microsoft.com/office/drawing/2014/main" id="{5939923A-BE71-A5E3-945C-2A65665F8E99}"/>
              </a:ext>
            </a:extLst>
          </p:cNvPr>
          <p:cNvSpPr txBox="1"/>
          <p:nvPr/>
        </p:nvSpPr>
        <p:spPr>
          <a:xfrm>
            <a:off x="3859184" y="5445724"/>
            <a:ext cx="4737051"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i="0" noProof="0">
                <a:solidFill>
                  <a:schemeClr val="tx1"/>
                </a:solidFill>
                <a:latin typeface="+mn-lt"/>
              </a:rPr>
              <a:t>Cleaning</a:t>
            </a:r>
          </a:p>
        </p:txBody>
      </p:sp>
      <p:sp>
        <p:nvSpPr>
          <p:cNvPr id="21" name="Oval 20">
            <a:extLst>
              <a:ext uri="{FF2B5EF4-FFF2-40B4-BE49-F238E27FC236}">
                <a16:creationId xmlns:a16="http://schemas.microsoft.com/office/drawing/2014/main" id="{9F6A9271-3E0F-A05B-5414-4B3E317D43C8}"/>
              </a:ext>
            </a:extLst>
          </p:cNvPr>
          <p:cNvSpPr/>
          <p:nvPr/>
        </p:nvSpPr>
        <p:spPr>
          <a:xfrm>
            <a:off x="1554630" y="5167428"/>
            <a:ext cx="1107996" cy="110799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sp>
        <p:nvSpPr>
          <p:cNvPr id="23" name="TextBox 22">
            <a:extLst>
              <a:ext uri="{FF2B5EF4-FFF2-40B4-BE49-F238E27FC236}">
                <a16:creationId xmlns:a16="http://schemas.microsoft.com/office/drawing/2014/main" id="{497DA08E-A6BF-5537-0B26-C35AAAB76C3E}"/>
              </a:ext>
            </a:extLst>
          </p:cNvPr>
          <p:cNvSpPr txBox="1"/>
          <p:nvPr/>
        </p:nvSpPr>
        <p:spPr>
          <a:xfrm>
            <a:off x="3859184" y="4270781"/>
            <a:ext cx="4661452"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i="0" noProof="0">
                <a:solidFill>
                  <a:schemeClr val="tx1"/>
                </a:solidFill>
                <a:latin typeface="+mn-lt"/>
                <a:cs typeface="Dreaming Outloud Pro" panose="03050502040302030504" pitchFamily="66" charset="77"/>
              </a:rPr>
              <a:t>Happiness, Excitement</a:t>
            </a:r>
          </a:p>
        </p:txBody>
      </p:sp>
      <p:pic>
        <p:nvPicPr>
          <p:cNvPr id="4" name="Picture 3" descr="A group of emojis&#10;&#10;AI-generated content may be incorrect.">
            <a:extLst>
              <a:ext uri="{FF2B5EF4-FFF2-40B4-BE49-F238E27FC236}">
                <a16:creationId xmlns:a16="http://schemas.microsoft.com/office/drawing/2014/main" id="{AEB3104C-6DEF-8431-A8A1-03B2A08C930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41430" y="1125118"/>
            <a:ext cx="6361139" cy="2237086"/>
          </a:xfrm>
          <a:prstGeom prst="rect">
            <a:avLst/>
          </a:prstGeom>
        </p:spPr>
      </p:pic>
      <p:pic>
        <p:nvPicPr>
          <p:cNvPr id="14" name="Picture 13" descr="A yellow smiley face with a smile&#10;&#10;AI-generated content may be incorrect.">
            <a:extLst>
              <a:ext uri="{FF2B5EF4-FFF2-40B4-BE49-F238E27FC236}">
                <a16:creationId xmlns:a16="http://schemas.microsoft.com/office/drawing/2014/main" id="{FD2B55BE-24CE-EB5F-12A7-C20ACE90F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2793" y="3998542"/>
            <a:ext cx="1211669" cy="1077039"/>
          </a:xfrm>
          <a:prstGeom prst="rect">
            <a:avLst/>
          </a:prstGeom>
        </p:spPr>
      </p:pic>
    </p:spTree>
    <p:extLst>
      <p:ext uri="{BB962C8B-B14F-4D97-AF65-F5344CB8AC3E}">
        <p14:creationId xmlns:p14="http://schemas.microsoft.com/office/powerpoint/2010/main" val="2865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7ED9-A9F7-F1B8-07B7-860EFB2B77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D98167-3B6E-768F-D926-27E68FB7BA0D}"/>
              </a:ext>
            </a:extLst>
          </p:cNvPr>
          <p:cNvGraphicFramePr>
            <a:graphicFrameLocks noGrp="1"/>
          </p:cNvGraphicFramePr>
          <p:nvPr>
            <p:extLst>
              <p:ext uri="{D42A27DB-BD31-4B8C-83A1-F6EECF244321}">
                <p14:modId xmlns:p14="http://schemas.microsoft.com/office/powerpoint/2010/main" val="538132978"/>
              </p:ext>
            </p:extLst>
          </p:nvPr>
        </p:nvGraphicFramePr>
        <p:xfrm>
          <a:off x="431800" y="3428999"/>
          <a:ext cx="8211549" cy="2879724"/>
        </p:xfrm>
        <a:graphic>
          <a:graphicData uri="http://schemas.openxmlformats.org/drawingml/2006/table">
            <a:tbl>
              <a:tblPr firstRow="1" bandRow="1">
                <a:tableStyleId>{5C22544A-7EE6-4342-B048-85BDC9FD1C3A}</a:tableStyleId>
              </a:tblPr>
              <a:tblGrid>
                <a:gridCol w="3364948">
                  <a:extLst>
                    <a:ext uri="{9D8B030D-6E8A-4147-A177-3AD203B41FA5}">
                      <a16:colId xmlns:a16="http://schemas.microsoft.com/office/drawing/2014/main" val="3869860373"/>
                    </a:ext>
                  </a:extLst>
                </a:gridCol>
                <a:gridCol w="4846601">
                  <a:extLst>
                    <a:ext uri="{9D8B030D-6E8A-4147-A177-3AD203B41FA5}">
                      <a16:colId xmlns:a16="http://schemas.microsoft.com/office/drawing/2014/main" val="3342724657"/>
                    </a:ext>
                  </a:extLst>
                </a:gridCol>
              </a:tblGrid>
              <a:tr h="490346">
                <a:tc>
                  <a:txBody>
                    <a:bodyPr/>
                    <a:lstStyle/>
                    <a:p>
                      <a:pPr algn="ctr"/>
                      <a:r>
                        <a:rPr lang="en-AU" sz="2400" noProof="0">
                          <a:solidFill>
                            <a:schemeClr val="bg1"/>
                          </a:solidFill>
                        </a:rPr>
                        <a:t>Symbol</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en-AU" sz="2400" noProof="0"/>
                        <a:t>Idea</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387019100"/>
                  </a:ext>
                </a:extLst>
              </a:tr>
              <a:tr h="1194689">
                <a:tc>
                  <a:txBody>
                    <a:bodyPr/>
                    <a:lstStyle/>
                    <a:p>
                      <a:pPr algn="ctr"/>
                      <a:endParaRPr lang="en-AU" sz="6600" noProof="0"/>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200" b="1" noProof="0">
                        <a:solidFill>
                          <a:schemeClr val="tx1"/>
                        </a:solidFill>
                        <a:latin typeface="Dreaming Outloud Pro" panose="03050502040302030504" pitchFamily="66" charset="77"/>
                        <a:cs typeface="Dreaming Outloud Pro" panose="03050502040302030504" pitchFamily="66" charset="77"/>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56052515"/>
                  </a:ext>
                </a:extLst>
              </a:tr>
              <a:tr h="1194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6600" noProof="0"/>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200" b="1" noProof="0">
                        <a:solidFill>
                          <a:schemeClr val="accent1"/>
                        </a:solidFill>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54610678"/>
                  </a:ext>
                </a:extLst>
              </a:tr>
            </a:tbl>
          </a:graphicData>
        </a:graphic>
      </p:graphicFrame>
      <p:pic>
        <p:nvPicPr>
          <p:cNvPr id="17" name="Picture 16" descr="A flag with stars and a red cross&#10;&#10;AI-generated content may be incorrect.">
            <a:extLst>
              <a:ext uri="{FF2B5EF4-FFF2-40B4-BE49-F238E27FC236}">
                <a16:creationId xmlns:a16="http://schemas.microsoft.com/office/drawing/2014/main" id="{86239AB2-5ABC-2AD0-9B7A-E71455303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501" y="5143548"/>
            <a:ext cx="3279668" cy="1107996"/>
          </a:xfrm>
          <a:prstGeom prst="rect">
            <a:avLst/>
          </a:prstGeom>
        </p:spPr>
      </p:pic>
      <p:sp>
        <p:nvSpPr>
          <p:cNvPr id="5" name="Text Placeholder 4">
            <a:extLst>
              <a:ext uri="{FF2B5EF4-FFF2-40B4-BE49-F238E27FC236}">
                <a16:creationId xmlns:a16="http://schemas.microsoft.com/office/drawing/2014/main" id="{B6FDBC24-1837-1DA6-9C6D-ED52986FE47F}"/>
              </a:ext>
            </a:extLst>
          </p:cNvPr>
          <p:cNvSpPr>
            <a:spLocks noGrp="1"/>
          </p:cNvSpPr>
          <p:nvPr>
            <p:ph type="body" sz="quarter" idx="23"/>
          </p:nvPr>
        </p:nvSpPr>
        <p:spPr>
          <a:xfrm>
            <a:off x="1966586" y="401037"/>
            <a:ext cx="6676763" cy="539859"/>
          </a:xfrm>
        </p:spPr>
        <p:txBody>
          <a:bodyPr/>
          <a:lstStyle/>
          <a:p>
            <a:r>
              <a:rPr lang="en-AU" noProof="0"/>
              <a:t>Symbols Represent Ideas</a:t>
            </a:r>
          </a:p>
        </p:txBody>
      </p:sp>
      <p:sp>
        <p:nvSpPr>
          <p:cNvPr id="9" name="TextBox 8">
            <a:extLst>
              <a:ext uri="{FF2B5EF4-FFF2-40B4-BE49-F238E27FC236}">
                <a16:creationId xmlns:a16="http://schemas.microsoft.com/office/drawing/2014/main" id="{28A4EEEE-3EBD-1F24-0290-202A8DCFF98D}"/>
              </a:ext>
            </a:extLst>
          </p:cNvPr>
          <p:cNvSpPr txBox="1"/>
          <p:nvPr/>
        </p:nvSpPr>
        <p:spPr>
          <a:xfrm>
            <a:off x="3859184" y="5445724"/>
            <a:ext cx="4737051"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i="0" noProof="0">
                <a:solidFill>
                  <a:schemeClr val="tx1"/>
                </a:solidFill>
                <a:latin typeface="+mn-lt"/>
              </a:rPr>
              <a:t>Hot Weather</a:t>
            </a:r>
          </a:p>
        </p:txBody>
      </p:sp>
      <p:sp>
        <p:nvSpPr>
          <p:cNvPr id="14" name="TextBox 13">
            <a:extLst>
              <a:ext uri="{FF2B5EF4-FFF2-40B4-BE49-F238E27FC236}">
                <a16:creationId xmlns:a16="http://schemas.microsoft.com/office/drawing/2014/main" id="{C9CA5AF7-6576-DDBA-9819-A3E684543970}"/>
              </a:ext>
            </a:extLst>
          </p:cNvPr>
          <p:cNvSpPr txBox="1"/>
          <p:nvPr/>
        </p:nvSpPr>
        <p:spPr>
          <a:xfrm>
            <a:off x="3859183" y="4293277"/>
            <a:ext cx="4737052"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i="0" noProof="0">
                <a:solidFill>
                  <a:schemeClr val="tx1"/>
                </a:solidFill>
                <a:latin typeface="+mn-lt"/>
                <a:cs typeface="Dreaming Outloud Pro" panose="03050502040302030504" pitchFamily="66" charset="77"/>
              </a:rPr>
              <a:t>Love, Care</a:t>
            </a:r>
          </a:p>
        </p:txBody>
      </p:sp>
      <p:sp>
        <p:nvSpPr>
          <p:cNvPr id="16" name="Oval 15">
            <a:extLst>
              <a:ext uri="{FF2B5EF4-FFF2-40B4-BE49-F238E27FC236}">
                <a16:creationId xmlns:a16="http://schemas.microsoft.com/office/drawing/2014/main" id="{870619EB-79F2-DB07-7F25-5792D9BD0F8B}"/>
              </a:ext>
            </a:extLst>
          </p:cNvPr>
          <p:cNvSpPr/>
          <p:nvPr/>
        </p:nvSpPr>
        <p:spPr>
          <a:xfrm>
            <a:off x="465562" y="5168600"/>
            <a:ext cx="1107996" cy="1107996"/>
          </a:xfrm>
          <a:prstGeom prst="ellipse">
            <a:avLst/>
          </a:pr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noProof="0">
              <a:solidFill>
                <a:schemeClr val="tx2"/>
              </a:solidFill>
            </a:endParaRPr>
          </a:p>
        </p:txBody>
      </p:sp>
      <p:pic>
        <p:nvPicPr>
          <p:cNvPr id="4" name="Picture 3" descr="A group of emojis&#10;&#10;AI-generated content may be incorrect.">
            <a:extLst>
              <a:ext uri="{FF2B5EF4-FFF2-40B4-BE49-F238E27FC236}">
                <a16:creationId xmlns:a16="http://schemas.microsoft.com/office/drawing/2014/main" id="{D9A994FD-36AB-1A51-A6C1-C7B1D85CE4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41430" y="1125118"/>
            <a:ext cx="6361139" cy="2237086"/>
          </a:xfrm>
          <a:prstGeom prst="rect">
            <a:avLst/>
          </a:prstGeom>
        </p:spPr>
      </p:pic>
      <p:pic>
        <p:nvPicPr>
          <p:cNvPr id="21" name="Picture 20" descr="A red heart with a white background&#10;&#10;AI-generated content may be incorrect.">
            <a:extLst>
              <a:ext uri="{FF2B5EF4-FFF2-40B4-BE49-F238E27FC236}">
                <a16:creationId xmlns:a16="http://schemas.microsoft.com/office/drawing/2014/main" id="{A9F5E2D3-A623-4D73-2F6B-79EBAF8C5A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0386" y="3966449"/>
            <a:ext cx="1211409" cy="1107996"/>
          </a:xfrm>
          <a:prstGeom prst="rect">
            <a:avLst/>
          </a:prstGeom>
        </p:spPr>
      </p:pic>
    </p:spTree>
    <p:extLst>
      <p:ext uri="{BB962C8B-B14F-4D97-AF65-F5344CB8AC3E}">
        <p14:creationId xmlns:p14="http://schemas.microsoft.com/office/powerpoint/2010/main" val="294342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 name="ARTICULATE_DESIGN_ID_CUSTOM DESIGN" val="JizD6fQG"/>
  <p:tag name="ARTICULATE_DESIGN_ID_5_OFFICE THEME" val="trXBsvWs"/>
  <p:tag name="ARTICULATE_DESIGN_ID_GGSA_CURRICULUM_PPT_THEME" val="kbp9wEb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GSA_Curriculum_PPT_Theme">
  <a:themeElements>
    <a:clrScheme name="GGSA">
      <a:dk1>
        <a:srgbClr val="181818"/>
      </a:dk1>
      <a:lt1>
        <a:sysClr val="window" lastClr="FFFFFF"/>
      </a:lt1>
      <a:dk2>
        <a:srgbClr val="1F1F1F"/>
      </a:dk2>
      <a:lt2>
        <a:srgbClr val="181818"/>
      </a:lt2>
      <a:accent1>
        <a:srgbClr val="177F99"/>
      </a:accent1>
      <a:accent2>
        <a:srgbClr val="A3A3A3"/>
      </a:accent2>
      <a:accent3>
        <a:srgbClr val="FAA234"/>
      </a:accent3>
      <a:accent4>
        <a:srgbClr val="FBB561"/>
      </a:accent4>
      <a:accent5>
        <a:srgbClr val="FDBC14"/>
      </a:accent5>
      <a:accent6>
        <a:srgbClr val="FED05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GGSA_Curriculum_PPT_Theme" id="{1BBDCDBC-CF02-4599-9A13-09DFC0558105}" vid="{F26590E7-F273-42E2-B3FD-7B468DE84EEB}"/>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SharedWithUsers xmlns="f315eb64-a02b-4bd5-a84c-38ab918c4ccd">
      <UserInfo>
        <DisplayName>Vanessa Leonhardt - Archive</DisplayName>
        <AccountId>208</AccountId>
        <AccountType/>
      </UserInfo>
      <UserInfo>
        <DisplayName>Jacqui Castorina</DisplayName>
        <AccountId>112</AccountId>
        <AccountType/>
      </UserInfo>
    </SharedWithUsers>
    <TaxCatchAll xmlns="f315eb64-a02b-4bd5-a84c-38ab918c4ccd" xsi:nil="true"/>
    <lcf76f155ced4ddcb4097134ff3c332f xmlns="d63ea73a-d7e6-4e3a-bf41-d78273581467">
      <Terms xmlns="http://schemas.microsoft.com/office/infopath/2007/PartnerControls"/>
    </lcf76f155ced4ddcb4097134ff3c332f>
    <MediaLengthInSeconds xmlns="d63ea73a-d7e6-4e3a-bf41-d78273581467" xsi:nil="true"/>
    <_Flow_SignoffStatus xmlns="d63ea73a-d7e6-4e3a-bf41-d78273581467" xsi:nil="true"/>
    <_Revision xmlns="http://schemas.microsoft.com/sharepoint/v3/fields" xsi:nil="true"/>
    <Review_x0020_History xmlns="d63ea73a-d7e6-4e3a-bf41-d78273581467" xsi:nil="true"/>
    <_dlc_DocId xmlns="f315eb64-a02b-4bd5-a84c-38ab918c4ccd">3KN27SNVY5CS-90160594-426780</_dlc_DocId>
    <_dlc_DocIdPersistId xmlns="f315eb64-a02b-4bd5-a84c-38ab918c4ccd">false</_dlc_DocIdPersistId>
    <_dlc_DocIdUrl xmlns="f315eb64-a02b-4bd5-a84c-38ab918c4ccd">
      <Url>https://ggsaus.sharepoint.com/sites/Curriculum/_layouts/15/DocIdRedir.aspx?ID=3KN27SNVY5CS-90160594-426780</Url>
      <Description>3KN27SNVY5CS-90160594-426780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1C80E3-7085-4EFA-9580-9B95782F31B4}">
  <ds:schemaRefs>
    <ds:schemaRef ds:uri="http://schemas.microsoft.com/sharepoint/events"/>
  </ds:schemaRefs>
</ds:datastoreItem>
</file>

<file path=customXml/itemProps2.xml><?xml version="1.0" encoding="utf-8"?>
<ds:datastoreItem xmlns:ds="http://schemas.openxmlformats.org/officeDocument/2006/customXml" ds:itemID="{ECCA1584-9CA9-46D4-BE44-1AD376E0FB8E}">
  <ds:schemaRefs>
    <ds:schemaRef ds:uri="f315eb64-a02b-4bd5-a84c-38ab918c4ccd"/>
    <ds:schemaRef ds:uri="http://schemas.microsoft.com/sharepoint/v3/fields"/>
    <ds:schemaRef ds:uri="d63ea73a-d7e6-4e3a-bf41-d78273581467"/>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4.xml><?xml version="1.0" encoding="utf-8"?>
<ds:datastoreItem xmlns:ds="http://schemas.openxmlformats.org/officeDocument/2006/customXml" ds:itemID="{245BF399-4A19-4E77-9E83-D474431DA743}">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244ecb8-16fe-4c0f-8e27-d1c8d10e61bf}" enabled="0" method="" siteId="{9244ecb8-16fe-4c0f-8e27-d1c8d10e61bf}" removed="1"/>
</clbl:labelList>
</file>

<file path=docProps/app.xml><?xml version="1.0" encoding="utf-8"?>
<Properties xmlns="http://schemas.openxmlformats.org/officeDocument/2006/extended-properties" xmlns:vt="http://schemas.openxmlformats.org/officeDocument/2006/docPropsVTypes">
  <Template>GGSA_Curriculum_PPT_Theme</Template>
  <TotalTime>1286</TotalTime>
  <Words>889</Words>
  <Application>Microsoft Office PowerPoint</Application>
  <PresentationFormat>On-screen Show (4:3)</PresentationFormat>
  <Paragraphs>105</Paragraphs>
  <Slides>38</Slides>
  <Notes>36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vt:lpstr>
      <vt:lpstr>Calibri</vt:lpstr>
      <vt:lpstr>Calibri Light</vt:lpstr>
      <vt:lpstr>Dreaming Outloud Pro</vt:lpstr>
      <vt:lpstr>Ink Free</vt:lpstr>
      <vt:lpstr>Custom Design</vt:lpstr>
      <vt:lpstr>GGSA_Curriculum_PPT_Theme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CYP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subject>Parenting</dc:subject>
  <dc:creator>Sandra Thibeault</dc:creator>
  <cp:keywords>Parenting</cp:keywords>
  <cp:lastModifiedBy>Fiona Tye</cp:lastModifiedBy>
  <cp:revision>2</cp:revision>
  <cp:lastPrinted>2025-08-20T16:43:37Z</cp:lastPrinted>
  <dcterms:created xsi:type="dcterms:W3CDTF">2017-09-25T17:46:47Z</dcterms:created>
  <dcterms:modified xsi:type="dcterms:W3CDTF">2025-10-22T05:57:31Z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_dlc_DocIdItemGuid">
    <vt:lpwstr>299b4ed7-1f0f-43b8-b5c4-7495bd843549</vt:lpwstr>
  </property>
  <property fmtid="{D5CDD505-2E9C-101B-9397-08002B2CF9AE}" pid="5" name="dcProductDevelopment">
    <vt:bool>false</vt:bool>
  </property>
  <property fmtid="{D5CDD505-2E9C-101B-9397-08002B2CF9AE}" pid="6" name="dcInternalEvaluationLibrary">
    <vt:bool>false</vt:bool>
  </property>
  <property fmtid="{D5CDD505-2E9C-101B-9397-08002B2CF9AE}" pid="7" name="dcMarketingServices">
    <vt:bool>false</vt:bool>
  </property>
  <property fmtid="{D5CDD505-2E9C-101B-9397-08002B2CF9AE}" pid="8" name="dcIntranet">
    <vt:bool>false</vt:bool>
  </property>
  <property fmtid="{D5CDD505-2E9C-101B-9397-08002B2CF9AE}" pid="9" name="dcExternalEvaluationLibrary">
    <vt:bool>false</vt:bool>
  </property>
  <property fmtid="{D5CDD505-2E9C-101B-9397-08002B2CF9AE}" pid="10" name="dcSchoolsAllStaff">
    <vt:bool>false</vt:bool>
  </property>
  <property fmtid="{D5CDD505-2E9C-101B-9397-08002B2CF9AE}" pid="11" name="dcDirectors">
    <vt:bool>false</vt:bool>
  </property>
  <property fmtid="{D5CDD505-2E9C-101B-9397-08002B2CF9AE}" pid="12" name="dcGreatTeachingPortal">
    <vt:bool>false</vt:bool>
  </property>
  <property fmtid="{D5CDD505-2E9C-101B-9397-08002B2CF9AE}" pid="13" name="dcBrochureStand">
    <vt:bool>false</vt:bool>
  </property>
  <property fmtid="{D5CDD505-2E9C-101B-9397-08002B2CF9AE}" pid="14" name="dcSchoolPrincipals">
    <vt:bool>false</vt:bool>
  </property>
  <property fmtid="{D5CDD505-2E9C-101B-9397-08002B2CF9AE}" pid="15" name="dcWebsite">
    <vt:bool>false</vt:bool>
  </property>
  <property fmtid="{D5CDD505-2E9C-101B-9397-08002B2CF9AE}" pid="16" name="dcDigitalDatabase">
    <vt:bool>false</vt:bool>
  </property>
  <property fmtid="{D5CDD505-2E9C-101B-9397-08002B2CF9AE}" pid="17" name="dcProductFolders">
    <vt:bool>false</vt:bool>
  </property>
  <property fmtid="{D5CDD505-2E9C-101B-9397-08002B2CF9AE}" pid="18" name="dcCEOSocialMedia">
    <vt:bool>false</vt:bool>
  </property>
  <property fmtid="{D5CDD505-2E9C-101B-9397-08002B2CF9AE}" pid="19" name="dcBusinessServices">
    <vt:bool>false</vt:bool>
  </property>
  <property fmtid="{D5CDD505-2E9C-101B-9397-08002B2CF9AE}" pid="20" name="dcInfoHub">
    <vt:bool>false</vt:bool>
  </property>
  <property fmtid="{D5CDD505-2E9C-101B-9397-08002B2CF9AE}" pid="21" name="dcManagement">
    <vt:bool>false</vt:bool>
  </property>
  <property fmtid="{D5CDD505-2E9C-101B-9397-08002B2CF9AE}" pid="22" name="dcSchoolPartnerships">
    <vt:bool>false</vt:bool>
  </property>
  <property fmtid="{D5CDD505-2E9C-101B-9397-08002B2CF9AE}" pid="23" name="dcCurriculumResourceLibrary">
    <vt:bool>false</vt:bool>
  </property>
  <property fmtid="{D5CDD505-2E9C-101B-9397-08002B2CF9AE}" pid="24" name="dcAllGGSAStaff">
    <vt:bool>false</vt:bool>
  </property>
  <property fmtid="{D5CDD505-2E9C-101B-9397-08002B2CF9AE}" pid="25" name="dcSocialMedia">
    <vt:bool>false</vt:bool>
  </property>
  <property fmtid="{D5CDD505-2E9C-101B-9397-08002B2CF9AE}" pid="26" name="MediaServiceImageTags">
    <vt:lpwstr/>
  </property>
  <property fmtid="{D5CDD505-2E9C-101B-9397-08002B2CF9AE}" pid="27" name="xd_ProgID">
    <vt:lpwstr/>
  </property>
  <property fmtid="{D5CDD505-2E9C-101B-9397-08002B2CF9AE}" pid="28" name="_ColorHex">
    <vt:lpwstr/>
  </property>
  <property fmtid="{D5CDD505-2E9C-101B-9397-08002B2CF9AE}" pid="29" name="ComplianceAssetId">
    <vt:lpwstr/>
  </property>
  <property fmtid="{D5CDD505-2E9C-101B-9397-08002B2CF9AE}" pid="30" name="auditStatus">
    <vt:lpwstr>Created</vt:lpwstr>
  </property>
  <property fmtid="{D5CDD505-2E9C-101B-9397-08002B2CF9AE}" pid="31" name="TemplateUrl">
    <vt:lpwstr/>
  </property>
  <property fmtid="{D5CDD505-2E9C-101B-9397-08002B2CF9AE}" pid="32" name="_ExtendedDescription">
    <vt:lpwstr/>
  </property>
  <property fmtid="{D5CDD505-2E9C-101B-9397-08002B2CF9AE}" pid="33" name="_ColorTag">
    <vt:lpwstr/>
  </property>
  <property fmtid="{D5CDD505-2E9C-101B-9397-08002B2CF9AE}" pid="34" name="xd_Signature">
    <vt:bool>false</vt:bool>
  </property>
  <property fmtid="{D5CDD505-2E9C-101B-9397-08002B2CF9AE}" pid="35" name="_Emoji">
    <vt:lpwstr/>
  </property>
  <property fmtid="{D5CDD505-2E9C-101B-9397-08002B2CF9AE}" pid="36" name="Request">
    <vt:lpwstr>, </vt:lpwstr>
  </property>
  <property fmtid="{D5CDD505-2E9C-101B-9397-08002B2CF9AE}" pid="37" name="TriggerFlowInfo">
    <vt:lpwstr/>
  </property>
  <property fmtid="{D5CDD505-2E9C-101B-9397-08002B2CF9AE}" pid="38" name="ReviewedbyNP">
    <vt:bool>false</vt:bool>
  </property>
  <property fmtid="{D5CDD505-2E9C-101B-9397-08002B2CF9AE}" pid="39" name="_dlc_DocId">
    <vt:lpwstr>GGSAPD-1028343255-314296</vt:lpwstr>
  </property>
  <property fmtid="{D5CDD505-2E9C-101B-9397-08002B2CF9AE}" pid="40" name="_dlc_DocIdPersistId">
    <vt:bool>false</vt:bool>
  </property>
  <property fmtid="{D5CDD505-2E9C-101B-9397-08002B2CF9AE}" pid="41" name="_dlc_DocIdUrl">
    <vt:lpwstr>https://ggsaus.sharepoint.com/sites/ProductDevelopment/_layouts/15/DocIdRedir.aspx?ID=GGSAPD-1028343255-314296, GGSAPD-1028343255-314296</vt:lpwstr>
  </property>
  <property fmtid="{D5CDD505-2E9C-101B-9397-08002B2CF9AE}" pid="42" name="ArticulateGUID">
    <vt:lpwstr>B1340082-0FCA-4CCD-B156-0F48728CEE56</vt:lpwstr>
  </property>
  <property fmtid="{D5CDD505-2E9C-101B-9397-08002B2CF9AE}" pid="43" name="ArticulatePath">
    <vt:lpwstr>https://ggsaus.sharepoint.com/sites/Curriculum/Shared Documents/03 English/04 Oz-e-Writing/04 Product/01 Build/05 Year 4/01 Narrative (Creative)/02 Lessons/OZEWRI Y4 NAR Template V1 20230810</vt:lpwstr>
  </property>
</Properties>
</file>