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12.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notesSlides/notesSlide15.xml" ContentType="application/vnd.openxmlformats-officedocument.presentationml.notesSlide+xml"/>
  <Override PartName="/ppt/ink/ink46.xml" ContentType="application/inkml+xml"/>
  <Override PartName="/ppt/ink/ink47.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notesSlides/notesSlide21.xml" ContentType="application/vnd.openxmlformats-officedocument.presentationml.notesSlide+xml"/>
  <Override PartName="/ppt/ink/ink66.xml" ContentType="application/inkml+xml"/>
  <Override PartName="/ppt/ink/ink67.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242" r:id="rId5"/>
    <p:sldMasterId id="2147486392" r:id="rId6"/>
  </p:sldMasterIdLst>
  <p:notesMasterIdLst>
    <p:notesMasterId r:id="rId43"/>
  </p:notesMasterIdLst>
  <p:handoutMasterIdLst>
    <p:handoutMasterId r:id="rId44"/>
  </p:handoutMasterIdLst>
  <p:sldIdLst>
    <p:sldId id="1912" r:id="rId7"/>
    <p:sldId id="1939" r:id="rId8"/>
    <p:sldId id="1885" r:id="rId9"/>
    <p:sldId id="1886" r:id="rId10"/>
    <p:sldId id="1923" r:id="rId11"/>
    <p:sldId id="1924" r:id="rId12"/>
    <p:sldId id="1942" r:id="rId13"/>
    <p:sldId id="1887" r:id="rId14"/>
    <p:sldId id="1919" r:id="rId15"/>
    <p:sldId id="1890" r:id="rId16"/>
    <p:sldId id="1943" r:id="rId17"/>
    <p:sldId id="1917" r:id="rId18"/>
    <p:sldId id="1983" r:id="rId19"/>
    <p:sldId id="1985" r:id="rId20"/>
    <p:sldId id="1986" r:id="rId21"/>
    <p:sldId id="1981" r:id="rId22"/>
    <p:sldId id="1920" r:id="rId23"/>
    <p:sldId id="1929" r:id="rId24"/>
    <p:sldId id="1980" r:id="rId25"/>
    <p:sldId id="1987" r:id="rId26"/>
    <p:sldId id="1988" r:id="rId27"/>
    <p:sldId id="1962" r:id="rId28"/>
    <p:sldId id="1964" r:id="rId29"/>
    <p:sldId id="1967" r:id="rId30"/>
    <p:sldId id="1966" r:id="rId31"/>
    <p:sldId id="1931" r:id="rId32"/>
    <p:sldId id="1968" r:id="rId33"/>
    <p:sldId id="1969" r:id="rId34"/>
    <p:sldId id="1933" r:id="rId35"/>
    <p:sldId id="1934" r:id="rId36"/>
    <p:sldId id="1935" r:id="rId37"/>
    <p:sldId id="1936" r:id="rId38"/>
    <p:sldId id="1937" r:id="rId39"/>
    <p:sldId id="1974" r:id="rId40"/>
    <p:sldId id="1975" r:id="rId41"/>
    <p:sldId id="1911" r:id="rId42"/>
  </p:sldIdLst>
  <p:sldSz cx="9144000" cy="6858000" type="screen4x3"/>
  <p:notesSz cx="7019925" cy="9305925"/>
  <p:custDataLst>
    <p:tags r:id="rId45"/>
  </p:custDataLst>
  <p:defaultTex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p:defaultTextStyle>
  <p:extLst>
    <p:ext uri="{521415D9-36F7-43E2-AB2F-B90AF26B5E84}">
      <p14:sectionLst xmlns:p14="http://schemas.microsoft.com/office/powerpoint/2010/main">
        <p14:section name="Default Section" id="{5DAA0BCC-F1F0-4C86-A7D6-CC2B90DF0816}">
          <p14:sldIdLst>
            <p14:sldId id="1912"/>
            <p14:sldId id="1939"/>
            <p14:sldId id="1885"/>
            <p14:sldId id="1886"/>
            <p14:sldId id="1923"/>
            <p14:sldId id="1924"/>
            <p14:sldId id="1942"/>
            <p14:sldId id="1887"/>
            <p14:sldId id="1919"/>
            <p14:sldId id="1890"/>
            <p14:sldId id="1943"/>
            <p14:sldId id="1917"/>
            <p14:sldId id="1983"/>
            <p14:sldId id="1985"/>
            <p14:sldId id="1986"/>
            <p14:sldId id="1981"/>
            <p14:sldId id="1920"/>
            <p14:sldId id="1929"/>
            <p14:sldId id="1980"/>
            <p14:sldId id="1987"/>
            <p14:sldId id="1988"/>
            <p14:sldId id="1962"/>
            <p14:sldId id="1964"/>
            <p14:sldId id="1967"/>
            <p14:sldId id="1966"/>
            <p14:sldId id="1931"/>
            <p14:sldId id="1968"/>
            <p14:sldId id="1969"/>
            <p14:sldId id="1933"/>
            <p14:sldId id="1934"/>
            <p14:sldId id="1935"/>
            <p14:sldId id="1936"/>
            <p14:sldId id="1937"/>
            <p14:sldId id="1974"/>
            <p14:sldId id="1975"/>
            <p14:sldId id="1911"/>
          </p14:sldIdLst>
        </p14:section>
      </p14:sectionLst>
    </p:ext>
    <p:ext uri="{EFAFB233-063F-42B5-8137-9DF3F51BA10A}">
      <p15:sldGuideLst xmlns:p15="http://schemas.microsoft.com/office/powerpoint/2012/main">
        <p15:guide id="1" orient="horz" pos="3974" userDrawn="1">
          <p15:clr>
            <a:srgbClr val="A4A3A4"/>
          </p15:clr>
        </p15:guide>
        <p15:guide id="2" pos="272" userDrawn="1">
          <p15:clr>
            <a:srgbClr val="A4A3A4"/>
          </p15:clr>
        </p15:guide>
        <p15:guide id="5" pos="2880" userDrawn="1">
          <p15:clr>
            <a:srgbClr val="A4A3A4"/>
          </p15:clr>
        </p15:guide>
        <p15:guide id="6" pos="5465" userDrawn="1">
          <p15:clr>
            <a:srgbClr val="A4A3A4"/>
          </p15:clr>
        </p15:guide>
      </p15:sldGuideLst>
    </p:ext>
    <p:ext uri="{2D200454-40CA-4A62-9FC3-DE9A4176ACB9}">
      <p15:notesGuideLst xmlns:p15="http://schemas.microsoft.com/office/powerpoint/2012/main">
        <p15:guide id="1" orient="horz" pos="2931" userDrawn="1">
          <p15:clr>
            <a:srgbClr val="A4A3A4"/>
          </p15:clr>
        </p15:guide>
        <p15:guide id="2" pos="221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AC7215-EFF1-4DF3-8770-06CDD64D521A}" name="Sam Montgomery" initials="SM" userId="S::smontgomery@goodtogreatschools.org.au::20cb40b5-e532-43af-b9d6-1e516ca86ce9" providerId="AD"/>
  <p188:author id="{BB1B8921-15C9-43E3-4B53-2A3BA19A7A87}" name="Silea Rive" initials="SR" userId="S::srive@goodtogreatschools.org.au::891173ba-4b43-41f1-bd85-b99557e25871" providerId="AD"/>
  <p188:author id="{4CF1D125-CDAC-41BA-663D-FA2ED412B9D6}" name="Elizabeth Piaquadio" initials="" userId="S::epiaquadio@goodtogreatschools.org.au::52767243-7565-4b68-b9c1-5d2bede989b0" providerId="AD"/>
  <p188:author id="{1E13B74E-EA13-AD9F-ADC0-113FC3ECF339}" name="Wayan  Buschman" initials="WB" userId="S::wbuschman@goodtogreatschools.org.au::4492ade0-e2fa-4e01-9691-90a38c46cfcb" providerId="AD"/>
  <p188:author id="{C4288552-6D0E-8CC2-62D5-390F7A912CEC}" name="Abbas Kassem" initials="" userId="S::akassem@goodtogreatschools.org.au::b5422da9-d130-411e-8a14-2c174765e2f3" providerId="AD"/>
  <p188:author id="{3E2AA755-4413-0F20-341D-0795856584F6}" name="Justine Mendoza" initials="JM" userId="S::jmendoza@goodtogreatschools.org.au::06713d7d-10ec-407a-a998-d54c6a9009e3" providerId="AD"/>
  <p188:author id="{DC9CBC65-D9B4-BACA-5DBD-076FB4B0287D}" name="Tara Tyrrell" initials="TT" userId="S::ttyrell@goodtogreatschools.org.au::67dc6626-2ece-4dc7-ac5a-9add06ec429c" providerId="AD"/>
  <p188:author id="{A858C27E-DE66-476E-F0D9-1C44EA3E7CC1}" name="Chantal Rae" initials="CR" userId="S::crae@goodtogreatschools.org.au::a1db561e-73a2-489d-a119-0f73c1c2f06f" providerId="AD"/>
  <p188:author id="{68DDD684-E5B2-C177-028C-3C3550873A11}" name="Charlie Archbold" initials="CA" userId="S::carchbold@goodtogreatschools.org.au::20494d59-2eb0-43d7-a5ea-5b7b8a6c4e79" providerId="AD"/>
  <p188:author id="{F9EC709B-A35B-5782-C0E0-A56C6394654A}" name="Sara Reynolds" initials="SR" userId="S::sreynolds@goodtogreatschools.org.au::69865588-b2e5-414a-9d2a-0cd2581b20ed" providerId="AD"/>
  <p188:author id="{F62DA0A0-4A23-8059-B2D2-04E36FB47E32}" name="Karin Van Voorhees" initials="KVV" userId="S::kvanvoorhees@goodtogreatschools.org.au::1fce0afa-58cd-40cc-855e-63163bf988bf" providerId="AD"/>
  <p188:author id="{975C13B1-098B-AE78-A050-04A321074122}" name="Nathan Duff" initials="ND" userId="S::nduff@goodtogreatschools.org.au::5454dd5d-9811-49f6-92ba-8b7b8eb9777a" providerId="AD"/>
  <p188:author id="{0AFB41B8-7167-5D76-51B8-A601870F901D}" name="Sara Hodgson Brown" initials="SB" userId="S::shodgsonbrown@goodtogreatschools.org.au::55abe0ab-6bea-4dc8-9867-e8721f5c6272" providerId="AD"/>
  <p188:author id="{6A9E23C0-6D0E-4F15-AC68-010E7D37CA47}" name="Guest User" initials="GU" userId="S::urn:spo:anon#2d5b159215d3c98f851f7dcf4fc79503fa7b3a04e1c1ae3278d2c243c61046ce::" providerId="AD"/>
  <p188:author id="{60D71BFA-D23D-DCCE-B468-3F01F77525D0}" name="Michael  Mannix" initials="MM" userId="S::mmannix@goodtogreatschools.org.au::25cec81d-e844-4caf-a016-856a04668e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udy Sinnamon" initials="TS" lastIdx="16" clrIdx="0"/>
  <p:cmAuthor id="2" name="ayesha@checkitediting.com.au" initials="a" lastIdx="1" clrIdx="1">
    <p:extLst>
      <p:ext uri="{19B8F6BF-5375-455C-9EA6-DF929625EA0E}">
        <p15:presenceInfo xmlns:p15="http://schemas.microsoft.com/office/powerpoint/2012/main" userId="3ac9f934761b203a" providerId="Windows Live"/>
      </p:ext>
    </p:extLst>
  </p:cmAuthor>
  <p:cmAuthor id="3" name="Nadine Anderson-Conklin" initials="NAC" lastIdx="2" clrIdx="2">
    <p:extLst>
      <p:ext uri="{19B8F6BF-5375-455C-9EA6-DF929625EA0E}">
        <p15:presenceInfo xmlns:p15="http://schemas.microsoft.com/office/powerpoint/2012/main" userId="S::NAnderson@goodtogreatschools.org.au::a935aca9-513a-492d-957e-465cbe939d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5822"/>
    <a:srgbClr val="3698AE"/>
    <a:srgbClr val="A9D843"/>
    <a:srgbClr val="006D25"/>
    <a:srgbClr val="425567"/>
    <a:srgbClr val="6F9E69"/>
    <a:srgbClr val="60634A"/>
    <a:srgbClr val="8DBEE3"/>
    <a:srgbClr val="DADBE0"/>
    <a:srgbClr val="FB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A575F7-E4F8-4090-A328-50DFDF41772B}" v="2" dt="2025-10-22T07:55:49.8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1218" y="381"/>
      </p:cViewPr>
      <p:guideLst>
        <p:guide orient="horz" pos="3974"/>
        <p:guide pos="272"/>
        <p:guide pos="2880"/>
        <p:guide pos="5465"/>
      </p:guideLst>
    </p:cSldViewPr>
  </p:slideViewPr>
  <p:notesTextViewPr>
    <p:cViewPr>
      <p:scale>
        <a:sx n="1" d="1"/>
        <a:sy n="1" d="1"/>
      </p:scale>
      <p:origin x="0" y="0"/>
    </p:cViewPr>
  </p:notesTextViewPr>
  <p:notesViewPr>
    <p:cSldViewPr snapToGrid="0">
      <p:cViewPr>
        <p:scale>
          <a:sx n="1" d="2"/>
          <a:sy n="1" d="2"/>
        </p:scale>
        <p:origin x="0" y="0"/>
      </p:cViewPr>
      <p:guideLst>
        <p:guide orient="horz" pos="2931"/>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gs" Target="tags/tag1.xml"/><Relationship Id="rId53" Type="http://schemas.microsoft.com/office/2018/10/relationships/authors" Target="authors.xml"/><Relationship Id="rId5" Type="http://schemas.openxmlformats.org/officeDocument/2006/relationships/slideMaster" Target="slideMasters/slide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Hodgson Brown" userId="S::shodgsonbrown@goodtogreatschools.org.au::55abe0ab-6bea-4dc8-9867-e8721f5c6272" providerId="AD" clId="Web-{B44C0141-FEBA-D5EA-F35F-FA481DB2E1CF}"/>
    <pc:docChg chg="mod modSld">
      <pc:chgData name="Sara Hodgson Brown" userId="S::shodgsonbrown@goodtogreatschools.org.au::55abe0ab-6bea-4dc8-9867-e8721f5c6272" providerId="AD" clId="Web-{B44C0141-FEBA-D5EA-F35F-FA481DB2E1CF}" dt="2025-09-11T14:30:59.419" v="1"/>
      <pc:docMkLst>
        <pc:docMk/>
      </pc:docMkLst>
      <pc:sldChg chg="modSp">
        <pc:chgData name="Sara Hodgson Brown" userId="S::shodgsonbrown@goodtogreatschools.org.au::55abe0ab-6bea-4dc8-9867-e8721f5c6272" providerId="AD" clId="Web-{B44C0141-FEBA-D5EA-F35F-FA481DB2E1CF}" dt="2025-09-11T14:26:50.928" v="0" actId="1076"/>
        <pc:sldMkLst>
          <pc:docMk/>
          <pc:sldMk cId="3207880064" sldId="1886"/>
        </pc:sldMkLst>
      </pc:sldChg>
    </pc:docChg>
  </pc:docChgLst>
  <pc:docChgLst>
    <pc:chgData name="Bernard Fernando" userId="b283a9a7-e571-4974-a0d3-6db1e4666c62" providerId="ADAL" clId="{C2FB7B55-3AA0-4221-B5A8-641732862D8D}"/>
    <pc:docChg chg="modSld">
      <pc:chgData name="Bernard Fernando" userId="b283a9a7-e571-4974-a0d3-6db1e4666c62" providerId="ADAL" clId="{C2FB7B55-3AA0-4221-B5A8-641732862D8D}" dt="2025-10-19T07:40:34.137" v="1" actId="1076"/>
      <pc:docMkLst>
        <pc:docMk/>
      </pc:docMkLst>
      <pc:sldChg chg="modSp mod">
        <pc:chgData name="Bernard Fernando" userId="b283a9a7-e571-4974-a0d3-6db1e4666c62" providerId="ADAL" clId="{C2FB7B55-3AA0-4221-B5A8-641732862D8D}" dt="2025-10-19T06:43:59.358" v="0" actId="1037"/>
        <pc:sldMkLst>
          <pc:docMk/>
          <pc:sldMk cId="3207880064" sldId="1886"/>
        </pc:sldMkLst>
        <pc:spChg chg="mod">
          <ac:chgData name="Bernard Fernando" userId="b283a9a7-e571-4974-a0d3-6db1e4666c62" providerId="ADAL" clId="{C2FB7B55-3AA0-4221-B5A8-641732862D8D}" dt="2025-10-19T06:43:59.358" v="0" actId="1037"/>
          <ac:spMkLst>
            <pc:docMk/>
            <pc:sldMk cId="3207880064" sldId="1886"/>
            <ac:spMk id="20" creationId="{03E651A6-C072-EFC2-DC63-2BB25BC1DFD7}"/>
          </ac:spMkLst>
        </pc:spChg>
      </pc:sldChg>
      <pc:sldChg chg="modSp mod">
        <pc:chgData name="Bernard Fernando" userId="b283a9a7-e571-4974-a0d3-6db1e4666c62" providerId="ADAL" clId="{C2FB7B55-3AA0-4221-B5A8-641732862D8D}" dt="2025-10-19T07:40:34.137" v="1" actId="1076"/>
        <pc:sldMkLst>
          <pc:docMk/>
          <pc:sldMk cId="276984320" sldId="1962"/>
        </pc:sldMkLst>
        <pc:picChg chg="mod">
          <ac:chgData name="Bernard Fernando" userId="b283a9a7-e571-4974-a0d3-6db1e4666c62" providerId="ADAL" clId="{C2FB7B55-3AA0-4221-B5A8-641732862D8D}" dt="2025-10-19T07:40:34.137" v="1" actId="1076"/>
          <ac:picMkLst>
            <pc:docMk/>
            <pc:sldMk cId="276984320" sldId="1962"/>
            <ac:picMk id="5" creationId="{C1D0EA81-2743-3B7B-C829-E72C51D13F8A}"/>
          </ac:picMkLst>
        </pc:picChg>
      </pc:sldChg>
    </pc:docChg>
  </pc:docChgLst>
  <pc:docChgLst>
    <pc:chgData name="Karin Van Voorhees" userId="1fce0afa-58cd-40cc-855e-63163bf988bf" providerId="ADAL" clId="{D12D7CC8-A5C0-5D3B-A67C-9CF841C1FDDC}"/>
    <pc:docChg chg="modSld">
      <pc:chgData name="Karin Van Voorhees" userId="1fce0afa-58cd-40cc-855e-63163bf988bf" providerId="ADAL" clId="{D12D7CC8-A5C0-5D3B-A67C-9CF841C1FDDC}" dt="2025-09-18T19:25:11.717" v="63" actId="20577"/>
      <pc:docMkLst>
        <pc:docMk/>
      </pc:docMkLst>
      <pc:sldChg chg="modSp mod">
        <pc:chgData name="Karin Van Voorhees" userId="1fce0afa-58cd-40cc-855e-63163bf988bf" providerId="ADAL" clId="{D12D7CC8-A5C0-5D3B-A67C-9CF841C1FDDC}" dt="2025-09-18T19:20:31.301" v="10" actId="20577"/>
        <pc:sldMkLst>
          <pc:docMk/>
          <pc:sldMk cId="3207880064" sldId="1886"/>
        </pc:sldMkLst>
      </pc:sldChg>
      <pc:sldChg chg="modSp">
        <pc:chgData name="Karin Van Voorhees" userId="1fce0afa-58cd-40cc-855e-63163bf988bf" providerId="ADAL" clId="{D12D7CC8-A5C0-5D3B-A67C-9CF841C1FDDC}" dt="2025-09-18T19:21:03.759" v="11" actId="20577"/>
        <pc:sldMkLst>
          <pc:docMk/>
          <pc:sldMk cId="1546692302" sldId="1887"/>
        </pc:sldMkLst>
      </pc:sldChg>
      <pc:sldChg chg="modSp mod">
        <pc:chgData name="Karin Van Voorhees" userId="1fce0afa-58cd-40cc-855e-63163bf988bf" providerId="ADAL" clId="{D12D7CC8-A5C0-5D3B-A67C-9CF841C1FDDC}" dt="2025-09-18T19:24:55.839" v="60" actId="20577"/>
        <pc:sldMkLst>
          <pc:docMk/>
          <pc:sldMk cId="276984320" sldId="1962"/>
        </pc:sldMkLst>
      </pc:sldChg>
      <pc:sldChg chg="modSp mod">
        <pc:chgData name="Karin Van Voorhees" userId="1fce0afa-58cd-40cc-855e-63163bf988bf" providerId="ADAL" clId="{D12D7CC8-A5C0-5D3B-A67C-9CF841C1FDDC}" dt="2025-09-18T19:25:01.317" v="61" actId="20577"/>
        <pc:sldMkLst>
          <pc:docMk/>
          <pc:sldMk cId="268944382" sldId="1964"/>
        </pc:sldMkLst>
      </pc:sldChg>
      <pc:sldChg chg="modSp mod">
        <pc:chgData name="Karin Van Voorhees" userId="1fce0afa-58cd-40cc-855e-63163bf988bf" providerId="ADAL" clId="{D12D7CC8-A5C0-5D3B-A67C-9CF841C1FDDC}" dt="2025-09-18T19:25:11.717" v="63" actId="20577"/>
        <pc:sldMkLst>
          <pc:docMk/>
          <pc:sldMk cId="421654587" sldId="1966"/>
        </pc:sldMkLst>
      </pc:sldChg>
      <pc:sldChg chg="modSp mod">
        <pc:chgData name="Karin Van Voorhees" userId="1fce0afa-58cd-40cc-855e-63163bf988bf" providerId="ADAL" clId="{D12D7CC8-A5C0-5D3B-A67C-9CF841C1FDDC}" dt="2025-09-18T19:25:06.300" v="62" actId="20577"/>
        <pc:sldMkLst>
          <pc:docMk/>
          <pc:sldMk cId="3154410505" sldId="1967"/>
        </pc:sldMkLst>
      </pc:sldChg>
      <pc:sldChg chg="modSp mod">
        <pc:chgData name="Karin Van Voorhees" userId="1fce0afa-58cd-40cc-855e-63163bf988bf" providerId="ADAL" clId="{D12D7CC8-A5C0-5D3B-A67C-9CF841C1FDDC}" dt="2025-09-18T19:23:19.976" v="47"/>
        <pc:sldMkLst>
          <pc:docMk/>
          <pc:sldMk cId="337935398" sldId="1974"/>
        </pc:sldMkLst>
      </pc:sldChg>
      <pc:sldChg chg="modSp mod">
        <pc:chgData name="Karin Van Voorhees" userId="1fce0afa-58cd-40cc-855e-63163bf988bf" providerId="ADAL" clId="{D12D7CC8-A5C0-5D3B-A67C-9CF841C1FDDC}" dt="2025-09-18T19:23:37.721" v="59" actId="20577"/>
        <pc:sldMkLst>
          <pc:docMk/>
          <pc:sldMk cId="428253858" sldId="1975"/>
        </pc:sldMkLst>
      </pc:sldChg>
    </pc:docChg>
  </pc:docChgLst>
  <pc:docChgLst>
    <pc:chgData name="Wayan  Buschman" userId="S::wbuschman@goodtogreatschools.org.au::4492ade0-e2fa-4e01-9691-90a38c46cfcb" providerId="AD" clId="Web-{F13DCCF0-9ACD-DDB4-F44F-ACDBAC9195EF}"/>
    <pc:docChg chg="modSld">
      <pc:chgData name="Wayan  Buschman" userId="S::wbuschman@goodtogreatschools.org.au::4492ade0-e2fa-4e01-9691-90a38c46cfcb" providerId="AD" clId="Web-{F13DCCF0-9ACD-DDB4-F44F-ACDBAC9195EF}" dt="2025-09-19T19:18:14.710" v="20" actId="20577"/>
      <pc:docMkLst>
        <pc:docMk/>
      </pc:docMkLst>
      <pc:sldChg chg="modSp">
        <pc:chgData name="Wayan  Buschman" userId="S::wbuschman@goodtogreatschools.org.au::4492ade0-e2fa-4e01-9691-90a38c46cfcb" providerId="AD" clId="Web-{F13DCCF0-9ACD-DDB4-F44F-ACDBAC9195EF}" dt="2025-09-19T19:18:14.710" v="20" actId="20577"/>
        <pc:sldMkLst>
          <pc:docMk/>
          <pc:sldMk cId="428253858" sldId="1975"/>
        </pc:sldMkLst>
      </pc:sldChg>
    </pc:docChg>
  </pc:docChgLst>
  <pc:docChgLst>
    <pc:chgData name="Wayan  Buschman" userId="S::wbuschman@goodtogreatschools.org.au::4492ade0-e2fa-4e01-9691-90a38c46cfcb" providerId="AD" clId="Web-{C4A5C706-A20C-31D7-5EB7-16C655AE209A}"/>
    <pc:docChg chg="modSld">
      <pc:chgData name="Wayan  Buschman" userId="S::wbuschman@goodtogreatschools.org.au::4492ade0-e2fa-4e01-9691-90a38c46cfcb" providerId="AD" clId="Web-{C4A5C706-A20C-31D7-5EB7-16C655AE209A}" dt="2025-09-19T19:20:12.816" v="5" actId="20577"/>
      <pc:docMkLst>
        <pc:docMk/>
      </pc:docMkLst>
      <pc:sldChg chg="modSp">
        <pc:chgData name="Wayan  Buschman" userId="S::wbuschman@goodtogreatschools.org.au::4492ade0-e2fa-4e01-9691-90a38c46cfcb" providerId="AD" clId="Web-{C4A5C706-A20C-31D7-5EB7-16C655AE209A}" dt="2025-09-19T19:20:12.816" v="5" actId="20577"/>
        <pc:sldMkLst>
          <pc:docMk/>
          <pc:sldMk cId="428253858" sldId="1975"/>
        </pc:sldMkLst>
      </pc:sldChg>
    </pc:docChg>
  </pc:docChgLst>
  <pc:docChgLst>
    <pc:chgData name="Wayan  Buschman" userId="S::wbuschman@goodtogreatschools.org.au::4492ade0-e2fa-4e01-9691-90a38c46cfcb" providerId="AD" clId="Web-{5BAA489D-470E-F026-C1AB-A71C4495D82B}"/>
    <pc:docChg chg="modSld">
      <pc:chgData name="Wayan  Buschman" userId="S::wbuschman@goodtogreatschools.org.au::4492ade0-e2fa-4e01-9691-90a38c46cfcb" providerId="AD" clId="Web-{5BAA489D-470E-F026-C1AB-A71C4495D82B}" dt="2025-10-01T23:41:35.522" v="4" actId="20577"/>
      <pc:docMkLst>
        <pc:docMk/>
      </pc:docMkLst>
      <pc:sldChg chg="modSp">
        <pc:chgData name="Wayan  Buschman" userId="S::wbuschman@goodtogreatschools.org.au::4492ade0-e2fa-4e01-9691-90a38c46cfcb" providerId="AD" clId="Web-{5BAA489D-470E-F026-C1AB-A71C4495D82B}" dt="2025-10-01T23:41:35.522" v="4" actId="20577"/>
        <pc:sldMkLst>
          <pc:docMk/>
          <pc:sldMk cId="337935398" sldId="1974"/>
        </pc:sldMkLst>
        <pc:spChg chg="mod">
          <ac:chgData name="Wayan  Buschman" userId="S::wbuschman@goodtogreatschools.org.au::4492ade0-e2fa-4e01-9691-90a38c46cfcb" providerId="AD" clId="Web-{5BAA489D-470E-F026-C1AB-A71C4495D82B}" dt="2025-10-01T23:41:35.522" v="4" actId="20577"/>
          <ac:spMkLst>
            <pc:docMk/>
            <pc:sldMk cId="337935398" sldId="1974"/>
            <ac:spMk id="2" creationId="{7F70BD06-6029-1ECE-9D34-7A1DAAA67258}"/>
          </ac:spMkLst>
        </pc:spChg>
      </pc:sldChg>
    </pc:docChg>
  </pc:docChgLst>
  <pc:docChgLst>
    <pc:chgData name="Elizabeth Piaquadio" userId="52767243-7565-4b68-b9c1-5d2bede989b0" providerId="ADAL" clId="{8A24FA32-5300-3D46-91E0-57308018D1DC}"/>
    <pc:docChg chg="modSld">
      <pc:chgData name="Elizabeth Piaquadio" userId="52767243-7565-4b68-b9c1-5d2bede989b0" providerId="ADAL" clId="{8A24FA32-5300-3D46-91E0-57308018D1DC}" dt="2025-09-25T16:16:52.902" v="0" actId="18331"/>
      <pc:docMkLst>
        <pc:docMk/>
      </pc:docMkLst>
      <pc:sldChg chg="modSp">
        <pc:chgData name="Elizabeth Piaquadio" userId="52767243-7565-4b68-b9c1-5d2bede989b0" providerId="ADAL" clId="{8A24FA32-5300-3D46-91E0-57308018D1DC}" dt="2025-09-25T16:16:52.902" v="0" actId="18331"/>
        <pc:sldMkLst>
          <pc:docMk/>
          <pc:sldMk cId="3665375356" sldId="1885"/>
        </pc:sldMkLst>
        <pc:picChg chg="mod">
          <ac:chgData name="Elizabeth Piaquadio" userId="52767243-7565-4b68-b9c1-5d2bede989b0" providerId="ADAL" clId="{8A24FA32-5300-3D46-91E0-57308018D1DC}" dt="2025-09-25T16:16:52.902" v="0" actId="18331"/>
          <ac:picMkLst>
            <pc:docMk/>
            <pc:sldMk cId="3665375356" sldId="1885"/>
            <ac:picMk id="2" creationId="{7AC725C0-E378-6261-9890-709BAD7E8977}"/>
          </ac:picMkLst>
        </pc:picChg>
      </pc:sldChg>
    </pc:docChg>
  </pc:docChgLst>
  <pc:docChgLst>
    <pc:chgData name="Wayan  Buschman" userId="4492ade0-e2fa-4e01-9691-90a38c46cfcb" providerId="ADAL" clId="{7B0845B1-06B6-5364-88BE-D56DE0EB9E94}"/>
    <pc:docChg chg="undo redo custSel addSld delSld modSld sldOrd modMainMaster modSection">
      <pc:chgData name="Wayan  Buschman" userId="4492ade0-e2fa-4e01-9691-90a38c46cfcb" providerId="ADAL" clId="{7B0845B1-06B6-5364-88BE-D56DE0EB9E94}" dt="2025-10-13T14:10:31.158" v="29715" actId="20577"/>
      <pc:docMkLst>
        <pc:docMk/>
      </pc:docMkLst>
      <pc:sldChg chg="addSp modSp mod modAnim modNotesTx">
        <pc:chgData name="Wayan  Buschman" userId="4492ade0-e2fa-4e01-9691-90a38c46cfcb" providerId="ADAL" clId="{7B0845B1-06B6-5364-88BE-D56DE0EB9E94}" dt="2025-10-13T14:08:36.301" v="29685" actId="20577"/>
        <pc:sldMkLst>
          <pc:docMk/>
          <pc:sldMk cId="3665375356" sldId="1885"/>
        </pc:sldMkLst>
      </pc:sldChg>
      <pc:sldChg chg="addSp delSp modSp mod addAnim delAnim modAnim modNotesTx">
        <pc:chgData name="Wayan  Buschman" userId="4492ade0-e2fa-4e01-9691-90a38c46cfcb" providerId="ADAL" clId="{7B0845B1-06B6-5364-88BE-D56DE0EB9E94}" dt="2025-10-13T14:08:38.457" v="29686" actId="20577"/>
        <pc:sldMkLst>
          <pc:docMk/>
          <pc:sldMk cId="3207880064" sldId="1886"/>
        </pc:sldMkLst>
      </pc:sldChg>
      <pc:sldChg chg="addSp delSp modSp mod modAnim modNotesTx">
        <pc:chgData name="Wayan  Buschman" userId="4492ade0-e2fa-4e01-9691-90a38c46cfcb" providerId="ADAL" clId="{7B0845B1-06B6-5364-88BE-D56DE0EB9E94}" dt="2025-10-13T14:09:17.403" v="29690" actId="20577"/>
        <pc:sldMkLst>
          <pc:docMk/>
          <pc:sldMk cId="1546692302" sldId="1887"/>
        </pc:sldMkLst>
      </pc:sldChg>
      <pc:sldChg chg="addSp delSp modSp mod modAnim modNotesTx">
        <pc:chgData name="Wayan  Buschman" userId="4492ade0-e2fa-4e01-9691-90a38c46cfcb" providerId="ADAL" clId="{7B0845B1-06B6-5364-88BE-D56DE0EB9E94}" dt="2025-10-13T14:09:23.578" v="29692" actId="20577"/>
        <pc:sldMkLst>
          <pc:docMk/>
          <pc:sldMk cId="2100218685" sldId="1890"/>
        </pc:sldMkLst>
      </pc:sldChg>
      <pc:sldChg chg="addSp delSp modSp mod modNotesTx">
        <pc:chgData name="Wayan  Buschman" userId="4492ade0-e2fa-4e01-9691-90a38c46cfcb" providerId="ADAL" clId="{7B0845B1-06B6-5364-88BE-D56DE0EB9E94}" dt="2025-10-13T14:08:31.254" v="29684" actId="20577"/>
        <pc:sldMkLst>
          <pc:docMk/>
          <pc:sldMk cId="3734556234" sldId="1912"/>
        </pc:sldMkLst>
      </pc:sldChg>
      <pc:sldChg chg="addSp delSp modSp mod addAnim delAnim modAnim modNotesTx">
        <pc:chgData name="Wayan  Buschman" userId="4492ade0-e2fa-4e01-9691-90a38c46cfcb" providerId="ADAL" clId="{7B0845B1-06B6-5364-88BE-D56DE0EB9E94}" dt="2025-10-13T14:09:29.067" v="29694" actId="20577"/>
        <pc:sldMkLst>
          <pc:docMk/>
          <pc:sldMk cId="287445024" sldId="1917"/>
        </pc:sldMkLst>
      </pc:sldChg>
      <pc:sldChg chg="add setBg modNotesTx">
        <pc:chgData name="Wayan  Buschman" userId="4492ade0-e2fa-4e01-9691-90a38c46cfcb" providerId="ADAL" clId="{7B0845B1-06B6-5364-88BE-D56DE0EB9E94}" dt="2025-10-13T14:09:20.277" v="29691" actId="20577"/>
        <pc:sldMkLst>
          <pc:docMk/>
          <pc:sldMk cId="3538251261" sldId="1919"/>
        </pc:sldMkLst>
      </pc:sldChg>
      <pc:sldChg chg="addSp delSp modSp mod addAnim delAnim modAnim modNotesTx">
        <pc:chgData name="Wayan  Buschman" userId="4492ade0-e2fa-4e01-9691-90a38c46cfcb" providerId="ADAL" clId="{7B0845B1-06B6-5364-88BE-D56DE0EB9E94}" dt="2025-10-13T14:09:42.852" v="29699" actId="20577"/>
        <pc:sldMkLst>
          <pc:docMk/>
          <pc:sldMk cId="3262355609" sldId="1920"/>
        </pc:sldMkLst>
        <pc:spChg chg="add mod">
          <ac:chgData name="Wayan  Buschman" userId="4492ade0-e2fa-4e01-9691-90a38c46cfcb" providerId="ADAL" clId="{7B0845B1-06B6-5364-88BE-D56DE0EB9E94}" dt="2025-09-22T20:11:22.662" v="29581" actId="692"/>
          <ac:spMkLst>
            <pc:docMk/>
            <pc:sldMk cId="3262355609" sldId="1920"/>
            <ac:spMk id="33" creationId="{EDDD27C9-3041-96C8-C711-9BB75249BE43}"/>
          </ac:spMkLst>
        </pc:spChg>
      </pc:sldChg>
      <pc:sldChg chg="addSp delSp modSp mod modNotesTx">
        <pc:chgData name="Wayan  Buschman" userId="4492ade0-e2fa-4e01-9691-90a38c46cfcb" providerId="ADAL" clId="{7B0845B1-06B6-5364-88BE-D56DE0EB9E94}" dt="2025-10-13T14:08:40.626" v="29687" actId="20577"/>
        <pc:sldMkLst>
          <pc:docMk/>
          <pc:sldMk cId="2130184792" sldId="1923"/>
        </pc:sldMkLst>
      </pc:sldChg>
      <pc:sldChg chg="addSp delSp modSp mod modNotesTx">
        <pc:chgData name="Wayan  Buschman" userId="4492ade0-e2fa-4e01-9691-90a38c46cfcb" providerId="ADAL" clId="{7B0845B1-06B6-5364-88BE-D56DE0EB9E94}" dt="2025-10-13T14:09:11.375" v="29688" actId="20577"/>
        <pc:sldMkLst>
          <pc:docMk/>
          <pc:sldMk cId="1943005461" sldId="1924"/>
        </pc:sldMkLst>
      </pc:sldChg>
      <pc:sldChg chg="addSp delSp modSp mod delAnim modAnim modNotesTx">
        <pc:chgData name="Wayan  Buschman" userId="4492ade0-e2fa-4e01-9691-90a38c46cfcb" providerId="ADAL" clId="{7B0845B1-06B6-5364-88BE-D56DE0EB9E94}" dt="2025-10-13T14:09:45.930" v="29700" actId="20577"/>
        <pc:sldMkLst>
          <pc:docMk/>
          <pc:sldMk cId="308585060" sldId="1929"/>
        </pc:sldMkLst>
        <pc:spChg chg="add mod">
          <ac:chgData name="Wayan  Buschman" userId="4492ade0-e2fa-4e01-9691-90a38c46cfcb" providerId="ADAL" clId="{7B0845B1-06B6-5364-88BE-D56DE0EB9E94}" dt="2025-09-29T20:42:40.822" v="29668" actId="1076"/>
          <ac:spMkLst>
            <pc:docMk/>
            <pc:sldMk cId="308585060" sldId="1929"/>
            <ac:spMk id="2" creationId="{B411090C-53E9-087B-C22E-4EACD18FA391}"/>
          </ac:spMkLst>
        </pc:spChg>
        <pc:spChg chg="mod">
          <ac:chgData name="Wayan  Buschman" userId="4492ade0-e2fa-4e01-9691-90a38c46cfcb" providerId="ADAL" clId="{7B0845B1-06B6-5364-88BE-D56DE0EB9E94}" dt="2025-09-29T20:42:41.035" v="29669" actId="1076"/>
          <ac:spMkLst>
            <pc:docMk/>
            <pc:sldMk cId="308585060" sldId="1929"/>
            <ac:spMk id="63" creationId="{BB474BF2-088D-7AC8-48CA-6F21D53A09DB}"/>
          </ac:spMkLst>
        </pc:spChg>
        <pc:grpChg chg="mod">
          <ac:chgData name="Wayan  Buschman" userId="4492ade0-e2fa-4e01-9691-90a38c46cfcb" providerId="ADAL" clId="{7B0845B1-06B6-5364-88BE-D56DE0EB9E94}" dt="2025-09-29T20:42:30.975" v="29666" actId="1076"/>
          <ac:grpSpMkLst>
            <pc:docMk/>
            <pc:sldMk cId="308585060" sldId="1929"/>
            <ac:grpSpMk id="15" creationId="{2F05A9B4-43B9-277B-322E-EDEB1ECE5053}"/>
          </ac:grpSpMkLst>
        </pc:grpChg>
        <pc:picChg chg="mod">
          <ac:chgData name="Wayan  Buschman" userId="4492ade0-e2fa-4e01-9691-90a38c46cfcb" providerId="ADAL" clId="{7B0845B1-06B6-5364-88BE-D56DE0EB9E94}" dt="2025-09-29T20:42:41.442" v="29670" actId="1076"/>
          <ac:picMkLst>
            <pc:docMk/>
            <pc:sldMk cId="308585060" sldId="1929"/>
            <ac:picMk id="64" creationId="{B1DE9ED6-A205-7368-2A5F-E53EC7F4DD3D}"/>
          </ac:picMkLst>
        </pc:picChg>
      </pc:sldChg>
      <pc:sldChg chg="modNotesTx">
        <pc:chgData name="Wayan  Buschman" userId="4492ade0-e2fa-4e01-9691-90a38c46cfcb" providerId="ADAL" clId="{7B0845B1-06B6-5364-88BE-D56DE0EB9E94}" dt="2025-10-13T14:10:08.284" v="29708" actId="20577"/>
        <pc:sldMkLst>
          <pc:docMk/>
          <pc:sldMk cId="3864635077" sldId="1931"/>
        </pc:sldMkLst>
      </pc:sldChg>
      <pc:sldChg chg="modNotesTx">
        <pc:chgData name="Wayan  Buschman" userId="4492ade0-e2fa-4e01-9691-90a38c46cfcb" providerId="ADAL" clId="{7B0845B1-06B6-5364-88BE-D56DE0EB9E94}" dt="2025-10-13T14:10:19.800" v="29711" actId="20577"/>
        <pc:sldMkLst>
          <pc:docMk/>
          <pc:sldMk cId="697514771" sldId="1933"/>
        </pc:sldMkLst>
      </pc:sldChg>
      <pc:sldChg chg="modNotesTx">
        <pc:chgData name="Wayan  Buschman" userId="4492ade0-e2fa-4e01-9691-90a38c46cfcb" providerId="ADAL" clId="{7B0845B1-06B6-5364-88BE-D56DE0EB9E94}" dt="2025-10-13T14:10:22.366" v="29712" actId="20577"/>
        <pc:sldMkLst>
          <pc:docMk/>
          <pc:sldMk cId="3834732818" sldId="1934"/>
        </pc:sldMkLst>
      </pc:sldChg>
      <pc:sldChg chg="addSp delSp modSp add del mod ord delAnim modAnim modNotesTx">
        <pc:chgData name="Wayan  Buschman" userId="4492ade0-e2fa-4e01-9691-90a38c46cfcb" providerId="ADAL" clId="{7B0845B1-06B6-5364-88BE-D56DE0EB9E94}" dt="2025-10-13T14:10:24.742" v="29713" actId="20577"/>
        <pc:sldMkLst>
          <pc:docMk/>
          <pc:sldMk cId="608118071" sldId="1935"/>
        </pc:sldMkLst>
      </pc:sldChg>
      <pc:sldChg chg="modNotesTx">
        <pc:chgData name="Wayan  Buschman" userId="4492ade0-e2fa-4e01-9691-90a38c46cfcb" providerId="ADAL" clId="{7B0845B1-06B6-5364-88BE-D56DE0EB9E94}" dt="2025-10-13T14:10:28.394" v="29714" actId="20577"/>
        <pc:sldMkLst>
          <pc:docMk/>
          <pc:sldMk cId="4279294905" sldId="1936"/>
        </pc:sldMkLst>
      </pc:sldChg>
      <pc:sldChg chg="addSp delSp modSp add del mod modNotesTx">
        <pc:chgData name="Wayan  Buschman" userId="4492ade0-e2fa-4e01-9691-90a38c46cfcb" providerId="ADAL" clId="{7B0845B1-06B6-5364-88BE-D56DE0EB9E94}" dt="2025-10-13T14:10:31.158" v="29715" actId="20577"/>
        <pc:sldMkLst>
          <pc:docMk/>
          <pc:sldMk cId="4260781832" sldId="1937"/>
        </pc:sldMkLst>
      </pc:sldChg>
      <pc:sldChg chg="modSp mod modCm modNotesTx">
        <pc:chgData name="Wayan  Buschman" userId="4492ade0-e2fa-4e01-9691-90a38c46cfcb" providerId="ADAL" clId="{7B0845B1-06B6-5364-88BE-D56DE0EB9E94}" dt="2025-10-13T14:01:03.598" v="29682" actId="20577"/>
        <pc:sldMkLst>
          <pc:docMk/>
          <pc:sldMk cId="1948628041" sldId="1939"/>
        </pc:sldMkLst>
        <pc:extLst>
          <p:ext xmlns:p="http://schemas.openxmlformats.org/presentationml/2006/main" uri="{D6D511B9-2390-475A-947B-AFAB55BFBCF1}">
            <pc226:cmChg xmlns:pc226="http://schemas.microsoft.com/office/powerpoint/2022/06/main/command" chg="mod">
              <pc226:chgData name="Wayan  Buschman" userId="4492ade0-e2fa-4e01-9691-90a38c46cfcb" providerId="ADAL" clId="{7B0845B1-06B6-5364-88BE-D56DE0EB9E94}" dt="2025-09-09T15:20:38.301" v="22455" actId="20577"/>
              <pc2:cmMkLst xmlns:pc2="http://schemas.microsoft.com/office/powerpoint/2019/9/main/command">
                <pc:docMk/>
                <pc:sldMk cId="1948628041" sldId="1939"/>
                <pc2:cmMk id="{13092893-0CA6-8344-864E-1CBEA0BB333F}"/>
              </pc2:cmMkLst>
            </pc226:cmChg>
          </p:ext>
        </pc:extLst>
      </pc:sldChg>
      <pc:sldChg chg="addSp delSp modSp mod modAnim modNotesTx">
        <pc:chgData name="Wayan  Buschman" userId="4492ade0-e2fa-4e01-9691-90a38c46cfcb" providerId="ADAL" clId="{7B0845B1-06B6-5364-88BE-D56DE0EB9E94}" dt="2025-10-13T14:09:14.700" v="29689" actId="20577"/>
        <pc:sldMkLst>
          <pc:docMk/>
          <pc:sldMk cId="2174380017" sldId="1942"/>
        </pc:sldMkLst>
      </pc:sldChg>
      <pc:sldChg chg="addSp delSp modSp add mod modTransition addAnim delAnim modAnim modNotesTx">
        <pc:chgData name="Wayan  Buschman" userId="4492ade0-e2fa-4e01-9691-90a38c46cfcb" providerId="ADAL" clId="{7B0845B1-06B6-5364-88BE-D56DE0EB9E94}" dt="2025-10-13T14:09:26.026" v="29693" actId="20577"/>
        <pc:sldMkLst>
          <pc:docMk/>
          <pc:sldMk cId="1504614428" sldId="1943"/>
        </pc:sldMkLst>
      </pc:sldChg>
      <pc:sldChg chg="addSp delSp modSp add del mod delAnim modAnim modNotesTx">
        <pc:chgData name="Wayan  Buschman" userId="4492ade0-e2fa-4e01-9691-90a38c46cfcb" providerId="ADAL" clId="{7B0845B1-06B6-5364-88BE-D56DE0EB9E94}" dt="2025-10-13T14:09:56.809" v="29704" actId="20577"/>
        <pc:sldMkLst>
          <pc:docMk/>
          <pc:sldMk cId="276984320" sldId="1962"/>
        </pc:sldMkLst>
      </pc:sldChg>
      <pc:sldChg chg="addSp delSp modSp add del mod modNotesTx">
        <pc:chgData name="Wayan  Buschman" userId="4492ade0-e2fa-4e01-9691-90a38c46cfcb" providerId="ADAL" clId="{7B0845B1-06B6-5364-88BE-D56DE0EB9E94}" dt="2025-10-13T14:09:58.506" v="29705" actId="20577"/>
        <pc:sldMkLst>
          <pc:docMk/>
          <pc:sldMk cId="268944382" sldId="1964"/>
        </pc:sldMkLst>
      </pc:sldChg>
      <pc:sldChg chg="addSp delSp modSp add mod modNotesTx">
        <pc:chgData name="Wayan  Buschman" userId="4492ade0-e2fa-4e01-9691-90a38c46cfcb" providerId="ADAL" clId="{7B0845B1-06B6-5364-88BE-D56DE0EB9E94}" dt="2025-10-13T14:10:04.697" v="29707" actId="20577"/>
        <pc:sldMkLst>
          <pc:docMk/>
          <pc:sldMk cId="421654587" sldId="1966"/>
        </pc:sldMkLst>
      </pc:sldChg>
      <pc:sldChg chg="modSp add mod modNotesTx">
        <pc:chgData name="Wayan  Buschman" userId="4492ade0-e2fa-4e01-9691-90a38c46cfcb" providerId="ADAL" clId="{7B0845B1-06B6-5364-88BE-D56DE0EB9E94}" dt="2025-10-13T14:10:01.348" v="29706" actId="20577"/>
        <pc:sldMkLst>
          <pc:docMk/>
          <pc:sldMk cId="3154410505" sldId="1967"/>
        </pc:sldMkLst>
      </pc:sldChg>
      <pc:sldChg chg="modNotesTx">
        <pc:chgData name="Wayan  Buschman" userId="4492ade0-e2fa-4e01-9691-90a38c46cfcb" providerId="ADAL" clId="{7B0845B1-06B6-5364-88BE-D56DE0EB9E94}" dt="2025-10-13T14:10:11.674" v="29709" actId="20577"/>
        <pc:sldMkLst>
          <pc:docMk/>
          <pc:sldMk cId="2906083488" sldId="1968"/>
        </pc:sldMkLst>
      </pc:sldChg>
      <pc:sldChg chg="add del modNotesTx">
        <pc:chgData name="Wayan  Buschman" userId="4492ade0-e2fa-4e01-9691-90a38c46cfcb" providerId="ADAL" clId="{7B0845B1-06B6-5364-88BE-D56DE0EB9E94}" dt="2025-10-13T14:10:14.066" v="29710" actId="20577"/>
        <pc:sldMkLst>
          <pc:docMk/>
          <pc:sldMk cId="587153429" sldId="1969"/>
        </pc:sldMkLst>
      </pc:sldChg>
      <pc:sldChg chg="modSp mod">
        <pc:chgData name="Wayan  Buschman" userId="4492ade0-e2fa-4e01-9691-90a38c46cfcb" providerId="ADAL" clId="{7B0845B1-06B6-5364-88BE-D56DE0EB9E94}" dt="2025-10-13T13:56:02.097" v="29677" actId="21"/>
        <pc:sldMkLst>
          <pc:docMk/>
          <pc:sldMk cId="337935398" sldId="1974"/>
        </pc:sldMkLst>
        <pc:spChg chg="mod">
          <ac:chgData name="Wayan  Buschman" userId="4492ade0-e2fa-4e01-9691-90a38c46cfcb" providerId="ADAL" clId="{7B0845B1-06B6-5364-88BE-D56DE0EB9E94}" dt="2025-10-13T13:56:02.097" v="29677" actId="21"/>
          <ac:spMkLst>
            <pc:docMk/>
            <pc:sldMk cId="337935398" sldId="1974"/>
            <ac:spMk id="2" creationId="{7F70BD06-6029-1ECE-9D34-7A1DAAA67258}"/>
          </ac:spMkLst>
        </pc:spChg>
      </pc:sldChg>
      <pc:sldChg chg="modSp mod">
        <pc:chgData name="Wayan  Buschman" userId="4492ade0-e2fa-4e01-9691-90a38c46cfcb" providerId="ADAL" clId="{7B0845B1-06B6-5364-88BE-D56DE0EB9E94}" dt="2025-10-13T13:56:06.688" v="29681" actId="20577"/>
        <pc:sldMkLst>
          <pc:docMk/>
          <pc:sldMk cId="428253858" sldId="1975"/>
        </pc:sldMkLst>
        <pc:spChg chg="mod">
          <ac:chgData name="Wayan  Buschman" userId="4492ade0-e2fa-4e01-9691-90a38c46cfcb" providerId="ADAL" clId="{7B0845B1-06B6-5364-88BE-D56DE0EB9E94}" dt="2025-10-13T13:56:06.688" v="29681" actId="20577"/>
          <ac:spMkLst>
            <pc:docMk/>
            <pc:sldMk cId="428253858" sldId="1975"/>
            <ac:spMk id="2" creationId="{C2730935-2DFB-9E5C-EE68-891D1E940AF4}"/>
          </ac:spMkLst>
        </pc:spChg>
      </pc:sldChg>
      <pc:sldChg chg="addSp delSp modSp new mod modAnim modNotesTx">
        <pc:chgData name="Wayan  Buschman" userId="4492ade0-e2fa-4e01-9691-90a38c46cfcb" providerId="ADAL" clId="{7B0845B1-06B6-5364-88BE-D56DE0EB9E94}" dt="2025-10-13T14:09:48.452" v="29701" actId="20577"/>
        <pc:sldMkLst>
          <pc:docMk/>
          <pc:sldMk cId="4029093164" sldId="1980"/>
        </pc:sldMkLst>
      </pc:sldChg>
      <pc:sldChg chg="addSp delSp modSp new mod setBg delAnim modAnim modNotesTx">
        <pc:chgData name="Wayan  Buschman" userId="4492ade0-e2fa-4e01-9691-90a38c46cfcb" providerId="ADAL" clId="{7B0845B1-06B6-5364-88BE-D56DE0EB9E94}" dt="2025-10-13T14:09:40.202" v="29698" actId="20577"/>
        <pc:sldMkLst>
          <pc:docMk/>
          <pc:sldMk cId="4184138700" sldId="1981"/>
        </pc:sldMkLst>
      </pc:sldChg>
      <pc:sldChg chg="addSp delSp modSp new mod delAnim modAnim modNotesTx">
        <pc:chgData name="Wayan  Buschman" userId="4492ade0-e2fa-4e01-9691-90a38c46cfcb" providerId="ADAL" clId="{7B0845B1-06B6-5364-88BE-D56DE0EB9E94}" dt="2025-10-13T14:09:31.695" v="29695" actId="20577"/>
        <pc:sldMkLst>
          <pc:docMk/>
          <pc:sldMk cId="2320457996" sldId="1983"/>
        </pc:sldMkLst>
      </pc:sldChg>
      <pc:sldChg chg="addSp delSp modSp new mod delAnim modAnim modNotesTx">
        <pc:chgData name="Wayan  Buschman" userId="4492ade0-e2fa-4e01-9691-90a38c46cfcb" providerId="ADAL" clId="{7B0845B1-06B6-5364-88BE-D56DE0EB9E94}" dt="2025-10-13T14:09:35.456" v="29696" actId="20577"/>
        <pc:sldMkLst>
          <pc:docMk/>
          <pc:sldMk cId="224771763" sldId="1985"/>
        </pc:sldMkLst>
      </pc:sldChg>
      <pc:sldChg chg="addSp delSp modSp new mod modAnim modNotesTx">
        <pc:chgData name="Wayan  Buschman" userId="4492ade0-e2fa-4e01-9691-90a38c46cfcb" providerId="ADAL" clId="{7B0845B1-06B6-5364-88BE-D56DE0EB9E94}" dt="2025-10-13T14:09:37.166" v="29697" actId="20577"/>
        <pc:sldMkLst>
          <pc:docMk/>
          <pc:sldMk cId="2849541083" sldId="1986"/>
        </pc:sldMkLst>
      </pc:sldChg>
      <pc:sldChg chg="addSp delSp modSp add mod delAnim modAnim modNotesTx">
        <pc:chgData name="Wayan  Buschman" userId="4492ade0-e2fa-4e01-9691-90a38c46cfcb" providerId="ADAL" clId="{7B0845B1-06B6-5364-88BE-D56DE0EB9E94}" dt="2025-10-13T14:09:50.918" v="29702" actId="20577"/>
        <pc:sldMkLst>
          <pc:docMk/>
          <pc:sldMk cId="3543089463" sldId="1987"/>
        </pc:sldMkLst>
      </pc:sldChg>
      <pc:sldChg chg="modSp add mod modAnim modNotesTx">
        <pc:chgData name="Wayan  Buschman" userId="4492ade0-e2fa-4e01-9691-90a38c46cfcb" providerId="ADAL" clId="{7B0845B1-06B6-5364-88BE-D56DE0EB9E94}" dt="2025-10-13T14:09:54.275" v="29703" actId="20577"/>
        <pc:sldMkLst>
          <pc:docMk/>
          <pc:sldMk cId="4058364131" sldId="1988"/>
        </pc:sldMkLst>
      </pc:sldChg>
      <pc:sldMasterChg chg="modSp mod modSldLayout">
        <pc:chgData name="Wayan  Buschman" userId="4492ade0-e2fa-4e01-9691-90a38c46cfcb" providerId="ADAL" clId="{7B0845B1-06B6-5364-88BE-D56DE0EB9E94}" dt="2025-09-25T15:05:28.568" v="29584" actId="167"/>
        <pc:sldMasterMkLst>
          <pc:docMk/>
          <pc:sldMasterMk cId="266964514" sldId="2147486392"/>
        </pc:sldMasterMkLst>
        <pc:sldLayoutChg chg="addSp delSp modSp mod">
          <pc:chgData name="Wayan  Buschman" userId="4492ade0-e2fa-4e01-9691-90a38c46cfcb" providerId="ADAL" clId="{7B0845B1-06B6-5364-88BE-D56DE0EB9E94}" dt="2025-09-09T16:22:41.893" v="25729"/>
          <pc:sldLayoutMkLst>
            <pc:docMk/>
            <pc:sldMasterMk cId="266964514" sldId="2147486392"/>
            <pc:sldLayoutMk cId="742232311" sldId="2147486413"/>
          </pc:sldLayoutMkLst>
        </pc:sldLayoutChg>
        <pc:sldLayoutChg chg="addSp modSp">
          <pc:chgData name="Wayan  Buschman" userId="4492ade0-e2fa-4e01-9691-90a38c46cfcb" providerId="ADAL" clId="{7B0845B1-06B6-5364-88BE-D56DE0EB9E94}" dt="2025-09-25T15:05:28.568" v="29584" actId="167"/>
          <pc:sldLayoutMkLst>
            <pc:docMk/>
            <pc:sldMasterMk cId="266964514" sldId="2147486392"/>
            <pc:sldLayoutMk cId="2567108483" sldId="2147486440"/>
          </pc:sldLayoutMkLst>
          <pc:spChg chg="add mod">
            <ac:chgData name="Wayan  Buschman" userId="4492ade0-e2fa-4e01-9691-90a38c46cfcb" providerId="ADAL" clId="{7B0845B1-06B6-5364-88BE-D56DE0EB9E94}" dt="2025-09-25T15:05:28.568" v="29584" actId="167"/>
            <ac:spMkLst>
              <pc:docMk/>
              <pc:sldMasterMk cId="266964514" sldId="2147486392"/>
              <pc:sldLayoutMk cId="2567108483" sldId="2147486440"/>
              <ac:spMk id="5" creationId="{ED2F1CBF-4FDF-975C-6BC1-98C368B95F30}"/>
            </ac:spMkLst>
          </pc:spChg>
        </pc:sldLayoutChg>
      </pc:sldMasterChg>
    </pc:docChg>
  </pc:docChgLst>
  <pc:docChgLst>
    <pc:chgData name="Sara Hodgson Brown" userId="55abe0ab-6bea-4dc8-9867-e8721f5c6272" providerId="ADAL" clId="{ECA8E215-61D5-4E99-BD2C-D6326E0F9F74}"/>
    <pc:docChg chg="undo custSel addSld modSld sldOrd modSection">
      <pc:chgData name="Sara Hodgson Brown" userId="55abe0ab-6bea-4dc8-9867-e8721f5c6272" providerId="ADAL" clId="{ECA8E215-61D5-4E99-BD2C-D6326E0F9F74}" dt="2025-09-11T14:35:10.555" v="5" actId="255"/>
      <pc:docMkLst>
        <pc:docMk/>
      </pc:docMkLst>
      <pc:sldChg chg="modSp mod">
        <pc:chgData name="Sara Hodgson Brown" userId="55abe0ab-6bea-4dc8-9867-e8721f5c6272" providerId="ADAL" clId="{ECA8E215-61D5-4E99-BD2C-D6326E0F9F74}" dt="2025-09-04T14:38:29.065" v="1" actId="1076"/>
        <pc:sldMkLst>
          <pc:docMk/>
          <pc:sldMk cId="3207880064" sldId="1886"/>
        </pc:sldMkLst>
      </pc:sldChg>
      <pc:sldChg chg="ord">
        <pc:chgData name="Sara Hodgson Brown" userId="55abe0ab-6bea-4dc8-9867-e8721f5c6272" providerId="ADAL" clId="{ECA8E215-61D5-4E99-BD2C-D6326E0F9F74}" dt="2025-09-04T14:39:00.423" v="3"/>
        <pc:sldMkLst>
          <pc:docMk/>
          <pc:sldMk cId="1546692302" sldId="1887"/>
        </pc:sldMkLst>
      </pc:sldChg>
      <pc:sldChg chg="modNotesTx">
        <pc:chgData name="Sara Hodgson Brown" userId="55abe0ab-6bea-4dc8-9867-e8721f5c6272" providerId="ADAL" clId="{ECA8E215-61D5-4E99-BD2C-D6326E0F9F74}" dt="2025-09-11T14:35:10.555" v="5" actId="255"/>
        <pc:sldMkLst>
          <pc:docMk/>
          <pc:sldMk cId="4184138700" sldId="1981"/>
        </pc:sldMkLst>
      </pc:sldChg>
    </pc:docChg>
  </pc:docChgLst>
  <pc:docChgLst>
    <pc:chgData name="Sara Hodgson Brown" userId="S::shodgsonbrown@goodtogreatschools.org.au::55abe0ab-6bea-4dc8-9867-e8721f5c6272" providerId="AD" clId="Web-{B0234B39-8284-CA04-FC86-142C26C1E1DE}"/>
    <pc:docChg chg="modSld">
      <pc:chgData name="Sara Hodgson Brown" userId="S::shodgsonbrown@goodtogreatschools.org.au::55abe0ab-6bea-4dc8-9867-e8721f5c6272" providerId="AD" clId="Web-{B0234B39-8284-CA04-FC86-142C26C1E1DE}" dt="2025-09-05T15:01:05.884" v="3" actId="1076"/>
      <pc:docMkLst>
        <pc:docMk/>
      </pc:docMkLst>
      <pc:sldChg chg="modSp">
        <pc:chgData name="Sara Hodgson Brown" userId="S::shodgsonbrown@goodtogreatschools.org.au::55abe0ab-6bea-4dc8-9867-e8721f5c6272" providerId="AD" clId="Web-{B0234B39-8284-CA04-FC86-142C26C1E1DE}" dt="2025-09-05T15:01:05.884" v="3" actId="1076"/>
        <pc:sldMkLst>
          <pc:docMk/>
          <pc:sldMk cId="3262355609" sldId="192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3042733" cy="465818"/>
          </a:xfrm>
          <a:prstGeom prst="rect">
            <a:avLst/>
          </a:prstGeom>
          <a:noFill/>
          <a:ln w="9525">
            <a:noFill/>
            <a:miter lim="800000"/>
            <a:headEnd/>
            <a:tailEnd/>
          </a:ln>
          <a:effectLst/>
        </p:spPr>
        <p:txBody>
          <a:bodyPr vert="horz" wrap="square" lIns="91858" tIns="45929" rIns="91858" bIns="45929" numCol="1" anchor="t"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p>
        </p:txBody>
      </p:sp>
      <p:sp>
        <p:nvSpPr>
          <p:cNvPr id="120835" name="Rectangle 3"/>
          <p:cNvSpPr>
            <a:spLocks noGrp="1" noChangeArrowheads="1"/>
          </p:cNvSpPr>
          <p:nvPr>
            <p:ph type="dt" sz="quarter" idx="1"/>
          </p:nvPr>
        </p:nvSpPr>
        <p:spPr bwMode="auto">
          <a:xfrm>
            <a:off x="3975554" y="0"/>
            <a:ext cx="3042733" cy="465818"/>
          </a:xfrm>
          <a:prstGeom prst="rect">
            <a:avLst/>
          </a:prstGeom>
          <a:noFill/>
          <a:ln w="9525">
            <a:noFill/>
            <a:miter lim="800000"/>
            <a:headEnd/>
            <a:tailEnd/>
          </a:ln>
          <a:effectLst/>
        </p:spPr>
        <p:txBody>
          <a:bodyPr vert="horz" wrap="square" lIns="91858" tIns="45929" rIns="91858" bIns="45929" numCol="1" anchor="t"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endParaRPr lang="en-US"/>
          </a:p>
        </p:txBody>
      </p:sp>
      <p:sp>
        <p:nvSpPr>
          <p:cNvPr id="120836" name="Rectangle 4"/>
          <p:cNvSpPr>
            <a:spLocks noGrp="1" noChangeArrowheads="1"/>
          </p:cNvSpPr>
          <p:nvPr>
            <p:ph type="ftr" sz="quarter" idx="2"/>
          </p:nvPr>
        </p:nvSpPr>
        <p:spPr bwMode="auto">
          <a:xfrm>
            <a:off x="0" y="8838622"/>
            <a:ext cx="3042733" cy="465817"/>
          </a:xfrm>
          <a:prstGeom prst="rect">
            <a:avLst/>
          </a:prstGeom>
          <a:noFill/>
          <a:ln w="9525">
            <a:noFill/>
            <a:miter lim="800000"/>
            <a:headEnd/>
            <a:tailEnd/>
          </a:ln>
          <a:effectLst/>
        </p:spPr>
        <p:txBody>
          <a:bodyPr vert="horz" wrap="square" lIns="91858" tIns="45929" rIns="91858" bIns="45929" numCol="1" anchor="b"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p>
        </p:txBody>
      </p:sp>
      <p:sp>
        <p:nvSpPr>
          <p:cNvPr id="120837" name="Rectangle 5"/>
          <p:cNvSpPr>
            <a:spLocks noGrp="1" noChangeArrowheads="1"/>
          </p:cNvSpPr>
          <p:nvPr>
            <p:ph type="sldNum" sz="quarter" idx="3"/>
          </p:nvPr>
        </p:nvSpPr>
        <p:spPr bwMode="auto">
          <a:xfrm>
            <a:off x="3975554" y="8838622"/>
            <a:ext cx="3042733" cy="465817"/>
          </a:xfrm>
          <a:prstGeom prst="rect">
            <a:avLst/>
          </a:prstGeom>
          <a:noFill/>
          <a:ln w="9525">
            <a:noFill/>
            <a:miter lim="800000"/>
            <a:headEnd/>
            <a:tailEnd/>
          </a:ln>
          <a:effectLst/>
        </p:spPr>
        <p:txBody>
          <a:bodyPr vert="horz" wrap="square" lIns="91858" tIns="45929" rIns="91858" bIns="45929" numCol="1" anchor="b"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fld id="{72AB611B-C0BA-4889-84CE-41EED4C78C79}" type="slidenum">
              <a:rPr lang="en-US"/>
              <a:pPr>
                <a:defRPr/>
              </a:pPr>
              <a:t>‹#›</a:t>
            </a:fld>
            <a:endParaRPr lang="en-US"/>
          </a:p>
        </p:txBody>
      </p:sp>
    </p:spTree>
    <p:extLst>
      <p:ext uri="{BB962C8B-B14F-4D97-AF65-F5344CB8AC3E}">
        <p14:creationId xmlns:p14="http://schemas.microsoft.com/office/powerpoint/2010/main" val="102038269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18T19:35:23.325"/>
    </inkml:context>
    <inkml:brush xml:id="br0">
      <inkml:brushProperty name="width" value="0.1" units="cm"/>
      <inkml:brushProperty name="height" value="0.1" units="cm"/>
    </inkml:brush>
  </inkml:definitions>
  <inkml:trace contextRef="#ctx0" brushRef="#br0">23619 14729 256 0 0,'-8'3'643'0'0,"-9"5"-643"0"0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9T14:21:22.666"/>
    </inkml:context>
    <inkml:brush xml:id="br0">
      <inkml:brushProperty name="width" value="0.08571" units="cm"/>
      <inkml:brushProperty name="height" value="0.08571" units="cm"/>
    </inkml:brush>
  </inkml:definitions>
  <inkml:trace contextRef="#ctx0" brushRef="#br0">11 375 9152,'-5'0'1529,"2"0"-1259,1 0 2518,2 0-2608,3 0-90,0 0 0,5 0 180,2-3-180,-1 1 90,10-10-180,-10 4 269,22-31-269,-19 21 90,21-32 0,-23 33-90,13-21 90,-13 22-180,14-25 90,-15 26 90,7-17-90,-13 25 0,1-8-90,-2 11 180,5-6-90,-4 6 0,7-10 90,-8 9-90,9-7 0,-8 10 0,3-1 0,-3 2 0,-3 1 0,1-1 0,-2-1 0,1 0-90,0 1 90,0 5 0,0-1 0,1 3 0,0-2 90,1 0-90,2 4 0,0-1 0,23 24 90,14 15-90,-1-3 0,2 5 0,-3-2 0,-17-21-90,34 39 0,-37-43-539,21 20 179,-28-29-2968,10 6 2339,-16-14 1079,2-5 0,-7-5 0,-1-5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9T14:21:23.936"/>
    </inkml:context>
    <inkml:brush xml:id="br0">
      <inkml:brushProperty name="width" value="0.08571" units="cm"/>
      <inkml:brushProperty name="height" value="0.08571" units="cm"/>
    </inkml:brush>
  </inkml:definitions>
  <inkml:trace contextRef="#ctx0" brushRef="#br0">679 1088 9961,'0'5'1080,"0"-3"-271,0 0-629,-3-4 0,1 4 0,-2-3 90,-3 1-90,2 0-90,-4-1 90,2 1 359,-12 0 181,-15-10-540,6 4 90,-21-17-181,31 11 1,-12-10-90,13 8 180,-18-19-180,11 9 90,-14-19 0,0-4-90,6 6 0,-9-14 0,2-1 0,14 14 45,-2-7 0,3 0-45,5 6-135,0-14 0,2-1-135,6 12-270,-1-13 1,2 1-1,5 20-1978,-6-43 1528,9 56 1,-5-11-270,5 21 1259,-1-5 0,0 6 0,1-4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9T14:21:24.832"/>
    </inkml:context>
    <inkml:brush xml:id="br0">
      <inkml:brushProperty name="width" value="0.08571" units="cm"/>
      <inkml:brushProperty name="height" value="0.08571" units="cm"/>
    </inkml:brush>
  </inkml:definitions>
  <inkml:trace contextRef="#ctx0" brushRef="#br0">0 498 12390,'2'-6'630,"0"-2"-451,2 2 1,0-3 0,1-1 0,1-2 450,13-31-450,-5 11-90,7-19 179,-2-8-179,-10 30-1026,7-24 1026,-10 31-90,-1 0 0,0 2 90,0 1-180,-1 1 90,0-3 0,-1 6 90,1-8-90,-3 15 936,2-3-936,-3 10 90,-1 1-90,4 2 0,-1 2 0,2 1 0,1 6 0,-3-5 0,7 9 0,-7-9 0,8 8 0,-6-8 0,6 9 0,-3-9-90,3 4 180,-2-3-180,11 6 90,-6-4 90,28 20-90,-22-17-90,29 23 90,-29-21 90,23 19-90,-25-19-180,20 15 90,-23-19-899,19 7 539,-20-13-4047,19-2 3327,-21-2 1170,13-3 0,-15 3 0,3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5T21:25:25.34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4,'55'0,"1"0,6 0,2 0,13 0,2 0,1 0,0 0,-4 0,-2 0,-6 0,-4 0,-11 0,-2 0,37 0,-19 0,-17 0,-14 0,-14 0,-5 0,-5 0,2 2,0-1,0 2,-1-3,2 0,3 0,18 0,-6 0,12 0,-11 0,0 0,-1 0,-5 0,-4 0,-5 0,-2 0,-3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5T21:25:45.554"/>
    </inkml:context>
    <inkml:brush xml:id="br0">
      <inkml:brushProperty name="width" value="0.08571" units="cm"/>
      <inkml:brushProperty name="height" value="0.08571" units="cm"/>
    </inkml:brush>
  </inkml:definitions>
  <inkml:trace contextRef="#ctx0" brushRef="#br0">1222 16 11131,'-4'-4'539,"0"1"-359,0 1-90,-1 0 90,-5 0-90,1 1 0,-4 0 270,-27 1-90,-24 0-180,6 0-1,-1 0 1,3-1-90,16 2 45,-11 2 0,0 1-45,16 1 45,-14 7 0,0 3-45,7 1 0,-11 7 0,1 1 90,12-1-135,-10 9 0,1 2 45,11-4-45,-10 12 0,1 1-45,17-11-449,-34 42 269,44-47-3238,-19 35 2339,26-38 1169,-8 20 0,14-29 0,-1 3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5T21:25:45.555"/>
    </inkml:context>
    <inkml:brush xml:id="br0">
      <inkml:brushProperty name="width" value="0.08571" units="cm"/>
      <inkml:brushProperty name="height" value="0.08571" units="cm"/>
    </inkml:brush>
  </inkml:definitions>
  <inkml:trace contextRef="#ctx0" brushRef="#br0">39 4 8702,'-4'-1'1709,"0"0"-1349,2 0-90,1 0 1978,0 1-2248,0 5 90,-1-2 0,2 6 0,-1-1-90,1 1 180,-1 15-180,1-9 270,-7 37-270,6-32 0,-7 26 0,6-32 90,0 23-90,1-19 90,1 24-90,0-28 0,0 13 0,-1-19 90,1 7-90,0-10 0,0 2 0,0-4 0,0 1 0,0-2 0,0 10 0,0-7-90,0 13 180,0-10-180,0 10 180,0-10-90,0 6-90,0-9 180,0-1 0,0-4-90,2 0 0,0 0 0,1-1 0,4 0-90,-3-1 180,7-3-90,-6 2 0,8-5 0,-6 4 0,12-7 0,-11 5 0,14-3 0,-11 6 0,27-4-90,-19 2 180,49-10-180,-39 5-90,63-10 90,-57 13-270,52-3 180,-54 9-1079,47 4 360,-48-2-2160,40 9 1530,-48-6 1529,14 4 0,-18-3 0,-1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5T21:26:25.683"/>
    </inkml:context>
    <inkml:brush xml:id="br0">
      <inkml:brushProperty name="width" value="0.08571" units="cm"/>
      <inkml:brushProperty name="height" value="0.08571" units="cm"/>
    </inkml:brush>
  </inkml:definitions>
  <inkml:trace contextRef="#ctx0" brushRef="#br0">684 9 11131,'-2'-2'539,"0"0"-359,0 1-90,-1 0 90,-3 0-90,1 0 0,-2 1 270,-15 0-90,-14 0-180,3 0-1,0 0 1,2-1-90,8 2 45,-5 0 0,-1 1-45,10 1 45,-9 4 0,1 1-45,3 1 0,-5 4 0,-1 1 90,8-1-135,-6 4 0,1 3 45,5-4-45,-5 8 0,1 0-45,9-6-449,-19 23 269,25-26-3238,-11 20 2339,15-21 1169,-5 10 0,8-15 0,0 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5T21:26:25.684"/>
    </inkml:context>
    <inkml:brush xml:id="br0">
      <inkml:brushProperty name="width" value="0.08571" units="cm"/>
      <inkml:brushProperty name="height" value="0.08571" units="cm"/>
    </inkml:brush>
  </inkml:definitions>
  <inkml:trace contextRef="#ctx0" brushRef="#br0">27 2 8702,'-3'0'1709,"0"-1"-1349,2 0-90,0 1 1978,1 0-2248,-1 3 90,-1-1 0,2 4 0,0 0-90,0 0 180,-1 10-180,1-5 270,-5 24-270,5-21 0,-6 18 0,5-23 90,-1 17-90,2-14 90,0 17-90,0-20 0,0 10 0,-1-14 90,1 6-90,0-8 0,0 2 0,0-3 0,0 1 0,0-2 0,0 7 0,0-4-90,0 8 180,0-6-180,0 6 180,0-7-90,0 5-90,0-6 180,0-2 0,0-2-90,1 0 0,1 0 0,0 0 0,3-1-90,-3 0 180,6-3-90,-5 2 0,6-3 0,-4 2 0,8-5 0,-7 4 0,9-2 0,-8 4 0,19-3-90,-13 2 180,34-8-180,-27 5-90,43-8 90,-39 9-270,36-2 180,-38 6-1079,33 4 360,-33-3-2160,27 7 1530,-32-4 1529,9 2 0,-12-1 0,-1-1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5T22:08:11.38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23,'77'-2,"-1"-1,2 1,-2 0,-5 2,-2 0,1 0,-1 0,-2 0,-1 0,-3 0,-1 0,-3 0,-1 0,-1 0,1 0,-3 0,1 0,-1 0,1 0,-3 0,1 0,1 0,0 0,1 0,0-1,-2 0,0-1,-1 1,0-1,38-2,-11 1,-8 3,-6 0,-3 0,0 0,-1 0,0 0,2 0,2 0,0 0,1 0,-1 0,-3 0,-4 0,-6 0,-9 0,-4 0,-7 0,-7 0,-4 0,-8 0,5 0,-8 0,8 0,-4 0,5 0,4 0,3 0,0 0,-2 0,-1 0,-4 0,-3 0,-3 0,1 0,7 0,0 0,9 0,-3 0,4 0,1 0,-4 0,-5 0,-12 0,-4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9T14:44:31.45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70 10459,'43'-2'983,"-6"0"0,-25-1 0,2 1 0,8 0 0,3 1 0,1-1 0,60 0 0,-51-1-492,28 0 1,-1-1 196,-29 1-508,43-4-90,-49 6 179,40-2-269,-36 3 90,44-1-90,-48 0 90,40 1-90,-40 0 90,43 1-90,-47-1 0,38 2 90,-40-2-90,37 0 0,-38 0 0,33 0 0,-32 0 0,38 0 0,-35 0 90,40 2-90,-42 0 0,15 2 0,-22-2 0,0 0-90,4 0 90,-2 0 0,8-1 0,-9-1 0,21-3 0,-20 2 0,26-3 0,-26 3 90,29 1-90,-29-1-180,25 2 180,-29 0-90,19 2 90,-20-2 90,15 4-90,-17-5 0,12-1 0,-8-1-90,9-1 90,-10 0 0,5 1 0,-3 2 90,-2-1-180,9-1 90,-11 0 90,5-3 0,0-1-90,-3 2-90,5-2 90,-3 3-180,0 0-269,0 1-535,-1-1 0,2 3 738,-1 9 0,-6 2 0,-2 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3T21:33:53.995"/>
    </inkml:context>
    <inkml:brush xml:id="br0">
      <inkml:brushProperty name="width" value="0.17143" units="cm"/>
      <inkml:brushProperty name="height" value="0.17143" units="cm"/>
      <inkml:brushProperty name="color" value="#10E6B3"/>
    </inkml:brush>
  </inkml:definitions>
  <inkml:trace contextRef="#ctx0" brushRef="#br0">134 1 8342,'-15'1'2879,"4"-3"-2340,5 4-269,2-3 0,1 4-180,0-2 360,3 1-360,-4 1 90,2-3-91,-1 3 361,-2 0-270,0-3 180,-7 4-270,6-6 360,-12 7-360,12-5 179,-6 5-179,9-4 90,-1 1-180,2-4 180,-3 3-180,3-2-9444,0 1 9444,6-5 0,-3 0 0,5-2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9T14:44:33.01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1 176 11089,'45'-1'983,"-6"1"0,-24 0 0,1 0 0,2 0 0,30 0 0,-19 0 0,45-1 0,-43 0-688,30-3 1,4 0-296,-17 1 45,6-1 0,-2-1-45,-23 2 90,26-5 0,-19 4-90,55-8 0,-53 8-45,13-3 0,0-1 135,-13 2-90,15-2 0,2 0 0,-15 0 45,11 3 0,0 0-45,-13 1 0,13 2 0,-1 2 0,-9-2 0,56-2 0,-61 0 0,53-9 0,-54 6 0,53-4 0,-59 8 90,41 0-90,-49 3-90,27 2 90,-34 0 0,17 4 0,-20-2 90,11 0-270,-10-6-630,2-2-89,1-6 571,-3 3 0,2-1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9T14:44:34.06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10639,'40'26'983,"-4"-6"0,-19-16 0,0-3 0,3 0 0,1-1 0,1 1 0,26-1 0,-15 0-492,21-2 1,3 0 491,-10-1-816,15 0 0,-1 0-167,-17 1 90,12 2 0,2 0-90,-12 1 45,22 3 0,0 1 45,-23 0-90,41 4 0,-56-6 0,-1 1 90,0-2-90,-1 0 0,25 3 0,-18-2 90,52 6-90,-52-6 0,46 3 0,-53-5 0,40 1 0,-42-1 0,42 0 0,-46-1 0,29 0 0,-33-1 90,28 0-90,-28-1 0,32-4 0,-31 3 0,24-3 0,-25 2 0,26-5 0,-25 5 0,28-6 0,-31 9 0,19-1 0,-24 3-328,6-1 0,-11-1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9T14:44:35.10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10729,'28'25'983,"-3"-4"0,-14-22 0,0 3 0,10-4 0,5 3 0,1-2-492,31 0 1,3 1 491,-12 0-656,16 2 1,18 2 0,-16-1 655,-9 0-492,6 2 1,3 0 491,13-2 0,-35-2-809,33 1-84,-44-3-90,-2 0 90,1 1-90,0-1 90,0 2-90,33-1 0,-25 0 0,15 0 0,0 0 89,-12 1-134,10 0 1,-1 1 133,-16 0-89,53 3 0,-54-3 0,52-2 0,-57-1-89,40-7 89,-43 2-90,41-11 90,-40 9-90,48-7 90,-48 12-180,32 1 180,-39 3-270,22 3 270,-28-3-328,8 3 0,-15-1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9T14:44:36.55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29 10369,'40'-16'983,"-6"3"0,-21 14 0,1-1 0,7 1 0,-2 0 0,5 0 0,-4 1 0,0 0 0,2 1 0,66 3-109,-45-2-784,50 3-90,-62-4 0,0 1 90,1 0-90,-1 2 0,0 0 0,-2 2 90,0-2 0,23 5 0,-18-5-90,17 4 90,-23-5 0,-2-3 0,2 3 0,-1-4 0,27 3 0,-20-2 90,56 5-180,-53-4 89,48 8-89,-54-6 0,48 8 90,-48-9-90,46 5 0,-54-8 0,28 0 0,-38 0-328,9 0 0,-12 2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2:21.754"/>
    </inkml:context>
    <inkml:brush xml:id="br0">
      <inkml:brushProperty name="width" value="0.08571" units="cm"/>
      <inkml:brushProperty name="height" value="0.08571" units="cm"/>
    </inkml:brush>
  </inkml:definitions>
  <inkml:trace contextRef="#ctx0" brushRef="#br0">1 1118 10951,'3'-14'1619,"0"4"-1349,2-7 539,16-21-719,-7 15 450,46-52-450,-29 44 0,27-26 224,-11 21 1,0 1-225,11-8-692,-7 6 1,11-5-1,-8 6 692,22-12-30,-3 4 0,15-6 0,-9 6-60,-26 14 0,4 1 45,19-7 0,17-6 0,2 0 0,-15 7-45,-12 8 0,1 2 22,9-1 1,15-4-1,1 2 1,-16 6 22,-12 5 0,1 4-45,12 3 0,14 0 0,1 3 0,-15 1 0,-10 4 0,1 4 0,13 4 0,17 5 0,0 2 0,-19 0 0,-17 0 0,-2 4-90,11 6 0,15 6 0,-1 2 0,-16-5 0,-15-3 0,-2 2-248,11 7 1,13 7 0,-1 1 0,-13-7 112,-14-5 0,-2 0-555,24 14 1,10 6 0,-13-6-121,5 6 900,-20-11 0,7 4 0,-9-5 0,6 6 0,-8-6 0,-1-1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2:22.888"/>
    </inkml:context>
    <inkml:brush xml:id="br0">
      <inkml:brushProperty name="width" value="0.08571" units="cm"/>
      <inkml:brushProperty name="height" value="0.08571" units="cm"/>
    </inkml:brush>
  </inkml:definitions>
  <inkml:trace contextRef="#ctx0" brushRef="#br0">227 25 9332,'2'-5'1889,"-1"0"-1440,-1 2-179,-1-1 90,1 2-90,-1-1 0,1 2 0,0-1 539,5 3-449,1 3 0,6 4 269,7 22-539,-6-10 540,16 43-540,-18-36 270,21 50-270,-21-50 179,20 43-269,-20-47 180,16 32-180,-18-39 90,11 18-90,-14-23 0,4 10 90,-7-14-90,1 5 0,-4-12 90,0 3-90,-1-3 0,1 2 0,-1 0 0,-4 1 0,0 0 0,-8 4 0,6-3 0,-16 9 0,12-6 0,-23 13 0,21-10 0,-27 17 0,25-16-180,-23 20 90,23-18-1259,-27 24 809,22-20-1798,-27 23 1438,27-24 91,-10 8-181,15-11-1258,-7 7 539,5-4 1709,-5 5 0,6-5 0,1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2:25.336"/>
    </inkml:context>
    <inkml:brush xml:id="br0">
      <inkml:brushProperty name="width" value="0.08571" units="cm"/>
      <inkml:brushProperty name="height" value="0.08571" units="cm"/>
    </inkml:brush>
  </inkml:definitions>
  <inkml:trace contextRef="#ctx0" brushRef="#br0">140 1 12750,'2'7'449,"1"1"-359,-3-1 270,1 11-270,0-3 360,-2 45-360,-1-27 90,-3 30-90,-1-29 359,-15 55-359,9-35 0,-4 15 0,-1 0 0,5-11 45,-3 21 0,2 2-45,5-11-60,2-8 0,1 12 0,1-11 60,2 12-854,1 18 0,1 0 764,0-22 45,0 23 0,0 2-45,-1-16 0,2-11 0,1 12 0,0-11 90,2 10-90,2-11 0,2 11 0,0-13 0,4 10 30,1-11 0,3 11 0,-1-11-1219,5 8 1189,-2-8 0,0-1-90,2-8-670,15 29 760,-6-19 0,15 20 0,4 3 0,1-4 0,-1-10 0,10 14 0,-7-14 0,-20-31 0,2-2 0,9 12 0,10 11 0,0-1 0,-8-11 0,-8-12 0,1-1 0,10 10 0,10 11 0,0-2 0,-9-10-45,-9-11 0,1-2-45,10 9 0,12 8 0,0 0 0,-11-9 0,-9-11 0,-1-1-150,23 16 0,11 6 1,-12-8-121,10 5-360,6 3 1,-1-2 1208,-17-9-2288,9 6 0,-3-2 450,-19-11 1236,32 21 0,-53-37 0,-2-3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2:26.603"/>
    </inkml:context>
    <inkml:brush xml:id="br0">
      <inkml:brushProperty name="width" value="0.08571" units="cm"/>
      <inkml:brushProperty name="height" value="0.08571" units="cm"/>
    </inkml:brush>
  </inkml:definitions>
  <inkml:trace contextRef="#ctx0" brushRef="#br0">15 653 9062,'-5'-1'2069,"0"0"-1710,3 1-89,1-1 90,-1 0 630,4-6-901,-1 3 811,15-5-720,-7 6-90,11 0 0,-10 4 359,18 0-359,-10 1 270,24 4-270,-23-1 0,30 10 0,-26-9 90,38 12-180,-38-11 90,36 10 0,-39-10-90,28 6 0,-32-10 90,17 0-90,-22-3 0,9-1 0,-13 1 0,6 0 0,-10 1 0,3 0 0,-6-1 0,1 0 0,1 0 0,-2-1 0,3 1 0,-2-1-90,-1-1 90,0 0 0,0-1 0,-1-3 0,1 1 0,0-1 0,0 3 0,0 0 0,0 0 0,0 1 0,0-1 0,0 0-90,0 0 90,-1-7 0,1 4 0,-4-12 0,1 9 0,-7-18 0,5 13-180,-11-34 180,10 26-180,-10-39 0,9 33-449,-11-49 449,12 43-1080,-8-54 541,10 56-1800,-3-40 1530,5 47 989,-3-29 0,3 31 0,0-11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2:29.570"/>
    </inkml:context>
    <inkml:brush xml:id="br0">
      <inkml:brushProperty name="width" value="0.08571" units="cm"/>
      <inkml:brushProperty name="height" value="0.08571" units="cm"/>
    </inkml:brush>
  </inkml:definitions>
  <inkml:trace contextRef="#ctx0" brushRef="#br0">3281 87 8342,'0'-6'2159,"-1"-1"-1260,1-2-539,-2 1 990,0-11-1171,0 10 1,0-6 540,0 9-630,2 3 180,-2-1 179,2 4-359,-1 5-90,1 0 180,-1 10-180,1-4 270,-2 21-180,2-13 270,-7 40-270,6-32 360,-9 58-360,7-50 269,-7 60-269,6-55 180,-4 19 0,-1 2-180,0-8-1606,-5 23 0,-2 1 1606,3-20-309,-3 13 1,-2-2 308,1-17 45,-13 21 0,-3 0-46,2-18-44,-14 15 0,-3-3-45,6-22 45,-24 12 0,-6 0-45,5-8 30,-2-7 0,-16 6 0,11-8-30,26-14 0,-1-1 0,-31 13 0,-15 6 0,12-6 0,30-13 0,-2-1-113,-12 6 1,-13 5 0,-2 1 0,13-6 22,6-3 0,-2 0-293,-15 6 1,-16 5 0,0 0 0,16-7 112,16-7 0,1-1-293,-5 2 1,-12 4 0,1-1 0,13-5 157,15-4 1,1-1-826,-27 9 1,-13 3 0,14-4-691,-18 6 1920,-1 0 0,3-3 0,21-8 0,-18 4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2:31.021"/>
    </inkml:context>
    <inkml:brush xml:id="br0">
      <inkml:brushProperty name="width" value="0.08571" units="cm"/>
      <inkml:brushProperty name="height" value="0.08571" units="cm"/>
    </inkml:brush>
  </inkml:definitions>
  <inkml:trace contextRef="#ctx0" brushRef="#br0">308 1 12840,'-1'5'629,"1"0"-449,0 1 0,0 0 0,0 2 0,-1 2-90,-1 0 90,0 2 0,-2 0 0,1 0 89,-4 6 361,-17 27-540,10-17 0,-16 24 0,18-34 0,-12 18-90,10-16 180,-25 35-180,24-34 90,-19 30-90,23-36 0,-9 21 0,13-24 90,-5 16-90,9-21 0,-1 9 0,2-12 0,0 5 0,0-8 0,0 5 0,-1-5 0,2 2 0,0-1 90,0-2-90,0 2 0,-1-3 0,1 1 0,-1 0 0,0 2-90,1 1 180,0 2-90,1-3 0,0 0 0,0-1 0,0 1 0,3-3 0,1 2 0,2-2-90,6 1 90,-3 0 0,56 13 0,-38-6-1696,33 16 0,2 3 1696,-24-6-265,41 24 265,-53-28-449,31 20 179,-26-16-1619,41 31 1079,-51-33-1888,16 24 1618,-29-27 1080,1 17 0,-8-20 0,0 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9T14:20:31.29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10009,'8'36'983,"1"-6"0,1-29 0,5 2 0,4 0 0,0 0 0,9 1 0,-10 0 0,70 8-121,-49-7-862,50 4 0,-58-7 179,30-1-89,-21 0 0,14 1 0,2 0-90,-10-1 45,9 0 0,0 1 45,-15-1-45,16-1 0,0 0-45,-13 0 45,10-1 0,-2 1 45,-17 0 0,55 0-90,-52 0 0,15 2 0,-1-1 90,-12 2-180,55 3 90,-56-3 90,61 4-90,-57-6 90,14 1 0,0-1-180,-17-1 180,52-1-90,-58 2 0,49-2 90,-51 1-90,54 0 0,-56 0 0,48 1 0,-50 0 0,36 5 0,-39-3 0,39 7 0,-36-8 0,47 3-90,-46-5 90,51 0 0,-49 0 90,44 0-90,-47 0 0,46 0 0,-44-2-90,54-4 90,-52 2 90,43-5-90,-47 6 0,43 0 0,-42 2-90,43 1 90,-47 0 90,38-1-90,-41 1 0,31 0 0,-33 0 0,33-1 0,-29 0 0,36-5 0,-39 3 0,27-4 0,-32 5 0,21 1 0,-22 1 0,22 0 0,-23 0 0,15-1 0,-18 1 0,16 0 0,-16 0 0,17 0 0,-17 0-360,12 0 32,-10 0 0,6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2:37.837"/>
    </inkml:context>
    <inkml:brush xml:id="br0">
      <inkml:brushProperty name="width" value="0.08571" units="cm"/>
      <inkml:brushProperty name="height" value="0.08571" units="cm"/>
    </inkml:brush>
  </inkml:definitions>
  <inkml:trace contextRef="#ctx0" brushRef="#br0">4362 36 8522,'3'-5'2159,"-1"2"-1799,-2 1 89,0 0-89,-1 0 0,0 0-90,1 0 719,0-2-719,0 2-90,1-2-90,-3 3 0,0 1 90,-1-2-90,0 3 90,-4-4-90,0 3 269,-18-2-179,11 2 90,-37 0-180,28 0 180,-51 0-180,43 0 0,-50-1-90,48 1 90,-63 2-90,53 0-1651,-21 2 0,-1 2 1741,14-1-444,-14 3 0,-1 0 354,15 0-912,-17 2 0,-1 0 912,13 0-261,-21 4 1,0 1 260,22-2 0,-18 6 0,0 1 0,22-5 576,-16 8 0,-1 0-576,19-6 81,-9 5 0,1 1-81,14-5 45,-12 7 0,1 2-45,12-5 941,-7 5 0,1 0-851,14-6-90,-9 7 0,-1 1-90,8-4 90,-15 10 0,-1 2 0,12-9 0,-17 11 0,-2 1-90,14-9 135,-19 10 0,-1-1-135,16-12 135,-11 5 0,0-2-45,15-9 0,-13 5 0,1 0-90,13-6 90,-16 5 0,2-1 90,17-7-90,-8 2 0,0-1-90,10-6 90,-13 5 0,-1 1 0,8-5 0,-20 6 0,0-1 0,16-6-225,-11 1 0,-1-1-45,14-5-405,-15-1 1,-2-1-46,12-3-1629,-16-3 0,1-2 1360,20-2 1050,-7-2 0,1-2 0,15 0 0,-21-5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2:38.952"/>
    </inkml:context>
    <inkml:brush xml:id="br0">
      <inkml:brushProperty name="width" value="0.08571" units="cm"/>
      <inkml:brushProperty name="height" value="0.08571" units="cm"/>
    </inkml:brush>
  </inkml:definitions>
  <inkml:trace contextRef="#ctx0" brushRef="#br0">475 1 10051,'-1'4'1349,"0"0"-989,0-1-90,0 1 0,-1 0 270,-2 3-360,0-2 359,-5 2-449,4-2 540,-14 2-540,9-2 180,-23 12-180,18-11 269,-34 16-359,30-14 180,-29 13-90,30-14 90,-28 14-180,29-13 90,-26 9-90,30-13 0,-12 4 0,16-4 90,-14 7-90,13-6 0,-14 6 0,18-7 0,-4 0 0,8-1 90,-1 0-90,3-2 0,-2 0 0,1-1 0,0 2-90,1 0 90,0 2 90,3 8-90,-1-4 0,27 41 0,-18-30-90,40 60 90,-38-56 0,18 32 0,-23-38 0,3 15 0,-6-16-90,0 17 0,-4-21-719,-1 10 539,-1-16-2429,3 0 1800,-1-6-4161,6-1 5060,-4-1 0,2-1 0,-4-2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2:40.587"/>
    </inkml:context>
    <inkml:brush xml:id="br0">
      <inkml:brushProperty name="width" value="0.08571" units="cm"/>
      <inkml:brushProperty name="height" value="0.08571" units="cm"/>
    </inkml:brush>
  </inkml:definitions>
  <inkml:trace contextRef="#ctx0" brushRef="#br0">2331 1 12210,'-5'0'450,"1"1"-180,0-1-180,1 0 89,-1 2 1,-1-2 90,-3 5-180,3-3 270,-6 6-270,5-2 540,-17 13-181,-4-2-359,-1 3 270,-16-1-270,26-13 90,-28 9-90,26-10 270,-44 10-360,33-7 269,-64 12-269,58-11 45,-18 2 0,0 0 45,13-6-90,-8 2 0,0-2 90,12-2-90,-60-1 0,59 0 90,-55 0-90,59-2 0,-58 1 0,54-2 45,-19-1 0,0-1-45,13-1-456,-36-2 456,45 1 0,-18-2 0,12 2 0,-16-5 0,-3 0 0,8 3 45,-13-5 0,1 1-45,24 7-3271,-43-7 3271,51 8-577,-36-10 487,43 7-719,-24-12 449,34 10-1619,-24-10 1080,24 10-2376,-24-8 2196,27 11 1887,-13-4 1,16 7-1,-3-1 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2:41.535"/>
    </inkml:context>
    <inkml:brush xml:id="br0">
      <inkml:brushProperty name="width" value="0.08571" units="cm"/>
      <inkml:brushProperty name="height" value="0.08571" units="cm"/>
    </inkml:brush>
  </inkml:definitions>
  <inkml:trace contextRef="#ctx0" brushRef="#br0">58 478 9961,'-1'4'1979,"0"0"-270,0-4-1529,-1-4-90,2 2 0,-3-3 360,1-1-360,0 1 180,-2-10-181,2 8 271,-3-23-360,1 18 90,-3-21 0,3 20 0,-4-19-90,6 18 90,-4-20-90,5 22 0,-1-8 0,2 13 0,1-2 0,-1 2 0,0-6 0,0 8 0,-1-3 0,1 7 0,0-1 0,0 1 0,0-1 0,0 1 0,0-1 0,0 1 0,0-1 0,0 0 0,2 0 0,4-2 90,-1 1-90,13-7 0,-10 6 0,12-10 0,-12 10 0,13-8 0,-11 7 0,21-8 0,-19 8 0,25-6 0,-21 8 0,31-8 0,-25 7 0,38-11 0,-37 8 0,29-8 0,-34 8-360,24-3 270,-27 5-719,15 1 449,-23 4-2069,4-2 1620,-9 3-4251,9-3 5060,-4 1 0,8-3 0,-7 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2:49.135"/>
    </inkml:context>
    <inkml:brush xml:id="br0">
      <inkml:brushProperty name="width" value="0.08571" units="cm"/>
      <inkml:brushProperty name="height" value="0.08571" units="cm"/>
    </inkml:brush>
  </inkml:definitions>
  <inkml:trace contextRef="#ctx0" brushRef="#br0">373 27 9602,'-6'-1'1798,"0"1"-1438,2 0-90,-2-1 90,2 1 180,-5 0-1,-1 0-89,-5 0-90,-3 0-180,3 0 449,-19-1-539,20 0 180,-24-3-270,26 2 180,-18-4-180,18 3 90,-17-1-90,19 3 90,-10 0-180,14 1 180,-4 0-90,8 0 0,-1 0 90,3 0-180,-1-1 90,5 2 90,-3-1-90,4 3-90,-3 0 180,2 0-90,1 3 0,-2 0 0,3 11 0,-4-8 0,-1 21 0,-1-17-90,-6 29 90,2-24-90,-10 28 90,8-28-360,-12 30 180,11-29-719,-11 26 539,12-32-1799,-4 14 1260,8-21-3868,1 2 4767,3-8 0,0-2 0,1-1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2:49.904"/>
    </inkml:context>
    <inkml:brush xml:id="br0">
      <inkml:brushProperty name="width" value="0.08571" units="cm"/>
      <inkml:brushProperty name="height" value="0.08571" units="cm"/>
    </inkml:brush>
  </inkml:definitions>
  <inkml:trace contextRef="#ctx0" brushRef="#br0">0 6 10141,'4'-2'1439,"-1"0"-1079,-1 2-90,1-1 0,0 1 0,0 0 0,1 0-91,0 1 91,-1-1 630,12 8-720,-8-3-90,8 5 359,-1 4-269,-5-7 270,18 16-360,-15-13 180,25 18-180,-22-16 90,26 18-90,-23-18 90,34 23-91,-29-20 91,37 23-90,-35-24 0,48 23 0,-41-22-45,15 5 0,0 0-45,-11-6 0,53 19 0,-54-21-1107,19 5 1197,-24-8-90,1-2 0,14 2 0,-10-2 0,11 0-425,0-1 425,-10-2 0,37 1 0,-36-3-45,20-1 0,0-1 45,-12-2-1667,13 0 0,1-1 1487,-19-1-1096,13-4 0,-1 0 916,-10 0-957,9-4 0,-2-2 328,-19 4-2061,35-15 1431,-45 15 1619,10-6 0,-16 7 0,0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4:19.587"/>
    </inkml:context>
    <inkml:brush xml:id="br0">
      <inkml:brushProperty name="width" value="0.08571" units="cm"/>
      <inkml:brushProperty name="height" value="0.08571" units="cm"/>
    </inkml:brush>
  </inkml:definitions>
  <inkml:trace contextRef="#ctx0" brushRef="#br0">1932 1 8522,'-9'0'2339,"0"1"-1800,1 0-89,0 1-90,-1 0 0,1 0-90,0 0 1619,-28 8-1620,18-5 451,-44 12-450,35-8-180,-23 7 0,23-7 0,-3 2 0,7-3 0,-1 1 0,-2 0 0,0 1-90,-1 0 89,-13 4-89,10-2 90,-33 14-90,31-12-1561,-21 10 0,0 1 1561,9-4-700,-24 14 1,1 1 699,21-9-357,-19 17 0,0 2 357,19-8 0,-10 13 0,2 1 90,14-9-90,-12 19 0,0 1 0,8-9 0,-14 21 0,-1 1 0,17-20-135,-7 13 1,1-2 44,14-15-540,-4 12 0,2 0 271,10-14-1132,-3 11 0,3-2 681,11-22-298,-15 42-61,22-54 1601,-7 20 1,9-26-1,-1 5 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4:20.436"/>
    </inkml:context>
    <inkml:brush xml:id="br0">
      <inkml:brushProperty name="width" value="0.08571" units="cm"/>
      <inkml:brushProperty name="height" value="0.08571" units="cm"/>
    </inkml:brush>
  </inkml:definitions>
  <inkml:trace contextRef="#ctx0" brushRef="#br0">0 1 13739,'1'4'540,"0"1"-360,2-1-90,0 0 90,1 1-90,0 1-1,1 0 451,7 14-450,-5-9 0,5 10 540,0 9-540,-5-15 180,7 29-181,-8-28 1,1 9-90,-3-11 180,4 9-90,-3-8 90,6 18-180,-7-21 90,6 11-90,-8-17 90,3 2-90,-5-6 180,5-1-90,-3-1 0,6-1-90,-4 0 90,7-5-90,-5 0 90,19-14-90,-14 11 0,17-10 0,-16 14 0,29-9 0,-20 8-270,34-7 180,-34 9-1349,32-6 899,-32 7-1889,25-3 1530,-32 5-3239,14 0 2429,-18 0 1709,6 0 0,-10 1 0,1-1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4:23.554"/>
    </inkml:context>
    <inkml:brush xml:id="br0">
      <inkml:brushProperty name="width" value="0.08571" units="cm"/>
      <inkml:brushProperty name="height" value="0.08571" units="cm"/>
    </inkml:brush>
  </inkml:definitions>
  <inkml:trace contextRef="#ctx0" brushRef="#br0">10 45 10231,'-4'-2'1979,"0"1"-1529,3 1 269,1-1-359,4 0-90,1 1 270,10-2-91,5-2-269,2 1 630,40-6-630,-27 5 89,20-2 1,2 1-180,-12 2 90,13 1 0,0 1-90,-13 2 135,15 6 0,1 2-135,-12 2 90,11 8 0,-1 2-90,-15 1 224,11 14 1,-2 4-135,-11-3-1651,11 23 0,-3 5 1561,-17-12-934,5 27 0,-2 2 844,-13-18-517,0 22 1,-1 1 426,-11-24-610,-1 11 0,-3-1 340,-3-19-720,-5 13 1,-1 0 449,0-15-564,-3 11 0,-2-1 385,1-24-713,-8 39 83,8-56 1439,-3 8 0,4-21 0,-1-1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4:24.286"/>
    </inkml:context>
    <inkml:brush xml:id="br0">
      <inkml:brushProperty name="width" value="0.08571" units="cm"/>
      <inkml:brushProperty name="height" value="0.08571" units="cm"/>
    </inkml:brush>
  </inkml:definitions>
  <inkml:trace contextRef="#ctx0" brushRef="#br0">4 18 10321,'-1'-5'2249,"0"1"-1799,1 1-91,-1 0-89,0 1 360,1 1 449,4 3-899,-1 0 0,3 2 0,-1 1 360,7 6-450,-5-2 629,16 20-539,-14-15 450,17 30-540,-16-28 269,12 24-269,-13-26 180,13 18-180,-13-20 0,16 11-90,-16-17 90,13-1-90,-14-6 0,5-3 0,-6 0 90,10-10-90,-6 5 0,20-17 0,-17 14 90,26-20-90,-22 19 0,25-16 0,-26 20-540,31-16 270,-28 16-1439,37-15 1170,-38 16-2520,23-8 2250,-30 12-1979,7-3 1708,-15 6 1080,-1 1 0,-3-1 0,1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9T14:21:06.832"/>
    </inkml:context>
    <inkml:brush xml:id="br0">
      <inkml:brushProperty name="width" value="0.08571" units="cm"/>
      <inkml:brushProperty name="height" value="0.08571" units="cm"/>
    </inkml:brush>
  </inkml:definitions>
  <inkml:trace contextRef="#ctx0" brushRef="#br0">1222 16 11131,'-4'-4'539,"0"1"-359,0 1-90,-1 0 90,-5 0-90,1 1 0,-4 0 270,-27 1-90,-24 0-180,6 0-1,-1 0 1,3-1-90,16 2 45,-11 2 0,0 1-45,16 1 45,-14 7 0,0 3-45,7 1 0,-11 7 0,1 1 90,12-1-135,-10 9 0,1 2 45,11-4-45,-10 12 0,1 1-45,17-11-449,-34 42 269,44-47-3238,-19 35 2339,26-38 1169,-8 20 0,14-29 0,-1 3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4:35.886"/>
    </inkml:context>
    <inkml:brush xml:id="br0">
      <inkml:brushProperty name="width" value="0.08571" units="cm"/>
      <inkml:brushProperty name="height" value="0.08571" units="cm"/>
    </inkml:brush>
  </inkml:definitions>
  <inkml:trace contextRef="#ctx0" brushRef="#br0">1 251 11760,'1'-5'810,"1"0"-630,1 1 0,0-1 89,2-1 91,7-9-180,-2 6 0,9-12-90,-9 11 90,17-18-180,-14 15 90,22-24-90,-24 24 90,14-15-90,-18 18 0,3-4 0,-7 9-90,0 0 180,-1 0-90,-1 1 0,0 1 0,-1 1 0,1 0 0,-2 1 0,4 1 90,-2 0-90,3 0 0,-1 0-90,0 0 90,4 4 0,-2-1 0,6 9 0,-5-5 0,13 14 0,-10-11 0,14 16 0,-12-16 0,16 17 0,-14-16-180,24 18 90,-22-19-720,24 14 631,-26-16-2520,21 13 1710,-24-14 989,10 10 0,-14-10 0,2 3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4:37.234"/>
    </inkml:context>
    <inkml:brush xml:id="br0">
      <inkml:brushProperty name="width" value="0.08571" units="cm"/>
      <inkml:brushProperty name="height" value="0.08571" units="cm"/>
    </inkml:brush>
  </inkml:definitions>
  <inkml:trace contextRef="#ctx0" brushRef="#br0">1 1 11041,'0'5'719,"0"1"-629,0-2 90,0 1 0,0 1 0,0 1 270,0 10-91,0 7-269,0 1 270,0 32-270,0-30 180,0 64-180,0-54 0,0 59-90,0-58 90,0 13 0,0 1-90,0-8 45,0 11 0,0 0-45,0-9 45,0 8 0,0 2-45,1-6 45,1 26 0,1 2-45,0-19-1651,1 15 0,0-1 1741,-1-27-1,-1 15 1,1 0-90,-1-10-329,1 20 0,0-1 329,0-19-228,0 9 0,0-1 318,0-16-45,0 11 0,0 1-45,-1-10 135,0 17 0,0 0-135,-1-17-152,0 10 0,-1-1 152,0-15 90,1 11 0,-1 1-90,-1-11 45,2 13 0,-1 0-45,-1-16 139,1 14 1,0-1-140,0-15 0,1 16 0,0-1 0,0-12 234,2 53-234,-2-56 90,1 54-90,-2-54 90,0 62-90,0-64 0,-1 49 0,1-52 90,1 50-90,0-49 274,1 47-274,-1-51 0,1 45 0,-2-43 90,2 49-90,-2-50-971,2 46 971,-2-46 73,0 47-73,0-48 99,-1 38-99,1-41 0,1 37 0,-1-35 2416,1 44-2416,0-34 0,0 21 0,-1-24 0,0 26 0,0-31-90,-1 53 180,1-51-90,0 44 0,0-46-90,2 48 90,-2-45 0,3 55 0,-3-55 0,0 50 0,1-52 0,0 47 0,0-50 0,2 37 0,-1-41 0,1 38 0,-2-36 0,1 40 0,-2-42 2539,0 28-2539,0-34 267,2 19-267,-1-23-40,1 13 40,0-18-90,0 5 90,0-8 0,0 4-180,1 3 180,-1-3-90,0 2 0,-2-9-3058,0 0 2338,0-5 1,-1 2-181,1-3 1,0 2-181,0-1 1170,0 1 0,0 0 0,0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4:39.970"/>
    </inkml:context>
    <inkml:brush xml:id="br0">
      <inkml:brushProperty name="width" value="0.08571" units="cm"/>
      <inkml:brushProperty name="height" value="0.08571" units="cm"/>
    </inkml:brush>
  </inkml:definitions>
  <inkml:trace contextRef="#ctx0" brushRef="#br0">20 47 8792,'-4'-6'2249,"-1"1"-1710,3 1-89,-1 0-90,1-1 0,1 1-90,0 0-1,0 1 1,1 0 720,0-1-810,1 2-90,1 0 89,1 2 91,3 1-90,0 0 360,18 9-450,-10-2 360,36 23-360,-27-15 269,39 32-269,-35-26 90,16 16 0,0 1-90,-9-6-45,10 11 0,-2-1 45,-16-11 0,7 12 0,-1 1-90,-7-6 45,6 18 0,-1 0 45,-11-14-90,3 9 0,-2-1 90,-7-14-90,13 56 90,-17-56-90,4 48 0,-10-55 90,0 48-180,-3-47 180,2 49-90,-2-54 0,1 35 0,-1-39 0,0 40-90,0-38-90,0 35 90,-1-39-810,-1 24 630,0-28-1349,-5 18 1080,6-26-1800,-6 5 1439,6-11-3597,-3 0 4497,3-2 0,0-1 0,0-1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4:40.936"/>
    </inkml:context>
    <inkml:brush xml:id="br0">
      <inkml:brushProperty name="width" value="0.08571" units="cm"/>
      <inkml:brushProperty name="height" value="0.08571" units="cm"/>
    </inkml:brush>
  </inkml:definitions>
  <inkml:trace contextRef="#ctx0" brushRef="#br0">1 562 12210,'0'-5'810,"0"-1"-541,0 1-89,0 0 0,0-2 0,0-1 450,0-14-540,0 9 0,0-10 0,0 12 0,0 0 89,0-10-89,0 7 0,0-25 0,0 23-90,0-23 0,0 26 180,0-18-180,0 20 90,0-11-90,0 16 90,0-5-90,0 9 0,0-4 0,0 6 90,0-2-90,0 1 0,0-1 0,0-1 0,1-3 0,-1 3 0,5-9 0,-2 8 0,12-11 0,-8 9 0,13-9 90,-10 9-90,21-10 0,-16 10 0,33-10 0,-28 10-180,30-8 0,-31 8-1079,27-8 539,-29 9-2788,22-12 2519,-27 11 989,14-11 0,-17 11 0,5-5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4:42.870"/>
    </inkml:context>
    <inkml:brush xml:id="br0">
      <inkml:brushProperty name="width" value="0.08571" units="cm"/>
      <inkml:brushProperty name="height" value="0.08571" units="cm"/>
    </inkml:brush>
  </inkml:definitions>
  <inkml:trace contextRef="#ctx0" brushRef="#br0">405 2750 9152,'-4'0'2069,"-1"0"-1620,2 0-179,0-1 90,0 2-90,1-2 449,-3-1-89,-1-5-450,-1 0 450,-6-11-451,6 8 451,-18-26-450,14 20 90,-21-31-180,19 28 180,-20-31-270,17 25 270,-27-54-181,25 44 1,-7-17 0,1-2-90,7 13 0,-2-9 0,1 0 90,7 10-90,-2-12 0,2-2 90,5 7-90,-1-19 0,3-1 0,3 17 0,2-11 0,1 1 0,2 16-1696,3-12 0,2 1 1696,-1 10-868,6-14 0,1 0 868,-3 17-309,8-16 0,0 0 399,-4 15-90,8-16 0,1 0 0,-6 17 0,5-9 0,0 2 0,-5 13 0,27-51 0,-27 54-164,23-43 164,-26 49 0,27-40 0,-25 41 0,40-43 0,-35 45 0,46-40 0,-42 41 0,48-33 0,-49 37 0,35-24 0,-40 28-270,27-20 90,-30 21 1560,27-20-1560,-30 24 1645,18-14-1735,-22 17 104,15-11-373,-15 12-2508,15-14 1967,-17 13 1098,11-10 0,-11 10 0,2-3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4:43.787"/>
    </inkml:context>
    <inkml:brush xml:id="br0">
      <inkml:brushProperty name="width" value="0.08571" units="cm"/>
      <inkml:brushProperty name="height" value="0.08571" units="cm"/>
    </inkml:brush>
  </inkml:definitions>
  <inkml:trace contextRef="#ctx0" brushRef="#br0">0 27 13649,'5'-4'540,"0"1"-360,1 0 0,1 1 0,0-1-90,2 0 89,1 1 271,21-2-360,-11 3 0,12 0 90,-2 2-90,-16-1 0,22 2-90,-24-2 90,17 2-90,-18-2 0,5 1 0,-8-1 0,3 0 90,-2 1-90,8-2 0,-10 1-90,8 0 90,-10 0 90,2 0-90,-4 0-90,1 0 90,-2 1 0,2-1 0,-3 1 90,2 1-90,-3-1 0,0 0 0,0 2 0,-1-2 90,1 2-90,-1 1 0,0-1-90,1 4 90,-1-3-90,-1 9 90,1-7 0,0 18 0,0-13 90,1 23-90,1-18 0,6 46-90,-3-36 180,9 45-90,-9-46-360,7 35 90,-8-37-1169,6 31 539,-7-38-1708,5 16 1619,-6-24 989,3 4 0,-3-10 0,0-1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1T22:36:54.704"/>
    </inkml:context>
    <inkml:brush xml:id="br0">
      <inkml:brushProperty name="width" value="0.08571" units="cm"/>
      <inkml:brushProperty name="height" value="0.08571" units="cm"/>
      <inkml:brushProperty name="color" value="#333333"/>
    </inkml:brush>
  </inkml:definitions>
  <inkml:trace contextRef="#ctx0" brushRef="#br0">59 20 7713,'-7'-4'2788,"2"0"-2248,2 1-91,0 1-89,2-1 0,-1 1 0,1 1 1439,0 0-1619,5 4 0,-1 1-1,4 2 1,-2 1-90,3 3 360,12 16-270,-6-6-1606,8 12 0,0 3 1606,-2-1-954,9 16 1,0 1 863,-6-10-484,11 19 1,0 1 483,-8-14-300,-3-5 0,0 0 210,-3-3 90,1 2-90,-1 1 0,-1 2-19,-2-1 1,-1 1 18,4 13-106,-6-8 0,0 8 0,-3-9 106,1 17 0,-6-12 0,0 10 0,-2-10 319,-6 5-319,-2-14 0,0 5 0,-1-6 0,-6 5 0,-9 15 0,-2 0 0,1-12 45,-6 11 0,-1-2 1385,5-15-1386,-7 10 1,-1-1 1980,5-12-2025,-3 6 0,1-3 0,6-16 0,-4 7 0,-1-1-90,9-12-90,-26 28 90,34-38-539,-20 19 449,19-19-450,-20 21 360,21-23 2647,-11 13-2827,15-18-2078,-3 0 1629,7-7 899,0-10 0,1 3 0,1-4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1T22:36:54.705"/>
    </inkml:context>
    <inkml:brush xml:id="br0">
      <inkml:brushProperty name="width" value="0.08571" units="cm"/>
      <inkml:brushProperty name="height" value="0.08571" units="cm"/>
      <inkml:brushProperty name="color" value="#333333"/>
    </inkml:brush>
  </inkml:definitions>
  <inkml:trace contextRef="#ctx0" brushRef="#br0">1 1 12750,'5'6'899,"-1"1"-719,1 0 0,0 3 0,2 2 0,1 2-90,2 1 90,1 3-90,0 1 89,6 9 181,9 17-180,-7-11 0,11 26-90,-21-38 270,13 45-360,-17-41 180,11 35-180,-13-42 90,6 21-90,-5-27 90,5 9-90,-5-18 0,8-3 0,-5-2 90,20-13-90,-14 9 0,32-23 0,-26 16 0,33-15 0,-30 16 0,46-18 0,-37 17-1281,26-10 1281,-28 13 0,2 0 0,-1 1-90,1-1 0,0 3-270,12-4 90,-10 3-1709,34-4 1170,-37 6-2789,35 1 2339,-47 4 1259,17 0 0,-24 0 0,1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5:46.039"/>
    </inkml:context>
    <inkml:brush xml:id="br0">
      <inkml:brushProperty name="width" value="0.08571" units="cm"/>
      <inkml:brushProperty name="height" value="0.08571" units="cm"/>
    </inkml:brush>
  </inkml:definitions>
  <inkml:trace contextRef="#ctx0" brushRef="#br0">1610 1 8522,'-7'0'2339,"0"1"-1800,-1 0-89,2 0-90,-1 0 0,0 1-90,0 0 1619,-23 6-1620,16-4 451,-39 11-450,31-8-180,-20 7 0,20-7 0,-3 2 0,6-2 0,-1 0 0,-2 1 0,0 0-90,0 0 89,-11 5-89,8-4 90,-28 13-90,26-10-1561,-17 7 0,0 2 1561,7-3-700,-19 11 1,0 1 699,17-7-357,-15 14 0,0 1 357,15-7 0,-7 12 0,1 0 90,12-7-90,-11 16 0,1 1 0,7-9 0,-13 19 0,0 0 0,14-16-135,-6 10 1,1 0 44,11-14-540,-2 10 0,1 0 271,8-11-1132,-2 9 0,2-2 681,10-19-298,-13 37-61,18-46 1601,-5 16 1,7-21-1,-1 4 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5:46.040"/>
    </inkml:context>
    <inkml:brush xml:id="br0">
      <inkml:brushProperty name="width" value="0.08571" units="cm"/>
      <inkml:brushProperty name="height" value="0.08571" units="cm"/>
    </inkml:brush>
  </inkml:definitions>
  <inkml:trace contextRef="#ctx0" brushRef="#br0">0 1 13739,'1'3'540,"0"1"-360,1-1-90,1 1 90,0 0-90,1 1-1,-1 0 451,8 12-450,-6-8 0,6 9 540,-2 6-540,-3-11 180,6 24-181,-7-24 1,1 8-90,-3-10 180,4 9-90,-3-8 90,5 15-180,-6-17 90,5 10-90,-6-15 90,2 2-90,-3-6 180,3 0-90,-3-1 0,6-1-90,-4 0 90,7-4-90,-6 1 90,17-13-90,-11 10 0,13-9 0,-13 11 0,24-6 0,-16 6-270,28-6 180,-29 7-1349,27-4 899,-26 6-1889,20-4 1530,-26 5-3239,11 1 2429,-15-1 1709,5 0 0,-7 1 0,-1-1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9T14:21:07.983"/>
    </inkml:context>
    <inkml:brush xml:id="br0">
      <inkml:brushProperty name="width" value="0.08571" units="cm"/>
      <inkml:brushProperty name="height" value="0.08571" units="cm"/>
    </inkml:brush>
  </inkml:definitions>
  <inkml:trace contextRef="#ctx0" brushRef="#br0">39 4 8702,'-4'-1'1709,"0"0"-1349,2 0-90,1 0 1978,0 1-2248,0 5 90,-1-2 0,2 6 0,-1-1-90,1 1 180,-1 15-180,1-9 270,-7 37-270,6-32 0,-7 26 0,6-32 90,0 23-90,1-19 90,1 24-90,0-28 0,0 13 0,-1-19 90,1 7-90,0-10 0,0 2 0,0-4 0,0 1 0,0-2 0,0 10 0,0-7-90,0 13 180,0-10-180,0 10 180,0-10-90,0 6-90,0-9 180,0-1 0,0-4-90,2 0 0,0 0 0,1-1 0,4 0-90,-3-1 180,7-3-90,-6 2 0,8-5 0,-6 4 0,12-7 0,-11 5 0,14-3 0,-11 6 0,27-4-90,-19 2 180,49-10-180,-39 5-90,63-10 90,-57 13-270,52-3 180,-54 9-1079,47 4 360,-48-2-2160,40 9 1530,-48-6 1529,14 4 0,-18-3 0,-1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5:46.037"/>
    </inkml:context>
    <inkml:brush xml:id="br0">
      <inkml:brushProperty name="width" value="0.08571" units="cm"/>
      <inkml:brushProperty name="height" value="0.08571" units="cm"/>
    </inkml:brush>
  </inkml:definitions>
  <inkml:trace contextRef="#ctx0" brushRef="#br0">8 37 10231,'-3'-1'1979,"-1"0"-1529,4 1 269,0-1-359,3 1-90,2-1 270,7-1-91,4 0-269,3-1 630,33-5-630,-24 5 89,18-2 1,2 1-180,-10 2 90,10 0 0,0 1-90,-10 2 135,12 5 0,0 1-135,-8 2 90,8 7 0,-1 2-90,-13-1 224,10 14 1,-1 2-135,-10-2-1651,9 19 0,-3 4 1561,-14-9-934,6 21 0,-3 3 844,-12-16-517,2 19 1,-2 0 426,-9-19-610,-1 8 0,-1 0 340,-5-16-720,-2 11 1,-1 0 449,-1-13-564,-3 10 0,0-2 385,0-19-713,-7 32 83,7-46 1439,-3 6 0,4-18 0,0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5:46.038"/>
    </inkml:context>
    <inkml:brush xml:id="br0">
      <inkml:brushProperty name="width" value="0.08571" units="cm"/>
      <inkml:brushProperty name="height" value="0.08571" units="cm"/>
    </inkml:brush>
  </inkml:definitions>
  <inkml:trace contextRef="#ctx0" brushRef="#br0">4 15 10321,'-1'-4'2249,"0"0"-1799,0 2-91,1 0-89,-1 0 360,1 1 449,3 3-899,0-1 0,2 3 0,-1-1 360,6 7-450,-4-3 629,13 18-539,-11-13 450,13 24-540,-13-22 269,11 19-269,-12-21 180,11 14-180,-10-16 0,13 9-90,-13-14 90,10-1-90,-12-5 0,5-2 0,-5-1 90,9-7-90,-6 3 0,16-13 0,-13 11 90,22-17-90,-20 17 0,22-14 0,-22 16-540,26-13 270,-23 14-1439,30-14 1170,-31 15-2520,20-7 2250,-26 9-1979,5-1 1708,-12 4 1080,0 0 0,-3 1 0,1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5:46.035"/>
    </inkml:context>
    <inkml:brush xml:id="br0">
      <inkml:brushProperty name="width" value="0.08571" units="cm"/>
      <inkml:brushProperty name="height" value="0.08571" units="cm"/>
    </inkml:brush>
  </inkml:definitions>
  <inkml:trace contextRef="#ctx0" brushRef="#br0">1 209 11760,'1'-4'810,"0"0"-630,2 0 0,0 0 89,0-1 91,8-7-180,-3 4 0,8-9-90,-8 9 90,15-15-180,-13 11 90,19-18-90,-19 19 90,10-13-90,-14 16 0,2-3 0,-4 6-90,-2 1 180,0 0-90,-2 1 0,1 0 0,-1 1 0,1 1 0,-2 0 0,3 1 90,-1 0-90,3 0 0,-2 0-90,1 0 90,3 3 0,-3 0 0,7 7 0,-5-5 0,11 13 0,-9-9 0,13 12 0,-12-12 0,15 13 0,-12-13-180,20 15 90,-19-16-720,21 13 631,-22-15-2520,17 11 1710,-20-10 989,9 7 0,-12-9 0,1 4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5:46.036"/>
    </inkml:context>
    <inkml:brush xml:id="br0">
      <inkml:brushProperty name="width" value="0.08571" units="cm"/>
      <inkml:brushProperty name="height" value="0.08571" units="cm"/>
    </inkml:brush>
  </inkml:definitions>
  <inkml:trace contextRef="#ctx0" brushRef="#br0">1 1 11041,'0'4'719,"0"1"-629,0-2 90,0 1 0,-1 2 0,1-1 270,0 9-91,0 7-269,0-1 270,0 28-270,0-25 180,0 52-180,0-44 0,0 49-90,0-49 90,0 12 0,0 1-90,0-8 45,0 10 0,0 0-45,0-8 45,1 8 0,-1 0-45,0-4 45,3 21 0,-1 2-45,0-16-1651,2 13 0,-1-2 1741,-1-21-1,0 12 1,1 0-90,-1-8-329,0 15 0,1 1 329,-1-17-228,1 8 0,-1-1 318,1-13-45,-1 10 0,0-1-45,0-7 135,0 14 0,0-1-135,-2-13-152,1 7 0,-1 0 152,0-12 90,1 9 0,-1 0-90,-1-9 45,2 12 0,-1-1-45,-1-13 139,1 11 1,0 0-140,0-13 0,1 13 0,0 1 0,0-13 234,1 47-234,-1-48 90,0 45-90,-1-44 90,0 50-90,0-52 0,0 40 0,0-43 90,0 42-90,1-41 274,1 38-274,-1-41 0,0 37 0,0-36 90,0 41-90,-1-42-971,1 40 971,0-41 73,-1 41-73,0-40 99,-1 31-99,1-35 0,1 33 0,-1-31 2416,1 38-2416,0-30 0,0 20 0,-2-23 0,2 24 0,-2-27-90,1 45 180,0-44-90,0 38 0,0-39-90,1 41 90,0-38 0,0 45 0,0-45 0,-1 42 0,0-44 0,1 39 0,0-41 0,2 30 0,-2-33 0,2 31 0,-2-30 0,0 33 0,-1-34 2539,1 22-2539,-1-27 267,1 15-267,0-19-40,1 11 40,-1-16-90,1 6 90,0-9 0,-1 5-180,2 3 180,-2-4-90,1 3 0,-2-8-3058,0-1 2338,0-3 1,0 2-181,0-4 1,0 2-181,0 1 1170,0-1 0,0 0 0,0 1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5:46.033"/>
    </inkml:context>
    <inkml:brush xml:id="br0">
      <inkml:brushProperty name="width" value="0.08571" units="cm"/>
      <inkml:brushProperty name="height" value="0.08571" units="cm"/>
    </inkml:brush>
  </inkml:definitions>
  <inkml:trace contextRef="#ctx0" brushRef="#br0">17 39 8792,'-4'-5'2249,"0"1"-1710,2 1-89,0-1-90,0 1 0,1-1-90,0 1-1,1 0 1,-1 0 720,2 0-810,-1 1-90,2 0 89,1 3 91,2 0-90,0 0 360,15 7-450,-8-2 360,29 20-360,-22-12 269,33 26-269,-29-22 90,12 13 0,1 2-90,-7-5-45,7 8 0,-1 0 45,-13-9 0,5 9 0,0 2-90,-6-5 45,5 14 0,-1 1 45,-9-12-90,2 7 0,-2-1 90,-5-11-90,11 47 90,-15-48-90,5 41 0,-10-45 90,0 39-180,-1-40 180,0 42-90,-1-45 0,1 29 0,-1-33 0,0 33-90,0-31-90,0 30 90,-1-34-810,-1 21 630,1-24-1349,-5 15 1080,5-21-1800,-5 4 1439,5-9-3597,-2-1 4497,3-1 0,-2-1 0,2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5:46.034"/>
    </inkml:context>
    <inkml:brush xml:id="br0">
      <inkml:brushProperty name="width" value="0.08571" units="cm"/>
      <inkml:brushProperty name="height" value="0.08571" units="cm"/>
    </inkml:brush>
  </inkml:definitions>
  <inkml:trace contextRef="#ctx0" brushRef="#br0">1 469 12210,'0'-5'810,"0"0"-541,0 1-89,0 0 0,0-2 0,0 0 450,0-13-540,0 8 0,0-8 0,0 10 0,0 0 89,0-9-89,0 6 0,0-20 0,0 18-90,0-17 0,0 19 180,0-14-180,0 17 90,0-9-90,0 13 90,0-4-90,0 7 0,0-3 0,0 5 90,0-1-90,0-1 0,0 1 0,0-2 0,0-1 0,1 1 0,3-7 0,-1 7 0,9-10 0,-7 8 0,12-7 90,-9 6-90,18-6 0,-13 7 0,27-9 0,-23 9-180,24-7 0,-25 8-1079,22-8 539,-23 7-2788,17-8 2519,-22 8 989,12-10 0,-14 10 0,3-4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5:46.031"/>
    </inkml:context>
    <inkml:brush xml:id="br0">
      <inkml:brushProperty name="width" value="0.08571" units="cm"/>
      <inkml:brushProperty name="height" value="0.08571" units="cm"/>
    </inkml:brush>
  </inkml:definitions>
  <inkml:trace contextRef="#ctx0" brushRef="#br0">337 2292 9152,'-3'0'2069,"-1"0"-1620,2 0-179,-1 0 90,1 0-90,0 0 449,-2-3-89,-2-2-450,1-1 450,-6-9-451,6 7 451,-16-23-450,12 18 90,-19-26-180,18 23 180,-18-26-270,15 21 270,-23-44-181,21 36 1,-6-15 0,1 0-90,6 9 0,-2-7 0,1 1 90,6 8-90,-2-11 0,2-1 90,4 6-90,-1-16 0,3-1 0,2 15 0,2-10 0,1 1 0,1 13-1696,3-9 0,1-1 1696,0 10-868,4-12 0,2 0 868,-3 14-309,7-14 0,0 1 399,-4 12-90,7-13 0,1 0 0,-5 13 0,4-6 0,0 1 0,-5 11 0,24-42 0,-24 44-164,21-35 164,-23 40 0,23-32 0,-21 33 0,33-36 0,-29 38 0,38-33 0,-34 34 0,39-28 0,-39 31 0,27-20 0,-32 24-270,22-17 90,-25 17 1560,22-16-1560,-24 19 1645,14-10-1735,-18 12 104,13-7-373,-13 8-2508,13-10 1967,-15 10 1098,10-8 0,-10 8 0,3-2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5:46.032"/>
    </inkml:context>
    <inkml:brush xml:id="br0">
      <inkml:brushProperty name="width" value="0.08571" units="cm"/>
      <inkml:brushProperty name="height" value="0.08571" units="cm"/>
    </inkml:brush>
  </inkml:definitions>
  <inkml:trace contextRef="#ctx0" brushRef="#br0">0 23 13649,'4'-4'540,"1"1"-360,-1 1 0,2 1 0,0-2-90,2 1 89,0-1 271,17 1-360,-7 1 0,8 0 90,-1 1-90,-14 1 0,19 0-90,-19-1 90,13 2-90,-15-2 0,4 1 0,-6-1 0,2 0 90,-1 0-90,6 0 0,-8 0-90,6 0 90,-8 0 90,2 0-90,-3 0-90,0 0 90,-1 0 0,1 1 0,-2 0 90,2 0-90,-3 0 0,0 0 0,0 1 0,-1-1 90,1 2-90,-1 0 0,0-1-90,1 4 90,-1-2-90,-1 6 90,2-4 0,-2 13 0,2-10 90,0 20-90,0-15 0,6 37-90,-2-29 180,6 37-90,-6-39-360,5 31 90,-6-32-1169,4 26 539,-5-32-1708,4 14 1619,-5-20 989,2 3 0,-2-9 0,0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1T22:51:36.559"/>
    </inkml:context>
    <inkml:brush xml:id="br0">
      <inkml:brushProperty name="width" value="0.3" units="cm"/>
      <inkml:brushProperty name="height" value="0.6" units="cm"/>
      <inkml:brushProperty name="color" value="#DADBE0"/>
      <inkml:brushProperty name="tip" value="rectangle"/>
      <inkml:brushProperty name="rasterOp" value="maskPen"/>
    </inkml:brush>
  </inkml:definitions>
  <inkml:trace contextRef="#ctx0" brushRef="#br0">56 119 10639,'-31'-13'983,"6"3"0,25 10 0,40 9 0,-20-5 0,34 7 0,-29-8 0,3-1 0,39-4-392,-18-1-366,32-4 0,6-3-45,-3 0-90,-13 1 0,14-2 0,-12 2 0,-24 2 0,2 0-30,36-3 0,16-1 0,-13 3-15,-31 2 0,1 2-1,14 1 1,16 0 0,-2 0 0,-14 2-45,-17 1 0,0 1 30,32 3 0,15 1 0,-19 1 60,3 2-90,5 3 0,-5 1 90,-32-2-135,2 3 0,-2 0 135,-19-3-180,31 14 0,-55-17-894,0 7 0,-38 0 0,8-5 0,-16 4 0,18-8 58,0 1-58,-26 7 738,17-3 0,-20 6 0,24-8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1T22:51:36.560"/>
    </inkml:context>
    <inkml:brush xml:id="br0">
      <inkml:brushProperty name="width" value="0.3" units="cm"/>
      <inkml:brushProperty name="height" value="0.6" units="cm"/>
      <inkml:brushProperty name="color" value="#DADBE0"/>
      <inkml:brushProperty name="tip" value="rectangle"/>
      <inkml:brushProperty name="rasterOp" value="maskPen"/>
    </inkml:brush>
  </inkml:definitions>
  <inkml:trace contextRef="#ctx0" brushRef="#br0">1 158 10639,'13'-39'983,"-2"7"0,-3 25 0,1 1 0,15-2 0,27 1 0,-8 2 0,38 3 0,-37 2-688,10 0 1,2 0-116,9 0 45,29 0 0,4 0-135,-11-1-30,-15 1 0,11 0 0,-12-1-60,21-1 60,-14 0 0,14-1 0,-12-1-60,-29 2 0,1-1 30,23-2 0,11 0 0,-13 0-30,6-1 0,5 1 0,-2 0-90,-25 3-270,2 1 0,-4 1 90,-26 1-90,14 1 1,-33 0 31,-3 3 0,-1-1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9T14:20:11.95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95 395 11089,'-41'-13'983,"6"4"0,29 7 0,-7-4 0,56 3 0,-30-1 0,48 3 0,-40 1-39,24 0-944,-15 0 180,82 7-180,-66-5 0,47 7 0,-60-6 180,49 1-180,-32-4 90,27-3 0,2-1 0,-15-5-45,33-6 0,1-2 45,-23 1-45,16-4 0,0 0 45,-23 8-45,20-1 0,0 1-45,-16 5 45,25 3 0,-1 1-45,-26 2 0,-8 2 0,-2-1 90,-9 1-90,2 0 0,1-1-90,-2 1 180,50 2-90,-36 0 45,29-2 0,1 1-45,-22-1 0,9-1 0,-4 1 0,-26-2 0,7 0 0,2-2 0,-5 1 45,18-3 0,0-1-135,-24 3 135,19-1 0,0 0-45,-21 1 0,20 0 0,-1 0 0,-17 3 0,9 0 0,-1-3 0,-15 0 0,64-9 0,-66 3 0,55-11 0,-62 12 90,52-19-90,-51 15 0,57-13 0,-60 15 0,45-2 0,-51 10 0,17-1 0,7 3-90,6 0 90,1 0 0,22-2 0,-50 0 0,54-4 0,-52 2 0,42-4 0,-49 4 0,36-4 0,-38 6 0,28-2 0,-34 4 0,24 0 0,-25 0 0,25 0 0,-27 0-180,23-3 180,-24 2-720,17-5 392,-20 2 0,7 1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1T22:51:36.555"/>
    </inkml:context>
    <inkml:brush xml:id="br0">
      <inkml:brushProperty name="width" value="0.3" units="cm"/>
      <inkml:brushProperty name="height" value="0.6" units="cm"/>
      <inkml:brushProperty name="color" value="#A9D843"/>
      <inkml:brushProperty name="tip" value="rectangle"/>
      <inkml:brushProperty name="rasterOp" value="maskPen"/>
    </inkml:brush>
  </inkml:definitions>
  <inkml:trace contextRef="#ctx0" brushRef="#br0">0 15 10729,'49'-1'983,"-5"0"0,-24 2 0,2-1 0,2 1 0,33-1 0,-17 0 0,48 0 0,-37 0-643,26-2 1,5 0-341,1 0 30,-15 1 0,10-1 0,-9 1-30,17-1 0,-17 1 0,10 0 0,-10 0 90,16 2-90,15-1 0,-4 0 0,-27 2 45,17 3 0,0 2-45,-18 0 0,20 7 0,-1 1 0,-28-3 45,18 5 0,-2 0-45,-23-5 0,17 4 0,0-1 0,-19-4 0,10 0 0,0-1 0,-13-4 0,13-1 0,2-1 0,-11-3 45,16-1 0,-1-1-135,-20-1 90,5-1 0,1-1 90,-7-2-90,25-2 0,-34 3 0,10 2 0,-29 2 0,12 2-270,-20-2-360,4 14 271,-4-2-625,-2 3 259,11-4-259,-7-7 0,7 1 738,-4-1 0,0-2 0,1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1T22:51:36.556"/>
    </inkml:context>
    <inkml:brush xml:id="br0">
      <inkml:brushProperty name="width" value="0.3" units="cm"/>
      <inkml:brushProperty name="height" value="0.6" units="cm"/>
      <inkml:brushProperty name="color" value="#A9D843"/>
      <inkml:brushProperty name="tip" value="rectangle"/>
      <inkml:brushProperty name="rasterOp" value="maskPen"/>
    </inkml:brush>
  </inkml:definitions>
  <inkml:trace contextRef="#ctx0" brushRef="#br0">0 241 10459,'13'-43'983,"0"7"0,0 23 0,2 2 0,3-1 0,38-12 0,-21 11-656,23 0 1,20-2 0,-5 3 163,-4 4 1,3 1-165,15-1 1,8-2 0,-9 3 163,-15 3 1,-4 2-415,25 0 1,-7 1-78,-9 3 44,19 1 1,-1 2-45,-21 0 0,-8 0 0,-4 1 0,-13 0 0,-3 1 0,-2 0 0,-4 0 0,23 2 90,-23-4-449,47 3 179,-55-8-630,38-5 450,-47-1-624,28-11 0,-32 9 0,14-7 656,-28 12 0,2-2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1T22:51:36.558"/>
    </inkml:context>
    <inkml:brush xml:id="br0">
      <inkml:brushProperty name="width" value="0.3" units="cm"/>
      <inkml:brushProperty name="height" value="0.6" units="cm"/>
      <inkml:brushProperty name="color" value="#8DBEE3"/>
      <inkml:brushProperty name="tip" value="rectangle"/>
      <inkml:brushProperty name="rasterOp" value="maskPen"/>
    </inkml:brush>
  </inkml:definitions>
  <inkml:trace contextRef="#ctx0" brushRef="#br0">0 0 10189,'47'9'983,"-5"0"0,-20-2 0,16 1 0,-5-1 0,14 1 0,30 0-45,-24-2-848,11-1 0,1 0-90,-5 0 90,6 0 0,7 0 0,3 2 0,-1 0-45,-18-2 0,4 0-15,11 0 0,7 1 0,-12-2 60,8 0 0,20-1 0,-1 0-90,-21-3 45,23 1 0,0 0-45,-17-1 60,-11 0 0,11 1 0,-11 0-60,11-1 45,17 2 0,0 0-45,-22-2 45,20 2 0,1 0-45,-19-1 0,22 4 0,-2 0 0,-31 0 0,10 3 0,-2-1 0,-20 1 45,13 1 0,-1 0-45,-13 0 0,17 1 0,-1 0 0,-22-3 0,14 0 0,0 0 0,-21-4 0,61 1 0,-68-3 0,40 0 0,-49 0 0,31 3 0,-34-2 0,29 3 0,-33-3 0,21 0 0,-23 0 0,24-2 0,-22 1 0,25-1 0,-23 0-270,26 1 180,-25 1-540,30 9 360,-34-5-539,13 10 269,-23-10 212,0 14 0,-3-4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1T22:51:36.557"/>
    </inkml:context>
    <inkml:brush xml:id="br0">
      <inkml:brushProperty name="width" value="0.3" units="cm"/>
      <inkml:brushProperty name="height" value="0.6" units="cm"/>
      <inkml:brushProperty name="color" value="#8DBEE3"/>
      <inkml:brushProperty name="tip" value="rectangle"/>
      <inkml:brushProperty name="rasterOp" value="maskPen"/>
    </inkml:brush>
  </inkml:definitions>
  <inkml:trace contextRef="#ctx0" brushRef="#br0">1 127 10819,'38'-12'983,"-6"3"0,-21 7 0,-1 0 0,14 0 0,13 2 0,-4-1-585,14 0-308,-24 0-90,8 2 180,7-2-90,-7 2 90,18-1 0,4 0-90,1-1 45,34 1 0,4-1-45,-18 0 0,21-3 0,0 0-90,-19-1 60,-12 0 0,12-2 0,-10 1-60,21-2 59,-9 0 1,14 0 0,-13 1-60,13 2 0,-21 0 0,11 0 0,-12 1 0,11 1 30,-17 1 0,11 0 0,-11 1-30,14-1 0,-11 1 0,11 0 0,-11 1 0,8 1 0,-11-2 0,12 0 0,-12 1 0,9 1 0,22-1 0,-2 0 0,-29 2 0,9 0 0,-2 1 0,-20 1 0,9 5 0,0 0 0,-14-2 0,13 4 0,-2 1 0,-18-6 0,47 6 0,-57-10 0,38 0 0,-42-2 0,35 1 0,-42-2 0,13 1 0,-22 0 0,5 0 0,4 0 0,-2 0 0,2-1 0,-4-2-90,-1 1 1,5-1-1,-2 1-90,1 1-90,0 1-90,0 0-450,-2 0-174,1 0 656,-2-1 0,1 1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8:05.304"/>
    </inkml:context>
    <inkml:brush xml:id="br0">
      <inkml:brushProperty name="width" value="0.3" units="cm"/>
      <inkml:brushProperty name="height" value="0.6" units="cm"/>
      <inkml:brushProperty name="color" value="#39714E"/>
      <inkml:brushProperty name="tip" value="rectangle"/>
      <inkml:brushProperty name="rasterOp" value="maskPen"/>
    </inkml:brush>
  </inkml:definitions>
  <inkml:trace contextRef="#ctx0" brushRef="#br0">0 74 9897,'41'-12'983,"-4"2"0,-24 9 0,2 0 0,1 0 0,1-1 0,2 0 0,1-1 0,2-2 0,36-6 0,-23 5-626,57-7-357,-54 10 90,56-1-90,-50 5 45,17 2 0,3 1-45,-10 0 0,22 2 0,1-1 0,-21-1-45,19 0 0,-2 0-45,-23-1-180,14 0 0,-3-1 90,-20-1-629,51 0 539,-61-1-180,16-1-90,-25 0-179,-1 0-181,-2 0 91,-2-2-175,-2 0 0,6-3 738,-8 1 0,4-2 0,-11 3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4:48:06.611"/>
    </inkml:context>
    <inkml:brush xml:id="br0">
      <inkml:brushProperty name="width" value="0.3" units="cm"/>
      <inkml:brushProperty name="height" value="0.6" units="cm"/>
      <inkml:brushProperty name="color" value="#39714E"/>
      <inkml:brushProperty name="tip" value="rectangle"/>
      <inkml:brushProperty name="rasterOp" value="maskPen"/>
    </inkml:brush>
  </inkml:definitions>
  <inkml:trace contextRef="#ctx0" brushRef="#br0">1 77 10639,'33'-22'983,"-3"4"0,-20 17 0,1 0 0,12-1 0,-7 1 0,11-1 0,4 2 0,-11 0-841,41 1-142,-33 0 90,45 3-1,-40-2 1,62 7 0,-50-7-90,36 4 0,-41-5 90,1-1-90,3 0 0,0 1 90,44-5-90,-31 3 0,29-6 0,1-2 0,-19 3-45,17-3 0,-2 1 135,-30 3-135,10 1 0,0 1 45,-16 2-90,52 3 0,-69 1 0,35 6 90,-42-5-89,28 6 89,-35-6-90,14 1 90,-20-4-720,13-1 540,-12 0-804,9-1 656,-7-4 0,2-1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1T22:36:54.704"/>
    </inkml:context>
    <inkml:brush xml:id="br0">
      <inkml:brushProperty name="width" value="0.08571" units="cm"/>
      <inkml:brushProperty name="height" value="0.08571" units="cm"/>
      <inkml:brushProperty name="color" value="#333333"/>
    </inkml:brush>
  </inkml:definitions>
  <inkml:trace contextRef="#ctx0" brushRef="#br0">59 20 7713,'-7'-4'2788,"2"0"-2248,2 1-91,0 1-89,2-1 0,-1 1 0,1 1 1439,0 0-1619,5 4 0,-1 1-1,4 2 1,-2 1-90,3 3 360,12 16-270,-6-6-1606,8 12 0,0 3 1606,-2-1-954,9 16 1,0 1 863,-6-10-484,11 19 1,0 1 483,-8-14-300,-3-5 0,0 0 210,-3-3 90,1 2-90,-1 1 0,-1 2-19,-2-1 1,-1 1 18,4 13-106,-6-8 0,0 8 0,-3-9 106,1 17 0,-6-12 0,0 10 0,-2-10 319,-6 5-319,-2-14 0,0 5 0,-1-6 0,-6 5 0,-9 15 0,-2 0 0,1-12 45,-6 11 0,-1-2 1385,5-15-1386,-7 10 1,-1-1 1980,5-12-2025,-3 6 0,1-3 0,6-16 0,-4 7 0,-1-1-90,9-12-90,-26 28 90,34-38-539,-20 19 449,19-19-450,-20 21 360,21-23 2647,-11 13-2827,15-18-2078,-3 0 1629,7-7 899,0-10 0,1 3 0,1-4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1T22:36:54.705"/>
    </inkml:context>
    <inkml:brush xml:id="br0">
      <inkml:brushProperty name="width" value="0.08571" units="cm"/>
      <inkml:brushProperty name="height" value="0.08571" units="cm"/>
      <inkml:brushProperty name="color" value="#333333"/>
    </inkml:brush>
  </inkml:definitions>
  <inkml:trace contextRef="#ctx0" brushRef="#br0">1 1 12750,'5'6'899,"-1"1"-719,1 0 0,0 3 0,2 2 0,1 2-90,2 1 90,1 3-90,0 1 89,6 9 181,9 17-180,-7-11 0,11 26-90,-21-38 270,13 45-360,-17-41 180,11 35-180,-13-42 90,6 21-90,-5-27 90,5 9-90,-5-18 0,8-3 0,-5-2 90,20-13-90,-14 9 0,32-23 0,-26 16 0,33-15 0,-30 16 0,46-18 0,-37 17-1281,26-10 1281,-28 13 0,2 0 0,-1 1-90,1-1 0,0 3-270,12-4 90,-10 3-1709,34-4 1170,-37 6-2789,35 1 2339,-47 4 1259,17 0 0,-24 0 0,1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6:13:44.657"/>
    </inkml:context>
    <inkml:brush xml:id="br0">
      <inkml:brushProperty name="width" value="0.08571" units="cm"/>
      <inkml:brushProperty name="height" value="0.08571" units="cm"/>
    </inkml:brush>
  </inkml:definitions>
  <inkml:trace contextRef="#ctx0" brushRef="#br0">1610 1 8522,'-7'0'2339,"0"1"-1800,-1 0-89,2 0-90,-1 0 0,0 1-90,0 0 1619,-23 6-1620,16-4 451,-39 11-450,31-8-180,-20 7 0,20-7 0,-3 2 0,6-2 0,-1 0 0,-2 1 0,0 0-90,0 0 89,-11 5-89,8-4 90,-28 13-90,26-10-1561,-17 7 0,0 2 1561,7-3-700,-19 11 1,0 1 699,17-7-357,-15 14 0,0 1 357,15-7 0,-7 12 0,1 0 90,12-7-90,-11 16 0,1 1 0,7-9 0,-13 19 0,0 0 0,14-16-135,-6 10 1,1 0 44,11-14-540,-2 10 0,1 0 271,8-11-1132,-2 9 0,2-2 681,10-19-298,-13 37-61,18-46 1601,-5 16 1,7-21-1,-1 4 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6:13:44.658"/>
    </inkml:context>
    <inkml:brush xml:id="br0">
      <inkml:brushProperty name="width" value="0.08571" units="cm"/>
      <inkml:brushProperty name="height" value="0.08571" units="cm"/>
    </inkml:brush>
  </inkml:definitions>
  <inkml:trace contextRef="#ctx0" brushRef="#br0">0 1 13739,'1'3'540,"0"1"-360,1-1-90,1 1 90,0 0-90,1 1-1,-1 0 451,8 12-450,-6-8 0,6 9 540,-2 6-540,-3-11 180,6 24-181,-7-24 1,1 8-90,-3-10 180,4 9-90,-3-8 90,5 15-180,-6-17 90,5 10-90,-6-15 90,2 2-90,-3-6 180,3 0-90,-3-1 0,6-1-90,-4 0 90,7-4-90,-6 1 90,17-13-90,-11 10 0,13-9 0,-13 11 0,24-6 0,-16 6-270,28-6 180,-29 7-1349,27-4 899,-26 6-1889,20-4 1530,-26 5-3239,11 1 2429,-15-1 1709,5 0 0,-7 1 0,-1-1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9T14:21:16.647"/>
    </inkml:context>
    <inkml:brush xml:id="br0">
      <inkml:brushProperty name="width" value="0.08571" units="cm"/>
      <inkml:brushProperty name="height" value="0.08571" units="cm"/>
    </inkml:brush>
  </inkml:definitions>
  <inkml:trace contextRef="#ctx0" brushRef="#br0">7 191 8972,'-3'-3'1709,"0"-1"-1349,3 3 1439,0 0-1709,0 6 90,1-2-91,1 7 91,2-3 0,0 2 0,4 6 0,6 7 90,8 10-270,-5-9 270,23 11-270,-24-24 0,21 8 90,-23-15 0,29 1-90,-24-4 180,32-6-180,-35 1 179,30-18-179,-28 11 90,36-28-90,-34 23 90,32-22-90,-32 24-90,36-17 90,-33 21 0,41-7 0,-42 15 0,34 2 90,-35 3-90,34 9 90,-31-4 0,38 20-90,-40-14 90,35 27-90,-39-24 90,30 33-90,-32-30 90,17 27-90,-21-29 90,9 23-90,-15-25 0,9 17 0,-12-22 0,2 11 0,-4-15 0,3 6 0,-3-10 0,3 3 0,-2-4 90,-1 0-90,-1-4 0,-1-1 0,1-3 0,0 0 0,0 1 0,6-22 0,-2 14 0,10-23 90,-8 24-180,12-16 90,-9 17 0,4-8 0,-6 12 0,0 0 0,0 1 0,2-1 0,-2 0-90,5-3 90,-1 2 0,16-9 0,-13 10 0,28-9 0,-26 12 0,28-2 0,-27 6 0,31 2 0,-29 2-90,34 10 90,-36-5 0,32 17 0,-32-15 90,29 18-180,-28-18 90,12 9 0,-16-11 0,6 4 0,-4-4 0,26 12 0,-20-13 0,33 9 90,-31-14-90,32 2-90,-29-4 90,49-8 0,-43 3-270,56-23 180,-58 14-629,37-30 449,-46 23-1979,25-45 1440,-32 34-1755,1-15 1,-3-2 2563,-6 10 0,-1-27 0,-5 39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6:13:44.655"/>
    </inkml:context>
    <inkml:brush xml:id="br0">
      <inkml:brushProperty name="width" value="0.08571" units="cm"/>
      <inkml:brushProperty name="height" value="0.08571" units="cm"/>
    </inkml:brush>
  </inkml:definitions>
  <inkml:trace contextRef="#ctx0" brushRef="#br0">8 40 10231,'-3'-1'1979,"-1"0"-1529,4 0 269,0 1-359,3-1-90,2 1 270,7-2-91,4-1-269,3 0 630,33-4-630,-24 3 89,18 0 1,2-1-180,-10 3 90,10 0 0,0 1-90,-10 2 135,12 5 0,0 2-135,-8 1 90,8 6 0,-1 3-90,-13 0 224,10 12 1,-1 3-135,-10-2-1651,9 20 0,-3 3 1561,-14-10-934,6 23 0,-3 1 844,-12-15-517,2 19 1,-2 0 426,-9-19-610,-1 9 0,-1-2 340,-5-14-720,-2 10 1,-1-1 449,-1-12-564,-3 10 0,0-1 385,0-21-713,-7 34 83,7-48 1439,-3 7 0,4-17 0,0-2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6:13:44.656"/>
    </inkml:context>
    <inkml:brush xml:id="br0">
      <inkml:brushProperty name="width" value="0.08571" units="cm"/>
      <inkml:brushProperty name="height" value="0.08571" units="cm"/>
    </inkml:brush>
  </inkml:definitions>
  <inkml:trace contextRef="#ctx0" brushRef="#br0">4 15 10321,'-1'-4'2249,"0"0"-1799,0 2-91,1 0-89,-1 0 360,1 1 449,3 3-899,0-1 0,2 3 0,-1-1 360,6 7-450,-4-3 629,13 18-539,-11-13 450,13 24-540,-13-22 269,11 19-269,-12-21 180,11 14-180,-10-16 0,13 9-90,-13-14 90,10-1-90,-12-5 0,5-2 0,-5-1 90,9-7-90,-6 3 0,16-13 0,-13 11 90,22-17-90,-20 17 0,22-14 0,-22 16-540,26-13 270,-23 14-1439,30-14 1170,-31 15-2520,20-7 2250,-26 9-1979,5-1 1708,-12 4 1080,0 0 0,-3 1 0,1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6:13:44.653"/>
    </inkml:context>
    <inkml:brush xml:id="br0">
      <inkml:brushProperty name="width" value="0.08571" units="cm"/>
      <inkml:brushProperty name="height" value="0.08571" units="cm"/>
    </inkml:brush>
  </inkml:definitions>
  <inkml:trace contextRef="#ctx0" brushRef="#br0">1 315 11760,'1'-6'810,"0"0"-630,2 0 0,0 0 89,0-2 91,8-10-180,-3 6 0,8-13-90,-8 11 90,15-20-180,-13 17 90,19-29-90,-19 30 90,10-20-90,-14 24 0,2-5 0,-4 9-90,-2 2 180,0 0-90,-2 1 0,1 2 0,-1-1 0,1 3 0,-2-1 0,3 2 90,-1 0-90,3 0 0,-2 0-90,1 0 90,3 5 0,-3-1 0,7 11 0,-5-7 0,11 19 0,-9-14 0,13 20 0,-12-21 0,15 22 0,-12-20-180,20 22 90,-19-24-720,21 19 631,-22-21-2520,17 16 1710,-20-17 989,9 12 0,-12-13 0,1 5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6:13:44.654"/>
    </inkml:context>
    <inkml:brush xml:id="br0">
      <inkml:brushProperty name="width" value="0.08571" units="cm"/>
      <inkml:brushProperty name="height" value="0.08571" units="cm"/>
    </inkml:brush>
  </inkml:definitions>
  <inkml:trace contextRef="#ctx0" brushRef="#br0">137 0 11041,'0'4'719,"0"0"-629,0-1 90,0 0 0,0 2 0,0-1 270,0 8-91,0 5-269,0 0 270,0 22-270,0-20 180,0 44-180,0-38 0,0 42-90,0-41 90,0 9 0,0 1-90,0-5 45,0 7 0,0 0-45,0-7 45,0 7 0,-1 0-45,1-3 45,-3 18 0,0 0-45,0-12-1651,-1 11 0,0-2 1741,1-18-1,0 10 1,0 0-90,1-7-329,-1 14 0,-1 0 329,2-14-228,-2 6 0,1 0 318,0-11-45,0 7 0,0 1-45,1-6 135,-1 10 0,1 1-135,2-12-152,-1 7 0,0-1 152,1-10 90,0 8 0,0 0-90,0-8 45,0 10 0,-1 0-45,2-11 139,-1 8 1,0 1-140,0-10 0,-1 10 0,0 0 0,0-10 234,-2 38-234,2-38 90,0 36-90,0-36 90,1 41-90,1-43 0,-1 34 0,0-36 90,-1 34-90,0-33 274,-1 31-274,1-34 0,-1 31 0,2-30 90,-2 33-90,2-34-971,-2 33 971,2-33 73,0 33-73,0-33 99,1 26-99,-1-29 0,-1 27 0,0-26 2416,0 32-2416,0-25 0,0 16 0,1-17 0,0 18 0,1-22-90,-1 37 180,0-36-90,0 32 0,0-33-90,-2 34 90,2-32 0,-2 38 0,1-37 0,1 34 0,0-36 0,-1 32 0,-1-33 0,-1 24 0,1-28 0,-1 27 0,2-26 0,-1 29 0,2-30 2539,-1 19-2539,1-23 267,-1 13-267,0-15-40,-2 8 40,1-12-90,0 3 90,0-5 0,0 2-180,-1 3 180,1-2-90,-1 1 0,4-7-3058,-2 1 2338,2-4 1,-1 2-181,0-3 1,0 2-181,0 0 1170,0-1 0,0 1 0,0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6:13:44.651"/>
    </inkml:context>
    <inkml:brush xml:id="br0">
      <inkml:brushProperty name="width" value="0.08571" units="cm"/>
      <inkml:brushProperty name="height" value="0.08571" units="cm"/>
    </inkml:brush>
  </inkml:definitions>
  <inkml:trace contextRef="#ctx0" brushRef="#br0">17 39 8792,'-4'-5'2249,"0"1"-1710,2 1-89,0-1-90,0 1 0,1-1-90,0 1-1,1 0 1,-1 0 720,2 0-810,-1 1-90,2 0 89,1 3 91,2 0-90,0 0 360,15 7-450,-8-2 360,29 20-360,-22-12 269,33 26-269,-29-22 90,12 13 0,1 2-90,-7-5-45,7 8 0,-1 0 45,-13-9 0,5 9 0,0 2-90,-6-5 45,5 14 0,-1 1 45,-9-12-90,2 7 0,-2-1 90,-5-11-90,11 47 90,-15-48-90,5 41 0,-10-45 90,0 39-180,-1-40 180,0 42-90,-1-45 0,1 29 0,-1-33 0,0 33-90,0-31-90,0 30 90,-1-34-810,-1 21 630,1-24-1349,-5 15 1080,5-21-1800,-5 4 1439,5-9-3597,-2-1 4497,3-1 0,-2-1 0,2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6:13:44.652"/>
    </inkml:context>
    <inkml:brush xml:id="br0">
      <inkml:brushProperty name="width" value="0.08571" units="cm"/>
      <inkml:brushProperty name="height" value="0.08571" units="cm"/>
    </inkml:brush>
  </inkml:definitions>
  <inkml:trace contextRef="#ctx0" brushRef="#br0">1 469 12210,'0'-5'810,"0"0"-541,0 1-89,0 0 0,0-2 0,0 0 450,0-13-540,0 8 0,0-8 0,0 10 0,0 0 89,0-9-89,0 6 0,0-20 0,0 18-90,0-17 0,0 19 180,0-14-180,0 17 90,0-9-90,0 13 90,0-4-90,0 7 0,0-3 0,0 5 90,0-1-90,0-1 0,0 1 0,0-2 0,0-1 0,1 1 0,3-7 0,-1 7 0,9-10 0,-7 8 0,12-7 90,-9 6-90,18-6 0,-13 7 0,27-9 0,-23 9-180,24-7 0,-25 8-1079,22-8 539,-23 7-2788,17-8 2519,-22 8 989,12-10 0,-14 10 0,3-4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6:13:44.649"/>
    </inkml:context>
    <inkml:brush xml:id="br0">
      <inkml:brushProperty name="width" value="0.08571" units="cm"/>
      <inkml:brushProperty name="height" value="0.08571" units="cm"/>
    </inkml:brush>
  </inkml:definitions>
  <inkml:trace contextRef="#ctx0" brushRef="#br0">337 2292 9152,'-3'0'2069,"-1"0"-1620,2 0-179,-1 0 90,1 0-90,0 0 449,-2-3-89,-2-2-450,1-1 450,-6-9-451,6 7 451,-16-23-450,12 18 90,-19-26-180,18 23 180,-18-26-270,15 21 270,-23-44-181,21 36 1,-6-15 0,1 0-90,6 9 0,-2-7 0,1 1 90,6 8-90,-2-11 0,2-1 90,4 6-90,-1-16 0,3-1 0,2 15 0,2-10 0,1 1 0,1 13-1696,3-9 0,1-1 1696,0 10-868,4-12 0,2 0 868,-3 14-309,7-14 0,0 1 399,-4 12-90,7-13 0,1 0 0,-5 13 0,4-6 0,0 1 0,-5 11 0,24-42 0,-24 44-164,21-35 164,-23 40 0,23-32 0,-21 33 0,33-36 0,-29 38 0,38-33 0,-34 34 0,39-28 0,-39 31 0,27-20 0,-32 24-270,22-17 90,-25 17 1560,22-16-1560,-24 19 1645,14-10-1735,-18 12 104,13-7-373,-13 8-2508,13-10 1967,-15 10 1098,10-8 0,-10 8 0,3-2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6:13:44.650"/>
    </inkml:context>
    <inkml:brush xml:id="br0">
      <inkml:brushProperty name="width" value="0.08571" units="cm"/>
      <inkml:brushProperty name="height" value="0.08571" units="cm"/>
    </inkml:brush>
  </inkml:definitions>
  <inkml:trace contextRef="#ctx0" brushRef="#br0">0 23 13649,'4'-4'540,"1"1"-360,-1 1 0,2 1 0,0-2-90,2 1 89,0-1 271,17 1-360,-7 1 0,8 0 90,-1 1-90,-14 1 0,19 0-90,-19-1 90,13 2-90,-15-2 0,4 1 0,-6-1 0,2 0 90,-1 0-90,6 0 0,-8 0-90,6 0 90,-8 0 90,2 0-90,-3 0-90,0 0 90,-1 0 0,1 1 0,-2 0 90,2 0-90,-3 0 0,0 0 0,0 1 0,-1-1 90,1 2-90,-1 0 0,0-1-90,1 4 90,-1-2-90,-1 6 90,2-4 0,-2 13 0,2-10 90,0 20-90,0-15 0,6 37-90,-2-29 180,6 37-90,-6-39-360,5 31 90,-6-32-1169,4 26 539,-5-32-1708,4 14 1619,-5-20 989,2 3 0,-2-9 0,0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6:13:44.665"/>
    </inkml:context>
    <inkml:brush xml:id="br0">
      <inkml:brushProperty name="width" value="0.3" units="cm"/>
      <inkml:brushProperty name="height" value="0.6" units="cm"/>
      <inkml:brushProperty name="color" value="#DADBE0"/>
      <inkml:brushProperty name="tip" value="rectangle"/>
      <inkml:brushProperty name="rasterOp" value="maskPen"/>
    </inkml:brush>
  </inkml:definitions>
  <inkml:trace contextRef="#ctx0" brushRef="#br0">56 119 10639,'-31'-13'983,"6"3"0,25 10 0,40 9 0,-20-5 0,34 7 0,-29-8 0,3-1 0,39-4-392,-18-1-366,32-4 0,6-3-45,-3 0-90,-13 1 0,14-2 0,-12 2 0,-24 2 0,2 0-30,36-3 0,16-1 0,-13 3-15,-31 2 0,1 2-1,14 1 1,16 0 0,-2 0 0,-14 2-45,-17 1 0,0 1 30,32 3 0,15 1 0,-19 1 60,3 2-90,5 3 0,-5 1 90,-32-2-135,2 3 0,-2 0 135,-19-3-180,31 14 0,-55-17-894,0 7 0,-38 0 0,8-5 0,-16 4 0,18-8 58,0 1-58,-26 7 738,17-3 0,-20 6 0,24-8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6:13:44.666"/>
    </inkml:context>
    <inkml:brush xml:id="br0">
      <inkml:brushProperty name="width" value="0.3" units="cm"/>
      <inkml:brushProperty name="height" value="0.6" units="cm"/>
      <inkml:brushProperty name="color" value="#DADBE0"/>
      <inkml:brushProperty name="tip" value="rectangle"/>
      <inkml:brushProperty name="rasterOp" value="maskPen"/>
    </inkml:brush>
  </inkml:definitions>
  <inkml:trace contextRef="#ctx0" brushRef="#br0">1 158 10639,'13'-39'983,"-2"7"0,-3 25 0,1 1 0,15-2 0,27 1 0,-8 2 0,38 3 0,-37 2-688,10 0 1,2 0-116,9 0 45,29 0 0,4 0-135,-11-1-30,-15 1 0,11 0 0,-12-1-60,21-1 60,-14 0 0,14-1 0,-12-1-60,-29 2 0,1-1 30,23-2 0,11 0 0,-13 0-30,6-1 0,5 1 0,-2 0-90,-25 3-270,2 1 0,-4 1 90,-26 1-90,14 1 1,-33 0 31,-3 3 0,-1-1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9T14:20:13.11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42 11089,'46'-23'983,"-3"6"0,-17 16 0,3 3 0,3 1 0,1 3 0,39 8-492,-19-3 1,2 0 491,39 8-906,-19-5 0,13 2 0,-14-4-77,9 0 0,11 3 0,-5-1 0,-34-8 0,-2-1 0,1 1 0,15 0-45,16 1 0,0-2 135,-19-3-90,6 1 0,-3-1-90,-26-2-359,47 0 269,-62-1-804,34 0 0,-47 2 0,14 4 0,-21-1 656,5 7 0,-5-1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6:13:44.663"/>
    </inkml:context>
    <inkml:brush xml:id="br0">
      <inkml:brushProperty name="width" value="0.3" units="cm"/>
      <inkml:brushProperty name="height" value="0.6" units="cm"/>
      <inkml:brushProperty name="color" value="#A9D843"/>
      <inkml:brushProperty name="tip" value="rectangle"/>
      <inkml:brushProperty name="rasterOp" value="maskPen"/>
    </inkml:brush>
  </inkml:definitions>
  <inkml:trace contextRef="#ctx0" brushRef="#br0">0 15 10729,'49'-1'983,"-5"0"0,-24 2 0,2-1 0,2 1 0,33-1 0,-17 0 0,48 0 0,-37 0-643,26-2 1,5 0-341,1 0 30,-15 1 0,10-1 0,-9 1-30,17-1 0,-17 1 0,10 0 0,-10 0 90,16 2-90,15-1 0,-4 0 0,-27 2 45,17 3 0,0 2-45,-18 0 0,20 7 0,-1 1 0,-28-3 45,18 5 0,-2 0-45,-23-5 0,17 4 0,0-1 0,-19-4 0,10 0 0,0-1 0,-13-4 0,13-1 0,2-1 0,-11-3 45,16-1 0,-1-1-135,-20-1 90,5-1 0,1-1 90,-7-2-90,25-2 0,-34 3 0,10 2 0,-29 2 0,12 2-270,-20-2-360,4 14 271,-4-2-625,-2 3 259,11-4-259,-7-7 0,7 1 738,-4-1 0,0-2 0,1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6:13:44.664"/>
    </inkml:context>
    <inkml:brush xml:id="br0">
      <inkml:brushProperty name="width" value="0.3" units="cm"/>
      <inkml:brushProperty name="height" value="0.6" units="cm"/>
      <inkml:brushProperty name="color" value="#A9D843"/>
      <inkml:brushProperty name="tip" value="rectangle"/>
      <inkml:brushProperty name="rasterOp" value="maskPen"/>
    </inkml:brush>
  </inkml:definitions>
  <inkml:trace contextRef="#ctx0" brushRef="#br0">0 241 10459,'13'-43'983,"0"7"0,0 23 0,2 2 0,3-1 0,38-12 0,-21 11-656,23 0 1,20-2 0,-5 3 163,-4 4 1,3 1-165,15-1 1,8-2 0,-9 3 163,-15 3 1,-4 2-415,25 0 1,-7 1-78,-9 3 44,19 1 1,-1 2-45,-21 0 0,-8 0 0,-4 1 0,-13 0 0,-3 1 0,-2 0 0,-4 0 0,23 2 90,-23-4-449,47 3 179,-55-8-630,38-5 450,-47-1-624,28-11 0,-32 9 0,14-7 656,-28 12 0,2-2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6:13:44.662"/>
    </inkml:context>
    <inkml:brush xml:id="br0">
      <inkml:brushProperty name="width" value="0.3" units="cm"/>
      <inkml:brushProperty name="height" value="0.6" units="cm"/>
      <inkml:brushProperty name="color" value="#8DBEE3"/>
      <inkml:brushProperty name="tip" value="rectangle"/>
      <inkml:brushProperty name="rasterOp" value="maskPen"/>
    </inkml:brush>
  </inkml:definitions>
  <inkml:trace contextRef="#ctx0" brushRef="#br0">0 0 10189,'47'9'983,"-5"0"0,-20-2 0,16 1 0,-5-1 0,14 1 0,30 0-45,-24-2-848,11-1 0,1 0-90,-5 0 90,6 0 0,7 0 0,3 2 0,-1 0-45,-18-2 0,4 0-15,11 0 0,7 1 0,-12-2 60,8 0 0,20-1 0,-1 0-90,-21-3 45,23 1 0,0 0-45,-17-1 60,-11 0 0,11 1 0,-11 0-60,11-1 45,17 2 0,0 0-45,-22-2 45,20 2 0,1 0-45,-19-1 0,22 4 0,-2 0 0,-31 0 0,10 3 0,-2-1 0,-20 1 45,13 1 0,-1 0-45,-13 0 0,17 1 0,-1 0 0,-22-3 0,14 0 0,0 0 0,-21-4 0,61 1 0,-68-3 0,40 0 0,-49 0 0,31 3 0,-34-2 0,29 3 0,-33-3 0,21 0 0,-23 0 0,24-2 0,-22 1 0,25-1 0,-23 0-270,26 1 180,-25 1-540,30 9 360,-34-5-539,13 10 269,-23-10 212,0 14 0,-3-4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6:13:44.661"/>
    </inkml:context>
    <inkml:brush xml:id="br0">
      <inkml:brushProperty name="width" value="0.3" units="cm"/>
      <inkml:brushProperty name="height" value="0.6" units="cm"/>
      <inkml:brushProperty name="color" value="#8DBEE3"/>
      <inkml:brushProperty name="tip" value="rectangle"/>
      <inkml:brushProperty name="rasterOp" value="maskPen"/>
    </inkml:brush>
  </inkml:definitions>
  <inkml:trace contextRef="#ctx0" brushRef="#br0">1 127 10819,'38'-12'983,"-6"3"0,-21 7 0,-1 0 0,14 0 0,13 2 0,-4-1-585,14 0-308,-24 0-90,8 2 180,7-2-90,-7 2 90,18-1 0,4 0-90,1-1 45,34 1 0,4-1-45,-18 0 0,21-3 0,0 0-90,-19-1 60,-12 0 0,12-2 0,-10 1-60,21-2 59,-9 0 1,14 0 0,-13 1-60,13 2 0,-21 0 0,11 0 0,-12 1 0,11 1 30,-17 1 0,11 0 0,-11 1-30,14-1 0,-11 1 0,11 0 0,-11 1 0,8 1 0,-11-2 0,12 0 0,-12 1 0,9 1 0,22-1 0,-2 0 0,-29 2 0,9 0 0,-2 1 0,-20 1 0,9 5 0,0 0 0,-14-2 0,13 4 0,-2 1 0,-18-6 0,47 6 0,-57-10 0,38 0 0,-42-2 0,35 1 0,-42-2 0,13 1 0,-22 0 0,5 0 0,4 0 0,-2 0 0,2-1 0,-4-2-90,-1 1 1,5-1-1,-2 1-90,1 1-90,0 1-90,0 0-450,-2 0-174,1 0 656,-2-1 0,1 1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6:13:44.659"/>
    </inkml:context>
    <inkml:brush xml:id="br0">
      <inkml:brushProperty name="width" value="0.3" units="cm"/>
      <inkml:brushProperty name="height" value="0.6" units="cm"/>
      <inkml:brushProperty name="color" value="#39714E"/>
      <inkml:brushProperty name="tip" value="rectangle"/>
      <inkml:brushProperty name="rasterOp" value="maskPen"/>
    </inkml:brush>
  </inkml:definitions>
  <inkml:trace contextRef="#ctx0" brushRef="#br0">0 74 9897,'41'-12'983,"-4"2"0,-24 9 0,2 0 0,1 0 0,1-1 0,2 0 0,1-1 0,2-2 0,36-6 0,-23 5-626,57-7-357,-54 10 90,56-1-90,-50 5 45,17 2 0,3 1-45,-10 0 0,22 2 0,1-1 0,-21-1-45,19 0 0,-2 0-45,-23-1-180,14 0 0,-3-1 90,-20-1-629,51 0 539,-61-1-180,16-1-90,-25 0-179,-1 0-181,-2 0 91,-2-2-175,-2 0 0,6-3 738,-8 1 0,4-2 0,-11 3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2T16:13:44.660"/>
    </inkml:context>
    <inkml:brush xml:id="br0">
      <inkml:brushProperty name="width" value="0.3" units="cm"/>
      <inkml:brushProperty name="height" value="0.6" units="cm"/>
      <inkml:brushProperty name="color" value="#39714E"/>
      <inkml:brushProperty name="tip" value="rectangle"/>
      <inkml:brushProperty name="rasterOp" value="maskPen"/>
    </inkml:brush>
  </inkml:definitions>
  <inkml:trace contextRef="#ctx0" brushRef="#br0">1 77 10639,'33'-22'983,"-3"4"0,-20 17 0,1 0 0,12-1 0,-7 1 0,11-1 0,4 2 0,-11 0-841,41 1-142,-33 0 90,45 3-1,-40-2 1,62 7 0,-50-7-90,36 4 0,-41-5 90,1-1-90,3 0 0,0 1 90,44-5-90,-31 3 0,29-6 0,1-2 0,-19 3-45,17-3 0,-2 1 135,-30 3-135,10 1 0,0 1 45,-16 2-90,52 3 0,-69 1 0,35 6 90,-42-5-89,28 6 89,-35-6-90,14 1 90,-20-4-720,13-1 540,-12 0-804,9-1 656,-7-4 0,2-1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9T14:21:21.400"/>
    </inkml:context>
    <inkml:brush xml:id="br0">
      <inkml:brushProperty name="width" value="0.08571" units="cm"/>
      <inkml:brushProperty name="height" value="0.08571" units="cm"/>
    </inkml:brush>
  </inkml:definitions>
  <inkml:trace contextRef="#ctx0" brushRef="#br0">807 1 13110,'1'5'269,"-1"0"-89,1 0 270,2 15-270,-2-10-90,2 11 0,-2-11 0,0 0 0,1 1 90,0 14-90,0-8-1,1 10 1,-2-10-90,1 1 270,-1 21-180,0-13 270,-2 55-360,2-48 90,-2 47 0,1-55 0,-7 45-90,4-43 90,-15 44-90,9-43 90,-23 47-90,16-43 0,-10 16 0,-1 1 0,4-12-45,-15 18 0,-2 0 45,8-13 45,-11 6 0,0 0-45,9-13-45,-11 7 0,-1 0 45,10-11 0,-10 9 0,2-2-90,15-14-180,-30 26 90,42-35-989,-16 17 809,22-20-2968,-14 18 2338,18-20 990,-13 13 0,12-17 0,-5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38455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31" userDrawn="1">
          <p15:clr>
            <a:srgbClr val="F26B43"/>
          </p15:clr>
        </p15:guide>
        <p15:guide id="2" pos="2211"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p>
        </p:txBody>
      </p:sp>
    </p:spTree>
    <p:extLst>
      <p:ext uri="{BB962C8B-B14F-4D97-AF65-F5344CB8AC3E}">
        <p14:creationId xmlns:p14="http://schemas.microsoft.com/office/powerpoint/2010/main" val="1827683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p>
        </p:txBody>
      </p:sp>
    </p:spTree>
    <p:extLst>
      <p:ext uri="{BB962C8B-B14F-4D97-AF65-F5344CB8AC3E}">
        <p14:creationId xmlns:p14="http://schemas.microsoft.com/office/powerpoint/2010/main" val="2502709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i="1"/>
          </a:p>
        </p:txBody>
      </p:sp>
    </p:spTree>
    <p:extLst>
      <p:ext uri="{BB962C8B-B14F-4D97-AF65-F5344CB8AC3E}">
        <p14:creationId xmlns:p14="http://schemas.microsoft.com/office/powerpoint/2010/main" val="4010108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a:p>
        </p:txBody>
      </p:sp>
    </p:spTree>
    <p:extLst>
      <p:ext uri="{BB962C8B-B14F-4D97-AF65-F5344CB8AC3E}">
        <p14:creationId xmlns:p14="http://schemas.microsoft.com/office/powerpoint/2010/main" val="2790145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sz="1200" i="0" kern="1200">
              <a:solidFill>
                <a:schemeClr val="tx1"/>
              </a:solidFill>
              <a:effectLst/>
              <a:latin typeface="Arial" charset="0"/>
              <a:ea typeface="+mn-ea"/>
              <a:cs typeface="+mn-cs"/>
            </a:endParaRPr>
          </a:p>
        </p:txBody>
      </p:sp>
    </p:spTree>
    <p:extLst>
      <p:ext uri="{BB962C8B-B14F-4D97-AF65-F5344CB8AC3E}">
        <p14:creationId xmlns:p14="http://schemas.microsoft.com/office/powerpoint/2010/main" val="3416043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i="0"/>
          </a:p>
        </p:txBody>
      </p:sp>
    </p:spTree>
    <p:extLst>
      <p:ext uri="{BB962C8B-B14F-4D97-AF65-F5344CB8AC3E}">
        <p14:creationId xmlns:p14="http://schemas.microsoft.com/office/powerpoint/2010/main" val="503555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i="0"/>
          </a:p>
        </p:txBody>
      </p:sp>
    </p:spTree>
    <p:extLst>
      <p:ext uri="{BB962C8B-B14F-4D97-AF65-F5344CB8AC3E}">
        <p14:creationId xmlns:p14="http://schemas.microsoft.com/office/powerpoint/2010/main" val="629975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sz="6000" i="0"/>
          </a:p>
        </p:txBody>
      </p:sp>
    </p:spTree>
    <p:extLst>
      <p:ext uri="{BB962C8B-B14F-4D97-AF65-F5344CB8AC3E}">
        <p14:creationId xmlns:p14="http://schemas.microsoft.com/office/powerpoint/2010/main" val="2138768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i="0"/>
          </a:p>
        </p:txBody>
      </p:sp>
    </p:spTree>
    <p:extLst>
      <p:ext uri="{BB962C8B-B14F-4D97-AF65-F5344CB8AC3E}">
        <p14:creationId xmlns:p14="http://schemas.microsoft.com/office/powerpoint/2010/main" val="2002794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i="0"/>
          </a:p>
        </p:txBody>
      </p:sp>
    </p:spTree>
    <p:extLst>
      <p:ext uri="{BB962C8B-B14F-4D97-AF65-F5344CB8AC3E}">
        <p14:creationId xmlns:p14="http://schemas.microsoft.com/office/powerpoint/2010/main" val="2881555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p>
        </p:txBody>
      </p:sp>
    </p:spTree>
    <p:extLst>
      <p:ext uri="{BB962C8B-B14F-4D97-AF65-F5344CB8AC3E}">
        <p14:creationId xmlns:p14="http://schemas.microsoft.com/office/powerpoint/2010/main" val="566851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latin typeface="Calibri"/>
              <a:ea typeface="Calibri"/>
              <a:cs typeface="Calibri"/>
            </a:endParaRPr>
          </a:p>
        </p:txBody>
      </p:sp>
    </p:spTree>
    <p:extLst>
      <p:ext uri="{BB962C8B-B14F-4D97-AF65-F5344CB8AC3E}">
        <p14:creationId xmlns:p14="http://schemas.microsoft.com/office/powerpoint/2010/main" val="3291992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4B07D-5A1D-92F4-18D1-097ADFAB2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A01DC-9A75-8621-E9FE-41ABADFE9A04}"/>
              </a:ext>
            </a:extLst>
          </p:cNvPr>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B638DF76-1180-7B0E-CB62-8F9676CC7760}"/>
              </a:ext>
            </a:extLst>
          </p:cNvPr>
          <p:cNvSpPr>
            <a:spLocks noGrp="1"/>
          </p:cNvSpPr>
          <p:nvPr>
            <p:ph type="body" idx="1"/>
          </p:nvPr>
        </p:nvSpPr>
        <p:spPr>
          <a:xfrm>
            <a:off x="701675" y="4478338"/>
            <a:ext cx="5616575" cy="3663950"/>
          </a:xfrm>
          <a:prstGeom prst="rect">
            <a:avLst/>
          </a:prstGeom>
        </p:spPr>
        <p:txBody>
          <a:bodyPr/>
          <a:lstStyle/>
          <a:p>
            <a:endParaRPr lang="en-US" i="0"/>
          </a:p>
        </p:txBody>
      </p:sp>
    </p:spTree>
    <p:extLst>
      <p:ext uri="{BB962C8B-B14F-4D97-AF65-F5344CB8AC3E}">
        <p14:creationId xmlns:p14="http://schemas.microsoft.com/office/powerpoint/2010/main" val="570222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98BEE-902C-1AA9-6847-161E10499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96DF83-8274-8B26-93F9-E43FDF08F773}"/>
              </a:ext>
            </a:extLst>
          </p:cNvPr>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1455E2CD-FB6E-8FBD-CCD4-A16417402CD7}"/>
              </a:ext>
            </a:extLst>
          </p:cNvPr>
          <p:cNvSpPr>
            <a:spLocks noGrp="1"/>
          </p:cNvSpPr>
          <p:nvPr>
            <p:ph type="body" idx="1"/>
          </p:nvPr>
        </p:nvSpPr>
        <p:spPr>
          <a:xfrm>
            <a:off x="701675" y="4478338"/>
            <a:ext cx="5616575" cy="3663950"/>
          </a:xfrm>
          <a:prstGeom prst="rect">
            <a:avLst/>
          </a:prstGeom>
        </p:spPr>
        <p:txBody>
          <a:bodyPr/>
          <a:lstStyle/>
          <a:p>
            <a:endParaRPr lang="en-US" i="1"/>
          </a:p>
        </p:txBody>
      </p:sp>
    </p:spTree>
    <p:extLst>
      <p:ext uri="{BB962C8B-B14F-4D97-AF65-F5344CB8AC3E}">
        <p14:creationId xmlns:p14="http://schemas.microsoft.com/office/powerpoint/2010/main" val="14724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p>
        </p:txBody>
      </p:sp>
    </p:spTree>
    <p:extLst>
      <p:ext uri="{BB962C8B-B14F-4D97-AF65-F5344CB8AC3E}">
        <p14:creationId xmlns:p14="http://schemas.microsoft.com/office/powerpoint/2010/main" val="756254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200">
              <a:solidFill>
                <a:schemeClr val="tx1"/>
              </a:solidFill>
              <a:effectLst/>
              <a:latin typeface="Arial" charset="0"/>
              <a:ea typeface="+mn-ea"/>
              <a:cs typeface="+mn-cs"/>
            </a:endParaRPr>
          </a:p>
        </p:txBody>
      </p:sp>
    </p:spTree>
    <p:extLst>
      <p:ext uri="{BB962C8B-B14F-4D97-AF65-F5344CB8AC3E}">
        <p14:creationId xmlns:p14="http://schemas.microsoft.com/office/powerpoint/2010/main" val="838242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sz="1200" kern="1200">
              <a:solidFill>
                <a:schemeClr val="tx1"/>
              </a:solidFill>
              <a:effectLst/>
              <a:latin typeface="Arial" charset="0"/>
              <a:ea typeface="+mn-ea"/>
              <a:cs typeface="+mn-cs"/>
            </a:endParaRPr>
          </a:p>
        </p:txBody>
      </p:sp>
    </p:spTree>
    <p:extLst>
      <p:ext uri="{BB962C8B-B14F-4D97-AF65-F5344CB8AC3E}">
        <p14:creationId xmlns:p14="http://schemas.microsoft.com/office/powerpoint/2010/main" val="4115386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p:txBody>
      </p:sp>
    </p:spTree>
    <p:extLst>
      <p:ext uri="{BB962C8B-B14F-4D97-AF65-F5344CB8AC3E}">
        <p14:creationId xmlns:p14="http://schemas.microsoft.com/office/powerpoint/2010/main" val="2480143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latin typeface="Calibri"/>
              <a:ea typeface="Calibri"/>
              <a:cs typeface="Calibri"/>
            </a:endParaRPr>
          </a:p>
        </p:txBody>
      </p:sp>
    </p:spTree>
    <p:extLst>
      <p:ext uri="{BB962C8B-B14F-4D97-AF65-F5344CB8AC3E}">
        <p14:creationId xmlns:p14="http://schemas.microsoft.com/office/powerpoint/2010/main" val="1608270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latin typeface="Calibri"/>
              <a:ea typeface="Calibri"/>
              <a:cs typeface="Calibri"/>
            </a:endParaRPr>
          </a:p>
        </p:txBody>
      </p:sp>
    </p:spTree>
    <p:extLst>
      <p:ext uri="{BB962C8B-B14F-4D97-AF65-F5344CB8AC3E}">
        <p14:creationId xmlns:p14="http://schemas.microsoft.com/office/powerpoint/2010/main" val="1788804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sz="1200" kern="1200">
              <a:solidFill>
                <a:schemeClr val="tx1"/>
              </a:solidFill>
              <a:effectLst/>
              <a:latin typeface="Arial" charset="0"/>
              <a:ea typeface="+mn-ea"/>
              <a:cs typeface="+mn-cs"/>
            </a:endParaRPr>
          </a:p>
        </p:txBody>
      </p:sp>
    </p:spTree>
    <p:extLst>
      <p:ext uri="{BB962C8B-B14F-4D97-AF65-F5344CB8AC3E}">
        <p14:creationId xmlns:p14="http://schemas.microsoft.com/office/powerpoint/2010/main" val="1776336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GB">
              <a:latin typeface="Arial"/>
              <a:cs typeface="Arial"/>
            </a:endParaRPr>
          </a:p>
        </p:txBody>
      </p:sp>
    </p:spTree>
    <p:extLst>
      <p:ext uri="{BB962C8B-B14F-4D97-AF65-F5344CB8AC3E}">
        <p14:creationId xmlns:p14="http://schemas.microsoft.com/office/powerpoint/2010/main" val="2987958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latin typeface="Calibri"/>
              <a:ea typeface="Calibri"/>
              <a:cs typeface="Calibri"/>
            </a:endParaRPr>
          </a:p>
        </p:txBody>
      </p:sp>
    </p:spTree>
    <p:extLst>
      <p:ext uri="{BB962C8B-B14F-4D97-AF65-F5344CB8AC3E}">
        <p14:creationId xmlns:p14="http://schemas.microsoft.com/office/powerpoint/2010/main" val="728713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GB">
              <a:latin typeface="Arial"/>
              <a:cs typeface="Arial"/>
            </a:endParaRPr>
          </a:p>
        </p:txBody>
      </p:sp>
    </p:spTree>
    <p:extLst>
      <p:ext uri="{BB962C8B-B14F-4D97-AF65-F5344CB8AC3E}">
        <p14:creationId xmlns:p14="http://schemas.microsoft.com/office/powerpoint/2010/main" val="3073643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latin typeface="Calibri"/>
              <a:ea typeface="Calibri"/>
              <a:cs typeface="Calibri"/>
            </a:endParaRPr>
          </a:p>
        </p:txBody>
      </p:sp>
    </p:spTree>
    <p:extLst>
      <p:ext uri="{BB962C8B-B14F-4D97-AF65-F5344CB8AC3E}">
        <p14:creationId xmlns:p14="http://schemas.microsoft.com/office/powerpoint/2010/main" val="2636704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GB">
              <a:latin typeface="Arial"/>
              <a:ea typeface="Calibri"/>
              <a:cs typeface="Arial"/>
            </a:endParaRPr>
          </a:p>
        </p:txBody>
      </p:sp>
    </p:spTree>
    <p:extLst>
      <p:ext uri="{BB962C8B-B14F-4D97-AF65-F5344CB8AC3E}">
        <p14:creationId xmlns:p14="http://schemas.microsoft.com/office/powerpoint/2010/main" val="8029888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p:txBody>
      </p:sp>
    </p:spTree>
    <p:extLst>
      <p:ext uri="{BB962C8B-B14F-4D97-AF65-F5344CB8AC3E}">
        <p14:creationId xmlns:p14="http://schemas.microsoft.com/office/powerpoint/2010/main" val="38864054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p>
        </p:txBody>
      </p:sp>
    </p:spTree>
    <p:extLst>
      <p:ext uri="{BB962C8B-B14F-4D97-AF65-F5344CB8AC3E}">
        <p14:creationId xmlns:p14="http://schemas.microsoft.com/office/powerpoint/2010/main" val="4002873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p>
        </p:txBody>
      </p:sp>
    </p:spTree>
    <p:extLst>
      <p:ext uri="{BB962C8B-B14F-4D97-AF65-F5344CB8AC3E}">
        <p14:creationId xmlns:p14="http://schemas.microsoft.com/office/powerpoint/2010/main" val="2775330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p>
        </p:txBody>
      </p:sp>
    </p:spTree>
    <p:extLst>
      <p:ext uri="{BB962C8B-B14F-4D97-AF65-F5344CB8AC3E}">
        <p14:creationId xmlns:p14="http://schemas.microsoft.com/office/powerpoint/2010/main" val="2117098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a:solidFill>
                <a:schemeClr val="tx1"/>
              </a:solidFill>
              <a:latin typeface="Arial" charset="0"/>
              <a:ea typeface="+mn-ea"/>
              <a:cs typeface="+mn-cs"/>
            </a:endParaRPr>
          </a:p>
        </p:txBody>
      </p:sp>
    </p:spTree>
    <p:extLst>
      <p:ext uri="{BB962C8B-B14F-4D97-AF65-F5344CB8AC3E}">
        <p14:creationId xmlns:p14="http://schemas.microsoft.com/office/powerpoint/2010/main" val="3618706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p>
        </p:txBody>
      </p:sp>
    </p:spTree>
    <p:extLst>
      <p:ext uri="{BB962C8B-B14F-4D97-AF65-F5344CB8AC3E}">
        <p14:creationId xmlns:p14="http://schemas.microsoft.com/office/powerpoint/2010/main" val="12003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i="0"/>
          </a:p>
        </p:txBody>
      </p:sp>
    </p:spTree>
    <p:extLst>
      <p:ext uri="{BB962C8B-B14F-4D97-AF65-F5344CB8AC3E}">
        <p14:creationId xmlns:p14="http://schemas.microsoft.com/office/powerpoint/2010/main" val="4264248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p>
        </p:txBody>
      </p:sp>
    </p:spTree>
    <p:extLst>
      <p:ext uri="{BB962C8B-B14F-4D97-AF65-F5344CB8AC3E}">
        <p14:creationId xmlns:p14="http://schemas.microsoft.com/office/powerpoint/2010/main" val="3903057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lvl="0"/>
            <a:endParaRPr lang="en-US"/>
          </a:p>
        </p:txBody>
      </p:sp>
    </p:spTree>
    <p:extLst>
      <p:ext uri="{BB962C8B-B14F-4D97-AF65-F5344CB8AC3E}">
        <p14:creationId xmlns:p14="http://schemas.microsoft.com/office/powerpoint/2010/main" val="33081422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png"/><Relationship Id="rId5" Type="http://schemas.openxmlformats.org/officeDocument/2006/relationships/slideMaster" Target="../slideMasters/slideMaster2.xml"/><Relationship Id="rId4" Type="http://schemas.openxmlformats.org/officeDocument/2006/relationships/video" Target="../media/media2.mp4"/></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Y2 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F129EA-12D0-B200-C983-438424D7E826}"/>
              </a:ext>
            </a:extLst>
          </p:cNvPr>
          <p:cNvSpPr/>
          <p:nvPr userDrawn="1"/>
        </p:nvSpPr>
        <p:spPr>
          <a:xfrm>
            <a:off x="-3774" y="1521203"/>
            <a:ext cx="9145610" cy="5341757"/>
          </a:xfrm>
          <a:prstGeom prst="rect">
            <a:avLst/>
          </a:prstGeom>
          <a:solidFill>
            <a:srgbClr val="10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7" name="Graphic 6">
            <a:extLst>
              <a:ext uri="{FF2B5EF4-FFF2-40B4-BE49-F238E27FC236}">
                <a16:creationId xmlns:a16="http://schemas.microsoft.com/office/drawing/2014/main" id="{214D9214-00E0-ACE6-92FA-65D94B6E03D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9174"/>
          <a:stretch/>
        </p:blipFill>
        <p:spPr>
          <a:xfrm>
            <a:off x="3020611" y="2691328"/>
            <a:ext cx="4120053" cy="3973348"/>
          </a:xfrm>
          <a:prstGeom prst="rect">
            <a:avLst/>
          </a:prstGeom>
        </p:spPr>
      </p:pic>
      <p:pic>
        <p:nvPicPr>
          <p:cNvPr id="8" name="Graphic 7">
            <a:extLst>
              <a:ext uri="{FF2B5EF4-FFF2-40B4-BE49-F238E27FC236}">
                <a16:creationId xmlns:a16="http://schemas.microsoft.com/office/drawing/2014/main" id="{AA92677B-4522-9384-1B1E-7306EEBCA39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116"/>
          <a:stretch/>
        </p:blipFill>
        <p:spPr>
          <a:xfrm>
            <a:off x="-3774" y="1508503"/>
            <a:ext cx="3540089" cy="5174771"/>
          </a:xfrm>
          <a:prstGeom prst="rect">
            <a:avLst/>
          </a:prstGeom>
        </p:spPr>
      </p:pic>
      <p:sp>
        <p:nvSpPr>
          <p:cNvPr id="9" name="Rectangle 8">
            <a:extLst>
              <a:ext uri="{FF2B5EF4-FFF2-40B4-BE49-F238E27FC236}">
                <a16:creationId xmlns:a16="http://schemas.microsoft.com/office/drawing/2014/main" id="{41E4540C-BBB6-274D-A817-C79381118BDC}"/>
              </a:ext>
            </a:extLst>
          </p:cNvPr>
          <p:cNvSpPr/>
          <p:nvPr userDrawn="1"/>
        </p:nvSpPr>
        <p:spPr>
          <a:xfrm>
            <a:off x="1" y="6444456"/>
            <a:ext cx="9141836" cy="292608"/>
          </a:xfrm>
          <a:prstGeom prst="rect">
            <a:avLst/>
          </a:prstGeom>
          <a:solidFill>
            <a:srgbClr val="F99B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 name="Picture Placeholder 18">
            <a:extLst>
              <a:ext uri="{FF2B5EF4-FFF2-40B4-BE49-F238E27FC236}">
                <a16:creationId xmlns:a16="http://schemas.microsoft.com/office/drawing/2014/main" id="{A6BF5914-20E1-1524-B8DD-BC2D02D7FD31}"/>
              </a:ext>
            </a:extLst>
          </p:cNvPr>
          <p:cNvSpPr>
            <a:spLocks noGrp="1"/>
          </p:cNvSpPr>
          <p:nvPr>
            <p:ph type="pic" sz="quarter" idx="10"/>
          </p:nvPr>
        </p:nvSpPr>
        <p:spPr>
          <a:xfrm>
            <a:off x="81567" y="1581150"/>
            <a:ext cx="3366422" cy="4855464"/>
          </a:xfrm>
          <a:custGeom>
            <a:avLst/>
            <a:gdLst>
              <a:gd name="connsiteX0" fmla="*/ 0 w 3366422"/>
              <a:gd name="connsiteY0" fmla="*/ 0 h 4876800"/>
              <a:gd name="connsiteX1" fmla="*/ 3366422 w 3366422"/>
              <a:gd name="connsiteY1" fmla="*/ 0 h 4876800"/>
              <a:gd name="connsiteX2" fmla="*/ 3366422 w 3366422"/>
              <a:gd name="connsiteY2" fmla="*/ 3072 h 4876800"/>
              <a:gd name="connsiteX3" fmla="*/ 2521039 w 3366422"/>
              <a:gd name="connsiteY3" fmla="*/ 4876800 h 4876800"/>
              <a:gd name="connsiteX4" fmla="*/ 785 w 3366422"/>
              <a:gd name="connsiteY4" fmla="*/ 48768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422" h="4876800">
                <a:moveTo>
                  <a:pt x="0" y="0"/>
                </a:moveTo>
                <a:lnTo>
                  <a:pt x="3366422" y="0"/>
                </a:lnTo>
                <a:lnTo>
                  <a:pt x="3366422" y="3072"/>
                </a:lnTo>
                <a:lnTo>
                  <a:pt x="2521039" y="4876800"/>
                </a:lnTo>
                <a:lnTo>
                  <a:pt x="785" y="4876800"/>
                </a:lnTo>
                <a:close/>
              </a:path>
            </a:pathLst>
          </a:custGeom>
        </p:spPr>
        <p:txBody>
          <a:bodyPr wrap="square">
            <a:noAutofit/>
          </a:bodyPr>
          <a:lstStyle/>
          <a:p>
            <a:endParaRPr lang="en-US"/>
          </a:p>
        </p:txBody>
      </p:sp>
      <p:pic>
        <p:nvPicPr>
          <p:cNvPr id="11" name="Picture Placeholder 9" descr="A group of colorful circles with white text&#10;&#10;Description automatically generated">
            <a:extLst>
              <a:ext uri="{FF2B5EF4-FFF2-40B4-BE49-F238E27FC236}">
                <a16:creationId xmlns:a16="http://schemas.microsoft.com/office/drawing/2014/main" id="{B1C6FB9A-EDF3-2128-154E-879392A5B35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17367" y="429125"/>
            <a:ext cx="2668187" cy="992478"/>
          </a:xfrm>
          <a:prstGeom prst="rect">
            <a:avLst/>
          </a:prstGeom>
        </p:spPr>
      </p:pic>
      <p:sp>
        <p:nvSpPr>
          <p:cNvPr id="2" name="TextBox 1">
            <a:extLst>
              <a:ext uri="{FF2B5EF4-FFF2-40B4-BE49-F238E27FC236}">
                <a16:creationId xmlns:a16="http://schemas.microsoft.com/office/drawing/2014/main" id="{07EC2EC0-40DA-D75F-9902-8C420735D57C}"/>
              </a:ext>
            </a:extLst>
          </p:cNvPr>
          <p:cNvSpPr txBox="1"/>
          <p:nvPr userDrawn="1"/>
        </p:nvSpPr>
        <p:spPr>
          <a:xfrm>
            <a:off x="6163845" y="330030"/>
            <a:ext cx="1953637" cy="1447944"/>
          </a:xfrm>
          <a:prstGeom prst="rect">
            <a:avLst/>
          </a:prstGeom>
          <a:noFill/>
          <a:ln>
            <a:noFill/>
          </a:ln>
        </p:spPr>
        <p:txBody>
          <a:bodyPr wrap="square" rtlCol="0">
            <a:noAutofit/>
          </a:bodyPr>
          <a:lstStyle/>
          <a:p>
            <a:pPr>
              <a:spcBef>
                <a:spcPts val="672"/>
              </a:spcBef>
            </a:pPr>
            <a:r>
              <a:rPr lang="en-US" sz="7200" b="1" i="0">
                <a:solidFill>
                  <a:srgbClr val="00868F"/>
                </a:solidFill>
                <a:latin typeface="Calibri"/>
                <a:cs typeface="Calibri"/>
              </a:rPr>
              <a:t>Year</a:t>
            </a:r>
            <a:endParaRPr lang="en-GB" sz="7200" b="1" i="0">
              <a:solidFill>
                <a:srgbClr val="00868F"/>
              </a:solidFill>
              <a:latin typeface="Calibri"/>
              <a:cs typeface="Calibri"/>
            </a:endParaRPr>
          </a:p>
        </p:txBody>
      </p:sp>
      <p:sp>
        <p:nvSpPr>
          <p:cNvPr id="6" name="TextBox 5">
            <a:extLst>
              <a:ext uri="{FF2B5EF4-FFF2-40B4-BE49-F238E27FC236}">
                <a16:creationId xmlns:a16="http://schemas.microsoft.com/office/drawing/2014/main" id="{43D71E98-E1EB-B620-DAE3-84C3A027F08D}"/>
              </a:ext>
            </a:extLst>
          </p:cNvPr>
          <p:cNvSpPr txBox="1"/>
          <p:nvPr userDrawn="1"/>
        </p:nvSpPr>
        <p:spPr>
          <a:xfrm>
            <a:off x="7980172" y="-218778"/>
            <a:ext cx="1161664" cy="1447944"/>
          </a:xfrm>
          <a:prstGeom prst="rect">
            <a:avLst/>
          </a:prstGeom>
          <a:noFill/>
          <a:ln>
            <a:noFill/>
          </a:ln>
        </p:spPr>
        <p:txBody>
          <a:bodyPr wrap="square" rtlCol="0">
            <a:noAutofit/>
          </a:bodyPr>
          <a:lstStyle/>
          <a:p>
            <a:pPr>
              <a:spcBef>
                <a:spcPts val="672"/>
              </a:spcBef>
            </a:pPr>
            <a:r>
              <a:rPr lang="en-US" sz="12000" b="1" i="0">
                <a:solidFill>
                  <a:srgbClr val="00868F"/>
                </a:solidFill>
                <a:latin typeface="Calibri"/>
                <a:cs typeface="Calibri"/>
              </a:rPr>
              <a:t>2</a:t>
            </a:r>
            <a:endParaRPr lang="en-GB" sz="12000" b="1" i="0">
              <a:solidFill>
                <a:srgbClr val="00868F"/>
              </a:solidFill>
              <a:latin typeface="Calibri"/>
              <a:cs typeface="Calibri"/>
            </a:endParaRPr>
          </a:p>
        </p:txBody>
      </p:sp>
      <p:sp>
        <p:nvSpPr>
          <p:cNvPr id="10" name="Text Placeholder 22">
            <a:extLst>
              <a:ext uri="{FF2B5EF4-FFF2-40B4-BE49-F238E27FC236}">
                <a16:creationId xmlns:a16="http://schemas.microsoft.com/office/drawing/2014/main" id="{61B54EC2-34C4-C2AB-E88E-F0C91C449044}"/>
              </a:ext>
            </a:extLst>
          </p:cNvPr>
          <p:cNvSpPr>
            <a:spLocks noGrp="1"/>
          </p:cNvSpPr>
          <p:nvPr>
            <p:ph type="body" sz="quarter" idx="14" hasCustomPrompt="1"/>
          </p:nvPr>
        </p:nvSpPr>
        <p:spPr>
          <a:xfrm>
            <a:off x="7296347" y="6465679"/>
            <a:ext cx="1597852" cy="259852"/>
          </a:xfrm>
          <a:prstGeom prst="rect">
            <a:avLst/>
          </a:prstGeom>
        </p:spPr>
        <p:txBody>
          <a:bodyPr>
            <a:noAutofit/>
          </a:bodyPr>
          <a:lstStyle>
            <a:lvl1pPr marL="0" indent="0" algn="r">
              <a:spcBef>
                <a:spcPts val="0"/>
              </a:spcBef>
              <a:buNone/>
              <a:defRPr sz="1200">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Unit # Version #</a:t>
            </a:r>
          </a:p>
        </p:txBody>
      </p:sp>
      <p:sp>
        <p:nvSpPr>
          <p:cNvPr id="13" name="Text Placeholder 22">
            <a:extLst>
              <a:ext uri="{FF2B5EF4-FFF2-40B4-BE49-F238E27FC236}">
                <a16:creationId xmlns:a16="http://schemas.microsoft.com/office/drawing/2014/main" id="{328E7D20-F0FF-2CF8-B3C4-97B19FD5CD44}"/>
              </a:ext>
            </a:extLst>
          </p:cNvPr>
          <p:cNvSpPr>
            <a:spLocks noGrp="1"/>
          </p:cNvSpPr>
          <p:nvPr>
            <p:ph type="body" sz="quarter" idx="20" hasCustomPrompt="1"/>
          </p:nvPr>
        </p:nvSpPr>
        <p:spPr>
          <a:xfrm>
            <a:off x="3940629" y="4542770"/>
            <a:ext cx="4964472" cy="595034"/>
          </a:xfrm>
          <a:prstGeom prst="rect">
            <a:avLst/>
          </a:prstGeom>
        </p:spPr>
        <p:txBody>
          <a:bodyPr lIns="0">
            <a:noAutofit/>
          </a:bodyPr>
          <a:lstStyle>
            <a:lvl1pPr marL="0" indent="0">
              <a:spcBef>
                <a:spcPts val="0"/>
              </a:spcBef>
              <a:buNone/>
              <a:defRPr sz="36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Lesson #</a:t>
            </a:r>
          </a:p>
        </p:txBody>
      </p:sp>
      <p:sp>
        <p:nvSpPr>
          <p:cNvPr id="14" name="Text Placeholder 22">
            <a:extLst>
              <a:ext uri="{FF2B5EF4-FFF2-40B4-BE49-F238E27FC236}">
                <a16:creationId xmlns:a16="http://schemas.microsoft.com/office/drawing/2014/main" id="{3A5AC7A5-3047-3691-BC6F-F838B020E4A4}"/>
              </a:ext>
            </a:extLst>
          </p:cNvPr>
          <p:cNvSpPr>
            <a:spLocks noGrp="1"/>
          </p:cNvSpPr>
          <p:nvPr>
            <p:ph type="body" sz="quarter" idx="21" hasCustomPrompt="1"/>
          </p:nvPr>
        </p:nvSpPr>
        <p:spPr>
          <a:xfrm>
            <a:off x="3940625" y="2863214"/>
            <a:ext cx="4964472" cy="869764"/>
          </a:xfrm>
          <a:prstGeom prst="rect">
            <a:avLst/>
          </a:prstGeom>
        </p:spPr>
        <p:txBody>
          <a:bodyPr lIns="0">
            <a:noAutofit/>
          </a:bodyPr>
          <a:lstStyle>
            <a:lvl1pPr marL="0" indent="0">
              <a:lnSpc>
                <a:spcPct val="80000"/>
              </a:lnSpc>
              <a:spcBef>
                <a:spcPts val="0"/>
              </a:spcBef>
              <a:buNone/>
              <a:defRPr sz="48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Unit Name</a:t>
            </a:r>
          </a:p>
        </p:txBody>
      </p:sp>
      <p:sp>
        <p:nvSpPr>
          <p:cNvPr id="15" name="Text Placeholder 7">
            <a:extLst>
              <a:ext uri="{FF2B5EF4-FFF2-40B4-BE49-F238E27FC236}">
                <a16:creationId xmlns:a16="http://schemas.microsoft.com/office/drawing/2014/main" id="{60F635CE-937D-471C-396B-3BC4D7BB2867}"/>
              </a:ext>
            </a:extLst>
          </p:cNvPr>
          <p:cNvSpPr>
            <a:spLocks noGrp="1"/>
          </p:cNvSpPr>
          <p:nvPr>
            <p:ph type="body" sz="quarter" idx="22" hasCustomPrompt="1"/>
          </p:nvPr>
        </p:nvSpPr>
        <p:spPr>
          <a:xfrm>
            <a:off x="3940629" y="5174376"/>
            <a:ext cx="4965021" cy="555625"/>
          </a:xfrm>
          <a:prstGeom prst="rect">
            <a:avLst/>
          </a:prstGeom>
        </p:spPr>
        <p:txBody>
          <a:bodyPr lIns="0"/>
          <a:lstStyle>
            <a:lvl1pPr marL="0" indent="0">
              <a:buNone/>
              <a:defRPr sz="3600" b="1">
                <a:solidFill>
                  <a:schemeClr val="bg1"/>
                </a:solidFill>
              </a:defRPr>
            </a:lvl1pPr>
          </a:lstStyle>
          <a:p>
            <a:pPr marL="228600" marR="0" lvl="0" indent="-228600" algn="l" defTabSz="914400" rtl="0" eaLnBrk="1" fontAlgn="base" latinLnBrk="0" hangingPunct="1">
              <a:lnSpc>
                <a:spcPct val="100000"/>
              </a:lnSpc>
              <a:spcBef>
                <a:spcPct val="20000"/>
              </a:spcBef>
              <a:spcAft>
                <a:spcPct val="0"/>
              </a:spcAft>
              <a:buClrTx/>
              <a:buSzTx/>
              <a:tabLst/>
              <a:defRPr/>
            </a:pPr>
            <a:r>
              <a:rPr lang="en-US"/>
              <a:t>Lesson Name</a:t>
            </a:r>
          </a:p>
        </p:txBody>
      </p:sp>
    </p:spTree>
    <p:extLst>
      <p:ext uri="{BB962C8B-B14F-4D97-AF65-F5344CB8AC3E}">
        <p14:creationId xmlns:p14="http://schemas.microsoft.com/office/powerpoint/2010/main" val="2572159327"/>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ords to Lear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BC02B18-278C-C590-D619-A39FCEA9BAE9}"/>
              </a:ext>
            </a:extLst>
          </p:cNvPr>
          <p:cNvSpPr txBox="1"/>
          <p:nvPr userDrawn="1"/>
        </p:nvSpPr>
        <p:spPr>
          <a:xfrm>
            <a:off x="441122" y="397906"/>
            <a:ext cx="767528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Words To Learn</a:t>
            </a:r>
          </a:p>
        </p:txBody>
      </p:sp>
      <p:graphicFrame>
        <p:nvGraphicFramePr>
          <p:cNvPr id="17" name="Table 16">
            <a:extLst>
              <a:ext uri="{FF2B5EF4-FFF2-40B4-BE49-F238E27FC236}">
                <a16:creationId xmlns:a16="http://schemas.microsoft.com/office/drawing/2014/main" id="{6453EAB2-26D6-772E-E2E1-ECC03449E815}"/>
              </a:ext>
            </a:extLst>
          </p:cNvPr>
          <p:cNvGraphicFramePr>
            <a:graphicFrameLocks noGrp="1"/>
          </p:cNvGraphicFramePr>
          <p:nvPr userDrawn="1">
            <p:extLst>
              <p:ext uri="{D42A27DB-BD31-4B8C-83A1-F6EECF244321}">
                <p14:modId xmlns:p14="http://schemas.microsoft.com/office/powerpoint/2010/main" val="3080694817"/>
              </p:ext>
            </p:extLst>
          </p:nvPr>
        </p:nvGraphicFramePr>
        <p:xfrm>
          <a:off x="434682" y="1269805"/>
          <a:ext cx="8239123" cy="5038920"/>
        </p:xfrm>
        <a:graphic>
          <a:graphicData uri="http://schemas.openxmlformats.org/drawingml/2006/table">
            <a:tbl>
              <a:tblPr firstRow="1" bandRow="1">
                <a:tableStyleId>{6E25E649-3F16-4E02-A733-19D2CDBF48F0}</a:tableStyleId>
              </a:tblPr>
              <a:tblGrid>
                <a:gridCol w="1948405">
                  <a:extLst>
                    <a:ext uri="{9D8B030D-6E8A-4147-A177-3AD203B41FA5}">
                      <a16:colId xmlns:a16="http://schemas.microsoft.com/office/drawing/2014/main" val="485695111"/>
                    </a:ext>
                  </a:extLst>
                </a:gridCol>
                <a:gridCol w="3019063">
                  <a:extLst>
                    <a:ext uri="{9D8B030D-6E8A-4147-A177-3AD203B41FA5}">
                      <a16:colId xmlns:a16="http://schemas.microsoft.com/office/drawing/2014/main" val="4153256965"/>
                    </a:ext>
                  </a:extLst>
                </a:gridCol>
                <a:gridCol w="3271655">
                  <a:extLst>
                    <a:ext uri="{9D8B030D-6E8A-4147-A177-3AD203B41FA5}">
                      <a16:colId xmlns:a16="http://schemas.microsoft.com/office/drawing/2014/main" val="4236880919"/>
                    </a:ext>
                  </a:extLst>
                </a:gridCol>
              </a:tblGrid>
              <a:tr h="458180">
                <a:tc>
                  <a:txBody>
                    <a:bodyPr/>
                    <a:lstStyle/>
                    <a:p>
                      <a:pPr algn="ctr"/>
                      <a:r>
                        <a:rPr lang="en-GB" sz="2400" b="0"/>
                        <a:t>Word</a:t>
                      </a:r>
                      <a:endParaRPr lang="en-AU" sz="2400" b="0"/>
                    </a:p>
                  </a:txBody>
                  <a:tcPr>
                    <a:lnL w="6350">
                      <a:solidFill>
                        <a:schemeClr val="accent1"/>
                      </a:solidFill>
                    </a:lnL>
                    <a:lnR w="6350">
                      <a:solidFill>
                        <a:schemeClr val="accent1"/>
                      </a:solidFill>
                    </a:lnR>
                    <a:lnT w="6350">
                      <a:solidFill>
                        <a:schemeClr val="accent1"/>
                      </a:solidFill>
                    </a:lnT>
                    <a:lnB w="6350">
                      <a:solidFill>
                        <a:schemeClr val="accent1"/>
                      </a:solidFill>
                    </a:lnB>
                  </a:tcPr>
                </a:tc>
                <a:tc>
                  <a:txBody>
                    <a:bodyPr/>
                    <a:lstStyle/>
                    <a:p>
                      <a:pPr algn="ctr"/>
                      <a:r>
                        <a:rPr lang="en-GB" sz="2400" b="0"/>
                        <a:t>Definition</a:t>
                      </a:r>
                      <a:endParaRPr lang="en-AU" sz="2400" b="0"/>
                    </a:p>
                  </a:txBody>
                  <a:tcPr>
                    <a:lnL w="6350">
                      <a:solidFill>
                        <a:schemeClr val="accent1"/>
                      </a:solidFill>
                    </a:lnL>
                    <a:lnR w="6350">
                      <a:solidFill>
                        <a:schemeClr val="accent1"/>
                      </a:solidFill>
                    </a:lnR>
                    <a:lnT w="6350">
                      <a:solidFill>
                        <a:schemeClr val="accent1"/>
                      </a:solidFill>
                    </a:lnT>
                    <a:lnB w="6350">
                      <a:solidFill>
                        <a:schemeClr val="accent1"/>
                      </a:solidFill>
                    </a:lnB>
                  </a:tcPr>
                </a:tc>
                <a:tc>
                  <a:txBody>
                    <a:bodyPr/>
                    <a:lstStyle/>
                    <a:p>
                      <a:pPr algn="ctr"/>
                      <a:r>
                        <a:rPr lang="en-GB" sz="2400" b="0"/>
                        <a:t>Image/Drawing</a:t>
                      </a:r>
                      <a:endParaRPr lang="en-AU" sz="2400" b="0"/>
                    </a:p>
                  </a:txBody>
                  <a:tcPr>
                    <a:lnL w="6350">
                      <a:solidFill>
                        <a:schemeClr val="accent1"/>
                      </a:solidFill>
                    </a:lnL>
                    <a:lnR w="6350">
                      <a:solidFill>
                        <a:schemeClr val="accent1"/>
                      </a:solidFill>
                    </a:lnR>
                    <a:lnT w="6350">
                      <a:solidFill>
                        <a:schemeClr val="accent1"/>
                      </a:solidFill>
                    </a:lnT>
                    <a:lnB w="6350">
                      <a:solidFill>
                        <a:schemeClr val="accent1"/>
                      </a:solidFill>
                    </a:lnB>
                  </a:tcPr>
                </a:tc>
                <a:extLst>
                  <a:ext uri="{0D108BD9-81ED-4DB2-BD59-A6C34878D82A}">
                    <a16:rowId xmlns:a16="http://schemas.microsoft.com/office/drawing/2014/main" val="3710302975"/>
                  </a:ext>
                </a:extLst>
              </a:tr>
              <a:tr h="2290370">
                <a:tc>
                  <a:txBody>
                    <a:bodyPr/>
                    <a:lstStyle/>
                    <a:p>
                      <a:pPr lvl="0" algn="l">
                        <a:buNone/>
                      </a:pPr>
                      <a:endParaRPr lang="en-AU" sz="2400"/>
                    </a:p>
                  </a:txBody>
                  <a:tcPr>
                    <a:lnL w="6350">
                      <a:solidFill>
                        <a:schemeClr val="accent1"/>
                      </a:solid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a:solidFill>
                        <a:schemeClr val="accent1"/>
                      </a:solidFill>
                    </a:lnB>
                    <a:solidFill>
                      <a:schemeClr val="bg1"/>
                    </a:solidFill>
                  </a:tcPr>
                </a:tc>
                <a:tc>
                  <a:txBody>
                    <a:bodyPr/>
                    <a:lstStyle/>
                    <a:p>
                      <a:pPr lvl="0" algn="l">
                        <a:lnSpc>
                          <a:spcPct val="100000"/>
                        </a:lnSpc>
                        <a:spcBef>
                          <a:spcPts val="0"/>
                        </a:spcBef>
                        <a:spcAft>
                          <a:spcPts val="0"/>
                        </a:spcAft>
                        <a:buNone/>
                      </a:pPr>
                      <a:endParaRPr lang="en-AU" sz="1800" b="0" i="0" u="none" strike="noStrike" noProof="0">
                        <a:solidFill>
                          <a:srgbClr val="000000"/>
                        </a:solidFill>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a:solidFill>
                        <a:schemeClr val="accent1"/>
                      </a:solidFill>
                    </a:lnB>
                    <a:solidFill>
                      <a:schemeClr val="bg1"/>
                    </a:solidFill>
                  </a:tcPr>
                </a:tc>
                <a:tc>
                  <a:txBody>
                    <a:bodyPr/>
                    <a:lstStyle/>
                    <a:p>
                      <a:endParaRPr lang="en-AU"/>
                    </a:p>
                  </a:txBody>
                  <a:tcPr>
                    <a:lnL w="6350" cap="flat" cmpd="sng" algn="ctr">
                      <a:solidFill>
                        <a:schemeClr val="accent1"/>
                      </a:solidFill>
                      <a:prstDash val="solid"/>
                      <a:round/>
                      <a:headEnd type="none" w="med" len="med"/>
                      <a:tailEnd type="none" w="med" len="med"/>
                    </a:lnL>
                    <a:lnR w="6350">
                      <a:solidFill>
                        <a:schemeClr val="accent1"/>
                      </a:solidFill>
                    </a:lnR>
                    <a:lnT w="6350" cap="flat" cmpd="sng" algn="ctr">
                      <a:solidFill>
                        <a:schemeClr val="accent1"/>
                      </a:solidFill>
                      <a:prstDash val="solid"/>
                      <a:round/>
                      <a:headEnd type="none" w="med" len="med"/>
                      <a:tailEnd type="none" w="med" len="med"/>
                    </a:lnT>
                    <a:lnB w="6350">
                      <a:solidFill>
                        <a:schemeClr val="accent1"/>
                      </a:solidFill>
                    </a:lnB>
                    <a:solidFill>
                      <a:schemeClr val="bg1"/>
                    </a:solidFill>
                  </a:tcPr>
                </a:tc>
                <a:extLst>
                  <a:ext uri="{0D108BD9-81ED-4DB2-BD59-A6C34878D82A}">
                    <a16:rowId xmlns:a16="http://schemas.microsoft.com/office/drawing/2014/main" val="3593950619"/>
                  </a:ext>
                </a:extLst>
              </a:tr>
              <a:tr h="2290370">
                <a:tc>
                  <a:txBody>
                    <a:bodyPr/>
                    <a:lstStyle/>
                    <a:p>
                      <a:pPr lvl="0" algn="l">
                        <a:buNone/>
                      </a:pPr>
                      <a:endParaRPr lang="en-AU" sz="2400" b="0" i="0" u="none" strike="noStrike" noProof="0">
                        <a:solidFill>
                          <a:srgbClr val="000000"/>
                        </a:solidFill>
                        <a:latin typeface="Calibri"/>
                      </a:endParaRPr>
                    </a:p>
                    <a:p>
                      <a:pPr lvl="0" algn="l">
                        <a:lnSpc>
                          <a:spcPct val="100000"/>
                        </a:lnSpc>
                        <a:spcBef>
                          <a:spcPts val="0"/>
                        </a:spcBef>
                        <a:spcAft>
                          <a:spcPts val="0"/>
                        </a:spcAft>
                        <a:buNone/>
                      </a:pPr>
                      <a:endParaRPr lang="en-AU" sz="2400" b="0" i="0" u="none" strike="noStrike" noProof="0">
                        <a:solidFill>
                          <a:srgbClr val="000000"/>
                        </a:solidFill>
                      </a:endParaRPr>
                    </a:p>
                  </a:txBody>
                  <a:tcPr>
                    <a:lnL w="6350">
                      <a:solidFill>
                        <a:schemeClr val="accent1"/>
                      </a:solidFill>
                    </a:lnL>
                    <a:lnR w="6350">
                      <a:solidFill>
                        <a:schemeClr val="accent1"/>
                      </a:solidFill>
                    </a:lnR>
                    <a:lnT w="6350">
                      <a:solidFill>
                        <a:schemeClr val="accent1"/>
                      </a:solidFill>
                    </a:lnT>
                    <a:lnB w="6350">
                      <a:solidFill>
                        <a:schemeClr val="accent1"/>
                      </a:solidFill>
                    </a:lnB>
                  </a:tcPr>
                </a:tc>
                <a:tc>
                  <a:txBody>
                    <a:bodyPr/>
                    <a:lstStyle/>
                    <a:p>
                      <a:pPr lvl="0" algn="l">
                        <a:lnSpc>
                          <a:spcPct val="100000"/>
                        </a:lnSpc>
                        <a:spcBef>
                          <a:spcPts val="0"/>
                        </a:spcBef>
                        <a:spcAft>
                          <a:spcPts val="0"/>
                        </a:spcAft>
                        <a:buNone/>
                      </a:pPr>
                      <a:endParaRPr lang="en-AU" sz="1800" b="0" i="0" u="none" strike="noStrike" noProof="0">
                        <a:solidFill>
                          <a:srgbClr val="000000"/>
                        </a:solidFill>
                        <a:latin typeface="Calibri"/>
                      </a:endParaRPr>
                    </a:p>
                  </a:txBody>
                  <a:tcPr>
                    <a:lnL w="6350">
                      <a:solidFill>
                        <a:schemeClr val="accent1"/>
                      </a:solidFill>
                    </a:lnL>
                    <a:lnR w="6350">
                      <a:solidFill>
                        <a:schemeClr val="accent1"/>
                      </a:solidFill>
                    </a:lnR>
                    <a:lnT w="6350">
                      <a:solidFill>
                        <a:schemeClr val="accent1"/>
                      </a:solidFill>
                    </a:lnT>
                    <a:lnB w="6350">
                      <a:solidFill>
                        <a:schemeClr val="accent1"/>
                      </a:solidFill>
                    </a:lnB>
                  </a:tcPr>
                </a:tc>
                <a:tc>
                  <a:txBody>
                    <a:bodyPr/>
                    <a:lstStyle/>
                    <a:p>
                      <a:pPr lvl="0">
                        <a:buNone/>
                      </a:pPr>
                      <a:endParaRPr lang="en-AU" sz="1800" b="0" i="0" u="none" strike="noStrike" noProof="0">
                        <a:latin typeface="Calibri"/>
                      </a:endParaRPr>
                    </a:p>
                    <a:p>
                      <a:pPr lvl="0">
                        <a:buNone/>
                      </a:pPr>
                      <a:endParaRPr lang="en-AU" sz="2400"/>
                    </a:p>
                  </a:txBody>
                  <a:tcPr>
                    <a:lnL w="6350">
                      <a:solidFill>
                        <a:schemeClr val="accent1"/>
                      </a:solidFill>
                    </a:lnL>
                    <a:lnR w="6350">
                      <a:solidFill>
                        <a:schemeClr val="accent1"/>
                      </a:solidFill>
                    </a:lnR>
                    <a:lnT w="6350">
                      <a:solidFill>
                        <a:schemeClr val="accent1"/>
                      </a:solidFill>
                    </a:lnT>
                    <a:lnB w="6350">
                      <a:solidFill>
                        <a:schemeClr val="accent1"/>
                      </a:solidFill>
                    </a:lnB>
                  </a:tcPr>
                </a:tc>
                <a:extLst>
                  <a:ext uri="{0D108BD9-81ED-4DB2-BD59-A6C34878D82A}">
                    <a16:rowId xmlns:a16="http://schemas.microsoft.com/office/drawing/2014/main" val="2684551273"/>
                  </a:ext>
                </a:extLst>
              </a:tr>
            </a:tbl>
          </a:graphicData>
        </a:graphic>
      </p:graphicFrame>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502750" y="1793891"/>
            <a:ext cx="1817914" cy="738664"/>
          </a:xfrm>
          <a:prstGeom prst="rect">
            <a:avLst/>
          </a:prstGeom>
        </p:spPr>
        <p:txBody>
          <a:bodyPr wrap="square" lIns="0" tIns="0" rIns="0" bIns="0">
            <a:spAutoFit/>
          </a:bodyPr>
          <a:lstStyle>
            <a:lvl1pPr>
              <a:defRPr sz="2400" b="0" i="0">
                <a:latin typeface="+mn-lt"/>
              </a:defRPr>
            </a:lvl1pPr>
          </a:lstStyle>
          <a:p>
            <a:pPr lvl="0"/>
            <a:r>
              <a:rPr lang="en-GB"/>
              <a:t>Insert word here.</a:t>
            </a:r>
          </a:p>
        </p:txBody>
      </p:sp>
      <p:sp>
        <p:nvSpPr>
          <p:cNvPr id="24" name="Text Placeholder 9">
            <a:extLst>
              <a:ext uri="{FF2B5EF4-FFF2-40B4-BE49-F238E27FC236}">
                <a16:creationId xmlns:a16="http://schemas.microsoft.com/office/drawing/2014/main" id="{4CDD37EF-952B-E15B-78C1-976DFC6B5170}"/>
              </a:ext>
            </a:extLst>
          </p:cNvPr>
          <p:cNvSpPr>
            <a:spLocks noGrp="1"/>
          </p:cNvSpPr>
          <p:nvPr>
            <p:ph type="body" sz="quarter" idx="23" hasCustomPrompt="1"/>
          </p:nvPr>
        </p:nvSpPr>
        <p:spPr>
          <a:xfrm>
            <a:off x="502750" y="4135638"/>
            <a:ext cx="1817914" cy="738664"/>
          </a:xfrm>
          <a:prstGeom prst="rect">
            <a:avLst/>
          </a:prstGeom>
        </p:spPr>
        <p:txBody>
          <a:bodyPr wrap="square" lIns="0" tIns="0" rIns="0" bIns="0">
            <a:spAutoFit/>
          </a:bodyPr>
          <a:lstStyle>
            <a:lvl1pPr>
              <a:defRPr sz="2400" b="0" i="0">
                <a:latin typeface="+mn-lt"/>
              </a:defRPr>
            </a:lvl1pPr>
          </a:lstStyle>
          <a:p>
            <a:pPr lvl="0"/>
            <a:r>
              <a:rPr lang="en-GB"/>
              <a:t>Insert word here.</a:t>
            </a:r>
          </a:p>
        </p:txBody>
      </p:sp>
      <p:sp>
        <p:nvSpPr>
          <p:cNvPr id="26" name="Text Placeholder 9">
            <a:extLst>
              <a:ext uri="{FF2B5EF4-FFF2-40B4-BE49-F238E27FC236}">
                <a16:creationId xmlns:a16="http://schemas.microsoft.com/office/drawing/2014/main" id="{89CDB251-895A-1D5D-47BC-F26E93C57D6E}"/>
              </a:ext>
            </a:extLst>
          </p:cNvPr>
          <p:cNvSpPr>
            <a:spLocks noGrp="1"/>
          </p:cNvSpPr>
          <p:nvPr>
            <p:ph type="body" sz="quarter" idx="24" hasCustomPrompt="1"/>
          </p:nvPr>
        </p:nvSpPr>
        <p:spPr>
          <a:xfrm>
            <a:off x="2453183" y="4135638"/>
            <a:ext cx="2893710" cy="369332"/>
          </a:xfrm>
          <a:prstGeom prst="rect">
            <a:avLst/>
          </a:prstGeom>
        </p:spPr>
        <p:txBody>
          <a:bodyPr wrap="square" lIns="0" tIns="0" rIns="0" bIns="0">
            <a:spAutoFit/>
          </a:bodyPr>
          <a:lstStyle>
            <a:lvl1pPr>
              <a:defRPr sz="2400" b="0" i="0">
                <a:latin typeface="+mn-lt"/>
              </a:defRPr>
            </a:lvl1pPr>
          </a:lstStyle>
          <a:p>
            <a:pPr lvl="0"/>
            <a:r>
              <a:rPr lang="en-GB"/>
              <a:t>Insert definition here.</a:t>
            </a:r>
          </a:p>
        </p:txBody>
      </p:sp>
      <p:sp>
        <p:nvSpPr>
          <p:cNvPr id="27" name="Text Placeholder 9">
            <a:extLst>
              <a:ext uri="{FF2B5EF4-FFF2-40B4-BE49-F238E27FC236}">
                <a16:creationId xmlns:a16="http://schemas.microsoft.com/office/drawing/2014/main" id="{69BE9095-F15D-97CF-2821-F6E9EA33ED78}"/>
              </a:ext>
            </a:extLst>
          </p:cNvPr>
          <p:cNvSpPr>
            <a:spLocks noGrp="1"/>
          </p:cNvSpPr>
          <p:nvPr>
            <p:ph type="body" sz="quarter" idx="25" hasCustomPrompt="1"/>
          </p:nvPr>
        </p:nvSpPr>
        <p:spPr>
          <a:xfrm>
            <a:off x="2453183" y="1791557"/>
            <a:ext cx="2893710" cy="369332"/>
          </a:xfrm>
          <a:prstGeom prst="rect">
            <a:avLst/>
          </a:prstGeom>
        </p:spPr>
        <p:txBody>
          <a:bodyPr wrap="square" lIns="0" tIns="0" rIns="0" bIns="0">
            <a:spAutoFit/>
          </a:bodyPr>
          <a:lstStyle>
            <a:lvl1pPr>
              <a:defRPr sz="2400" b="0" i="0">
                <a:latin typeface="+mn-lt"/>
              </a:defRPr>
            </a:lvl1pPr>
          </a:lstStyle>
          <a:p>
            <a:pPr lvl="0"/>
            <a:r>
              <a:rPr lang="en-GB"/>
              <a:t>Insert definition here.</a:t>
            </a:r>
          </a:p>
        </p:txBody>
      </p:sp>
      <p:sp>
        <p:nvSpPr>
          <p:cNvPr id="29" name="Picture Placeholder 28">
            <a:extLst>
              <a:ext uri="{FF2B5EF4-FFF2-40B4-BE49-F238E27FC236}">
                <a16:creationId xmlns:a16="http://schemas.microsoft.com/office/drawing/2014/main" id="{15AFBE4D-DC1E-98AC-30D4-339C64AB70EE}"/>
              </a:ext>
            </a:extLst>
          </p:cNvPr>
          <p:cNvSpPr>
            <a:spLocks noGrp="1"/>
          </p:cNvSpPr>
          <p:nvPr>
            <p:ph type="pic" sz="quarter" idx="26" hasCustomPrompt="1"/>
          </p:nvPr>
        </p:nvSpPr>
        <p:spPr>
          <a:xfrm>
            <a:off x="5521519" y="1791558"/>
            <a:ext cx="3048000" cy="2166148"/>
          </a:xfrm>
          <a:prstGeom prst="rect">
            <a:avLst/>
          </a:prstGeom>
        </p:spPr>
        <p:txBody>
          <a:bodyPr/>
          <a:lstStyle>
            <a:lvl1pPr>
              <a:defRPr sz="2400"/>
            </a:lvl1pPr>
          </a:lstStyle>
          <a:p>
            <a:r>
              <a:rPr lang="en-AU"/>
              <a:t>Insert picture here.</a:t>
            </a:r>
          </a:p>
        </p:txBody>
      </p:sp>
      <p:sp>
        <p:nvSpPr>
          <p:cNvPr id="30" name="Picture Placeholder 28">
            <a:extLst>
              <a:ext uri="{FF2B5EF4-FFF2-40B4-BE49-F238E27FC236}">
                <a16:creationId xmlns:a16="http://schemas.microsoft.com/office/drawing/2014/main" id="{B8955513-1CF5-9D02-202F-B0453C04CE8E}"/>
              </a:ext>
            </a:extLst>
          </p:cNvPr>
          <p:cNvSpPr>
            <a:spLocks noGrp="1"/>
          </p:cNvSpPr>
          <p:nvPr>
            <p:ph type="pic" sz="quarter" idx="27" hasCustomPrompt="1"/>
          </p:nvPr>
        </p:nvSpPr>
        <p:spPr>
          <a:xfrm>
            <a:off x="5521519" y="4146525"/>
            <a:ext cx="3048000" cy="2166148"/>
          </a:xfrm>
          <a:prstGeom prst="rect">
            <a:avLst/>
          </a:prstGeom>
        </p:spPr>
        <p:txBody>
          <a:bodyPr/>
          <a:lstStyle>
            <a:lvl1pPr>
              <a:defRPr sz="2400"/>
            </a:lvl1pPr>
          </a:lstStyle>
          <a:p>
            <a:r>
              <a:rPr lang="en-AU"/>
              <a:t>Insert picture here.</a:t>
            </a:r>
          </a:p>
        </p:txBody>
      </p:sp>
    </p:spTree>
    <p:extLst>
      <p:ext uri="{BB962C8B-B14F-4D97-AF65-F5344CB8AC3E}">
        <p14:creationId xmlns:p14="http://schemas.microsoft.com/office/powerpoint/2010/main" val="261431163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Words to Lear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BC02B18-278C-C590-D619-A39FCEA9BAE9}"/>
              </a:ext>
            </a:extLst>
          </p:cNvPr>
          <p:cNvSpPr txBox="1"/>
          <p:nvPr userDrawn="1"/>
        </p:nvSpPr>
        <p:spPr>
          <a:xfrm>
            <a:off x="441122" y="397906"/>
            <a:ext cx="767528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Words To Learn</a:t>
            </a:r>
          </a:p>
        </p:txBody>
      </p:sp>
      <p:graphicFrame>
        <p:nvGraphicFramePr>
          <p:cNvPr id="17" name="Table 16">
            <a:extLst>
              <a:ext uri="{FF2B5EF4-FFF2-40B4-BE49-F238E27FC236}">
                <a16:creationId xmlns:a16="http://schemas.microsoft.com/office/drawing/2014/main" id="{6453EAB2-26D6-772E-E2E1-ECC03449E815}"/>
              </a:ext>
            </a:extLst>
          </p:cNvPr>
          <p:cNvGraphicFramePr>
            <a:graphicFrameLocks noGrp="1"/>
          </p:cNvGraphicFramePr>
          <p:nvPr userDrawn="1">
            <p:extLst>
              <p:ext uri="{D42A27DB-BD31-4B8C-83A1-F6EECF244321}">
                <p14:modId xmlns:p14="http://schemas.microsoft.com/office/powerpoint/2010/main" val="132743192"/>
              </p:ext>
            </p:extLst>
          </p:nvPr>
        </p:nvGraphicFramePr>
        <p:xfrm>
          <a:off x="434682" y="1269805"/>
          <a:ext cx="8239123" cy="2748550"/>
        </p:xfrm>
        <a:graphic>
          <a:graphicData uri="http://schemas.openxmlformats.org/drawingml/2006/table">
            <a:tbl>
              <a:tblPr firstRow="1" bandRow="1">
                <a:tableStyleId>{6E25E649-3F16-4E02-A733-19D2CDBF48F0}</a:tableStyleId>
              </a:tblPr>
              <a:tblGrid>
                <a:gridCol w="1948405">
                  <a:extLst>
                    <a:ext uri="{9D8B030D-6E8A-4147-A177-3AD203B41FA5}">
                      <a16:colId xmlns:a16="http://schemas.microsoft.com/office/drawing/2014/main" val="485695111"/>
                    </a:ext>
                  </a:extLst>
                </a:gridCol>
                <a:gridCol w="3019063">
                  <a:extLst>
                    <a:ext uri="{9D8B030D-6E8A-4147-A177-3AD203B41FA5}">
                      <a16:colId xmlns:a16="http://schemas.microsoft.com/office/drawing/2014/main" val="4153256965"/>
                    </a:ext>
                  </a:extLst>
                </a:gridCol>
                <a:gridCol w="3271655">
                  <a:extLst>
                    <a:ext uri="{9D8B030D-6E8A-4147-A177-3AD203B41FA5}">
                      <a16:colId xmlns:a16="http://schemas.microsoft.com/office/drawing/2014/main" val="4236880919"/>
                    </a:ext>
                  </a:extLst>
                </a:gridCol>
              </a:tblGrid>
              <a:tr h="458180">
                <a:tc>
                  <a:txBody>
                    <a:bodyPr/>
                    <a:lstStyle/>
                    <a:p>
                      <a:pPr algn="ctr"/>
                      <a:r>
                        <a:rPr lang="en-GB" sz="2400" b="0"/>
                        <a:t>Word</a:t>
                      </a:r>
                      <a:endParaRPr lang="en-AU" sz="2400" b="0"/>
                    </a:p>
                  </a:txBody>
                  <a:tcPr>
                    <a:lnL w="6350">
                      <a:solidFill>
                        <a:schemeClr val="accent1"/>
                      </a:solidFill>
                    </a:lnL>
                    <a:lnR w="6350">
                      <a:solidFill>
                        <a:schemeClr val="accent1"/>
                      </a:solidFill>
                    </a:lnR>
                    <a:lnT w="6350">
                      <a:solidFill>
                        <a:schemeClr val="accent1"/>
                      </a:solidFill>
                    </a:lnT>
                    <a:lnB w="6350">
                      <a:solidFill>
                        <a:schemeClr val="accent1"/>
                      </a:solidFill>
                    </a:lnB>
                  </a:tcPr>
                </a:tc>
                <a:tc>
                  <a:txBody>
                    <a:bodyPr/>
                    <a:lstStyle/>
                    <a:p>
                      <a:pPr algn="ctr"/>
                      <a:r>
                        <a:rPr lang="en-GB" sz="2400" b="0"/>
                        <a:t>Definition</a:t>
                      </a:r>
                      <a:endParaRPr lang="en-AU" sz="2400" b="0"/>
                    </a:p>
                  </a:txBody>
                  <a:tcPr>
                    <a:lnL w="6350">
                      <a:solidFill>
                        <a:schemeClr val="accent1"/>
                      </a:solidFill>
                    </a:lnL>
                    <a:lnR w="6350">
                      <a:solidFill>
                        <a:schemeClr val="accent1"/>
                      </a:solidFill>
                    </a:lnR>
                    <a:lnT w="6350">
                      <a:solidFill>
                        <a:schemeClr val="accent1"/>
                      </a:solidFill>
                    </a:lnT>
                    <a:lnB w="6350">
                      <a:solidFill>
                        <a:schemeClr val="accent1"/>
                      </a:solidFill>
                    </a:lnB>
                  </a:tcPr>
                </a:tc>
                <a:tc>
                  <a:txBody>
                    <a:bodyPr/>
                    <a:lstStyle/>
                    <a:p>
                      <a:pPr algn="ctr"/>
                      <a:r>
                        <a:rPr lang="en-GB" sz="2400" b="0"/>
                        <a:t>Image/Drawing</a:t>
                      </a:r>
                      <a:endParaRPr lang="en-AU" sz="2400" b="0"/>
                    </a:p>
                  </a:txBody>
                  <a:tcPr>
                    <a:lnL w="6350">
                      <a:solidFill>
                        <a:schemeClr val="accent1"/>
                      </a:solidFill>
                    </a:lnL>
                    <a:lnR w="6350">
                      <a:solidFill>
                        <a:schemeClr val="accent1"/>
                      </a:solidFill>
                    </a:lnR>
                    <a:lnT w="6350">
                      <a:solidFill>
                        <a:schemeClr val="accent1"/>
                      </a:solidFill>
                    </a:lnT>
                    <a:lnB w="6350">
                      <a:solidFill>
                        <a:schemeClr val="accent1"/>
                      </a:solidFill>
                    </a:lnB>
                  </a:tcPr>
                </a:tc>
                <a:extLst>
                  <a:ext uri="{0D108BD9-81ED-4DB2-BD59-A6C34878D82A}">
                    <a16:rowId xmlns:a16="http://schemas.microsoft.com/office/drawing/2014/main" val="3710302975"/>
                  </a:ext>
                </a:extLst>
              </a:tr>
              <a:tr h="2290370">
                <a:tc>
                  <a:txBody>
                    <a:bodyPr/>
                    <a:lstStyle/>
                    <a:p>
                      <a:pPr lvl="0" algn="l">
                        <a:buNone/>
                      </a:pPr>
                      <a:endParaRPr lang="en-AU" sz="2400"/>
                    </a:p>
                  </a:txBody>
                  <a:tcPr>
                    <a:lnL w="6350">
                      <a:solidFill>
                        <a:schemeClr val="accent1"/>
                      </a:solid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a:solidFill>
                        <a:schemeClr val="accent1"/>
                      </a:solidFill>
                    </a:lnB>
                    <a:solidFill>
                      <a:schemeClr val="bg1"/>
                    </a:solidFill>
                  </a:tcPr>
                </a:tc>
                <a:tc>
                  <a:txBody>
                    <a:bodyPr/>
                    <a:lstStyle/>
                    <a:p>
                      <a:pPr lvl="0" algn="l">
                        <a:lnSpc>
                          <a:spcPct val="100000"/>
                        </a:lnSpc>
                        <a:spcBef>
                          <a:spcPts val="0"/>
                        </a:spcBef>
                        <a:spcAft>
                          <a:spcPts val="0"/>
                        </a:spcAft>
                        <a:buNone/>
                      </a:pPr>
                      <a:endParaRPr lang="en-AU" sz="1800" b="0" i="0" u="none" strike="noStrike" noProof="0">
                        <a:solidFill>
                          <a:srgbClr val="000000"/>
                        </a:solidFill>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a:solidFill>
                        <a:schemeClr val="accent1"/>
                      </a:solidFill>
                    </a:lnB>
                    <a:solidFill>
                      <a:schemeClr val="bg1"/>
                    </a:solidFill>
                  </a:tcPr>
                </a:tc>
                <a:tc>
                  <a:txBody>
                    <a:bodyPr/>
                    <a:lstStyle/>
                    <a:p>
                      <a:endParaRPr lang="en-AU"/>
                    </a:p>
                  </a:txBody>
                  <a:tcPr>
                    <a:lnL w="6350" cap="flat" cmpd="sng" algn="ctr">
                      <a:solidFill>
                        <a:schemeClr val="accent1"/>
                      </a:solidFill>
                      <a:prstDash val="solid"/>
                      <a:round/>
                      <a:headEnd type="none" w="med" len="med"/>
                      <a:tailEnd type="none" w="med" len="med"/>
                    </a:lnL>
                    <a:lnR w="6350">
                      <a:solidFill>
                        <a:schemeClr val="accent1"/>
                      </a:solidFill>
                    </a:lnR>
                    <a:lnT w="6350" cap="flat" cmpd="sng" algn="ctr">
                      <a:solidFill>
                        <a:schemeClr val="accent1"/>
                      </a:solidFill>
                      <a:prstDash val="solid"/>
                      <a:round/>
                      <a:headEnd type="none" w="med" len="med"/>
                      <a:tailEnd type="none" w="med" len="med"/>
                    </a:lnT>
                    <a:lnB w="6350">
                      <a:solidFill>
                        <a:schemeClr val="accent1"/>
                      </a:solidFill>
                    </a:lnB>
                    <a:solidFill>
                      <a:schemeClr val="bg1"/>
                    </a:solidFill>
                  </a:tcPr>
                </a:tc>
                <a:extLst>
                  <a:ext uri="{0D108BD9-81ED-4DB2-BD59-A6C34878D82A}">
                    <a16:rowId xmlns:a16="http://schemas.microsoft.com/office/drawing/2014/main" val="3593950619"/>
                  </a:ext>
                </a:extLst>
              </a:tr>
            </a:tbl>
          </a:graphicData>
        </a:graphic>
      </p:graphicFrame>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502750" y="1793891"/>
            <a:ext cx="1817914" cy="738664"/>
          </a:xfrm>
          <a:prstGeom prst="rect">
            <a:avLst/>
          </a:prstGeom>
        </p:spPr>
        <p:txBody>
          <a:bodyPr wrap="square" lIns="0" tIns="0" rIns="0" bIns="0">
            <a:spAutoFit/>
          </a:bodyPr>
          <a:lstStyle>
            <a:lvl1pPr>
              <a:defRPr sz="2400" b="0" i="0">
                <a:latin typeface="+mn-lt"/>
              </a:defRPr>
            </a:lvl1pPr>
          </a:lstStyle>
          <a:p>
            <a:pPr lvl="0"/>
            <a:r>
              <a:rPr lang="en-GB"/>
              <a:t>Insert word here.</a:t>
            </a:r>
          </a:p>
        </p:txBody>
      </p:sp>
      <p:sp>
        <p:nvSpPr>
          <p:cNvPr id="27" name="Text Placeholder 9">
            <a:extLst>
              <a:ext uri="{FF2B5EF4-FFF2-40B4-BE49-F238E27FC236}">
                <a16:creationId xmlns:a16="http://schemas.microsoft.com/office/drawing/2014/main" id="{69BE9095-F15D-97CF-2821-F6E9EA33ED78}"/>
              </a:ext>
            </a:extLst>
          </p:cNvPr>
          <p:cNvSpPr>
            <a:spLocks noGrp="1"/>
          </p:cNvSpPr>
          <p:nvPr>
            <p:ph type="body" sz="quarter" idx="25" hasCustomPrompt="1"/>
          </p:nvPr>
        </p:nvSpPr>
        <p:spPr>
          <a:xfrm>
            <a:off x="2453183" y="1791557"/>
            <a:ext cx="2893710" cy="369332"/>
          </a:xfrm>
          <a:prstGeom prst="rect">
            <a:avLst/>
          </a:prstGeom>
        </p:spPr>
        <p:txBody>
          <a:bodyPr wrap="square" lIns="0" tIns="0" rIns="0" bIns="0">
            <a:spAutoFit/>
          </a:bodyPr>
          <a:lstStyle>
            <a:lvl1pPr>
              <a:defRPr sz="2400" b="0" i="0">
                <a:latin typeface="+mn-lt"/>
              </a:defRPr>
            </a:lvl1pPr>
          </a:lstStyle>
          <a:p>
            <a:pPr lvl="0"/>
            <a:r>
              <a:rPr lang="en-GB"/>
              <a:t>Insert definition here.</a:t>
            </a:r>
          </a:p>
        </p:txBody>
      </p:sp>
      <p:sp>
        <p:nvSpPr>
          <p:cNvPr id="29" name="Picture Placeholder 28">
            <a:extLst>
              <a:ext uri="{FF2B5EF4-FFF2-40B4-BE49-F238E27FC236}">
                <a16:creationId xmlns:a16="http://schemas.microsoft.com/office/drawing/2014/main" id="{15AFBE4D-DC1E-98AC-30D4-339C64AB70EE}"/>
              </a:ext>
            </a:extLst>
          </p:cNvPr>
          <p:cNvSpPr>
            <a:spLocks noGrp="1"/>
          </p:cNvSpPr>
          <p:nvPr>
            <p:ph type="pic" sz="quarter" idx="26" hasCustomPrompt="1"/>
          </p:nvPr>
        </p:nvSpPr>
        <p:spPr>
          <a:xfrm>
            <a:off x="5521519" y="1791558"/>
            <a:ext cx="3048000" cy="2166148"/>
          </a:xfrm>
          <a:prstGeom prst="rect">
            <a:avLst/>
          </a:prstGeom>
        </p:spPr>
        <p:txBody>
          <a:bodyPr/>
          <a:lstStyle>
            <a:lvl1pPr>
              <a:defRPr sz="2400"/>
            </a:lvl1pPr>
          </a:lstStyle>
          <a:p>
            <a:r>
              <a:rPr lang="en-AU"/>
              <a:t>Insert picture here.</a:t>
            </a:r>
          </a:p>
        </p:txBody>
      </p:sp>
    </p:spTree>
    <p:extLst>
      <p:ext uri="{BB962C8B-B14F-4D97-AF65-F5344CB8AC3E}">
        <p14:creationId xmlns:p14="http://schemas.microsoft.com/office/powerpoint/2010/main" val="424848258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 Do">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4460008-6D3C-523D-741B-7659FB395F9A}"/>
              </a:ext>
            </a:extLst>
          </p:cNvPr>
          <p:cNvSpPr txBox="1"/>
          <p:nvPr userDrawn="1"/>
        </p:nvSpPr>
        <p:spPr>
          <a:xfrm>
            <a:off x="441122" y="397906"/>
            <a:ext cx="918213"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9220E6DE-DA7D-9A05-7F8F-D97A68F2B99C}"/>
              </a:ext>
            </a:extLst>
          </p:cNvPr>
          <p:cNvSpPr>
            <a:spLocks noGrp="1"/>
          </p:cNvSpPr>
          <p:nvPr>
            <p:ph type="body" sz="quarter" idx="24" hasCustomPrompt="1"/>
          </p:nvPr>
        </p:nvSpPr>
        <p:spPr>
          <a:xfrm>
            <a:off x="1349061" y="355043"/>
            <a:ext cx="7037388" cy="619125"/>
          </a:xfrm>
          <a:prstGeom prst="rect">
            <a:avLst/>
          </a:prstGeom>
        </p:spPr>
        <p:txBody>
          <a:bodyPr/>
          <a:lstStyle>
            <a:lvl1pPr>
              <a:defRPr sz="3600" b="1">
                <a:solidFill>
                  <a:schemeClr val="tx1"/>
                </a:solidFill>
              </a:defRPr>
            </a:lvl1pPr>
          </a:lstStyle>
          <a:p>
            <a:pPr lvl="0"/>
            <a:r>
              <a:rPr lang="en-US"/>
              <a:t>Insert Title</a:t>
            </a:r>
          </a:p>
        </p:txBody>
      </p:sp>
      <p:sp>
        <p:nvSpPr>
          <p:cNvPr id="2" name="Picture Placeholder 4">
            <a:extLst>
              <a:ext uri="{FF2B5EF4-FFF2-40B4-BE49-F238E27FC236}">
                <a16:creationId xmlns:a16="http://schemas.microsoft.com/office/drawing/2014/main" id="{2600F2FE-132C-5D54-8D35-6F9270289DDF}"/>
              </a:ext>
            </a:extLst>
          </p:cNvPr>
          <p:cNvSpPr>
            <a:spLocks noGrp="1"/>
          </p:cNvSpPr>
          <p:nvPr>
            <p:ph type="pic" sz="quarter" idx="25"/>
          </p:nvPr>
        </p:nvSpPr>
        <p:spPr>
          <a:xfrm>
            <a:off x="439737" y="1281118"/>
            <a:ext cx="8239125" cy="5027607"/>
          </a:xfrm>
          <a:prstGeom prst="rect">
            <a:avLst/>
          </a:prstGeom>
        </p:spPr>
        <p:txBody>
          <a:bodyPr/>
          <a:lstStyle>
            <a:lvl1pPr>
              <a:defRPr sz="1600"/>
            </a:lvl1pPr>
          </a:lstStyle>
          <a:p>
            <a:endParaRPr lang="en-GB"/>
          </a:p>
        </p:txBody>
      </p:sp>
    </p:spTree>
    <p:extLst>
      <p:ext uri="{BB962C8B-B14F-4D97-AF65-F5344CB8AC3E}">
        <p14:creationId xmlns:p14="http://schemas.microsoft.com/office/powerpoint/2010/main" val="89068032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e Do">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BC02B18-278C-C590-D619-A39FCEA9BAE9}"/>
              </a:ext>
            </a:extLst>
          </p:cNvPr>
          <p:cNvSpPr txBox="1"/>
          <p:nvPr userDrawn="1"/>
        </p:nvSpPr>
        <p:spPr>
          <a:xfrm>
            <a:off x="441126" y="397906"/>
            <a:ext cx="1601059"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We Do:</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5" name="Text Placeholder 5">
            <a:extLst>
              <a:ext uri="{FF2B5EF4-FFF2-40B4-BE49-F238E27FC236}">
                <a16:creationId xmlns:a16="http://schemas.microsoft.com/office/drawing/2014/main" id="{74743615-4807-26E9-DFCD-A5DC7D5AF225}"/>
              </a:ext>
            </a:extLst>
          </p:cNvPr>
          <p:cNvSpPr>
            <a:spLocks noGrp="1"/>
          </p:cNvSpPr>
          <p:nvPr>
            <p:ph type="body" sz="quarter" idx="23" hasCustomPrompt="1"/>
          </p:nvPr>
        </p:nvSpPr>
        <p:spPr>
          <a:xfrm>
            <a:off x="1891258" y="401037"/>
            <a:ext cx="6752091" cy="539859"/>
          </a:xfrm>
          <a:prstGeom prst="rect">
            <a:avLst/>
          </a:prstGeom>
        </p:spPr>
        <p:txBody>
          <a:bodyPr lIns="0" tIns="0" rIns="0" bIns="0"/>
          <a:lstStyle>
            <a:lvl1pPr>
              <a:defRPr sz="3600" b="1">
                <a:solidFill>
                  <a:schemeClr val="tx1"/>
                </a:solidFill>
              </a:defRPr>
            </a:lvl1pPr>
          </a:lstStyle>
          <a:p>
            <a:pPr lvl="0"/>
            <a:r>
              <a:rPr lang="en-AU"/>
              <a:t>Add Title</a:t>
            </a:r>
          </a:p>
        </p:txBody>
      </p:sp>
      <p:sp>
        <p:nvSpPr>
          <p:cNvPr id="2" name="Picture Placeholder 4">
            <a:extLst>
              <a:ext uri="{FF2B5EF4-FFF2-40B4-BE49-F238E27FC236}">
                <a16:creationId xmlns:a16="http://schemas.microsoft.com/office/drawing/2014/main" id="{688B2BD5-C835-2796-B9CF-8B1D57268037}"/>
              </a:ext>
            </a:extLst>
          </p:cNvPr>
          <p:cNvSpPr>
            <a:spLocks noGrp="1"/>
          </p:cNvSpPr>
          <p:nvPr>
            <p:ph type="pic" sz="quarter" idx="24"/>
          </p:nvPr>
        </p:nvSpPr>
        <p:spPr>
          <a:xfrm>
            <a:off x="439737" y="1281118"/>
            <a:ext cx="8239125" cy="5027607"/>
          </a:xfrm>
          <a:prstGeom prst="rect">
            <a:avLst/>
          </a:prstGeom>
        </p:spPr>
        <p:txBody>
          <a:bodyPr/>
          <a:lstStyle>
            <a:lvl1pPr>
              <a:defRPr sz="1600"/>
            </a:lvl1pPr>
          </a:lstStyle>
          <a:p>
            <a:endParaRPr lang="en-GB"/>
          </a:p>
        </p:txBody>
      </p:sp>
    </p:spTree>
    <p:extLst>
      <p:ext uri="{BB962C8B-B14F-4D97-AF65-F5344CB8AC3E}">
        <p14:creationId xmlns:p14="http://schemas.microsoft.com/office/powerpoint/2010/main" val="224673525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You Do">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BC02B18-278C-C590-D619-A39FCEA9BAE9}"/>
              </a:ext>
            </a:extLst>
          </p:cNvPr>
          <p:cNvSpPr txBox="1"/>
          <p:nvPr userDrawn="1"/>
        </p:nvSpPr>
        <p:spPr>
          <a:xfrm>
            <a:off x="441120" y="397906"/>
            <a:ext cx="1677259"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You Do:</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4" name="Text Placeholder 5">
            <a:extLst>
              <a:ext uri="{FF2B5EF4-FFF2-40B4-BE49-F238E27FC236}">
                <a16:creationId xmlns:a16="http://schemas.microsoft.com/office/drawing/2014/main" id="{9B410A73-07BF-AC5F-DE1C-D07B7FC42D1A}"/>
              </a:ext>
            </a:extLst>
          </p:cNvPr>
          <p:cNvSpPr>
            <a:spLocks noGrp="1"/>
          </p:cNvSpPr>
          <p:nvPr>
            <p:ph type="body" sz="quarter" idx="23" hasCustomPrompt="1"/>
          </p:nvPr>
        </p:nvSpPr>
        <p:spPr>
          <a:xfrm>
            <a:off x="1940824" y="401037"/>
            <a:ext cx="6675891" cy="539859"/>
          </a:xfrm>
          <a:prstGeom prst="rect">
            <a:avLst/>
          </a:prstGeom>
        </p:spPr>
        <p:txBody>
          <a:bodyPr lIns="0" tIns="0" rIns="0" bIns="0"/>
          <a:lstStyle>
            <a:lvl1pPr>
              <a:defRPr sz="3600" b="1">
                <a:solidFill>
                  <a:schemeClr val="tx1"/>
                </a:solidFill>
              </a:defRPr>
            </a:lvl1pPr>
          </a:lstStyle>
          <a:p>
            <a:pPr lvl="0"/>
            <a:r>
              <a:rPr lang="en-AU"/>
              <a:t>Add Title</a:t>
            </a:r>
          </a:p>
        </p:txBody>
      </p:sp>
      <p:sp>
        <p:nvSpPr>
          <p:cNvPr id="2" name="Picture Placeholder 4">
            <a:extLst>
              <a:ext uri="{FF2B5EF4-FFF2-40B4-BE49-F238E27FC236}">
                <a16:creationId xmlns:a16="http://schemas.microsoft.com/office/drawing/2014/main" id="{4CCB104A-9C9F-41F7-F503-6A150DEBAB9C}"/>
              </a:ext>
            </a:extLst>
          </p:cNvPr>
          <p:cNvSpPr>
            <a:spLocks noGrp="1"/>
          </p:cNvSpPr>
          <p:nvPr>
            <p:ph type="pic" sz="quarter" idx="24"/>
          </p:nvPr>
        </p:nvSpPr>
        <p:spPr>
          <a:xfrm>
            <a:off x="439737" y="1281118"/>
            <a:ext cx="8239125" cy="5027607"/>
          </a:xfrm>
          <a:prstGeom prst="rect">
            <a:avLst/>
          </a:prstGeom>
        </p:spPr>
        <p:txBody>
          <a:bodyPr/>
          <a:lstStyle>
            <a:lvl1pPr>
              <a:defRPr sz="1600"/>
            </a:lvl1pPr>
          </a:lstStyle>
          <a:p>
            <a:endParaRPr lang="en-GB"/>
          </a:p>
        </p:txBody>
      </p:sp>
    </p:spTree>
    <p:extLst>
      <p:ext uri="{BB962C8B-B14F-4D97-AF65-F5344CB8AC3E}">
        <p14:creationId xmlns:p14="http://schemas.microsoft.com/office/powerpoint/2010/main" val="50567636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 Do: Demo Video">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CA7601-3951-4955-875A-78E8A8F0E8C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7" name="TextBox 6">
            <a:extLst>
              <a:ext uri="{FF2B5EF4-FFF2-40B4-BE49-F238E27FC236}">
                <a16:creationId xmlns:a16="http://schemas.microsoft.com/office/drawing/2014/main" id="{E3BA5E9A-3B00-4529-F463-52D30545A4A2}"/>
              </a:ext>
            </a:extLst>
          </p:cNvPr>
          <p:cNvSpPr txBox="1"/>
          <p:nvPr userDrawn="1"/>
        </p:nvSpPr>
        <p:spPr>
          <a:xfrm>
            <a:off x="441124" y="397906"/>
            <a:ext cx="915065"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a:t>
            </a:r>
            <a:endParaRPr lang="en-US" sz="3600" b="1" i="0">
              <a:solidFill>
                <a:schemeClr val="accent3"/>
              </a:solidFill>
              <a:latin typeface="Calibri" panose="020F0502020204030204" pitchFamily="34" charset="0"/>
              <a:cs typeface="Calibri" panose="020F0502020204030204" pitchFamily="34" charset="0"/>
            </a:endParaRPr>
          </a:p>
        </p:txBody>
      </p:sp>
      <p:sp>
        <p:nvSpPr>
          <p:cNvPr id="5" name="Media Placeholder 4">
            <a:extLst>
              <a:ext uri="{FF2B5EF4-FFF2-40B4-BE49-F238E27FC236}">
                <a16:creationId xmlns:a16="http://schemas.microsoft.com/office/drawing/2014/main" id="{7A69CC26-A02C-8C8E-A794-680349CB5428}"/>
              </a:ext>
            </a:extLst>
          </p:cNvPr>
          <p:cNvSpPr>
            <a:spLocks noGrp="1"/>
          </p:cNvSpPr>
          <p:nvPr>
            <p:ph type="media" sz="quarter" idx="10" hasCustomPrompt="1"/>
          </p:nvPr>
        </p:nvSpPr>
        <p:spPr>
          <a:xfrm>
            <a:off x="439737" y="1279529"/>
            <a:ext cx="8239125" cy="5029196"/>
          </a:xfrm>
          <a:prstGeom prst="rect">
            <a:avLst/>
          </a:prstGeom>
        </p:spPr>
        <p:txBody>
          <a:bodyPr/>
          <a:lstStyle>
            <a:lvl1pPr>
              <a:defRPr sz="1600"/>
            </a:lvl1pPr>
          </a:lstStyle>
          <a:p>
            <a:r>
              <a:rPr lang="en-AU"/>
              <a:t>Insert video here.</a:t>
            </a:r>
          </a:p>
        </p:txBody>
      </p:sp>
      <p:sp>
        <p:nvSpPr>
          <p:cNvPr id="3" name="Text Placeholder 4">
            <a:extLst>
              <a:ext uri="{FF2B5EF4-FFF2-40B4-BE49-F238E27FC236}">
                <a16:creationId xmlns:a16="http://schemas.microsoft.com/office/drawing/2014/main" id="{5AE79840-E80E-10EE-02B9-8A094AEA9789}"/>
              </a:ext>
            </a:extLst>
          </p:cNvPr>
          <p:cNvSpPr>
            <a:spLocks noGrp="1"/>
          </p:cNvSpPr>
          <p:nvPr>
            <p:ph type="body" sz="quarter" idx="24" hasCustomPrompt="1"/>
          </p:nvPr>
        </p:nvSpPr>
        <p:spPr>
          <a:xfrm>
            <a:off x="1349061" y="355043"/>
            <a:ext cx="7037388" cy="619125"/>
          </a:xfrm>
          <a:prstGeom prst="rect">
            <a:avLst/>
          </a:prstGeom>
        </p:spPr>
        <p:txBody>
          <a:bodyPr/>
          <a:lstStyle>
            <a:lvl1pPr>
              <a:defRPr sz="3600" b="1">
                <a:solidFill>
                  <a:schemeClr val="tx1"/>
                </a:solidFill>
              </a:defRPr>
            </a:lvl1pPr>
          </a:lstStyle>
          <a:p>
            <a:pPr lvl="0"/>
            <a:r>
              <a:rPr lang="en-US"/>
              <a:t>Insert Title</a:t>
            </a:r>
          </a:p>
        </p:txBody>
      </p:sp>
    </p:spTree>
    <p:extLst>
      <p:ext uri="{BB962C8B-B14F-4D97-AF65-F5344CB8AC3E}">
        <p14:creationId xmlns:p14="http://schemas.microsoft.com/office/powerpoint/2010/main" val="225369332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 Do: Review Step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CA7601-3951-4955-875A-78E8A8F0E8C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7" name="TextBox 6">
            <a:extLst>
              <a:ext uri="{FF2B5EF4-FFF2-40B4-BE49-F238E27FC236}">
                <a16:creationId xmlns:a16="http://schemas.microsoft.com/office/drawing/2014/main" id="{E3BA5E9A-3B00-4529-F463-52D30545A4A2}"/>
              </a:ext>
            </a:extLst>
          </p:cNvPr>
          <p:cNvSpPr txBox="1"/>
          <p:nvPr userDrawn="1"/>
        </p:nvSpPr>
        <p:spPr>
          <a:xfrm>
            <a:off x="441122" y="397906"/>
            <a:ext cx="767528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a:t>
            </a:r>
            <a:endParaRPr lang="en-US" sz="3600" b="1" i="0">
              <a:solidFill>
                <a:schemeClr val="tx1"/>
              </a:solidFill>
              <a:latin typeface="Calibri" panose="020F0502020204030204" pitchFamily="34" charset="0"/>
              <a:cs typeface="Calibri" panose="020F0502020204030204" pitchFamily="34" charset="0"/>
            </a:endParaRPr>
          </a:p>
        </p:txBody>
      </p:sp>
      <p:sp>
        <p:nvSpPr>
          <p:cNvPr id="4" name="Text Placeholder 4">
            <a:extLst>
              <a:ext uri="{FF2B5EF4-FFF2-40B4-BE49-F238E27FC236}">
                <a16:creationId xmlns:a16="http://schemas.microsoft.com/office/drawing/2014/main" id="{8C7AD09E-99DC-DA55-A39B-4867DE8E26D4}"/>
              </a:ext>
            </a:extLst>
          </p:cNvPr>
          <p:cNvSpPr>
            <a:spLocks noGrp="1"/>
          </p:cNvSpPr>
          <p:nvPr>
            <p:ph type="body" sz="quarter" idx="24" hasCustomPrompt="1"/>
          </p:nvPr>
        </p:nvSpPr>
        <p:spPr>
          <a:xfrm>
            <a:off x="1349061" y="355043"/>
            <a:ext cx="7037388" cy="619125"/>
          </a:xfrm>
          <a:prstGeom prst="rect">
            <a:avLst/>
          </a:prstGeom>
        </p:spPr>
        <p:txBody>
          <a:bodyPr/>
          <a:lstStyle>
            <a:lvl1pPr>
              <a:defRPr sz="3600" b="1">
                <a:solidFill>
                  <a:schemeClr val="tx1"/>
                </a:solidFill>
              </a:defRPr>
            </a:lvl1pPr>
          </a:lstStyle>
          <a:p>
            <a:pPr lvl="0"/>
            <a:r>
              <a:rPr lang="en-US"/>
              <a:t>Insert Title</a:t>
            </a:r>
          </a:p>
        </p:txBody>
      </p:sp>
      <p:sp>
        <p:nvSpPr>
          <p:cNvPr id="2" name="Picture Placeholder 4">
            <a:extLst>
              <a:ext uri="{FF2B5EF4-FFF2-40B4-BE49-F238E27FC236}">
                <a16:creationId xmlns:a16="http://schemas.microsoft.com/office/drawing/2014/main" id="{C7F9D390-E8D7-3867-CA72-3F905D724C8B}"/>
              </a:ext>
            </a:extLst>
          </p:cNvPr>
          <p:cNvSpPr>
            <a:spLocks noGrp="1"/>
          </p:cNvSpPr>
          <p:nvPr>
            <p:ph type="pic" sz="quarter" idx="23" hasCustomPrompt="1"/>
          </p:nvPr>
        </p:nvSpPr>
        <p:spPr>
          <a:xfrm>
            <a:off x="439737" y="1281118"/>
            <a:ext cx="8239125" cy="5027607"/>
          </a:xfrm>
          <a:prstGeom prst="rect">
            <a:avLst/>
          </a:prstGeom>
        </p:spPr>
        <p:txBody>
          <a:bodyPr/>
          <a:lstStyle>
            <a:lvl1pPr>
              <a:defRPr sz="1600"/>
            </a:lvl1pPr>
          </a:lstStyle>
          <a:p>
            <a:r>
              <a:rPr lang="en-US"/>
              <a:t>Insert video still here.</a:t>
            </a:r>
            <a:endParaRPr lang="en-GB"/>
          </a:p>
        </p:txBody>
      </p:sp>
    </p:spTree>
    <p:extLst>
      <p:ext uri="{BB962C8B-B14F-4D97-AF65-F5344CB8AC3E}">
        <p14:creationId xmlns:p14="http://schemas.microsoft.com/office/powerpoint/2010/main" val="18444439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e Do: Review Step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CA7601-3951-4955-875A-78E8A8F0E8C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7" name="TextBox 6">
            <a:extLst>
              <a:ext uri="{FF2B5EF4-FFF2-40B4-BE49-F238E27FC236}">
                <a16:creationId xmlns:a16="http://schemas.microsoft.com/office/drawing/2014/main" id="{E3BA5E9A-3B00-4529-F463-52D30545A4A2}"/>
              </a:ext>
            </a:extLst>
          </p:cNvPr>
          <p:cNvSpPr txBox="1"/>
          <p:nvPr userDrawn="1"/>
        </p:nvSpPr>
        <p:spPr>
          <a:xfrm>
            <a:off x="441122" y="397906"/>
            <a:ext cx="767528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We Do:</a:t>
            </a:r>
            <a:endParaRPr lang="en-US" sz="3600" b="1" i="0">
              <a:solidFill>
                <a:schemeClr val="tx1"/>
              </a:solidFill>
              <a:latin typeface="Calibri" panose="020F0502020204030204" pitchFamily="34" charset="0"/>
              <a:cs typeface="Calibri" panose="020F0502020204030204" pitchFamily="34" charset="0"/>
            </a:endParaRPr>
          </a:p>
        </p:txBody>
      </p:sp>
      <p:sp>
        <p:nvSpPr>
          <p:cNvPr id="2" name="Text Placeholder 4">
            <a:extLst>
              <a:ext uri="{FF2B5EF4-FFF2-40B4-BE49-F238E27FC236}">
                <a16:creationId xmlns:a16="http://schemas.microsoft.com/office/drawing/2014/main" id="{48FED875-B37D-EF68-B461-CF90EB5561DF}"/>
              </a:ext>
            </a:extLst>
          </p:cNvPr>
          <p:cNvSpPr>
            <a:spLocks noGrp="1"/>
          </p:cNvSpPr>
          <p:nvPr>
            <p:ph type="body" sz="quarter" idx="24" hasCustomPrompt="1"/>
          </p:nvPr>
        </p:nvSpPr>
        <p:spPr>
          <a:xfrm>
            <a:off x="1855956" y="355043"/>
            <a:ext cx="7037388" cy="619125"/>
          </a:xfrm>
          <a:prstGeom prst="rect">
            <a:avLst/>
          </a:prstGeom>
        </p:spPr>
        <p:txBody>
          <a:bodyPr/>
          <a:lstStyle>
            <a:lvl1pPr>
              <a:defRPr sz="3600" b="1">
                <a:solidFill>
                  <a:schemeClr val="tx1"/>
                </a:solidFill>
              </a:defRPr>
            </a:lvl1pPr>
          </a:lstStyle>
          <a:p>
            <a:pPr lvl="0"/>
            <a:r>
              <a:rPr lang="en-US"/>
              <a:t>Insert Title</a:t>
            </a:r>
          </a:p>
        </p:txBody>
      </p:sp>
      <p:sp>
        <p:nvSpPr>
          <p:cNvPr id="4" name="Picture Placeholder 4">
            <a:extLst>
              <a:ext uri="{FF2B5EF4-FFF2-40B4-BE49-F238E27FC236}">
                <a16:creationId xmlns:a16="http://schemas.microsoft.com/office/drawing/2014/main" id="{3F437FA5-ECD1-98F7-A37E-C2E892625C47}"/>
              </a:ext>
            </a:extLst>
          </p:cNvPr>
          <p:cNvSpPr>
            <a:spLocks noGrp="1"/>
          </p:cNvSpPr>
          <p:nvPr>
            <p:ph type="pic" sz="quarter" idx="23" hasCustomPrompt="1"/>
          </p:nvPr>
        </p:nvSpPr>
        <p:spPr>
          <a:xfrm>
            <a:off x="439737" y="1281118"/>
            <a:ext cx="8239125" cy="5027607"/>
          </a:xfrm>
          <a:prstGeom prst="rect">
            <a:avLst/>
          </a:prstGeom>
        </p:spPr>
        <p:txBody>
          <a:bodyPr/>
          <a:lstStyle>
            <a:lvl1pPr>
              <a:defRPr sz="1600"/>
            </a:lvl1pPr>
          </a:lstStyle>
          <a:p>
            <a:r>
              <a:rPr lang="en-US"/>
              <a:t>Insert video still here.</a:t>
            </a:r>
            <a:endParaRPr lang="en-GB"/>
          </a:p>
        </p:txBody>
      </p:sp>
    </p:spTree>
    <p:extLst>
      <p:ext uri="{BB962C8B-B14F-4D97-AF65-F5344CB8AC3E}">
        <p14:creationId xmlns:p14="http://schemas.microsoft.com/office/powerpoint/2010/main" val="43789936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You Do: Review Step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CA7601-3951-4955-875A-78E8A8F0E8C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7" name="TextBox 6">
            <a:extLst>
              <a:ext uri="{FF2B5EF4-FFF2-40B4-BE49-F238E27FC236}">
                <a16:creationId xmlns:a16="http://schemas.microsoft.com/office/drawing/2014/main" id="{E3BA5E9A-3B00-4529-F463-52D30545A4A2}"/>
              </a:ext>
            </a:extLst>
          </p:cNvPr>
          <p:cNvSpPr txBox="1"/>
          <p:nvPr userDrawn="1"/>
        </p:nvSpPr>
        <p:spPr>
          <a:xfrm>
            <a:off x="441122" y="397906"/>
            <a:ext cx="767528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You Do:</a:t>
            </a:r>
            <a:endParaRPr lang="en-US" sz="3600" b="1" i="0">
              <a:solidFill>
                <a:schemeClr val="tx1"/>
              </a:solidFill>
              <a:latin typeface="Calibri" panose="020F0502020204030204" pitchFamily="34" charset="0"/>
              <a:cs typeface="Calibri" panose="020F0502020204030204" pitchFamily="34" charset="0"/>
            </a:endParaRPr>
          </a:p>
        </p:txBody>
      </p:sp>
      <p:sp>
        <p:nvSpPr>
          <p:cNvPr id="2" name="Text Placeholder 4">
            <a:extLst>
              <a:ext uri="{FF2B5EF4-FFF2-40B4-BE49-F238E27FC236}">
                <a16:creationId xmlns:a16="http://schemas.microsoft.com/office/drawing/2014/main" id="{52C1358E-C8D0-937C-DBE8-4E73E87B8579}"/>
              </a:ext>
            </a:extLst>
          </p:cNvPr>
          <p:cNvSpPr>
            <a:spLocks noGrp="1"/>
          </p:cNvSpPr>
          <p:nvPr>
            <p:ph type="body" sz="quarter" idx="24" hasCustomPrompt="1"/>
          </p:nvPr>
        </p:nvSpPr>
        <p:spPr>
          <a:xfrm>
            <a:off x="1935470" y="355043"/>
            <a:ext cx="7037388" cy="619125"/>
          </a:xfrm>
          <a:prstGeom prst="rect">
            <a:avLst/>
          </a:prstGeom>
        </p:spPr>
        <p:txBody>
          <a:bodyPr/>
          <a:lstStyle>
            <a:lvl1pPr>
              <a:defRPr sz="3600" b="1">
                <a:solidFill>
                  <a:schemeClr val="tx1"/>
                </a:solidFill>
              </a:defRPr>
            </a:lvl1pPr>
          </a:lstStyle>
          <a:p>
            <a:pPr lvl="0"/>
            <a:r>
              <a:rPr lang="en-US"/>
              <a:t>Insert Title</a:t>
            </a:r>
          </a:p>
        </p:txBody>
      </p:sp>
      <p:sp>
        <p:nvSpPr>
          <p:cNvPr id="3" name="Picture Placeholder 4">
            <a:extLst>
              <a:ext uri="{FF2B5EF4-FFF2-40B4-BE49-F238E27FC236}">
                <a16:creationId xmlns:a16="http://schemas.microsoft.com/office/drawing/2014/main" id="{D65BA9B6-02D8-F1C6-7E2C-0F9B064F0894}"/>
              </a:ext>
            </a:extLst>
          </p:cNvPr>
          <p:cNvSpPr>
            <a:spLocks noGrp="1"/>
          </p:cNvSpPr>
          <p:nvPr>
            <p:ph type="pic" sz="quarter" idx="23" hasCustomPrompt="1"/>
          </p:nvPr>
        </p:nvSpPr>
        <p:spPr>
          <a:xfrm>
            <a:off x="439737" y="1273178"/>
            <a:ext cx="8239125" cy="5035547"/>
          </a:xfrm>
          <a:prstGeom prst="rect">
            <a:avLst/>
          </a:prstGeom>
        </p:spPr>
        <p:txBody>
          <a:bodyPr/>
          <a:lstStyle>
            <a:lvl1pPr>
              <a:defRPr sz="1600"/>
            </a:lvl1pPr>
          </a:lstStyle>
          <a:p>
            <a:r>
              <a:rPr lang="en-US"/>
              <a:t>Insert video still here.</a:t>
            </a:r>
            <a:endParaRPr lang="en-GB"/>
          </a:p>
        </p:txBody>
      </p:sp>
    </p:spTree>
    <p:extLst>
      <p:ext uri="{BB962C8B-B14F-4D97-AF65-F5344CB8AC3E}">
        <p14:creationId xmlns:p14="http://schemas.microsoft.com/office/powerpoint/2010/main" val="3918595919"/>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FU 3 Choic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6" name="Text Placeholder 9">
            <a:extLst>
              <a:ext uri="{FF2B5EF4-FFF2-40B4-BE49-F238E27FC236}">
                <a16:creationId xmlns:a16="http://schemas.microsoft.com/office/drawing/2014/main" id="{B8E0527B-E86F-63DE-C170-CD6A13B2A432}"/>
              </a:ext>
            </a:extLst>
          </p:cNvPr>
          <p:cNvSpPr>
            <a:spLocks noGrp="1"/>
          </p:cNvSpPr>
          <p:nvPr>
            <p:ph type="body" sz="quarter" idx="22" hasCustomPrompt="1"/>
          </p:nvPr>
        </p:nvSpPr>
        <p:spPr>
          <a:xfrm>
            <a:off x="453231" y="1301141"/>
            <a:ext cx="8237538" cy="369332"/>
          </a:xfrm>
          <a:prstGeom prst="rect">
            <a:avLst/>
          </a:prstGeom>
        </p:spPr>
        <p:txBody>
          <a:bodyPr lIns="0" tIns="0" rIns="0" bIns="0">
            <a:spAutoFit/>
          </a:bodyPr>
          <a:lstStyle>
            <a:lvl1pPr>
              <a:defRPr sz="2400" b="0" i="0">
                <a:latin typeface="+mn-lt"/>
              </a:defRPr>
            </a:lvl1pPr>
          </a:lstStyle>
          <a:p>
            <a:pPr lvl="0"/>
            <a:r>
              <a:rPr lang="en-GB"/>
              <a:t>Insert text here.</a:t>
            </a: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13" name="Text Placeholder 5">
            <a:extLst>
              <a:ext uri="{FF2B5EF4-FFF2-40B4-BE49-F238E27FC236}">
                <a16:creationId xmlns:a16="http://schemas.microsoft.com/office/drawing/2014/main" id="{3185274B-25C4-DB2E-C66A-3289961953FF}"/>
              </a:ext>
            </a:extLst>
          </p:cNvPr>
          <p:cNvSpPr>
            <a:spLocks noGrp="1"/>
          </p:cNvSpPr>
          <p:nvPr>
            <p:ph type="body" sz="quarter" idx="23" hasCustomPrompt="1"/>
          </p:nvPr>
        </p:nvSpPr>
        <p:spPr>
          <a:xfrm>
            <a:off x="1390922" y="401037"/>
            <a:ext cx="7270185" cy="553998"/>
          </a:xfrm>
          <a:prstGeom prst="rect">
            <a:avLst/>
          </a:prstGeom>
        </p:spPr>
        <p:txBody>
          <a:bodyPr lIns="0" tIns="0" rIns="0" bIns="0">
            <a:spAutoFit/>
          </a:bodyPr>
          <a:lstStyle>
            <a:lvl1pPr>
              <a:defRPr sz="3600" b="1">
                <a:solidFill>
                  <a:schemeClr val="tx1"/>
                </a:solidFill>
              </a:defRPr>
            </a:lvl1pPr>
          </a:lstStyle>
          <a:p>
            <a:pPr lvl="0"/>
            <a:r>
              <a:rPr lang="en-AU"/>
              <a:t>Insert Activity Name</a:t>
            </a:r>
          </a:p>
        </p:txBody>
      </p:sp>
      <p:sp>
        <p:nvSpPr>
          <p:cNvPr id="14" name="TextBox 13">
            <a:extLst>
              <a:ext uri="{FF2B5EF4-FFF2-40B4-BE49-F238E27FC236}">
                <a16:creationId xmlns:a16="http://schemas.microsoft.com/office/drawing/2014/main" id="{BF27585E-6040-F62E-870D-58399E2212A0}"/>
              </a:ext>
            </a:extLst>
          </p:cNvPr>
          <p:cNvSpPr txBox="1"/>
          <p:nvPr userDrawn="1"/>
        </p:nvSpPr>
        <p:spPr>
          <a:xfrm>
            <a:off x="441123" y="397906"/>
            <a:ext cx="1143858"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CFU:</a:t>
            </a:r>
            <a:endParaRPr lang="en-US" sz="3600" b="1" i="0">
              <a:solidFill>
                <a:schemeClr val="bg1">
                  <a:lumMod val="65000"/>
                </a:schemeClr>
              </a:solidFill>
              <a:latin typeface="Calibri" panose="020F0502020204030204" pitchFamily="34" charset="0"/>
              <a:cs typeface="Calibri" panose="020F0502020204030204" pitchFamily="34" charset="0"/>
            </a:endParaRPr>
          </a:p>
        </p:txBody>
      </p:sp>
      <p:pic>
        <p:nvPicPr>
          <p:cNvPr id="5" name="Picture 4" descr="A group of papers with hand gestures&#10;&#10;Description automatically generated">
            <a:extLst>
              <a:ext uri="{FF2B5EF4-FFF2-40B4-BE49-F238E27FC236}">
                <a16:creationId xmlns:a16="http://schemas.microsoft.com/office/drawing/2014/main" id="{5DE6FAE0-0E25-47CE-712C-08B7E8F617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l="5087" t="4562" r="3816" b="35964"/>
          <a:stretch/>
        </p:blipFill>
        <p:spPr>
          <a:xfrm>
            <a:off x="441123" y="2265326"/>
            <a:ext cx="8237538" cy="4043400"/>
          </a:xfrm>
          <a:prstGeom prst="rect">
            <a:avLst/>
          </a:prstGeom>
        </p:spPr>
      </p:pic>
    </p:spTree>
    <p:extLst>
      <p:ext uri="{BB962C8B-B14F-4D97-AF65-F5344CB8AC3E}">
        <p14:creationId xmlns:p14="http://schemas.microsoft.com/office/powerpoint/2010/main" val="6578697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bg1">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pic>
        <p:nvPicPr>
          <p:cNvPr id="8" name="Picture 7" descr="A black background with yellow and blue rectangles&#10;&#10;Description automatically generated">
            <a:extLst>
              <a:ext uri="{FF2B5EF4-FFF2-40B4-BE49-F238E27FC236}">
                <a16:creationId xmlns:a16="http://schemas.microsoft.com/office/drawing/2014/main" id="{D3DC7D44-DDDB-B39E-837D-A726CA953D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7042" y="411873"/>
            <a:ext cx="3089916" cy="1140227"/>
          </a:xfrm>
          <a:prstGeom prst="rect">
            <a:avLst/>
          </a:prstGeom>
        </p:spPr>
      </p:pic>
      <p:sp>
        <p:nvSpPr>
          <p:cNvPr id="4" name="Rectangle 3">
            <a:extLst>
              <a:ext uri="{FF2B5EF4-FFF2-40B4-BE49-F238E27FC236}">
                <a16:creationId xmlns:a16="http://schemas.microsoft.com/office/drawing/2014/main" id="{204485DF-7256-1A7A-CAAF-F95F4EAFEADC}"/>
              </a:ext>
            </a:extLst>
          </p:cNvPr>
          <p:cNvSpPr/>
          <p:nvPr userDrawn="1"/>
        </p:nvSpPr>
        <p:spPr>
          <a:xfrm>
            <a:off x="0" y="1951938"/>
            <a:ext cx="9144000" cy="4906062"/>
          </a:xfrm>
          <a:prstGeom prst="rect">
            <a:avLst/>
          </a:prstGeom>
          <a:solidFill>
            <a:srgbClr val="10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AU">
              <a:solidFill>
                <a:schemeClr val="bg1"/>
              </a:solidFill>
            </a:endParaRPr>
          </a:p>
        </p:txBody>
      </p:sp>
    </p:spTree>
    <p:extLst>
      <p:ext uri="{BB962C8B-B14F-4D97-AF65-F5344CB8AC3E}">
        <p14:creationId xmlns:p14="http://schemas.microsoft.com/office/powerpoint/2010/main" val="235221067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FU 3 Choic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6" name="Text Placeholder 9">
            <a:extLst>
              <a:ext uri="{FF2B5EF4-FFF2-40B4-BE49-F238E27FC236}">
                <a16:creationId xmlns:a16="http://schemas.microsoft.com/office/drawing/2014/main" id="{B8E0527B-E86F-63DE-C170-CD6A13B2A432}"/>
              </a:ext>
            </a:extLst>
          </p:cNvPr>
          <p:cNvSpPr>
            <a:spLocks noGrp="1"/>
          </p:cNvSpPr>
          <p:nvPr>
            <p:ph type="body" sz="quarter" idx="22" hasCustomPrompt="1"/>
          </p:nvPr>
        </p:nvSpPr>
        <p:spPr>
          <a:xfrm>
            <a:off x="3746954" y="1301141"/>
            <a:ext cx="4943815" cy="369332"/>
          </a:xfrm>
          <a:prstGeom prst="rect">
            <a:avLst/>
          </a:prstGeom>
        </p:spPr>
        <p:txBody>
          <a:bodyPr wrap="square" lIns="0" tIns="0" rIns="0" bIns="0">
            <a:spAutoFit/>
          </a:bodyPr>
          <a:lstStyle>
            <a:lvl1pPr>
              <a:defRPr sz="2400" b="0" i="0">
                <a:latin typeface="+mn-lt"/>
              </a:defRPr>
            </a:lvl1pPr>
          </a:lstStyle>
          <a:p>
            <a:pPr lvl="0"/>
            <a:r>
              <a:rPr lang="en-GB"/>
              <a:t>Insert text here.</a:t>
            </a: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13" name="Text Placeholder 5">
            <a:extLst>
              <a:ext uri="{FF2B5EF4-FFF2-40B4-BE49-F238E27FC236}">
                <a16:creationId xmlns:a16="http://schemas.microsoft.com/office/drawing/2014/main" id="{3185274B-25C4-DB2E-C66A-3289961953FF}"/>
              </a:ext>
            </a:extLst>
          </p:cNvPr>
          <p:cNvSpPr>
            <a:spLocks noGrp="1"/>
          </p:cNvSpPr>
          <p:nvPr>
            <p:ph type="body" sz="quarter" idx="23" hasCustomPrompt="1"/>
          </p:nvPr>
        </p:nvSpPr>
        <p:spPr>
          <a:xfrm>
            <a:off x="1390922" y="401037"/>
            <a:ext cx="7270185" cy="553998"/>
          </a:xfrm>
          <a:prstGeom prst="rect">
            <a:avLst/>
          </a:prstGeom>
        </p:spPr>
        <p:txBody>
          <a:bodyPr lIns="0" tIns="0" rIns="0" bIns="0">
            <a:spAutoFit/>
          </a:bodyPr>
          <a:lstStyle>
            <a:lvl1pPr>
              <a:defRPr sz="3600" b="1">
                <a:solidFill>
                  <a:schemeClr val="tx1"/>
                </a:solidFill>
              </a:defRPr>
            </a:lvl1pPr>
          </a:lstStyle>
          <a:p>
            <a:pPr lvl="0"/>
            <a:r>
              <a:rPr lang="en-AU"/>
              <a:t>Insert Activity Name</a:t>
            </a:r>
          </a:p>
        </p:txBody>
      </p:sp>
      <p:sp>
        <p:nvSpPr>
          <p:cNvPr id="14" name="TextBox 13">
            <a:extLst>
              <a:ext uri="{FF2B5EF4-FFF2-40B4-BE49-F238E27FC236}">
                <a16:creationId xmlns:a16="http://schemas.microsoft.com/office/drawing/2014/main" id="{BF27585E-6040-F62E-870D-58399E2212A0}"/>
              </a:ext>
            </a:extLst>
          </p:cNvPr>
          <p:cNvSpPr txBox="1"/>
          <p:nvPr userDrawn="1"/>
        </p:nvSpPr>
        <p:spPr>
          <a:xfrm>
            <a:off x="441123" y="397906"/>
            <a:ext cx="1143858"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CFU:</a:t>
            </a:r>
            <a:endParaRPr lang="en-US" sz="3600" b="1" i="0">
              <a:solidFill>
                <a:schemeClr val="bg1">
                  <a:lumMod val="65000"/>
                </a:schemeClr>
              </a:solidFill>
              <a:latin typeface="Calibri" panose="020F0502020204030204" pitchFamily="34" charset="0"/>
              <a:cs typeface="Calibri" panose="020F0502020204030204" pitchFamily="34" charset="0"/>
            </a:endParaRPr>
          </a:p>
        </p:txBody>
      </p:sp>
      <p:pic>
        <p:nvPicPr>
          <p:cNvPr id="5" name="Picture 4" descr="A group of papers with hand gestures&#10;&#10;Description automatically generated">
            <a:extLst>
              <a:ext uri="{FF2B5EF4-FFF2-40B4-BE49-F238E27FC236}">
                <a16:creationId xmlns:a16="http://schemas.microsoft.com/office/drawing/2014/main" id="{5DE6FAE0-0E25-47CE-712C-08B7E8F617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746954" y="3889453"/>
            <a:ext cx="4928734" cy="2419272"/>
          </a:xfrm>
          <a:prstGeom prst="rect">
            <a:avLst/>
          </a:prstGeom>
        </p:spPr>
      </p:pic>
    </p:spTree>
    <p:extLst>
      <p:ext uri="{BB962C8B-B14F-4D97-AF65-F5344CB8AC3E}">
        <p14:creationId xmlns:p14="http://schemas.microsoft.com/office/powerpoint/2010/main" val="104038010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FU 2 Choic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6" name="Text Placeholder 9">
            <a:extLst>
              <a:ext uri="{FF2B5EF4-FFF2-40B4-BE49-F238E27FC236}">
                <a16:creationId xmlns:a16="http://schemas.microsoft.com/office/drawing/2014/main" id="{B8E0527B-E86F-63DE-C170-CD6A13B2A432}"/>
              </a:ext>
            </a:extLst>
          </p:cNvPr>
          <p:cNvSpPr>
            <a:spLocks noGrp="1"/>
          </p:cNvSpPr>
          <p:nvPr>
            <p:ph type="body" sz="quarter" idx="22" hasCustomPrompt="1"/>
          </p:nvPr>
        </p:nvSpPr>
        <p:spPr>
          <a:xfrm>
            <a:off x="443291" y="1278032"/>
            <a:ext cx="8237538" cy="369332"/>
          </a:xfrm>
          <a:prstGeom prst="rect">
            <a:avLst/>
          </a:prstGeom>
        </p:spPr>
        <p:txBody>
          <a:bodyPr lIns="0" tIns="0" rIns="0" bIns="0">
            <a:spAutoFit/>
          </a:bodyPr>
          <a:lstStyle>
            <a:lvl1pPr>
              <a:defRPr sz="2400" b="0" i="0">
                <a:latin typeface="+mn-lt"/>
              </a:defRPr>
            </a:lvl1pPr>
          </a:lstStyle>
          <a:p>
            <a:pPr lvl="0"/>
            <a:r>
              <a:rPr lang="en-GB"/>
              <a:t>Insert text here.</a:t>
            </a: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13" name="Text Placeholder 5">
            <a:extLst>
              <a:ext uri="{FF2B5EF4-FFF2-40B4-BE49-F238E27FC236}">
                <a16:creationId xmlns:a16="http://schemas.microsoft.com/office/drawing/2014/main" id="{3185274B-25C4-DB2E-C66A-3289961953FF}"/>
              </a:ext>
            </a:extLst>
          </p:cNvPr>
          <p:cNvSpPr>
            <a:spLocks noGrp="1"/>
          </p:cNvSpPr>
          <p:nvPr>
            <p:ph type="body" sz="quarter" idx="23" hasCustomPrompt="1"/>
          </p:nvPr>
        </p:nvSpPr>
        <p:spPr>
          <a:xfrm>
            <a:off x="1390922" y="401037"/>
            <a:ext cx="7270185" cy="553998"/>
          </a:xfrm>
          <a:prstGeom prst="rect">
            <a:avLst/>
          </a:prstGeom>
        </p:spPr>
        <p:txBody>
          <a:bodyPr lIns="0" tIns="0" rIns="0" bIns="0">
            <a:spAutoFit/>
          </a:bodyPr>
          <a:lstStyle>
            <a:lvl1pPr>
              <a:defRPr sz="3600" b="1">
                <a:solidFill>
                  <a:schemeClr val="tx1"/>
                </a:solidFill>
              </a:defRPr>
            </a:lvl1pPr>
          </a:lstStyle>
          <a:p>
            <a:pPr lvl="0"/>
            <a:r>
              <a:rPr lang="en-AU"/>
              <a:t>Insert Activity Name</a:t>
            </a:r>
          </a:p>
        </p:txBody>
      </p:sp>
      <p:sp>
        <p:nvSpPr>
          <p:cNvPr id="14" name="TextBox 13">
            <a:extLst>
              <a:ext uri="{FF2B5EF4-FFF2-40B4-BE49-F238E27FC236}">
                <a16:creationId xmlns:a16="http://schemas.microsoft.com/office/drawing/2014/main" id="{BF27585E-6040-F62E-870D-58399E2212A0}"/>
              </a:ext>
            </a:extLst>
          </p:cNvPr>
          <p:cNvSpPr txBox="1"/>
          <p:nvPr userDrawn="1"/>
        </p:nvSpPr>
        <p:spPr>
          <a:xfrm>
            <a:off x="441123" y="397906"/>
            <a:ext cx="1143858"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CFU:</a:t>
            </a:r>
            <a:endParaRPr lang="en-US" sz="3600" b="1" i="0">
              <a:solidFill>
                <a:schemeClr val="bg1">
                  <a:lumMod val="65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F7B5C4E-000A-04F8-BC8C-061AEEFE334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301615" y="1983951"/>
            <a:ext cx="6654266" cy="4227603"/>
          </a:xfrm>
          <a:prstGeom prst="rect">
            <a:avLst/>
          </a:prstGeom>
        </p:spPr>
      </p:pic>
    </p:spTree>
    <p:extLst>
      <p:ext uri="{BB962C8B-B14F-4D97-AF65-F5344CB8AC3E}">
        <p14:creationId xmlns:p14="http://schemas.microsoft.com/office/powerpoint/2010/main" val="74223231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 Do Favourite Par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4460008-6D3C-523D-741B-7659FB395F9A}"/>
              </a:ext>
            </a:extLst>
          </p:cNvPr>
          <p:cNvSpPr txBox="1"/>
          <p:nvPr userDrawn="1"/>
        </p:nvSpPr>
        <p:spPr>
          <a:xfrm>
            <a:off x="441122" y="397906"/>
            <a:ext cx="918213"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9220E6DE-DA7D-9A05-7F8F-D97A68F2B99C}"/>
              </a:ext>
            </a:extLst>
          </p:cNvPr>
          <p:cNvSpPr>
            <a:spLocks noGrp="1"/>
          </p:cNvSpPr>
          <p:nvPr>
            <p:ph type="body" sz="quarter" idx="24" hasCustomPrompt="1"/>
          </p:nvPr>
        </p:nvSpPr>
        <p:spPr>
          <a:xfrm>
            <a:off x="1349061" y="355043"/>
            <a:ext cx="7037388" cy="619125"/>
          </a:xfrm>
          <a:prstGeom prst="rect">
            <a:avLst/>
          </a:prstGeom>
        </p:spPr>
        <p:txBody>
          <a:bodyPr/>
          <a:lstStyle>
            <a:lvl1pPr>
              <a:defRPr sz="3600" b="1">
                <a:solidFill>
                  <a:schemeClr val="tx1"/>
                </a:solidFill>
              </a:defRPr>
            </a:lvl1pPr>
          </a:lstStyle>
          <a:p>
            <a:pPr lvl="0"/>
            <a:r>
              <a:rPr lang="en-US" err="1"/>
              <a:t>Favourite</a:t>
            </a:r>
            <a:r>
              <a:rPr lang="en-US"/>
              <a:t> Part</a:t>
            </a:r>
          </a:p>
        </p:txBody>
      </p:sp>
      <p:sp>
        <p:nvSpPr>
          <p:cNvPr id="2" name="Picture Placeholder 4">
            <a:extLst>
              <a:ext uri="{FF2B5EF4-FFF2-40B4-BE49-F238E27FC236}">
                <a16:creationId xmlns:a16="http://schemas.microsoft.com/office/drawing/2014/main" id="{3DFC4CFB-E380-41A7-3A55-26D91C3518D8}"/>
              </a:ext>
            </a:extLst>
          </p:cNvPr>
          <p:cNvSpPr>
            <a:spLocks noGrp="1"/>
          </p:cNvSpPr>
          <p:nvPr>
            <p:ph type="pic" sz="quarter" idx="25"/>
          </p:nvPr>
        </p:nvSpPr>
        <p:spPr>
          <a:xfrm>
            <a:off x="439737" y="1281118"/>
            <a:ext cx="8239125" cy="5027607"/>
          </a:xfrm>
          <a:prstGeom prst="rect">
            <a:avLst/>
          </a:prstGeom>
        </p:spPr>
        <p:txBody>
          <a:bodyPr/>
          <a:lstStyle>
            <a:lvl1pPr>
              <a:defRPr sz="1600"/>
            </a:lvl1pPr>
          </a:lstStyle>
          <a:p>
            <a:endParaRPr lang="en-GB"/>
          </a:p>
        </p:txBody>
      </p:sp>
    </p:spTree>
    <p:extLst>
      <p:ext uri="{BB962C8B-B14F-4D97-AF65-F5344CB8AC3E}">
        <p14:creationId xmlns:p14="http://schemas.microsoft.com/office/powerpoint/2010/main" val="2646215332"/>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e Do Favourite Par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BC02B18-278C-C590-D619-A39FCEA9BAE9}"/>
              </a:ext>
            </a:extLst>
          </p:cNvPr>
          <p:cNvSpPr txBox="1"/>
          <p:nvPr userDrawn="1"/>
        </p:nvSpPr>
        <p:spPr>
          <a:xfrm>
            <a:off x="441126" y="397906"/>
            <a:ext cx="1601059"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We Do:</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5" name="Text Placeholder 5">
            <a:extLst>
              <a:ext uri="{FF2B5EF4-FFF2-40B4-BE49-F238E27FC236}">
                <a16:creationId xmlns:a16="http://schemas.microsoft.com/office/drawing/2014/main" id="{74743615-4807-26E9-DFCD-A5DC7D5AF225}"/>
              </a:ext>
            </a:extLst>
          </p:cNvPr>
          <p:cNvSpPr>
            <a:spLocks noGrp="1"/>
          </p:cNvSpPr>
          <p:nvPr>
            <p:ph type="body" sz="quarter" idx="23" hasCustomPrompt="1"/>
          </p:nvPr>
        </p:nvSpPr>
        <p:spPr>
          <a:xfrm>
            <a:off x="1891258" y="401037"/>
            <a:ext cx="6752091" cy="539859"/>
          </a:xfrm>
          <a:prstGeom prst="rect">
            <a:avLst/>
          </a:prstGeom>
        </p:spPr>
        <p:txBody>
          <a:bodyPr lIns="0" tIns="0" rIns="0" bIns="0"/>
          <a:lstStyle>
            <a:lvl1pPr>
              <a:defRPr sz="3600" b="1">
                <a:solidFill>
                  <a:schemeClr val="tx1"/>
                </a:solidFill>
              </a:defRPr>
            </a:lvl1pPr>
          </a:lstStyle>
          <a:p>
            <a:pPr lvl="0"/>
            <a:r>
              <a:rPr lang="en-AU"/>
              <a:t>Favourite Part</a:t>
            </a:r>
          </a:p>
        </p:txBody>
      </p:sp>
      <p:sp>
        <p:nvSpPr>
          <p:cNvPr id="2" name="Picture Placeholder 4">
            <a:extLst>
              <a:ext uri="{FF2B5EF4-FFF2-40B4-BE49-F238E27FC236}">
                <a16:creationId xmlns:a16="http://schemas.microsoft.com/office/drawing/2014/main" id="{1B78710B-AD6C-0B14-B3F4-62F5DD773398}"/>
              </a:ext>
            </a:extLst>
          </p:cNvPr>
          <p:cNvSpPr>
            <a:spLocks noGrp="1"/>
          </p:cNvSpPr>
          <p:nvPr>
            <p:ph type="pic" sz="quarter" idx="24"/>
          </p:nvPr>
        </p:nvSpPr>
        <p:spPr>
          <a:xfrm>
            <a:off x="439737" y="1281118"/>
            <a:ext cx="8239125" cy="5027607"/>
          </a:xfrm>
          <a:prstGeom prst="rect">
            <a:avLst/>
          </a:prstGeom>
        </p:spPr>
        <p:txBody>
          <a:bodyPr/>
          <a:lstStyle>
            <a:lvl1pPr>
              <a:defRPr sz="1600"/>
            </a:lvl1pPr>
          </a:lstStyle>
          <a:p>
            <a:endParaRPr lang="en-GB"/>
          </a:p>
        </p:txBody>
      </p:sp>
    </p:spTree>
    <p:extLst>
      <p:ext uri="{BB962C8B-B14F-4D97-AF65-F5344CB8AC3E}">
        <p14:creationId xmlns:p14="http://schemas.microsoft.com/office/powerpoint/2010/main" val="1566732545"/>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You Do: Favourite Par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BC02B18-278C-C590-D619-A39FCEA9BAE9}"/>
              </a:ext>
            </a:extLst>
          </p:cNvPr>
          <p:cNvSpPr txBox="1"/>
          <p:nvPr userDrawn="1"/>
        </p:nvSpPr>
        <p:spPr>
          <a:xfrm>
            <a:off x="441124" y="397906"/>
            <a:ext cx="8234363"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You Do:</a:t>
            </a:r>
            <a:endParaRPr lang="en-US" sz="3600" b="1" i="0">
              <a:solidFill>
                <a:schemeClr val="tx1"/>
              </a:solidFill>
              <a:latin typeface="Calibri" panose="020F0502020204030204" pitchFamily="34" charset="0"/>
              <a:cs typeface="Calibri" panose="020F0502020204030204" pitchFamily="34" charset="0"/>
            </a:endParaRPr>
          </a:p>
        </p:txBody>
      </p:sp>
      <p:pic>
        <p:nvPicPr>
          <p:cNvPr id="2" name="Picture 1" descr="A child's hands holding a paper with colorful circles&#10;&#10;Description automatically generated">
            <a:extLst>
              <a:ext uri="{FF2B5EF4-FFF2-40B4-BE49-F238E27FC236}">
                <a16:creationId xmlns:a16="http://schemas.microsoft.com/office/drawing/2014/main" id="{A068FE85-7F5E-657F-5FAB-641B167C899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441125" y="1268412"/>
            <a:ext cx="8234362" cy="5038725"/>
          </a:xfrm>
          <a:prstGeom prst="rect">
            <a:avLst/>
          </a:prstGeom>
        </p:spPr>
      </p:pic>
      <p:sp>
        <p:nvSpPr>
          <p:cNvPr id="3" name="Text Placeholder 5">
            <a:extLst>
              <a:ext uri="{FF2B5EF4-FFF2-40B4-BE49-F238E27FC236}">
                <a16:creationId xmlns:a16="http://schemas.microsoft.com/office/drawing/2014/main" id="{F43C3402-0B63-693A-F588-12EF5EA94A27}"/>
              </a:ext>
            </a:extLst>
          </p:cNvPr>
          <p:cNvSpPr>
            <a:spLocks noGrp="1"/>
          </p:cNvSpPr>
          <p:nvPr>
            <p:ph type="body" sz="quarter" idx="23" hasCustomPrompt="1"/>
          </p:nvPr>
        </p:nvSpPr>
        <p:spPr>
          <a:xfrm>
            <a:off x="1967393" y="397906"/>
            <a:ext cx="6735484" cy="553998"/>
          </a:xfrm>
          <a:prstGeom prst="rect">
            <a:avLst/>
          </a:prstGeom>
        </p:spPr>
        <p:txBody>
          <a:bodyPr wrap="square" lIns="0" tIns="0" rIns="0" bIns="0">
            <a:spAutoFit/>
          </a:bodyPr>
          <a:lstStyle>
            <a:lvl1pPr>
              <a:defRPr sz="3600" b="1">
                <a:solidFill>
                  <a:schemeClr val="tx1"/>
                </a:solidFill>
              </a:defRPr>
            </a:lvl1pPr>
          </a:lstStyle>
          <a:p>
            <a:pPr lvl="0"/>
            <a:r>
              <a:rPr lang="en-AU"/>
              <a:t>Favourite Part</a:t>
            </a:r>
          </a:p>
        </p:txBody>
      </p:sp>
    </p:spTree>
    <p:extLst>
      <p:ext uri="{BB962C8B-B14F-4D97-AF65-F5344CB8AC3E}">
        <p14:creationId xmlns:p14="http://schemas.microsoft.com/office/powerpoint/2010/main" val="55968804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 Do: Artists Share Their Wor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BC02B18-278C-C590-D619-A39FCEA9BAE9}"/>
              </a:ext>
            </a:extLst>
          </p:cNvPr>
          <p:cNvSpPr txBox="1"/>
          <p:nvPr userDrawn="1"/>
        </p:nvSpPr>
        <p:spPr>
          <a:xfrm>
            <a:off x="441123" y="397906"/>
            <a:ext cx="835314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 </a:t>
            </a:r>
            <a:r>
              <a:rPr lang="en-US" sz="3600" b="1" i="0">
                <a:solidFill>
                  <a:schemeClr val="tx1"/>
                </a:solidFill>
                <a:latin typeface="Calibri" panose="020F0502020204030204" pitchFamily="34" charset="0"/>
                <a:cs typeface="Calibri" panose="020F0502020204030204" pitchFamily="34" charset="0"/>
              </a:rPr>
              <a:t>Artists Share Their Work</a:t>
            </a: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0561FA9-0C0A-1F9E-F40A-57B58A6C8A22}"/>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7" name="Oval 46">
            <a:extLst>
              <a:ext uri="{FF2B5EF4-FFF2-40B4-BE49-F238E27FC236}">
                <a16:creationId xmlns:a16="http://schemas.microsoft.com/office/drawing/2014/main" id="{F7F93669-53D3-4AE3-BCF6-D5737C5A5C1D}"/>
              </a:ext>
            </a:extLst>
          </p:cNvPr>
          <p:cNvSpPr/>
          <p:nvPr userDrawn="1"/>
        </p:nvSpPr>
        <p:spPr>
          <a:xfrm>
            <a:off x="534782" y="1089734"/>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2" name="Picture Placeholder 4">
            <a:extLst>
              <a:ext uri="{FF2B5EF4-FFF2-40B4-BE49-F238E27FC236}">
                <a16:creationId xmlns:a16="http://schemas.microsoft.com/office/drawing/2014/main" id="{D616C214-8291-AB6C-19FB-388E6A9ADB4C}"/>
              </a:ext>
            </a:extLst>
          </p:cNvPr>
          <p:cNvSpPr>
            <a:spLocks noGrp="1"/>
          </p:cNvSpPr>
          <p:nvPr>
            <p:ph type="pic" sz="quarter" idx="24" hasCustomPrompt="1"/>
          </p:nvPr>
        </p:nvSpPr>
        <p:spPr>
          <a:xfrm>
            <a:off x="441123" y="1299170"/>
            <a:ext cx="8234565" cy="5006379"/>
          </a:xfrm>
          <a:prstGeom prst="rect">
            <a:avLst/>
          </a:prstGeom>
        </p:spPr>
        <p:txBody>
          <a:bodyPr/>
          <a:lstStyle>
            <a:lvl1pPr>
              <a:defRPr sz="1600"/>
            </a:lvl1pPr>
          </a:lstStyle>
          <a:p>
            <a:r>
              <a:rPr lang="en-US"/>
              <a:t>Insert example images.</a:t>
            </a:r>
            <a:endParaRPr lang="en-GB"/>
          </a:p>
        </p:txBody>
      </p:sp>
    </p:spTree>
    <p:extLst>
      <p:ext uri="{BB962C8B-B14F-4D97-AF65-F5344CB8AC3E}">
        <p14:creationId xmlns:p14="http://schemas.microsoft.com/office/powerpoint/2010/main" val="6704751"/>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rt Wal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BC02B18-278C-C590-D619-A39FCEA9BAE9}"/>
              </a:ext>
            </a:extLst>
          </p:cNvPr>
          <p:cNvSpPr txBox="1"/>
          <p:nvPr userDrawn="1"/>
        </p:nvSpPr>
        <p:spPr>
          <a:xfrm>
            <a:off x="441122" y="397906"/>
            <a:ext cx="835314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We Do: </a:t>
            </a:r>
            <a:r>
              <a:rPr lang="en-US" sz="3600" b="1" i="0">
                <a:solidFill>
                  <a:schemeClr val="tx1"/>
                </a:solidFill>
                <a:latin typeface="Calibri" panose="020F0502020204030204" pitchFamily="34" charset="0"/>
                <a:cs typeface="Calibri" panose="020F0502020204030204" pitchFamily="34" charset="0"/>
              </a:rPr>
              <a:t>Artists Share Their Work</a:t>
            </a: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0561FA9-0C0A-1F9E-F40A-57B58A6C8A22}"/>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7" name="Oval 46">
            <a:extLst>
              <a:ext uri="{FF2B5EF4-FFF2-40B4-BE49-F238E27FC236}">
                <a16:creationId xmlns:a16="http://schemas.microsoft.com/office/drawing/2014/main" id="{F7F93669-53D3-4AE3-BCF6-D5737C5A5C1D}"/>
              </a:ext>
            </a:extLst>
          </p:cNvPr>
          <p:cNvSpPr/>
          <p:nvPr userDrawn="1"/>
        </p:nvSpPr>
        <p:spPr>
          <a:xfrm>
            <a:off x="534782" y="1089734"/>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2" name="Picture Placeholder 4">
            <a:extLst>
              <a:ext uri="{FF2B5EF4-FFF2-40B4-BE49-F238E27FC236}">
                <a16:creationId xmlns:a16="http://schemas.microsoft.com/office/drawing/2014/main" id="{0DBFF24C-2F11-A149-1421-3477C93CA830}"/>
              </a:ext>
            </a:extLst>
          </p:cNvPr>
          <p:cNvSpPr>
            <a:spLocks noGrp="1"/>
          </p:cNvSpPr>
          <p:nvPr>
            <p:ph type="pic" sz="quarter" idx="24" hasCustomPrompt="1"/>
          </p:nvPr>
        </p:nvSpPr>
        <p:spPr>
          <a:xfrm>
            <a:off x="441122" y="1268412"/>
            <a:ext cx="8237740" cy="5038725"/>
          </a:xfrm>
          <a:prstGeom prst="rect">
            <a:avLst/>
          </a:prstGeom>
        </p:spPr>
        <p:txBody>
          <a:bodyPr/>
          <a:lstStyle>
            <a:lvl1pPr>
              <a:defRPr sz="1600"/>
            </a:lvl1pPr>
          </a:lstStyle>
          <a:p>
            <a:r>
              <a:rPr lang="en-US"/>
              <a:t>Insert Ai Art Walk image.</a:t>
            </a:r>
            <a:endParaRPr lang="en-GB"/>
          </a:p>
        </p:txBody>
      </p:sp>
    </p:spTree>
    <p:extLst>
      <p:ext uri="{BB962C8B-B14F-4D97-AF65-F5344CB8AC3E}">
        <p14:creationId xmlns:p14="http://schemas.microsoft.com/office/powerpoint/2010/main" val="360389925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at We Learne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35622"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278352"/>
            <a:ext cx="8233422" cy="369332"/>
          </a:xfrm>
          <a:prstGeom prst="rect">
            <a:avLst/>
          </a:prstGeom>
        </p:spPr>
        <p:txBody>
          <a:bodyPr wrap="square" lIns="0" tIns="0" rIns="0" bIns="0">
            <a:spAutoFit/>
          </a:bodyPr>
          <a:lstStyle>
            <a:lvl1pPr>
              <a:defRPr sz="2400" b="0" i="0">
                <a:latin typeface="+mn-lt"/>
              </a:defRPr>
            </a:lvl1pPr>
          </a:lstStyle>
          <a:p>
            <a:pPr lvl="0"/>
            <a:r>
              <a:rPr lang="en-GB"/>
              <a:t>Insert text here.</a:t>
            </a:r>
          </a:p>
        </p:txBody>
      </p:sp>
      <p:sp>
        <p:nvSpPr>
          <p:cNvPr id="6" name="TextBox 5">
            <a:extLst>
              <a:ext uri="{FF2B5EF4-FFF2-40B4-BE49-F238E27FC236}">
                <a16:creationId xmlns:a16="http://schemas.microsoft.com/office/drawing/2014/main" id="{AD010F7E-E1E6-6B12-DEDC-39B4414CEB4D}"/>
              </a:ext>
            </a:extLst>
          </p:cNvPr>
          <p:cNvSpPr txBox="1"/>
          <p:nvPr userDrawn="1"/>
        </p:nvSpPr>
        <p:spPr>
          <a:xfrm>
            <a:off x="440072" y="403193"/>
            <a:ext cx="7777148" cy="553998"/>
          </a:xfrm>
          <a:prstGeom prst="rect">
            <a:avLst/>
          </a:prstGeom>
          <a:noFill/>
          <a:ln>
            <a:noFill/>
          </a:ln>
        </p:spPr>
        <p:txBody>
          <a:bodyPr wrap="square" lIns="0" tIns="0" rIns="0" bIns="0" rtlCol="0">
            <a:spAutoFit/>
          </a:bodyPr>
          <a:lstStyle/>
          <a:p>
            <a:r>
              <a:rPr lang="en-US" sz="3600" b="1" i="0">
                <a:solidFill>
                  <a:schemeClr val="accent1"/>
                </a:solidFill>
                <a:latin typeface="+mn-lt"/>
              </a:rPr>
              <a:t>What We Learned</a:t>
            </a:r>
          </a:p>
        </p:txBody>
      </p:sp>
      <p:sp>
        <p:nvSpPr>
          <p:cNvPr id="2" name="Picture Placeholder 4">
            <a:extLst>
              <a:ext uri="{FF2B5EF4-FFF2-40B4-BE49-F238E27FC236}">
                <a16:creationId xmlns:a16="http://schemas.microsoft.com/office/drawing/2014/main" id="{10E8DD67-0F3C-2E81-A1DD-7A230B8353A1}"/>
              </a:ext>
            </a:extLst>
          </p:cNvPr>
          <p:cNvSpPr>
            <a:spLocks noGrp="1"/>
          </p:cNvSpPr>
          <p:nvPr>
            <p:ph type="pic" sz="quarter" idx="23" hasCustomPrompt="1"/>
          </p:nvPr>
        </p:nvSpPr>
        <p:spPr>
          <a:xfrm>
            <a:off x="431799" y="2260535"/>
            <a:ext cx="8239125" cy="4053761"/>
          </a:xfrm>
          <a:prstGeom prst="rect">
            <a:avLst/>
          </a:prstGeom>
        </p:spPr>
        <p:txBody>
          <a:bodyPr/>
          <a:lstStyle>
            <a:lvl1pPr>
              <a:defRPr/>
            </a:lvl1pPr>
          </a:lstStyle>
          <a:p>
            <a:r>
              <a:rPr lang="en-US"/>
              <a:t>Insert exemplar from last lesson</a:t>
            </a:r>
            <a:endParaRPr lang="en-GB"/>
          </a:p>
        </p:txBody>
      </p:sp>
    </p:spTree>
    <p:extLst>
      <p:ext uri="{BB962C8B-B14F-4D97-AF65-F5344CB8AC3E}">
        <p14:creationId xmlns:p14="http://schemas.microsoft.com/office/powerpoint/2010/main" val="4201410924"/>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How Well Did You Learn?">
    <p:spTree>
      <p:nvGrpSpPr>
        <p:cNvPr id="1" name=""/>
        <p:cNvGrpSpPr/>
        <p:nvPr/>
      </p:nvGrpSpPr>
      <p:grpSpPr>
        <a:xfrm>
          <a:off x="0" y="0"/>
          <a:ext cx="0" cy="0"/>
          <a:chOff x="0" y="0"/>
          <a:chExt cx="0" cy="0"/>
        </a:xfrm>
      </p:grpSpPr>
      <p:pic>
        <p:nvPicPr>
          <p:cNvPr id="3" name="perfect-beauty-191271.mp3">
            <a:hlinkClick r:id="" action="ppaction://media"/>
            <a:extLst>
              <a:ext uri="{FF2B5EF4-FFF2-40B4-BE49-F238E27FC236}">
                <a16:creationId xmlns:a16="http://schemas.microsoft.com/office/drawing/2014/main" id="{4E344AEE-FCB1-7E02-FC63-42E86F03EA8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6"/>
          <a:stretch>
            <a:fillRect/>
          </a:stretch>
        </p:blipFill>
        <p:spPr>
          <a:xfrm>
            <a:off x="4157662" y="5429177"/>
            <a:ext cx="812800" cy="812800"/>
          </a:xfrm>
          <a:prstGeom prst="rect">
            <a:avLst/>
          </a:prstGeom>
        </p:spPr>
      </p:pic>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D010F7E-E1E6-6B12-DEDC-39B4414CEB4D}"/>
              </a:ext>
            </a:extLst>
          </p:cNvPr>
          <p:cNvSpPr txBox="1"/>
          <p:nvPr userDrawn="1"/>
        </p:nvSpPr>
        <p:spPr>
          <a:xfrm>
            <a:off x="440070" y="403193"/>
            <a:ext cx="7777148" cy="533400"/>
          </a:xfrm>
          <a:prstGeom prst="rect">
            <a:avLst/>
          </a:prstGeom>
          <a:noFill/>
          <a:ln>
            <a:noFill/>
          </a:ln>
        </p:spPr>
        <p:txBody>
          <a:bodyPr wrap="square" lIns="0" tIns="0" rIns="0" bIns="0" rtlCol="0">
            <a:noAutofit/>
          </a:bodyPr>
          <a:lstStyle/>
          <a:p>
            <a:r>
              <a:rPr lang="en-US" sz="3600" b="1" i="0">
                <a:solidFill>
                  <a:schemeClr val="accent1"/>
                </a:solidFill>
                <a:latin typeface="+mn-lt"/>
              </a:rPr>
              <a:t>How Well Did You Learn?</a:t>
            </a:r>
          </a:p>
        </p:txBody>
      </p:sp>
      <p:pic>
        <p:nvPicPr>
          <p:cNvPr id="9" name="shutterstock_1104400065">
            <a:hlinkClick r:id="" action="ppaction://media"/>
            <a:extLst>
              <a:ext uri="{FF2B5EF4-FFF2-40B4-BE49-F238E27FC236}">
                <a16:creationId xmlns:a16="http://schemas.microsoft.com/office/drawing/2014/main" id="{297EE39C-8D8A-D8EC-2CE1-A8A2A4CE145D}"/>
              </a:ext>
            </a:extLst>
          </p:cNvPr>
          <p:cNvPicPr>
            <a:picLocks noChangeAspect="1"/>
          </p:cNvPicPr>
          <p:nvPr userDrawn="1">
            <a:videoFile r:link="rId4"/>
            <p:extLst>
              <p:ext uri="{DAA4B4D4-6D71-4841-9C94-3DE7FCFB9230}">
                <p14:media xmlns:p14="http://schemas.microsoft.com/office/powerpoint/2010/main" r:embed="rId3"/>
              </p:ext>
            </p:extLst>
          </p:nvPr>
        </p:nvPicPr>
        <p:blipFill>
          <a:blip r:embed="rId7"/>
          <a:stretch>
            <a:fillRect/>
          </a:stretch>
        </p:blipFill>
        <p:spPr>
          <a:xfrm>
            <a:off x="440070" y="1280026"/>
            <a:ext cx="8238792" cy="4850195"/>
          </a:xfrm>
          <a:prstGeom prst="rect">
            <a:avLst/>
          </a:prstGeom>
        </p:spPr>
      </p:pic>
      <p:sp>
        <p:nvSpPr>
          <p:cNvPr id="2" name="TextBox 1">
            <a:extLst>
              <a:ext uri="{FF2B5EF4-FFF2-40B4-BE49-F238E27FC236}">
                <a16:creationId xmlns:a16="http://schemas.microsoft.com/office/drawing/2014/main" id="{7F12C4CA-6E56-65A5-C06A-1C09B95F6E6C}"/>
              </a:ext>
            </a:extLst>
          </p:cNvPr>
          <p:cNvSpPr txBox="1"/>
          <p:nvPr userDrawn="1"/>
        </p:nvSpPr>
        <p:spPr>
          <a:xfrm>
            <a:off x="8580664" y="6523264"/>
            <a:ext cx="0" cy="0"/>
          </a:xfrm>
          <a:prstGeom prst="rect">
            <a:avLst/>
          </a:prstGeom>
          <a:noFill/>
          <a:ln>
            <a:noFill/>
          </a:ln>
        </p:spPr>
        <p:txBody>
          <a:bodyPr wrap="none" rtlCol="0">
            <a:noAutofit/>
          </a:bodyPr>
          <a:lstStyle/>
          <a:p>
            <a:pPr>
              <a:spcBef>
                <a:spcPts val="672"/>
              </a:spcBef>
            </a:pPr>
            <a:endParaRPr lang="en-GB" sz="2800" i="0">
              <a:solidFill>
                <a:schemeClr val="tx1"/>
              </a:solidFill>
              <a:latin typeface="Calibri"/>
              <a:cs typeface="Calibri"/>
            </a:endParaRPr>
          </a:p>
        </p:txBody>
      </p:sp>
    </p:spTree>
    <p:extLst>
      <p:ext uri="{BB962C8B-B14F-4D97-AF65-F5344CB8AC3E}">
        <p14:creationId xmlns:p14="http://schemas.microsoft.com/office/powerpoint/2010/main" val="44103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99" fill="hold"/>
                                        <p:tgtEl>
                                          <p:spTgt spid="9"/>
                                        </p:tgtEl>
                                      </p:cBhvr>
                                    </p:cmd>
                                  </p:childTnLst>
                                </p:cTn>
                              </p:par>
                              <p:par>
                                <p:cTn id="7" presetID="1" presetClass="mediacall" presetSubtype="0" fill="hold" nodeType="withEffect">
                                  <p:stCondLst>
                                    <p:cond delay="0"/>
                                  </p:stCondLst>
                                  <p:childTnLst>
                                    <p:cmd type="call" cmd="playFrom(0.0)">
                                      <p:cBhvr>
                                        <p:cTn id="8" dur="440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9"/>
                </p:tgtEl>
              </p:cMediaNode>
            </p:video>
            <p:audio>
              <p:cMediaNode vol="80000">
                <p:cTn id="10" fill="hold" display="0">
                  <p:stCondLst>
                    <p:cond delay="indefinite"/>
                  </p:stCondLst>
                  <p:endCondLst>
                    <p:cond evt="onStopAudio" delay="0">
                      <p:tgtEl>
                        <p:sldTgt/>
                      </p:tgtEl>
                    </p:cond>
                  </p:endCondLst>
                </p:cTn>
                <p:tgtEl>
                  <p:spTgt spid="3"/>
                </p:tgtEl>
              </p:cMediaNode>
            </p:audio>
          </p:childTnLst>
        </p:cTn>
      </p:par>
    </p:tnLst>
  </p:timing>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e Are Learning Nex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54818" y="1301432"/>
            <a:ext cx="8234363" cy="369332"/>
          </a:xfrm>
          <a:prstGeom prst="rect">
            <a:avLst/>
          </a:prstGeom>
        </p:spPr>
        <p:txBody>
          <a:bodyPr wrap="square" lIns="0" tIns="0" rIns="0" bIns="0">
            <a:spAutoFit/>
          </a:bodyPr>
          <a:lstStyle>
            <a:lvl1pPr>
              <a:defRPr sz="2400" b="0" i="0">
                <a:latin typeface="+mn-lt"/>
              </a:defRPr>
            </a:lvl1pPr>
          </a:lstStyle>
          <a:p>
            <a:pPr lvl="0"/>
            <a:r>
              <a:rPr lang="en-GB"/>
              <a:t>Insert text here.</a:t>
            </a:r>
          </a:p>
        </p:txBody>
      </p:sp>
      <p:sp>
        <p:nvSpPr>
          <p:cNvPr id="13" name="Rectangle 12">
            <a:extLst>
              <a:ext uri="{FF2B5EF4-FFF2-40B4-BE49-F238E27FC236}">
                <a16:creationId xmlns:a16="http://schemas.microsoft.com/office/drawing/2014/main" id="{5B88F415-FD31-477E-B763-F7A3EB70666F}"/>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D010F7E-E1E6-6B12-DEDC-39B4414CEB4D}"/>
              </a:ext>
            </a:extLst>
          </p:cNvPr>
          <p:cNvSpPr txBox="1"/>
          <p:nvPr userDrawn="1"/>
        </p:nvSpPr>
        <p:spPr>
          <a:xfrm>
            <a:off x="440070" y="403193"/>
            <a:ext cx="7777148" cy="553998"/>
          </a:xfrm>
          <a:prstGeom prst="rect">
            <a:avLst/>
          </a:prstGeom>
          <a:noFill/>
          <a:ln>
            <a:noFill/>
          </a:ln>
        </p:spPr>
        <p:txBody>
          <a:bodyPr wrap="square" lIns="0" tIns="0" rIns="0" bIns="0" rtlCol="0">
            <a:spAutoFit/>
          </a:bodyPr>
          <a:lstStyle/>
          <a:p>
            <a:r>
              <a:rPr lang="en-US" sz="3600" b="1" i="0">
                <a:solidFill>
                  <a:schemeClr val="accent1"/>
                </a:solidFill>
                <a:latin typeface="+mn-lt"/>
              </a:rPr>
              <a:t>We Are Learning Next</a:t>
            </a:r>
          </a:p>
        </p:txBody>
      </p:sp>
      <p:sp>
        <p:nvSpPr>
          <p:cNvPr id="3" name="Picture Placeholder 4">
            <a:extLst>
              <a:ext uri="{FF2B5EF4-FFF2-40B4-BE49-F238E27FC236}">
                <a16:creationId xmlns:a16="http://schemas.microsoft.com/office/drawing/2014/main" id="{07293663-180E-339F-52A7-0F0DBEC90DE3}"/>
              </a:ext>
            </a:extLst>
          </p:cNvPr>
          <p:cNvSpPr>
            <a:spLocks noGrp="1"/>
          </p:cNvSpPr>
          <p:nvPr>
            <p:ph type="pic" sz="quarter" idx="23" hasCustomPrompt="1"/>
          </p:nvPr>
        </p:nvSpPr>
        <p:spPr>
          <a:xfrm>
            <a:off x="431799" y="2260535"/>
            <a:ext cx="8239125" cy="4053761"/>
          </a:xfrm>
          <a:prstGeom prst="rect">
            <a:avLst/>
          </a:prstGeom>
        </p:spPr>
        <p:txBody>
          <a:bodyPr/>
          <a:lstStyle>
            <a:lvl1pPr>
              <a:defRPr/>
            </a:lvl1pPr>
          </a:lstStyle>
          <a:p>
            <a:r>
              <a:rPr lang="en-US"/>
              <a:t>Insert exemplar from last lesson</a:t>
            </a:r>
            <a:endParaRPr lang="en-GB"/>
          </a:p>
        </p:txBody>
      </p:sp>
    </p:spTree>
    <p:extLst>
      <p:ext uri="{BB962C8B-B14F-4D97-AF65-F5344CB8AC3E}">
        <p14:creationId xmlns:p14="http://schemas.microsoft.com/office/powerpoint/2010/main" val="319590167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at We Kn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10" name="TextBox 9">
            <a:extLst>
              <a:ext uri="{FF2B5EF4-FFF2-40B4-BE49-F238E27FC236}">
                <a16:creationId xmlns:a16="http://schemas.microsoft.com/office/drawing/2014/main" id="{530D584D-7BD7-0258-9868-3AAC6C49440B}"/>
              </a:ext>
            </a:extLst>
          </p:cNvPr>
          <p:cNvSpPr txBox="1"/>
          <p:nvPr userDrawn="1"/>
        </p:nvSpPr>
        <p:spPr>
          <a:xfrm>
            <a:off x="450647" y="403549"/>
            <a:ext cx="7662862"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What We Know</a:t>
            </a: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911A3348-CB8D-DD6B-912C-0CCC0AF2C413}"/>
              </a:ext>
            </a:extLst>
          </p:cNvPr>
          <p:cNvSpPr>
            <a:spLocks noGrp="1"/>
          </p:cNvSpPr>
          <p:nvPr>
            <p:ph type="body" sz="quarter" idx="24"/>
          </p:nvPr>
        </p:nvSpPr>
        <p:spPr>
          <a:xfrm>
            <a:off x="444500" y="1281287"/>
            <a:ext cx="8239125" cy="600075"/>
          </a:xfrm>
          <a:prstGeom prst="rect">
            <a:avLst/>
          </a:prstGeom>
        </p:spPr>
        <p:txBody>
          <a:bodyPr lIns="0" tIns="0" rIns="0" bIns="0"/>
          <a:lstStyle>
            <a:lvl1pPr>
              <a:defRPr sz="2400" b="0" i="0">
                <a:latin typeface="+mn-lt"/>
              </a:defRPr>
            </a:lvl1pPr>
          </a:lstStyle>
          <a:p>
            <a:pPr lvl="0"/>
            <a:r>
              <a:rPr lang="en-US"/>
              <a:t>Click to edit</a:t>
            </a:r>
          </a:p>
        </p:txBody>
      </p:sp>
      <p:sp>
        <p:nvSpPr>
          <p:cNvPr id="3" name="Picture Placeholder 4">
            <a:extLst>
              <a:ext uri="{FF2B5EF4-FFF2-40B4-BE49-F238E27FC236}">
                <a16:creationId xmlns:a16="http://schemas.microsoft.com/office/drawing/2014/main" id="{0048EF68-5AA1-EE9E-AC56-FCFC46C61123}"/>
              </a:ext>
            </a:extLst>
          </p:cNvPr>
          <p:cNvSpPr>
            <a:spLocks noGrp="1"/>
          </p:cNvSpPr>
          <p:nvPr>
            <p:ph type="pic" sz="quarter" idx="23" hasCustomPrompt="1"/>
          </p:nvPr>
        </p:nvSpPr>
        <p:spPr>
          <a:xfrm>
            <a:off x="431799" y="2560708"/>
            <a:ext cx="8239125" cy="3753588"/>
          </a:xfrm>
          <a:prstGeom prst="rect">
            <a:avLst/>
          </a:prstGeom>
        </p:spPr>
        <p:txBody>
          <a:bodyPr/>
          <a:lstStyle>
            <a:lvl1pPr>
              <a:defRPr/>
            </a:lvl1pPr>
          </a:lstStyle>
          <a:p>
            <a:r>
              <a:rPr lang="en-US"/>
              <a:t>Insert exemplar from last lesson</a:t>
            </a:r>
            <a:endParaRPr lang="en-GB"/>
          </a:p>
        </p:txBody>
      </p:sp>
    </p:spTree>
    <p:extLst>
      <p:ext uri="{BB962C8B-B14F-4D97-AF65-F5344CB8AC3E}">
        <p14:creationId xmlns:p14="http://schemas.microsoft.com/office/powerpoint/2010/main" val="3636297572"/>
      </p:ext>
    </p:extLst>
  </p:cSld>
  <p:clrMapOvr>
    <a:masterClrMapping/>
  </p:clrMapOvr>
  <p:hf hdr="0" dt="0"/>
  <p:extLst>
    <p:ext uri="{DCECCB84-F9BA-43D5-87BE-67443E8EF086}">
      <p15:sldGuideLst xmlns:p15="http://schemas.microsoft.com/office/powerpoint/2012/main">
        <p15:guide id="1" orient="horz" pos="75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ack Cover">
    <p:bg>
      <p:bgPr>
        <a:solidFill>
          <a:schemeClr val="bg1">
            <a:alpha val="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2F1CBF-4FDF-975C-6BC1-98C368B95F30}"/>
              </a:ext>
            </a:extLst>
          </p:cNvPr>
          <p:cNvSpPr/>
          <p:nvPr userDrawn="1"/>
        </p:nvSpPr>
        <p:spPr>
          <a:xfrm>
            <a:off x="0" y="6016"/>
            <a:ext cx="9144000" cy="1951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AU">
              <a:solidFill>
                <a:schemeClr val="bg1"/>
              </a:solidFill>
            </a:endParaRPr>
          </a:p>
        </p:txBody>
      </p:sp>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pic>
        <p:nvPicPr>
          <p:cNvPr id="8" name="Picture 7" descr="A black background with yellow and blue rectangles&#10;&#10;Description automatically generated">
            <a:extLst>
              <a:ext uri="{FF2B5EF4-FFF2-40B4-BE49-F238E27FC236}">
                <a16:creationId xmlns:a16="http://schemas.microsoft.com/office/drawing/2014/main" id="{D3DC7D44-DDDB-B39E-837D-A726CA953D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7042" y="411873"/>
            <a:ext cx="3089916" cy="1140227"/>
          </a:xfrm>
          <a:prstGeom prst="rect">
            <a:avLst/>
          </a:prstGeom>
        </p:spPr>
      </p:pic>
      <p:sp>
        <p:nvSpPr>
          <p:cNvPr id="4" name="Rectangle 3">
            <a:extLst>
              <a:ext uri="{FF2B5EF4-FFF2-40B4-BE49-F238E27FC236}">
                <a16:creationId xmlns:a16="http://schemas.microsoft.com/office/drawing/2014/main" id="{204485DF-7256-1A7A-CAAF-F95F4EAFEADC}"/>
              </a:ext>
            </a:extLst>
          </p:cNvPr>
          <p:cNvSpPr/>
          <p:nvPr userDrawn="1"/>
        </p:nvSpPr>
        <p:spPr>
          <a:xfrm>
            <a:off x="0" y="1951938"/>
            <a:ext cx="9144000" cy="4906062"/>
          </a:xfrm>
          <a:prstGeom prst="rect">
            <a:avLst/>
          </a:prstGeom>
          <a:solidFill>
            <a:srgbClr val="10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AU">
              <a:solidFill>
                <a:schemeClr val="bg1"/>
              </a:solidFill>
            </a:endParaRPr>
          </a:p>
        </p:txBody>
      </p:sp>
    </p:spTree>
    <p:extLst>
      <p:ext uri="{BB962C8B-B14F-4D97-AF65-F5344CB8AC3E}">
        <p14:creationId xmlns:p14="http://schemas.microsoft.com/office/powerpoint/2010/main" val="256710848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I Do: Find.. ">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BC02B18-278C-C590-D619-A39FCEA9BAE9}"/>
              </a:ext>
            </a:extLst>
          </p:cNvPr>
          <p:cNvSpPr txBox="1"/>
          <p:nvPr userDrawn="1"/>
        </p:nvSpPr>
        <p:spPr>
          <a:xfrm>
            <a:off x="441123" y="397906"/>
            <a:ext cx="835314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 </a:t>
            </a:r>
            <a:endParaRPr lang="en-US" sz="3600" b="1" i="0">
              <a:solidFill>
                <a:schemeClr val="tx1"/>
              </a:solidFill>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7" name="Oval 46">
            <a:extLst>
              <a:ext uri="{FF2B5EF4-FFF2-40B4-BE49-F238E27FC236}">
                <a16:creationId xmlns:a16="http://schemas.microsoft.com/office/drawing/2014/main" id="{F7F93669-53D3-4AE3-BCF6-D5737C5A5C1D}"/>
              </a:ext>
            </a:extLst>
          </p:cNvPr>
          <p:cNvSpPr/>
          <p:nvPr userDrawn="1"/>
        </p:nvSpPr>
        <p:spPr>
          <a:xfrm>
            <a:off x="534782" y="1089734"/>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5" name="Text Placeholder 5">
            <a:extLst>
              <a:ext uri="{FF2B5EF4-FFF2-40B4-BE49-F238E27FC236}">
                <a16:creationId xmlns:a16="http://schemas.microsoft.com/office/drawing/2014/main" id="{30B6177E-8C51-B2DA-1FC6-5D0A62F0B56B}"/>
              </a:ext>
            </a:extLst>
          </p:cNvPr>
          <p:cNvSpPr>
            <a:spLocks noGrp="1"/>
          </p:cNvSpPr>
          <p:nvPr>
            <p:ph type="body" sz="quarter" idx="24" hasCustomPrompt="1"/>
          </p:nvPr>
        </p:nvSpPr>
        <p:spPr>
          <a:xfrm>
            <a:off x="1390922" y="401037"/>
            <a:ext cx="7270185" cy="553998"/>
          </a:xfrm>
          <a:prstGeom prst="rect">
            <a:avLst/>
          </a:prstGeom>
        </p:spPr>
        <p:txBody>
          <a:bodyPr lIns="0" tIns="0" rIns="0" bIns="0">
            <a:spAutoFit/>
          </a:bodyPr>
          <a:lstStyle>
            <a:lvl1pPr>
              <a:defRPr sz="3600" b="1">
                <a:solidFill>
                  <a:schemeClr val="tx1"/>
                </a:solidFill>
              </a:defRPr>
            </a:lvl1pPr>
          </a:lstStyle>
          <a:p>
            <a:pPr lvl="0"/>
            <a:r>
              <a:rPr lang="en-AU"/>
              <a:t>Insert Activity Name</a:t>
            </a:r>
          </a:p>
        </p:txBody>
      </p:sp>
      <p:sp>
        <p:nvSpPr>
          <p:cNvPr id="8" name="Picture Placeholder 4">
            <a:extLst>
              <a:ext uri="{FF2B5EF4-FFF2-40B4-BE49-F238E27FC236}">
                <a16:creationId xmlns:a16="http://schemas.microsoft.com/office/drawing/2014/main" id="{AD9E3B6E-4220-1D6D-AF22-9E026016E9B7}"/>
              </a:ext>
            </a:extLst>
          </p:cNvPr>
          <p:cNvSpPr>
            <a:spLocks noGrp="1"/>
          </p:cNvSpPr>
          <p:nvPr>
            <p:ph type="pic" sz="quarter" idx="25" hasCustomPrompt="1"/>
          </p:nvPr>
        </p:nvSpPr>
        <p:spPr>
          <a:xfrm>
            <a:off x="441123" y="1186239"/>
            <a:ext cx="8219984" cy="5143142"/>
          </a:xfrm>
          <a:prstGeom prst="rect">
            <a:avLst/>
          </a:prstGeom>
        </p:spPr>
        <p:txBody>
          <a:bodyPr/>
          <a:lstStyle>
            <a:lvl1pPr>
              <a:defRPr sz="1600"/>
            </a:lvl1pPr>
          </a:lstStyle>
          <a:p>
            <a:r>
              <a:rPr lang="en-US"/>
              <a:t>Insert example images.</a:t>
            </a:r>
            <a:endParaRPr lang="en-GB"/>
          </a:p>
        </p:txBody>
      </p:sp>
    </p:spTree>
    <p:extLst>
      <p:ext uri="{BB962C8B-B14F-4D97-AF65-F5344CB8AC3E}">
        <p14:creationId xmlns:p14="http://schemas.microsoft.com/office/powerpoint/2010/main" val="419711308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What We Learne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35622"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0928"/>
            <a:ext cx="8233422" cy="369332"/>
          </a:xfrm>
          <a:prstGeom prst="rect">
            <a:avLst/>
          </a:prstGeom>
        </p:spPr>
        <p:txBody>
          <a:bodyPr wrap="square" lIns="0" tIns="0" rIns="0" bIns="0">
            <a:spAutoFit/>
          </a:bodyPr>
          <a:lstStyle>
            <a:lvl1pPr>
              <a:defRPr sz="2400" b="0" i="0">
                <a:latin typeface="Calibri" panose="020F0502020204030204" pitchFamily="34" charset="0"/>
              </a:defRPr>
            </a:lvl1pPr>
          </a:lstStyle>
          <a:p>
            <a:pPr lvl="0"/>
            <a:r>
              <a:rPr lang="en-GB"/>
              <a:t>Insert text here.</a:t>
            </a:r>
          </a:p>
        </p:txBody>
      </p:sp>
      <p:sp>
        <p:nvSpPr>
          <p:cNvPr id="6" name="TextBox 5">
            <a:extLst>
              <a:ext uri="{FF2B5EF4-FFF2-40B4-BE49-F238E27FC236}">
                <a16:creationId xmlns:a16="http://schemas.microsoft.com/office/drawing/2014/main" id="{AD010F7E-E1E6-6B12-DEDC-39B4414CEB4D}"/>
              </a:ext>
            </a:extLst>
          </p:cNvPr>
          <p:cNvSpPr txBox="1"/>
          <p:nvPr userDrawn="1"/>
        </p:nvSpPr>
        <p:spPr>
          <a:xfrm>
            <a:off x="440072" y="403193"/>
            <a:ext cx="7777148" cy="553998"/>
          </a:xfrm>
          <a:prstGeom prst="rect">
            <a:avLst/>
          </a:prstGeom>
          <a:noFill/>
          <a:ln>
            <a:noFill/>
          </a:ln>
        </p:spPr>
        <p:txBody>
          <a:bodyPr wrap="square" lIns="0" tIns="0" rIns="0" bIns="0" rtlCol="0">
            <a:spAutoFit/>
          </a:bodyPr>
          <a:lstStyle/>
          <a:p>
            <a:r>
              <a:rPr lang="en-US" sz="3600" b="1" i="0">
                <a:solidFill>
                  <a:schemeClr val="accent1"/>
                </a:solidFill>
                <a:latin typeface="+mn-lt"/>
              </a:rPr>
              <a:t>What We Learned</a:t>
            </a:r>
          </a:p>
        </p:txBody>
      </p:sp>
    </p:spTree>
    <p:extLst>
      <p:ext uri="{BB962C8B-B14F-4D97-AF65-F5344CB8AC3E}">
        <p14:creationId xmlns:p14="http://schemas.microsoft.com/office/powerpoint/2010/main" val="558022968"/>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We Are Learning Nex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200454"/>
            <a:ext cx="8234363" cy="369332"/>
          </a:xfrm>
          <a:prstGeom prst="rect">
            <a:avLst/>
          </a:prstGeom>
        </p:spPr>
        <p:txBody>
          <a:bodyPr wrap="square" lIns="0" tIns="0" rIns="0" bIns="0">
            <a:spAutoFit/>
          </a:bodyPr>
          <a:lstStyle>
            <a:lvl1pPr>
              <a:defRPr sz="2400" b="0" i="0">
                <a:latin typeface="Calibri" panose="020F0502020204030204" pitchFamily="34" charset="0"/>
              </a:defRPr>
            </a:lvl1pPr>
          </a:lstStyle>
          <a:p>
            <a:pPr lvl="0"/>
            <a:r>
              <a:rPr lang="en-GB"/>
              <a:t>Insert text here.</a:t>
            </a:r>
          </a:p>
        </p:txBody>
      </p:sp>
      <p:sp>
        <p:nvSpPr>
          <p:cNvPr id="6" name="TextBox 5">
            <a:extLst>
              <a:ext uri="{FF2B5EF4-FFF2-40B4-BE49-F238E27FC236}">
                <a16:creationId xmlns:a16="http://schemas.microsoft.com/office/drawing/2014/main" id="{AD010F7E-E1E6-6B12-DEDC-39B4414CEB4D}"/>
              </a:ext>
            </a:extLst>
          </p:cNvPr>
          <p:cNvSpPr txBox="1"/>
          <p:nvPr userDrawn="1"/>
        </p:nvSpPr>
        <p:spPr>
          <a:xfrm>
            <a:off x="440070" y="403193"/>
            <a:ext cx="7777148" cy="553998"/>
          </a:xfrm>
          <a:prstGeom prst="rect">
            <a:avLst/>
          </a:prstGeom>
          <a:noFill/>
          <a:ln>
            <a:noFill/>
          </a:ln>
        </p:spPr>
        <p:txBody>
          <a:bodyPr wrap="square" lIns="0" tIns="0" rIns="0" bIns="0" rtlCol="0">
            <a:spAutoFit/>
          </a:bodyPr>
          <a:lstStyle/>
          <a:p>
            <a:r>
              <a:rPr lang="en-US" sz="3600" b="1" i="0">
                <a:solidFill>
                  <a:schemeClr val="accent1"/>
                </a:solidFill>
                <a:latin typeface="+mn-lt"/>
              </a:rPr>
              <a:t>We Are Learning Next</a:t>
            </a:r>
          </a:p>
        </p:txBody>
      </p:sp>
      <p:sp>
        <p:nvSpPr>
          <p:cNvPr id="2" name="Picture Placeholder 4">
            <a:extLst>
              <a:ext uri="{FF2B5EF4-FFF2-40B4-BE49-F238E27FC236}">
                <a16:creationId xmlns:a16="http://schemas.microsoft.com/office/drawing/2014/main" id="{2A9A74C2-3DAE-3642-D800-0DB5F454575E}"/>
              </a:ext>
            </a:extLst>
          </p:cNvPr>
          <p:cNvSpPr>
            <a:spLocks noGrp="1"/>
          </p:cNvSpPr>
          <p:nvPr>
            <p:ph type="pic" sz="quarter" idx="23" hasCustomPrompt="1"/>
          </p:nvPr>
        </p:nvSpPr>
        <p:spPr>
          <a:xfrm>
            <a:off x="1866900" y="2451908"/>
            <a:ext cx="5410200" cy="3862388"/>
          </a:xfrm>
          <a:prstGeom prst="rect">
            <a:avLst/>
          </a:prstGeom>
        </p:spPr>
        <p:txBody>
          <a:bodyPr/>
          <a:lstStyle>
            <a:lvl1pPr>
              <a:defRPr/>
            </a:lvl1pPr>
          </a:lstStyle>
          <a:p>
            <a:r>
              <a:rPr lang="en-US"/>
              <a:t>Insert exemplar from last lesson</a:t>
            </a:r>
            <a:endParaRPr lang="en-GB"/>
          </a:p>
        </p:txBody>
      </p:sp>
    </p:spTree>
    <p:extLst>
      <p:ext uri="{BB962C8B-B14F-4D97-AF65-F5344CB8AC3E}">
        <p14:creationId xmlns:p14="http://schemas.microsoft.com/office/powerpoint/2010/main" val="3561344187"/>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We Do">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441126" y="397906"/>
            <a:ext cx="1601059"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We Do:</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5" name="Text Placeholder 5">
            <a:extLst>
              <a:ext uri="{FF2B5EF4-FFF2-40B4-BE49-F238E27FC236}">
                <a16:creationId xmlns:a16="http://schemas.microsoft.com/office/drawing/2014/main" id="{74743615-4807-26E9-DFCD-A5DC7D5AF225}"/>
              </a:ext>
            </a:extLst>
          </p:cNvPr>
          <p:cNvSpPr>
            <a:spLocks noGrp="1"/>
          </p:cNvSpPr>
          <p:nvPr>
            <p:ph type="body" sz="quarter" idx="23" hasCustomPrompt="1"/>
          </p:nvPr>
        </p:nvSpPr>
        <p:spPr>
          <a:xfrm>
            <a:off x="1891258" y="401037"/>
            <a:ext cx="6752091" cy="539859"/>
          </a:xfrm>
          <a:prstGeom prst="rect">
            <a:avLst/>
          </a:prstGeom>
        </p:spPr>
        <p:txBody>
          <a:bodyPr lIns="0" tIns="0" rIns="0" bIns="0"/>
          <a:lstStyle>
            <a:lvl1pPr>
              <a:defRPr sz="3600" b="1">
                <a:solidFill>
                  <a:schemeClr val="tx1"/>
                </a:solidFill>
              </a:defRPr>
            </a:lvl1pPr>
          </a:lstStyle>
          <a:p>
            <a:pPr lvl="0"/>
            <a:r>
              <a:rPr lang="en-AU"/>
              <a:t>Add Title</a:t>
            </a:r>
          </a:p>
        </p:txBody>
      </p:sp>
      <p:sp>
        <p:nvSpPr>
          <p:cNvPr id="2" name="Text Placeholder 9">
            <a:extLst>
              <a:ext uri="{FF2B5EF4-FFF2-40B4-BE49-F238E27FC236}">
                <a16:creationId xmlns:a16="http://schemas.microsoft.com/office/drawing/2014/main" id="{F115B899-ACD4-9095-7C9A-9CC82178F6CC}"/>
              </a:ext>
            </a:extLst>
          </p:cNvPr>
          <p:cNvSpPr>
            <a:spLocks noGrp="1"/>
          </p:cNvSpPr>
          <p:nvPr>
            <p:ph type="body" sz="quarter" idx="22"/>
          </p:nvPr>
        </p:nvSpPr>
        <p:spPr>
          <a:xfrm>
            <a:off x="441325" y="1190929"/>
            <a:ext cx="8237538" cy="553998"/>
          </a:xfrm>
          <a:prstGeom prst="rect">
            <a:avLst/>
          </a:prstGeom>
        </p:spPr>
        <p:txBody>
          <a:bodyPr lIns="0" tIns="0" rIns="0" bIns="0">
            <a:spAutoFit/>
          </a:bodyPr>
          <a:lstStyle>
            <a:lvl1pPr marL="0" indent="0">
              <a:buFont typeface="Arial" panose="020B0604020202020204" pitchFamily="34" charset="0"/>
              <a:buNone/>
              <a:defRPr sz="3600" b="0" i="0">
                <a:latin typeface="Calibri" panose="020F0502020204030204" pitchFamily="34" charset="0"/>
              </a:defRPr>
            </a:lvl1pPr>
          </a:lstStyle>
          <a:p>
            <a:pPr lvl="0"/>
            <a:endParaRPr lang="en-GB"/>
          </a:p>
        </p:txBody>
      </p:sp>
    </p:spTree>
    <p:extLst>
      <p:ext uri="{BB962C8B-B14F-4D97-AF65-F5344CB8AC3E}">
        <p14:creationId xmlns:p14="http://schemas.microsoft.com/office/powerpoint/2010/main" val="3627890713"/>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You Do: Sticker...">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441124" y="397906"/>
            <a:ext cx="8234363"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You Do:</a:t>
            </a:r>
            <a:endParaRPr lang="en-US" sz="3600" b="1" i="0">
              <a:solidFill>
                <a:schemeClr val="tx1"/>
              </a:solidFill>
              <a:latin typeface="Calibri" panose="020F0502020204030204" pitchFamily="34" charset="0"/>
              <a:cs typeface="Calibri" panose="020F0502020204030204" pitchFamily="34" charset="0"/>
            </a:endParaRPr>
          </a:p>
        </p:txBody>
      </p:sp>
      <p:sp>
        <p:nvSpPr>
          <p:cNvPr id="3" name="Text Placeholder 5">
            <a:extLst>
              <a:ext uri="{FF2B5EF4-FFF2-40B4-BE49-F238E27FC236}">
                <a16:creationId xmlns:a16="http://schemas.microsoft.com/office/drawing/2014/main" id="{F43C3402-0B63-693A-F588-12EF5EA94A27}"/>
              </a:ext>
            </a:extLst>
          </p:cNvPr>
          <p:cNvSpPr>
            <a:spLocks noGrp="1"/>
          </p:cNvSpPr>
          <p:nvPr>
            <p:ph type="body" sz="quarter" idx="23" hasCustomPrompt="1"/>
          </p:nvPr>
        </p:nvSpPr>
        <p:spPr>
          <a:xfrm>
            <a:off x="1967393" y="397906"/>
            <a:ext cx="6735484" cy="553998"/>
          </a:xfrm>
          <a:prstGeom prst="rect">
            <a:avLst/>
          </a:prstGeom>
        </p:spPr>
        <p:txBody>
          <a:bodyPr wrap="square" lIns="0" tIns="0" rIns="0" bIns="0">
            <a:spAutoFit/>
          </a:bodyPr>
          <a:lstStyle>
            <a:lvl1pPr>
              <a:defRPr sz="3600" b="1">
                <a:solidFill>
                  <a:schemeClr val="tx1"/>
                </a:solidFill>
              </a:defRPr>
            </a:lvl1pPr>
          </a:lstStyle>
          <a:p>
            <a:pPr lvl="0"/>
            <a:r>
              <a:rPr lang="en-AU"/>
              <a:t>Artists Share Their Work</a:t>
            </a:r>
          </a:p>
        </p:txBody>
      </p:sp>
      <p:pic>
        <p:nvPicPr>
          <p:cNvPr id="4" name="Picture 3">
            <a:extLst>
              <a:ext uri="{FF2B5EF4-FFF2-40B4-BE49-F238E27FC236}">
                <a16:creationId xmlns:a16="http://schemas.microsoft.com/office/drawing/2014/main" id="{1E99613E-03A8-FC7D-4697-E65DEF82D8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1124" y="1268413"/>
            <a:ext cx="8234362" cy="5038725"/>
          </a:xfrm>
          <a:prstGeom prst="rect">
            <a:avLst/>
          </a:prstGeom>
        </p:spPr>
      </p:pic>
    </p:spTree>
    <p:extLst>
      <p:ext uri="{BB962C8B-B14F-4D97-AF65-F5344CB8AC3E}">
        <p14:creationId xmlns:p14="http://schemas.microsoft.com/office/powerpoint/2010/main" val="1177466443"/>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Attribution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35622"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287075"/>
            <a:ext cx="8233422" cy="184666"/>
          </a:xfrm>
          <a:prstGeom prst="rect">
            <a:avLst/>
          </a:prstGeom>
        </p:spPr>
        <p:txBody>
          <a:bodyPr wrap="square" lIns="0" tIns="0" rIns="0" bIns="0">
            <a:spAutoFit/>
          </a:bodyPr>
          <a:lstStyle>
            <a:lvl1pPr marL="171450" indent="-171450">
              <a:buFont typeface="Arial" panose="020B0604020202020204" pitchFamily="34" charset="0"/>
              <a:buChar char="•"/>
              <a:defRPr sz="1200" b="0" i="0">
                <a:latin typeface="Calibri" panose="020F0502020204030204" pitchFamily="34" charset="0"/>
              </a:defRPr>
            </a:lvl1pPr>
          </a:lstStyle>
          <a:p>
            <a:pPr lvl="0"/>
            <a:r>
              <a:rPr lang="en-GB"/>
              <a:t>Insert text here.</a:t>
            </a:r>
          </a:p>
        </p:txBody>
      </p:sp>
      <p:sp>
        <p:nvSpPr>
          <p:cNvPr id="6" name="TextBox 5">
            <a:extLst>
              <a:ext uri="{FF2B5EF4-FFF2-40B4-BE49-F238E27FC236}">
                <a16:creationId xmlns:a16="http://schemas.microsoft.com/office/drawing/2014/main" id="{AD010F7E-E1E6-6B12-DEDC-39B4414CEB4D}"/>
              </a:ext>
            </a:extLst>
          </p:cNvPr>
          <p:cNvSpPr txBox="1"/>
          <p:nvPr userDrawn="1"/>
        </p:nvSpPr>
        <p:spPr>
          <a:xfrm>
            <a:off x="440072" y="403193"/>
            <a:ext cx="7777148" cy="553998"/>
          </a:xfrm>
          <a:prstGeom prst="rect">
            <a:avLst/>
          </a:prstGeom>
          <a:noFill/>
          <a:ln>
            <a:noFill/>
          </a:ln>
        </p:spPr>
        <p:txBody>
          <a:bodyPr wrap="square" lIns="0" tIns="0" rIns="0" bIns="0" rtlCol="0">
            <a:spAutoFit/>
          </a:bodyPr>
          <a:lstStyle/>
          <a:p>
            <a:r>
              <a:rPr lang="en-US" sz="3600" b="1" i="0">
                <a:solidFill>
                  <a:schemeClr val="accent1"/>
                </a:solidFill>
                <a:latin typeface="+mn-lt"/>
              </a:rPr>
              <a:t>Attributions</a:t>
            </a:r>
          </a:p>
        </p:txBody>
      </p:sp>
    </p:spTree>
    <p:extLst>
      <p:ext uri="{BB962C8B-B14F-4D97-AF65-F5344CB8AC3E}">
        <p14:creationId xmlns:p14="http://schemas.microsoft.com/office/powerpoint/2010/main" val="714396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memb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8" name="TextBox 7">
            <a:extLst>
              <a:ext uri="{FF2B5EF4-FFF2-40B4-BE49-F238E27FC236}">
                <a16:creationId xmlns:a16="http://schemas.microsoft.com/office/drawing/2014/main" id="{AE76E85C-A363-473F-25ED-3502823E97B5}"/>
              </a:ext>
            </a:extLst>
          </p:cNvPr>
          <p:cNvSpPr txBox="1"/>
          <p:nvPr userDrawn="1"/>
        </p:nvSpPr>
        <p:spPr>
          <a:xfrm>
            <a:off x="441122" y="403549"/>
            <a:ext cx="7662862"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Remember</a:t>
            </a:r>
          </a:p>
        </p:txBody>
      </p:sp>
      <p:cxnSp>
        <p:nvCxnSpPr>
          <p:cNvPr id="4" name="Straight Connector 3">
            <a:extLst>
              <a:ext uri="{FF2B5EF4-FFF2-40B4-BE49-F238E27FC236}">
                <a16:creationId xmlns:a16="http://schemas.microsoft.com/office/drawing/2014/main" id="{B55C18BF-9441-209D-F16C-6FFCA2386B41}"/>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EB83F750-466A-3F9E-D198-1BB043A866CD}"/>
              </a:ext>
            </a:extLst>
          </p:cNvPr>
          <p:cNvSpPr>
            <a:spLocks noGrp="1"/>
          </p:cNvSpPr>
          <p:nvPr>
            <p:ph type="body" sz="quarter" idx="24"/>
          </p:nvPr>
        </p:nvSpPr>
        <p:spPr>
          <a:xfrm>
            <a:off x="444500" y="1285602"/>
            <a:ext cx="8239125" cy="600075"/>
          </a:xfrm>
          <a:prstGeom prst="rect">
            <a:avLst/>
          </a:prstGeom>
        </p:spPr>
        <p:txBody>
          <a:bodyPr/>
          <a:lstStyle>
            <a:lvl1pPr>
              <a:defRPr sz="2400" b="0" i="0">
                <a:latin typeface="+mn-lt"/>
              </a:defRPr>
            </a:lvl1pPr>
          </a:lstStyle>
          <a:p>
            <a:pPr lvl="0"/>
            <a:r>
              <a:rPr lang="en-US"/>
              <a:t>Click to edit</a:t>
            </a:r>
          </a:p>
        </p:txBody>
      </p:sp>
      <p:sp>
        <p:nvSpPr>
          <p:cNvPr id="6" name="TextBox 5">
            <a:extLst>
              <a:ext uri="{FF2B5EF4-FFF2-40B4-BE49-F238E27FC236}">
                <a16:creationId xmlns:a16="http://schemas.microsoft.com/office/drawing/2014/main" id="{79901A7F-AFC1-3CA8-696A-4CCAB7A1E844}"/>
              </a:ext>
            </a:extLst>
          </p:cNvPr>
          <p:cNvSpPr txBox="1"/>
          <p:nvPr userDrawn="1"/>
        </p:nvSpPr>
        <p:spPr>
          <a:xfrm>
            <a:off x="1550504" y="-735496"/>
            <a:ext cx="0" cy="0"/>
          </a:xfrm>
          <a:prstGeom prst="rect">
            <a:avLst/>
          </a:prstGeom>
          <a:noFill/>
          <a:ln>
            <a:noFill/>
          </a:ln>
        </p:spPr>
        <p:txBody>
          <a:bodyPr wrap="none" rtlCol="0">
            <a:noAutofit/>
          </a:bodyPr>
          <a:lstStyle/>
          <a:p>
            <a:pPr>
              <a:spcBef>
                <a:spcPts val="672"/>
              </a:spcBef>
            </a:pPr>
            <a:endParaRPr lang="en-GB" sz="2800" i="0">
              <a:solidFill>
                <a:schemeClr val="tx1"/>
              </a:solidFill>
              <a:latin typeface="Calibri"/>
              <a:cs typeface="Calibri"/>
            </a:endParaRPr>
          </a:p>
        </p:txBody>
      </p:sp>
      <p:sp>
        <p:nvSpPr>
          <p:cNvPr id="9" name="Picture Placeholder 4">
            <a:extLst>
              <a:ext uri="{FF2B5EF4-FFF2-40B4-BE49-F238E27FC236}">
                <a16:creationId xmlns:a16="http://schemas.microsoft.com/office/drawing/2014/main" id="{3E64E864-AB16-F42D-70F1-CD3ACA127E4A}"/>
              </a:ext>
            </a:extLst>
          </p:cNvPr>
          <p:cNvSpPr>
            <a:spLocks noGrp="1"/>
          </p:cNvSpPr>
          <p:nvPr>
            <p:ph type="pic" sz="quarter" idx="23" hasCustomPrompt="1"/>
          </p:nvPr>
        </p:nvSpPr>
        <p:spPr>
          <a:xfrm>
            <a:off x="431799" y="2560708"/>
            <a:ext cx="8239125" cy="3753588"/>
          </a:xfrm>
          <a:prstGeom prst="rect">
            <a:avLst/>
          </a:prstGeom>
        </p:spPr>
        <p:txBody>
          <a:bodyPr/>
          <a:lstStyle>
            <a:lvl1pPr>
              <a:defRPr/>
            </a:lvl1pPr>
          </a:lstStyle>
          <a:p>
            <a:r>
              <a:rPr lang="en-US"/>
              <a:t>Insert exemplar from last lesson</a:t>
            </a:r>
            <a:endParaRPr lang="en-GB"/>
          </a:p>
        </p:txBody>
      </p:sp>
    </p:spTree>
    <p:extLst>
      <p:ext uri="{BB962C8B-B14F-4D97-AF65-F5344CB8AC3E}">
        <p14:creationId xmlns:p14="http://schemas.microsoft.com/office/powerpoint/2010/main" val="1113943182"/>
      </p:ext>
    </p:extLst>
  </p:cSld>
  <p:clrMapOvr>
    <a:masterClrMapping/>
  </p:clrMapOvr>
  <p:extLst>
    <p:ext uri="{DCECCB84-F9BA-43D5-87BE-67443E8EF086}">
      <p15:sldGuideLst xmlns:p15="http://schemas.microsoft.com/office/powerpoint/2012/main">
        <p15:guide id="1" orient="horz" pos="79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se What You Kn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8" name="TextBox 7">
            <a:extLst>
              <a:ext uri="{FF2B5EF4-FFF2-40B4-BE49-F238E27FC236}">
                <a16:creationId xmlns:a16="http://schemas.microsoft.com/office/drawing/2014/main" id="{AE76E85C-A363-473F-25ED-3502823E97B5}"/>
              </a:ext>
            </a:extLst>
          </p:cNvPr>
          <p:cNvSpPr txBox="1"/>
          <p:nvPr userDrawn="1"/>
        </p:nvSpPr>
        <p:spPr>
          <a:xfrm>
            <a:off x="441122" y="403549"/>
            <a:ext cx="7662862"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Use What You Know</a:t>
            </a: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D1092437-A55B-39CC-7A4B-24BF2B676FC7}"/>
              </a:ext>
            </a:extLst>
          </p:cNvPr>
          <p:cNvSpPr>
            <a:spLocks noGrp="1"/>
          </p:cNvSpPr>
          <p:nvPr>
            <p:ph type="body" sz="quarter" idx="10" hasCustomPrompt="1"/>
          </p:nvPr>
        </p:nvSpPr>
        <p:spPr>
          <a:xfrm>
            <a:off x="454818" y="1278352"/>
            <a:ext cx="8234363" cy="369332"/>
          </a:xfrm>
          <a:prstGeom prst="rect">
            <a:avLst/>
          </a:prstGeom>
        </p:spPr>
        <p:txBody>
          <a:bodyPr lIns="0" tIns="0" rIns="0" bIns="0">
            <a:spAutoFit/>
          </a:bodyPr>
          <a:lstStyle>
            <a:lvl1pPr>
              <a:defRPr sz="2400" b="0" i="0">
                <a:latin typeface="+mn-lt"/>
              </a:defRPr>
            </a:lvl1pPr>
          </a:lstStyle>
          <a:p>
            <a:pPr lvl="0"/>
            <a:r>
              <a:rPr lang="en-US"/>
              <a:t>Insert text</a:t>
            </a:r>
          </a:p>
        </p:txBody>
      </p:sp>
      <p:pic>
        <p:nvPicPr>
          <p:cNvPr id="6" name="Picture 5" descr="A group of papers with hand gestures&#10;&#10;Description automatically generated">
            <a:extLst>
              <a:ext uri="{FF2B5EF4-FFF2-40B4-BE49-F238E27FC236}">
                <a16:creationId xmlns:a16="http://schemas.microsoft.com/office/drawing/2014/main" id="{A072CCD0-D451-9221-8C5F-FD5C719826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l="5087" t="4562" r="3816" b="35964"/>
          <a:stretch/>
        </p:blipFill>
        <p:spPr>
          <a:xfrm>
            <a:off x="441123" y="2265326"/>
            <a:ext cx="8237538" cy="4043400"/>
          </a:xfrm>
          <a:prstGeom prst="rect">
            <a:avLst/>
          </a:prstGeom>
        </p:spPr>
      </p:pic>
    </p:spTree>
    <p:extLst>
      <p:ext uri="{BB962C8B-B14F-4D97-AF65-F5344CB8AC3E}">
        <p14:creationId xmlns:p14="http://schemas.microsoft.com/office/powerpoint/2010/main" val="334489810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FU 2 Choic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6" name="Text Placeholder 9">
            <a:extLst>
              <a:ext uri="{FF2B5EF4-FFF2-40B4-BE49-F238E27FC236}">
                <a16:creationId xmlns:a16="http://schemas.microsoft.com/office/drawing/2014/main" id="{B8E0527B-E86F-63DE-C170-CD6A13B2A432}"/>
              </a:ext>
            </a:extLst>
          </p:cNvPr>
          <p:cNvSpPr>
            <a:spLocks noGrp="1"/>
          </p:cNvSpPr>
          <p:nvPr>
            <p:ph type="body" sz="quarter" idx="22" hasCustomPrompt="1"/>
          </p:nvPr>
        </p:nvSpPr>
        <p:spPr>
          <a:xfrm>
            <a:off x="453231" y="1278352"/>
            <a:ext cx="8237538" cy="369332"/>
          </a:xfrm>
          <a:prstGeom prst="rect">
            <a:avLst/>
          </a:prstGeom>
        </p:spPr>
        <p:txBody>
          <a:bodyPr lIns="0" tIns="0" rIns="0" bIns="0">
            <a:spAutoFit/>
          </a:bodyPr>
          <a:lstStyle>
            <a:lvl1pPr>
              <a:defRPr sz="2400" b="0" i="0">
                <a:latin typeface="+mn-lt"/>
              </a:defRPr>
            </a:lvl1pPr>
          </a:lstStyle>
          <a:p>
            <a:pPr lvl="0"/>
            <a:r>
              <a:rPr lang="en-GB"/>
              <a:t>Insert text here.</a:t>
            </a: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13" name="Text Placeholder 5">
            <a:extLst>
              <a:ext uri="{FF2B5EF4-FFF2-40B4-BE49-F238E27FC236}">
                <a16:creationId xmlns:a16="http://schemas.microsoft.com/office/drawing/2014/main" id="{3185274B-25C4-DB2E-C66A-3289961953FF}"/>
              </a:ext>
            </a:extLst>
          </p:cNvPr>
          <p:cNvSpPr>
            <a:spLocks noGrp="1"/>
          </p:cNvSpPr>
          <p:nvPr>
            <p:ph type="body" sz="quarter" idx="23" hasCustomPrompt="1"/>
          </p:nvPr>
        </p:nvSpPr>
        <p:spPr>
          <a:xfrm>
            <a:off x="1390922" y="401037"/>
            <a:ext cx="7270185" cy="553998"/>
          </a:xfrm>
          <a:prstGeom prst="rect">
            <a:avLst/>
          </a:prstGeom>
        </p:spPr>
        <p:txBody>
          <a:bodyPr lIns="0" tIns="0" rIns="0" bIns="0">
            <a:spAutoFit/>
          </a:bodyPr>
          <a:lstStyle>
            <a:lvl1pPr>
              <a:defRPr sz="3600" b="1">
                <a:solidFill>
                  <a:schemeClr val="tx1"/>
                </a:solidFill>
              </a:defRPr>
            </a:lvl1pPr>
          </a:lstStyle>
          <a:p>
            <a:pPr lvl="0"/>
            <a:r>
              <a:rPr lang="en-AU"/>
              <a:t>Insert Activity Name</a:t>
            </a:r>
          </a:p>
        </p:txBody>
      </p:sp>
      <p:sp>
        <p:nvSpPr>
          <p:cNvPr id="14" name="TextBox 13">
            <a:extLst>
              <a:ext uri="{FF2B5EF4-FFF2-40B4-BE49-F238E27FC236}">
                <a16:creationId xmlns:a16="http://schemas.microsoft.com/office/drawing/2014/main" id="{BF27585E-6040-F62E-870D-58399E2212A0}"/>
              </a:ext>
            </a:extLst>
          </p:cNvPr>
          <p:cNvSpPr txBox="1"/>
          <p:nvPr userDrawn="1"/>
        </p:nvSpPr>
        <p:spPr>
          <a:xfrm>
            <a:off x="441123" y="397906"/>
            <a:ext cx="1143858"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CFU:</a:t>
            </a:r>
            <a:endParaRPr lang="en-US" sz="3600" b="1" i="0">
              <a:solidFill>
                <a:schemeClr val="bg1">
                  <a:lumMod val="65000"/>
                </a:schemeClr>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AB8B41D-FA84-B1AE-381E-EA9301BDA6F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301615" y="1983951"/>
            <a:ext cx="6654266" cy="4227603"/>
          </a:xfrm>
          <a:prstGeom prst="rect">
            <a:avLst/>
          </a:prstGeom>
        </p:spPr>
      </p:pic>
    </p:spTree>
    <p:extLst>
      <p:ext uri="{BB962C8B-B14F-4D97-AF65-F5344CB8AC3E}">
        <p14:creationId xmlns:p14="http://schemas.microsoft.com/office/powerpoint/2010/main" val="136444182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sson Objectiv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6" name="TextBox 5">
            <a:extLst>
              <a:ext uri="{FF2B5EF4-FFF2-40B4-BE49-F238E27FC236}">
                <a16:creationId xmlns:a16="http://schemas.microsoft.com/office/drawing/2014/main" id="{81901147-D314-8AB8-B9BB-9A55703F219C}"/>
              </a:ext>
            </a:extLst>
          </p:cNvPr>
          <p:cNvSpPr txBox="1"/>
          <p:nvPr userDrawn="1"/>
        </p:nvSpPr>
        <p:spPr>
          <a:xfrm>
            <a:off x="441123" y="403548"/>
            <a:ext cx="7662862"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What We Are Learning</a:t>
            </a:r>
          </a:p>
        </p:txBody>
      </p:sp>
      <p:sp>
        <p:nvSpPr>
          <p:cNvPr id="7" name="Text Placeholder 9">
            <a:extLst>
              <a:ext uri="{FF2B5EF4-FFF2-40B4-BE49-F238E27FC236}">
                <a16:creationId xmlns:a16="http://schemas.microsoft.com/office/drawing/2014/main" id="{5B21013F-3B52-6D50-2DCE-DA32E3806DD0}"/>
              </a:ext>
            </a:extLst>
          </p:cNvPr>
          <p:cNvSpPr>
            <a:spLocks noGrp="1"/>
          </p:cNvSpPr>
          <p:nvPr>
            <p:ph type="body" sz="quarter" idx="22" hasCustomPrompt="1"/>
          </p:nvPr>
        </p:nvSpPr>
        <p:spPr>
          <a:xfrm>
            <a:off x="433353" y="1283931"/>
            <a:ext cx="8237538" cy="369332"/>
          </a:xfrm>
          <a:prstGeom prst="rect">
            <a:avLst/>
          </a:prstGeom>
        </p:spPr>
        <p:txBody>
          <a:bodyPr lIns="0" tIns="0" rIns="0" bIns="0">
            <a:spAutoFit/>
          </a:bodyPr>
          <a:lstStyle>
            <a:lvl1pPr>
              <a:defRPr sz="2400" b="0" i="0">
                <a:latin typeface="+mn-lt"/>
              </a:defRPr>
            </a:lvl1pPr>
          </a:lstStyle>
          <a:p>
            <a:pPr lvl="0"/>
            <a:r>
              <a:rPr lang="en-GB"/>
              <a:t>Insert text here.</a:t>
            </a:r>
          </a:p>
        </p:txBody>
      </p:sp>
      <p:cxnSp>
        <p:nvCxnSpPr>
          <p:cNvPr id="8" name="Straight Connector 7">
            <a:extLst>
              <a:ext uri="{FF2B5EF4-FFF2-40B4-BE49-F238E27FC236}">
                <a16:creationId xmlns:a16="http://schemas.microsoft.com/office/drawing/2014/main" id="{B5C85791-9537-0953-F107-BB7530B9AAA4}"/>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4" name="Picture Placeholder 4">
            <a:extLst>
              <a:ext uri="{FF2B5EF4-FFF2-40B4-BE49-F238E27FC236}">
                <a16:creationId xmlns:a16="http://schemas.microsoft.com/office/drawing/2014/main" id="{ACBD2C6E-8B1F-83D1-BD98-FC3B5624CB0E}"/>
              </a:ext>
            </a:extLst>
          </p:cNvPr>
          <p:cNvSpPr>
            <a:spLocks noGrp="1"/>
          </p:cNvSpPr>
          <p:nvPr>
            <p:ph type="pic" sz="quarter" idx="23" hasCustomPrompt="1"/>
          </p:nvPr>
        </p:nvSpPr>
        <p:spPr>
          <a:xfrm>
            <a:off x="431799" y="2560708"/>
            <a:ext cx="8239125" cy="3753588"/>
          </a:xfrm>
          <a:prstGeom prst="rect">
            <a:avLst/>
          </a:prstGeom>
        </p:spPr>
        <p:txBody>
          <a:bodyPr/>
          <a:lstStyle>
            <a:lvl1pPr>
              <a:defRPr/>
            </a:lvl1pPr>
          </a:lstStyle>
          <a:p>
            <a:r>
              <a:rPr lang="en-US"/>
              <a:t>Insert exemplar from last lesson</a:t>
            </a:r>
            <a:endParaRPr lang="en-GB"/>
          </a:p>
        </p:txBody>
      </p:sp>
    </p:spTree>
    <p:extLst>
      <p:ext uri="{BB962C8B-B14F-4D97-AF65-F5344CB8AC3E}">
        <p14:creationId xmlns:p14="http://schemas.microsoft.com/office/powerpoint/2010/main" val="113389623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ccess Criter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6" name="TextBox 5">
            <a:extLst>
              <a:ext uri="{FF2B5EF4-FFF2-40B4-BE49-F238E27FC236}">
                <a16:creationId xmlns:a16="http://schemas.microsoft.com/office/drawing/2014/main" id="{81901147-D314-8AB8-B9BB-9A55703F219C}"/>
              </a:ext>
            </a:extLst>
          </p:cNvPr>
          <p:cNvSpPr txBox="1"/>
          <p:nvPr userDrawn="1"/>
        </p:nvSpPr>
        <p:spPr>
          <a:xfrm>
            <a:off x="441122" y="395318"/>
            <a:ext cx="7662862"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What You Will Know</a:t>
            </a:r>
          </a:p>
        </p:txBody>
      </p:sp>
      <p:sp>
        <p:nvSpPr>
          <p:cNvPr id="7" name="Text Placeholder 9">
            <a:extLst>
              <a:ext uri="{FF2B5EF4-FFF2-40B4-BE49-F238E27FC236}">
                <a16:creationId xmlns:a16="http://schemas.microsoft.com/office/drawing/2014/main" id="{5B21013F-3B52-6D50-2DCE-DA32E3806DD0}"/>
              </a:ext>
            </a:extLst>
          </p:cNvPr>
          <p:cNvSpPr>
            <a:spLocks noGrp="1"/>
          </p:cNvSpPr>
          <p:nvPr>
            <p:ph type="body" sz="quarter" idx="22" hasCustomPrompt="1"/>
          </p:nvPr>
        </p:nvSpPr>
        <p:spPr>
          <a:xfrm>
            <a:off x="441122" y="1278352"/>
            <a:ext cx="8237538" cy="369332"/>
          </a:xfrm>
          <a:prstGeom prst="rect">
            <a:avLst/>
          </a:prstGeom>
        </p:spPr>
        <p:txBody>
          <a:bodyPr lIns="0" tIns="0" rIns="0" bIns="0">
            <a:spAutoFit/>
          </a:bodyPr>
          <a:lstStyle>
            <a:lvl1pPr marL="0" indent="0">
              <a:buFont typeface="Arial" panose="020B0604020202020204" pitchFamily="34" charset="0"/>
              <a:buNone/>
              <a:defRPr sz="2400" b="0" i="0">
                <a:latin typeface="+mn-lt"/>
              </a:defRPr>
            </a:lvl1pPr>
          </a:lstStyle>
          <a:p>
            <a:pPr lvl="0"/>
            <a:r>
              <a:rPr lang="en-GB"/>
              <a:t>You will be successful when you can: </a:t>
            </a:r>
          </a:p>
        </p:txBody>
      </p:sp>
      <p:cxnSp>
        <p:nvCxnSpPr>
          <p:cNvPr id="9" name="Straight Connector 8">
            <a:extLst>
              <a:ext uri="{FF2B5EF4-FFF2-40B4-BE49-F238E27FC236}">
                <a16:creationId xmlns:a16="http://schemas.microsoft.com/office/drawing/2014/main" id="{36DA1BFC-6DD8-7825-C452-CBDF61F60389}"/>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4" name="Text Placeholder 9">
            <a:extLst>
              <a:ext uri="{FF2B5EF4-FFF2-40B4-BE49-F238E27FC236}">
                <a16:creationId xmlns:a16="http://schemas.microsoft.com/office/drawing/2014/main" id="{B9A54E58-706D-676E-BBFE-D3C11BE1E8D4}"/>
              </a:ext>
            </a:extLst>
          </p:cNvPr>
          <p:cNvSpPr>
            <a:spLocks noGrp="1"/>
          </p:cNvSpPr>
          <p:nvPr>
            <p:ph type="body" sz="quarter" idx="23"/>
          </p:nvPr>
        </p:nvSpPr>
        <p:spPr>
          <a:xfrm>
            <a:off x="453231" y="1674173"/>
            <a:ext cx="8237538" cy="369332"/>
          </a:xfrm>
          <a:prstGeom prst="rect">
            <a:avLst/>
          </a:prstGeom>
        </p:spPr>
        <p:txBody>
          <a:bodyPr lIns="0" tIns="0" rIns="0" bIns="0">
            <a:spAutoFit/>
          </a:bodyPr>
          <a:lstStyle>
            <a:lvl1pPr marL="571500" indent="-571500">
              <a:buFont typeface="Arial" panose="020B0604020202020204" pitchFamily="34" charset="0"/>
              <a:buChar char="•"/>
              <a:defRPr sz="2400" b="0" i="0">
                <a:solidFill>
                  <a:schemeClr val="accent1"/>
                </a:solidFill>
                <a:latin typeface="+mn-lt"/>
              </a:defRPr>
            </a:lvl1pPr>
          </a:lstStyle>
          <a:p>
            <a:pPr lvl="0"/>
            <a:endParaRPr lang="en-GB"/>
          </a:p>
        </p:txBody>
      </p:sp>
    </p:spTree>
    <p:extLst>
      <p:ext uri="{BB962C8B-B14F-4D97-AF65-F5344CB8AC3E}">
        <p14:creationId xmlns:p14="http://schemas.microsoft.com/office/powerpoint/2010/main" val="417662671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se What You Know: AP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10" name="TextBox 9">
            <a:extLst>
              <a:ext uri="{FF2B5EF4-FFF2-40B4-BE49-F238E27FC236}">
                <a16:creationId xmlns:a16="http://schemas.microsoft.com/office/drawing/2014/main" id="{530D584D-7BD7-0258-9868-3AAC6C49440B}"/>
              </a:ext>
            </a:extLst>
          </p:cNvPr>
          <p:cNvSpPr txBox="1"/>
          <p:nvPr userDrawn="1"/>
        </p:nvSpPr>
        <p:spPr>
          <a:xfrm>
            <a:off x="441123" y="403549"/>
            <a:ext cx="7662862"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Use What You Know </a:t>
            </a:r>
          </a:p>
        </p:txBody>
      </p:sp>
      <p:cxnSp>
        <p:nvCxnSpPr>
          <p:cNvPr id="12" name="Straight Connector 11">
            <a:extLst>
              <a:ext uri="{FF2B5EF4-FFF2-40B4-BE49-F238E27FC236}">
                <a16:creationId xmlns:a16="http://schemas.microsoft.com/office/drawing/2014/main" id="{1247C223-6BBC-647E-8DFD-F2462A676717}"/>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CD9C1DCC-68AF-4154-490F-4FF6AE6206B1}"/>
              </a:ext>
            </a:extLst>
          </p:cNvPr>
          <p:cNvSpPr>
            <a:spLocks noGrp="1"/>
          </p:cNvSpPr>
          <p:nvPr>
            <p:ph type="pic" sz="quarter" idx="23" hasCustomPrompt="1"/>
          </p:nvPr>
        </p:nvSpPr>
        <p:spPr>
          <a:xfrm>
            <a:off x="431801" y="1273177"/>
            <a:ext cx="8259762" cy="5035548"/>
          </a:xfrm>
          <a:prstGeom prst="rect">
            <a:avLst/>
          </a:prstGeom>
        </p:spPr>
        <p:txBody>
          <a:bodyPr/>
          <a:lstStyle>
            <a:lvl1pPr>
              <a:defRPr/>
            </a:lvl1pPr>
          </a:lstStyle>
          <a:p>
            <a:r>
              <a:rPr lang="en-US"/>
              <a:t>APK slide</a:t>
            </a:r>
            <a:endParaRPr lang="en-GB"/>
          </a:p>
        </p:txBody>
      </p:sp>
    </p:spTree>
    <p:extLst>
      <p:ext uri="{BB962C8B-B14F-4D97-AF65-F5344CB8AC3E}">
        <p14:creationId xmlns:p14="http://schemas.microsoft.com/office/powerpoint/2010/main" val="72612526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theme" Target="../theme/theme2.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5FDC29-E483-80D3-1455-2694CEF9960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D09DE4DF-8D32-BF58-77EF-7A2D6E07F18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686AF44F-ECBC-B689-893E-0EE9F5BBE74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6AF58A-372E-C348-BEF0-8C9D8D9B430D}" type="datetimeFigureOut">
              <a:rPr lang="en-AU" smtClean="0"/>
              <a:t>22/10/2025</a:t>
            </a:fld>
            <a:endParaRPr lang="en-AU"/>
          </a:p>
        </p:txBody>
      </p:sp>
      <p:sp>
        <p:nvSpPr>
          <p:cNvPr id="5" name="Footer Placeholder 4">
            <a:extLst>
              <a:ext uri="{FF2B5EF4-FFF2-40B4-BE49-F238E27FC236}">
                <a16:creationId xmlns:a16="http://schemas.microsoft.com/office/drawing/2014/main" id="{5D20A6E3-E8EC-F25E-0CDE-E46B3FDDE57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3F0B24F0-9833-142B-B7FD-9B197333037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F8120E-993B-9D4C-B77E-DEE2938C6D7E}" type="slidenum">
              <a:rPr lang="en-AU" smtClean="0"/>
              <a:t>‹#›</a:t>
            </a:fld>
            <a:endParaRPr lang="en-AU"/>
          </a:p>
        </p:txBody>
      </p:sp>
    </p:spTree>
    <p:extLst>
      <p:ext uri="{BB962C8B-B14F-4D97-AF65-F5344CB8AC3E}">
        <p14:creationId xmlns:p14="http://schemas.microsoft.com/office/powerpoint/2010/main" val="1949279857"/>
      </p:ext>
    </p:extLst>
  </p:cSld>
  <p:clrMap bg1="lt1" tx1="dk1" bg2="lt2" tx2="dk2" accent1="accent1" accent2="accent2" accent3="accent3" accent4="accent4" accent5="accent5" accent6="accent6" hlink="hlink" folHlink="folHlink"/>
  <p:sldLayoutIdLst>
    <p:sldLayoutId id="2147486384" r:id="rId1"/>
    <p:sldLayoutId id="214748637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D38D7C-6E2E-C3EB-DABE-21BB2137DD74}"/>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4" name="Rectangle 3">
            <a:extLst>
              <a:ext uri="{FF2B5EF4-FFF2-40B4-BE49-F238E27FC236}">
                <a16:creationId xmlns:a16="http://schemas.microsoft.com/office/drawing/2014/main" id="{2297D227-624D-6FFA-750F-A0831FE06A1C}"/>
              </a:ext>
            </a:extLst>
          </p:cNvPr>
          <p:cNvSpPr/>
          <p:nvPr userDrawn="1"/>
        </p:nvSpPr>
        <p:spPr>
          <a:xfrm>
            <a:off x="431799" y="6334145"/>
            <a:ext cx="1407633" cy="307777"/>
          </a:xfrm>
          <a:prstGeom prst="rect">
            <a:avLst/>
          </a:prstGeom>
        </p:spPr>
        <p:txBody>
          <a:bodyPr wrap="square" lIns="0" tIns="45720" rIns="0" bIns="0" anchor="b" anchorCtr="0">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l">
              <a:defRPr/>
            </a:pPr>
            <a:r>
              <a:rPr lang="en-AU" sz="1700" i="0">
                <a:solidFill>
                  <a:srgbClr val="177F99"/>
                </a:solidFill>
                <a:latin typeface="+mn-lt"/>
                <a:cs typeface="Arial"/>
              </a:rPr>
              <a:t>Lesson 2 </a:t>
            </a:r>
          </a:p>
        </p:txBody>
      </p:sp>
      <p:sp>
        <p:nvSpPr>
          <p:cNvPr id="2" name="Rectangle 1">
            <a:extLst>
              <a:ext uri="{FF2B5EF4-FFF2-40B4-BE49-F238E27FC236}">
                <a16:creationId xmlns:a16="http://schemas.microsoft.com/office/drawing/2014/main" id="{D801E213-74D0-8F2C-1670-98ACDC5F2E17}"/>
              </a:ext>
            </a:extLst>
          </p:cNvPr>
          <p:cNvSpPr/>
          <p:nvPr userDrawn="1"/>
        </p:nvSpPr>
        <p:spPr>
          <a:xfrm>
            <a:off x="0" y="0"/>
            <a:ext cx="215900" cy="6858000"/>
          </a:xfrm>
          <a:prstGeom prst="rect">
            <a:avLst/>
          </a:prstGeom>
          <a:solidFill>
            <a:srgbClr val="10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AU">
              <a:solidFill>
                <a:schemeClr val="bg1"/>
              </a:solidFill>
            </a:endParaRPr>
          </a:p>
        </p:txBody>
      </p:sp>
    </p:spTree>
    <p:extLst>
      <p:ext uri="{BB962C8B-B14F-4D97-AF65-F5344CB8AC3E}">
        <p14:creationId xmlns:p14="http://schemas.microsoft.com/office/powerpoint/2010/main" val="266964514"/>
      </p:ext>
    </p:extLst>
  </p:cSld>
  <p:clrMap bg1="lt1" tx1="dk1" bg2="lt2" tx2="dk2" accent1="accent1" accent2="accent2" accent3="accent3" accent4="accent4" accent5="accent5" accent6="accent6" hlink="hlink" folHlink="folHlink"/>
  <p:sldLayoutIdLst>
    <p:sldLayoutId id="2147486393" r:id="rId1"/>
    <p:sldLayoutId id="2147486394" r:id="rId2"/>
    <p:sldLayoutId id="2147486395" r:id="rId3"/>
    <p:sldLayoutId id="2147486441" r:id="rId4"/>
    <p:sldLayoutId id="2147486396" r:id="rId5"/>
    <p:sldLayoutId id="2147486397" r:id="rId6"/>
    <p:sldLayoutId id="2147486398" r:id="rId7"/>
    <p:sldLayoutId id="2147486399" r:id="rId8"/>
    <p:sldLayoutId id="2147486445" r:id="rId9"/>
    <p:sldLayoutId id="2147486400" r:id="rId10"/>
    <p:sldLayoutId id="2147486402" r:id="rId11"/>
    <p:sldLayoutId id="2147486404" r:id="rId12"/>
    <p:sldLayoutId id="2147486405" r:id="rId13"/>
    <p:sldLayoutId id="2147486406" r:id="rId14"/>
    <p:sldLayoutId id="2147486407" r:id="rId15"/>
    <p:sldLayoutId id="2147486408" r:id="rId16"/>
    <p:sldLayoutId id="2147486412" r:id="rId17"/>
    <p:sldLayoutId id="2147486446" r:id="rId18"/>
    <p:sldLayoutId id="2147486413" r:id="rId19"/>
    <p:sldLayoutId id="2147486443" r:id="rId20"/>
    <p:sldLayoutId id="2147486444" r:id="rId21"/>
    <p:sldLayoutId id="2147486415" r:id="rId22"/>
    <p:sldLayoutId id="2147486416" r:id="rId23"/>
    <p:sldLayoutId id="2147486417" r:id="rId24"/>
    <p:sldLayoutId id="2147486418" r:id="rId25"/>
    <p:sldLayoutId id="2147486442" r:id="rId26"/>
    <p:sldLayoutId id="2147486420" r:id="rId27"/>
    <p:sldLayoutId id="2147486440" r:id="rId28"/>
    <p:sldLayoutId id="2147486447" r:id="rId29"/>
    <p:sldLayoutId id="2147486450" r:id="rId30"/>
    <p:sldLayoutId id="2147486451" r:id="rId31"/>
    <p:sldLayoutId id="2147486452" r:id="rId32"/>
    <p:sldLayoutId id="2147486453" r:id="rId33"/>
    <p:sldLayoutId id="2147486454" r:id="rId34"/>
  </p:sldLayoutIdLst>
  <p:hf hdr="0" ftr="0" dt="0"/>
  <p:txStyles>
    <p:titleStyle>
      <a:lvl1pPr marL="1588" indent="0" algn="l" rtl="0" eaLnBrk="1" fontAlgn="base" hangingPunct="1">
        <a:spcBef>
          <a:spcPct val="0"/>
        </a:spcBef>
        <a:spcAft>
          <a:spcPct val="0"/>
        </a:spcAft>
        <a:defRPr lang="en-AU" sz="3600" b="1" kern="1200" dirty="0">
          <a:solidFill>
            <a:schemeClr val="accent1"/>
          </a:solidFill>
          <a:latin typeface="Calibri"/>
          <a:ea typeface="+mn-ea"/>
          <a:cs typeface="Calibri"/>
        </a:defRPr>
      </a:lvl1pPr>
      <a:lvl2pPr marL="357188" indent="1588" algn="l" rtl="0" eaLnBrk="1" fontAlgn="base" hangingPunct="1">
        <a:spcBef>
          <a:spcPct val="0"/>
        </a:spcBef>
        <a:spcAft>
          <a:spcPct val="0"/>
        </a:spcAft>
        <a:defRPr sz="2800" b="1">
          <a:solidFill>
            <a:schemeClr val="bg1"/>
          </a:solidFill>
          <a:latin typeface="Calibri" pitchFamily="34" charset="0"/>
        </a:defRPr>
      </a:lvl2pPr>
      <a:lvl3pPr marL="357188" indent="1588" algn="l" rtl="0" eaLnBrk="1" fontAlgn="base" hangingPunct="1">
        <a:spcBef>
          <a:spcPct val="0"/>
        </a:spcBef>
        <a:spcAft>
          <a:spcPct val="0"/>
        </a:spcAft>
        <a:defRPr sz="2800" b="1">
          <a:solidFill>
            <a:schemeClr val="bg1"/>
          </a:solidFill>
          <a:latin typeface="Calibri" pitchFamily="34" charset="0"/>
        </a:defRPr>
      </a:lvl3pPr>
      <a:lvl4pPr marL="357188" indent="1588" algn="l" rtl="0" eaLnBrk="1" fontAlgn="base" hangingPunct="1">
        <a:spcBef>
          <a:spcPct val="0"/>
        </a:spcBef>
        <a:spcAft>
          <a:spcPct val="0"/>
        </a:spcAft>
        <a:defRPr sz="2800" b="1">
          <a:solidFill>
            <a:schemeClr val="bg1"/>
          </a:solidFill>
          <a:latin typeface="Calibri" pitchFamily="34" charset="0"/>
        </a:defRPr>
      </a:lvl4pPr>
      <a:lvl5pPr marL="357188" indent="1588" algn="l" rtl="0" eaLnBrk="1" fontAlgn="base" hangingPunct="1">
        <a:spcBef>
          <a:spcPct val="0"/>
        </a:spcBef>
        <a:spcAft>
          <a:spcPct val="0"/>
        </a:spcAft>
        <a:defRPr sz="2800" b="1">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 pitchFamily="34" charset="0"/>
        </a:defRPr>
      </a:lvl9pPr>
    </p:titleStyle>
    <p:body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p15:clr>
            <a:srgbClr val="F26B43"/>
          </p15:clr>
        </p15:guide>
        <p15:guide id="2" pos="2880">
          <p15:clr>
            <a:srgbClr val="F26B43"/>
          </p15:clr>
        </p15:guide>
        <p15:guide id="3" orient="horz" pos="3974">
          <p15:clr>
            <a:srgbClr val="F26B43"/>
          </p15:clr>
        </p15:guide>
        <p15:guide id="4" pos="272">
          <p15:clr>
            <a:srgbClr val="F26B43"/>
          </p15:clr>
        </p15:guide>
        <p15:guide id="5" pos="5465">
          <p15:clr>
            <a:srgbClr val="F26B43"/>
          </p15:clr>
        </p15:guide>
        <p15:guide id="6" orient="horz" pos="79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0.png"/><Relationship Id="rId4"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50.png"/><Relationship Id="rId18" Type="http://schemas.openxmlformats.org/officeDocument/2006/relationships/customXml" Target="../ink/ink10.xml"/><Relationship Id="rId26" Type="http://schemas.openxmlformats.org/officeDocument/2006/relationships/customXml" Target="../ink/ink14.xml"/><Relationship Id="rId3" Type="http://schemas.openxmlformats.org/officeDocument/2006/relationships/image" Target="../media/image44.png"/><Relationship Id="rId21" Type="http://schemas.openxmlformats.org/officeDocument/2006/relationships/image" Target="../media/image54.png"/><Relationship Id="rId7" Type="http://schemas.openxmlformats.org/officeDocument/2006/relationships/image" Target="../media/image47.png"/><Relationship Id="rId12" Type="http://schemas.openxmlformats.org/officeDocument/2006/relationships/customXml" Target="../ink/ink7.xml"/><Relationship Id="rId17" Type="http://schemas.openxmlformats.org/officeDocument/2006/relationships/image" Target="../media/image52.png"/><Relationship Id="rId25" Type="http://schemas.openxmlformats.org/officeDocument/2006/relationships/image" Target="../media/image56.png"/><Relationship Id="rId2" Type="http://schemas.openxmlformats.org/officeDocument/2006/relationships/notesSlide" Target="../notesSlides/notesSlide11.xml"/><Relationship Id="rId16" Type="http://schemas.openxmlformats.org/officeDocument/2006/relationships/customXml" Target="../ink/ink9.xml"/><Relationship Id="rId20" Type="http://schemas.openxmlformats.org/officeDocument/2006/relationships/customXml" Target="../ink/ink11.xml"/><Relationship Id="rId29"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customXml" Target="../ink/ink4.xml"/><Relationship Id="rId11" Type="http://schemas.openxmlformats.org/officeDocument/2006/relationships/image" Target="../media/image49.png"/><Relationship Id="rId24" Type="http://schemas.openxmlformats.org/officeDocument/2006/relationships/customXml" Target="../ink/ink13.xml"/><Relationship Id="rId5" Type="http://schemas.openxmlformats.org/officeDocument/2006/relationships/image" Target="../media/image46.png"/><Relationship Id="rId15" Type="http://schemas.openxmlformats.org/officeDocument/2006/relationships/image" Target="../media/image51.png"/><Relationship Id="rId23" Type="http://schemas.openxmlformats.org/officeDocument/2006/relationships/image" Target="../media/image55.png"/><Relationship Id="rId28" Type="http://schemas.openxmlformats.org/officeDocument/2006/relationships/customXml" Target="../ink/ink16.xml"/><Relationship Id="rId10" Type="http://schemas.openxmlformats.org/officeDocument/2006/relationships/customXml" Target="../ink/ink6.xml"/><Relationship Id="rId19" Type="http://schemas.openxmlformats.org/officeDocument/2006/relationships/image" Target="../media/image53.png"/><Relationship Id="rId31" Type="http://schemas.openxmlformats.org/officeDocument/2006/relationships/image" Target="../media/image58.png"/><Relationship Id="rId4" Type="http://schemas.openxmlformats.org/officeDocument/2006/relationships/customXml" Target="../ink/ink3.xml"/><Relationship Id="rId9" Type="http://schemas.openxmlformats.org/officeDocument/2006/relationships/image" Target="../media/image48.png"/><Relationship Id="rId14" Type="http://schemas.openxmlformats.org/officeDocument/2006/relationships/customXml" Target="../ink/ink8.xml"/><Relationship Id="rId22" Type="http://schemas.openxmlformats.org/officeDocument/2006/relationships/customXml" Target="../ink/ink12.xml"/><Relationship Id="rId27" Type="http://schemas.openxmlformats.org/officeDocument/2006/relationships/customXml" Target="../ink/ink15.xml"/><Relationship Id="rId30" Type="http://schemas.openxmlformats.org/officeDocument/2006/relationships/customXml" Target="../ink/ink17.xml"/></Relationships>
</file>

<file path=ppt/slides/_rels/slide12.xml.rels><?xml version="1.0" encoding="UTF-8" standalone="yes"?>
<Relationships xmlns="http://schemas.openxmlformats.org/package/2006/relationships"><Relationship Id="rId13" Type="http://schemas.openxmlformats.org/officeDocument/2006/relationships/image" Target="../media/image64.png"/><Relationship Id="rId18" Type="http://schemas.openxmlformats.org/officeDocument/2006/relationships/customXml" Target="../ink/ink25.xml"/><Relationship Id="rId26" Type="http://schemas.openxmlformats.org/officeDocument/2006/relationships/customXml" Target="../ink/ink29.xml"/><Relationship Id="rId39" Type="http://schemas.openxmlformats.org/officeDocument/2006/relationships/image" Target="../media/image77.png"/><Relationship Id="rId21" Type="http://schemas.openxmlformats.org/officeDocument/2006/relationships/image" Target="../media/image68.png"/><Relationship Id="rId34" Type="http://schemas.openxmlformats.org/officeDocument/2006/relationships/customXml" Target="../ink/ink33.xml"/><Relationship Id="rId7" Type="http://schemas.openxmlformats.org/officeDocument/2006/relationships/image" Target="../media/image61.png"/><Relationship Id="rId12" Type="http://schemas.openxmlformats.org/officeDocument/2006/relationships/customXml" Target="../ink/ink22.xml"/><Relationship Id="rId17" Type="http://schemas.openxmlformats.org/officeDocument/2006/relationships/image" Target="../media/image66.png"/><Relationship Id="rId25" Type="http://schemas.openxmlformats.org/officeDocument/2006/relationships/image" Target="../media/image70.png"/><Relationship Id="rId33" Type="http://schemas.openxmlformats.org/officeDocument/2006/relationships/image" Target="../media/image74.png"/><Relationship Id="rId38" Type="http://schemas.openxmlformats.org/officeDocument/2006/relationships/customXml" Target="../ink/ink35.xml"/><Relationship Id="rId2" Type="http://schemas.openxmlformats.org/officeDocument/2006/relationships/notesSlide" Target="../notesSlides/notesSlide12.xml"/><Relationship Id="rId16" Type="http://schemas.openxmlformats.org/officeDocument/2006/relationships/customXml" Target="../ink/ink24.xml"/><Relationship Id="rId20" Type="http://schemas.openxmlformats.org/officeDocument/2006/relationships/customXml" Target="../ink/ink26.xml"/><Relationship Id="rId29"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customXml" Target="../ink/ink19.xml"/><Relationship Id="rId11" Type="http://schemas.openxmlformats.org/officeDocument/2006/relationships/image" Target="../media/image63.png"/><Relationship Id="rId24" Type="http://schemas.openxmlformats.org/officeDocument/2006/relationships/customXml" Target="../ink/ink28.xml"/><Relationship Id="rId32" Type="http://schemas.openxmlformats.org/officeDocument/2006/relationships/customXml" Target="../ink/ink32.xml"/><Relationship Id="rId37" Type="http://schemas.openxmlformats.org/officeDocument/2006/relationships/image" Target="../media/image76.png"/><Relationship Id="rId5" Type="http://schemas.openxmlformats.org/officeDocument/2006/relationships/image" Target="../media/image60.png"/><Relationship Id="rId15" Type="http://schemas.openxmlformats.org/officeDocument/2006/relationships/image" Target="../media/image65.png"/><Relationship Id="rId23" Type="http://schemas.openxmlformats.org/officeDocument/2006/relationships/image" Target="../media/image69.png"/><Relationship Id="rId28" Type="http://schemas.openxmlformats.org/officeDocument/2006/relationships/customXml" Target="../ink/ink30.xml"/><Relationship Id="rId36" Type="http://schemas.openxmlformats.org/officeDocument/2006/relationships/customXml" Target="../ink/ink34.xml"/><Relationship Id="rId10" Type="http://schemas.openxmlformats.org/officeDocument/2006/relationships/customXml" Target="../ink/ink21.xml"/><Relationship Id="rId19" Type="http://schemas.openxmlformats.org/officeDocument/2006/relationships/image" Target="../media/image67.png"/><Relationship Id="rId31" Type="http://schemas.openxmlformats.org/officeDocument/2006/relationships/image" Target="../media/image73.png"/><Relationship Id="rId4" Type="http://schemas.openxmlformats.org/officeDocument/2006/relationships/customXml" Target="../ink/ink18.xml"/><Relationship Id="rId9" Type="http://schemas.openxmlformats.org/officeDocument/2006/relationships/image" Target="../media/image62.png"/><Relationship Id="rId14" Type="http://schemas.openxmlformats.org/officeDocument/2006/relationships/customXml" Target="../ink/ink23.xml"/><Relationship Id="rId22" Type="http://schemas.openxmlformats.org/officeDocument/2006/relationships/customXml" Target="../ink/ink27.xml"/><Relationship Id="rId27" Type="http://schemas.openxmlformats.org/officeDocument/2006/relationships/image" Target="../media/image71.png"/><Relationship Id="rId30" Type="http://schemas.openxmlformats.org/officeDocument/2006/relationships/customXml" Target="../ink/ink31.xml"/><Relationship Id="rId35" Type="http://schemas.openxmlformats.org/officeDocument/2006/relationships/image" Target="../media/image75.png"/><Relationship Id="rId8" Type="http://schemas.openxmlformats.org/officeDocument/2006/relationships/customXml" Target="../ink/ink20.xml"/><Relationship Id="rId3" Type="http://schemas.openxmlformats.org/officeDocument/2006/relationships/image" Target="../media/image4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8" Type="http://schemas.openxmlformats.org/officeDocument/2006/relationships/customXml" Target="../ink/ink38.xml"/><Relationship Id="rId13" Type="http://schemas.openxmlformats.org/officeDocument/2006/relationships/image" Target="../media/image83.png"/><Relationship Id="rId18" Type="http://schemas.openxmlformats.org/officeDocument/2006/relationships/customXml" Target="../ink/ink43.xml"/><Relationship Id="rId3" Type="http://schemas.openxmlformats.org/officeDocument/2006/relationships/image" Target="../media/image46.jpeg"/><Relationship Id="rId21" Type="http://schemas.openxmlformats.org/officeDocument/2006/relationships/image" Target="../media/image87.png"/><Relationship Id="rId7" Type="http://schemas.openxmlformats.org/officeDocument/2006/relationships/image" Target="../media/image80.png"/><Relationship Id="rId12" Type="http://schemas.openxmlformats.org/officeDocument/2006/relationships/customXml" Target="../ink/ink40.xml"/><Relationship Id="rId17" Type="http://schemas.openxmlformats.org/officeDocument/2006/relationships/image" Target="../media/image85.png"/><Relationship Id="rId2" Type="http://schemas.openxmlformats.org/officeDocument/2006/relationships/notesSlide" Target="../notesSlides/notesSlide14.xml"/><Relationship Id="rId16" Type="http://schemas.openxmlformats.org/officeDocument/2006/relationships/customXml" Target="../ink/ink42.xml"/><Relationship Id="rId20" Type="http://schemas.openxmlformats.org/officeDocument/2006/relationships/customXml" Target="../ink/ink44.xml"/><Relationship Id="rId1" Type="http://schemas.openxmlformats.org/officeDocument/2006/relationships/slideLayout" Target="../slideLayouts/slideLayout12.xml"/><Relationship Id="rId6" Type="http://schemas.openxmlformats.org/officeDocument/2006/relationships/customXml" Target="../ink/ink37.xml"/><Relationship Id="rId11" Type="http://schemas.openxmlformats.org/officeDocument/2006/relationships/image" Target="../media/image82.png"/><Relationship Id="rId5" Type="http://schemas.openxmlformats.org/officeDocument/2006/relationships/image" Target="../media/image79.png"/><Relationship Id="rId15" Type="http://schemas.openxmlformats.org/officeDocument/2006/relationships/image" Target="../media/image84.png"/><Relationship Id="rId23" Type="http://schemas.openxmlformats.org/officeDocument/2006/relationships/image" Target="../media/image88.png"/><Relationship Id="rId10" Type="http://schemas.openxmlformats.org/officeDocument/2006/relationships/customXml" Target="../ink/ink39.xml"/><Relationship Id="rId19" Type="http://schemas.openxmlformats.org/officeDocument/2006/relationships/image" Target="../media/image86.png"/><Relationship Id="rId4" Type="http://schemas.openxmlformats.org/officeDocument/2006/relationships/customXml" Target="../ink/ink36.xml"/><Relationship Id="rId9" Type="http://schemas.openxmlformats.org/officeDocument/2006/relationships/image" Target="../media/image81.png"/><Relationship Id="rId14" Type="http://schemas.openxmlformats.org/officeDocument/2006/relationships/customXml" Target="../ink/ink41.xml"/><Relationship Id="rId22" Type="http://schemas.openxmlformats.org/officeDocument/2006/relationships/customXml" Target="../ink/ink45.xml"/></Relationships>
</file>

<file path=ppt/slides/_rels/slide15.xml.rels><?xml version="1.0" encoding="UTF-8" standalone="yes"?>
<Relationships xmlns="http://schemas.openxmlformats.org/package/2006/relationships"><Relationship Id="rId3" Type="http://schemas.openxmlformats.org/officeDocument/2006/relationships/customXml" Target="../ink/ink46.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customXml" Target="../ink/ink47.xml"/><Relationship Id="rId4" Type="http://schemas.openxmlformats.org/officeDocument/2006/relationships/image" Target="../media/image89.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78.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78.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3" Type="http://schemas.openxmlformats.org/officeDocument/2006/relationships/image" Target="../media/image97.png"/><Relationship Id="rId18" Type="http://schemas.openxmlformats.org/officeDocument/2006/relationships/customXml" Target="../ink/ink55.xml"/><Relationship Id="rId26" Type="http://schemas.openxmlformats.org/officeDocument/2006/relationships/customXml" Target="../ink/ink59.xml"/><Relationship Id="rId39" Type="http://schemas.openxmlformats.org/officeDocument/2006/relationships/image" Target="../media/image110.png"/><Relationship Id="rId21" Type="http://schemas.openxmlformats.org/officeDocument/2006/relationships/image" Target="../media/image101.png"/><Relationship Id="rId34" Type="http://schemas.openxmlformats.org/officeDocument/2006/relationships/customXml" Target="../ink/ink63.xml"/><Relationship Id="rId7" Type="http://schemas.openxmlformats.org/officeDocument/2006/relationships/image" Target="../media/image94.png"/><Relationship Id="rId12" Type="http://schemas.openxmlformats.org/officeDocument/2006/relationships/customXml" Target="../ink/ink52.xml"/><Relationship Id="rId17" Type="http://schemas.openxmlformats.org/officeDocument/2006/relationships/image" Target="../media/image99.png"/><Relationship Id="rId25" Type="http://schemas.openxmlformats.org/officeDocument/2006/relationships/image" Target="../media/image103.png"/><Relationship Id="rId33" Type="http://schemas.openxmlformats.org/officeDocument/2006/relationships/image" Target="../media/image107.png"/><Relationship Id="rId38" Type="http://schemas.openxmlformats.org/officeDocument/2006/relationships/customXml" Target="../ink/ink65.xml"/><Relationship Id="rId2" Type="http://schemas.openxmlformats.org/officeDocument/2006/relationships/notesSlide" Target="../notesSlides/notesSlide20.xml"/><Relationship Id="rId16" Type="http://schemas.openxmlformats.org/officeDocument/2006/relationships/customXml" Target="../ink/ink54.xml"/><Relationship Id="rId20" Type="http://schemas.openxmlformats.org/officeDocument/2006/relationships/customXml" Target="../ink/ink56.xml"/><Relationship Id="rId29" Type="http://schemas.openxmlformats.org/officeDocument/2006/relationships/image" Target="../media/image105.png"/><Relationship Id="rId1" Type="http://schemas.openxmlformats.org/officeDocument/2006/relationships/slideLayout" Target="../slideLayouts/slideLayout12.xml"/><Relationship Id="rId6" Type="http://schemas.openxmlformats.org/officeDocument/2006/relationships/customXml" Target="../ink/ink49.xml"/><Relationship Id="rId11" Type="http://schemas.openxmlformats.org/officeDocument/2006/relationships/image" Target="../media/image96.png"/><Relationship Id="rId24" Type="http://schemas.openxmlformats.org/officeDocument/2006/relationships/customXml" Target="../ink/ink58.xml"/><Relationship Id="rId32" Type="http://schemas.openxmlformats.org/officeDocument/2006/relationships/customXml" Target="../ink/ink62.xml"/><Relationship Id="rId37" Type="http://schemas.openxmlformats.org/officeDocument/2006/relationships/image" Target="../media/image109.png"/><Relationship Id="rId5" Type="http://schemas.openxmlformats.org/officeDocument/2006/relationships/image" Target="../media/image93.png"/><Relationship Id="rId15" Type="http://schemas.openxmlformats.org/officeDocument/2006/relationships/image" Target="../media/image98.png"/><Relationship Id="rId23" Type="http://schemas.openxmlformats.org/officeDocument/2006/relationships/image" Target="../media/image102.png"/><Relationship Id="rId28" Type="http://schemas.openxmlformats.org/officeDocument/2006/relationships/customXml" Target="../ink/ink60.xml"/><Relationship Id="rId36" Type="http://schemas.openxmlformats.org/officeDocument/2006/relationships/customXml" Target="../ink/ink64.xml"/><Relationship Id="rId10" Type="http://schemas.openxmlformats.org/officeDocument/2006/relationships/customXml" Target="../ink/ink51.xml"/><Relationship Id="rId19" Type="http://schemas.openxmlformats.org/officeDocument/2006/relationships/image" Target="../media/image100.png"/><Relationship Id="rId31" Type="http://schemas.openxmlformats.org/officeDocument/2006/relationships/image" Target="../media/image106.png"/><Relationship Id="rId4" Type="http://schemas.openxmlformats.org/officeDocument/2006/relationships/customXml" Target="../ink/ink48.xml"/><Relationship Id="rId9" Type="http://schemas.openxmlformats.org/officeDocument/2006/relationships/image" Target="../media/image95.png"/><Relationship Id="rId14" Type="http://schemas.openxmlformats.org/officeDocument/2006/relationships/customXml" Target="../ink/ink53.xml"/><Relationship Id="rId22" Type="http://schemas.openxmlformats.org/officeDocument/2006/relationships/customXml" Target="../ink/ink57.xml"/><Relationship Id="rId27" Type="http://schemas.openxmlformats.org/officeDocument/2006/relationships/image" Target="../media/image104.png"/><Relationship Id="rId30" Type="http://schemas.openxmlformats.org/officeDocument/2006/relationships/customXml" Target="../ink/ink61.xml"/><Relationship Id="rId35" Type="http://schemas.openxmlformats.org/officeDocument/2006/relationships/image" Target="../media/image108.png"/><Relationship Id="rId8" Type="http://schemas.openxmlformats.org/officeDocument/2006/relationships/customXml" Target="../ink/ink50.xml"/><Relationship Id="rId3" Type="http://schemas.openxmlformats.org/officeDocument/2006/relationships/image" Target="../media/image80.jpeg"/></Relationships>
</file>

<file path=ppt/slides/_rels/slide21.xml.rels><?xml version="1.0" encoding="UTF-8" standalone="yes"?>
<Relationships xmlns="http://schemas.openxmlformats.org/package/2006/relationships"><Relationship Id="rId3" Type="http://schemas.openxmlformats.org/officeDocument/2006/relationships/customXml" Target="../ink/ink66.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customXml" Target="../ink/ink67.xml"/><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slides/_rels/slide2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6.xml"/><Relationship Id="rId1" Type="http://schemas.openxmlformats.org/officeDocument/2006/relationships/slideLayout" Target="../slideLayouts/slideLayout31.xml"/><Relationship Id="rId5" Type="http://schemas.openxmlformats.org/officeDocument/2006/relationships/image" Target="../media/image118.jpeg"/><Relationship Id="rId4" Type="http://schemas.openxmlformats.org/officeDocument/2006/relationships/image" Target="../media/image1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9.xml"/><Relationship Id="rId1" Type="http://schemas.openxmlformats.org/officeDocument/2006/relationships/slideLayout" Target="../slideLayouts/slideLayout25.xml"/><Relationship Id="rId5" Type="http://schemas.openxmlformats.org/officeDocument/2006/relationships/image" Target="../media/image122.jpeg"/><Relationship Id="rId4" Type="http://schemas.openxmlformats.org/officeDocument/2006/relationships/image" Target="../media/image121.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3" Type="http://schemas.openxmlformats.org/officeDocument/2006/relationships/image" Target="../media/image127.png"/><Relationship Id="rId18" Type="http://schemas.openxmlformats.org/officeDocument/2006/relationships/customXml" Target="../ink/ink75.xml"/><Relationship Id="rId26" Type="http://schemas.openxmlformats.org/officeDocument/2006/relationships/customXml" Target="../ink/ink79.xml"/><Relationship Id="rId39" Type="http://schemas.openxmlformats.org/officeDocument/2006/relationships/image" Target="../media/image110.png"/><Relationship Id="rId21" Type="http://schemas.openxmlformats.org/officeDocument/2006/relationships/image" Target="../media/image101.png"/><Relationship Id="rId34" Type="http://schemas.openxmlformats.org/officeDocument/2006/relationships/customXml" Target="../ink/ink83.xml"/><Relationship Id="rId7" Type="http://schemas.openxmlformats.org/officeDocument/2006/relationships/image" Target="../media/image94.png"/><Relationship Id="rId12" Type="http://schemas.openxmlformats.org/officeDocument/2006/relationships/customXml" Target="../ink/ink72.xml"/><Relationship Id="rId17" Type="http://schemas.openxmlformats.org/officeDocument/2006/relationships/image" Target="../media/image99.png"/><Relationship Id="rId25" Type="http://schemas.openxmlformats.org/officeDocument/2006/relationships/image" Target="../media/image103.png"/><Relationship Id="rId33" Type="http://schemas.openxmlformats.org/officeDocument/2006/relationships/image" Target="../media/image107.png"/><Relationship Id="rId38" Type="http://schemas.openxmlformats.org/officeDocument/2006/relationships/customXml" Target="../ink/ink85.xml"/><Relationship Id="rId2" Type="http://schemas.openxmlformats.org/officeDocument/2006/relationships/notesSlide" Target="../notesSlides/notesSlide31.xml"/><Relationship Id="rId16" Type="http://schemas.openxmlformats.org/officeDocument/2006/relationships/customXml" Target="../ink/ink74.xml"/><Relationship Id="rId20" Type="http://schemas.openxmlformats.org/officeDocument/2006/relationships/customXml" Target="../ink/ink76.xml"/><Relationship Id="rId29" Type="http://schemas.openxmlformats.org/officeDocument/2006/relationships/image" Target="../media/image105.png"/><Relationship Id="rId1" Type="http://schemas.openxmlformats.org/officeDocument/2006/relationships/slideLayout" Target="../slideLayouts/slideLayout32.xml"/><Relationship Id="rId6" Type="http://schemas.openxmlformats.org/officeDocument/2006/relationships/customXml" Target="../ink/ink69.xml"/><Relationship Id="rId11" Type="http://schemas.openxmlformats.org/officeDocument/2006/relationships/image" Target="../media/image96.png"/><Relationship Id="rId24" Type="http://schemas.openxmlformats.org/officeDocument/2006/relationships/customXml" Target="../ink/ink78.xml"/><Relationship Id="rId32" Type="http://schemas.openxmlformats.org/officeDocument/2006/relationships/customXml" Target="../ink/ink82.xml"/><Relationship Id="rId37" Type="http://schemas.openxmlformats.org/officeDocument/2006/relationships/image" Target="../media/image109.png"/><Relationship Id="rId5" Type="http://schemas.openxmlformats.org/officeDocument/2006/relationships/image" Target="../media/image93.png"/><Relationship Id="rId15" Type="http://schemas.openxmlformats.org/officeDocument/2006/relationships/image" Target="../media/image128.png"/><Relationship Id="rId23" Type="http://schemas.openxmlformats.org/officeDocument/2006/relationships/image" Target="../media/image102.png"/><Relationship Id="rId28" Type="http://schemas.openxmlformats.org/officeDocument/2006/relationships/customXml" Target="../ink/ink80.xml"/><Relationship Id="rId36" Type="http://schemas.openxmlformats.org/officeDocument/2006/relationships/customXml" Target="../ink/ink84.xml"/><Relationship Id="rId10" Type="http://schemas.openxmlformats.org/officeDocument/2006/relationships/customXml" Target="../ink/ink71.xml"/><Relationship Id="rId19" Type="http://schemas.openxmlformats.org/officeDocument/2006/relationships/image" Target="../media/image100.png"/><Relationship Id="rId31" Type="http://schemas.openxmlformats.org/officeDocument/2006/relationships/image" Target="../media/image106.png"/><Relationship Id="rId4" Type="http://schemas.openxmlformats.org/officeDocument/2006/relationships/customXml" Target="../ink/ink68.xml"/><Relationship Id="rId9" Type="http://schemas.openxmlformats.org/officeDocument/2006/relationships/image" Target="../media/image126.png"/><Relationship Id="rId14" Type="http://schemas.openxmlformats.org/officeDocument/2006/relationships/customXml" Target="../ink/ink73.xml"/><Relationship Id="rId22" Type="http://schemas.openxmlformats.org/officeDocument/2006/relationships/customXml" Target="../ink/ink77.xml"/><Relationship Id="rId27" Type="http://schemas.openxmlformats.org/officeDocument/2006/relationships/image" Target="../media/image104.png"/><Relationship Id="rId30" Type="http://schemas.openxmlformats.org/officeDocument/2006/relationships/customXml" Target="../ink/ink81.xml"/><Relationship Id="rId35" Type="http://schemas.openxmlformats.org/officeDocument/2006/relationships/image" Target="../media/image108.png"/><Relationship Id="rId8" Type="http://schemas.openxmlformats.org/officeDocument/2006/relationships/customXml" Target="../ink/ink70.xml"/><Relationship Id="rId3" Type="http://schemas.openxmlformats.org/officeDocument/2006/relationships/image" Target="../media/image12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8" Type="http://schemas.openxmlformats.org/officeDocument/2006/relationships/hyperlink" Target="https://commons.wikimedia.org/wiki/File:Christ_Bearing_the_Cross_MET_DP215890.jpg" TargetMode="External"/><Relationship Id="rId13" Type="http://schemas.openxmlformats.org/officeDocument/2006/relationships/hyperlink" Target="https://www.metmuseum.org/art/collection/search/19522" TargetMode="External"/><Relationship Id="rId3" Type="http://schemas.openxmlformats.org/officeDocument/2006/relationships/hyperlink" Target="https://www.wikiart.org/en/albert-namatjira/morning-narrow-gap-western-james-range-central-australia-1944" TargetMode="External"/><Relationship Id="rId7" Type="http://schemas.openxmlformats.org/officeDocument/2006/relationships/hyperlink" Target="http://creativecommons.org/publicdomain/zero/1.0/deed.en" TargetMode="External"/><Relationship Id="rId12" Type="http://schemas.openxmlformats.org/officeDocument/2006/relationships/hyperlink" Target="https://commons.wikimedia.org/wiki/File:Wells_Man%27s_Face_Turned_into_a_Cartoon_Man%27s_Face.jpg" TargetMode="External"/><Relationship Id="rId2" Type="http://schemas.openxmlformats.org/officeDocument/2006/relationships/notesSlide" Target="../notesSlides/notesSlide34.xml"/><Relationship Id="rId1" Type="http://schemas.openxmlformats.org/officeDocument/2006/relationships/slideLayout" Target="../slideLayouts/slideLayout36.xml"/><Relationship Id="rId6" Type="http://schemas.openxmlformats.org/officeDocument/2006/relationships/hyperlink" Target="https://www.metmuseum.org/art/collection/search/437855" TargetMode="External"/><Relationship Id="rId11" Type="http://schemas.openxmlformats.org/officeDocument/2006/relationships/hyperlink" Target="https://creativecommons.org/licenses/by-sa/4.0" TargetMode="External"/><Relationship Id="rId5" Type="http://schemas.openxmlformats.org/officeDocument/2006/relationships/hyperlink" Target="https://www.wikiart.org/en/clifford-possum-tjapaltjarri/untitled-1980" TargetMode="External"/><Relationship Id="rId10" Type="http://schemas.openxmlformats.org/officeDocument/2006/relationships/hyperlink" Target="https://www.wikiart.org/en/albert-namatjira/kangaroo-in-landscape-1937" TargetMode="External"/><Relationship Id="rId4" Type="http://schemas.openxmlformats.org/officeDocument/2006/relationships/hyperlink" Target="https://creativecommons.org/licenses/by-sa/2.0" TargetMode="External"/><Relationship Id="rId9" Type="http://schemas.openxmlformats.org/officeDocument/2006/relationships/hyperlink" Target="https://www.metmuseum.org/art/collection/search/42497" TargetMode="External"/><Relationship Id="rId14" Type="http://schemas.openxmlformats.org/officeDocument/2006/relationships/hyperlink" Target="https://www.metmuseum.org/art/collection/search/60870"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soundcloud.com/tokiwave" TargetMode="External"/><Relationship Id="rId3" Type="http://schemas.openxmlformats.org/officeDocument/2006/relationships/hyperlink" Target="http://creativecommons.org/publicdomain/zero/1.0/deed.en" TargetMode="External"/><Relationship Id="rId7" Type="http://schemas.openxmlformats.org/officeDocument/2006/relationships/hyperlink" Target="https://www.metmuseum.org/art/collection/search/72416" TargetMode="External"/><Relationship Id="rId2" Type="http://schemas.openxmlformats.org/officeDocument/2006/relationships/hyperlink" Target="https://www.metmuseum.org/art/collection/search/437855" TargetMode="External"/><Relationship Id="rId1" Type="http://schemas.openxmlformats.org/officeDocument/2006/relationships/slideLayout" Target="../slideLayouts/slideLayout36.xml"/><Relationship Id="rId6" Type="http://schemas.openxmlformats.org/officeDocument/2006/relationships/hyperlink" Target="https://www.metmuseum.org/art/collection/search/438738" TargetMode="External"/><Relationship Id="rId5" Type="http://schemas.openxmlformats.org/officeDocument/2006/relationships/hyperlink" Target="https://www.metmuseum.org/art/collection/search/459087" TargetMode="External"/><Relationship Id="rId10" Type="http://schemas.openxmlformats.org/officeDocument/2006/relationships/hyperlink" Target="https://youtu.be/KOOJwbtvq8g" TargetMode="External"/><Relationship Id="rId4" Type="http://schemas.openxmlformats.org/officeDocument/2006/relationships/hyperlink" Target="https://commons.wikimedia.org/wiki/File:Christ_Bearing_the_Cross_MET_DP215890.jpg" TargetMode="External"/><Relationship Id="rId9" Type="http://schemas.openxmlformats.org/officeDocument/2006/relationships/hyperlink" Target="https://www.audiolibrary.com.co/tokiwave/jellyfish"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sv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customXml" Target="../ink/ink2.xml"/><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jpeg"/><Relationship Id="rId15" Type="http://schemas.openxmlformats.org/officeDocument/2006/relationships/image" Target="../media/image40.jpeg"/><Relationship Id="rId10" Type="http://schemas.openxmlformats.org/officeDocument/2006/relationships/image" Target="../media/image35.jpeg"/><Relationship Id="rId4" Type="http://schemas.openxmlformats.org/officeDocument/2006/relationships/image" Target="../media/image30.png"/><Relationship Id="rId9" Type="http://schemas.openxmlformats.org/officeDocument/2006/relationships/image" Target="../media/image34.jpeg"/><Relationship Id="rId1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D6C875F-1E94-6486-209A-86DBB0C00F0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81567" y="1699681"/>
            <a:ext cx="3366422" cy="4855464"/>
          </a:xfrm>
        </p:spPr>
      </p:pic>
      <p:sp>
        <p:nvSpPr>
          <p:cNvPr id="3" name="Text Placeholder 2">
            <a:extLst>
              <a:ext uri="{FF2B5EF4-FFF2-40B4-BE49-F238E27FC236}">
                <a16:creationId xmlns:a16="http://schemas.microsoft.com/office/drawing/2014/main" id="{6C4E65B3-1887-BB88-1A1C-F088340E6EC6}"/>
              </a:ext>
            </a:extLst>
          </p:cNvPr>
          <p:cNvSpPr>
            <a:spLocks noGrp="1"/>
          </p:cNvSpPr>
          <p:nvPr>
            <p:ph type="body" sz="quarter" idx="14"/>
          </p:nvPr>
        </p:nvSpPr>
        <p:spPr/>
        <p:txBody>
          <a:bodyPr/>
          <a:lstStyle/>
          <a:p>
            <a:r>
              <a:rPr lang="en-AU"/>
              <a:t>Unit 1B Version 1</a:t>
            </a:r>
          </a:p>
        </p:txBody>
      </p:sp>
      <p:sp>
        <p:nvSpPr>
          <p:cNvPr id="4" name="Text Placeholder 3">
            <a:extLst>
              <a:ext uri="{FF2B5EF4-FFF2-40B4-BE49-F238E27FC236}">
                <a16:creationId xmlns:a16="http://schemas.microsoft.com/office/drawing/2014/main" id="{16F92403-3177-C89F-D0EF-04A4CD2D616A}"/>
              </a:ext>
            </a:extLst>
          </p:cNvPr>
          <p:cNvSpPr>
            <a:spLocks noGrp="1"/>
          </p:cNvSpPr>
          <p:nvPr>
            <p:ph type="body" sz="quarter" idx="20"/>
          </p:nvPr>
        </p:nvSpPr>
        <p:spPr/>
        <p:txBody>
          <a:bodyPr/>
          <a:lstStyle/>
          <a:p>
            <a:r>
              <a:rPr lang="en-US"/>
              <a:t>Lesson 2</a:t>
            </a:r>
          </a:p>
        </p:txBody>
      </p:sp>
      <p:sp>
        <p:nvSpPr>
          <p:cNvPr id="5" name="Text Placeholder 4">
            <a:extLst>
              <a:ext uri="{FF2B5EF4-FFF2-40B4-BE49-F238E27FC236}">
                <a16:creationId xmlns:a16="http://schemas.microsoft.com/office/drawing/2014/main" id="{C47A1F79-23C0-EFBE-AF9C-9593D9851F8A}"/>
              </a:ext>
            </a:extLst>
          </p:cNvPr>
          <p:cNvSpPr>
            <a:spLocks noGrp="1"/>
          </p:cNvSpPr>
          <p:nvPr>
            <p:ph type="body" sz="quarter" idx="21"/>
          </p:nvPr>
        </p:nvSpPr>
        <p:spPr/>
        <p:txBody>
          <a:bodyPr/>
          <a:lstStyle/>
          <a:p>
            <a:r>
              <a:rPr lang="en-US"/>
              <a:t>Unit 1B</a:t>
            </a:r>
          </a:p>
          <a:p>
            <a:r>
              <a:rPr lang="en-US"/>
              <a:t>Art and Culture</a:t>
            </a:r>
          </a:p>
          <a:p>
            <a:endParaRPr lang="en-US"/>
          </a:p>
        </p:txBody>
      </p:sp>
      <p:sp>
        <p:nvSpPr>
          <p:cNvPr id="6" name="Text Placeholder 5">
            <a:extLst>
              <a:ext uri="{FF2B5EF4-FFF2-40B4-BE49-F238E27FC236}">
                <a16:creationId xmlns:a16="http://schemas.microsoft.com/office/drawing/2014/main" id="{976B6D27-EDB3-1B80-A3F1-88A47F21C3AC}"/>
              </a:ext>
            </a:extLst>
          </p:cNvPr>
          <p:cNvSpPr>
            <a:spLocks noGrp="1"/>
          </p:cNvSpPr>
          <p:nvPr>
            <p:ph type="body" sz="quarter" idx="22"/>
          </p:nvPr>
        </p:nvSpPr>
        <p:spPr/>
        <p:txBody>
          <a:bodyPr>
            <a:normAutofit lnSpcReduction="10000"/>
          </a:bodyPr>
          <a:lstStyle/>
          <a:p>
            <a:r>
              <a:rPr lang="en-US" dirty="0"/>
              <a:t>Landscape as Culture</a:t>
            </a: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8653F6D6-1980-AE1A-12F2-5651320B68D7}"/>
                  </a:ext>
                </a:extLst>
              </p14:cNvPr>
              <p14:cNvContentPartPr/>
              <p14:nvPr/>
            </p14:nvContentPartPr>
            <p14:xfrm>
              <a:off x="7139057" y="5857650"/>
              <a:ext cx="11538" cy="11538"/>
            </p14:xfrm>
          </p:contentPart>
        </mc:Choice>
        <mc:Fallback xmlns="">
          <p:pic>
            <p:nvPicPr>
              <p:cNvPr id="7" name="Ink 6">
                <a:extLst>
                  <a:ext uri="{FF2B5EF4-FFF2-40B4-BE49-F238E27FC236}">
                    <a16:creationId xmlns:a16="http://schemas.microsoft.com/office/drawing/2014/main" id="{8653F6D6-1980-AE1A-12F2-5651320B68D7}"/>
                  </a:ext>
                </a:extLst>
              </p:cNvPr>
              <p:cNvPicPr/>
              <p:nvPr/>
            </p:nvPicPr>
            <p:blipFill>
              <a:blip r:embed="rId5"/>
              <a:stretch>
                <a:fillRect/>
              </a:stretch>
            </p:blipFill>
            <p:spPr>
              <a:xfrm>
                <a:off x="7116869" y="5809575"/>
                <a:ext cx="55471" cy="106727"/>
              </a:xfrm>
              <a:prstGeom prst="rect">
                <a:avLst/>
              </a:prstGeom>
            </p:spPr>
          </p:pic>
        </mc:Fallback>
      </mc:AlternateContent>
    </p:spTree>
    <p:extLst>
      <p:ext uri="{BB962C8B-B14F-4D97-AF65-F5344CB8AC3E}">
        <p14:creationId xmlns:p14="http://schemas.microsoft.com/office/powerpoint/2010/main" val="3734556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A71A00-BBB1-0D64-9688-7D69C6A5C1AA}"/>
              </a:ext>
            </a:extLst>
          </p:cNvPr>
          <p:cNvSpPr>
            <a:spLocks noGrp="1"/>
          </p:cNvSpPr>
          <p:nvPr>
            <p:ph type="body" sz="quarter" idx="24"/>
          </p:nvPr>
        </p:nvSpPr>
        <p:spPr/>
        <p:txBody>
          <a:bodyPr/>
          <a:lstStyle/>
          <a:p>
            <a:r>
              <a:rPr lang="en-GB"/>
              <a:t>Parts of the Landscape</a:t>
            </a:r>
          </a:p>
        </p:txBody>
      </p:sp>
      <p:pic>
        <p:nvPicPr>
          <p:cNvPr id="4098" name="Picture 2" descr="Landscape, Watanabe Shikō 渡辺始興 (Japanese, 1683–1755), Two-panel folding screen; ink on paper, Japan ">
            <a:extLst>
              <a:ext uri="{FF2B5EF4-FFF2-40B4-BE49-F238E27FC236}">
                <a16:creationId xmlns:a16="http://schemas.microsoft.com/office/drawing/2014/main" id="{53416344-8392-08CC-12EF-6D84AB90B93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09795" y="1268413"/>
            <a:ext cx="5524409" cy="50137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aystacks, Morning, Eragny, Camille Pissarro (French, Charlotte Amalie, Saint Thomas 1830–1903 Paris), Oil on canvas ">
            <a:extLst>
              <a:ext uri="{FF2B5EF4-FFF2-40B4-BE49-F238E27FC236}">
                <a16:creationId xmlns:a16="http://schemas.microsoft.com/office/drawing/2014/main" id="{283B9F6D-CEF6-14F6-B958-BC33A655D25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89715" y="1268413"/>
            <a:ext cx="6317531" cy="504841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41E19AC3-60E9-D9B8-DD77-BF0294B7D2E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824752" y="1268413"/>
            <a:ext cx="7520512" cy="5096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21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40B28-8A44-E537-C716-4CF0C53372B1}"/>
            </a:ext>
          </a:extLst>
        </p:cNvPr>
        <p:cNvGrpSpPr/>
        <p:nvPr/>
      </p:nvGrpSpPr>
      <p:grpSpPr>
        <a:xfrm>
          <a:off x="0" y="0"/>
          <a:ext cx="0" cy="0"/>
          <a:chOff x="0" y="0"/>
          <a:chExt cx="0" cy="0"/>
        </a:xfrm>
      </p:grpSpPr>
      <p:pic>
        <p:nvPicPr>
          <p:cNvPr id="2" name="Picture 8">
            <a:extLst>
              <a:ext uri="{FF2B5EF4-FFF2-40B4-BE49-F238E27FC236}">
                <a16:creationId xmlns:a16="http://schemas.microsoft.com/office/drawing/2014/main" id="{30129968-4430-AD8A-315D-F6D3CDDE7AE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31800" y="1656254"/>
            <a:ext cx="5960792" cy="4037631"/>
          </a:xfrm>
          <a:prstGeom prst="rect">
            <a:avLst/>
          </a:prstGeom>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5CF0D6B5-51E9-5D5F-777F-B8543073313E}"/>
              </a:ext>
            </a:extLst>
          </p:cNvPr>
          <p:cNvSpPr>
            <a:spLocks noGrp="1"/>
          </p:cNvSpPr>
          <p:nvPr>
            <p:ph type="body" sz="quarter" idx="24"/>
          </p:nvPr>
        </p:nvSpPr>
        <p:spPr/>
        <p:txBody>
          <a:bodyPr/>
          <a:lstStyle/>
          <a:p>
            <a:r>
              <a:rPr lang="en-GB"/>
              <a:t>Parts of the Landscape</a:t>
            </a:r>
          </a:p>
        </p:txBody>
      </p:sp>
      <p:sp>
        <p:nvSpPr>
          <p:cNvPr id="7" name="Oval 6">
            <a:extLst>
              <a:ext uri="{FF2B5EF4-FFF2-40B4-BE49-F238E27FC236}">
                <a16:creationId xmlns:a16="http://schemas.microsoft.com/office/drawing/2014/main" id="{07D0B6A1-0BEE-2C70-F09B-8A8C0D29F4FB}"/>
              </a:ext>
            </a:extLst>
          </p:cNvPr>
          <p:cNvSpPr/>
          <p:nvPr/>
        </p:nvSpPr>
        <p:spPr>
          <a:xfrm rot="663486">
            <a:off x="533408" y="2628900"/>
            <a:ext cx="1612900" cy="2806700"/>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8" name="Oval 7">
            <a:extLst>
              <a:ext uri="{FF2B5EF4-FFF2-40B4-BE49-F238E27FC236}">
                <a16:creationId xmlns:a16="http://schemas.microsoft.com/office/drawing/2014/main" id="{DE343F05-8590-B220-8211-6DAB29AC31EC}"/>
              </a:ext>
            </a:extLst>
          </p:cNvPr>
          <p:cNvSpPr/>
          <p:nvPr/>
        </p:nvSpPr>
        <p:spPr>
          <a:xfrm rot="5400000">
            <a:off x="3267012" y="931810"/>
            <a:ext cx="814075" cy="4688305"/>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15" name="Oval 14">
            <a:extLst>
              <a:ext uri="{FF2B5EF4-FFF2-40B4-BE49-F238E27FC236}">
                <a16:creationId xmlns:a16="http://schemas.microsoft.com/office/drawing/2014/main" id="{05E19B90-17F1-B7ED-1277-401069DA58FE}"/>
              </a:ext>
            </a:extLst>
          </p:cNvPr>
          <p:cNvSpPr/>
          <p:nvPr/>
        </p:nvSpPr>
        <p:spPr>
          <a:xfrm rot="5400000">
            <a:off x="3188280" y="4386529"/>
            <a:ext cx="971535" cy="1383857"/>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16" name="Oval 15">
            <a:extLst>
              <a:ext uri="{FF2B5EF4-FFF2-40B4-BE49-F238E27FC236}">
                <a16:creationId xmlns:a16="http://schemas.microsoft.com/office/drawing/2014/main" id="{2FBC0F8C-D851-0F34-2B29-344358570431}"/>
              </a:ext>
            </a:extLst>
          </p:cNvPr>
          <p:cNvSpPr/>
          <p:nvPr/>
        </p:nvSpPr>
        <p:spPr>
          <a:xfrm rot="5400000">
            <a:off x="4670980" y="4742865"/>
            <a:ext cx="666218" cy="864178"/>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17" name="Oval 16">
            <a:extLst>
              <a:ext uri="{FF2B5EF4-FFF2-40B4-BE49-F238E27FC236}">
                <a16:creationId xmlns:a16="http://schemas.microsoft.com/office/drawing/2014/main" id="{E6803026-B28E-F4B2-7E30-FB58EF3142C7}"/>
              </a:ext>
            </a:extLst>
          </p:cNvPr>
          <p:cNvSpPr/>
          <p:nvPr/>
        </p:nvSpPr>
        <p:spPr>
          <a:xfrm rot="5400000">
            <a:off x="4238891" y="4376433"/>
            <a:ext cx="666218" cy="864178"/>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18" name="Oval 17">
            <a:extLst>
              <a:ext uri="{FF2B5EF4-FFF2-40B4-BE49-F238E27FC236}">
                <a16:creationId xmlns:a16="http://schemas.microsoft.com/office/drawing/2014/main" id="{27342168-4117-B499-5B08-0523F1ACEAA9}"/>
              </a:ext>
            </a:extLst>
          </p:cNvPr>
          <p:cNvSpPr/>
          <p:nvPr/>
        </p:nvSpPr>
        <p:spPr>
          <a:xfrm>
            <a:off x="2350808" y="3819540"/>
            <a:ext cx="657757" cy="1207616"/>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aphicFrame>
        <p:nvGraphicFramePr>
          <p:cNvPr id="11" name="Table 10">
            <a:extLst>
              <a:ext uri="{FF2B5EF4-FFF2-40B4-BE49-F238E27FC236}">
                <a16:creationId xmlns:a16="http://schemas.microsoft.com/office/drawing/2014/main" id="{C3B2CF83-0149-242A-BAF9-17A622B7ADF4}"/>
              </a:ext>
            </a:extLst>
          </p:cNvPr>
          <p:cNvGraphicFramePr>
            <a:graphicFrameLocks noGrp="1"/>
          </p:cNvGraphicFramePr>
          <p:nvPr>
            <p:extLst>
              <p:ext uri="{D42A27DB-BD31-4B8C-83A1-F6EECF244321}">
                <p14:modId xmlns:p14="http://schemas.microsoft.com/office/powerpoint/2010/main" val="1929611960"/>
              </p:ext>
            </p:extLst>
          </p:nvPr>
        </p:nvGraphicFramePr>
        <p:xfrm>
          <a:off x="6549755" y="1274749"/>
          <a:ext cx="2092413" cy="5002242"/>
        </p:xfrm>
        <a:graphic>
          <a:graphicData uri="http://schemas.openxmlformats.org/drawingml/2006/table">
            <a:tbl>
              <a:tblPr firstRow="1">
                <a:tableStyleId>{69012ECD-51FC-41F1-AA8D-1B2483CD663E}</a:tableStyleId>
              </a:tblPr>
              <a:tblGrid>
                <a:gridCol w="2092413">
                  <a:extLst>
                    <a:ext uri="{9D8B030D-6E8A-4147-A177-3AD203B41FA5}">
                      <a16:colId xmlns:a16="http://schemas.microsoft.com/office/drawing/2014/main" val="3892010694"/>
                    </a:ext>
                  </a:extLst>
                </a:gridCol>
              </a:tblGrid>
              <a:tr h="833707">
                <a:tc>
                  <a:txBody>
                    <a:bodyPr/>
                    <a:lstStyle/>
                    <a:p>
                      <a:pPr algn="ctr"/>
                      <a:r>
                        <a:rPr lang="en-US" sz="2400"/>
                        <a:t>Word Bank</a:t>
                      </a:r>
                    </a:p>
                  </a:txBody>
                  <a:tcPr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798604531"/>
                  </a:ext>
                </a:extLst>
              </a:tr>
              <a:tr h="833707">
                <a:tc>
                  <a:txBody>
                    <a:bodyPr/>
                    <a:lstStyle/>
                    <a:p>
                      <a:pPr algn="ctr"/>
                      <a:r>
                        <a:rPr lang="en-US" sz="2400"/>
                        <a:t>Bushes/Grass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25765920"/>
                  </a:ext>
                </a:extLst>
              </a:tr>
              <a:tr h="833707">
                <a:tc>
                  <a:txBody>
                    <a:bodyPr/>
                    <a:lstStyle/>
                    <a:p>
                      <a:pPr algn="ctr"/>
                      <a:r>
                        <a:rPr lang="en-US" sz="2400"/>
                        <a:t>Rocks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899927272"/>
                  </a:ext>
                </a:extLst>
              </a:tr>
              <a:tr h="833707">
                <a:tc>
                  <a:txBody>
                    <a:bodyPr/>
                    <a:lstStyle/>
                    <a:p>
                      <a:pPr algn="ctr"/>
                      <a:r>
                        <a:rPr lang="en-US" sz="2400"/>
                        <a:t>Mountains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044381562"/>
                  </a:ext>
                </a:extLst>
              </a:tr>
              <a:tr h="833707">
                <a:tc>
                  <a:txBody>
                    <a:bodyPr/>
                    <a:lstStyle/>
                    <a:p>
                      <a:pPr algn="ctr"/>
                      <a:r>
                        <a:rPr lang="en-US" sz="2400"/>
                        <a:t>Trees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971690406"/>
                  </a:ext>
                </a:extLst>
              </a:tr>
              <a:tr h="833707">
                <a:tc>
                  <a:txBody>
                    <a:bodyPr/>
                    <a:lstStyle/>
                    <a:p>
                      <a:pPr algn="ctr"/>
                      <a:r>
                        <a:rPr lang="en-US" sz="2400"/>
                        <a:t>Water</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85669398"/>
                  </a:ext>
                </a:extLst>
              </a:tr>
            </a:tbl>
          </a:graphicData>
        </a:graphic>
      </p:graphicFrame>
      <p:sp>
        <p:nvSpPr>
          <p:cNvPr id="12" name="Oval 11">
            <a:extLst>
              <a:ext uri="{FF2B5EF4-FFF2-40B4-BE49-F238E27FC236}">
                <a16:creationId xmlns:a16="http://schemas.microsoft.com/office/drawing/2014/main" id="{B3530ABE-FFAA-2347-63C6-3D0BFCCE526A}"/>
              </a:ext>
            </a:extLst>
          </p:cNvPr>
          <p:cNvSpPr/>
          <p:nvPr/>
        </p:nvSpPr>
        <p:spPr>
          <a:xfrm rot="5400000">
            <a:off x="4162375" y="3737513"/>
            <a:ext cx="666218" cy="864178"/>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13" name="Oval 12">
            <a:extLst>
              <a:ext uri="{FF2B5EF4-FFF2-40B4-BE49-F238E27FC236}">
                <a16:creationId xmlns:a16="http://schemas.microsoft.com/office/drawing/2014/main" id="{554020B9-A0A3-0299-B592-773F87FFF1C7}"/>
              </a:ext>
            </a:extLst>
          </p:cNvPr>
          <p:cNvSpPr/>
          <p:nvPr/>
        </p:nvSpPr>
        <p:spPr>
          <a:xfrm rot="5400000">
            <a:off x="5024675" y="4375864"/>
            <a:ext cx="666218" cy="864178"/>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nvGrpSpPr>
          <p:cNvPr id="45" name="Group 44">
            <a:extLst>
              <a:ext uri="{FF2B5EF4-FFF2-40B4-BE49-F238E27FC236}">
                <a16:creationId xmlns:a16="http://schemas.microsoft.com/office/drawing/2014/main" id="{91A93C2C-9A53-97F9-A66C-2B3B5208B52D}"/>
              </a:ext>
            </a:extLst>
          </p:cNvPr>
          <p:cNvGrpSpPr/>
          <p:nvPr/>
        </p:nvGrpSpPr>
        <p:grpSpPr>
          <a:xfrm>
            <a:off x="3661841" y="2390749"/>
            <a:ext cx="2139375" cy="426479"/>
            <a:chOff x="3661841" y="2390749"/>
            <a:chExt cx="2139375" cy="426479"/>
          </a:xfrm>
        </p:grpSpPr>
        <mc:AlternateContent xmlns:mc="http://schemas.openxmlformats.org/markup-compatibility/2006" xmlns:p14="http://schemas.microsoft.com/office/powerpoint/2010/main">
          <mc:Choice Requires="p14">
            <p:contentPart p14:bwMode="auto" r:id="rId4">
              <p14:nvContentPartPr>
                <p14:cNvPr id="40" name="Ink 39">
                  <a:extLst>
                    <a:ext uri="{FF2B5EF4-FFF2-40B4-BE49-F238E27FC236}">
                      <a16:creationId xmlns:a16="http://schemas.microsoft.com/office/drawing/2014/main" id="{73C5A4AE-0E0B-DBBF-BF70-49B84E5F62CB}"/>
                    </a:ext>
                  </a:extLst>
                </p14:cNvPr>
                <p14:cNvContentPartPr/>
                <p14:nvPr/>
              </p14:nvContentPartPr>
              <p14:xfrm>
                <a:off x="4288241" y="2552435"/>
                <a:ext cx="1386720" cy="63720"/>
              </p14:xfrm>
            </p:contentPart>
          </mc:Choice>
          <mc:Fallback xmlns="">
            <p:pic>
              <p:nvPicPr>
                <p:cNvPr id="40" name="Ink 39">
                  <a:extLst>
                    <a:ext uri="{FF2B5EF4-FFF2-40B4-BE49-F238E27FC236}">
                      <a16:creationId xmlns:a16="http://schemas.microsoft.com/office/drawing/2014/main" id="{73C5A4AE-0E0B-DBBF-BF70-49B84E5F62CB}"/>
                    </a:ext>
                  </a:extLst>
                </p:cNvPr>
                <p:cNvPicPr/>
                <p:nvPr/>
              </p:nvPicPr>
              <p:blipFill>
                <a:blip r:embed="rId5"/>
                <a:stretch>
                  <a:fillRect/>
                </a:stretch>
              </p:blipFill>
              <p:spPr>
                <a:xfrm>
                  <a:off x="4234241" y="2443821"/>
                  <a:ext cx="1494360" cy="280585"/>
                </a:xfrm>
                <a:prstGeom prst="rect">
                  <a:avLst/>
                </a:prstGeom>
              </p:spPr>
            </p:pic>
          </mc:Fallback>
        </mc:AlternateContent>
        <p:sp>
          <p:nvSpPr>
            <p:cNvPr id="29" name="TextBox 28">
              <a:extLst>
                <a:ext uri="{FF2B5EF4-FFF2-40B4-BE49-F238E27FC236}">
                  <a16:creationId xmlns:a16="http://schemas.microsoft.com/office/drawing/2014/main" id="{6A016EE4-24A8-D241-4AA6-DCBCDA0541B3}"/>
                </a:ext>
              </a:extLst>
            </p:cNvPr>
            <p:cNvSpPr txBox="1"/>
            <p:nvPr/>
          </p:nvSpPr>
          <p:spPr>
            <a:xfrm>
              <a:off x="4240045" y="2390749"/>
              <a:ext cx="1561171" cy="426479"/>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Dreaming Outloud Pro" panose="03050502040302030504" pitchFamily="66" charset="77"/>
                </a:rPr>
                <a:t>Mountains</a:t>
              </a:r>
            </a:p>
          </p:txBody>
        </p:sp>
        <p:grpSp>
          <p:nvGrpSpPr>
            <p:cNvPr id="53" name="Group 52">
              <a:extLst>
                <a:ext uri="{FF2B5EF4-FFF2-40B4-BE49-F238E27FC236}">
                  <a16:creationId xmlns:a16="http://schemas.microsoft.com/office/drawing/2014/main" id="{3A4B6D70-9480-E01E-76D8-49F68C6B322B}"/>
                </a:ext>
              </a:extLst>
            </p:cNvPr>
            <p:cNvGrpSpPr/>
            <p:nvPr/>
          </p:nvGrpSpPr>
          <p:grpSpPr>
            <a:xfrm>
              <a:off x="3661841" y="2570795"/>
              <a:ext cx="465840" cy="231120"/>
              <a:chOff x="3661841" y="2570795"/>
              <a:chExt cx="465840" cy="231120"/>
            </a:xfrm>
          </p:grpSpPr>
          <mc:AlternateContent xmlns:mc="http://schemas.openxmlformats.org/markup-compatibility/2006" xmlns:p14="http://schemas.microsoft.com/office/powerpoint/2010/main">
            <mc:Choice Requires="p14">
              <p:contentPart p14:bwMode="auto" r:id="rId6">
                <p14:nvContentPartPr>
                  <p14:cNvPr id="50" name="Ink 49">
                    <a:extLst>
                      <a:ext uri="{FF2B5EF4-FFF2-40B4-BE49-F238E27FC236}">
                        <a16:creationId xmlns:a16="http://schemas.microsoft.com/office/drawing/2014/main" id="{1A9054C8-42E0-DD22-11BD-19FE1B8BC9F1}"/>
                      </a:ext>
                    </a:extLst>
                  </p14:cNvPr>
                  <p14:cNvContentPartPr/>
                  <p14:nvPr/>
                </p14:nvContentPartPr>
                <p14:xfrm>
                  <a:off x="3687761" y="2570795"/>
                  <a:ext cx="439920" cy="217440"/>
                </p14:xfrm>
              </p:contentPart>
            </mc:Choice>
            <mc:Fallback xmlns="">
              <p:pic>
                <p:nvPicPr>
                  <p:cNvPr id="50" name="Ink 49">
                    <a:extLst>
                      <a:ext uri="{FF2B5EF4-FFF2-40B4-BE49-F238E27FC236}">
                        <a16:creationId xmlns:a16="http://schemas.microsoft.com/office/drawing/2014/main" id="{1A9054C8-42E0-DD22-11BD-19FE1B8BC9F1}"/>
                      </a:ext>
                    </a:extLst>
                  </p:cNvPr>
                  <p:cNvPicPr/>
                  <p:nvPr/>
                </p:nvPicPr>
                <p:blipFill>
                  <a:blip r:embed="rId7"/>
                  <a:stretch>
                    <a:fillRect/>
                  </a:stretch>
                </p:blipFill>
                <p:spPr>
                  <a:xfrm>
                    <a:off x="3672294" y="2555315"/>
                    <a:ext cx="470495"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1" name="Ink 50">
                    <a:extLst>
                      <a:ext uri="{FF2B5EF4-FFF2-40B4-BE49-F238E27FC236}">
                        <a16:creationId xmlns:a16="http://schemas.microsoft.com/office/drawing/2014/main" id="{23CF3E16-CDFA-639A-0A36-DF92127FD4A1}"/>
                      </a:ext>
                    </a:extLst>
                  </p14:cNvPr>
                  <p14:cNvContentPartPr/>
                  <p14:nvPr/>
                </p14:nvContentPartPr>
                <p14:xfrm>
                  <a:off x="3661841" y="2629115"/>
                  <a:ext cx="288360" cy="172800"/>
                </p14:xfrm>
              </p:contentPart>
            </mc:Choice>
            <mc:Fallback xmlns="">
              <p:pic>
                <p:nvPicPr>
                  <p:cNvPr id="51" name="Ink 50">
                    <a:extLst>
                      <a:ext uri="{FF2B5EF4-FFF2-40B4-BE49-F238E27FC236}">
                        <a16:creationId xmlns:a16="http://schemas.microsoft.com/office/drawing/2014/main" id="{23CF3E16-CDFA-639A-0A36-DF92127FD4A1}"/>
                      </a:ext>
                    </a:extLst>
                  </p:cNvPr>
                  <p:cNvPicPr/>
                  <p:nvPr/>
                </p:nvPicPr>
                <p:blipFill>
                  <a:blip r:embed="rId9"/>
                  <a:stretch>
                    <a:fillRect/>
                  </a:stretch>
                </p:blipFill>
                <p:spPr>
                  <a:xfrm>
                    <a:off x="3646361" y="2613635"/>
                    <a:ext cx="318960" cy="203400"/>
                  </a:xfrm>
                  <a:prstGeom prst="rect">
                    <a:avLst/>
                  </a:prstGeom>
                </p:spPr>
              </p:pic>
            </mc:Fallback>
          </mc:AlternateContent>
        </p:grpSp>
      </p:grpSp>
      <p:grpSp>
        <p:nvGrpSpPr>
          <p:cNvPr id="43" name="Group 42">
            <a:extLst>
              <a:ext uri="{FF2B5EF4-FFF2-40B4-BE49-F238E27FC236}">
                <a16:creationId xmlns:a16="http://schemas.microsoft.com/office/drawing/2014/main" id="{8D4400B7-C285-7384-DCEF-0F8B671EB1B6}"/>
              </a:ext>
            </a:extLst>
          </p:cNvPr>
          <p:cNvGrpSpPr/>
          <p:nvPr/>
        </p:nvGrpSpPr>
        <p:grpSpPr>
          <a:xfrm>
            <a:off x="3595713" y="5534315"/>
            <a:ext cx="2331242" cy="705166"/>
            <a:chOff x="3595713" y="5534315"/>
            <a:chExt cx="2331242" cy="705166"/>
          </a:xfrm>
        </p:grpSpPr>
        <mc:AlternateContent xmlns:mc="http://schemas.openxmlformats.org/markup-compatibility/2006" xmlns:p14="http://schemas.microsoft.com/office/powerpoint/2010/main">
          <mc:Choice Requires="p14">
            <p:contentPart p14:bwMode="auto" r:id="rId10">
              <p14:nvContentPartPr>
                <p14:cNvPr id="38" name="Ink 37">
                  <a:extLst>
                    <a:ext uri="{FF2B5EF4-FFF2-40B4-BE49-F238E27FC236}">
                      <a16:creationId xmlns:a16="http://schemas.microsoft.com/office/drawing/2014/main" id="{E3AF36D6-67AE-D320-3BD8-8A2955874F09}"/>
                    </a:ext>
                  </a:extLst>
                </p14:cNvPr>
                <p14:cNvContentPartPr/>
                <p14:nvPr/>
              </p14:nvContentPartPr>
              <p14:xfrm rot="214451">
                <a:off x="3758680" y="5890245"/>
                <a:ext cx="1916281" cy="142773"/>
              </p14:xfrm>
            </p:contentPart>
          </mc:Choice>
          <mc:Fallback xmlns="">
            <p:pic>
              <p:nvPicPr>
                <p:cNvPr id="38" name="Ink 37">
                  <a:extLst>
                    <a:ext uri="{FF2B5EF4-FFF2-40B4-BE49-F238E27FC236}">
                      <a16:creationId xmlns:a16="http://schemas.microsoft.com/office/drawing/2014/main" id="{E3AF36D6-67AE-D320-3BD8-8A2955874F09}"/>
                    </a:ext>
                  </a:extLst>
                </p:cNvPr>
                <p:cNvPicPr/>
                <p:nvPr/>
              </p:nvPicPr>
              <p:blipFill>
                <a:blip r:embed="rId11"/>
                <a:stretch>
                  <a:fillRect/>
                </a:stretch>
              </p:blipFill>
              <p:spPr>
                <a:xfrm rot="214451">
                  <a:off x="3704680" y="5782084"/>
                  <a:ext cx="2023921" cy="358735"/>
                </a:xfrm>
                <a:prstGeom prst="rect">
                  <a:avLst/>
                </a:prstGeom>
              </p:spPr>
            </p:pic>
          </mc:Fallback>
        </mc:AlternateContent>
        <p:sp>
          <p:nvSpPr>
            <p:cNvPr id="31" name="TextBox 30">
              <a:extLst>
                <a:ext uri="{FF2B5EF4-FFF2-40B4-BE49-F238E27FC236}">
                  <a16:creationId xmlns:a16="http://schemas.microsoft.com/office/drawing/2014/main" id="{57EBD8B6-C385-2F2F-580D-3B89D070ECCA}"/>
                </a:ext>
              </a:extLst>
            </p:cNvPr>
            <p:cNvSpPr txBox="1"/>
            <p:nvPr/>
          </p:nvSpPr>
          <p:spPr>
            <a:xfrm>
              <a:off x="3595713" y="5745582"/>
              <a:ext cx="2331242" cy="493899"/>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Dreaming Outloud Pro" panose="03050502040302030504" pitchFamily="66" charset="77"/>
                </a:rPr>
                <a:t>Bushes / Grass</a:t>
              </a:r>
            </a:p>
          </p:txBody>
        </p:sp>
        <mc:AlternateContent xmlns:mc="http://schemas.openxmlformats.org/markup-compatibility/2006" xmlns:p14="http://schemas.microsoft.com/office/powerpoint/2010/main">
          <mc:Choice Requires="p14">
            <p:contentPart p14:bwMode="auto" r:id="rId12">
              <p14:nvContentPartPr>
                <p14:cNvPr id="59" name="Ink 58">
                  <a:extLst>
                    <a:ext uri="{FF2B5EF4-FFF2-40B4-BE49-F238E27FC236}">
                      <a16:creationId xmlns:a16="http://schemas.microsoft.com/office/drawing/2014/main" id="{C916ED4D-785A-95E2-E554-F67A09D6BA9B}"/>
                    </a:ext>
                  </a:extLst>
                </p14:cNvPr>
                <p14:cNvContentPartPr/>
                <p14:nvPr/>
              </p14:nvContentPartPr>
              <p14:xfrm>
                <a:off x="4011401" y="5534315"/>
                <a:ext cx="884880" cy="197280"/>
              </p14:xfrm>
            </p:contentPart>
          </mc:Choice>
          <mc:Fallback xmlns="">
            <p:pic>
              <p:nvPicPr>
                <p:cNvPr id="59" name="Ink 58">
                  <a:extLst>
                    <a:ext uri="{FF2B5EF4-FFF2-40B4-BE49-F238E27FC236}">
                      <a16:creationId xmlns:a16="http://schemas.microsoft.com/office/drawing/2014/main" id="{C916ED4D-785A-95E2-E554-F67A09D6BA9B}"/>
                    </a:ext>
                  </a:extLst>
                </p:cNvPr>
                <p:cNvPicPr/>
                <p:nvPr/>
              </p:nvPicPr>
              <p:blipFill>
                <a:blip r:embed="rId13"/>
                <a:stretch>
                  <a:fillRect/>
                </a:stretch>
              </p:blipFill>
              <p:spPr>
                <a:xfrm>
                  <a:off x="3995915" y="5518835"/>
                  <a:ext cx="915492" cy="227880"/>
                </a:xfrm>
                <a:prstGeom prst="rect">
                  <a:avLst/>
                </a:prstGeom>
              </p:spPr>
            </p:pic>
          </mc:Fallback>
        </mc:AlternateContent>
      </p:grpSp>
      <p:grpSp>
        <p:nvGrpSpPr>
          <p:cNvPr id="46" name="Group 45">
            <a:extLst>
              <a:ext uri="{FF2B5EF4-FFF2-40B4-BE49-F238E27FC236}">
                <a16:creationId xmlns:a16="http://schemas.microsoft.com/office/drawing/2014/main" id="{9F32AEB6-B6CB-A561-CB5D-AB18D0796FCF}"/>
              </a:ext>
            </a:extLst>
          </p:cNvPr>
          <p:cNvGrpSpPr/>
          <p:nvPr/>
        </p:nvGrpSpPr>
        <p:grpSpPr>
          <a:xfrm>
            <a:off x="1596637" y="5188715"/>
            <a:ext cx="1161964" cy="1070567"/>
            <a:chOff x="1596637" y="5188715"/>
            <a:chExt cx="1161964" cy="1070567"/>
          </a:xfrm>
        </p:grpSpPr>
        <mc:AlternateContent xmlns:mc="http://schemas.openxmlformats.org/markup-compatibility/2006" xmlns:p14="http://schemas.microsoft.com/office/powerpoint/2010/main">
          <mc:Choice Requires="p14">
            <p:contentPart p14:bwMode="auto" r:id="rId14">
              <p14:nvContentPartPr>
                <p14:cNvPr id="39" name="Ink 38">
                  <a:extLst>
                    <a:ext uri="{FF2B5EF4-FFF2-40B4-BE49-F238E27FC236}">
                      <a16:creationId xmlns:a16="http://schemas.microsoft.com/office/drawing/2014/main" id="{390DAF85-8808-9C6C-4458-52D78F81B0DD}"/>
                    </a:ext>
                  </a:extLst>
                </p14:cNvPr>
                <p14:cNvContentPartPr/>
                <p14:nvPr/>
              </p14:nvContentPartPr>
              <p14:xfrm>
                <a:off x="1710077" y="5920235"/>
                <a:ext cx="680760" cy="79560"/>
              </p14:xfrm>
            </p:contentPart>
          </mc:Choice>
          <mc:Fallback xmlns="">
            <p:pic>
              <p:nvPicPr>
                <p:cNvPr id="39" name="Ink 38">
                  <a:extLst>
                    <a:ext uri="{FF2B5EF4-FFF2-40B4-BE49-F238E27FC236}">
                      <a16:creationId xmlns:a16="http://schemas.microsoft.com/office/drawing/2014/main" id="{390DAF85-8808-9C6C-4458-52D78F81B0DD}"/>
                    </a:ext>
                  </a:extLst>
                </p:cNvPr>
                <p:cNvPicPr/>
                <p:nvPr/>
              </p:nvPicPr>
              <p:blipFill>
                <a:blip r:embed="rId15"/>
                <a:stretch>
                  <a:fillRect/>
                </a:stretch>
              </p:blipFill>
              <p:spPr>
                <a:xfrm>
                  <a:off x="1656077" y="5812235"/>
                  <a:ext cx="788400" cy="295200"/>
                </a:xfrm>
                <a:prstGeom prst="rect">
                  <a:avLst/>
                </a:prstGeom>
              </p:spPr>
            </p:pic>
          </mc:Fallback>
        </mc:AlternateContent>
        <p:sp>
          <p:nvSpPr>
            <p:cNvPr id="32" name="TextBox 31">
              <a:extLst>
                <a:ext uri="{FF2B5EF4-FFF2-40B4-BE49-F238E27FC236}">
                  <a16:creationId xmlns:a16="http://schemas.microsoft.com/office/drawing/2014/main" id="{DDCC037A-74BE-F052-0369-2EA2D51537C3}"/>
                </a:ext>
              </a:extLst>
            </p:cNvPr>
            <p:cNvSpPr txBox="1"/>
            <p:nvPr/>
          </p:nvSpPr>
          <p:spPr>
            <a:xfrm>
              <a:off x="1596637" y="5736305"/>
              <a:ext cx="1031730" cy="522977"/>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Dreaming Outloud Pro" panose="03050502040302030504" pitchFamily="66" charset="77"/>
                </a:rPr>
                <a:t>Trees</a:t>
              </a:r>
            </a:p>
          </p:txBody>
        </p:sp>
        <p:grpSp>
          <p:nvGrpSpPr>
            <p:cNvPr id="4100" name="Group 4099">
              <a:extLst>
                <a:ext uri="{FF2B5EF4-FFF2-40B4-BE49-F238E27FC236}">
                  <a16:creationId xmlns:a16="http://schemas.microsoft.com/office/drawing/2014/main" id="{64F78D17-8377-A7FE-0CBD-7C0E0B9C83BE}"/>
                </a:ext>
              </a:extLst>
            </p:cNvPr>
            <p:cNvGrpSpPr/>
            <p:nvPr/>
          </p:nvGrpSpPr>
          <p:grpSpPr>
            <a:xfrm>
              <a:off x="1680761" y="5188715"/>
              <a:ext cx="1077840" cy="607320"/>
              <a:chOff x="1680761" y="5188715"/>
              <a:chExt cx="1077840" cy="607320"/>
            </a:xfrm>
          </p:grpSpPr>
          <mc:AlternateContent xmlns:mc="http://schemas.openxmlformats.org/markup-compatibility/2006" xmlns:p14="http://schemas.microsoft.com/office/powerpoint/2010/main">
            <mc:Choice Requires="p14">
              <p:contentPart p14:bwMode="auto" r:id="rId16">
                <p14:nvContentPartPr>
                  <p14:cNvPr id="60" name="Ink 59">
                    <a:extLst>
                      <a:ext uri="{FF2B5EF4-FFF2-40B4-BE49-F238E27FC236}">
                        <a16:creationId xmlns:a16="http://schemas.microsoft.com/office/drawing/2014/main" id="{157EE6A2-3682-00F0-115A-64E3585560C0}"/>
                      </a:ext>
                    </a:extLst>
                  </p14:cNvPr>
                  <p14:cNvContentPartPr/>
                  <p14:nvPr/>
                </p14:nvContentPartPr>
                <p14:xfrm>
                  <a:off x="2317961" y="5216435"/>
                  <a:ext cx="299520" cy="579600"/>
                </p14:xfrm>
              </p:contentPart>
            </mc:Choice>
            <mc:Fallback xmlns="">
              <p:pic>
                <p:nvPicPr>
                  <p:cNvPr id="60" name="Ink 59">
                    <a:extLst>
                      <a:ext uri="{FF2B5EF4-FFF2-40B4-BE49-F238E27FC236}">
                        <a16:creationId xmlns:a16="http://schemas.microsoft.com/office/drawing/2014/main" id="{157EE6A2-3682-00F0-115A-64E3585560C0}"/>
                      </a:ext>
                    </a:extLst>
                  </p:cNvPr>
                  <p:cNvPicPr/>
                  <p:nvPr/>
                </p:nvPicPr>
                <p:blipFill>
                  <a:blip r:embed="rId17"/>
                  <a:stretch>
                    <a:fillRect/>
                  </a:stretch>
                </p:blipFill>
                <p:spPr>
                  <a:xfrm>
                    <a:off x="2302481" y="5200945"/>
                    <a:ext cx="330120" cy="61021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1" name="Ink 60">
                    <a:extLst>
                      <a:ext uri="{FF2B5EF4-FFF2-40B4-BE49-F238E27FC236}">
                        <a16:creationId xmlns:a16="http://schemas.microsoft.com/office/drawing/2014/main" id="{389DDA29-6E63-DED2-8808-66E895B50C6A}"/>
                      </a:ext>
                    </a:extLst>
                  </p14:cNvPr>
                  <p14:cNvContentPartPr/>
                  <p14:nvPr/>
                </p14:nvContentPartPr>
                <p14:xfrm>
                  <a:off x="2516681" y="5188715"/>
                  <a:ext cx="241920" cy="156960"/>
                </p14:xfrm>
              </p:contentPart>
            </mc:Choice>
            <mc:Fallback xmlns="">
              <p:pic>
                <p:nvPicPr>
                  <p:cNvPr id="61" name="Ink 60">
                    <a:extLst>
                      <a:ext uri="{FF2B5EF4-FFF2-40B4-BE49-F238E27FC236}">
                        <a16:creationId xmlns:a16="http://schemas.microsoft.com/office/drawing/2014/main" id="{389DDA29-6E63-DED2-8808-66E895B50C6A}"/>
                      </a:ext>
                    </a:extLst>
                  </p:cNvPr>
                  <p:cNvPicPr/>
                  <p:nvPr/>
                </p:nvPicPr>
                <p:blipFill>
                  <a:blip r:embed="rId19"/>
                  <a:stretch>
                    <a:fillRect/>
                  </a:stretch>
                </p:blipFill>
                <p:spPr>
                  <a:xfrm>
                    <a:off x="2501178" y="5173235"/>
                    <a:ext cx="272566"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096" name="Ink 4095">
                    <a:extLst>
                      <a:ext uri="{FF2B5EF4-FFF2-40B4-BE49-F238E27FC236}">
                        <a16:creationId xmlns:a16="http://schemas.microsoft.com/office/drawing/2014/main" id="{DCE6048C-8526-19FE-6F67-3FC9FDF078E6}"/>
                      </a:ext>
                    </a:extLst>
                  </p14:cNvPr>
                  <p14:cNvContentPartPr/>
                  <p14:nvPr/>
                </p14:nvContentPartPr>
                <p14:xfrm>
                  <a:off x="1750241" y="5370515"/>
                  <a:ext cx="244440" cy="394920"/>
                </p14:xfrm>
              </p:contentPart>
            </mc:Choice>
            <mc:Fallback xmlns="">
              <p:pic>
                <p:nvPicPr>
                  <p:cNvPr id="4096" name="Ink 4095">
                    <a:extLst>
                      <a:ext uri="{FF2B5EF4-FFF2-40B4-BE49-F238E27FC236}">
                        <a16:creationId xmlns:a16="http://schemas.microsoft.com/office/drawing/2014/main" id="{DCE6048C-8526-19FE-6F67-3FC9FDF078E6}"/>
                      </a:ext>
                    </a:extLst>
                  </p:cNvPr>
                  <p:cNvPicPr/>
                  <p:nvPr/>
                </p:nvPicPr>
                <p:blipFill>
                  <a:blip r:embed="rId21"/>
                  <a:stretch>
                    <a:fillRect/>
                  </a:stretch>
                </p:blipFill>
                <p:spPr>
                  <a:xfrm>
                    <a:off x="1734761" y="5355035"/>
                    <a:ext cx="275040" cy="4255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097" name="Ink 4096">
                    <a:extLst>
                      <a:ext uri="{FF2B5EF4-FFF2-40B4-BE49-F238E27FC236}">
                        <a16:creationId xmlns:a16="http://schemas.microsoft.com/office/drawing/2014/main" id="{EB44B979-EECB-45B4-F729-6401A8D1743F}"/>
                      </a:ext>
                    </a:extLst>
                  </p14:cNvPr>
                  <p14:cNvContentPartPr/>
                  <p14:nvPr/>
                </p14:nvContentPartPr>
                <p14:xfrm>
                  <a:off x="1680761" y="5331635"/>
                  <a:ext cx="230400" cy="179640"/>
                </p14:xfrm>
              </p:contentPart>
            </mc:Choice>
            <mc:Fallback xmlns="">
              <p:pic>
                <p:nvPicPr>
                  <p:cNvPr id="4097" name="Ink 4096">
                    <a:extLst>
                      <a:ext uri="{FF2B5EF4-FFF2-40B4-BE49-F238E27FC236}">
                        <a16:creationId xmlns:a16="http://schemas.microsoft.com/office/drawing/2014/main" id="{EB44B979-EECB-45B4-F729-6401A8D1743F}"/>
                      </a:ext>
                    </a:extLst>
                  </p:cNvPr>
                  <p:cNvPicPr/>
                  <p:nvPr/>
                </p:nvPicPr>
                <p:blipFill>
                  <a:blip r:embed="rId23"/>
                  <a:stretch>
                    <a:fillRect/>
                  </a:stretch>
                </p:blipFill>
                <p:spPr>
                  <a:xfrm>
                    <a:off x="1665281" y="5316155"/>
                    <a:ext cx="261000" cy="210240"/>
                  </a:xfrm>
                  <a:prstGeom prst="rect">
                    <a:avLst/>
                  </a:prstGeom>
                </p:spPr>
              </p:pic>
            </mc:Fallback>
          </mc:AlternateContent>
        </p:grpSp>
      </p:grpSp>
      <p:grpSp>
        <p:nvGrpSpPr>
          <p:cNvPr id="44" name="Group 43">
            <a:extLst>
              <a:ext uri="{FF2B5EF4-FFF2-40B4-BE49-F238E27FC236}">
                <a16:creationId xmlns:a16="http://schemas.microsoft.com/office/drawing/2014/main" id="{507EF3CA-FFB3-4A1D-B45C-004E4053D4DC}"/>
              </a:ext>
            </a:extLst>
          </p:cNvPr>
          <p:cNvGrpSpPr/>
          <p:nvPr/>
        </p:nvGrpSpPr>
        <p:grpSpPr>
          <a:xfrm>
            <a:off x="4858789" y="3793734"/>
            <a:ext cx="1442890" cy="633194"/>
            <a:chOff x="4858789" y="3793734"/>
            <a:chExt cx="1442890" cy="633194"/>
          </a:xfrm>
        </p:grpSpPr>
        <mc:AlternateContent xmlns:mc="http://schemas.openxmlformats.org/markup-compatibility/2006" xmlns:p14="http://schemas.microsoft.com/office/powerpoint/2010/main">
          <mc:Choice Requires="p14">
            <p:contentPart p14:bwMode="auto" r:id="rId24">
              <p14:nvContentPartPr>
                <p14:cNvPr id="21" name="Ink 20">
                  <a:extLst>
                    <a:ext uri="{FF2B5EF4-FFF2-40B4-BE49-F238E27FC236}">
                      <a16:creationId xmlns:a16="http://schemas.microsoft.com/office/drawing/2014/main" id="{56112C3B-2A07-A3BE-73E7-AEC366380613}"/>
                    </a:ext>
                  </a:extLst>
                </p14:cNvPr>
                <p14:cNvContentPartPr/>
                <p14:nvPr/>
              </p14:nvContentPartPr>
              <p14:xfrm>
                <a:off x="5487768" y="4059360"/>
                <a:ext cx="595440" cy="2520"/>
              </p14:xfrm>
            </p:contentPart>
          </mc:Choice>
          <mc:Fallback xmlns="">
            <p:pic>
              <p:nvPicPr>
                <p:cNvPr id="21" name="Ink 20">
                  <a:extLst>
                    <a:ext uri="{FF2B5EF4-FFF2-40B4-BE49-F238E27FC236}">
                      <a16:creationId xmlns:a16="http://schemas.microsoft.com/office/drawing/2014/main" id="{56112C3B-2A07-A3BE-73E7-AEC366380613}"/>
                    </a:ext>
                  </a:extLst>
                </p:cNvPr>
                <p:cNvPicPr/>
                <p:nvPr/>
              </p:nvPicPr>
              <p:blipFill>
                <a:blip r:embed="rId25"/>
                <a:stretch>
                  <a:fillRect/>
                </a:stretch>
              </p:blipFill>
              <p:spPr>
                <a:xfrm>
                  <a:off x="5433735" y="3951360"/>
                  <a:ext cx="703145" cy="218160"/>
                </a:xfrm>
                <a:prstGeom prst="rect">
                  <a:avLst/>
                </a:prstGeom>
              </p:spPr>
            </p:pic>
          </mc:Fallback>
        </mc:AlternateContent>
        <p:sp>
          <p:nvSpPr>
            <p:cNvPr id="19" name="TextBox 18">
              <a:extLst>
                <a:ext uri="{FF2B5EF4-FFF2-40B4-BE49-F238E27FC236}">
                  <a16:creationId xmlns:a16="http://schemas.microsoft.com/office/drawing/2014/main" id="{9D05E31F-6171-0695-63F5-ECDF3222C075}"/>
                </a:ext>
              </a:extLst>
            </p:cNvPr>
            <p:cNvSpPr txBox="1"/>
            <p:nvPr/>
          </p:nvSpPr>
          <p:spPr>
            <a:xfrm>
              <a:off x="5331283" y="3836562"/>
              <a:ext cx="970396" cy="426479"/>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Dreaming Outloud Pro" panose="03050502040302030504" pitchFamily="66" charset="77"/>
                </a:rPr>
                <a:t>Rocks</a:t>
              </a:r>
            </a:p>
          </p:txBody>
        </p:sp>
        <mc:AlternateContent xmlns:mc="http://schemas.openxmlformats.org/markup-compatibility/2006" xmlns:p14="http://schemas.microsoft.com/office/powerpoint/2010/main">
          <mc:Choice Requires="p14">
            <p:contentPart p14:bwMode="auto" r:id="rId26">
              <p14:nvContentPartPr>
                <p14:cNvPr id="23" name="Ink 22">
                  <a:extLst>
                    <a:ext uri="{FF2B5EF4-FFF2-40B4-BE49-F238E27FC236}">
                      <a16:creationId xmlns:a16="http://schemas.microsoft.com/office/drawing/2014/main" id="{520FD86E-715F-E06A-AF74-79DB1AE131D0}"/>
                    </a:ext>
                  </a:extLst>
                </p14:cNvPr>
                <p14:cNvContentPartPr/>
                <p14:nvPr/>
              </p14:nvContentPartPr>
              <p14:xfrm rot="1990423">
                <a:off x="4899272" y="3793734"/>
                <a:ext cx="439920" cy="217440"/>
              </p14:xfrm>
            </p:contentPart>
          </mc:Choice>
          <mc:Fallback xmlns="">
            <p:pic>
              <p:nvPicPr>
                <p:cNvPr id="23" name="Ink 22">
                  <a:extLst>
                    <a:ext uri="{FF2B5EF4-FFF2-40B4-BE49-F238E27FC236}">
                      <a16:creationId xmlns:a16="http://schemas.microsoft.com/office/drawing/2014/main" id="{520FD86E-715F-E06A-AF74-79DB1AE131D0}"/>
                    </a:ext>
                  </a:extLst>
                </p:cNvPr>
                <p:cNvPicPr/>
                <p:nvPr/>
              </p:nvPicPr>
              <p:blipFill>
                <a:blip r:embed="rId7"/>
                <a:stretch>
                  <a:fillRect/>
                </a:stretch>
              </p:blipFill>
              <p:spPr>
                <a:xfrm rot="1990423">
                  <a:off x="4883805" y="3778254"/>
                  <a:ext cx="470495"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5" name="Ink 24">
                  <a:extLst>
                    <a:ext uri="{FF2B5EF4-FFF2-40B4-BE49-F238E27FC236}">
                      <a16:creationId xmlns:a16="http://schemas.microsoft.com/office/drawing/2014/main" id="{1C606323-9CCE-DA60-0EA2-5D0DA7D18727}"/>
                    </a:ext>
                  </a:extLst>
                </p14:cNvPr>
                <p14:cNvContentPartPr/>
                <p14:nvPr/>
              </p14:nvContentPartPr>
              <p14:xfrm rot="1990423">
                <a:off x="4858789" y="3808555"/>
                <a:ext cx="288360" cy="172800"/>
              </p14:xfrm>
            </p:contentPart>
          </mc:Choice>
          <mc:Fallback xmlns="">
            <p:pic>
              <p:nvPicPr>
                <p:cNvPr id="25" name="Ink 24">
                  <a:extLst>
                    <a:ext uri="{FF2B5EF4-FFF2-40B4-BE49-F238E27FC236}">
                      <a16:creationId xmlns:a16="http://schemas.microsoft.com/office/drawing/2014/main" id="{1C606323-9CCE-DA60-0EA2-5D0DA7D18727}"/>
                    </a:ext>
                  </a:extLst>
                </p:cNvPr>
                <p:cNvPicPr/>
                <p:nvPr/>
              </p:nvPicPr>
              <p:blipFill>
                <a:blip r:embed="rId9"/>
                <a:stretch>
                  <a:fillRect/>
                </a:stretch>
              </p:blipFill>
              <p:spPr>
                <a:xfrm rot="1990423">
                  <a:off x="4843309" y="3793075"/>
                  <a:ext cx="31896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7" name="Ink 26">
                  <a:extLst>
                    <a:ext uri="{FF2B5EF4-FFF2-40B4-BE49-F238E27FC236}">
                      <a16:creationId xmlns:a16="http://schemas.microsoft.com/office/drawing/2014/main" id="{86B1F839-86F1-20EF-27FD-53F14FA2706C}"/>
                    </a:ext>
                  </a:extLst>
                </p14:cNvPr>
                <p14:cNvContentPartPr/>
                <p14:nvPr/>
              </p14:nvContentPartPr>
              <p14:xfrm rot="19494549">
                <a:off x="5272965" y="4259426"/>
                <a:ext cx="246373" cy="121775"/>
              </p14:xfrm>
            </p:contentPart>
          </mc:Choice>
          <mc:Fallback xmlns="">
            <p:pic>
              <p:nvPicPr>
                <p:cNvPr id="27" name="Ink 26">
                  <a:extLst>
                    <a:ext uri="{FF2B5EF4-FFF2-40B4-BE49-F238E27FC236}">
                      <a16:creationId xmlns:a16="http://schemas.microsoft.com/office/drawing/2014/main" id="{86B1F839-86F1-20EF-27FD-53F14FA2706C}"/>
                    </a:ext>
                  </a:extLst>
                </p:cNvPr>
                <p:cNvPicPr/>
                <p:nvPr/>
              </p:nvPicPr>
              <p:blipFill>
                <a:blip r:embed="rId29"/>
                <a:stretch>
                  <a:fillRect/>
                </a:stretch>
              </p:blipFill>
              <p:spPr>
                <a:xfrm rot="19494549">
                  <a:off x="5257499" y="4243980"/>
                  <a:ext cx="276945" cy="152309"/>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8" name="Ink 27">
                  <a:extLst>
                    <a:ext uri="{FF2B5EF4-FFF2-40B4-BE49-F238E27FC236}">
                      <a16:creationId xmlns:a16="http://schemas.microsoft.com/office/drawing/2014/main" id="{E4F50A98-8916-D07F-6577-5D144EF20A39}"/>
                    </a:ext>
                  </a:extLst>
                </p14:cNvPr>
                <p14:cNvContentPartPr/>
                <p14:nvPr/>
              </p14:nvContentPartPr>
              <p14:xfrm rot="19494549">
                <a:off x="5271575" y="4308397"/>
                <a:ext cx="197799" cy="118531"/>
              </p14:xfrm>
            </p:contentPart>
          </mc:Choice>
          <mc:Fallback xmlns="">
            <p:pic>
              <p:nvPicPr>
                <p:cNvPr id="28" name="Ink 27">
                  <a:extLst>
                    <a:ext uri="{FF2B5EF4-FFF2-40B4-BE49-F238E27FC236}">
                      <a16:creationId xmlns:a16="http://schemas.microsoft.com/office/drawing/2014/main" id="{E4F50A98-8916-D07F-6577-5D144EF20A39}"/>
                    </a:ext>
                  </a:extLst>
                </p:cNvPr>
                <p:cNvPicPr/>
                <p:nvPr/>
              </p:nvPicPr>
              <p:blipFill>
                <a:blip r:embed="rId31"/>
                <a:stretch>
                  <a:fillRect/>
                </a:stretch>
              </p:blipFill>
              <p:spPr>
                <a:xfrm rot="19494549">
                  <a:off x="5256111" y="4292905"/>
                  <a:ext cx="228368" cy="149155"/>
                </a:xfrm>
                <a:prstGeom prst="rect">
                  <a:avLst/>
                </a:prstGeom>
              </p:spPr>
            </p:pic>
          </mc:Fallback>
        </mc:AlternateContent>
      </p:grpSp>
      <p:sp>
        <p:nvSpPr>
          <p:cNvPr id="34" name="Rectangle 33">
            <a:extLst>
              <a:ext uri="{FF2B5EF4-FFF2-40B4-BE49-F238E27FC236}">
                <a16:creationId xmlns:a16="http://schemas.microsoft.com/office/drawing/2014/main" id="{D2C3BCAC-CB88-2D81-EA8B-1AE5FC287F0D}"/>
              </a:ext>
            </a:extLst>
          </p:cNvPr>
          <p:cNvSpPr/>
          <p:nvPr/>
        </p:nvSpPr>
        <p:spPr>
          <a:xfrm>
            <a:off x="6549755" y="2109787"/>
            <a:ext cx="2092413" cy="828675"/>
          </a:xfrm>
          <a:prstGeom prst="rect">
            <a:avLst/>
          </a:prstGeom>
          <a:solidFill>
            <a:srgbClr val="10E5B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35" name="Rectangle 34">
            <a:extLst>
              <a:ext uri="{FF2B5EF4-FFF2-40B4-BE49-F238E27FC236}">
                <a16:creationId xmlns:a16="http://schemas.microsoft.com/office/drawing/2014/main" id="{7CF11993-54D4-8B74-D7C9-F361532D7116}"/>
              </a:ext>
            </a:extLst>
          </p:cNvPr>
          <p:cNvSpPr/>
          <p:nvPr/>
        </p:nvSpPr>
        <p:spPr>
          <a:xfrm>
            <a:off x="6545180" y="2944825"/>
            <a:ext cx="2092413" cy="828675"/>
          </a:xfrm>
          <a:prstGeom prst="rect">
            <a:avLst/>
          </a:prstGeom>
          <a:solidFill>
            <a:srgbClr val="10E5B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36" name="Rectangle 35">
            <a:extLst>
              <a:ext uri="{FF2B5EF4-FFF2-40B4-BE49-F238E27FC236}">
                <a16:creationId xmlns:a16="http://schemas.microsoft.com/office/drawing/2014/main" id="{06EC08D0-3756-1976-1250-8986EEA98891}"/>
              </a:ext>
            </a:extLst>
          </p:cNvPr>
          <p:cNvSpPr/>
          <p:nvPr/>
        </p:nvSpPr>
        <p:spPr>
          <a:xfrm>
            <a:off x="6552948" y="3779863"/>
            <a:ext cx="2092413" cy="828675"/>
          </a:xfrm>
          <a:prstGeom prst="rect">
            <a:avLst/>
          </a:prstGeom>
          <a:solidFill>
            <a:srgbClr val="10E5B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41" name="Rectangle 40">
            <a:extLst>
              <a:ext uri="{FF2B5EF4-FFF2-40B4-BE49-F238E27FC236}">
                <a16:creationId xmlns:a16="http://schemas.microsoft.com/office/drawing/2014/main" id="{2278F522-8649-6AC0-0A0E-B20D0C25D7FE}"/>
              </a:ext>
            </a:extLst>
          </p:cNvPr>
          <p:cNvSpPr/>
          <p:nvPr/>
        </p:nvSpPr>
        <p:spPr>
          <a:xfrm>
            <a:off x="6545179" y="4612818"/>
            <a:ext cx="2092413" cy="828675"/>
          </a:xfrm>
          <a:prstGeom prst="rect">
            <a:avLst/>
          </a:prstGeom>
          <a:solidFill>
            <a:srgbClr val="10E5B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42" name="Rectangle 41">
            <a:extLst>
              <a:ext uri="{FF2B5EF4-FFF2-40B4-BE49-F238E27FC236}">
                <a16:creationId xmlns:a16="http://schemas.microsoft.com/office/drawing/2014/main" id="{7FAB4F9C-B627-08EC-FBE8-BD8700D7D2F5}"/>
              </a:ext>
            </a:extLst>
          </p:cNvPr>
          <p:cNvSpPr/>
          <p:nvPr/>
        </p:nvSpPr>
        <p:spPr>
          <a:xfrm>
            <a:off x="6549755" y="5441493"/>
            <a:ext cx="2092413" cy="828675"/>
          </a:xfrm>
          <a:prstGeom prst="rect">
            <a:avLst/>
          </a:prstGeom>
          <a:solidFill>
            <a:srgbClr val="10E5B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Tree>
    <p:extLst>
      <p:ext uri="{BB962C8B-B14F-4D97-AF65-F5344CB8AC3E}">
        <p14:creationId xmlns:p14="http://schemas.microsoft.com/office/powerpoint/2010/main" val="150461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4"/>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2"/>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3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8"/>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41"/>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8"/>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7"/>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2" grpId="0" animBg="1"/>
      <p:bldP spid="12" grpId="1" animBg="1"/>
      <p:bldP spid="13" grpId="0" animBg="1"/>
      <p:bldP spid="13" grpId="1" animBg="1"/>
      <p:bldP spid="34" grpId="0" animBg="1"/>
      <p:bldP spid="34" grpId="1" animBg="1"/>
      <p:bldP spid="35" grpId="0" animBg="1"/>
      <p:bldP spid="35" grpId="1" animBg="1"/>
      <p:bldP spid="36" grpId="0" animBg="1"/>
      <p:bldP spid="36" grpId="1" animBg="1"/>
      <p:bldP spid="41" grpId="0" animBg="1"/>
      <p:bldP spid="41" grpId="1" animBg="1"/>
      <p:bldP spid="42" grpId="0" animBg="1"/>
      <p:bldP spid="4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2A7D727-C394-D868-D7DA-ABCEBCDFD242}"/>
              </a:ext>
            </a:extLst>
          </p:cNvPr>
          <p:cNvSpPr>
            <a:spLocks noGrp="1"/>
          </p:cNvSpPr>
          <p:nvPr>
            <p:ph type="body" sz="quarter" idx="23"/>
          </p:nvPr>
        </p:nvSpPr>
        <p:spPr/>
        <p:txBody>
          <a:bodyPr/>
          <a:lstStyle/>
          <a:p>
            <a:r>
              <a:rPr lang="en-GB"/>
              <a:t>Parts of the Landscape</a:t>
            </a:r>
          </a:p>
        </p:txBody>
      </p:sp>
      <p:pic>
        <p:nvPicPr>
          <p:cNvPr id="2050" name="Picture 2" descr="Morning, Narrow Gap, Western James Range, Central Australia, c.1944 - Albert Namatjira">
            <a:extLst>
              <a:ext uri="{FF2B5EF4-FFF2-40B4-BE49-F238E27FC236}">
                <a16:creationId xmlns:a16="http://schemas.microsoft.com/office/drawing/2014/main" id="{A8ADABC3-0CC9-E60A-C993-86242E9466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7176" y="1268412"/>
            <a:ext cx="3730064" cy="50403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A0F48DC7-B7A0-2F2D-F857-ACC3692B4118}"/>
              </a:ext>
            </a:extLst>
          </p:cNvPr>
          <p:cNvGraphicFramePr>
            <a:graphicFrameLocks noGrp="1"/>
          </p:cNvGraphicFramePr>
          <p:nvPr>
            <p:extLst>
              <p:ext uri="{D42A27DB-BD31-4B8C-83A1-F6EECF244321}">
                <p14:modId xmlns:p14="http://schemas.microsoft.com/office/powerpoint/2010/main" val="2173904967"/>
              </p:ext>
            </p:extLst>
          </p:nvPr>
        </p:nvGraphicFramePr>
        <p:xfrm>
          <a:off x="6549755" y="1274749"/>
          <a:ext cx="2092413" cy="5002242"/>
        </p:xfrm>
        <a:graphic>
          <a:graphicData uri="http://schemas.openxmlformats.org/drawingml/2006/table">
            <a:tbl>
              <a:tblPr firstRow="1">
                <a:tableStyleId>{69012ECD-51FC-41F1-AA8D-1B2483CD663E}</a:tableStyleId>
              </a:tblPr>
              <a:tblGrid>
                <a:gridCol w="2092413">
                  <a:extLst>
                    <a:ext uri="{9D8B030D-6E8A-4147-A177-3AD203B41FA5}">
                      <a16:colId xmlns:a16="http://schemas.microsoft.com/office/drawing/2014/main" val="3892010694"/>
                    </a:ext>
                  </a:extLst>
                </a:gridCol>
              </a:tblGrid>
              <a:tr h="833707">
                <a:tc>
                  <a:txBody>
                    <a:bodyPr/>
                    <a:lstStyle/>
                    <a:p>
                      <a:pPr algn="ctr"/>
                      <a:r>
                        <a:rPr lang="en-US" sz="2400"/>
                        <a:t>Word Bank</a:t>
                      </a:r>
                    </a:p>
                  </a:txBody>
                  <a:tcPr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798604531"/>
                  </a:ext>
                </a:extLst>
              </a:tr>
              <a:tr h="833707">
                <a:tc>
                  <a:txBody>
                    <a:bodyPr/>
                    <a:lstStyle/>
                    <a:p>
                      <a:pPr algn="ctr"/>
                      <a:r>
                        <a:rPr lang="en-US" sz="2400"/>
                        <a:t>Bushes/Grass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25765920"/>
                  </a:ext>
                </a:extLst>
              </a:tr>
              <a:tr h="833707">
                <a:tc>
                  <a:txBody>
                    <a:bodyPr/>
                    <a:lstStyle/>
                    <a:p>
                      <a:pPr algn="ctr"/>
                      <a:r>
                        <a:rPr lang="en-US" sz="2400"/>
                        <a:t>Rocks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899927272"/>
                  </a:ext>
                </a:extLst>
              </a:tr>
              <a:tr h="833707">
                <a:tc>
                  <a:txBody>
                    <a:bodyPr/>
                    <a:lstStyle/>
                    <a:p>
                      <a:pPr algn="ctr"/>
                      <a:r>
                        <a:rPr lang="en-US" sz="2400"/>
                        <a:t>Mountains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044381562"/>
                  </a:ext>
                </a:extLst>
              </a:tr>
              <a:tr h="833707">
                <a:tc>
                  <a:txBody>
                    <a:bodyPr/>
                    <a:lstStyle/>
                    <a:p>
                      <a:pPr algn="ctr"/>
                      <a:r>
                        <a:rPr lang="en-US" sz="2400"/>
                        <a:t>Trees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971690406"/>
                  </a:ext>
                </a:extLst>
              </a:tr>
              <a:tr h="833707">
                <a:tc>
                  <a:txBody>
                    <a:bodyPr/>
                    <a:lstStyle/>
                    <a:p>
                      <a:pPr algn="ctr"/>
                      <a:r>
                        <a:rPr lang="en-US" sz="2400"/>
                        <a:t>Water</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85669398"/>
                  </a:ext>
                </a:extLst>
              </a:tr>
            </a:tbl>
          </a:graphicData>
        </a:graphic>
      </p:graphicFrame>
      <p:grpSp>
        <p:nvGrpSpPr>
          <p:cNvPr id="46" name="Group 45">
            <a:extLst>
              <a:ext uri="{FF2B5EF4-FFF2-40B4-BE49-F238E27FC236}">
                <a16:creationId xmlns:a16="http://schemas.microsoft.com/office/drawing/2014/main" id="{A47A61D1-4E4B-B856-C735-DB30AA5E95F0}"/>
              </a:ext>
            </a:extLst>
          </p:cNvPr>
          <p:cNvGrpSpPr/>
          <p:nvPr/>
        </p:nvGrpSpPr>
        <p:grpSpPr>
          <a:xfrm>
            <a:off x="396460" y="1356905"/>
            <a:ext cx="6251371" cy="4920086"/>
            <a:chOff x="396460" y="1356905"/>
            <a:chExt cx="6251371" cy="4920086"/>
          </a:xfrm>
        </p:grpSpPr>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338398D3-0EE6-6C63-5BC9-7D10094F0D1F}"/>
                    </a:ext>
                  </a:extLst>
                </p14:cNvPr>
                <p14:cNvContentPartPr/>
                <p14:nvPr/>
              </p14:nvContentPartPr>
              <p14:xfrm>
                <a:off x="5120416" y="1992875"/>
                <a:ext cx="1296360" cy="8640"/>
              </p14:xfrm>
            </p:contentPart>
          </mc:Choice>
          <mc:Fallback xmlns="">
            <p:pic>
              <p:nvPicPr>
                <p:cNvPr id="4" name="Ink 3">
                  <a:extLst>
                    <a:ext uri="{FF2B5EF4-FFF2-40B4-BE49-F238E27FC236}">
                      <a16:creationId xmlns:a16="http://schemas.microsoft.com/office/drawing/2014/main" id="{338398D3-0EE6-6C63-5BC9-7D10094F0D1F}"/>
                    </a:ext>
                  </a:extLst>
                </p:cNvPr>
                <p:cNvPicPr/>
                <p:nvPr/>
              </p:nvPicPr>
              <p:blipFill>
                <a:blip r:embed="rId5"/>
                <a:stretch>
                  <a:fillRect/>
                </a:stretch>
              </p:blipFill>
              <p:spPr>
                <a:xfrm>
                  <a:off x="5066431" y="1884875"/>
                  <a:ext cx="140397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53" name="Ink 2052">
                  <a:extLst>
                    <a:ext uri="{FF2B5EF4-FFF2-40B4-BE49-F238E27FC236}">
                      <a16:creationId xmlns:a16="http://schemas.microsoft.com/office/drawing/2014/main" id="{A690BFD4-830A-A430-6066-D23181132AB1}"/>
                    </a:ext>
                  </a:extLst>
                </p14:cNvPr>
                <p14:cNvContentPartPr/>
                <p14:nvPr/>
              </p14:nvContentPartPr>
              <p14:xfrm>
                <a:off x="5118294" y="1613756"/>
                <a:ext cx="766440" cy="25560"/>
              </p14:xfrm>
            </p:contentPart>
          </mc:Choice>
          <mc:Fallback xmlns="">
            <p:pic>
              <p:nvPicPr>
                <p:cNvPr id="2053" name="Ink 2052">
                  <a:extLst>
                    <a:ext uri="{FF2B5EF4-FFF2-40B4-BE49-F238E27FC236}">
                      <a16:creationId xmlns:a16="http://schemas.microsoft.com/office/drawing/2014/main" id="{A690BFD4-830A-A430-6066-D23181132AB1}"/>
                    </a:ext>
                  </a:extLst>
                </p:cNvPr>
                <p:cNvPicPr/>
                <p:nvPr/>
              </p:nvPicPr>
              <p:blipFill>
                <a:blip r:embed="rId7"/>
                <a:stretch>
                  <a:fillRect/>
                </a:stretch>
              </p:blipFill>
              <p:spPr>
                <a:xfrm>
                  <a:off x="5064294" y="1504213"/>
                  <a:ext cx="874080" cy="244281"/>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54" name="Ink 2053">
                  <a:extLst>
                    <a:ext uri="{FF2B5EF4-FFF2-40B4-BE49-F238E27FC236}">
                      <a16:creationId xmlns:a16="http://schemas.microsoft.com/office/drawing/2014/main" id="{ABE663D7-BDAD-C93D-4AD8-AF3E40A69017}"/>
                    </a:ext>
                  </a:extLst>
                </p14:cNvPr>
                <p14:cNvContentPartPr/>
                <p14:nvPr/>
              </p14:nvContentPartPr>
              <p14:xfrm>
                <a:off x="5097054" y="4952036"/>
                <a:ext cx="746280" cy="63360"/>
              </p14:xfrm>
            </p:contentPart>
          </mc:Choice>
          <mc:Fallback xmlns="">
            <p:pic>
              <p:nvPicPr>
                <p:cNvPr id="2054" name="Ink 2053">
                  <a:extLst>
                    <a:ext uri="{FF2B5EF4-FFF2-40B4-BE49-F238E27FC236}">
                      <a16:creationId xmlns:a16="http://schemas.microsoft.com/office/drawing/2014/main" id="{ABE663D7-BDAD-C93D-4AD8-AF3E40A69017}"/>
                    </a:ext>
                  </a:extLst>
                </p:cNvPr>
                <p:cNvPicPr/>
                <p:nvPr/>
              </p:nvPicPr>
              <p:blipFill>
                <a:blip r:embed="rId9"/>
                <a:stretch>
                  <a:fillRect/>
                </a:stretch>
              </p:blipFill>
              <p:spPr>
                <a:xfrm>
                  <a:off x="5043054" y="4844036"/>
                  <a:ext cx="85392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55" name="Ink 2054">
                  <a:extLst>
                    <a:ext uri="{FF2B5EF4-FFF2-40B4-BE49-F238E27FC236}">
                      <a16:creationId xmlns:a16="http://schemas.microsoft.com/office/drawing/2014/main" id="{1857465B-F393-D1D6-F482-AFA5F8AEB37D}"/>
                    </a:ext>
                  </a:extLst>
                </p14:cNvPr>
                <p14:cNvContentPartPr/>
                <p14:nvPr/>
              </p14:nvContentPartPr>
              <p14:xfrm>
                <a:off x="5076174" y="5565836"/>
                <a:ext cx="750240" cy="37800"/>
              </p14:xfrm>
            </p:contentPart>
          </mc:Choice>
          <mc:Fallback xmlns="">
            <p:pic>
              <p:nvPicPr>
                <p:cNvPr id="2055" name="Ink 2054">
                  <a:extLst>
                    <a:ext uri="{FF2B5EF4-FFF2-40B4-BE49-F238E27FC236}">
                      <a16:creationId xmlns:a16="http://schemas.microsoft.com/office/drawing/2014/main" id="{1857465B-F393-D1D6-F482-AFA5F8AEB37D}"/>
                    </a:ext>
                  </a:extLst>
                </p:cNvPr>
                <p:cNvPicPr/>
                <p:nvPr/>
              </p:nvPicPr>
              <p:blipFill>
                <a:blip r:embed="rId11"/>
                <a:stretch>
                  <a:fillRect/>
                </a:stretch>
              </p:blipFill>
              <p:spPr>
                <a:xfrm>
                  <a:off x="5022174" y="5457836"/>
                  <a:ext cx="85788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56" name="Ink 2055">
                  <a:extLst>
                    <a:ext uri="{FF2B5EF4-FFF2-40B4-BE49-F238E27FC236}">
                      <a16:creationId xmlns:a16="http://schemas.microsoft.com/office/drawing/2014/main" id="{7064E74E-C6C3-CBE9-FA06-97A2A114A122}"/>
                    </a:ext>
                  </a:extLst>
                </p14:cNvPr>
                <p14:cNvContentPartPr/>
                <p14:nvPr/>
              </p14:nvContentPartPr>
              <p14:xfrm>
                <a:off x="5106054" y="6070196"/>
                <a:ext cx="799560" cy="30600"/>
              </p14:xfrm>
            </p:contentPart>
          </mc:Choice>
          <mc:Fallback xmlns="">
            <p:pic>
              <p:nvPicPr>
                <p:cNvPr id="2056" name="Ink 2055">
                  <a:extLst>
                    <a:ext uri="{FF2B5EF4-FFF2-40B4-BE49-F238E27FC236}">
                      <a16:creationId xmlns:a16="http://schemas.microsoft.com/office/drawing/2014/main" id="{7064E74E-C6C3-CBE9-FA06-97A2A114A122}"/>
                    </a:ext>
                  </a:extLst>
                </p:cNvPr>
                <p:cNvPicPr/>
                <p:nvPr/>
              </p:nvPicPr>
              <p:blipFill>
                <a:blip r:embed="rId13"/>
                <a:stretch>
                  <a:fillRect/>
                </a:stretch>
              </p:blipFill>
              <p:spPr>
                <a:xfrm>
                  <a:off x="5052054" y="5960910"/>
                  <a:ext cx="907200" cy="24880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57" name="Ink 2056">
                  <a:extLst>
                    <a:ext uri="{FF2B5EF4-FFF2-40B4-BE49-F238E27FC236}">
                      <a16:creationId xmlns:a16="http://schemas.microsoft.com/office/drawing/2014/main" id="{0FABEA67-02F9-6071-F602-7FD7F319FB3C}"/>
                    </a:ext>
                  </a:extLst>
                </p14:cNvPr>
                <p14:cNvContentPartPr/>
                <p14:nvPr/>
              </p14:nvContentPartPr>
              <p14:xfrm>
                <a:off x="593454" y="3098036"/>
                <a:ext cx="557640" cy="61560"/>
              </p14:xfrm>
            </p:contentPart>
          </mc:Choice>
          <mc:Fallback xmlns="">
            <p:pic>
              <p:nvPicPr>
                <p:cNvPr id="2057" name="Ink 2056">
                  <a:extLst>
                    <a:ext uri="{FF2B5EF4-FFF2-40B4-BE49-F238E27FC236}">
                      <a16:creationId xmlns:a16="http://schemas.microsoft.com/office/drawing/2014/main" id="{0FABEA67-02F9-6071-F602-7FD7F319FB3C}"/>
                    </a:ext>
                  </a:extLst>
                </p:cNvPr>
                <p:cNvPicPr/>
                <p:nvPr/>
              </p:nvPicPr>
              <p:blipFill>
                <a:blip r:embed="rId15"/>
                <a:stretch>
                  <a:fillRect/>
                </a:stretch>
              </p:blipFill>
              <p:spPr>
                <a:xfrm>
                  <a:off x="539454" y="2990036"/>
                  <a:ext cx="665280" cy="277200"/>
                </a:xfrm>
                <a:prstGeom prst="rect">
                  <a:avLst/>
                </a:prstGeom>
              </p:spPr>
            </p:pic>
          </mc:Fallback>
        </mc:AlternateContent>
        <p:sp>
          <p:nvSpPr>
            <p:cNvPr id="29" name="TextBox 28">
              <a:extLst>
                <a:ext uri="{FF2B5EF4-FFF2-40B4-BE49-F238E27FC236}">
                  <a16:creationId xmlns:a16="http://schemas.microsoft.com/office/drawing/2014/main" id="{C27834D7-C5F1-2138-F5FE-798AC565F943}"/>
                </a:ext>
              </a:extLst>
            </p:cNvPr>
            <p:cNvSpPr txBox="1"/>
            <p:nvPr/>
          </p:nvSpPr>
          <p:spPr>
            <a:xfrm>
              <a:off x="5017240" y="1356905"/>
              <a:ext cx="1630591" cy="415499"/>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Dreaming Outloud Pro" panose="03050502040302030504" pitchFamily="66" charset="77"/>
                </a:rPr>
                <a:t>Rocks/</a:t>
              </a:r>
            </a:p>
            <a:p>
              <a:pPr>
                <a:spcBef>
                  <a:spcPts val="672"/>
                </a:spcBef>
              </a:pPr>
              <a:r>
                <a:rPr lang="en-US" i="0">
                  <a:solidFill>
                    <a:schemeClr val="tx1"/>
                  </a:solidFill>
                  <a:latin typeface="Ink Free" panose="03080402000500000000" pitchFamily="66" charset="0"/>
                  <a:cs typeface="Dreaming Outloud Pro" panose="03050502040302030504" pitchFamily="66" charset="77"/>
                </a:rPr>
                <a:t>Mountains</a:t>
              </a:r>
            </a:p>
          </p:txBody>
        </p:sp>
        <p:sp>
          <p:nvSpPr>
            <p:cNvPr id="31" name="TextBox 30">
              <a:extLst>
                <a:ext uri="{FF2B5EF4-FFF2-40B4-BE49-F238E27FC236}">
                  <a16:creationId xmlns:a16="http://schemas.microsoft.com/office/drawing/2014/main" id="{2ED34CE5-BEF9-8FD9-1708-C36DA95CC843}"/>
                </a:ext>
              </a:extLst>
            </p:cNvPr>
            <p:cNvSpPr txBox="1"/>
            <p:nvPr/>
          </p:nvSpPr>
          <p:spPr>
            <a:xfrm>
              <a:off x="5052515" y="5861492"/>
              <a:ext cx="1086225" cy="415499"/>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Dreaming Outloud Pro" panose="03050502040302030504" pitchFamily="66" charset="77"/>
                </a:rPr>
                <a:t>Rocks</a:t>
              </a:r>
            </a:p>
          </p:txBody>
        </p:sp>
        <p:sp>
          <p:nvSpPr>
            <p:cNvPr id="32" name="TextBox 31">
              <a:extLst>
                <a:ext uri="{FF2B5EF4-FFF2-40B4-BE49-F238E27FC236}">
                  <a16:creationId xmlns:a16="http://schemas.microsoft.com/office/drawing/2014/main" id="{6B9883D3-BC93-1F48-F654-4280260F1D27}"/>
                </a:ext>
              </a:extLst>
            </p:cNvPr>
            <p:cNvSpPr txBox="1"/>
            <p:nvPr/>
          </p:nvSpPr>
          <p:spPr>
            <a:xfrm>
              <a:off x="396460" y="2915374"/>
              <a:ext cx="1093816" cy="415499"/>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Dreaming Outloud Pro" panose="03050502040302030504" pitchFamily="66" charset="77"/>
                </a:rPr>
                <a:t>Trees</a:t>
              </a:r>
            </a:p>
          </p:txBody>
        </p:sp>
        <p:sp>
          <p:nvSpPr>
            <p:cNvPr id="33" name="TextBox 32">
              <a:extLst>
                <a:ext uri="{FF2B5EF4-FFF2-40B4-BE49-F238E27FC236}">
                  <a16:creationId xmlns:a16="http://schemas.microsoft.com/office/drawing/2014/main" id="{D0762356-7268-CC02-0E48-4A75A2438CFB}"/>
                </a:ext>
              </a:extLst>
            </p:cNvPr>
            <p:cNvSpPr txBox="1"/>
            <p:nvPr/>
          </p:nvSpPr>
          <p:spPr>
            <a:xfrm>
              <a:off x="5052515" y="5368645"/>
              <a:ext cx="1112039" cy="415499"/>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Dreaming Outloud Pro" panose="03050502040302030504" pitchFamily="66" charset="77"/>
                </a:rPr>
                <a:t>Grass</a:t>
              </a:r>
            </a:p>
          </p:txBody>
        </p:sp>
        <p:sp>
          <p:nvSpPr>
            <p:cNvPr id="34" name="TextBox 33">
              <a:extLst>
                <a:ext uri="{FF2B5EF4-FFF2-40B4-BE49-F238E27FC236}">
                  <a16:creationId xmlns:a16="http://schemas.microsoft.com/office/drawing/2014/main" id="{D44E0022-C14E-5804-4E2A-FC3E15E44068}"/>
                </a:ext>
              </a:extLst>
            </p:cNvPr>
            <p:cNvSpPr txBox="1"/>
            <p:nvPr/>
          </p:nvSpPr>
          <p:spPr>
            <a:xfrm>
              <a:off x="5032950" y="4799055"/>
              <a:ext cx="1232670" cy="415499"/>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Dreaming Outloud Pro" panose="03050502040302030504" pitchFamily="66" charset="77"/>
                </a:rPr>
                <a:t>Water</a:t>
              </a:r>
            </a:p>
          </p:txBody>
        </p:sp>
        <p:grpSp>
          <p:nvGrpSpPr>
            <p:cNvPr id="9" name="Group 8">
              <a:extLst>
                <a:ext uri="{FF2B5EF4-FFF2-40B4-BE49-F238E27FC236}">
                  <a16:creationId xmlns:a16="http://schemas.microsoft.com/office/drawing/2014/main" id="{2779A058-4CC6-46FB-EA78-3BC2961CA7C2}"/>
                </a:ext>
              </a:extLst>
            </p:cNvPr>
            <p:cNvGrpSpPr/>
            <p:nvPr/>
          </p:nvGrpSpPr>
          <p:grpSpPr>
            <a:xfrm>
              <a:off x="993480" y="2500994"/>
              <a:ext cx="1580760" cy="448560"/>
              <a:chOff x="993480" y="2500994"/>
              <a:chExt cx="1580760" cy="448560"/>
            </a:xfrm>
          </p:grpSpPr>
          <mc:AlternateContent xmlns:mc="http://schemas.openxmlformats.org/markup-compatibility/2006" xmlns:p14="http://schemas.microsoft.com/office/powerpoint/2010/main">
            <mc:Choice Requires="p14">
              <p:contentPart p14:bwMode="auto" r:id="rId16">
                <p14:nvContentPartPr>
                  <p14:cNvPr id="3" name="Ink 2">
                    <a:extLst>
                      <a:ext uri="{FF2B5EF4-FFF2-40B4-BE49-F238E27FC236}">
                        <a16:creationId xmlns:a16="http://schemas.microsoft.com/office/drawing/2014/main" id="{EC6944A3-C432-3C45-CEB2-7318263D0FC2}"/>
                      </a:ext>
                    </a:extLst>
                  </p14:cNvPr>
                  <p14:cNvContentPartPr/>
                  <p14:nvPr/>
                </p14:nvContentPartPr>
                <p14:xfrm>
                  <a:off x="993480" y="2500994"/>
                  <a:ext cx="1549440" cy="402480"/>
                </p14:xfrm>
              </p:contentPart>
            </mc:Choice>
            <mc:Fallback xmlns="">
              <p:pic>
                <p:nvPicPr>
                  <p:cNvPr id="3" name="Ink 2">
                    <a:extLst>
                      <a:ext uri="{FF2B5EF4-FFF2-40B4-BE49-F238E27FC236}">
                        <a16:creationId xmlns:a16="http://schemas.microsoft.com/office/drawing/2014/main" id="{EC6944A3-C432-3C45-CEB2-7318263D0FC2}"/>
                      </a:ext>
                    </a:extLst>
                  </p:cNvPr>
                  <p:cNvPicPr/>
                  <p:nvPr/>
                </p:nvPicPr>
                <p:blipFill>
                  <a:blip r:embed="rId17"/>
                  <a:stretch>
                    <a:fillRect/>
                  </a:stretch>
                </p:blipFill>
                <p:spPr>
                  <a:xfrm>
                    <a:off x="978000" y="2485514"/>
                    <a:ext cx="1580040"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 name="Ink 6">
                    <a:extLst>
                      <a:ext uri="{FF2B5EF4-FFF2-40B4-BE49-F238E27FC236}">
                        <a16:creationId xmlns:a16="http://schemas.microsoft.com/office/drawing/2014/main" id="{04518F5F-1BE8-392B-5F05-2505EB9F90B7}"/>
                      </a:ext>
                    </a:extLst>
                  </p14:cNvPr>
                  <p14:cNvContentPartPr/>
                  <p14:nvPr/>
                </p14:nvContentPartPr>
                <p14:xfrm>
                  <a:off x="2398560" y="2625914"/>
                  <a:ext cx="175680" cy="323640"/>
                </p14:xfrm>
              </p:contentPart>
            </mc:Choice>
            <mc:Fallback xmlns="">
              <p:pic>
                <p:nvPicPr>
                  <p:cNvPr id="7" name="Ink 6">
                    <a:extLst>
                      <a:ext uri="{FF2B5EF4-FFF2-40B4-BE49-F238E27FC236}">
                        <a16:creationId xmlns:a16="http://schemas.microsoft.com/office/drawing/2014/main" id="{04518F5F-1BE8-392B-5F05-2505EB9F90B7}"/>
                      </a:ext>
                    </a:extLst>
                  </p:cNvPr>
                  <p:cNvPicPr/>
                  <p:nvPr/>
                </p:nvPicPr>
                <p:blipFill>
                  <a:blip r:embed="rId19"/>
                  <a:stretch>
                    <a:fillRect/>
                  </a:stretch>
                </p:blipFill>
                <p:spPr>
                  <a:xfrm>
                    <a:off x="2383080" y="2610434"/>
                    <a:ext cx="206280" cy="354240"/>
                  </a:xfrm>
                  <a:prstGeom prst="rect">
                    <a:avLst/>
                  </a:prstGeom>
                </p:spPr>
              </p:pic>
            </mc:Fallback>
          </mc:AlternateContent>
        </p:grpSp>
        <p:grpSp>
          <p:nvGrpSpPr>
            <p:cNvPr id="13" name="Group 12">
              <a:extLst>
                <a:ext uri="{FF2B5EF4-FFF2-40B4-BE49-F238E27FC236}">
                  <a16:creationId xmlns:a16="http://schemas.microsoft.com/office/drawing/2014/main" id="{36B3FF00-F4F3-C961-4DC1-F9334612CCE2}"/>
                </a:ext>
              </a:extLst>
            </p:cNvPr>
            <p:cNvGrpSpPr/>
            <p:nvPr/>
          </p:nvGrpSpPr>
          <p:grpSpPr>
            <a:xfrm>
              <a:off x="882600" y="3451754"/>
              <a:ext cx="818280" cy="1799640"/>
              <a:chOff x="882600" y="3451754"/>
              <a:chExt cx="818280" cy="1799640"/>
            </a:xfrm>
          </p:grpSpPr>
          <mc:AlternateContent xmlns:mc="http://schemas.openxmlformats.org/markup-compatibility/2006" xmlns:p14="http://schemas.microsoft.com/office/powerpoint/2010/main">
            <mc:Choice Requires="p14">
              <p:contentPart p14:bwMode="auto" r:id="rId20">
                <p14:nvContentPartPr>
                  <p14:cNvPr id="10" name="Ink 9">
                    <a:extLst>
                      <a:ext uri="{FF2B5EF4-FFF2-40B4-BE49-F238E27FC236}">
                        <a16:creationId xmlns:a16="http://schemas.microsoft.com/office/drawing/2014/main" id="{1566E8ED-4D13-CEFC-352A-4FA61C8982CD}"/>
                      </a:ext>
                    </a:extLst>
                  </p14:cNvPr>
                  <p14:cNvContentPartPr/>
                  <p14:nvPr/>
                </p14:nvContentPartPr>
                <p14:xfrm>
                  <a:off x="882600" y="3451754"/>
                  <a:ext cx="813240" cy="1764720"/>
                </p14:xfrm>
              </p:contentPart>
            </mc:Choice>
            <mc:Fallback xmlns="">
              <p:pic>
                <p:nvPicPr>
                  <p:cNvPr id="10" name="Ink 9">
                    <a:extLst>
                      <a:ext uri="{FF2B5EF4-FFF2-40B4-BE49-F238E27FC236}">
                        <a16:creationId xmlns:a16="http://schemas.microsoft.com/office/drawing/2014/main" id="{1566E8ED-4D13-CEFC-352A-4FA61C8982CD}"/>
                      </a:ext>
                    </a:extLst>
                  </p:cNvPr>
                  <p:cNvPicPr/>
                  <p:nvPr/>
                </p:nvPicPr>
                <p:blipFill>
                  <a:blip r:embed="rId21"/>
                  <a:stretch>
                    <a:fillRect/>
                  </a:stretch>
                </p:blipFill>
                <p:spPr>
                  <a:xfrm>
                    <a:off x="867120" y="3436271"/>
                    <a:ext cx="843840" cy="1795326"/>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1" name="Ink 10">
                    <a:extLst>
                      <a:ext uri="{FF2B5EF4-FFF2-40B4-BE49-F238E27FC236}">
                        <a16:creationId xmlns:a16="http://schemas.microsoft.com/office/drawing/2014/main" id="{943769F5-AD5F-0429-10CD-84E947A39747}"/>
                      </a:ext>
                    </a:extLst>
                  </p14:cNvPr>
                  <p14:cNvContentPartPr/>
                  <p14:nvPr/>
                </p14:nvContentPartPr>
                <p14:xfrm>
                  <a:off x="1497480" y="4989314"/>
                  <a:ext cx="203400" cy="262080"/>
                </p14:xfrm>
              </p:contentPart>
            </mc:Choice>
            <mc:Fallback xmlns="">
              <p:pic>
                <p:nvPicPr>
                  <p:cNvPr id="11" name="Ink 10">
                    <a:extLst>
                      <a:ext uri="{FF2B5EF4-FFF2-40B4-BE49-F238E27FC236}">
                        <a16:creationId xmlns:a16="http://schemas.microsoft.com/office/drawing/2014/main" id="{943769F5-AD5F-0429-10CD-84E947A39747}"/>
                      </a:ext>
                    </a:extLst>
                  </p:cNvPr>
                  <p:cNvPicPr/>
                  <p:nvPr/>
                </p:nvPicPr>
                <p:blipFill>
                  <a:blip r:embed="rId23"/>
                  <a:stretch>
                    <a:fillRect/>
                  </a:stretch>
                </p:blipFill>
                <p:spPr>
                  <a:xfrm>
                    <a:off x="1482000" y="4973855"/>
                    <a:ext cx="234000" cy="292638"/>
                  </a:xfrm>
                  <a:prstGeom prst="rect">
                    <a:avLst/>
                  </a:prstGeom>
                </p:spPr>
              </p:pic>
            </mc:Fallback>
          </mc:AlternateContent>
        </p:grpSp>
        <p:grpSp>
          <p:nvGrpSpPr>
            <p:cNvPr id="17" name="Group 16">
              <a:extLst>
                <a:ext uri="{FF2B5EF4-FFF2-40B4-BE49-F238E27FC236}">
                  <a16:creationId xmlns:a16="http://schemas.microsoft.com/office/drawing/2014/main" id="{CE5303F6-30D1-8837-9BEC-A7F667C846A3}"/>
                </a:ext>
              </a:extLst>
            </p:cNvPr>
            <p:cNvGrpSpPr/>
            <p:nvPr/>
          </p:nvGrpSpPr>
          <p:grpSpPr>
            <a:xfrm>
              <a:off x="4358760" y="2205434"/>
              <a:ext cx="1181160" cy="1082520"/>
              <a:chOff x="4358760" y="2205434"/>
              <a:chExt cx="1181160" cy="1082520"/>
            </a:xfrm>
          </p:grpSpPr>
          <mc:AlternateContent xmlns:mc="http://schemas.openxmlformats.org/markup-compatibility/2006" xmlns:p14="http://schemas.microsoft.com/office/powerpoint/2010/main">
            <mc:Choice Requires="p14">
              <p:contentPart p14:bwMode="auto" r:id="rId24">
                <p14:nvContentPartPr>
                  <p14:cNvPr id="14" name="Ink 13">
                    <a:extLst>
                      <a:ext uri="{FF2B5EF4-FFF2-40B4-BE49-F238E27FC236}">
                        <a16:creationId xmlns:a16="http://schemas.microsoft.com/office/drawing/2014/main" id="{6FB8B522-8B7A-FF1C-0CE0-747F6E27D3A8}"/>
                      </a:ext>
                    </a:extLst>
                  </p14:cNvPr>
                  <p14:cNvContentPartPr/>
                  <p14:nvPr/>
                </p14:nvContentPartPr>
                <p14:xfrm>
                  <a:off x="4358760" y="2205434"/>
                  <a:ext cx="1181160" cy="931680"/>
                </p14:xfrm>
              </p:contentPart>
            </mc:Choice>
            <mc:Fallback xmlns="">
              <p:pic>
                <p:nvPicPr>
                  <p:cNvPr id="14" name="Ink 13">
                    <a:extLst>
                      <a:ext uri="{FF2B5EF4-FFF2-40B4-BE49-F238E27FC236}">
                        <a16:creationId xmlns:a16="http://schemas.microsoft.com/office/drawing/2014/main" id="{6FB8B522-8B7A-FF1C-0CE0-747F6E27D3A8}"/>
                      </a:ext>
                    </a:extLst>
                  </p:cNvPr>
                  <p:cNvPicPr/>
                  <p:nvPr/>
                </p:nvPicPr>
                <p:blipFill>
                  <a:blip r:embed="rId25"/>
                  <a:stretch>
                    <a:fillRect/>
                  </a:stretch>
                </p:blipFill>
                <p:spPr>
                  <a:xfrm>
                    <a:off x="4343280" y="2189954"/>
                    <a:ext cx="1211760" cy="9622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5" name="Ink 14">
                    <a:extLst>
                      <a:ext uri="{FF2B5EF4-FFF2-40B4-BE49-F238E27FC236}">
                        <a16:creationId xmlns:a16="http://schemas.microsoft.com/office/drawing/2014/main" id="{CC25F2A9-D004-31DE-7D1B-412F4DAE940A}"/>
                      </a:ext>
                    </a:extLst>
                  </p14:cNvPr>
                  <p14:cNvContentPartPr/>
                  <p14:nvPr/>
                </p14:nvContentPartPr>
                <p14:xfrm>
                  <a:off x="4397280" y="2934794"/>
                  <a:ext cx="226800" cy="353160"/>
                </p14:xfrm>
              </p:contentPart>
            </mc:Choice>
            <mc:Fallback xmlns="">
              <p:pic>
                <p:nvPicPr>
                  <p:cNvPr id="15" name="Ink 14">
                    <a:extLst>
                      <a:ext uri="{FF2B5EF4-FFF2-40B4-BE49-F238E27FC236}">
                        <a16:creationId xmlns:a16="http://schemas.microsoft.com/office/drawing/2014/main" id="{CC25F2A9-D004-31DE-7D1B-412F4DAE940A}"/>
                      </a:ext>
                    </a:extLst>
                  </p:cNvPr>
                  <p:cNvPicPr/>
                  <p:nvPr/>
                </p:nvPicPr>
                <p:blipFill>
                  <a:blip r:embed="rId27"/>
                  <a:stretch>
                    <a:fillRect/>
                  </a:stretch>
                </p:blipFill>
                <p:spPr>
                  <a:xfrm>
                    <a:off x="4381775" y="2919298"/>
                    <a:ext cx="257449" cy="383791"/>
                  </a:xfrm>
                  <a:prstGeom prst="rect">
                    <a:avLst/>
                  </a:prstGeom>
                </p:spPr>
              </p:pic>
            </mc:Fallback>
          </mc:AlternateContent>
        </p:grpSp>
        <p:grpSp>
          <p:nvGrpSpPr>
            <p:cNvPr id="23" name="Group 22">
              <a:extLst>
                <a:ext uri="{FF2B5EF4-FFF2-40B4-BE49-F238E27FC236}">
                  <a16:creationId xmlns:a16="http://schemas.microsoft.com/office/drawing/2014/main" id="{3D6AF338-3903-9404-EEDA-7BEC106274CD}"/>
                </a:ext>
              </a:extLst>
            </p:cNvPr>
            <p:cNvGrpSpPr/>
            <p:nvPr/>
          </p:nvGrpSpPr>
          <p:grpSpPr>
            <a:xfrm>
              <a:off x="3401520" y="5073194"/>
              <a:ext cx="1578600" cy="595080"/>
              <a:chOff x="3401520" y="5073194"/>
              <a:chExt cx="1578600" cy="595080"/>
            </a:xfrm>
          </p:grpSpPr>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196FD0B5-E297-8F91-3D0F-9485334558BF}"/>
                      </a:ext>
                    </a:extLst>
                  </p14:cNvPr>
                  <p14:cNvContentPartPr/>
                  <p14:nvPr/>
                </p14:nvContentPartPr>
                <p14:xfrm>
                  <a:off x="3407640" y="5073194"/>
                  <a:ext cx="1572480" cy="461520"/>
                </p14:xfrm>
              </p:contentPart>
            </mc:Choice>
            <mc:Fallback xmlns="">
              <p:pic>
                <p:nvPicPr>
                  <p:cNvPr id="20" name="Ink 19">
                    <a:extLst>
                      <a:ext uri="{FF2B5EF4-FFF2-40B4-BE49-F238E27FC236}">
                        <a16:creationId xmlns:a16="http://schemas.microsoft.com/office/drawing/2014/main" id="{196FD0B5-E297-8F91-3D0F-9485334558BF}"/>
                      </a:ext>
                    </a:extLst>
                  </p:cNvPr>
                  <p:cNvPicPr/>
                  <p:nvPr/>
                </p:nvPicPr>
                <p:blipFill>
                  <a:blip r:embed="rId29"/>
                  <a:stretch>
                    <a:fillRect/>
                  </a:stretch>
                </p:blipFill>
                <p:spPr>
                  <a:xfrm>
                    <a:off x="3392160" y="5057714"/>
                    <a:ext cx="1603080" cy="4921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id="{55FB6642-C90D-E801-5E98-08F5A7EDBF93}"/>
                      </a:ext>
                    </a:extLst>
                  </p14:cNvPr>
                  <p14:cNvContentPartPr/>
                  <p14:nvPr/>
                </p14:nvContentPartPr>
                <p14:xfrm>
                  <a:off x="3401520" y="5437874"/>
                  <a:ext cx="171000" cy="230400"/>
                </p14:xfrm>
              </p:contentPart>
            </mc:Choice>
            <mc:Fallback xmlns="">
              <p:pic>
                <p:nvPicPr>
                  <p:cNvPr id="21" name="Ink 20">
                    <a:extLst>
                      <a:ext uri="{FF2B5EF4-FFF2-40B4-BE49-F238E27FC236}">
                        <a16:creationId xmlns:a16="http://schemas.microsoft.com/office/drawing/2014/main" id="{55FB6642-C90D-E801-5E98-08F5A7EDBF93}"/>
                      </a:ext>
                    </a:extLst>
                  </p:cNvPr>
                  <p:cNvPicPr/>
                  <p:nvPr/>
                </p:nvPicPr>
                <p:blipFill>
                  <a:blip r:embed="rId31"/>
                  <a:stretch>
                    <a:fillRect/>
                  </a:stretch>
                </p:blipFill>
                <p:spPr>
                  <a:xfrm>
                    <a:off x="3386040" y="5422370"/>
                    <a:ext cx="201600" cy="26104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2">
              <p14:nvContentPartPr>
                <p14:cNvPr id="24" name="Ink 23">
                  <a:extLst>
                    <a:ext uri="{FF2B5EF4-FFF2-40B4-BE49-F238E27FC236}">
                      <a16:creationId xmlns:a16="http://schemas.microsoft.com/office/drawing/2014/main" id="{C854DCB1-E9D7-0064-BABB-0D6FCAE2CD5E}"/>
                    </a:ext>
                  </a:extLst>
                </p14:cNvPr>
                <p14:cNvContentPartPr/>
                <p14:nvPr/>
              </p14:nvContentPartPr>
              <p14:xfrm>
                <a:off x="4187760" y="5626874"/>
                <a:ext cx="839160" cy="82080"/>
              </p14:xfrm>
            </p:contentPart>
          </mc:Choice>
          <mc:Fallback xmlns="">
            <p:pic>
              <p:nvPicPr>
                <p:cNvPr id="24" name="Ink 23">
                  <a:extLst>
                    <a:ext uri="{FF2B5EF4-FFF2-40B4-BE49-F238E27FC236}">
                      <a16:creationId xmlns:a16="http://schemas.microsoft.com/office/drawing/2014/main" id="{C854DCB1-E9D7-0064-BABB-0D6FCAE2CD5E}"/>
                    </a:ext>
                  </a:extLst>
                </p:cNvPr>
                <p:cNvPicPr/>
                <p:nvPr/>
              </p:nvPicPr>
              <p:blipFill>
                <a:blip r:embed="rId33"/>
                <a:stretch>
                  <a:fillRect/>
                </a:stretch>
              </p:blipFill>
              <p:spPr>
                <a:xfrm>
                  <a:off x="4172280" y="5611326"/>
                  <a:ext cx="869760" cy="11281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5" name="Ink 24">
                  <a:extLst>
                    <a:ext uri="{FF2B5EF4-FFF2-40B4-BE49-F238E27FC236}">
                      <a16:creationId xmlns:a16="http://schemas.microsoft.com/office/drawing/2014/main" id="{CE10018F-9F2D-C742-922C-8E3CCF406808}"/>
                    </a:ext>
                  </a:extLst>
                </p14:cNvPr>
                <p14:cNvContentPartPr/>
                <p14:nvPr/>
              </p14:nvContentPartPr>
              <p14:xfrm>
                <a:off x="4173360" y="5591954"/>
                <a:ext cx="203400" cy="174960"/>
              </p14:xfrm>
            </p:contentPart>
          </mc:Choice>
          <mc:Fallback xmlns="">
            <p:pic>
              <p:nvPicPr>
                <p:cNvPr id="25" name="Ink 24">
                  <a:extLst>
                    <a:ext uri="{FF2B5EF4-FFF2-40B4-BE49-F238E27FC236}">
                      <a16:creationId xmlns:a16="http://schemas.microsoft.com/office/drawing/2014/main" id="{CE10018F-9F2D-C742-922C-8E3CCF406808}"/>
                    </a:ext>
                  </a:extLst>
                </p:cNvPr>
                <p:cNvPicPr/>
                <p:nvPr/>
              </p:nvPicPr>
              <p:blipFill>
                <a:blip r:embed="rId35"/>
                <a:stretch>
                  <a:fillRect/>
                </a:stretch>
              </p:blipFill>
              <p:spPr>
                <a:xfrm>
                  <a:off x="4157880" y="5576506"/>
                  <a:ext cx="234000" cy="205497"/>
                </a:xfrm>
                <a:prstGeom prst="rect">
                  <a:avLst/>
                </a:prstGeom>
              </p:spPr>
            </p:pic>
          </mc:Fallback>
        </mc:AlternateContent>
        <p:grpSp>
          <p:nvGrpSpPr>
            <p:cNvPr id="45" name="Group 44">
              <a:extLst>
                <a:ext uri="{FF2B5EF4-FFF2-40B4-BE49-F238E27FC236}">
                  <a16:creationId xmlns:a16="http://schemas.microsoft.com/office/drawing/2014/main" id="{496F9828-3F59-D8AE-5674-D39654C36DA1}"/>
                </a:ext>
              </a:extLst>
            </p:cNvPr>
            <p:cNvGrpSpPr/>
            <p:nvPr/>
          </p:nvGrpSpPr>
          <p:grpSpPr>
            <a:xfrm>
              <a:off x="4336096" y="5960145"/>
              <a:ext cx="723960" cy="186480"/>
              <a:chOff x="4336096" y="5960145"/>
              <a:chExt cx="723960" cy="186480"/>
            </a:xfrm>
          </p:grpSpPr>
          <mc:AlternateContent xmlns:mc="http://schemas.openxmlformats.org/markup-compatibility/2006" xmlns:p14="http://schemas.microsoft.com/office/powerpoint/2010/main">
            <mc:Choice Requires="p14">
              <p:contentPart p14:bwMode="auto" r:id="rId36">
                <p14:nvContentPartPr>
                  <p14:cNvPr id="42" name="Ink 41">
                    <a:extLst>
                      <a:ext uri="{FF2B5EF4-FFF2-40B4-BE49-F238E27FC236}">
                        <a16:creationId xmlns:a16="http://schemas.microsoft.com/office/drawing/2014/main" id="{5C292203-F7F9-E00B-9DFA-A500C0AD2F04}"/>
                      </a:ext>
                    </a:extLst>
                  </p14:cNvPr>
                  <p14:cNvContentPartPr/>
                  <p14:nvPr/>
                </p14:nvContentPartPr>
                <p14:xfrm>
                  <a:off x="4336096" y="5960145"/>
                  <a:ext cx="134640" cy="137520"/>
                </p14:xfrm>
              </p:contentPart>
            </mc:Choice>
            <mc:Fallback xmlns="">
              <p:pic>
                <p:nvPicPr>
                  <p:cNvPr id="42" name="Ink 41">
                    <a:extLst>
                      <a:ext uri="{FF2B5EF4-FFF2-40B4-BE49-F238E27FC236}">
                        <a16:creationId xmlns:a16="http://schemas.microsoft.com/office/drawing/2014/main" id="{5C292203-F7F9-E00B-9DFA-A500C0AD2F04}"/>
                      </a:ext>
                    </a:extLst>
                  </p:cNvPr>
                  <p:cNvPicPr/>
                  <p:nvPr/>
                </p:nvPicPr>
                <p:blipFill>
                  <a:blip r:embed="rId37"/>
                  <a:stretch>
                    <a:fillRect/>
                  </a:stretch>
                </p:blipFill>
                <p:spPr>
                  <a:xfrm>
                    <a:off x="4320616" y="5944665"/>
                    <a:ext cx="16524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3" name="Ink 42">
                    <a:extLst>
                      <a:ext uri="{FF2B5EF4-FFF2-40B4-BE49-F238E27FC236}">
                        <a16:creationId xmlns:a16="http://schemas.microsoft.com/office/drawing/2014/main" id="{E14C5617-58AF-E93E-48BD-A50F7764A052}"/>
                      </a:ext>
                    </a:extLst>
                  </p14:cNvPr>
                  <p14:cNvContentPartPr/>
                  <p14:nvPr/>
                </p14:nvContentPartPr>
                <p14:xfrm>
                  <a:off x="4365976" y="5970945"/>
                  <a:ext cx="694080" cy="175680"/>
                </p14:xfrm>
              </p:contentPart>
            </mc:Choice>
            <mc:Fallback xmlns="">
              <p:pic>
                <p:nvPicPr>
                  <p:cNvPr id="43" name="Ink 42">
                    <a:extLst>
                      <a:ext uri="{FF2B5EF4-FFF2-40B4-BE49-F238E27FC236}">
                        <a16:creationId xmlns:a16="http://schemas.microsoft.com/office/drawing/2014/main" id="{E14C5617-58AF-E93E-48BD-A50F7764A052}"/>
                      </a:ext>
                    </a:extLst>
                  </p:cNvPr>
                  <p:cNvPicPr/>
                  <p:nvPr/>
                </p:nvPicPr>
                <p:blipFill>
                  <a:blip r:embed="rId39"/>
                  <a:stretch>
                    <a:fillRect/>
                  </a:stretch>
                </p:blipFill>
                <p:spPr>
                  <a:xfrm>
                    <a:off x="4350496" y="5955465"/>
                    <a:ext cx="724680" cy="206280"/>
                  </a:xfrm>
                  <a:prstGeom prst="rect">
                    <a:avLst/>
                  </a:prstGeom>
                </p:spPr>
              </p:pic>
            </mc:Fallback>
          </mc:AlternateContent>
        </p:grpSp>
      </p:grpSp>
    </p:spTree>
    <p:extLst>
      <p:ext uri="{BB962C8B-B14F-4D97-AF65-F5344CB8AC3E}">
        <p14:creationId xmlns:p14="http://schemas.microsoft.com/office/powerpoint/2010/main" val="28744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1A4EB0-6D31-CE72-5377-CE0EB6F2071D}"/>
              </a:ext>
            </a:extLst>
          </p:cNvPr>
          <p:cNvSpPr>
            <a:spLocks noGrp="1"/>
          </p:cNvSpPr>
          <p:nvPr>
            <p:ph type="body" sz="quarter" idx="23"/>
          </p:nvPr>
        </p:nvSpPr>
        <p:spPr/>
        <p:txBody>
          <a:bodyPr/>
          <a:lstStyle/>
          <a:p>
            <a:r>
              <a:rPr lang="en-GB"/>
              <a:t>Parts of the Landscape</a:t>
            </a:r>
          </a:p>
        </p:txBody>
      </p:sp>
      <p:sp>
        <p:nvSpPr>
          <p:cNvPr id="9" name="Text Placeholder 1">
            <a:extLst>
              <a:ext uri="{FF2B5EF4-FFF2-40B4-BE49-F238E27FC236}">
                <a16:creationId xmlns:a16="http://schemas.microsoft.com/office/drawing/2014/main" id="{BD04DF6F-7E01-6156-6705-124744C73A8E}"/>
              </a:ext>
            </a:extLst>
          </p:cNvPr>
          <p:cNvSpPr txBox="1">
            <a:spLocks/>
          </p:cNvSpPr>
          <p:nvPr/>
        </p:nvSpPr>
        <p:spPr>
          <a:xfrm>
            <a:off x="454818" y="1278352"/>
            <a:ext cx="8234363" cy="369332"/>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i="0"/>
              <a:t>One important part of Namatjira's landscapes is:</a:t>
            </a:r>
          </a:p>
        </p:txBody>
      </p:sp>
      <p:sp>
        <p:nvSpPr>
          <p:cNvPr id="10" name="Text Placeholder 1">
            <a:extLst>
              <a:ext uri="{FF2B5EF4-FFF2-40B4-BE49-F238E27FC236}">
                <a16:creationId xmlns:a16="http://schemas.microsoft.com/office/drawing/2014/main" id="{430FD24A-2418-F4F6-8B12-8889D4D21215}"/>
              </a:ext>
            </a:extLst>
          </p:cNvPr>
          <p:cNvSpPr txBox="1">
            <a:spLocks/>
          </p:cNvSpPr>
          <p:nvPr/>
        </p:nvSpPr>
        <p:spPr>
          <a:xfrm rot="347857">
            <a:off x="971101" y="4386605"/>
            <a:ext cx="1707356" cy="369332"/>
          </a:xfrm>
          <a:prstGeom prst="rect">
            <a:avLst/>
          </a:prstGeom>
        </p:spPr>
        <p:txBody>
          <a:bodyPr wrap="square" lIns="0" tIns="0" rIns="0" bIns="0">
            <a:spAutoFit/>
          </a:bodyPr>
          <a:lstStyle>
            <a:lvl1pPr marL="0" indent="0" algn="l" rtl="0" eaLnBrk="1" fontAlgn="base" hangingPunct="1">
              <a:spcBef>
                <a:spcPct val="20000"/>
              </a:spcBef>
              <a:spcAft>
                <a:spcPct val="0"/>
              </a:spcAft>
              <a:buFont typeface="Arial" panose="020B0604020202020204" pitchFamily="34" charset="0"/>
              <a:buNone/>
              <a:defRPr sz="2400" b="0" i="0" kern="1200">
                <a:solidFill>
                  <a:schemeClr val="bg2"/>
                </a:solidFill>
                <a:latin typeface="+mn-lt"/>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t>the ocean</a:t>
            </a:r>
          </a:p>
        </p:txBody>
      </p:sp>
      <p:sp>
        <p:nvSpPr>
          <p:cNvPr id="11" name="Text Placeholder 1">
            <a:extLst>
              <a:ext uri="{FF2B5EF4-FFF2-40B4-BE49-F238E27FC236}">
                <a16:creationId xmlns:a16="http://schemas.microsoft.com/office/drawing/2014/main" id="{02130808-419B-7997-E974-AC31E3D21D66}"/>
              </a:ext>
            </a:extLst>
          </p:cNvPr>
          <p:cNvSpPr txBox="1">
            <a:spLocks/>
          </p:cNvSpPr>
          <p:nvPr/>
        </p:nvSpPr>
        <p:spPr>
          <a:xfrm>
            <a:off x="3718322" y="4533616"/>
            <a:ext cx="1707356" cy="369332"/>
          </a:xfrm>
          <a:prstGeom prst="rect">
            <a:avLst/>
          </a:prstGeom>
        </p:spPr>
        <p:txBody>
          <a:bodyPr wrap="square" lIns="0" tIns="0" rIns="0" bIns="0">
            <a:spAutoFit/>
          </a:bodyPr>
          <a:lstStyle>
            <a:lvl1pPr marL="0" indent="0" algn="l" rtl="0" eaLnBrk="1" fontAlgn="base" hangingPunct="1">
              <a:spcBef>
                <a:spcPct val="20000"/>
              </a:spcBef>
              <a:spcAft>
                <a:spcPct val="0"/>
              </a:spcAft>
              <a:buFont typeface="Arial" panose="020B0604020202020204" pitchFamily="34" charset="0"/>
              <a:buNone/>
              <a:defRPr sz="2400" b="0" i="0" kern="1200">
                <a:solidFill>
                  <a:schemeClr val="bg2"/>
                </a:solidFill>
                <a:latin typeface="+mn-lt"/>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t>snow</a:t>
            </a:r>
          </a:p>
        </p:txBody>
      </p:sp>
      <p:sp>
        <p:nvSpPr>
          <p:cNvPr id="12" name="Text Placeholder 1">
            <a:extLst>
              <a:ext uri="{FF2B5EF4-FFF2-40B4-BE49-F238E27FC236}">
                <a16:creationId xmlns:a16="http://schemas.microsoft.com/office/drawing/2014/main" id="{E58B49F7-85A0-DC05-0662-CD0B6F606EE9}"/>
              </a:ext>
            </a:extLst>
          </p:cNvPr>
          <p:cNvSpPr txBox="1">
            <a:spLocks/>
          </p:cNvSpPr>
          <p:nvPr/>
        </p:nvSpPr>
        <p:spPr>
          <a:xfrm rot="21415327">
            <a:off x="6469856" y="4183476"/>
            <a:ext cx="1707356" cy="738664"/>
          </a:xfrm>
          <a:prstGeom prst="rect">
            <a:avLst/>
          </a:prstGeom>
        </p:spPr>
        <p:txBody>
          <a:bodyPr wrap="square" lIns="0" tIns="0" rIns="0" bIns="0">
            <a:spAutoFit/>
          </a:bodyPr>
          <a:lstStyle>
            <a:lvl1pPr marL="0" indent="0" algn="l" rtl="0" eaLnBrk="1" fontAlgn="base" hangingPunct="1">
              <a:spcBef>
                <a:spcPct val="20000"/>
              </a:spcBef>
              <a:spcAft>
                <a:spcPct val="0"/>
              </a:spcAft>
              <a:buFont typeface="Arial" panose="020B0604020202020204" pitchFamily="34" charset="0"/>
              <a:buNone/>
              <a:defRPr sz="2400" b="0" i="0" kern="1200">
                <a:solidFill>
                  <a:schemeClr val="bg2"/>
                </a:solidFill>
                <a:latin typeface="+mn-lt"/>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t>grass and bushes</a:t>
            </a:r>
          </a:p>
        </p:txBody>
      </p:sp>
      <p:sp>
        <p:nvSpPr>
          <p:cNvPr id="13" name="Rectangle 12">
            <a:extLst>
              <a:ext uri="{FF2B5EF4-FFF2-40B4-BE49-F238E27FC236}">
                <a16:creationId xmlns:a16="http://schemas.microsoft.com/office/drawing/2014/main" id="{4D6DC49F-5914-466D-B7BA-7720B5149F58}"/>
              </a:ext>
            </a:extLst>
          </p:cNvPr>
          <p:cNvSpPr/>
          <p:nvPr/>
        </p:nvSpPr>
        <p:spPr>
          <a:xfrm>
            <a:off x="431800" y="2103419"/>
            <a:ext cx="5344059" cy="4269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Tree>
    <p:extLst>
      <p:ext uri="{BB962C8B-B14F-4D97-AF65-F5344CB8AC3E}">
        <p14:creationId xmlns:p14="http://schemas.microsoft.com/office/powerpoint/2010/main" val="232045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5B4F52-09B2-EC82-3B43-FE1DA105E2A0}"/>
              </a:ext>
            </a:extLst>
          </p:cNvPr>
          <p:cNvSpPr>
            <a:spLocks noGrp="1"/>
          </p:cNvSpPr>
          <p:nvPr>
            <p:ph type="body" sz="quarter" idx="24"/>
          </p:nvPr>
        </p:nvSpPr>
        <p:spPr/>
        <p:txBody>
          <a:bodyPr/>
          <a:lstStyle/>
          <a:p>
            <a:r>
              <a:rPr lang="en-GB"/>
              <a:t>Parts of the Landscape</a:t>
            </a:r>
          </a:p>
        </p:txBody>
      </p:sp>
      <p:pic>
        <p:nvPicPr>
          <p:cNvPr id="11" name="Picture 10" descr="A landscape with trees and mountains&#10;&#10;AI-generated content may be incorrect.">
            <a:extLst>
              <a:ext uri="{FF2B5EF4-FFF2-40B4-BE49-F238E27FC236}">
                <a16:creationId xmlns:a16="http://schemas.microsoft.com/office/drawing/2014/main" id="{A0945FE1-B26A-E337-2E29-D886BEEFAD7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35831" y="1863175"/>
            <a:ext cx="6072338" cy="3665276"/>
          </a:xfrm>
          <a:custGeom>
            <a:avLst/>
            <a:gdLst>
              <a:gd name="connsiteX0" fmla="*/ 0 w 6072338"/>
              <a:gd name="connsiteY0" fmla="*/ 0 h 3665276"/>
              <a:gd name="connsiteX1" fmla="*/ 492534 w 6072338"/>
              <a:gd name="connsiteY1" fmla="*/ 0 h 3665276"/>
              <a:gd name="connsiteX2" fmla="*/ 1227962 w 6072338"/>
              <a:gd name="connsiteY2" fmla="*/ 0 h 3665276"/>
              <a:gd name="connsiteX3" fmla="*/ 1841943 w 6072338"/>
              <a:gd name="connsiteY3" fmla="*/ 0 h 3665276"/>
              <a:gd name="connsiteX4" fmla="*/ 2516647 w 6072338"/>
              <a:gd name="connsiteY4" fmla="*/ 0 h 3665276"/>
              <a:gd name="connsiteX5" fmla="*/ 3312798 w 6072338"/>
              <a:gd name="connsiteY5" fmla="*/ 0 h 3665276"/>
              <a:gd name="connsiteX6" fmla="*/ 3866055 w 6072338"/>
              <a:gd name="connsiteY6" fmla="*/ 0 h 3665276"/>
              <a:gd name="connsiteX7" fmla="*/ 4601483 w 6072338"/>
              <a:gd name="connsiteY7" fmla="*/ 0 h 3665276"/>
              <a:gd name="connsiteX8" fmla="*/ 5154740 w 6072338"/>
              <a:gd name="connsiteY8" fmla="*/ 0 h 3665276"/>
              <a:gd name="connsiteX9" fmla="*/ 6072338 w 6072338"/>
              <a:gd name="connsiteY9" fmla="*/ 0 h 3665276"/>
              <a:gd name="connsiteX10" fmla="*/ 6072338 w 6072338"/>
              <a:gd name="connsiteY10" fmla="*/ 647532 h 3665276"/>
              <a:gd name="connsiteX11" fmla="*/ 6072338 w 6072338"/>
              <a:gd name="connsiteY11" fmla="*/ 1185106 h 3665276"/>
              <a:gd name="connsiteX12" fmla="*/ 6072338 w 6072338"/>
              <a:gd name="connsiteY12" fmla="*/ 1869291 h 3665276"/>
              <a:gd name="connsiteX13" fmla="*/ 6072338 w 6072338"/>
              <a:gd name="connsiteY13" fmla="*/ 2480170 h 3665276"/>
              <a:gd name="connsiteX14" fmla="*/ 6072338 w 6072338"/>
              <a:gd name="connsiteY14" fmla="*/ 3665276 h 3665276"/>
              <a:gd name="connsiteX15" fmla="*/ 5336910 w 6072338"/>
              <a:gd name="connsiteY15" fmla="*/ 3665276 h 3665276"/>
              <a:gd name="connsiteX16" fmla="*/ 4662206 w 6072338"/>
              <a:gd name="connsiteY16" fmla="*/ 3665276 h 3665276"/>
              <a:gd name="connsiteX17" fmla="*/ 4048225 w 6072338"/>
              <a:gd name="connsiteY17" fmla="*/ 3665276 h 3665276"/>
              <a:gd name="connsiteX18" fmla="*/ 3312798 w 6072338"/>
              <a:gd name="connsiteY18" fmla="*/ 3665276 h 3665276"/>
              <a:gd name="connsiteX19" fmla="*/ 2638094 w 6072338"/>
              <a:gd name="connsiteY19" fmla="*/ 3665276 h 3665276"/>
              <a:gd name="connsiteX20" fmla="*/ 1841943 w 6072338"/>
              <a:gd name="connsiteY20" fmla="*/ 3665276 h 3665276"/>
              <a:gd name="connsiteX21" fmla="*/ 1045792 w 6072338"/>
              <a:gd name="connsiteY21" fmla="*/ 3665276 h 3665276"/>
              <a:gd name="connsiteX22" fmla="*/ 0 w 6072338"/>
              <a:gd name="connsiteY22" fmla="*/ 3665276 h 3665276"/>
              <a:gd name="connsiteX23" fmla="*/ 0 w 6072338"/>
              <a:gd name="connsiteY23" fmla="*/ 3017744 h 3665276"/>
              <a:gd name="connsiteX24" fmla="*/ 0 w 6072338"/>
              <a:gd name="connsiteY24" fmla="*/ 2370212 h 3665276"/>
              <a:gd name="connsiteX25" fmla="*/ 0 w 6072338"/>
              <a:gd name="connsiteY25" fmla="*/ 1759332 h 3665276"/>
              <a:gd name="connsiteX26" fmla="*/ 0 w 6072338"/>
              <a:gd name="connsiteY26" fmla="*/ 1148453 h 3665276"/>
              <a:gd name="connsiteX27" fmla="*/ 0 w 6072338"/>
              <a:gd name="connsiteY27" fmla="*/ 537574 h 3665276"/>
              <a:gd name="connsiteX28" fmla="*/ 0 w 6072338"/>
              <a:gd name="connsiteY28" fmla="*/ 0 h 366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072338" h="3665276" fill="none" extrusionOk="0">
                <a:moveTo>
                  <a:pt x="0" y="0"/>
                </a:moveTo>
                <a:cubicBezTo>
                  <a:pt x="124819" y="-357"/>
                  <a:pt x="305035" y="23015"/>
                  <a:pt x="492534" y="0"/>
                </a:cubicBezTo>
                <a:cubicBezTo>
                  <a:pt x="680033" y="-23015"/>
                  <a:pt x="882567" y="24154"/>
                  <a:pt x="1227962" y="0"/>
                </a:cubicBezTo>
                <a:cubicBezTo>
                  <a:pt x="1573357" y="-24154"/>
                  <a:pt x="1645346" y="21650"/>
                  <a:pt x="1841943" y="0"/>
                </a:cubicBezTo>
                <a:cubicBezTo>
                  <a:pt x="2038540" y="-21650"/>
                  <a:pt x="2245306" y="-3963"/>
                  <a:pt x="2516647" y="0"/>
                </a:cubicBezTo>
                <a:cubicBezTo>
                  <a:pt x="2787988" y="3963"/>
                  <a:pt x="2997428" y="-21941"/>
                  <a:pt x="3312798" y="0"/>
                </a:cubicBezTo>
                <a:cubicBezTo>
                  <a:pt x="3628168" y="21941"/>
                  <a:pt x="3704236" y="1971"/>
                  <a:pt x="3866055" y="0"/>
                </a:cubicBezTo>
                <a:cubicBezTo>
                  <a:pt x="4027874" y="-1971"/>
                  <a:pt x="4419199" y="25741"/>
                  <a:pt x="4601483" y="0"/>
                </a:cubicBezTo>
                <a:cubicBezTo>
                  <a:pt x="4783767" y="-25741"/>
                  <a:pt x="5043731" y="-12848"/>
                  <a:pt x="5154740" y="0"/>
                </a:cubicBezTo>
                <a:cubicBezTo>
                  <a:pt x="5265749" y="12848"/>
                  <a:pt x="5620796" y="-3475"/>
                  <a:pt x="6072338" y="0"/>
                </a:cubicBezTo>
                <a:cubicBezTo>
                  <a:pt x="6072366" y="321393"/>
                  <a:pt x="6073738" y="429443"/>
                  <a:pt x="6072338" y="647532"/>
                </a:cubicBezTo>
                <a:cubicBezTo>
                  <a:pt x="6070938" y="865621"/>
                  <a:pt x="6075103" y="937785"/>
                  <a:pt x="6072338" y="1185106"/>
                </a:cubicBezTo>
                <a:cubicBezTo>
                  <a:pt x="6069573" y="1432427"/>
                  <a:pt x="6055752" y="1607545"/>
                  <a:pt x="6072338" y="1869291"/>
                </a:cubicBezTo>
                <a:cubicBezTo>
                  <a:pt x="6088924" y="2131038"/>
                  <a:pt x="6043449" y="2306839"/>
                  <a:pt x="6072338" y="2480170"/>
                </a:cubicBezTo>
                <a:cubicBezTo>
                  <a:pt x="6101227" y="2653501"/>
                  <a:pt x="6083153" y="3393100"/>
                  <a:pt x="6072338" y="3665276"/>
                </a:cubicBezTo>
                <a:cubicBezTo>
                  <a:pt x="5709880" y="3649690"/>
                  <a:pt x="5598329" y="3679539"/>
                  <a:pt x="5336910" y="3665276"/>
                </a:cubicBezTo>
                <a:cubicBezTo>
                  <a:pt x="5075491" y="3651013"/>
                  <a:pt x="4954012" y="3691632"/>
                  <a:pt x="4662206" y="3665276"/>
                </a:cubicBezTo>
                <a:cubicBezTo>
                  <a:pt x="4370400" y="3638920"/>
                  <a:pt x="4308962" y="3661785"/>
                  <a:pt x="4048225" y="3665276"/>
                </a:cubicBezTo>
                <a:cubicBezTo>
                  <a:pt x="3787488" y="3668767"/>
                  <a:pt x="3597619" y="3699248"/>
                  <a:pt x="3312798" y="3665276"/>
                </a:cubicBezTo>
                <a:cubicBezTo>
                  <a:pt x="3027977" y="3631304"/>
                  <a:pt x="2861987" y="3671411"/>
                  <a:pt x="2638094" y="3665276"/>
                </a:cubicBezTo>
                <a:cubicBezTo>
                  <a:pt x="2414201" y="3659141"/>
                  <a:pt x="2235551" y="3691011"/>
                  <a:pt x="1841943" y="3665276"/>
                </a:cubicBezTo>
                <a:cubicBezTo>
                  <a:pt x="1448335" y="3639541"/>
                  <a:pt x="1301301" y="3629553"/>
                  <a:pt x="1045792" y="3665276"/>
                </a:cubicBezTo>
                <a:cubicBezTo>
                  <a:pt x="790283" y="3700999"/>
                  <a:pt x="509106" y="3659689"/>
                  <a:pt x="0" y="3665276"/>
                </a:cubicBezTo>
                <a:cubicBezTo>
                  <a:pt x="13085" y="3365665"/>
                  <a:pt x="9968" y="3339487"/>
                  <a:pt x="0" y="3017744"/>
                </a:cubicBezTo>
                <a:cubicBezTo>
                  <a:pt x="-9968" y="2696001"/>
                  <a:pt x="-25752" y="2587429"/>
                  <a:pt x="0" y="2370212"/>
                </a:cubicBezTo>
                <a:cubicBezTo>
                  <a:pt x="25752" y="2152995"/>
                  <a:pt x="-19758" y="2008145"/>
                  <a:pt x="0" y="1759332"/>
                </a:cubicBezTo>
                <a:cubicBezTo>
                  <a:pt x="19758" y="1510519"/>
                  <a:pt x="16048" y="1410964"/>
                  <a:pt x="0" y="1148453"/>
                </a:cubicBezTo>
                <a:cubicBezTo>
                  <a:pt x="-16048" y="885942"/>
                  <a:pt x="6691" y="838800"/>
                  <a:pt x="0" y="537574"/>
                </a:cubicBezTo>
                <a:cubicBezTo>
                  <a:pt x="-6691" y="236348"/>
                  <a:pt x="-25070" y="117084"/>
                  <a:pt x="0" y="0"/>
                </a:cubicBezTo>
                <a:close/>
              </a:path>
              <a:path w="6072338" h="3665276" stroke="0" extrusionOk="0">
                <a:moveTo>
                  <a:pt x="0" y="0"/>
                </a:moveTo>
                <a:cubicBezTo>
                  <a:pt x="132479" y="3851"/>
                  <a:pt x="313097" y="16334"/>
                  <a:pt x="613981" y="0"/>
                </a:cubicBezTo>
                <a:cubicBezTo>
                  <a:pt x="914865" y="-16334"/>
                  <a:pt x="920677" y="-8685"/>
                  <a:pt x="1106515" y="0"/>
                </a:cubicBezTo>
                <a:cubicBezTo>
                  <a:pt x="1292353" y="8685"/>
                  <a:pt x="1692900" y="-26481"/>
                  <a:pt x="1902666" y="0"/>
                </a:cubicBezTo>
                <a:cubicBezTo>
                  <a:pt x="2112432" y="26481"/>
                  <a:pt x="2274489" y="-24155"/>
                  <a:pt x="2516647" y="0"/>
                </a:cubicBezTo>
                <a:cubicBezTo>
                  <a:pt x="2758805" y="24155"/>
                  <a:pt x="2838219" y="-1294"/>
                  <a:pt x="3130628" y="0"/>
                </a:cubicBezTo>
                <a:cubicBezTo>
                  <a:pt x="3423037" y="1294"/>
                  <a:pt x="3720227" y="-11459"/>
                  <a:pt x="3926779" y="0"/>
                </a:cubicBezTo>
                <a:cubicBezTo>
                  <a:pt x="4133331" y="11459"/>
                  <a:pt x="4205461" y="-7386"/>
                  <a:pt x="4480036" y="0"/>
                </a:cubicBezTo>
                <a:cubicBezTo>
                  <a:pt x="4754611" y="7386"/>
                  <a:pt x="5103485" y="-21443"/>
                  <a:pt x="5276187" y="0"/>
                </a:cubicBezTo>
                <a:cubicBezTo>
                  <a:pt x="5448889" y="21443"/>
                  <a:pt x="5893233" y="-21344"/>
                  <a:pt x="6072338" y="0"/>
                </a:cubicBezTo>
                <a:cubicBezTo>
                  <a:pt x="6043726" y="279174"/>
                  <a:pt x="6053659" y="322149"/>
                  <a:pt x="6072338" y="610879"/>
                </a:cubicBezTo>
                <a:cubicBezTo>
                  <a:pt x="6091017" y="899609"/>
                  <a:pt x="6060279" y="1037467"/>
                  <a:pt x="6072338" y="1221759"/>
                </a:cubicBezTo>
                <a:cubicBezTo>
                  <a:pt x="6084397" y="1406051"/>
                  <a:pt x="6074248" y="1631403"/>
                  <a:pt x="6072338" y="1869291"/>
                </a:cubicBezTo>
                <a:cubicBezTo>
                  <a:pt x="6070428" y="2107179"/>
                  <a:pt x="6066788" y="2266606"/>
                  <a:pt x="6072338" y="2370212"/>
                </a:cubicBezTo>
                <a:cubicBezTo>
                  <a:pt x="6077888" y="2473818"/>
                  <a:pt x="6054699" y="2779690"/>
                  <a:pt x="6072338" y="2981091"/>
                </a:cubicBezTo>
                <a:cubicBezTo>
                  <a:pt x="6089977" y="3182492"/>
                  <a:pt x="6077457" y="3462949"/>
                  <a:pt x="6072338" y="3665276"/>
                </a:cubicBezTo>
                <a:cubicBezTo>
                  <a:pt x="5877921" y="3688260"/>
                  <a:pt x="5687735" y="3642930"/>
                  <a:pt x="5397634" y="3665276"/>
                </a:cubicBezTo>
                <a:cubicBezTo>
                  <a:pt x="5107533" y="3687622"/>
                  <a:pt x="4983684" y="3703442"/>
                  <a:pt x="4601483" y="3665276"/>
                </a:cubicBezTo>
                <a:cubicBezTo>
                  <a:pt x="4219282" y="3627110"/>
                  <a:pt x="4258972" y="3654513"/>
                  <a:pt x="3926779" y="3665276"/>
                </a:cubicBezTo>
                <a:cubicBezTo>
                  <a:pt x="3594586" y="3676039"/>
                  <a:pt x="3641058" y="3662970"/>
                  <a:pt x="3434244" y="3665276"/>
                </a:cubicBezTo>
                <a:cubicBezTo>
                  <a:pt x="3227430" y="3667582"/>
                  <a:pt x="3098404" y="3674316"/>
                  <a:pt x="2880987" y="3665276"/>
                </a:cubicBezTo>
                <a:cubicBezTo>
                  <a:pt x="2663570" y="3656236"/>
                  <a:pt x="2332173" y="3662741"/>
                  <a:pt x="2084836" y="3665276"/>
                </a:cubicBezTo>
                <a:cubicBezTo>
                  <a:pt x="1837499" y="3667811"/>
                  <a:pt x="1574001" y="3658882"/>
                  <a:pt x="1410132" y="3665276"/>
                </a:cubicBezTo>
                <a:cubicBezTo>
                  <a:pt x="1246263" y="3671670"/>
                  <a:pt x="1056888" y="3648450"/>
                  <a:pt x="856874" y="3665276"/>
                </a:cubicBezTo>
                <a:cubicBezTo>
                  <a:pt x="656860" y="3682102"/>
                  <a:pt x="376871" y="3671237"/>
                  <a:pt x="0" y="3665276"/>
                </a:cubicBezTo>
                <a:cubicBezTo>
                  <a:pt x="20541" y="3460298"/>
                  <a:pt x="-15426" y="3291228"/>
                  <a:pt x="0" y="3164355"/>
                </a:cubicBezTo>
                <a:cubicBezTo>
                  <a:pt x="15426" y="3037482"/>
                  <a:pt x="464" y="2765853"/>
                  <a:pt x="0" y="2663434"/>
                </a:cubicBezTo>
                <a:cubicBezTo>
                  <a:pt x="-464" y="2561015"/>
                  <a:pt x="26913" y="2302248"/>
                  <a:pt x="0" y="2015902"/>
                </a:cubicBezTo>
                <a:cubicBezTo>
                  <a:pt x="-26913" y="1729556"/>
                  <a:pt x="-7179" y="1655001"/>
                  <a:pt x="0" y="1478328"/>
                </a:cubicBezTo>
                <a:cubicBezTo>
                  <a:pt x="7179" y="1301655"/>
                  <a:pt x="-31089" y="1013690"/>
                  <a:pt x="0" y="794143"/>
                </a:cubicBezTo>
                <a:cubicBezTo>
                  <a:pt x="31089" y="574597"/>
                  <a:pt x="-26441" y="288363"/>
                  <a:pt x="0" y="0"/>
                </a:cubicBezTo>
                <a:close/>
              </a:path>
            </a:pathLst>
          </a:custGeom>
          <a:ln w="2540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grpSp>
        <p:nvGrpSpPr>
          <p:cNvPr id="51" name="Group 50">
            <a:extLst>
              <a:ext uri="{FF2B5EF4-FFF2-40B4-BE49-F238E27FC236}">
                <a16:creationId xmlns:a16="http://schemas.microsoft.com/office/drawing/2014/main" id="{92359698-3A2B-36B3-768F-067D64774DA5}"/>
              </a:ext>
            </a:extLst>
          </p:cNvPr>
          <p:cNvGrpSpPr/>
          <p:nvPr/>
        </p:nvGrpSpPr>
        <p:grpSpPr>
          <a:xfrm>
            <a:off x="2443734" y="1381007"/>
            <a:ext cx="5352813" cy="4834956"/>
            <a:chOff x="2443734" y="1381007"/>
            <a:chExt cx="5352813" cy="4834956"/>
          </a:xfrm>
        </p:grpSpPr>
        <p:sp>
          <p:nvSpPr>
            <p:cNvPr id="25" name="TextBox 24">
              <a:extLst>
                <a:ext uri="{FF2B5EF4-FFF2-40B4-BE49-F238E27FC236}">
                  <a16:creationId xmlns:a16="http://schemas.microsoft.com/office/drawing/2014/main" id="{9A327AC4-253A-BFB6-02B1-212B12CFF58D}"/>
                </a:ext>
              </a:extLst>
            </p:cNvPr>
            <p:cNvSpPr txBox="1"/>
            <p:nvPr/>
          </p:nvSpPr>
          <p:spPr>
            <a:xfrm>
              <a:off x="6001721" y="5898401"/>
              <a:ext cx="1794826" cy="317562"/>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mountains</a:t>
              </a:r>
            </a:p>
          </p:txBody>
        </p:sp>
        <p:grpSp>
          <p:nvGrpSpPr>
            <p:cNvPr id="50" name="Group 49">
              <a:extLst>
                <a:ext uri="{FF2B5EF4-FFF2-40B4-BE49-F238E27FC236}">
                  <a16:creationId xmlns:a16="http://schemas.microsoft.com/office/drawing/2014/main" id="{9040C45E-F6A5-40B4-25AF-DE81EA600B5C}"/>
                </a:ext>
              </a:extLst>
            </p:cNvPr>
            <p:cNvGrpSpPr/>
            <p:nvPr/>
          </p:nvGrpSpPr>
          <p:grpSpPr>
            <a:xfrm>
              <a:off x="2443734" y="1381007"/>
              <a:ext cx="4528366" cy="4832014"/>
              <a:chOff x="2443734" y="1381007"/>
              <a:chExt cx="4528366" cy="4832014"/>
            </a:xfrm>
          </p:grpSpPr>
          <p:sp>
            <p:nvSpPr>
              <p:cNvPr id="21" name="TextBox 20">
                <a:extLst>
                  <a:ext uri="{FF2B5EF4-FFF2-40B4-BE49-F238E27FC236}">
                    <a16:creationId xmlns:a16="http://schemas.microsoft.com/office/drawing/2014/main" id="{1794D41C-C151-AA1D-D690-2D1F4974924B}"/>
                  </a:ext>
                </a:extLst>
              </p:cNvPr>
              <p:cNvSpPr txBox="1"/>
              <p:nvPr/>
            </p:nvSpPr>
            <p:spPr>
              <a:xfrm>
                <a:off x="3318414" y="1397107"/>
                <a:ext cx="1000004" cy="320464"/>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clouds</a:t>
                </a:r>
              </a:p>
            </p:txBody>
          </p:sp>
          <p:sp>
            <p:nvSpPr>
              <p:cNvPr id="22" name="TextBox 21">
                <a:extLst>
                  <a:ext uri="{FF2B5EF4-FFF2-40B4-BE49-F238E27FC236}">
                    <a16:creationId xmlns:a16="http://schemas.microsoft.com/office/drawing/2014/main" id="{15D64CDF-DB99-DF40-EF12-0F69A64DE4F7}"/>
                  </a:ext>
                </a:extLst>
              </p:cNvPr>
              <p:cNvSpPr txBox="1"/>
              <p:nvPr/>
            </p:nvSpPr>
            <p:spPr>
              <a:xfrm>
                <a:off x="5745358" y="1381007"/>
                <a:ext cx="834017" cy="320464"/>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sky</a:t>
                </a:r>
              </a:p>
            </p:txBody>
          </p:sp>
          <p:sp>
            <p:nvSpPr>
              <p:cNvPr id="23" name="TextBox 22">
                <a:extLst>
                  <a:ext uri="{FF2B5EF4-FFF2-40B4-BE49-F238E27FC236}">
                    <a16:creationId xmlns:a16="http://schemas.microsoft.com/office/drawing/2014/main" id="{A3DB832C-C710-A45B-7871-A1E844F847E1}"/>
                  </a:ext>
                </a:extLst>
              </p:cNvPr>
              <p:cNvSpPr txBox="1"/>
              <p:nvPr/>
            </p:nvSpPr>
            <p:spPr>
              <a:xfrm>
                <a:off x="2445270" y="5881043"/>
                <a:ext cx="1305927" cy="299704"/>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trees</a:t>
                </a:r>
              </a:p>
            </p:txBody>
          </p:sp>
          <p:sp>
            <p:nvSpPr>
              <p:cNvPr id="24" name="TextBox 23">
                <a:extLst>
                  <a:ext uri="{FF2B5EF4-FFF2-40B4-BE49-F238E27FC236}">
                    <a16:creationId xmlns:a16="http://schemas.microsoft.com/office/drawing/2014/main" id="{F510AFE4-842C-552C-F769-E5DB67915AAC}"/>
                  </a:ext>
                </a:extLst>
              </p:cNvPr>
              <p:cNvSpPr txBox="1"/>
              <p:nvPr/>
            </p:nvSpPr>
            <p:spPr>
              <a:xfrm>
                <a:off x="3955843" y="5895459"/>
                <a:ext cx="1048171" cy="317562"/>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grass</a:t>
                </a:r>
              </a:p>
            </p:txBody>
          </p:sp>
          <p:grpSp>
            <p:nvGrpSpPr>
              <p:cNvPr id="6" name="Group 5">
                <a:extLst>
                  <a:ext uri="{FF2B5EF4-FFF2-40B4-BE49-F238E27FC236}">
                    <a16:creationId xmlns:a16="http://schemas.microsoft.com/office/drawing/2014/main" id="{B065D0F1-E198-C44A-1D5B-B36098ED0D0D}"/>
                  </a:ext>
                </a:extLst>
              </p:cNvPr>
              <p:cNvGrpSpPr/>
              <p:nvPr/>
            </p:nvGrpSpPr>
            <p:grpSpPr>
              <a:xfrm>
                <a:off x="2443734" y="1753407"/>
                <a:ext cx="745920" cy="657360"/>
                <a:chOff x="2443734" y="1753407"/>
                <a:chExt cx="745920" cy="657360"/>
              </a:xfrm>
            </p:grpSpPr>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EBC02BFA-2CD7-9DD0-B35A-6E639D5A2EBA}"/>
                        </a:ext>
                      </a:extLst>
                    </p14:cNvPr>
                    <p14:cNvContentPartPr/>
                    <p14:nvPr/>
                  </p14:nvContentPartPr>
                  <p14:xfrm>
                    <a:off x="2494134" y="1753407"/>
                    <a:ext cx="695520" cy="627840"/>
                  </p14:xfrm>
                </p:contentPart>
              </mc:Choice>
              <mc:Fallback xmlns="">
                <p:pic>
                  <p:nvPicPr>
                    <p:cNvPr id="3" name="Ink 2">
                      <a:extLst>
                        <a:ext uri="{FF2B5EF4-FFF2-40B4-BE49-F238E27FC236}">
                          <a16:creationId xmlns:a16="http://schemas.microsoft.com/office/drawing/2014/main" id="{EBC02BFA-2CD7-9DD0-B35A-6E639D5A2EBA}"/>
                        </a:ext>
                      </a:extLst>
                    </p:cNvPr>
                    <p:cNvPicPr/>
                    <p:nvPr/>
                  </p:nvPicPr>
                  <p:blipFill>
                    <a:blip r:embed="rId5"/>
                    <a:stretch>
                      <a:fillRect/>
                    </a:stretch>
                  </p:blipFill>
                  <p:spPr>
                    <a:xfrm>
                      <a:off x="2478654" y="1737918"/>
                      <a:ext cx="726120" cy="65845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07956361-A89E-411D-9B18-14BC82DC6ACC}"/>
                        </a:ext>
                      </a:extLst>
                    </p14:cNvPr>
                    <p14:cNvContentPartPr/>
                    <p14:nvPr/>
                  </p14:nvContentPartPr>
                  <p14:xfrm>
                    <a:off x="2443734" y="2283327"/>
                    <a:ext cx="215640" cy="127440"/>
                  </p14:xfrm>
                </p:contentPart>
              </mc:Choice>
              <mc:Fallback xmlns="">
                <p:pic>
                  <p:nvPicPr>
                    <p:cNvPr id="4" name="Ink 3">
                      <a:extLst>
                        <a:ext uri="{FF2B5EF4-FFF2-40B4-BE49-F238E27FC236}">
                          <a16:creationId xmlns:a16="http://schemas.microsoft.com/office/drawing/2014/main" id="{07956361-A89E-411D-9B18-14BC82DC6ACC}"/>
                        </a:ext>
                      </a:extLst>
                    </p:cNvPr>
                    <p:cNvPicPr/>
                    <p:nvPr/>
                  </p:nvPicPr>
                  <p:blipFill>
                    <a:blip r:embed="rId7"/>
                    <a:stretch>
                      <a:fillRect/>
                    </a:stretch>
                  </p:blipFill>
                  <p:spPr>
                    <a:xfrm>
                      <a:off x="2428254" y="2267847"/>
                      <a:ext cx="246240" cy="158040"/>
                    </a:xfrm>
                    <a:prstGeom prst="rect">
                      <a:avLst/>
                    </a:prstGeom>
                  </p:spPr>
                </p:pic>
              </mc:Fallback>
            </mc:AlternateContent>
          </p:grpSp>
          <p:grpSp>
            <p:nvGrpSpPr>
              <p:cNvPr id="10" name="Group 9">
                <a:extLst>
                  <a:ext uri="{FF2B5EF4-FFF2-40B4-BE49-F238E27FC236}">
                    <a16:creationId xmlns:a16="http://schemas.microsoft.com/office/drawing/2014/main" id="{3A2268E5-733F-FE35-10DD-7875E4C72069}"/>
                  </a:ext>
                </a:extLst>
              </p:cNvPr>
              <p:cNvGrpSpPr/>
              <p:nvPr/>
            </p:nvGrpSpPr>
            <p:grpSpPr>
              <a:xfrm>
                <a:off x="6363700" y="1606404"/>
                <a:ext cx="608400" cy="563400"/>
                <a:chOff x="6363700" y="1606404"/>
                <a:chExt cx="608400" cy="563400"/>
              </a:xfrm>
            </p:grpSpPr>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4DD28A3F-5EDF-5C32-A33E-091F170762CC}"/>
                        </a:ext>
                      </a:extLst>
                    </p14:cNvPr>
                    <p14:cNvContentPartPr/>
                    <p14:nvPr/>
                  </p14:nvContentPartPr>
                  <p14:xfrm>
                    <a:off x="6363700" y="1606404"/>
                    <a:ext cx="459000" cy="552960"/>
                  </p14:xfrm>
                </p:contentPart>
              </mc:Choice>
              <mc:Fallback xmlns="">
                <p:pic>
                  <p:nvPicPr>
                    <p:cNvPr id="7" name="Ink 6">
                      <a:extLst>
                        <a:ext uri="{FF2B5EF4-FFF2-40B4-BE49-F238E27FC236}">
                          <a16:creationId xmlns:a16="http://schemas.microsoft.com/office/drawing/2014/main" id="{4DD28A3F-5EDF-5C32-A33E-091F170762CC}"/>
                        </a:ext>
                      </a:extLst>
                    </p:cNvPr>
                    <p:cNvPicPr/>
                    <p:nvPr/>
                  </p:nvPicPr>
                  <p:blipFill>
                    <a:blip r:embed="rId9"/>
                    <a:stretch>
                      <a:fillRect/>
                    </a:stretch>
                  </p:blipFill>
                  <p:spPr>
                    <a:xfrm>
                      <a:off x="6348220" y="1590924"/>
                      <a:ext cx="489600" cy="583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16FC644C-6FF4-9CD4-24BD-EBAF40974048}"/>
                        </a:ext>
                      </a:extLst>
                    </p14:cNvPr>
                    <p14:cNvContentPartPr/>
                    <p14:nvPr/>
                  </p14:nvContentPartPr>
                  <p14:xfrm>
                    <a:off x="6731980" y="2072964"/>
                    <a:ext cx="240120" cy="96840"/>
                  </p14:xfrm>
                </p:contentPart>
              </mc:Choice>
              <mc:Fallback xmlns="">
                <p:pic>
                  <p:nvPicPr>
                    <p:cNvPr id="8" name="Ink 7">
                      <a:extLst>
                        <a:ext uri="{FF2B5EF4-FFF2-40B4-BE49-F238E27FC236}">
                          <a16:creationId xmlns:a16="http://schemas.microsoft.com/office/drawing/2014/main" id="{16FC644C-6FF4-9CD4-24BD-EBAF40974048}"/>
                        </a:ext>
                      </a:extLst>
                    </p:cNvPr>
                    <p:cNvPicPr/>
                    <p:nvPr/>
                  </p:nvPicPr>
                  <p:blipFill>
                    <a:blip r:embed="rId11"/>
                    <a:stretch>
                      <a:fillRect/>
                    </a:stretch>
                  </p:blipFill>
                  <p:spPr>
                    <a:xfrm>
                      <a:off x="6716523" y="2057484"/>
                      <a:ext cx="270674" cy="127440"/>
                    </a:xfrm>
                    <a:prstGeom prst="rect">
                      <a:avLst/>
                    </a:prstGeom>
                  </p:spPr>
                </p:pic>
              </mc:Fallback>
            </mc:AlternateContent>
          </p:grpSp>
          <p:grpSp>
            <p:nvGrpSpPr>
              <p:cNvPr id="41" name="Group 40">
                <a:extLst>
                  <a:ext uri="{FF2B5EF4-FFF2-40B4-BE49-F238E27FC236}">
                    <a16:creationId xmlns:a16="http://schemas.microsoft.com/office/drawing/2014/main" id="{F519F7B1-DE4F-7440-A72A-E1F6F85117BD}"/>
                  </a:ext>
                </a:extLst>
              </p:cNvPr>
              <p:cNvGrpSpPr/>
              <p:nvPr/>
            </p:nvGrpSpPr>
            <p:grpSpPr>
              <a:xfrm>
                <a:off x="6661764" y="3866750"/>
                <a:ext cx="191160" cy="2015640"/>
                <a:chOff x="6661764" y="3866750"/>
                <a:chExt cx="191160" cy="2015640"/>
              </a:xfrm>
            </p:grpSpPr>
            <mc:AlternateContent xmlns:mc="http://schemas.openxmlformats.org/markup-compatibility/2006" xmlns:p14="http://schemas.microsoft.com/office/powerpoint/2010/main">
              <mc:Choice Requires="p14">
                <p:contentPart p14:bwMode="auto" r:id="rId12">
                  <p14:nvContentPartPr>
                    <p14:cNvPr id="38" name="Ink 37">
                      <a:extLst>
                        <a:ext uri="{FF2B5EF4-FFF2-40B4-BE49-F238E27FC236}">
                          <a16:creationId xmlns:a16="http://schemas.microsoft.com/office/drawing/2014/main" id="{AFB5A6CB-1584-5B99-F1B9-17CAEE1C6B1C}"/>
                        </a:ext>
                      </a:extLst>
                    </p14:cNvPr>
                    <p14:cNvContentPartPr/>
                    <p14:nvPr/>
                  </p14:nvContentPartPr>
                  <p14:xfrm>
                    <a:off x="6661764" y="3866750"/>
                    <a:ext cx="191160" cy="95400"/>
                  </p14:xfrm>
                </p:contentPart>
              </mc:Choice>
              <mc:Fallback xmlns="">
                <p:pic>
                  <p:nvPicPr>
                    <p:cNvPr id="38" name="Ink 37">
                      <a:extLst>
                        <a:ext uri="{FF2B5EF4-FFF2-40B4-BE49-F238E27FC236}">
                          <a16:creationId xmlns:a16="http://schemas.microsoft.com/office/drawing/2014/main" id="{AFB5A6CB-1584-5B99-F1B9-17CAEE1C6B1C}"/>
                        </a:ext>
                      </a:extLst>
                    </p:cNvPr>
                    <p:cNvPicPr/>
                    <p:nvPr/>
                  </p:nvPicPr>
                  <p:blipFill>
                    <a:blip r:embed="rId13"/>
                    <a:stretch>
                      <a:fillRect/>
                    </a:stretch>
                  </p:blipFill>
                  <p:spPr>
                    <a:xfrm>
                      <a:off x="6646284" y="3851270"/>
                      <a:ext cx="22176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9" name="Ink 38">
                      <a:extLst>
                        <a:ext uri="{FF2B5EF4-FFF2-40B4-BE49-F238E27FC236}">
                          <a16:creationId xmlns:a16="http://schemas.microsoft.com/office/drawing/2014/main" id="{83588543-7C4A-9D34-9516-8DD489DE8864}"/>
                        </a:ext>
                      </a:extLst>
                    </p14:cNvPr>
                    <p14:cNvContentPartPr/>
                    <p14:nvPr/>
                  </p14:nvContentPartPr>
                  <p14:xfrm>
                    <a:off x="6734124" y="3882950"/>
                    <a:ext cx="43560" cy="1999440"/>
                  </p14:xfrm>
                </p:contentPart>
              </mc:Choice>
              <mc:Fallback xmlns="">
                <p:pic>
                  <p:nvPicPr>
                    <p:cNvPr id="39" name="Ink 38">
                      <a:extLst>
                        <a:ext uri="{FF2B5EF4-FFF2-40B4-BE49-F238E27FC236}">
                          <a16:creationId xmlns:a16="http://schemas.microsoft.com/office/drawing/2014/main" id="{83588543-7C4A-9D34-9516-8DD489DE8864}"/>
                        </a:ext>
                      </a:extLst>
                    </p:cNvPr>
                    <p:cNvPicPr/>
                    <p:nvPr/>
                  </p:nvPicPr>
                  <p:blipFill>
                    <a:blip r:embed="rId15"/>
                    <a:stretch>
                      <a:fillRect/>
                    </a:stretch>
                  </p:blipFill>
                  <p:spPr>
                    <a:xfrm>
                      <a:off x="6718515" y="3867470"/>
                      <a:ext cx="74415" cy="2030040"/>
                    </a:xfrm>
                    <a:prstGeom prst="rect">
                      <a:avLst/>
                    </a:prstGeom>
                  </p:spPr>
                </p:pic>
              </mc:Fallback>
            </mc:AlternateContent>
          </p:grpSp>
          <p:grpSp>
            <p:nvGrpSpPr>
              <p:cNvPr id="45" name="Group 44">
                <a:extLst>
                  <a:ext uri="{FF2B5EF4-FFF2-40B4-BE49-F238E27FC236}">
                    <a16:creationId xmlns:a16="http://schemas.microsoft.com/office/drawing/2014/main" id="{C37F5092-01B0-0CD9-1522-F5CE54028366}"/>
                  </a:ext>
                </a:extLst>
              </p:cNvPr>
              <p:cNvGrpSpPr/>
              <p:nvPr/>
            </p:nvGrpSpPr>
            <p:grpSpPr>
              <a:xfrm>
                <a:off x="4052709" y="5275070"/>
                <a:ext cx="291600" cy="687240"/>
                <a:chOff x="4052709" y="5275070"/>
                <a:chExt cx="291600" cy="687240"/>
              </a:xfrm>
            </p:grpSpPr>
            <mc:AlternateContent xmlns:mc="http://schemas.openxmlformats.org/markup-compatibility/2006" xmlns:p14="http://schemas.microsoft.com/office/powerpoint/2010/main">
              <mc:Choice Requires="p14">
                <p:contentPart p14:bwMode="auto" r:id="rId16">
                  <p14:nvContentPartPr>
                    <p14:cNvPr id="42" name="Ink 41">
                      <a:extLst>
                        <a:ext uri="{FF2B5EF4-FFF2-40B4-BE49-F238E27FC236}">
                          <a16:creationId xmlns:a16="http://schemas.microsoft.com/office/drawing/2014/main" id="{9D43DD5C-EEA2-2B9E-6DC2-AFE57813F2C2}"/>
                        </a:ext>
                      </a:extLst>
                    </p14:cNvPr>
                    <p14:cNvContentPartPr/>
                    <p14:nvPr/>
                  </p14:nvContentPartPr>
                  <p14:xfrm>
                    <a:off x="4080429" y="5379470"/>
                    <a:ext cx="263880" cy="582840"/>
                  </p14:xfrm>
                </p:contentPart>
              </mc:Choice>
              <mc:Fallback xmlns="">
                <p:pic>
                  <p:nvPicPr>
                    <p:cNvPr id="42" name="Ink 41">
                      <a:extLst>
                        <a:ext uri="{FF2B5EF4-FFF2-40B4-BE49-F238E27FC236}">
                          <a16:creationId xmlns:a16="http://schemas.microsoft.com/office/drawing/2014/main" id="{9D43DD5C-EEA2-2B9E-6DC2-AFE57813F2C2}"/>
                        </a:ext>
                      </a:extLst>
                    </p:cNvPr>
                    <p:cNvPicPr/>
                    <p:nvPr/>
                  </p:nvPicPr>
                  <p:blipFill>
                    <a:blip r:embed="rId17"/>
                    <a:stretch>
                      <a:fillRect/>
                    </a:stretch>
                  </p:blipFill>
                  <p:spPr>
                    <a:xfrm>
                      <a:off x="4064949" y="5363990"/>
                      <a:ext cx="294480" cy="613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3" name="Ink 42">
                      <a:extLst>
                        <a:ext uri="{FF2B5EF4-FFF2-40B4-BE49-F238E27FC236}">
                          <a16:creationId xmlns:a16="http://schemas.microsoft.com/office/drawing/2014/main" id="{243B9373-79FC-C80F-EC8E-0759CB41C9A4}"/>
                        </a:ext>
                      </a:extLst>
                    </p14:cNvPr>
                    <p14:cNvContentPartPr/>
                    <p14:nvPr/>
                  </p14:nvContentPartPr>
                  <p14:xfrm>
                    <a:off x="4052709" y="5275070"/>
                    <a:ext cx="147240" cy="202680"/>
                  </p14:xfrm>
                </p:contentPart>
              </mc:Choice>
              <mc:Fallback xmlns="">
                <p:pic>
                  <p:nvPicPr>
                    <p:cNvPr id="43" name="Ink 42">
                      <a:extLst>
                        <a:ext uri="{FF2B5EF4-FFF2-40B4-BE49-F238E27FC236}">
                          <a16:creationId xmlns:a16="http://schemas.microsoft.com/office/drawing/2014/main" id="{243B9373-79FC-C80F-EC8E-0759CB41C9A4}"/>
                        </a:ext>
                      </a:extLst>
                    </p:cNvPr>
                    <p:cNvPicPr/>
                    <p:nvPr/>
                  </p:nvPicPr>
                  <p:blipFill>
                    <a:blip r:embed="rId19"/>
                    <a:stretch>
                      <a:fillRect/>
                    </a:stretch>
                  </p:blipFill>
                  <p:spPr>
                    <a:xfrm>
                      <a:off x="4037191" y="5259590"/>
                      <a:ext cx="177915" cy="233280"/>
                    </a:xfrm>
                    <a:prstGeom prst="rect">
                      <a:avLst/>
                    </a:prstGeom>
                  </p:spPr>
                </p:pic>
              </mc:Fallback>
            </mc:AlternateContent>
          </p:grpSp>
          <p:grpSp>
            <p:nvGrpSpPr>
              <p:cNvPr id="49" name="Group 48">
                <a:extLst>
                  <a:ext uri="{FF2B5EF4-FFF2-40B4-BE49-F238E27FC236}">
                    <a16:creationId xmlns:a16="http://schemas.microsoft.com/office/drawing/2014/main" id="{16A0A8E7-A49A-FE7E-EB9B-E1716CBD2CA3}"/>
                  </a:ext>
                </a:extLst>
              </p:cNvPr>
              <p:cNvGrpSpPr/>
              <p:nvPr/>
            </p:nvGrpSpPr>
            <p:grpSpPr>
              <a:xfrm>
                <a:off x="2825469" y="4935590"/>
                <a:ext cx="417240" cy="1003680"/>
                <a:chOff x="2825469" y="4935590"/>
                <a:chExt cx="417240" cy="1003680"/>
              </a:xfrm>
            </p:grpSpPr>
            <mc:AlternateContent xmlns:mc="http://schemas.openxmlformats.org/markup-compatibility/2006" xmlns:p14="http://schemas.microsoft.com/office/powerpoint/2010/main">
              <mc:Choice Requires="p14">
                <p:contentPart p14:bwMode="auto" r:id="rId20">
                  <p14:nvContentPartPr>
                    <p14:cNvPr id="46" name="Ink 45">
                      <a:extLst>
                        <a:ext uri="{FF2B5EF4-FFF2-40B4-BE49-F238E27FC236}">
                          <a16:creationId xmlns:a16="http://schemas.microsoft.com/office/drawing/2014/main" id="{A144C222-AB6A-DC6E-9553-A52BF2EF698D}"/>
                        </a:ext>
                      </a:extLst>
                    </p14:cNvPr>
                    <p14:cNvContentPartPr/>
                    <p14:nvPr/>
                  </p14:nvContentPartPr>
                  <p14:xfrm>
                    <a:off x="2825469" y="4949270"/>
                    <a:ext cx="392400" cy="990000"/>
                  </p14:xfrm>
                </p:contentPart>
              </mc:Choice>
              <mc:Fallback xmlns="">
                <p:pic>
                  <p:nvPicPr>
                    <p:cNvPr id="46" name="Ink 45">
                      <a:extLst>
                        <a:ext uri="{FF2B5EF4-FFF2-40B4-BE49-F238E27FC236}">
                          <a16:creationId xmlns:a16="http://schemas.microsoft.com/office/drawing/2014/main" id="{A144C222-AB6A-DC6E-9553-A52BF2EF698D}"/>
                        </a:ext>
                      </a:extLst>
                    </p:cNvPr>
                    <p:cNvPicPr/>
                    <p:nvPr/>
                  </p:nvPicPr>
                  <p:blipFill>
                    <a:blip r:embed="rId21"/>
                    <a:stretch>
                      <a:fillRect/>
                    </a:stretch>
                  </p:blipFill>
                  <p:spPr>
                    <a:xfrm>
                      <a:off x="2809989" y="4933790"/>
                      <a:ext cx="423000" cy="1020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7" name="Ink 46">
                      <a:extLst>
                        <a:ext uri="{FF2B5EF4-FFF2-40B4-BE49-F238E27FC236}">
                          <a16:creationId xmlns:a16="http://schemas.microsoft.com/office/drawing/2014/main" id="{7D9518D1-BFC8-8A21-8F53-A59843C912C1}"/>
                        </a:ext>
                      </a:extLst>
                    </p14:cNvPr>
                    <p14:cNvContentPartPr/>
                    <p14:nvPr/>
                  </p14:nvContentPartPr>
                  <p14:xfrm>
                    <a:off x="3085749" y="4935590"/>
                    <a:ext cx="156960" cy="192240"/>
                  </p14:xfrm>
                </p:contentPart>
              </mc:Choice>
              <mc:Fallback xmlns="">
                <p:pic>
                  <p:nvPicPr>
                    <p:cNvPr id="47" name="Ink 46">
                      <a:extLst>
                        <a:ext uri="{FF2B5EF4-FFF2-40B4-BE49-F238E27FC236}">
                          <a16:creationId xmlns:a16="http://schemas.microsoft.com/office/drawing/2014/main" id="{7D9518D1-BFC8-8A21-8F53-A59843C912C1}"/>
                        </a:ext>
                      </a:extLst>
                    </p:cNvPr>
                    <p:cNvPicPr/>
                    <p:nvPr/>
                  </p:nvPicPr>
                  <p:blipFill>
                    <a:blip r:embed="rId23"/>
                    <a:stretch>
                      <a:fillRect/>
                    </a:stretch>
                  </p:blipFill>
                  <p:spPr>
                    <a:xfrm>
                      <a:off x="3070269" y="4920110"/>
                      <a:ext cx="187560" cy="222840"/>
                    </a:xfrm>
                    <a:prstGeom prst="rect">
                      <a:avLst/>
                    </a:prstGeom>
                  </p:spPr>
                </p:pic>
              </mc:Fallback>
            </mc:AlternateContent>
          </p:grpSp>
        </p:grpSp>
      </p:grpSp>
    </p:spTree>
    <p:extLst>
      <p:ext uri="{BB962C8B-B14F-4D97-AF65-F5344CB8AC3E}">
        <p14:creationId xmlns:p14="http://schemas.microsoft.com/office/powerpoint/2010/main" val="22477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23A3F-5700-CB6B-B3EC-96E859C0251C}"/>
              </a:ext>
            </a:extLst>
          </p:cNvPr>
          <p:cNvSpPr>
            <a:spLocks noGrp="1"/>
          </p:cNvSpPr>
          <p:nvPr>
            <p:ph type="body" sz="quarter" idx="23"/>
          </p:nvPr>
        </p:nvSpPr>
        <p:spPr/>
        <p:txBody>
          <a:bodyPr/>
          <a:lstStyle/>
          <a:p>
            <a:r>
              <a:rPr lang="en-GB"/>
              <a:t>Parts of the Landscape</a:t>
            </a:r>
          </a:p>
          <a:p>
            <a:endParaRPr lang="en-US"/>
          </a:p>
        </p:txBody>
      </p:sp>
      <p:sp>
        <p:nvSpPr>
          <p:cNvPr id="4" name="Folded Corner 3">
            <a:extLst>
              <a:ext uri="{FF2B5EF4-FFF2-40B4-BE49-F238E27FC236}">
                <a16:creationId xmlns:a16="http://schemas.microsoft.com/office/drawing/2014/main" id="{1E473427-BA95-54D4-0B36-3EE9C4974FB0}"/>
              </a:ext>
            </a:extLst>
          </p:cNvPr>
          <p:cNvSpPr/>
          <p:nvPr/>
        </p:nvSpPr>
        <p:spPr>
          <a:xfrm>
            <a:off x="709395" y="1568117"/>
            <a:ext cx="3452044" cy="4415000"/>
          </a:xfrm>
          <a:custGeom>
            <a:avLst/>
            <a:gdLst>
              <a:gd name="connsiteX0" fmla="*/ 0 w 3452044"/>
              <a:gd name="connsiteY0" fmla="*/ 0 h 4415000"/>
              <a:gd name="connsiteX1" fmla="*/ 3452044 w 3452044"/>
              <a:gd name="connsiteY1" fmla="*/ 0 h 4415000"/>
              <a:gd name="connsiteX2" fmla="*/ 3452044 w 3452044"/>
              <a:gd name="connsiteY2" fmla="*/ 3839648 h 4415000"/>
              <a:gd name="connsiteX3" fmla="*/ 2876692 w 3452044"/>
              <a:gd name="connsiteY3" fmla="*/ 4415000 h 4415000"/>
              <a:gd name="connsiteX4" fmla="*/ 0 w 3452044"/>
              <a:gd name="connsiteY4" fmla="*/ 4415000 h 4415000"/>
              <a:gd name="connsiteX5" fmla="*/ 0 w 3452044"/>
              <a:gd name="connsiteY5" fmla="*/ 0 h 4415000"/>
              <a:gd name="connsiteX0" fmla="*/ 2876692 w 3452044"/>
              <a:gd name="connsiteY0" fmla="*/ 4415000 h 4415000"/>
              <a:gd name="connsiteX1" fmla="*/ 2991762 w 3452044"/>
              <a:gd name="connsiteY1" fmla="*/ 3954718 h 4415000"/>
              <a:gd name="connsiteX2" fmla="*/ 3452044 w 3452044"/>
              <a:gd name="connsiteY2" fmla="*/ 3839648 h 4415000"/>
              <a:gd name="connsiteX3" fmla="*/ 2876692 w 3452044"/>
              <a:gd name="connsiteY3" fmla="*/ 4415000 h 4415000"/>
              <a:gd name="connsiteX0" fmla="*/ 2876692 w 3452044"/>
              <a:gd name="connsiteY0" fmla="*/ 4415000 h 4415000"/>
              <a:gd name="connsiteX1" fmla="*/ 2991762 w 3452044"/>
              <a:gd name="connsiteY1" fmla="*/ 3954718 h 4415000"/>
              <a:gd name="connsiteX2" fmla="*/ 3452044 w 3452044"/>
              <a:gd name="connsiteY2" fmla="*/ 3839648 h 4415000"/>
              <a:gd name="connsiteX3" fmla="*/ 2876692 w 3452044"/>
              <a:gd name="connsiteY3" fmla="*/ 4415000 h 4415000"/>
              <a:gd name="connsiteX4" fmla="*/ 0 w 3452044"/>
              <a:gd name="connsiteY4" fmla="*/ 4415000 h 4415000"/>
              <a:gd name="connsiteX5" fmla="*/ 0 w 3452044"/>
              <a:gd name="connsiteY5" fmla="*/ 0 h 4415000"/>
              <a:gd name="connsiteX6" fmla="*/ 3452044 w 3452044"/>
              <a:gd name="connsiteY6" fmla="*/ 0 h 4415000"/>
              <a:gd name="connsiteX7" fmla="*/ 3452044 w 3452044"/>
              <a:gd name="connsiteY7" fmla="*/ 3839648 h 44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2044" h="4415000" stroke="0" extrusionOk="0">
                <a:moveTo>
                  <a:pt x="0" y="0"/>
                </a:moveTo>
                <a:cubicBezTo>
                  <a:pt x="665320" y="118645"/>
                  <a:pt x="1738488" y="116012"/>
                  <a:pt x="3452044" y="0"/>
                </a:cubicBezTo>
                <a:cubicBezTo>
                  <a:pt x="3319162" y="1004165"/>
                  <a:pt x="3536995" y="2050710"/>
                  <a:pt x="3452044" y="3839648"/>
                </a:cubicBezTo>
                <a:cubicBezTo>
                  <a:pt x="3332577" y="3985550"/>
                  <a:pt x="2897750" y="4307939"/>
                  <a:pt x="2876692" y="4415000"/>
                </a:cubicBezTo>
                <a:cubicBezTo>
                  <a:pt x="1801238" y="4435187"/>
                  <a:pt x="838669" y="4567480"/>
                  <a:pt x="0" y="4415000"/>
                </a:cubicBezTo>
                <a:cubicBezTo>
                  <a:pt x="-49533" y="2758007"/>
                  <a:pt x="-14809" y="853286"/>
                  <a:pt x="0" y="0"/>
                </a:cubicBezTo>
                <a:close/>
              </a:path>
              <a:path w="3452044" h="4415000" fill="darkenLess" stroke="0" extrusionOk="0">
                <a:moveTo>
                  <a:pt x="2876692" y="4415000"/>
                </a:moveTo>
                <a:cubicBezTo>
                  <a:pt x="2881972" y="4311996"/>
                  <a:pt x="3004703" y="4026160"/>
                  <a:pt x="2991762" y="3954718"/>
                </a:cubicBezTo>
                <a:cubicBezTo>
                  <a:pt x="3047749" y="3941623"/>
                  <a:pt x="3310661" y="3866959"/>
                  <a:pt x="3452044" y="3839648"/>
                </a:cubicBezTo>
                <a:cubicBezTo>
                  <a:pt x="3217581" y="4012295"/>
                  <a:pt x="2967603" y="4255373"/>
                  <a:pt x="2876692" y="4415000"/>
                </a:cubicBezTo>
                <a:close/>
              </a:path>
              <a:path w="3452044" h="4415000" fill="none" extrusionOk="0">
                <a:moveTo>
                  <a:pt x="2876692" y="4415000"/>
                </a:moveTo>
                <a:cubicBezTo>
                  <a:pt x="2923869" y="4291857"/>
                  <a:pt x="2929866" y="4076107"/>
                  <a:pt x="2991762" y="3954718"/>
                </a:cubicBezTo>
                <a:cubicBezTo>
                  <a:pt x="3214431" y="3937380"/>
                  <a:pt x="3321120" y="3833073"/>
                  <a:pt x="3452044" y="3839648"/>
                </a:cubicBezTo>
                <a:cubicBezTo>
                  <a:pt x="3299980" y="3965798"/>
                  <a:pt x="2962246" y="4299419"/>
                  <a:pt x="2876692" y="4415000"/>
                </a:cubicBezTo>
                <a:cubicBezTo>
                  <a:pt x="1895264" y="4533311"/>
                  <a:pt x="331850" y="4313855"/>
                  <a:pt x="0" y="4415000"/>
                </a:cubicBezTo>
                <a:cubicBezTo>
                  <a:pt x="89514" y="2251058"/>
                  <a:pt x="-11053" y="801442"/>
                  <a:pt x="0" y="0"/>
                </a:cubicBezTo>
                <a:cubicBezTo>
                  <a:pt x="1590563" y="-119236"/>
                  <a:pt x="1953047" y="89530"/>
                  <a:pt x="3452044" y="0"/>
                </a:cubicBezTo>
                <a:cubicBezTo>
                  <a:pt x="3539157" y="1821486"/>
                  <a:pt x="3543307" y="3273656"/>
                  <a:pt x="3452044" y="3839648"/>
                </a:cubicBezTo>
              </a:path>
              <a:path w="3452044" h="4415000" fill="none" stroke="0" extrusionOk="0">
                <a:moveTo>
                  <a:pt x="2876692" y="4415000"/>
                </a:moveTo>
                <a:cubicBezTo>
                  <a:pt x="2884503" y="4333678"/>
                  <a:pt x="3001407" y="4040677"/>
                  <a:pt x="2991762" y="3954718"/>
                </a:cubicBezTo>
                <a:cubicBezTo>
                  <a:pt x="3106015" y="3920362"/>
                  <a:pt x="3217870" y="3864572"/>
                  <a:pt x="3452044" y="3839648"/>
                </a:cubicBezTo>
                <a:cubicBezTo>
                  <a:pt x="3287174" y="3923343"/>
                  <a:pt x="3012757" y="4209431"/>
                  <a:pt x="2876692" y="4415000"/>
                </a:cubicBezTo>
                <a:cubicBezTo>
                  <a:pt x="1558371" y="4264561"/>
                  <a:pt x="832137" y="4500879"/>
                  <a:pt x="0" y="4415000"/>
                </a:cubicBezTo>
                <a:cubicBezTo>
                  <a:pt x="-90115" y="2584166"/>
                  <a:pt x="-123441" y="1500155"/>
                  <a:pt x="0" y="0"/>
                </a:cubicBezTo>
                <a:cubicBezTo>
                  <a:pt x="609061" y="-155197"/>
                  <a:pt x="1904169" y="-163020"/>
                  <a:pt x="3452044" y="0"/>
                </a:cubicBezTo>
                <a:cubicBezTo>
                  <a:pt x="3519975" y="428027"/>
                  <a:pt x="3306474" y="2033673"/>
                  <a:pt x="3452044" y="3839648"/>
                </a:cubicBezTo>
              </a:path>
            </a:pathLst>
          </a:custGeom>
          <a:solidFill>
            <a:schemeClr val="bg1"/>
          </a:solidFill>
          <a:ln>
            <a:solidFill>
              <a:schemeClr val="tx2">
                <a:lumMod val="75000"/>
              </a:schemeClr>
            </a:solidFill>
            <a:extLst>
              <a:ext uri="{C807C97D-BFC1-408E-A445-0C87EB9F89A2}">
                <ask:lineSketchStyleProps xmlns:ask="http://schemas.microsoft.com/office/drawing/2018/sketchyshapes" sd="1219033472">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5" name="Rectangle 4">
            <a:extLst>
              <a:ext uri="{FF2B5EF4-FFF2-40B4-BE49-F238E27FC236}">
                <a16:creationId xmlns:a16="http://schemas.microsoft.com/office/drawing/2014/main" id="{A131627D-113F-A100-5B50-010A2EE6F89E}"/>
              </a:ext>
            </a:extLst>
          </p:cNvPr>
          <p:cNvSpPr/>
          <p:nvPr/>
        </p:nvSpPr>
        <p:spPr>
          <a:xfrm>
            <a:off x="954491" y="3138089"/>
            <a:ext cx="1913641" cy="1150105"/>
          </a:xfrm>
          <a:custGeom>
            <a:avLst/>
            <a:gdLst>
              <a:gd name="connsiteX0" fmla="*/ 0 w 1913641"/>
              <a:gd name="connsiteY0" fmla="*/ 0 h 1150105"/>
              <a:gd name="connsiteX1" fmla="*/ 618744 w 1913641"/>
              <a:gd name="connsiteY1" fmla="*/ 0 h 1150105"/>
              <a:gd name="connsiteX2" fmla="*/ 1256624 w 1913641"/>
              <a:gd name="connsiteY2" fmla="*/ 0 h 1150105"/>
              <a:gd name="connsiteX3" fmla="*/ 1913641 w 1913641"/>
              <a:gd name="connsiteY3" fmla="*/ 0 h 1150105"/>
              <a:gd name="connsiteX4" fmla="*/ 1913641 w 1913641"/>
              <a:gd name="connsiteY4" fmla="*/ 575053 h 1150105"/>
              <a:gd name="connsiteX5" fmla="*/ 1913641 w 1913641"/>
              <a:gd name="connsiteY5" fmla="*/ 1150105 h 1150105"/>
              <a:gd name="connsiteX6" fmla="*/ 1275761 w 1913641"/>
              <a:gd name="connsiteY6" fmla="*/ 1150105 h 1150105"/>
              <a:gd name="connsiteX7" fmla="*/ 676153 w 1913641"/>
              <a:gd name="connsiteY7" fmla="*/ 1150105 h 1150105"/>
              <a:gd name="connsiteX8" fmla="*/ 0 w 1913641"/>
              <a:gd name="connsiteY8" fmla="*/ 1150105 h 1150105"/>
              <a:gd name="connsiteX9" fmla="*/ 0 w 1913641"/>
              <a:gd name="connsiteY9" fmla="*/ 586554 h 1150105"/>
              <a:gd name="connsiteX10" fmla="*/ 0 w 1913641"/>
              <a:gd name="connsiteY10" fmla="*/ 0 h 115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3641" h="1150105" fill="none" extrusionOk="0">
                <a:moveTo>
                  <a:pt x="0" y="0"/>
                </a:moveTo>
                <a:cubicBezTo>
                  <a:pt x="243051" y="10298"/>
                  <a:pt x="347644" y="17788"/>
                  <a:pt x="618744" y="0"/>
                </a:cubicBezTo>
                <a:cubicBezTo>
                  <a:pt x="889844" y="-17788"/>
                  <a:pt x="964493" y="-415"/>
                  <a:pt x="1256624" y="0"/>
                </a:cubicBezTo>
                <a:cubicBezTo>
                  <a:pt x="1548755" y="415"/>
                  <a:pt x="1680213" y="8446"/>
                  <a:pt x="1913641" y="0"/>
                </a:cubicBezTo>
                <a:cubicBezTo>
                  <a:pt x="1910913" y="216924"/>
                  <a:pt x="1894076" y="314742"/>
                  <a:pt x="1913641" y="575053"/>
                </a:cubicBezTo>
                <a:cubicBezTo>
                  <a:pt x="1933206" y="835364"/>
                  <a:pt x="1905302" y="1031247"/>
                  <a:pt x="1913641" y="1150105"/>
                </a:cubicBezTo>
                <a:cubicBezTo>
                  <a:pt x="1624773" y="1134261"/>
                  <a:pt x="1416277" y="1160727"/>
                  <a:pt x="1275761" y="1150105"/>
                </a:cubicBezTo>
                <a:cubicBezTo>
                  <a:pt x="1135245" y="1139483"/>
                  <a:pt x="803556" y="1147855"/>
                  <a:pt x="676153" y="1150105"/>
                </a:cubicBezTo>
                <a:cubicBezTo>
                  <a:pt x="548750" y="1152355"/>
                  <a:pt x="313995" y="1171896"/>
                  <a:pt x="0" y="1150105"/>
                </a:cubicBezTo>
                <a:cubicBezTo>
                  <a:pt x="-13624" y="1021835"/>
                  <a:pt x="24106" y="840630"/>
                  <a:pt x="0" y="586554"/>
                </a:cubicBezTo>
                <a:cubicBezTo>
                  <a:pt x="-24106" y="332478"/>
                  <a:pt x="8517" y="168091"/>
                  <a:pt x="0" y="0"/>
                </a:cubicBezTo>
                <a:close/>
              </a:path>
              <a:path w="1913641" h="1150105" stroke="0" extrusionOk="0">
                <a:moveTo>
                  <a:pt x="0" y="0"/>
                </a:moveTo>
                <a:cubicBezTo>
                  <a:pt x="292146" y="-21785"/>
                  <a:pt x="383608" y="-5945"/>
                  <a:pt x="618744" y="0"/>
                </a:cubicBezTo>
                <a:cubicBezTo>
                  <a:pt x="853880" y="5945"/>
                  <a:pt x="1037049" y="24058"/>
                  <a:pt x="1199215" y="0"/>
                </a:cubicBezTo>
                <a:cubicBezTo>
                  <a:pt x="1361381" y="-24058"/>
                  <a:pt x="1749867" y="-27652"/>
                  <a:pt x="1913641" y="0"/>
                </a:cubicBezTo>
                <a:cubicBezTo>
                  <a:pt x="1903119" y="253758"/>
                  <a:pt x="1887776" y="398996"/>
                  <a:pt x="1913641" y="563551"/>
                </a:cubicBezTo>
                <a:cubicBezTo>
                  <a:pt x="1939506" y="728106"/>
                  <a:pt x="1906934" y="1025672"/>
                  <a:pt x="1913641" y="1150105"/>
                </a:cubicBezTo>
                <a:cubicBezTo>
                  <a:pt x="1734528" y="1138768"/>
                  <a:pt x="1480051" y="1146336"/>
                  <a:pt x="1314033" y="1150105"/>
                </a:cubicBezTo>
                <a:cubicBezTo>
                  <a:pt x="1148015" y="1153874"/>
                  <a:pt x="971800" y="1165678"/>
                  <a:pt x="714426" y="1150105"/>
                </a:cubicBezTo>
                <a:cubicBezTo>
                  <a:pt x="457052" y="1134532"/>
                  <a:pt x="275921" y="1174829"/>
                  <a:pt x="0" y="1150105"/>
                </a:cubicBezTo>
                <a:cubicBezTo>
                  <a:pt x="-6414" y="978412"/>
                  <a:pt x="-19521" y="730218"/>
                  <a:pt x="0" y="609556"/>
                </a:cubicBezTo>
                <a:cubicBezTo>
                  <a:pt x="19521" y="488894"/>
                  <a:pt x="-5957" y="191380"/>
                  <a:pt x="0" y="0"/>
                </a:cubicBezTo>
                <a:close/>
              </a:path>
            </a:pathLst>
          </a:custGeom>
          <a:solidFill>
            <a:srgbClr val="CDCDCD"/>
          </a:solidFill>
          <a:ln>
            <a:solidFill>
              <a:schemeClr val="tx2">
                <a:lumMod val="7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6" name="Rectangle 5">
            <a:extLst>
              <a:ext uri="{FF2B5EF4-FFF2-40B4-BE49-F238E27FC236}">
                <a16:creationId xmlns:a16="http://schemas.microsoft.com/office/drawing/2014/main" id="{93865776-AC0C-354A-AD83-4861D2BDCCA0}"/>
              </a:ext>
            </a:extLst>
          </p:cNvPr>
          <p:cNvSpPr/>
          <p:nvPr/>
        </p:nvSpPr>
        <p:spPr>
          <a:xfrm>
            <a:off x="954490" y="4538344"/>
            <a:ext cx="1913641" cy="1224770"/>
          </a:xfrm>
          <a:custGeom>
            <a:avLst/>
            <a:gdLst>
              <a:gd name="connsiteX0" fmla="*/ 0 w 1913641"/>
              <a:gd name="connsiteY0" fmla="*/ 0 h 1224770"/>
              <a:gd name="connsiteX1" fmla="*/ 618744 w 1913641"/>
              <a:gd name="connsiteY1" fmla="*/ 0 h 1224770"/>
              <a:gd name="connsiteX2" fmla="*/ 1256624 w 1913641"/>
              <a:gd name="connsiteY2" fmla="*/ 0 h 1224770"/>
              <a:gd name="connsiteX3" fmla="*/ 1913641 w 1913641"/>
              <a:gd name="connsiteY3" fmla="*/ 0 h 1224770"/>
              <a:gd name="connsiteX4" fmla="*/ 1913641 w 1913641"/>
              <a:gd name="connsiteY4" fmla="*/ 612385 h 1224770"/>
              <a:gd name="connsiteX5" fmla="*/ 1913641 w 1913641"/>
              <a:gd name="connsiteY5" fmla="*/ 1224770 h 1224770"/>
              <a:gd name="connsiteX6" fmla="*/ 1275761 w 1913641"/>
              <a:gd name="connsiteY6" fmla="*/ 1224770 h 1224770"/>
              <a:gd name="connsiteX7" fmla="*/ 676153 w 1913641"/>
              <a:gd name="connsiteY7" fmla="*/ 1224770 h 1224770"/>
              <a:gd name="connsiteX8" fmla="*/ 0 w 1913641"/>
              <a:gd name="connsiteY8" fmla="*/ 1224770 h 1224770"/>
              <a:gd name="connsiteX9" fmla="*/ 0 w 1913641"/>
              <a:gd name="connsiteY9" fmla="*/ 624633 h 1224770"/>
              <a:gd name="connsiteX10" fmla="*/ 0 w 1913641"/>
              <a:gd name="connsiteY10" fmla="*/ 0 h 122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3641" h="1224770" fill="none" extrusionOk="0">
                <a:moveTo>
                  <a:pt x="0" y="0"/>
                </a:moveTo>
                <a:cubicBezTo>
                  <a:pt x="243051" y="10298"/>
                  <a:pt x="347644" y="17788"/>
                  <a:pt x="618744" y="0"/>
                </a:cubicBezTo>
                <a:cubicBezTo>
                  <a:pt x="889844" y="-17788"/>
                  <a:pt x="964493" y="-415"/>
                  <a:pt x="1256624" y="0"/>
                </a:cubicBezTo>
                <a:cubicBezTo>
                  <a:pt x="1548755" y="415"/>
                  <a:pt x="1680213" y="8446"/>
                  <a:pt x="1913641" y="0"/>
                </a:cubicBezTo>
                <a:cubicBezTo>
                  <a:pt x="1910470" y="178944"/>
                  <a:pt x="1903011" y="479414"/>
                  <a:pt x="1913641" y="612385"/>
                </a:cubicBezTo>
                <a:cubicBezTo>
                  <a:pt x="1924271" y="745357"/>
                  <a:pt x="1898974" y="1062793"/>
                  <a:pt x="1913641" y="1224770"/>
                </a:cubicBezTo>
                <a:cubicBezTo>
                  <a:pt x="1624773" y="1208926"/>
                  <a:pt x="1416277" y="1235392"/>
                  <a:pt x="1275761" y="1224770"/>
                </a:cubicBezTo>
                <a:cubicBezTo>
                  <a:pt x="1135245" y="1214148"/>
                  <a:pt x="803556" y="1222520"/>
                  <a:pt x="676153" y="1224770"/>
                </a:cubicBezTo>
                <a:cubicBezTo>
                  <a:pt x="548750" y="1227020"/>
                  <a:pt x="313995" y="1246561"/>
                  <a:pt x="0" y="1224770"/>
                </a:cubicBezTo>
                <a:cubicBezTo>
                  <a:pt x="-4907" y="1096594"/>
                  <a:pt x="4513" y="803349"/>
                  <a:pt x="0" y="624633"/>
                </a:cubicBezTo>
                <a:cubicBezTo>
                  <a:pt x="-4513" y="445917"/>
                  <a:pt x="7718" y="219745"/>
                  <a:pt x="0" y="0"/>
                </a:cubicBezTo>
                <a:close/>
              </a:path>
              <a:path w="1913641" h="1224770" stroke="0" extrusionOk="0">
                <a:moveTo>
                  <a:pt x="0" y="0"/>
                </a:moveTo>
                <a:cubicBezTo>
                  <a:pt x="292146" y="-21785"/>
                  <a:pt x="383608" y="-5945"/>
                  <a:pt x="618744" y="0"/>
                </a:cubicBezTo>
                <a:cubicBezTo>
                  <a:pt x="853880" y="5945"/>
                  <a:pt x="1037049" y="24058"/>
                  <a:pt x="1199215" y="0"/>
                </a:cubicBezTo>
                <a:cubicBezTo>
                  <a:pt x="1361381" y="-24058"/>
                  <a:pt x="1749867" y="-27652"/>
                  <a:pt x="1913641" y="0"/>
                </a:cubicBezTo>
                <a:cubicBezTo>
                  <a:pt x="1936273" y="147323"/>
                  <a:pt x="1939288" y="319633"/>
                  <a:pt x="1913641" y="600137"/>
                </a:cubicBezTo>
                <a:cubicBezTo>
                  <a:pt x="1887994" y="880641"/>
                  <a:pt x="1909538" y="921374"/>
                  <a:pt x="1913641" y="1224770"/>
                </a:cubicBezTo>
                <a:cubicBezTo>
                  <a:pt x="1734528" y="1213433"/>
                  <a:pt x="1480051" y="1221001"/>
                  <a:pt x="1314033" y="1224770"/>
                </a:cubicBezTo>
                <a:cubicBezTo>
                  <a:pt x="1148015" y="1228539"/>
                  <a:pt x="971800" y="1240343"/>
                  <a:pt x="714426" y="1224770"/>
                </a:cubicBezTo>
                <a:cubicBezTo>
                  <a:pt x="457052" y="1209197"/>
                  <a:pt x="275921" y="1249494"/>
                  <a:pt x="0" y="1224770"/>
                </a:cubicBezTo>
                <a:cubicBezTo>
                  <a:pt x="-20506" y="970557"/>
                  <a:pt x="-21656" y="868365"/>
                  <a:pt x="0" y="649128"/>
                </a:cubicBezTo>
                <a:cubicBezTo>
                  <a:pt x="21656" y="429891"/>
                  <a:pt x="10655" y="184443"/>
                  <a:pt x="0" y="0"/>
                </a:cubicBezTo>
                <a:close/>
              </a:path>
            </a:pathLst>
          </a:custGeom>
          <a:solidFill>
            <a:srgbClr val="CDCDCD"/>
          </a:solidFill>
          <a:ln>
            <a:solidFill>
              <a:schemeClr val="tx2">
                <a:lumMod val="7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7" name="TextBox 6">
            <a:extLst>
              <a:ext uri="{FF2B5EF4-FFF2-40B4-BE49-F238E27FC236}">
                <a16:creationId xmlns:a16="http://schemas.microsoft.com/office/drawing/2014/main" id="{5329EC05-0374-B225-C021-A6034C912D92}"/>
              </a:ext>
            </a:extLst>
          </p:cNvPr>
          <p:cNvSpPr txBox="1"/>
          <p:nvPr/>
        </p:nvSpPr>
        <p:spPr>
          <a:xfrm>
            <a:off x="2975329" y="1771426"/>
            <a:ext cx="1078915" cy="566057"/>
          </a:xfrm>
          <a:prstGeom prst="rect">
            <a:avLst/>
          </a:prstGeom>
          <a:noFill/>
          <a:ln>
            <a:noFill/>
          </a:ln>
        </p:spPr>
        <p:txBody>
          <a:bodyPr wrap="square" rtlCol="0">
            <a:noAutofit/>
          </a:bodyPr>
          <a:lstStyle/>
          <a:p>
            <a:pPr>
              <a:spcBef>
                <a:spcPts val="672"/>
              </a:spcBef>
            </a:pPr>
            <a:r>
              <a:rPr lang="en-US" i="0">
                <a:solidFill>
                  <a:schemeClr val="tx1"/>
                </a:solidFill>
                <a:latin typeface="Calibri"/>
                <a:cs typeface="Calibri"/>
              </a:rPr>
              <a:t>Photo 1</a:t>
            </a:r>
          </a:p>
        </p:txBody>
      </p:sp>
      <p:sp>
        <p:nvSpPr>
          <p:cNvPr id="8" name="TextBox 7">
            <a:extLst>
              <a:ext uri="{FF2B5EF4-FFF2-40B4-BE49-F238E27FC236}">
                <a16:creationId xmlns:a16="http://schemas.microsoft.com/office/drawing/2014/main" id="{F246F3F8-DBB4-CFEC-5CD0-CD67955DBCB3}"/>
              </a:ext>
            </a:extLst>
          </p:cNvPr>
          <p:cNvSpPr txBox="1"/>
          <p:nvPr/>
        </p:nvSpPr>
        <p:spPr>
          <a:xfrm>
            <a:off x="2975328" y="3125609"/>
            <a:ext cx="1078915" cy="566057"/>
          </a:xfrm>
          <a:prstGeom prst="rect">
            <a:avLst/>
          </a:prstGeom>
          <a:noFill/>
          <a:ln>
            <a:noFill/>
          </a:ln>
        </p:spPr>
        <p:txBody>
          <a:bodyPr wrap="square" rtlCol="0">
            <a:noAutofit/>
          </a:bodyPr>
          <a:lstStyle/>
          <a:p>
            <a:pPr>
              <a:spcBef>
                <a:spcPts val="672"/>
              </a:spcBef>
            </a:pPr>
            <a:r>
              <a:rPr lang="en-US" i="0">
                <a:solidFill>
                  <a:schemeClr val="tx1"/>
                </a:solidFill>
                <a:latin typeface="Calibri"/>
                <a:cs typeface="Calibri"/>
              </a:rPr>
              <a:t>Photo 2</a:t>
            </a:r>
          </a:p>
        </p:txBody>
      </p:sp>
      <p:sp>
        <p:nvSpPr>
          <p:cNvPr id="9" name="TextBox 8">
            <a:extLst>
              <a:ext uri="{FF2B5EF4-FFF2-40B4-BE49-F238E27FC236}">
                <a16:creationId xmlns:a16="http://schemas.microsoft.com/office/drawing/2014/main" id="{9CC71E12-54AA-8CF9-1A19-29D1E91A90FA}"/>
              </a:ext>
            </a:extLst>
          </p:cNvPr>
          <p:cNvSpPr txBox="1"/>
          <p:nvPr/>
        </p:nvSpPr>
        <p:spPr>
          <a:xfrm>
            <a:off x="2975327" y="4540801"/>
            <a:ext cx="1078915" cy="566057"/>
          </a:xfrm>
          <a:prstGeom prst="rect">
            <a:avLst/>
          </a:prstGeom>
          <a:noFill/>
          <a:ln>
            <a:noFill/>
          </a:ln>
        </p:spPr>
        <p:txBody>
          <a:bodyPr wrap="square" rtlCol="0">
            <a:noAutofit/>
          </a:bodyPr>
          <a:lstStyle/>
          <a:p>
            <a:pPr>
              <a:spcBef>
                <a:spcPts val="672"/>
              </a:spcBef>
            </a:pPr>
            <a:r>
              <a:rPr lang="en-US" i="0">
                <a:solidFill>
                  <a:schemeClr val="tx1"/>
                </a:solidFill>
                <a:latin typeface="Calibri"/>
                <a:cs typeface="Calibri"/>
              </a:rPr>
              <a:t>Photo 3</a:t>
            </a:r>
          </a:p>
        </p:txBody>
      </p:sp>
      <p:grpSp>
        <p:nvGrpSpPr>
          <p:cNvPr id="10" name="Group 9">
            <a:extLst>
              <a:ext uri="{FF2B5EF4-FFF2-40B4-BE49-F238E27FC236}">
                <a16:creationId xmlns:a16="http://schemas.microsoft.com/office/drawing/2014/main" id="{5367BDFE-B233-5559-541F-9915B11D296F}"/>
              </a:ext>
            </a:extLst>
          </p:cNvPr>
          <p:cNvGrpSpPr/>
          <p:nvPr/>
        </p:nvGrpSpPr>
        <p:grpSpPr>
          <a:xfrm>
            <a:off x="2868131" y="1444916"/>
            <a:ext cx="5748584" cy="3497194"/>
            <a:chOff x="2868131" y="1444916"/>
            <a:chExt cx="5748584" cy="3497194"/>
          </a:xfrm>
        </p:grpSpPr>
        <p:sp>
          <p:nvSpPr>
            <p:cNvPr id="11" name="Rectangle 10">
              <a:extLst>
                <a:ext uri="{FF2B5EF4-FFF2-40B4-BE49-F238E27FC236}">
                  <a16:creationId xmlns:a16="http://schemas.microsoft.com/office/drawing/2014/main" id="{8B3A4D79-1788-FB24-8FC6-132B3ACACC94}"/>
                </a:ext>
              </a:extLst>
            </p:cNvPr>
            <p:cNvSpPr/>
            <p:nvPr/>
          </p:nvSpPr>
          <p:spPr>
            <a:xfrm>
              <a:off x="4706442" y="2563036"/>
              <a:ext cx="3910273" cy="2379074"/>
            </a:xfrm>
            <a:custGeom>
              <a:avLst/>
              <a:gdLst>
                <a:gd name="connsiteX0" fmla="*/ 0 w 3910273"/>
                <a:gd name="connsiteY0" fmla="*/ 0 h 2379074"/>
                <a:gd name="connsiteX1" fmla="*/ 612609 w 3910273"/>
                <a:gd name="connsiteY1" fmla="*/ 0 h 2379074"/>
                <a:gd name="connsiteX2" fmla="*/ 1186116 w 3910273"/>
                <a:gd name="connsiteY2" fmla="*/ 0 h 2379074"/>
                <a:gd name="connsiteX3" fmla="*/ 1876931 w 3910273"/>
                <a:gd name="connsiteY3" fmla="*/ 0 h 2379074"/>
                <a:gd name="connsiteX4" fmla="*/ 2528643 w 3910273"/>
                <a:gd name="connsiteY4" fmla="*/ 0 h 2379074"/>
                <a:gd name="connsiteX5" fmla="*/ 3180355 w 3910273"/>
                <a:gd name="connsiteY5" fmla="*/ 0 h 2379074"/>
                <a:gd name="connsiteX6" fmla="*/ 3910273 w 3910273"/>
                <a:gd name="connsiteY6" fmla="*/ 0 h 2379074"/>
                <a:gd name="connsiteX7" fmla="*/ 3910273 w 3910273"/>
                <a:gd name="connsiteY7" fmla="*/ 618559 h 2379074"/>
                <a:gd name="connsiteX8" fmla="*/ 3910273 w 3910273"/>
                <a:gd name="connsiteY8" fmla="*/ 1165746 h 2379074"/>
                <a:gd name="connsiteX9" fmla="*/ 3910273 w 3910273"/>
                <a:gd name="connsiteY9" fmla="*/ 1784306 h 2379074"/>
                <a:gd name="connsiteX10" fmla="*/ 3910273 w 3910273"/>
                <a:gd name="connsiteY10" fmla="*/ 2379074 h 2379074"/>
                <a:gd name="connsiteX11" fmla="*/ 3219458 w 3910273"/>
                <a:gd name="connsiteY11" fmla="*/ 2379074 h 2379074"/>
                <a:gd name="connsiteX12" fmla="*/ 2528643 w 3910273"/>
                <a:gd name="connsiteY12" fmla="*/ 2379074 h 2379074"/>
                <a:gd name="connsiteX13" fmla="*/ 1798726 w 3910273"/>
                <a:gd name="connsiteY13" fmla="*/ 2379074 h 2379074"/>
                <a:gd name="connsiteX14" fmla="*/ 1186116 w 3910273"/>
                <a:gd name="connsiteY14" fmla="*/ 2379074 h 2379074"/>
                <a:gd name="connsiteX15" fmla="*/ 0 w 3910273"/>
                <a:gd name="connsiteY15" fmla="*/ 2379074 h 2379074"/>
                <a:gd name="connsiteX16" fmla="*/ 0 w 3910273"/>
                <a:gd name="connsiteY16" fmla="*/ 1831887 h 2379074"/>
                <a:gd name="connsiteX17" fmla="*/ 0 w 3910273"/>
                <a:gd name="connsiteY17" fmla="*/ 1237118 h 2379074"/>
                <a:gd name="connsiteX18" fmla="*/ 0 w 3910273"/>
                <a:gd name="connsiteY18" fmla="*/ 618559 h 2379074"/>
                <a:gd name="connsiteX19" fmla="*/ 0 w 3910273"/>
                <a:gd name="connsiteY19" fmla="*/ 0 h 237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273" h="2379074" fill="none" extrusionOk="0">
                  <a:moveTo>
                    <a:pt x="0" y="0"/>
                  </a:moveTo>
                  <a:cubicBezTo>
                    <a:pt x="216401" y="81"/>
                    <a:pt x="452328" y="21615"/>
                    <a:pt x="612609" y="0"/>
                  </a:cubicBezTo>
                  <a:cubicBezTo>
                    <a:pt x="772890" y="-21615"/>
                    <a:pt x="916407" y="3763"/>
                    <a:pt x="1186116" y="0"/>
                  </a:cubicBezTo>
                  <a:cubicBezTo>
                    <a:pt x="1455825" y="-3763"/>
                    <a:pt x="1620186" y="22090"/>
                    <a:pt x="1876931" y="0"/>
                  </a:cubicBezTo>
                  <a:cubicBezTo>
                    <a:pt x="2133677" y="-22090"/>
                    <a:pt x="2205676" y="-12938"/>
                    <a:pt x="2528643" y="0"/>
                  </a:cubicBezTo>
                  <a:cubicBezTo>
                    <a:pt x="2851610" y="12938"/>
                    <a:pt x="2970838" y="-31372"/>
                    <a:pt x="3180355" y="0"/>
                  </a:cubicBezTo>
                  <a:cubicBezTo>
                    <a:pt x="3389872" y="31372"/>
                    <a:pt x="3568074" y="28198"/>
                    <a:pt x="3910273" y="0"/>
                  </a:cubicBezTo>
                  <a:cubicBezTo>
                    <a:pt x="3917007" y="245967"/>
                    <a:pt x="3906847" y="433002"/>
                    <a:pt x="3910273" y="618559"/>
                  </a:cubicBezTo>
                  <a:cubicBezTo>
                    <a:pt x="3913699" y="804116"/>
                    <a:pt x="3913455" y="973940"/>
                    <a:pt x="3910273" y="1165746"/>
                  </a:cubicBezTo>
                  <a:cubicBezTo>
                    <a:pt x="3907091" y="1357552"/>
                    <a:pt x="3939187" y="1507378"/>
                    <a:pt x="3910273" y="1784306"/>
                  </a:cubicBezTo>
                  <a:cubicBezTo>
                    <a:pt x="3881359" y="2061234"/>
                    <a:pt x="3919045" y="2231775"/>
                    <a:pt x="3910273" y="2379074"/>
                  </a:cubicBezTo>
                  <a:cubicBezTo>
                    <a:pt x="3585540" y="2345114"/>
                    <a:pt x="3442874" y="2365269"/>
                    <a:pt x="3219458" y="2379074"/>
                  </a:cubicBezTo>
                  <a:cubicBezTo>
                    <a:pt x="2996043" y="2392879"/>
                    <a:pt x="2782633" y="2410072"/>
                    <a:pt x="2528643" y="2379074"/>
                  </a:cubicBezTo>
                  <a:cubicBezTo>
                    <a:pt x="2274653" y="2348076"/>
                    <a:pt x="2007264" y="2347988"/>
                    <a:pt x="1798726" y="2379074"/>
                  </a:cubicBezTo>
                  <a:cubicBezTo>
                    <a:pt x="1590188" y="2410160"/>
                    <a:pt x="1476011" y="2364383"/>
                    <a:pt x="1186116" y="2379074"/>
                  </a:cubicBezTo>
                  <a:cubicBezTo>
                    <a:pt x="896221" y="2393766"/>
                    <a:pt x="320233" y="2389158"/>
                    <a:pt x="0" y="2379074"/>
                  </a:cubicBezTo>
                  <a:cubicBezTo>
                    <a:pt x="6064" y="2231633"/>
                    <a:pt x="-9149" y="2097999"/>
                    <a:pt x="0" y="1831887"/>
                  </a:cubicBezTo>
                  <a:cubicBezTo>
                    <a:pt x="9149" y="1565775"/>
                    <a:pt x="20336" y="1502911"/>
                    <a:pt x="0" y="1237118"/>
                  </a:cubicBezTo>
                  <a:cubicBezTo>
                    <a:pt x="-20336" y="971325"/>
                    <a:pt x="-17720" y="923410"/>
                    <a:pt x="0" y="618559"/>
                  </a:cubicBezTo>
                  <a:cubicBezTo>
                    <a:pt x="17720" y="313708"/>
                    <a:pt x="14287" y="268070"/>
                    <a:pt x="0" y="0"/>
                  </a:cubicBezTo>
                  <a:close/>
                </a:path>
                <a:path w="3910273" h="2379074" stroke="0" extrusionOk="0">
                  <a:moveTo>
                    <a:pt x="0" y="0"/>
                  </a:moveTo>
                  <a:cubicBezTo>
                    <a:pt x="163627" y="431"/>
                    <a:pt x="436838" y="-27883"/>
                    <a:pt x="612609" y="0"/>
                  </a:cubicBezTo>
                  <a:cubicBezTo>
                    <a:pt x="788380" y="27883"/>
                    <a:pt x="910631" y="2817"/>
                    <a:pt x="1147013" y="0"/>
                  </a:cubicBezTo>
                  <a:cubicBezTo>
                    <a:pt x="1383395" y="-2817"/>
                    <a:pt x="1582336" y="2315"/>
                    <a:pt x="1876931" y="0"/>
                  </a:cubicBezTo>
                  <a:cubicBezTo>
                    <a:pt x="2171526" y="-2315"/>
                    <a:pt x="2331756" y="-214"/>
                    <a:pt x="2489540" y="0"/>
                  </a:cubicBezTo>
                  <a:cubicBezTo>
                    <a:pt x="2647324" y="214"/>
                    <a:pt x="2885677" y="-25759"/>
                    <a:pt x="3102150" y="0"/>
                  </a:cubicBezTo>
                  <a:cubicBezTo>
                    <a:pt x="3318623" y="25759"/>
                    <a:pt x="3614337" y="8405"/>
                    <a:pt x="3910273" y="0"/>
                  </a:cubicBezTo>
                  <a:cubicBezTo>
                    <a:pt x="3889906" y="146913"/>
                    <a:pt x="3936005" y="417572"/>
                    <a:pt x="3910273" y="547187"/>
                  </a:cubicBezTo>
                  <a:cubicBezTo>
                    <a:pt x="3884541" y="676802"/>
                    <a:pt x="3904541" y="925191"/>
                    <a:pt x="3910273" y="1141956"/>
                  </a:cubicBezTo>
                  <a:cubicBezTo>
                    <a:pt x="3916005" y="1358721"/>
                    <a:pt x="3932979" y="1554894"/>
                    <a:pt x="3910273" y="1689143"/>
                  </a:cubicBezTo>
                  <a:cubicBezTo>
                    <a:pt x="3887567" y="1823392"/>
                    <a:pt x="3914107" y="2092253"/>
                    <a:pt x="3910273" y="2379074"/>
                  </a:cubicBezTo>
                  <a:cubicBezTo>
                    <a:pt x="3775564" y="2362164"/>
                    <a:pt x="3572055" y="2396038"/>
                    <a:pt x="3258561" y="2379074"/>
                  </a:cubicBezTo>
                  <a:cubicBezTo>
                    <a:pt x="2945067" y="2362110"/>
                    <a:pt x="2778710" y="2397885"/>
                    <a:pt x="2645951" y="2379074"/>
                  </a:cubicBezTo>
                  <a:cubicBezTo>
                    <a:pt x="2513192" y="2360264"/>
                    <a:pt x="2208096" y="2345262"/>
                    <a:pt x="1916034" y="2379074"/>
                  </a:cubicBezTo>
                  <a:cubicBezTo>
                    <a:pt x="1623972" y="2412886"/>
                    <a:pt x="1545580" y="2405316"/>
                    <a:pt x="1186116" y="2379074"/>
                  </a:cubicBezTo>
                  <a:cubicBezTo>
                    <a:pt x="826652" y="2352832"/>
                    <a:pt x="782090" y="2375908"/>
                    <a:pt x="612609" y="2379074"/>
                  </a:cubicBezTo>
                  <a:cubicBezTo>
                    <a:pt x="443128" y="2382240"/>
                    <a:pt x="201753" y="2384184"/>
                    <a:pt x="0" y="2379074"/>
                  </a:cubicBezTo>
                  <a:cubicBezTo>
                    <a:pt x="18283" y="2109990"/>
                    <a:pt x="3110" y="1900426"/>
                    <a:pt x="0" y="1736724"/>
                  </a:cubicBezTo>
                  <a:cubicBezTo>
                    <a:pt x="-3110" y="1573022"/>
                    <a:pt x="8641" y="1358837"/>
                    <a:pt x="0" y="1213328"/>
                  </a:cubicBezTo>
                  <a:cubicBezTo>
                    <a:pt x="-8641" y="1067819"/>
                    <a:pt x="-18329" y="828134"/>
                    <a:pt x="0" y="666141"/>
                  </a:cubicBezTo>
                  <a:cubicBezTo>
                    <a:pt x="18329" y="504148"/>
                    <a:pt x="-4278" y="180930"/>
                    <a:pt x="0" y="0"/>
                  </a:cubicBezTo>
                  <a:close/>
                </a:path>
              </a:pathLst>
            </a:custGeom>
            <a:solidFill>
              <a:schemeClr val="bg1"/>
            </a:solidFill>
            <a:ln>
              <a:solidFill>
                <a:schemeClr val="tx2">
                  <a:lumMod val="7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1"/>
                </a:solidFill>
              </a:endParaRPr>
            </a:p>
          </p:txBody>
        </p:sp>
        <p:cxnSp>
          <p:nvCxnSpPr>
            <p:cNvPr id="12" name="Straight Arrow Connector 11">
              <a:extLst>
                <a:ext uri="{FF2B5EF4-FFF2-40B4-BE49-F238E27FC236}">
                  <a16:creationId xmlns:a16="http://schemas.microsoft.com/office/drawing/2014/main" id="{C4062AF0-2B6A-AEA3-C082-46FAC29FC4A0}"/>
                </a:ext>
              </a:extLst>
            </p:cNvPr>
            <p:cNvCxnSpPr>
              <a:cxnSpLocks/>
            </p:cNvCxnSpPr>
            <p:nvPr/>
          </p:nvCxnSpPr>
          <p:spPr>
            <a:xfrm>
              <a:off x="2868131" y="2640852"/>
              <a:ext cx="1703869" cy="0"/>
            </a:xfrm>
            <a:prstGeom prst="straightConnector1">
              <a:avLst/>
            </a:prstGeom>
            <a:ln w="76200">
              <a:solidFill>
                <a:srgbClr val="10E5B3"/>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84F5A9AE-619B-AC4B-5672-88BB273AB018}"/>
                </a:ext>
              </a:extLst>
            </p:cNvPr>
            <p:cNvGrpSpPr/>
            <p:nvPr/>
          </p:nvGrpSpPr>
          <p:grpSpPr>
            <a:xfrm>
              <a:off x="4706442" y="1444916"/>
              <a:ext cx="3728163" cy="1744303"/>
              <a:chOff x="4706442" y="1444916"/>
              <a:chExt cx="3728163" cy="1744303"/>
            </a:xfrm>
          </p:grpSpPr>
          <p:grpSp>
            <p:nvGrpSpPr>
              <p:cNvPr id="15" name="Group 14">
                <a:extLst>
                  <a:ext uri="{FF2B5EF4-FFF2-40B4-BE49-F238E27FC236}">
                    <a16:creationId xmlns:a16="http://schemas.microsoft.com/office/drawing/2014/main" id="{43B438EA-4DD4-8675-5557-3043CFC764DE}"/>
                  </a:ext>
                </a:extLst>
              </p:cNvPr>
              <p:cNvGrpSpPr/>
              <p:nvPr/>
            </p:nvGrpSpPr>
            <p:grpSpPr>
              <a:xfrm>
                <a:off x="6511589" y="2269492"/>
                <a:ext cx="381600" cy="919727"/>
                <a:chOff x="6511589" y="2269492"/>
                <a:chExt cx="381600" cy="919727"/>
              </a:xfrm>
            </p:grpSpPr>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4048AA0E-F820-B745-D218-65F34F20C3C1}"/>
                        </a:ext>
                      </a:extLst>
                    </p14:cNvPr>
                    <p14:cNvContentPartPr/>
                    <p14:nvPr/>
                  </p14:nvContentPartPr>
                  <p14:xfrm>
                    <a:off x="6622869" y="2269492"/>
                    <a:ext cx="209328" cy="868597"/>
                  </p14:xfrm>
                </p:contentPart>
              </mc:Choice>
              <mc:Fallback xmlns="">
                <p:pic>
                  <p:nvPicPr>
                    <p:cNvPr id="17" name="Ink 16">
                      <a:extLst>
                        <a:ext uri="{FF2B5EF4-FFF2-40B4-BE49-F238E27FC236}">
                          <a16:creationId xmlns:a16="http://schemas.microsoft.com/office/drawing/2014/main" id="{4048AA0E-F820-B745-D218-65F34F20C3C1}"/>
                        </a:ext>
                      </a:extLst>
                    </p:cNvPr>
                    <p:cNvPicPr/>
                    <p:nvPr/>
                  </p:nvPicPr>
                  <p:blipFill>
                    <a:blip r:embed="rId4"/>
                    <a:stretch>
                      <a:fillRect/>
                    </a:stretch>
                  </p:blipFill>
                  <p:spPr>
                    <a:xfrm>
                      <a:off x="6607403" y="2254013"/>
                      <a:ext cx="239900" cy="89919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4254F223-00F7-68D1-5AA2-61B11D2A42D3}"/>
                        </a:ext>
                      </a:extLst>
                    </p14:cNvPr>
                    <p14:cNvContentPartPr/>
                    <p14:nvPr/>
                  </p14:nvContentPartPr>
                  <p14:xfrm>
                    <a:off x="6511589" y="2990859"/>
                    <a:ext cx="381600" cy="198360"/>
                  </p14:xfrm>
                </p:contentPart>
              </mc:Choice>
              <mc:Fallback xmlns="">
                <p:pic>
                  <p:nvPicPr>
                    <p:cNvPr id="18" name="Ink 17">
                      <a:extLst>
                        <a:ext uri="{FF2B5EF4-FFF2-40B4-BE49-F238E27FC236}">
                          <a16:creationId xmlns:a16="http://schemas.microsoft.com/office/drawing/2014/main" id="{4254F223-00F7-68D1-5AA2-61B11D2A42D3}"/>
                        </a:ext>
                      </a:extLst>
                    </p:cNvPr>
                    <p:cNvPicPr/>
                    <p:nvPr/>
                  </p:nvPicPr>
                  <p:blipFill>
                    <a:blip r:embed="rId6"/>
                    <a:stretch>
                      <a:fillRect/>
                    </a:stretch>
                  </p:blipFill>
                  <p:spPr>
                    <a:xfrm>
                      <a:off x="6496094" y="2975379"/>
                      <a:ext cx="412229" cy="228960"/>
                    </a:xfrm>
                    <a:prstGeom prst="rect">
                      <a:avLst/>
                    </a:prstGeom>
                  </p:spPr>
                </p:pic>
              </mc:Fallback>
            </mc:AlternateContent>
          </p:grpSp>
          <p:sp>
            <p:nvSpPr>
              <p:cNvPr id="16" name="TextBox 15">
                <a:extLst>
                  <a:ext uri="{FF2B5EF4-FFF2-40B4-BE49-F238E27FC236}">
                    <a16:creationId xmlns:a16="http://schemas.microsoft.com/office/drawing/2014/main" id="{7C8676F4-FC25-5799-D7CE-37B055954E5C}"/>
                  </a:ext>
                </a:extLst>
              </p:cNvPr>
              <p:cNvSpPr txBox="1"/>
              <p:nvPr/>
            </p:nvSpPr>
            <p:spPr>
              <a:xfrm>
                <a:off x="4706442" y="1444916"/>
                <a:ext cx="3728163" cy="824576"/>
              </a:xfrm>
              <a:prstGeom prst="rect">
                <a:avLst/>
              </a:prstGeom>
              <a:noFill/>
              <a:ln>
                <a:noFill/>
              </a:ln>
            </p:spPr>
            <p:txBody>
              <a:bodyPr wrap="square" rtlCol="0">
                <a:noAutofit/>
              </a:bodyPr>
              <a:lstStyle/>
              <a:p>
                <a:pPr algn="ctr">
                  <a:spcBef>
                    <a:spcPts val="672"/>
                  </a:spcBef>
                </a:pPr>
                <a:r>
                  <a:rPr lang="en-US" i="0">
                    <a:solidFill>
                      <a:schemeClr val="tx1"/>
                    </a:solidFill>
                    <a:latin typeface="Ink Free" panose="03080402000500000000" pitchFamily="66" charset="0"/>
                    <a:cs typeface="Calibri"/>
                  </a:rPr>
                  <a:t>Label all the parts of the landscape</a:t>
                </a:r>
              </a:p>
            </p:txBody>
          </p:sp>
        </p:grpSp>
        <p:sp>
          <p:nvSpPr>
            <p:cNvPr id="14" name="TextBox 13">
              <a:extLst>
                <a:ext uri="{FF2B5EF4-FFF2-40B4-BE49-F238E27FC236}">
                  <a16:creationId xmlns:a16="http://schemas.microsoft.com/office/drawing/2014/main" id="{C94820AF-F0B9-C0B2-F555-CF25AAB70F05}"/>
                </a:ext>
              </a:extLst>
            </p:cNvPr>
            <p:cNvSpPr txBox="1"/>
            <p:nvPr/>
          </p:nvSpPr>
          <p:spPr>
            <a:xfrm>
              <a:off x="6194323" y="3429000"/>
              <a:ext cx="811161" cy="641555"/>
            </a:xfrm>
            <a:prstGeom prst="rect">
              <a:avLst/>
            </a:prstGeom>
            <a:noFill/>
            <a:ln>
              <a:noFill/>
            </a:ln>
          </p:spPr>
          <p:txBody>
            <a:bodyPr wrap="square" rtlCol="0">
              <a:noAutofit/>
            </a:bodyPr>
            <a:lstStyle/>
            <a:p>
              <a:pPr algn="ctr">
                <a:spcBef>
                  <a:spcPts val="672"/>
                </a:spcBef>
              </a:pPr>
              <a:r>
                <a:rPr lang="en-US" sz="3600" i="0">
                  <a:solidFill>
                    <a:schemeClr val="accent1"/>
                  </a:solidFill>
                  <a:latin typeface="Calibri"/>
                  <a:cs typeface="Calibri"/>
                </a:rPr>
                <a:t>?</a:t>
              </a:r>
            </a:p>
          </p:txBody>
        </p:sp>
      </p:grpSp>
      <p:sp>
        <p:nvSpPr>
          <p:cNvPr id="19" name="Rectangle 18">
            <a:extLst>
              <a:ext uri="{FF2B5EF4-FFF2-40B4-BE49-F238E27FC236}">
                <a16:creationId xmlns:a16="http://schemas.microsoft.com/office/drawing/2014/main" id="{3F0260B7-4F86-8F2B-7134-688B791D1E4D}"/>
              </a:ext>
            </a:extLst>
          </p:cNvPr>
          <p:cNvSpPr/>
          <p:nvPr/>
        </p:nvSpPr>
        <p:spPr>
          <a:xfrm>
            <a:off x="954493" y="1737834"/>
            <a:ext cx="1913641" cy="1150105"/>
          </a:xfrm>
          <a:custGeom>
            <a:avLst/>
            <a:gdLst>
              <a:gd name="connsiteX0" fmla="*/ 0 w 1913641"/>
              <a:gd name="connsiteY0" fmla="*/ 0 h 1150105"/>
              <a:gd name="connsiteX1" fmla="*/ 618744 w 1913641"/>
              <a:gd name="connsiteY1" fmla="*/ 0 h 1150105"/>
              <a:gd name="connsiteX2" fmla="*/ 1256624 w 1913641"/>
              <a:gd name="connsiteY2" fmla="*/ 0 h 1150105"/>
              <a:gd name="connsiteX3" fmla="*/ 1913641 w 1913641"/>
              <a:gd name="connsiteY3" fmla="*/ 0 h 1150105"/>
              <a:gd name="connsiteX4" fmla="*/ 1913641 w 1913641"/>
              <a:gd name="connsiteY4" fmla="*/ 575053 h 1150105"/>
              <a:gd name="connsiteX5" fmla="*/ 1913641 w 1913641"/>
              <a:gd name="connsiteY5" fmla="*/ 1150105 h 1150105"/>
              <a:gd name="connsiteX6" fmla="*/ 1275761 w 1913641"/>
              <a:gd name="connsiteY6" fmla="*/ 1150105 h 1150105"/>
              <a:gd name="connsiteX7" fmla="*/ 676153 w 1913641"/>
              <a:gd name="connsiteY7" fmla="*/ 1150105 h 1150105"/>
              <a:gd name="connsiteX8" fmla="*/ 0 w 1913641"/>
              <a:gd name="connsiteY8" fmla="*/ 1150105 h 1150105"/>
              <a:gd name="connsiteX9" fmla="*/ 0 w 1913641"/>
              <a:gd name="connsiteY9" fmla="*/ 586554 h 1150105"/>
              <a:gd name="connsiteX10" fmla="*/ 0 w 1913641"/>
              <a:gd name="connsiteY10" fmla="*/ 0 h 115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3641" h="1150105" fill="none" extrusionOk="0">
                <a:moveTo>
                  <a:pt x="0" y="0"/>
                </a:moveTo>
                <a:cubicBezTo>
                  <a:pt x="243051" y="10298"/>
                  <a:pt x="347644" y="17788"/>
                  <a:pt x="618744" y="0"/>
                </a:cubicBezTo>
                <a:cubicBezTo>
                  <a:pt x="889844" y="-17788"/>
                  <a:pt x="964493" y="-415"/>
                  <a:pt x="1256624" y="0"/>
                </a:cubicBezTo>
                <a:cubicBezTo>
                  <a:pt x="1548755" y="415"/>
                  <a:pt x="1680213" y="8446"/>
                  <a:pt x="1913641" y="0"/>
                </a:cubicBezTo>
                <a:cubicBezTo>
                  <a:pt x="1910913" y="216924"/>
                  <a:pt x="1894076" y="314742"/>
                  <a:pt x="1913641" y="575053"/>
                </a:cubicBezTo>
                <a:cubicBezTo>
                  <a:pt x="1933206" y="835364"/>
                  <a:pt x="1905302" y="1031247"/>
                  <a:pt x="1913641" y="1150105"/>
                </a:cubicBezTo>
                <a:cubicBezTo>
                  <a:pt x="1624773" y="1134261"/>
                  <a:pt x="1416277" y="1160727"/>
                  <a:pt x="1275761" y="1150105"/>
                </a:cubicBezTo>
                <a:cubicBezTo>
                  <a:pt x="1135245" y="1139483"/>
                  <a:pt x="803556" y="1147855"/>
                  <a:pt x="676153" y="1150105"/>
                </a:cubicBezTo>
                <a:cubicBezTo>
                  <a:pt x="548750" y="1152355"/>
                  <a:pt x="313995" y="1171896"/>
                  <a:pt x="0" y="1150105"/>
                </a:cubicBezTo>
                <a:cubicBezTo>
                  <a:pt x="-13624" y="1021835"/>
                  <a:pt x="24106" y="840630"/>
                  <a:pt x="0" y="586554"/>
                </a:cubicBezTo>
                <a:cubicBezTo>
                  <a:pt x="-24106" y="332478"/>
                  <a:pt x="8517" y="168091"/>
                  <a:pt x="0" y="0"/>
                </a:cubicBezTo>
                <a:close/>
              </a:path>
              <a:path w="1913641" h="1150105" stroke="0" extrusionOk="0">
                <a:moveTo>
                  <a:pt x="0" y="0"/>
                </a:moveTo>
                <a:cubicBezTo>
                  <a:pt x="292146" y="-21785"/>
                  <a:pt x="383608" y="-5945"/>
                  <a:pt x="618744" y="0"/>
                </a:cubicBezTo>
                <a:cubicBezTo>
                  <a:pt x="853880" y="5945"/>
                  <a:pt x="1037049" y="24058"/>
                  <a:pt x="1199215" y="0"/>
                </a:cubicBezTo>
                <a:cubicBezTo>
                  <a:pt x="1361381" y="-24058"/>
                  <a:pt x="1749867" y="-27652"/>
                  <a:pt x="1913641" y="0"/>
                </a:cubicBezTo>
                <a:cubicBezTo>
                  <a:pt x="1903119" y="253758"/>
                  <a:pt x="1887776" y="398996"/>
                  <a:pt x="1913641" y="563551"/>
                </a:cubicBezTo>
                <a:cubicBezTo>
                  <a:pt x="1939506" y="728106"/>
                  <a:pt x="1906934" y="1025672"/>
                  <a:pt x="1913641" y="1150105"/>
                </a:cubicBezTo>
                <a:cubicBezTo>
                  <a:pt x="1734528" y="1138768"/>
                  <a:pt x="1480051" y="1146336"/>
                  <a:pt x="1314033" y="1150105"/>
                </a:cubicBezTo>
                <a:cubicBezTo>
                  <a:pt x="1148015" y="1153874"/>
                  <a:pt x="971800" y="1165678"/>
                  <a:pt x="714426" y="1150105"/>
                </a:cubicBezTo>
                <a:cubicBezTo>
                  <a:pt x="457052" y="1134532"/>
                  <a:pt x="275921" y="1174829"/>
                  <a:pt x="0" y="1150105"/>
                </a:cubicBezTo>
                <a:cubicBezTo>
                  <a:pt x="-6414" y="978412"/>
                  <a:pt x="-19521" y="730218"/>
                  <a:pt x="0" y="609556"/>
                </a:cubicBezTo>
                <a:cubicBezTo>
                  <a:pt x="19521" y="488894"/>
                  <a:pt x="-5957" y="191380"/>
                  <a:pt x="0" y="0"/>
                </a:cubicBezTo>
                <a:close/>
              </a:path>
            </a:pathLst>
          </a:custGeom>
          <a:solidFill>
            <a:srgbClr val="CDCDCD"/>
          </a:solidFill>
          <a:ln>
            <a:solidFill>
              <a:schemeClr val="tx2">
                <a:lumMod val="7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1"/>
              </a:solidFill>
            </a:endParaRPr>
          </a:p>
        </p:txBody>
      </p:sp>
    </p:spTree>
    <p:extLst>
      <p:ext uri="{BB962C8B-B14F-4D97-AF65-F5344CB8AC3E}">
        <p14:creationId xmlns:p14="http://schemas.microsoft.com/office/powerpoint/2010/main" val="284954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landscape with trees and mountains&#10;&#10;AI-generated content may be incorrect.">
            <a:extLst>
              <a:ext uri="{FF2B5EF4-FFF2-40B4-BE49-F238E27FC236}">
                <a16:creationId xmlns:a16="http://schemas.microsoft.com/office/drawing/2014/main" id="{AD822C95-DFB9-EF52-A31B-EFEBD89204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7614" y="1800444"/>
            <a:ext cx="5223074" cy="3917306"/>
          </a:xfrm>
          <a:prstGeom prst="rect">
            <a:avLst/>
          </a:prstGeom>
        </p:spPr>
      </p:pic>
      <p:sp>
        <p:nvSpPr>
          <p:cNvPr id="2" name="Text Placeholder 1">
            <a:extLst>
              <a:ext uri="{FF2B5EF4-FFF2-40B4-BE49-F238E27FC236}">
                <a16:creationId xmlns:a16="http://schemas.microsoft.com/office/drawing/2014/main" id="{34E40033-34EE-3A59-F1F3-B45402CA06C0}"/>
              </a:ext>
            </a:extLst>
          </p:cNvPr>
          <p:cNvSpPr>
            <a:spLocks noGrp="1"/>
          </p:cNvSpPr>
          <p:nvPr>
            <p:ph type="body" sz="quarter" idx="24"/>
          </p:nvPr>
        </p:nvSpPr>
        <p:spPr/>
        <p:txBody>
          <a:bodyPr/>
          <a:lstStyle/>
          <a:p>
            <a:r>
              <a:rPr lang="en-US"/>
              <a:t>Realistic </a:t>
            </a:r>
            <a:r>
              <a:rPr lang="en-US" err="1"/>
              <a:t>Colours</a:t>
            </a:r>
            <a:endParaRPr lang="en-US"/>
          </a:p>
        </p:txBody>
      </p:sp>
      <p:grpSp>
        <p:nvGrpSpPr>
          <p:cNvPr id="17" name="Group 16">
            <a:extLst>
              <a:ext uri="{FF2B5EF4-FFF2-40B4-BE49-F238E27FC236}">
                <a16:creationId xmlns:a16="http://schemas.microsoft.com/office/drawing/2014/main" id="{121D672C-34CE-1931-5FE9-40922CEB7DAF}"/>
              </a:ext>
            </a:extLst>
          </p:cNvPr>
          <p:cNvGrpSpPr/>
          <p:nvPr/>
        </p:nvGrpSpPr>
        <p:grpSpPr>
          <a:xfrm>
            <a:off x="1235007" y="3936966"/>
            <a:ext cx="851890" cy="456120"/>
            <a:chOff x="660039" y="2622606"/>
            <a:chExt cx="851890" cy="456120"/>
          </a:xfrm>
        </p:grpSpPr>
        <p:grpSp>
          <p:nvGrpSpPr>
            <p:cNvPr id="4" name="Group 3">
              <a:extLst>
                <a:ext uri="{FF2B5EF4-FFF2-40B4-BE49-F238E27FC236}">
                  <a16:creationId xmlns:a16="http://schemas.microsoft.com/office/drawing/2014/main" id="{579D8F49-185B-64EE-B8A1-1037D7E97CAE}"/>
                </a:ext>
              </a:extLst>
            </p:cNvPr>
            <p:cNvGrpSpPr/>
            <p:nvPr/>
          </p:nvGrpSpPr>
          <p:grpSpPr>
            <a:xfrm>
              <a:off x="660039" y="2622606"/>
              <a:ext cx="851890" cy="456120"/>
              <a:chOff x="3893040" y="1536969"/>
              <a:chExt cx="851890" cy="456120"/>
            </a:xfrm>
          </p:grpSpPr>
          <p:cxnSp>
            <p:nvCxnSpPr>
              <p:cNvPr id="5" name="Straight Arrow Connector 4">
                <a:extLst>
                  <a:ext uri="{FF2B5EF4-FFF2-40B4-BE49-F238E27FC236}">
                    <a16:creationId xmlns:a16="http://schemas.microsoft.com/office/drawing/2014/main" id="{DC258746-E6F3-6A9C-2AD4-C8B0E5686B5A}"/>
                  </a:ext>
                </a:extLst>
              </p:cNvPr>
              <p:cNvCxnSpPr>
                <a:cxnSpLocks/>
              </p:cNvCxnSpPr>
              <p:nvPr/>
            </p:nvCxnSpPr>
            <p:spPr>
              <a:xfrm flipV="1">
                <a:off x="4166196" y="1765029"/>
                <a:ext cx="578734" cy="15868"/>
              </a:xfrm>
              <a:prstGeom prst="straightConnector1">
                <a:avLst/>
              </a:prstGeom>
              <a:ln w="76200">
                <a:solidFill>
                  <a:srgbClr val="10E5B3"/>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4BACF184-AF37-6E8A-72FB-2E576B2120FB}"/>
                  </a:ext>
                </a:extLst>
              </p:cNvPr>
              <p:cNvSpPr/>
              <p:nvPr/>
            </p:nvSpPr>
            <p:spPr>
              <a:xfrm>
                <a:off x="3893040" y="1536969"/>
                <a:ext cx="456120" cy="456120"/>
              </a:xfrm>
              <a:prstGeom prst="ellipse">
                <a:avLst/>
              </a:prstGeom>
              <a:solidFill>
                <a:srgbClr val="10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sp>
          <p:nvSpPr>
            <p:cNvPr id="9" name="Oval 8">
              <a:extLst>
                <a:ext uri="{FF2B5EF4-FFF2-40B4-BE49-F238E27FC236}">
                  <a16:creationId xmlns:a16="http://schemas.microsoft.com/office/drawing/2014/main" id="{D290CB29-2BC1-7104-F656-582726C6EFC6}"/>
                </a:ext>
              </a:extLst>
            </p:cNvPr>
            <p:cNvSpPr/>
            <p:nvPr/>
          </p:nvSpPr>
          <p:spPr>
            <a:xfrm>
              <a:off x="735586" y="2698153"/>
              <a:ext cx="305026" cy="305026"/>
            </a:xfrm>
            <a:prstGeom prst="ellipse">
              <a:avLst/>
            </a:prstGeom>
            <a:solidFill>
              <a:srgbClr val="E5F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grpSp>
        <p:nvGrpSpPr>
          <p:cNvPr id="16" name="Group 15">
            <a:extLst>
              <a:ext uri="{FF2B5EF4-FFF2-40B4-BE49-F238E27FC236}">
                <a16:creationId xmlns:a16="http://schemas.microsoft.com/office/drawing/2014/main" id="{408BF777-844B-CCF4-0747-BBD1C58A4631}"/>
              </a:ext>
            </a:extLst>
          </p:cNvPr>
          <p:cNvGrpSpPr/>
          <p:nvPr/>
        </p:nvGrpSpPr>
        <p:grpSpPr>
          <a:xfrm rot="8761917">
            <a:off x="7083667" y="4196706"/>
            <a:ext cx="920540" cy="456120"/>
            <a:chOff x="4777236" y="3235257"/>
            <a:chExt cx="920540" cy="456120"/>
          </a:xfrm>
        </p:grpSpPr>
        <p:grpSp>
          <p:nvGrpSpPr>
            <p:cNvPr id="12" name="Group 11">
              <a:extLst>
                <a:ext uri="{FF2B5EF4-FFF2-40B4-BE49-F238E27FC236}">
                  <a16:creationId xmlns:a16="http://schemas.microsoft.com/office/drawing/2014/main" id="{8A19AAD3-FFAE-A984-015C-ECA0BC5EC4AC}"/>
                </a:ext>
              </a:extLst>
            </p:cNvPr>
            <p:cNvGrpSpPr/>
            <p:nvPr/>
          </p:nvGrpSpPr>
          <p:grpSpPr>
            <a:xfrm>
              <a:off x="4777236" y="3235257"/>
              <a:ext cx="920540" cy="456120"/>
              <a:chOff x="3853395" y="1539809"/>
              <a:chExt cx="920540" cy="456120"/>
            </a:xfrm>
          </p:grpSpPr>
          <p:cxnSp>
            <p:nvCxnSpPr>
              <p:cNvPr id="13" name="Straight Arrow Connector 12">
                <a:extLst>
                  <a:ext uri="{FF2B5EF4-FFF2-40B4-BE49-F238E27FC236}">
                    <a16:creationId xmlns:a16="http://schemas.microsoft.com/office/drawing/2014/main" id="{638DDB3C-719B-1242-1873-31FE976F20A6}"/>
                  </a:ext>
                </a:extLst>
              </p:cNvPr>
              <p:cNvCxnSpPr>
                <a:cxnSpLocks/>
              </p:cNvCxnSpPr>
              <p:nvPr/>
            </p:nvCxnSpPr>
            <p:spPr>
              <a:xfrm rot="12838083" flipH="1">
                <a:off x="4074068" y="1978682"/>
                <a:ext cx="699867" cy="10054"/>
              </a:xfrm>
              <a:prstGeom prst="straightConnector1">
                <a:avLst/>
              </a:prstGeom>
              <a:ln w="76200">
                <a:solidFill>
                  <a:srgbClr val="10E5B3"/>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422699E7-A0B2-7215-5811-F8C9D20E8FED}"/>
                  </a:ext>
                </a:extLst>
              </p:cNvPr>
              <p:cNvSpPr/>
              <p:nvPr/>
            </p:nvSpPr>
            <p:spPr>
              <a:xfrm>
                <a:off x="3853395" y="1539809"/>
                <a:ext cx="456120" cy="456120"/>
              </a:xfrm>
              <a:prstGeom prst="ellipse">
                <a:avLst/>
              </a:prstGeom>
              <a:solidFill>
                <a:srgbClr val="10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sp>
          <p:nvSpPr>
            <p:cNvPr id="15" name="Oval 14">
              <a:extLst>
                <a:ext uri="{FF2B5EF4-FFF2-40B4-BE49-F238E27FC236}">
                  <a16:creationId xmlns:a16="http://schemas.microsoft.com/office/drawing/2014/main" id="{D4DCFECD-6A77-214E-0195-EFEBFFB8F2BB}"/>
                </a:ext>
              </a:extLst>
            </p:cNvPr>
            <p:cNvSpPr/>
            <p:nvPr/>
          </p:nvSpPr>
          <p:spPr>
            <a:xfrm>
              <a:off x="4852783" y="3310804"/>
              <a:ext cx="305026" cy="305026"/>
            </a:xfrm>
            <a:prstGeom prst="ellipse">
              <a:avLst/>
            </a:prstGeom>
            <a:solidFill>
              <a:srgbClr val="6F9AC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grpSp>
        <p:nvGrpSpPr>
          <p:cNvPr id="26" name="Group 25">
            <a:extLst>
              <a:ext uri="{FF2B5EF4-FFF2-40B4-BE49-F238E27FC236}">
                <a16:creationId xmlns:a16="http://schemas.microsoft.com/office/drawing/2014/main" id="{98B85612-1370-FF62-C4F9-5C3F4CD61BCC}"/>
              </a:ext>
            </a:extLst>
          </p:cNvPr>
          <p:cNvGrpSpPr/>
          <p:nvPr/>
        </p:nvGrpSpPr>
        <p:grpSpPr>
          <a:xfrm>
            <a:off x="1235007" y="4562296"/>
            <a:ext cx="851890" cy="456120"/>
            <a:chOff x="660039" y="2622606"/>
            <a:chExt cx="851890" cy="456120"/>
          </a:xfrm>
        </p:grpSpPr>
        <p:grpSp>
          <p:nvGrpSpPr>
            <p:cNvPr id="27" name="Group 26">
              <a:extLst>
                <a:ext uri="{FF2B5EF4-FFF2-40B4-BE49-F238E27FC236}">
                  <a16:creationId xmlns:a16="http://schemas.microsoft.com/office/drawing/2014/main" id="{03F03935-583F-A2F8-2536-3C32B1D0E17D}"/>
                </a:ext>
              </a:extLst>
            </p:cNvPr>
            <p:cNvGrpSpPr/>
            <p:nvPr/>
          </p:nvGrpSpPr>
          <p:grpSpPr>
            <a:xfrm>
              <a:off x="660039" y="2622606"/>
              <a:ext cx="851890" cy="456120"/>
              <a:chOff x="3893040" y="1536969"/>
              <a:chExt cx="851890" cy="456120"/>
            </a:xfrm>
          </p:grpSpPr>
          <p:cxnSp>
            <p:nvCxnSpPr>
              <p:cNvPr id="29" name="Straight Arrow Connector 28">
                <a:extLst>
                  <a:ext uri="{FF2B5EF4-FFF2-40B4-BE49-F238E27FC236}">
                    <a16:creationId xmlns:a16="http://schemas.microsoft.com/office/drawing/2014/main" id="{F346C103-9591-9FC5-4756-BF5334BBD74A}"/>
                  </a:ext>
                </a:extLst>
              </p:cNvPr>
              <p:cNvCxnSpPr>
                <a:cxnSpLocks/>
              </p:cNvCxnSpPr>
              <p:nvPr/>
            </p:nvCxnSpPr>
            <p:spPr>
              <a:xfrm>
                <a:off x="4166196" y="1780897"/>
                <a:ext cx="578734" cy="0"/>
              </a:xfrm>
              <a:prstGeom prst="straightConnector1">
                <a:avLst/>
              </a:prstGeom>
              <a:ln w="76200">
                <a:solidFill>
                  <a:srgbClr val="10E5B3"/>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60C39426-A8F6-1B95-B6E0-4A632D1C0201}"/>
                  </a:ext>
                </a:extLst>
              </p:cNvPr>
              <p:cNvSpPr/>
              <p:nvPr/>
            </p:nvSpPr>
            <p:spPr>
              <a:xfrm>
                <a:off x="3893040" y="1536969"/>
                <a:ext cx="456120" cy="456120"/>
              </a:xfrm>
              <a:prstGeom prst="ellipse">
                <a:avLst/>
              </a:prstGeom>
              <a:solidFill>
                <a:srgbClr val="10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sp>
          <p:nvSpPr>
            <p:cNvPr id="28" name="Oval 27">
              <a:extLst>
                <a:ext uri="{FF2B5EF4-FFF2-40B4-BE49-F238E27FC236}">
                  <a16:creationId xmlns:a16="http://schemas.microsoft.com/office/drawing/2014/main" id="{D52D2A42-6C93-826E-2279-6851DB9669BC}"/>
                </a:ext>
              </a:extLst>
            </p:cNvPr>
            <p:cNvSpPr/>
            <p:nvPr/>
          </p:nvSpPr>
          <p:spPr>
            <a:xfrm>
              <a:off x="735586" y="2698153"/>
              <a:ext cx="305026" cy="305026"/>
            </a:xfrm>
            <a:prstGeom prst="ellipse">
              <a:avLst/>
            </a:prstGeom>
            <a:solidFill>
              <a:srgbClr val="2E3F2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grpSp>
        <p:nvGrpSpPr>
          <p:cNvPr id="32" name="Group 31">
            <a:extLst>
              <a:ext uri="{FF2B5EF4-FFF2-40B4-BE49-F238E27FC236}">
                <a16:creationId xmlns:a16="http://schemas.microsoft.com/office/drawing/2014/main" id="{576C63CA-1E2B-156E-F928-68659929A8FE}"/>
              </a:ext>
            </a:extLst>
          </p:cNvPr>
          <p:cNvGrpSpPr/>
          <p:nvPr/>
        </p:nvGrpSpPr>
        <p:grpSpPr>
          <a:xfrm rot="11216336">
            <a:off x="7060031" y="5280739"/>
            <a:ext cx="863802" cy="456120"/>
            <a:chOff x="660039" y="2622606"/>
            <a:chExt cx="863802" cy="456120"/>
          </a:xfrm>
        </p:grpSpPr>
        <p:grpSp>
          <p:nvGrpSpPr>
            <p:cNvPr id="33" name="Group 32">
              <a:extLst>
                <a:ext uri="{FF2B5EF4-FFF2-40B4-BE49-F238E27FC236}">
                  <a16:creationId xmlns:a16="http://schemas.microsoft.com/office/drawing/2014/main" id="{59EEDB6B-F869-9CD5-C39E-5080BC85B7D4}"/>
                </a:ext>
              </a:extLst>
            </p:cNvPr>
            <p:cNvGrpSpPr/>
            <p:nvPr/>
          </p:nvGrpSpPr>
          <p:grpSpPr>
            <a:xfrm>
              <a:off x="660039" y="2622606"/>
              <a:ext cx="863802" cy="456120"/>
              <a:chOff x="3893040" y="1536969"/>
              <a:chExt cx="863802" cy="456120"/>
            </a:xfrm>
          </p:grpSpPr>
          <p:cxnSp>
            <p:nvCxnSpPr>
              <p:cNvPr id="35" name="Straight Arrow Connector 34">
                <a:extLst>
                  <a:ext uri="{FF2B5EF4-FFF2-40B4-BE49-F238E27FC236}">
                    <a16:creationId xmlns:a16="http://schemas.microsoft.com/office/drawing/2014/main" id="{64306A1B-21B8-02F3-A029-DF24776D4BBA}"/>
                  </a:ext>
                </a:extLst>
              </p:cNvPr>
              <p:cNvCxnSpPr>
                <a:cxnSpLocks/>
              </p:cNvCxnSpPr>
              <p:nvPr/>
            </p:nvCxnSpPr>
            <p:spPr>
              <a:xfrm rot="11970146" flipH="1">
                <a:off x="4197173" y="1600641"/>
                <a:ext cx="559669" cy="281761"/>
              </a:xfrm>
              <a:prstGeom prst="straightConnector1">
                <a:avLst/>
              </a:prstGeom>
              <a:ln w="76200">
                <a:solidFill>
                  <a:srgbClr val="10E5B3"/>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D4CA306B-EFFB-58DE-139C-6A47E56143B8}"/>
                  </a:ext>
                </a:extLst>
              </p:cNvPr>
              <p:cNvSpPr/>
              <p:nvPr/>
            </p:nvSpPr>
            <p:spPr>
              <a:xfrm>
                <a:off x="3893040" y="1536969"/>
                <a:ext cx="456120" cy="456120"/>
              </a:xfrm>
              <a:prstGeom prst="ellipse">
                <a:avLst/>
              </a:prstGeom>
              <a:solidFill>
                <a:srgbClr val="10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sp>
          <p:nvSpPr>
            <p:cNvPr id="34" name="Oval 33">
              <a:extLst>
                <a:ext uri="{FF2B5EF4-FFF2-40B4-BE49-F238E27FC236}">
                  <a16:creationId xmlns:a16="http://schemas.microsoft.com/office/drawing/2014/main" id="{24E8C376-BAB4-E3CD-0809-97A5B5DA91DC}"/>
                </a:ext>
              </a:extLst>
            </p:cNvPr>
            <p:cNvSpPr/>
            <p:nvPr/>
          </p:nvSpPr>
          <p:spPr>
            <a:xfrm>
              <a:off x="735586" y="2698153"/>
              <a:ext cx="305026" cy="305026"/>
            </a:xfrm>
            <a:prstGeom prst="ellipse">
              <a:avLst/>
            </a:prstGeom>
            <a:solidFill>
              <a:srgbClr val="7378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grpSp>
        <p:nvGrpSpPr>
          <p:cNvPr id="41" name="Group 40">
            <a:extLst>
              <a:ext uri="{FF2B5EF4-FFF2-40B4-BE49-F238E27FC236}">
                <a16:creationId xmlns:a16="http://schemas.microsoft.com/office/drawing/2014/main" id="{49D8D28B-D778-6D35-D455-B6B0216BB82D}"/>
              </a:ext>
            </a:extLst>
          </p:cNvPr>
          <p:cNvGrpSpPr/>
          <p:nvPr/>
        </p:nvGrpSpPr>
        <p:grpSpPr>
          <a:xfrm rot="8761917">
            <a:off x="7086236" y="2620672"/>
            <a:ext cx="917731" cy="456120"/>
            <a:chOff x="4777236" y="3235257"/>
            <a:chExt cx="917731" cy="456120"/>
          </a:xfrm>
        </p:grpSpPr>
        <p:grpSp>
          <p:nvGrpSpPr>
            <p:cNvPr id="42" name="Group 41">
              <a:extLst>
                <a:ext uri="{FF2B5EF4-FFF2-40B4-BE49-F238E27FC236}">
                  <a16:creationId xmlns:a16="http://schemas.microsoft.com/office/drawing/2014/main" id="{25DA68E0-7189-F4E9-9377-B5F87CBA8E03}"/>
                </a:ext>
              </a:extLst>
            </p:cNvPr>
            <p:cNvGrpSpPr/>
            <p:nvPr/>
          </p:nvGrpSpPr>
          <p:grpSpPr>
            <a:xfrm>
              <a:off x="4777236" y="3235257"/>
              <a:ext cx="917731" cy="456120"/>
              <a:chOff x="3853395" y="1539809"/>
              <a:chExt cx="917731" cy="456120"/>
            </a:xfrm>
          </p:grpSpPr>
          <p:cxnSp>
            <p:nvCxnSpPr>
              <p:cNvPr id="44" name="Straight Arrow Connector 43">
                <a:extLst>
                  <a:ext uri="{FF2B5EF4-FFF2-40B4-BE49-F238E27FC236}">
                    <a16:creationId xmlns:a16="http://schemas.microsoft.com/office/drawing/2014/main" id="{5E7DBECE-D158-AEFD-A30D-3BBE89D6356D}"/>
                  </a:ext>
                </a:extLst>
              </p:cNvPr>
              <p:cNvCxnSpPr>
                <a:cxnSpLocks/>
              </p:cNvCxnSpPr>
              <p:nvPr/>
            </p:nvCxnSpPr>
            <p:spPr>
              <a:xfrm rot="12838083" flipH="1">
                <a:off x="4071259" y="1987878"/>
                <a:ext cx="699867" cy="0"/>
              </a:xfrm>
              <a:prstGeom prst="straightConnector1">
                <a:avLst/>
              </a:prstGeom>
              <a:ln w="76200">
                <a:solidFill>
                  <a:srgbClr val="10E5B3"/>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0F745A8D-FEFF-F861-205E-5EB5CE0E7D7B}"/>
                  </a:ext>
                </a:extLst>
              </p:cNvPr>
              <p:cNvSpPr/>
              <p:nvPr/>
            </p:nvSpPr>
            <p:spPr>
              <a:xfrm>
                <a:off x="3853395" y="1539809"/>
                <a:ext cx="456120" cy="456120"/>
              </a:xfrm>
              <a:prstGeom prst="ellipse">
                <a:avLst/>
              </a:prstGeom>
              <a:solidFill>
                <a:srgbClr val="10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sp>
          <p:nvSpPr>
            <p:cNvPr id="43" name="Oval 42">
              <a:extLst>
                <a:ext uri="{FF2B5EF4-FFF2-40B4-BE49-F238E27FC236}">
                  <a16:creationId xmlns:a16="http://schemas.microsoft.com/office/drawing/2014/main" id="{96B1FB31-DF3C-02F8-5313-56BB91B1C27C}"/>
                </a:ext>
              </a:extLst>
            </p:cNvPr>
            <p:cNvSpPr/>
            <p:nvPr/>
          </p:nvSpPr>
          <p:spPr>
            <a:xfrm>
              <a:off x="4852783" y="3310804"/>
              <a:ext cx="305026" cy="305026"/>
            </a:xfrm>
            <a:prstGeom prst="ellipse">
              <a:avLst/>
            </a:prstGeom>
            <a:solidFill>
              <a:srgbClr val="82B6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sp>
        <p:nvSpPr>
          <p:cNvPr id="103" name="TextBox 102">
            <a:extLst>
              <a:ext uri="{FF2B5EF4-FFF2-40B4-BE49-F238E27FC236}">
                <a16:creationId xmlns:a16="http://schemas.microsoft.com/office/drawing/2014/main" id="{83EC2FF9-557F-27D2-27E4-4FDDFE1B2B5B}"/>
              </a:ext>
            </a:extLst>
          </p:cNvPr>
          <p:cNvSpPr txBox="1"/>
          <p:nvPr/>
        </p:nvSpPr>
        <p:spPr>
          <a:xfrm>
            <a:off x="1244338" y="3073138"/>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grpSp>
        <p:nvGrpSpPr>
          <p:cNvPr id="111" name="Group 110">
            <a:extLst>
              <a:ext uri="{FF2B5EF4-FFF2-40B4-BE49-F238E27FC236}">
                <a16:creationId xmlns:a16="http://schemas.microsoft.com/office/drawing/2014/main" id="{51BDBA5C-88A1-D3FD-0F5C-671A074F6C9B}"/>
              </a:ext>
            </a:extLst>
          </p:cNvPr>
          <p:cNvGrpSpPr/>
          <p:nvPr/>
        </p:nvGrpSpPr>
        <p:grpSpPr>
          <a:xfrm>
            <a:off x="1235007" y="4562296"/>
            <a:ext cx="851890" cy="456120"/>
            <a:chOff x="1235007" y="4562296"/>
            <a:chExt cx="851890" cy="456120"/>
          </a:xfrm>
        </p:grpSpPr>
        <p:grpSp>
          <p:nvGrpSpPr>
            <p:cNvPr id="88" name="Group 87">
              <a:extLst>
                <a:ext uri="{FF2B5EF4-FFF2-40B4-BE49-F238E27FC236}">
                  <a16:creationId xmlns:a16="http://schemas.microsoft.com/office/drawing/2014/main" id="{C8BA5E2E-8B00-F8C5-39D2-087AC36D3F66}"/>
                </a:ext>
              </a:extLst>
            </p:cNvPr>
            <p:cNvGrpSpPr/>
            <p:nvPr/>
          </p:nvGrpSpPr>
          <p:grpSpPr>
            <a:xfrm>
              <a:off x="1235007" y="4562296"/>
              <a:ext cx="851890" cy="456120"/>
              <a:chOff x="660039" y="2622606"/>
              <a:chExt cx="851890" cy="456120"/>
            </a:xfrm>
          </p:grpSpPr>
          <p:grpSp>
            <p:nvGrpSpPr>
              <p:cNvPr id="89" name="Group 88">
                <a:extLst>
                  <a:ext uri="{FF2B5EF4-FFF2-40B4-BE49-F238E27FC236}">
                    <a16:creationId xmlns:a16="http://schemas.microsoft.com/office/drawing/2014/main" id="{D3DC98F5-41E1-18FB-F833-C14DFD78165A}"/>
                  </a:ext>
                </a:extLst>
              </p:cNvPr>
              <p:cNvGrpSpPr/>
              <p:nvPr/>
            </p:nvGrpSpPr>
            <p:grpSpPr>
              <a:xfrm>
                <a:off x="660039" y="2622606"/>
                <a:ext cx="851890" cy="456120"/>
                <a:chOff x="3893040" y="1536969"/>
                <a:chExt cx="851890" cy="456120"/>
              </a:xfrm>
            </p:grpSpPr>
            <p:cxnSp>
              <p:nvCxnSpPr>
                <p:cNvPr id="91" name="Straight Arrow Connector 90">
                  <a:extLst>
                    <a:ext uri="{FF2B5EF4-FFF2-40B4-BE49-F238E27FC236}">
                      <a16:creationId xmlns:a16="http://schemas.microsoft.com/office/drawing/2014/main" id="{AB8E7754-B935-4F91-5DD9-255E4D9038F8}"/>
                    </a:ext>
                  </a:extLst>
                </p:cNvPr>
                <p:cNvCxnSpPr>
                  <a:cxnSpLocks/>
                </p:cNvCxnSpPr>
                <p:nvPr/>
              </p:nvCxnSpPr>
              <p:spPr>
                <a:xfrm>
                  <a:off x="4166196" y="1780897"/>
                  <a:ext cx="578734" cy="0"/>
                </a:xfrm>
                <a:prstGeom prst="straightConnector1">
                  <a:avLst/>
                </a:prstGeom>
                <a:ln w="76200">
                  <a:solidFill>
                    <a:srgbClr val="10E5B3"/>
                  </a:solidFill>
                  <a:tailEnd type="triangle"/>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52DE4FF9-E473-5301-FDF6-252C8A392C1D}"/>
                    </a:ext>
                  </a:extLst>
                </p:cNvPr>
                <p:cNvSpPr/>
                <p:nvPr/>
              </p:nvSpPr>
              <p:spPr>
                <a:xfrm>
                  <a:off x="3893040" y="1536969"/>
                  <a:ext cx="456120" cy="456120"/>
                </a:xfrm>
                <a:prstGeom prst="ellipse">
                  <a:avLst/>
                </a:prstGeom>
                <a:solidFill>
                  <a:srgbClr val="10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sp>
            <p:nvSpPr>
              <p:cNvPr id="90" name="Oval 89">
                <a:extLst>
                  <a:ext uri="{FF2B5EF4-FFF2-40B4-BE49-F238E27FC236}">
                    <a16:creationId xmlns:a16="http://schemas.microsoft.com/office/drawing/2014/main" id="{066461C0-E0DF-5DE6-EF85-9547CE854D1B}"/>
                  </a:ext>
                </a:extLst>
              </p:cNvPr>
              <p:cNvSpPr/>
              <p:nvPr/>
            </p:nvSpPr>
            <p:spPr>
              <a:xfrm>
                <a:off x="735586" y="2698153"/>
                <a:ext cx="305026" cy="30502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sp>
          <p:nvSpPr>
            <p:cNvPr id="104" name="Multiply 103">
              <a:extLst>
                <a:ext uri="{FF2B5EF4-FFF2-40B4-BE49-F238E27FC236}">
                  <a16:creationId xmlns:a16="http://schemas.microsoft.com/office/drawing/2014/main" id="{3EB21A9A-9974-922D-C6BB-3A08598DB552}"/>
                </a:ext>
              </a:extLst>
            </p:cNvPr>
            <p:cNvSpPr/>
            <p:nvPr/>
          </p:nvSpPr>
          <p:spPr>
            <a:xfrm>
              <a:off x="1298972" y="4637843"/>
              <a:ext cx="328190" cy="313151"/>
            </a:xfrm>
            <a:prstGeom prst="mathMultiply">
              <a:avLst>
                <a:gd name="adj1" fmla="val 17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grpSp>
        <p:nvGrpSpPr>
          <p:cNvPr id="110" name="Group 109">
            <a:extLst>
              <a:ext uri="{FF2B5EF4-FFF2-40B4-BE49-F238E27FC236}">
                <a16:creationId xmlns:a16="http://schemas.microsoft.com/office/drawing/2014/main" id="{12F0C967-C4E5-376A-BDFD-02E2199AC127}"/>
              </a:ext>
            </a:extLst>
          </p:cNvPr>
          <p:cNvGrpSpPr/>
          <p:nvPr/>
        </p:nvGrpSpPr>
        <p:grpSpPr>
          <a:xfrm>
            <a:off x="1235007" y="3936966"/>
            <a:ext cx="851890" cy="456120"/>
            <a:chOff x="1235007" y="3936966"/>
            <a:chExt cx="851890" cy="456120"/>
          </a:xfrm>
        </p:grpSpPr>
        <p:grpSp>
          <p:nvGrpSpPr>
            <p:cNvPr id="78" name="Group 77">
              <a:extLst>
                <a:ext uri="{FF2B5EF4-FFF2-40B4-BE49-F238E27FC236}">
                  <a16:creationId xmlns:a16="http://schemas.microsoft.com/office/drawing/2014/main" id="{0CF66143-377F-C34D-D52B-23B71358541C}"/>
                </a:ext>
              </a:extLst>
            </p:cNvPr>
            <p:cNvGrpSpPr/>
            <p:nvPr/>
          </p:nvGrpSpPr>
          <p:grpSpPr>
            <a:xfrm>
              <a:off x="1235007" y="3936966"/>
              <a:ext cx="851890" cy="456120"/>
              <a:chOff x="660039" y="2622606"/>
              <a:chExt cx="851890" cy="456120"/>
            </a:xfrm>
          </p:grpSpPr>
          <p:grpSp>
            <p:nvGrpSpPr>
              <p:cNvPr id="79" name="Group 78">
                <a:extLst>
                  <a:ext uri="{FF2B5EF4-FFF2-40B4-BE49-F238E27FC236}">
                    <a16:creationId xmlns:a16="http://schemas.microsoft.com/office/drawing/2014/main" id="{56F527B5-1918-7C4C-0CED-94D0FF89403C}"/>
                  </a:ext>
                </a:extLst>
              </p:cNvPr>
              <p:cNvGrpSpPr/>
              <p:nvPr/>
            </p:nvGrpSpPr>
            <p:grpSpPr>
              <a:xfrm>
                <a:off x="660039" y="2622606"/>
                <a:ext cx="851890" cy="456120"/>
                <a:chOff x="3893040" y="1536969"/>
                <a:chExt cx="851890" cy="456120"/>
              </a:xfrm>
            </p:grpSpPr>
            <p:cxnSp>
              <p:nvCxnSpPr>
                <p:cNvPr id="81" name="Straight Arrow Connector 80">
                  <a:extLst>
                    <a:ext uri="{FF2B5EF4-FFF2-40B4-BE49-F238E27FC236}">
                      <a16:creationId xmlns:a16="http://schemas.microsoft.com/office/drawing/2014/main" id="{CB8433AC-7449-B70F-7E36-91C6E8C5ECB8}"/>
                    </a:ext>
                  </a:extLst>
                </p:cNvPr>
                <p:cNvCxnSpPr>
                  <a:cxnSpLocks/>
                </p:cNvCxnSpPr>
                <p:nvPr/>
              </p:nvCxnSpPr>
              <p:spPr>
                <a:xfrm flipV="1">
                  <a:off x="4166196" y="1765029"/>
                  <a:ext cx="578734" cy="15868"/>
                </a:xfrm>
                <a:prstGeom prst="straightConnector1">
                  <a:avLst/>
                </a:prstGeom>
                <a:ln w="76200">
                  <a:solidFill>
                    <a:srgbClr val="10E5B3"/>
                  </a:solidFill>
                  <a:tailEnd type="triangle"/>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A8A92A6C-6B53-62DB-8A7A-2C8D638E4407}"/>
                    </a:ext>
                  </a:extLst>
                </p:cNvPr>
                <p:cNvSpPr/>
                <p:nvPr/>
              </p:nvSpPr>
              <p:spPr>
                <a:xfrm>
                  <a:off x="3893040" y="1536969"/>
                  <a:ext cx="456120" cy="456120"/>
                </a:xfrm>
                <a:prstGeom prst="ellipse">
                  <a:avLst/>
                </a:prstGeom>
                <a:solidFill>
                  <a:srgbClr val="10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sp>
            <p:nvSpPr>
              <p:cNvPr id="80" name="Oval 79">
                <a:extLst>
                  <a:ext uri="{FF2B5EF4-FFF2-40B4-BE49-F238E27FC236}">
                    <a16:creationId xmlns:a16="http://schemas.microsoft.com/office/drawing/2014/main" id="{58E3042E-23A5-236A-0323-AF7F707B3E41}"/>
                  </a:ext>
                </a:extLst>
              </p:cNvPr>
              <p:cNvSpPr/>
              <p:nvPr/>
            </p:nvSpPr>
            <p:spPr>
              <a:xfrm>
                <a:off x="735586" y="2698153"/>
                <a:ext cx="305026" cy="305026"/>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sp>
          <p:nvSpPr>
            <p:cNvPr id="105" name="Multiply 104">
              <a:extLst>
                <a:ext uri="{FF2B5EF4-FFF2-40B4-BE49-F238E27FC236}">
                  <a16:creationId xmlns:a16="http://schemas.microsoft.com/office/drawing/2014/main" id="{F231EEC4-AE3C-74F3-AAD3-80059898C18A}"/>
                </a:ext>
              </a:extLst>
            </p:cNvPr>
            <p:cNvSpPr/>
            <p:nvPr/>
          </p:nvSpPr>
          <p:spPr>
            <a:xfrm>
              <a:off x="1298138" y="4007173"/>
              <a:ext cx="328190" cy="313151"/>
            </a:xfrm>
            <a:prstGeom prst="mathMultiply">
              <a:avLst>
                <a:gd name="adj1" fmla="val 17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grpSp>
        <p:nvGrpSpPr>
          <p:cNvPr id="114" name="Group 113">
            <a:extLst>
              <a:ext uri="{FF2B5EF4-FFF2-40B4-BE49-F238E27FC236}">
                <a16:creationId xmlns:a16="http://schemas.microsoft.com/office/drawing/2014/main" id="{9FAE44C1-9953-D53A-A2EA-DA7A2CAA7299}"/>
              </a:ext>
            </a:extLst>
          </p:cNvPr>
          <p:cNvGrpSpPr/>
          <p:nvPr/>
        </p:nvGrpSpPr>
        <p:grpSpPr>
          <a:xfrm>
            <a:off x="7061655" y="5283277"/>
            <a:ext cx="863802" cy="456120"/>
            <a:chOff x="7541229" y="5680210"/>
            <a:chExt cx="863802" cy="456120"/>
          </a:xfrm>
        </p:grpSpPr>
        <p:grpSp>
          <p:nvGrpSpPr>
            <p:cNvPr id="93" name="Group 92">
              <a:extLst>
                <a:ext uri="{FF2B5EF4-FFF2-40B4-BE49-F238E27FC236}">
                  <a16:creationId xmlns:a16="http://schemas.microsoft.com/office/drawing/2014/main" id="{EF632DDE-ACE3-15F4-49E0-59C8F125AE21}"/>
                </a:ext>
              </a:extLst>
            </p:cNvPr>
            <p:cNvGrpSpPr/>
            <p:nvPr/>
          </p:nvGrpSpPr>
          <p:grpSpPr>
            <a:xfrm rot="11216336">
              <a:off x="7541229" y="5680210"/>
              <a:ext cx="863802" cy="456120"/>
              <a:chOff x="660039" y="2622606"/>
              <a:chExt cx="863802" cy="456120"/>
            </a:xfrm>
          </p:grpSpPr>
          <p:grpSp>
            <p:nvGrpSpPr>
              <p:cNvPr id="94" name="Group 93">
                <a:extLst>
                  <a:ext uri="{FF2B5EF4-FFF2-40B4-BE49-F238E27FC236}">
                    <a16:creationId xmlns:a16="http://schemas.microsoft.com/office/drawing/2014/main" id="{5A89DEA0-6498-7881-B1C3-01B309914DCA}"/>
                  </a:ext>
                </a:extLst>
              </p:cNvPr>
              <p:cNvGrpSpPr/>
              <p:nvPr/>
            </p:nvGrpSpPr>
            <p:grpSpPr>
              <a:xfrm>
                <a:off x="660039" y="2622606"/>
                <a:ext cx="863802" cy="456120"/>
                <a:chOff x="3893040" y="1536969"/>
                <a:chExt cx="863802" cy="456120"/>
              </a:xfrm>
            </p:grpSpPr>
            <p:cxnSp>
              <p:nvCxnSpPr>
                <p:cNvPr id="96" name="Straight Arrow Connector 95">
                  <a:extLst>
                    <a:ext uri="{FF2B5EF4-FFF2-40B4-BE49-F238E27FC236}">
                      <a16:creationId xmlns:a16="http://schemas.microsoft.com/office/drawing/2014/main" id="{D5D8483A-6FCC-2240-186C-2477004043F6}"/>
                    </a:ext>
                  </a:extLst>
                </p:cNvPr>
                <p:cNvCxnSpPr>
                  <a:cxnSpLocks/>
                </p:cNvCxnSpPr>
                <p:nvPr/>
              </p:nvCxnSpPr>
              <p:spPr>
                <a:xfrm rot="11970146" flipH="1">
                  <a:off x="4197173" y="1600641"/>
                  <a:ext cx="559669" cy="281761"/>
                </a:xfrm>
                <a:prstGeom prst="straightConnector1">
                  <a:avLst/>
                </a:prstGeom>
                <a:ln w="76200">
                  <a:solidFill>
                    <a:srgbClr val="10E5B3"/>
                  </a:solidFill>
                  <a:tailEnd type="triangle"/>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10506CE3-959D-1CB5-87B5-CF67AE804869}"/>
                    </a:ext>
                  </a:extLst>
                </p:cNvPr>
                <p:cNvSpPr/>
                <p:nvPr/>
              </p:nvSpPr>
              <p:spPr>
                <a:xfrm>
                  <a:off x="3893040" y="1536969"/>
                  <a:ext cx="456120" cy="456120"/>
                </a:xfrm>
                <a:prstGeom prst="ellipse">
                  <a:avLst/>
                </a:prstGeom>
                <a:solidFill>
                  <a:srgbClr val="10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sp>
            <p:nvSpPr>
              <p:cNvPr id="95" name="Oval 94">
                <a:extLst>
                  <a:ext uri="{FF2B5EF4-FFF2-40B4-BE49-F238E27FC236}">
                    <a16:creationId xmlns:a16="http://schemas.microsoft.com/office/drawing/2014/main" id="{0D1CE525-C899-B241-D911-90A7C7F8D4C9}"/>
                  </a:ext>
                </a:extLst>
              </p:cNvPr>
              <p:cNvSpPr/>
              <p:nvPr/>
            </p:nvSpPr>
            <p:spPr>
              <a:xfrm>
                <a:off x="735586" y="2698153"/>
                <a:ext cx="305026" cy="305026"/>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sp>
          <p:nvSpPr>
            <p:cNvPr id="106" name="Multiply 105">
              <a:extLst>
                <a:ext uri="{FF2B5EF4-FFF2-40B4-BE49-F238E27FC236}">
                  <a16:creationId xmlns:a16="http://schemas.microsoft.com/office/drawing/2014/main" id="{EBC0429C-5B3C-814C-9DF8-2BDACCDC2E2A}"/>
                </a:ext>
              </a:extLst>
            </p:cNvPr>
            <p:cNvSpPr/>
            <p:nvPr/>
          </p:nvSpPr>
          <p:spPr>
            <a:xfrm>
              <a:off x="8011383" y="5776320"/>
              <a:ext cx="328190" cy="313151"/>
            </a:xfrm>
            <a:prstGeom prst="mathMultiply">
              <a:avLst>
                <a:gd name="adj1" fmla="val 17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grpSp>
        <p:nvGrpSpPr>
          <p:cNvPr id="113" name="Group 112">
            <a:extLst>
              <a:ext uri="{FF2B5EF4-FFF2-40B4-BE49-F238E27FC236}">
                <a16:creationId xmlns:a16="http://schemas.microsoft.com/office/drawing/2014/main" id="{A51BD2C4-E2D6-525B-A0A5-718B679A1397}"/>
              </a:ext>
            </a:extLst>
          </p:cNvPr>
          <p:cNvGrpSpPr/>
          <p:nvPr/>
        </p:nvGrpSpPr>
        <p:grpSpPr>
          <a:xfrm>
            <a:off x="7083580" y="4135896"/>
            <a:ext cx="920540" cy="514379"/>
            <a:chOff x="7083667" y="4138447"/>
            <a:chExt cx="920540" cy="514379"/>
          </a:xfrm>
        </p:grpSpPr>
        <p:grpSp>
          <p:nvGrpSpPr>
            <p:cNvPr id="83" name="Group 82">
              <a:extLst>
                <a:ext uri="{FF2B5EF4-FFF2-40B4-BE49-F238E27FC236}">
                  <a16:creationId xmlns:a16="http://schemas.microsoft.com/office/drawing/2014/main" id="{D14D4B67-536A-A9F6-5335-78BBE6647D68}"/>
                </a:ext>
              </a:extLst>
            </p:cNvPr>
            <p:cNvGrpSpPr/>
            <p:nvPr/>
          </p:nvGrpSpPr>
          <p:grpSpPr>
            <a:xfrm rot="8761917">
              <a:off x="7083667" y="4196706"/>
              <a:ext cx="920540" cy="456120"/>
              <a:chOff x="4777236" y="3235257"/>
              <a:chExt cx="920540" cy="456120"/>
            </a:xfrm>
          </p:grpSpPr>
          <p:grpSp>
            <p:nvGrpSpPr>
              <p:cNvPr id="84" name="Group 83">
                <a:extLst>
                  <a:ext uri="{FF2B5EF4-FFF2-40B4-BE49-F238E27FC236}">
                    <a16:creationId xmlns:a16="http://schemas.microsoft.com/office/drawing/2014/main" id="{EDA6417A-E647-9212-305A-6E044D690C50}"/>
                  </a:ext>
                </a:extLst>
              </p:cNvPr>
              <p:cNvGrpSpPr/>
              <p:nvPr/>
            </p:nvGrpSpPr>
            <p:grpSpPr>
              <a:xfrm>
                <a:off x="4777236" y="3235257"/>
                <a:ext cx="920540" cy="456120"/>
                <a:chOff x="3853395" y="1539809"/>
                <a:chExt cx="920540" cy="456120"/>
              </a:xfrm>
            </p:grpSpPr>
            <p:cxnSp>
              <p:nvCxnSpPr>
                <p:cNvPr id="86" name="Straight Arrow Connector 85">
                  <a:extLst>
                    <a:ext uri="{FF2B5EF4-FFF2-40B4-BE49-F238E27FC236}">
                      <a16:creationId xmlns:a16="http://schemas.microsoft.com/office/drawing/2014/main" id="{7D220F99-523E-96AA-5D53-209CB35F4256}"/>
                    </a:ext>
                  </a:extLst>
                </p:cNvPr>
                <p:cNvCxnSpPr>
                  <a:cxnSpLocks/>
                </p:cNvCxnSpPr>
                <p:nvPr/>
              </p:nvCxnSpPr>
              <p:spPr>
                <a:xfrm rot="12838083" flipH="1">
                  <a:off x="4074068" y="1978682"/>
                  <a:ext cx="699867" cy="10054"/>
                </a:xfrm>
                <a:prstGeom prst="straightConnector1">
                  <a:avLst/>
                </a:prstGeom>
                <a:ln w="76200">
                  <a:solidFill>
                    <a:srgbClr val="10E5B3"/>
                  </a:solidFill>
                  <a:tailEnd type="triangle"/>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E07CCA45-DA07-8DD5-9DCD-3B705577A624}"/>
                    </a:ext>
                  </a:extLst>
                </p:cNvPr>
                <p:cNvSpPr/>
                <p:nvPr/>
              </p:nvSpPr>
              <p:spPr>
                <a:xfrm>
                  <a:off x="3853395" y="1539809"/>
                  <a:ext cx="456120" cy="456120"/>
                </a:xfrm>
                <a:prstGeom prst="ellipse">
                  <a:avLst/>
                </a:prstGeom>
                <a:solidFill>
                  <a:srgbClr val="10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sp>
            <p:nvSpPr>
              <p:cNvPr id="85" name="Oval 84">
                <a:extLst>
                  <a:ext uri="{FF2B5EF4-FFF2-40B4-BE49-F238E27FC236}">
                    <a16:creationId xmlns:a16="http://schemas.microsoft.com/office/drawing/2014/main" id="{B86BA7AB-AAB2-9C07-EB46-81912080C326}"/>
                  </a:ext>
                </a:extLst>
              </p:cNvPr>
              <p:cNvSpPr/>
              <p:nvPr/>
            </p:nvSpPr>
            <p:spPr>
              <a:xfrm>
                <a:off x="4852783" y="3310804"/>
                <a:ext cx="305026" cy="305026"/>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sp>
          <p:nvSpPr>
            <p:cNvPr id="108" name="Multiply 107">
              <a:extLst>
                <a:ext uri="{FF2B5EF4-FFF2-40B4-BE49-F238E27FC236}">
                  <a16:creationId xmlns:a16="http://schemas.microsoft.com/office/drawing/2014/main" id="{E9B804C9-558C-D302-45B5-A265FE5D691E}"/>
                </a:ext>
              </a:extLst>
            </p:cNvPr>
            <p:cNvSpPr/>
            <p:nvPr/>
          </p:nvSpPr>
          <p:spPr>
            <a:xfrm>
              <a:off x="7572425" y="4138447"/>
              <a:ext cx="328190" cy="313151"/>
            </a:xfrm>
            <a:prstGeom prst="mathMultiply">
              <a:avLst>
                <a:gd name="adj1" fmla="val 17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grpSp>
        <p:nvGrpSpPr>
          <p:cNvPr id="112" name="Group 111">
            <a:extLst>
              <a:ext uri="{FF2B5EF4-FFF2-40B4-BE49-F238E27FC236}">
                <a16:creationId xmlns:a16="http://schemas.microsoft.com/office/drawing/2014/main" id="{D7268658-5760-4E07-09BD-1062CF31A094}"/>
              </a:ext>
            </a:extLst>
          </p:cNvPr>
          <p:cNvGrpSpPr/>
          <p:nvPr/>
        </p:nvGrpSpPr>
        <p:grpSpPr>
          <a:xfrm>
            <a:off x="7086236" y="2558893"/>
            <a:ext cx="917731" cy="517899"/>
            <a:chOff x="7086236" y="2558893"/>
            <a:chExt cx="917731" cy="517899"/>
          </a:xfrm>
        </p:grpSpPr>
        <p:grpSp>
          <p:nvGrpSpPr>
            <p:cNvPr id="98" name="Group 97">
              <a:extLst>
                <a:ext uri="{FF2B5EF4-FFF2-40B4-BE49-F238E27FC236}">
                  <a16:creationId xmlns:a16="http://schemas.microsoft.com/office/drawing/2014/main" id="{AC20446C-2E15-5F5B-FDA0-56375BB5DE73}"/>
                </a:ext>
              </a:extLst>
            </p:cNvPr>
            <p:cNvGrpSpPr/>
            <p:nvPr/>
          </p:nvGrpSpPr>
          <p:grpSpPr>
            <a:xfrm rot="8761917">
              <a:off x="7086236" y="2620672"/>
              <a:ext cx="917731" cy="456120"/>
              <a:chOff x="4777236" y="3235257"/>
              <a:chExt cx="917731" cy="456120"/>
            </a:xfrm>
          </p:grpSpPr>
          <p:grpSp>
            <p:nvGrpSpPr>
              <p:cNvPr id="99" name="Group 98">
                <a:extLst>
                  <a:ext uri="{FF2B5EF4-FFF2-40B4-BE49-F238E27FC236}">
                    <a16:creationId xmlns:a16="http://schemas.microsoft.com/office/drawing/2014/main" id="{46928008-17EE-4DE2-969A-D838C3722304}"/>
                  </a:ext>
                </a:extLst>
              </p:cNvPr>
              <p:cNvGrpSpPr/>
              <p:nvPr/>
            </p:nvGrpSpPr>
            <p:grpSpPr>
              <a:xfrm>
                <a:off x="4777236" y="3235257"/>
                <a:ext cx="917731" cy="456120"/>
                <a:chOff x="3853395" y="1539809"/>
                <a:chExt cx="917731" cy="456120"/>
              </a:xfrm>
            </p:grpSpPr>
            <p:cxnSp>
              <p:nvCxnSpPr>
                <p:cNvPr id="101" name="Straight Arrow Connector 100">
                  <a:extLst>
                    <a:ext uri="{FF2B5EF4-FFF2-40B4-BE49-F238E27FC236}">
                      <a16:creationId xmlns:a16="http://schemas.microsoft.com/office/drawing/2014/main" id="{13B0D6F7-5F0D-0D97-9CD8-1B9A5A2D5DCF}"/>
                    </a:ext>
                  </a:extLst>
                </p:cNvPr>
                <p:cNvCxnSpPr>
                  <a:cxnSpLocks/>
                </p:cNvCxnSpPr>
                <p:nvPr/>
              </p:nvCxnSpPr>
              <p:spPr>
                <a:xfrm rot="12838083" flipH="1">
                  <a:off x="4071259" y="1987878"/>
                  <a:ext cx="699867" cy="0"/>
                </a:xfrm>
                <a:prstGeom prst="straightConnector1">
                  <a:avLst/>
                </a:prstGeom>
                <a:ln w="76200">
                  <a:solidFill>
                    <a:srgbClr val="10E5B3"/>
                  </a:solidFill>
                  <a:tailEnd type="triangle"/>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id="{1C3D7296-4460-584E-125B-9AC6B8945E57}"/>
                    </a:ext>
                  </a:extLst>
                </p:cNvPr>
                <p:cNvSpPr/>
                <p:nvPr/>
              </p:nvSpPr>
              <p:spPr>
                <a:xfrm>
                  <a:off x="3853395" y="1539809"/>
                  <a:ext cx="456120" cy="456120"/>
                </a:xfrm>
                <a:prstGeom prst="ellipse">
                  <a:avLst/>
                </a:prstGeom>
                <a:solidFill>
                  <a:srgbClr val="10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sp>
            <p:nvSpPr>
              <p:cNvPr id="100" name="Oval 99">
                <a:extLst>
                  <a:ext uri="{FF2B5EF4-FFF2-40B4-BE49-F238E27FC236}">
                    <a16:creationId xmlns:a16="http://schemas.microsoft.com/office/drawing/2014/main" id="{FA11A479-B915-905F-C649-9990816CCF27}"/>
                  </a:ext>
                </a:extLst>
              </p:cNvPr>
              <p:cNvSpPr/>
              <p:nvPr/>
            </p:nvSpPr>
            <p:spPr>
              <a:xfrm>
                <a:off x="4852783" y="3310804"/>
                <a:ext cx="305026" cy="305026"/>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sp>
          <p:nvSpPr>
            <p:cNvPr id="109" name="Multiply 108">
              <a:extLst>
                <a:ext uri="{FF2B5EF4-FFF2-40B4-BE49-F238E27FC236}">
                  <a16:creationId xmlns:a16="http://schemas.microsoft.com/office/drawing/2014/main" id="{C262A505-0B8B-54B9-D009-3DE71E51F3E1}"/>
                </a:ext>
              </a:extLst>
            </p:cNvPr>
            <p:cNvSpPr/>
            <p:nvPr/>
          </p:nvSpPr>
          <p:spPr>
            <a:xfrm>
              <a:off x="7572425" y="2558893"/>
              <a:ext cx="328190" cy="313151"/>
            </a:xfrm>
            <a:prstGeom prst="mathMultiply">
              <a:avLst>
                <a:gd name="adj1" fmla="val 17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pic>
        <p:nvPicPr>
          <p:cNvPr id="115" name="Picture 8">
            <a:extLst>
              <a:ext uri="{FF2B5EF4-FFF2-40B4-BE49-F238E27FC236}">
                <a16:creationId xmlns:a16="http://schemas.microsoft.com/office/drawing/2014/main" id="{C748C4A3-26E0-2992-B5FD-8E3A1B4D1DF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768895" y="1265096"/>
            <a:ext cx="7520512" cy="5096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13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1EDEA43-FD2D-CC7D-D4F5-D59F6FE958A4}"/>
              </a:ext>
            </a:extLst>
          </p:cNvPr>
          <p:cNvSpPr>
            <a:spLocks noGrp="1"/>
          </p:cNvSpPr>
          <p:nvPr>
            <p:ph type="body" sz="quarter" idx="24"/>
          </p:nvPr>
        </p:nvSpPr>
        <p:spPr/>
        <p:txBody>
          <a:bodyPr/>
          <a:lstStyle/>
          <a:p>
            <a:r>
              <a:rPr lang="en-US"/>
              <a:t>Realistic </a:t>
            </a:r>
            <a:r>
              <a:rPr lang="en-US" err="1"/>
              <a:t>Colours</a:t>
            </a:r>
            <a:endParaRPr lang="en-US"/>
          </a:p>
        </p:txBody>
      </p:sp>
      <p:pic>
        <p:nvPicPr>
          <p:cNvPr id="2" name="Picture 1">
            <a:extLst>
              <a:ext uri="{FF2B5EF4-FFF2-40B4-BE49-F238E27FC236}">
                <a16:creationId xmlns:a16="http://schemas.microsoft.com/office/drawing/2014/main" id="{DD19936A-581B-3809-ACD1-9E8F831C0297}"/>
              </a:ext>
            </a:extLst>
          </p:cNvPr>
          <p:cNvPicPr>
            <a:picLocks noChangeAspect="1"/>
          </p:cNvPicPr>
          <p:nvPr/>
        </p:nvPicPr>
        <p:blipFill>
          <a:blip r:embed="rId3" cstate="screen">
            <a:extLst>
              <a:ext uri="{28A0092B-C50C-407E-A947-70E740481C1C}">
                <a14:useLocalDpi xmlns:a14="http://schemas.microsoft.com/office/drawing/2010/main"/>
              </a:ext>
            </a:extLst>
          </a:blip>
          <a:srcRect t="-210"/>
          <a:stretch>
            <a:fillRect/>
          </a:stretch>
        </p:blipFill>
        <p:spPr>
          <a:xfrm>
            <a:off x="431800" y="1281117"/>
            <a:ext cx="4140200" cy="5027607"/>
          </a:xfrm>
          <a:prstGeom prst="rect">
            <a:avLst/>
          </a:prstGeom>
        </p:spPr>
      </p:pic>
      <p:grpSp>
        <p:nvGrpSpPr>
          <p:cNvPr id="3" name="Group 2">
            <a:extLst>
              <a:ext uri="{FF2B5EF4-FFF2-40B4-BE49-F238E27FC236}">
                <a16:creationId xmlns:a16="http://schemas.microsoft.com/office/drawing/2014/main" id="{49E417A7-2406-8CB5-E0D1-48F0D2D3F52F}"/>
              </a:ext>
            </a:extLst>
          </p:cNvPr>
          <p:cNvGrpSpPr/>
          <p:nvPr/>
        </p:nvGrpSpPr>
        <p:grpSpPr>
          <a:xfrm>
            <a:off x="4846957" y="2199796"/>
            <a:ext cx="3518695" cy="3929091"/>
            <a:chOff x="5213788" y="2379634"/>
            <a:chExt cx="3518695" cy="3929091"/>
          </a:xfrm>
        </p:grpSpPr>
        <p:grpSp>
          <p:nvGrpSpPr>
            <p:cNvPr id="4" name="Group 3">
              <a:extLst>
                <a:ext uri="{FF2B5EF4-FFF2-40B4-BE49-F238E27FC236}">
                  <a16:creationId xmlns:a16="http://schemas.microsoft.com/office/drawing/2014/main" id="{CC4E7CD3-38C8-2840-4447-35207D71C040}"/>
                </a:ext>
              </a:extLst>
            </p:cNvPr>
            <p:cNvGrpSpPr/>
            <p:nvPr/>
          </p:nvGrpSpPr>
          <p:grpSpPr>
            <a:xfrm>
              <a:off x="5770001" y="4284544"/>
              <a:ext cx="700243" cy="90371"/>
              <a:chOff x="5568124" y="3307137"/>
              <a:chExt cx="567438" cy="90371"/>
            </a:xfrm>
          </p:grpSpPr>
          <p:sp>
            <p:nvSpPr>
              <p:cNvPr id="25" name="Rectangle 24">
                <a:extLst>
                  <a:ext uri="{FF2B5EF4-FFF2-40B4-BE49-F238E27FC236}">
                    <a16:creationId xmlns:a16="http://schemas.microsoft.com/office/drawing/2014/main" id="{B1769E45-0D09-6535-19F2-F175DF6F7199}"/>
                  </a:ext>
                </a:extLst>
              </p:cNvPr>
              <p:cNvSpPr/>
              <p:nvPr/>
            </p:nvSpPr>
            <p:spPr>
              <a:xfrm>
                <a:off x="5568124" y="3307137"/>
                <a:ext cx="567438" cy="90371"/>
              </a:xfrm>
              <a:prstGeom prst="rect">
                <a:avLst/>
              </a:prstGeom>
              <a:solidFill>
                <a:srgbClr val="FFEDBF"/>
              </a:solidFill>
              <a:ln>
                <a:noFill/>
              </a:ln>
              <a:effectLst>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cxnSp>
            <p:nvCxnSpPr>
              <p:cNvPr id="26" name="Straight Connector 25">
                <a:extLst>
                  <a:ext uri="{FF2B5EF4-FFF2-40B4-BE49-F238E27FC236}">
                    <a16:creationId xmlns:a16="http://schemas.microsoft.com/office/drawing/2014/main" id="{5FF0EEFB-E0FC-C824-B113-8CA0023AC3F5}"/>
                  </a:ext>
                </a:extLst>
              </p:cNvPr>
              <p:cNvCxnSpPr/>
              <p:nvPr/>
            </p:nvCxnSpPr>
            <p:spPr>
              <a:xfrm>
                <a:off x="5720156" y="3307137"/>
                <a:ext cx="0" cy="90371"/>
              </a:xfrm>
              <a:prstGeom prst="line">
                <a:avLst/>
              </a:prstGeom>
              <a:ln>
                <a:solidFill>
                  <a:srgbClr val="897A52"/>
                </a:solidFill>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EFCE5759-357D-5ED4-B33D-69761E4DD9A0}"/>
                  </a:ext>
                </a:extLst>
              </p:cNvPr>
              <p:cNvCxnSpPr/>
              <p:nvPr/>
            </p:nvCxnSpPr>
            <p:spPr>
              <a:xfrm>
                <a:off x="5851843" y="3307137"/>
                <a:ext cx="0" cy="90371"/>
              </a:xfrm>
              <a:prstGeom prst="line">
                <a:avLst/>
              </a:prstGeom>
              <a:ln>
                <a:solidFill>
                  <a:srgbClr val="897A52"/>
                </a:solidFill>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7946B93E-40F4-CC86-7960-07494B035563}"/>
                  </a:ext>
                </a:extLst>
              </p:cNvPr>
              <p:cNvCxnSpPr/>
              <p:nvPr/>
            </p:nvCxnSpPr>
            <p:spPr>
              <a:xfrm>
                <a:off x="5973451" y="3307137"/>
                <a:ext cx="0" cy="90371"/>
              </a:xfrm>
              <a:prstGeom prst="line">
                <a:avLst/>
              </a:prstGeom>
              <a:ln>
                <a:solidFill>
                  <a:srgbClr val="897A52"/>
                </a:solidFill>
              </a:ln>
              <a:effectLst/>
            </p:spPr>
            <p:style>
              <a:lnRef idx="1">
                <a:schemeClr val="dk1"/>
              </a:lnRef>
              <a:fillRef idx="0">
                <a:schemeClr val="dk1"/>
              </a:fillRef>
              <a:effectRef idx="0">
                <a:schemeClr val="dk1"/>
              </a:effectRef>
              <a:fontRef idx="minor">
                <a:schemeClr val="tx1"/>
              </a:fontRef>
            </p:style>
          </p:cxnSp>
        </p:grpSp>
        <p:grpSp>
          <p:nvGrpSpPr>
            <p:cNvPr id="5" name="Group 4">
              <a:extLst>
                <a:ext uri="{FF2B5EF4-FFF2-40B4-BE49-F238E27FC236}">
                  <a16:creationId xmlns:a16="http://schemas.microsoft.com/office/drawing/2014/main" id="{A7FCF667-D639-8D81-5AAE-0CEB214B6FA7}"/>
                </a:ext>
              </a:extLst>
            </p:cNvPr>
            <p:cNvGrpSpPr/>
            <p:nvPr/>
          </p:nvGrpSpPr>
          <p:grpSpPr>
            <a:xfrm>
              <a:off x="7655198" y="4284544"/>
              <a:ext cx="700243" cy="90371"/>
              <a:chOff x="5568124" y="3307137"/>
              <a:chExt cx="567438" cy="90371"/>
            </a:xfrm>
          </p:grpSpPr>
          <p:sp>
            <p:nvSpPr>
              <p:cNvPr id="21" name="Rectangle 20">
                <a:extLst>
                  <a:ext uri="{FF2B5EF4-FFF2-40B4-BE49-F238E27FC236}">
                    <a16:creationId xmlns:a16="http://schemas.microsoft.com/office/drawing/2014/main" id="{66E1DA68-AA4F-747D-DDF4-A7D9F6B05003}"/>
                  </a:ext>
                </a:extLst>
              </p:cNvPr>
              <p:cNvSpPr/>
              <p:nvPr/>
            </p:nvSpPr>
            <p:spPr>
              <a:xfrm>
                <a:off x="5568124" y="3307137"/>
                <a:ext cx="567438" cy="90371"/>
              </a:xfrm>
              <a:prstGeom prst="rect">
                <a:avLst/>
              </a:prstGeom>
              <a:solidFill>
                <a:srgbClr val="FFEDBF"/>
              </a:solidFill>
              <a:ln>
                <a:noFill/>
              </a:ln>
              <a:effectLst>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cxnSp>
            <p:nvCxnSpPr>
              <p:cNvPr id="22" name="Straight Connector 21">
                <a:extLst>
                  <a:ext uri="{FF2B5EF4-FFF2-40B4-BE49-F238E27FC236}">
                    <a16:creationId xmlns:a16="http://schemas.microsoft.com/office/drawing/2014/main" id="{C2C9363E-A541-801F-3FC3-6F821414DCE3}"/>
                  </a:ext>
                </a:extLst>
              </p:cNvPr>
              <p:cNvCxnSpPr/>
              <p:nvPr/>
            </p:nvCxnSpPr>
            <p:spPr>
              <a:xfrm>
                <a:off x="5720156" y="3307137"/>
                <a:ext cx="0" cy="90371"/>
              </a:xfrm>
              <a:prstGeom prst="line">
                <a:avLst/>
              </a:prstGeom>
              <a:ln>
                <a:solidFill>
                  <a:srgbClr val="897A52"/>
                </a:solidFill>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ECCC5021-145B-D35F-314C-7F2289587CB7}"/>
                  </a:ext>
                </a:extLst>
              </p:cNvPr>
              <p:cNvCxnSpPr/>
              <p:nvPr/>
            </p:nvCxnSpPr>
            <p:spPr>
              <a:xfrm>
                <a:off x="5851843" y="3307137"/>
                <a:ext cx="0" cy="90371"/>
              </a:xfrm>
              <a:prstGeom prst="line">
                <a:avLst/>
              </a:prstGeom>
              <a:ln>
                <a:solidFill>
                  <a:srgbClr val="897A52"/>
                </a:solidFill>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2A92CE4A-908B-050A-EC93-310D2B4A243A}"/>
                  </a:ext>
                </a:extLst>
              </p:cNvPr>
              <p:cNvCxnSpPr/>
              <p:nvPr/>
            </p:nvCxnSpPr>
            <p:spPr>
              <a:xfrm>
                <a:off x="5973451" y="3307137"/>
                <a:ext cx="0" cy="90371"/>
              </a:xfrm>
              <a:prstGeom prst="line">
                <a:avLst/>
              </a:prstGeom>
              <a:ln>
                <a:solidFill>
                  <a:srgbClr val="897A52"/>
                </a:solidFill>
              </a:ln>
              <a:effectLst/>
            </p:spPr>
            <p:style>
              <a:lnRef idx="1">
                <a:schemeClr val="dk1"/>
              </a:lnRef>
              <a:fillRef idx="0">
                <a:schemeClr val="dk1"/>
              </a:fillRef>
              <a:effectRef idx="0">
                <a:schemeClr val="dk1"/>
              </a:effectRef>
              <a:fontRef idx="minor">
                <a:schemeClr val="tx1"/>
              </a:fontRef>
            </p:style>
          </p:cxnSp>
        </p:grpSp>
        <p:sp>
          <p:nvSpPr>
            <p:cNvPr id="6" name="Rounded Rectangle 5">
              <a:extLst>
                <a:ext uri="{FF2B5EF4-FFF2-40B4-BE49-F238E27FC236}">
                  <a16:creationId xmlns:a16="http://schemas.microsoft.com/office/drawing/2014/main" id="{EDD0355D-3FB2-79D2-FBAF-844E00082412}"/>
                </a:ext>
              </a:extLst>
            </p:cNvPr>
            <p:cNvSpPr/>
            <p:nvPr/>
          </p:nvSpPr>
          <p:spPr>
            <a:xfrm>
              <a:off x="5213788" y="2379634"/>
              <a:ext cx="3518695" cy="1910216"/>
            </a:xfrm>
            <a:prstGeom prst="round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8" name="Oval 7">
              <a:extLst>
                <a:ext uri="{FF2B5EF4-FFF2-40B4-BE49-F238E27FC236}">
                  <a16:creationId xmlns:a16="http://schemas.microsoft.com/office/drawing/2014/main" id="{916D9DC2-A5A2-22E0-DB2A-53E1887B879B}"/>
                </a:ext>
              </a:extLst>
            </p:cNvPr>
            <p:cNvSpPr/>
            <p:nvPr/>
          </p:nvSpPr>
          <p:spPr>
            <a:xfrm>
              <a:off x="5434642" y="2438159"/>
              <a:ext cx="522066" cy="663652"/>
            </a:xfrm>
            <a:prstGeom prst="ellipse">
              <a:avLst/>
            </a:prstGeom>
            <a:solidFill>
              <a:srgbClr val="FF3654"/>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9" name="Oval 8">
              <a:extLst>
                <a:ext uri="{FF2B5EF4-FFF2-40B4-BE49-F238E27FC236}">
                  <a16:creationId xmlns:a16="http://schemas.microsoft.com/office/drawing/2014/main" id="{1CD7586C-CA7F-FF76-0141-4ABD8BBF5BB4}"/>
                </a:ext>
              </a:extLst>
            </p:cNvPr>
            <p:cNvSpPr/>
            <p:nvPr/>
          </p:nvSpPr>
          <p:spPr>
            <a:xfrm>
              <a:off x="6076429" y="2438159"/>
              <a:ext cx="522066" cy="663652"/>
            </a:xfrm>
            <a:prstGeom prst="ellipse">
              <a:avLst/>
            </a:prstGeom>
            <a:solidFill>
              <a:schemeClr val="accent3"/>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10" name="Oval 9">
              <a:extLst>
                <a:ext uri="{FF2B5EF4-FFF2-40B4-BE49-F238E27FC236}">
                  <a16:creationId xmlns:a16="http://schemas.microsoft.com/office/drawing/2014/main" id="{D2E8D7AF-1DD9-77C1-7E33-4E765565C1C7}"/>
                </a:ext>
              </a:extLst>
            </p:cNvPr>
            <p:cNvSpPr/>
            <p:nvPr/>
          </p:nvSpPr>
          <p:spPr>
            <a:xfrm>
              <a:off x="6718216" y="2438159"/>
              <a:ext cx="522066" cy="663652"/>
            </a:xfrm>
            <a:prstGeom prst="ellipse">
              <a:avLst/>
            </a:prstGeom>
            <a:solidFill>
              <a:schemeClr val="accent6"/>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11" name="Oval 10">
              <a:extLst>
                <a:ext uri="{FF2B5EF4-FFF2-40B4-BE49-F238E27FC236}">
                  <a16:creationId xmlns:a16="http://schemas.microsoft.com/office/drawing/2014/main" id="{E11DF5D4-C666-3FB2-7782-DF16083331E3}"/>
                </a:ext>
              </a:extLst>
            </p:cNvPr>
            <p:cNvSpPr/>
            <p:nvPr/>
          </p:nvSpPr>
          <p:spPr>
            <a:xfrm>
              <a:off x="7360002" y="2429643"/>
              <a:ext cx="522066" cy="663652"/>
            </a:xfrm>
            <a:prstGeom prst="ellipse">
              <a:avLst/>
            </a:prstGeom>
            <a:solidFill>
              <a:srgbClr val="92D050"/>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12" name="Oval 11">
              <a:extLst>
                <a:ext uri="{FF2B5EF4-FFF2-40B4-BE49-F238E27FC236}">
                  <a16:creationId xmlns:a16="http://schemas.microsoft.com/office/drawing/2014/main" id="{8182741C-792D-0AA0-8743-4DE0C203CAE2}"/>
                </a:ext>
              </a:extLst>
            </p:cNvPr>
            <p:cNvSpPr/>
            <p:nvPr/>
          </p:nvSpPr>
          <p:spPr>
            <a:xfrm>
              <a:off x="5434642" y="3536103"/>
              <a:ext cx="522066" cy="663652"/>
            </a:xfrm>
            <a:prstGeom prst="ellipse">
              <a:avLst/>
            </a:prstGeom>
            <a:solidFill>
              <a:schemeClr val="accent1">
                <a:lumMod val="40000"/>
                <a:lumOff val="60000"/>
              </a:schemeClr>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13" name="Oval 12">
              <a:extLst>
                <a:ext uri="{FF2B5EF4-FFF2-40B4-BE49-F238E27FC236}">
                  <a16:creationId xmlns:a16="http://schemas.microsoft.com/office/drawing/2014/main" id="{C52AA543-43AC-1404-0082-B5CC293AE60E}"/>
                </a:ext>
              </a:extLst>
            </p:cNvPr>
            <p:cNvSpPr/>
            <p:nvPr/>
          </p:nvSpPr>
          <p:spPr>
            <a:xfrm>
              <a:off x="6076429" y="3536103"/>
              <a:ext cx="522066" cy="663652"/>
            </a:xfrm>
            <a:prstGeom prst="ellipse">
              <a:avLst/>
            </a:prstGeom>
            <a:solidFill>
              <a:srgbClr val="3698AE"/>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14" name="Oval 13">
              <a:extLst>
                <a:ext uri="{FF2B5EF4-FFF2-40B4-BE49-F238E27FC236}">
                  <a16:creationId xmlns:a16="http://schemas.microsoft.com/office/drawing/2014/main" id="{21CB3E98-9944-1CAE-0810-ED68A3170C11}"/>
                </a:ext>
              </a:extLst>
            </p:cNvPr>
            <p:cNvSpPr/>
            <p:nvPr/>
          </p:nvSpPr>
          <p:spPr>
            <a:xfrm>
              <a:off x="6718216" y="3536103"/>
              <a:ext cx="522066" cy="663652"/>
            </a:xfrm>
            <a:prstGeom prst="ellipse">
              <a:avLst/>
            </a:prstGeom>
            <a:solidFill>
              <a:schemeClr val="tx1"/>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15" name="Oval 14">
              <a:extLst>
                <a:ext uri="{FF2B5EF4-FFF2-40B4-BE49-F238E27FC236}">
                  <a16:creationId xmlns:a16="http://schemas.microsoft.com/office/drawing/2014/main" id="{B3E82F28-7E7E-4D02-5F50-6441F472C817}"/>
                </a:ext>
              </a:extLst>
            </p:cNvPr>
            <p:cNvSpPr/>
            <p:nvPr/>
          </p:nvSpPr>
          <p:spPr>
            <a:xfrm>
              <a:off x="7360002" y="3527587"/>
              <a:ext cx="522066" cy="663652"/>
            </a:xfrm>
            <a:prstGeom prst="ellipse">
              <a:avLst/>
            </a:prstGeom>
            <a:solidFill>
              <a:schemeClr val="bg1"/>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16" name="Rectangle 15">
              <a:extLst>
                <a:ext uri="{FF2B5EF4-FFF2-40B4-BE49-F238E27FC236}">
                  <a16:creationId xmlns:a16="http://schemas.microsoft.com/office/drawing/2014/main" id="{683848C3-C910-7F19-7082-B7D241846A3D}"/>
                </a:ext>
              </a:extLst>
            </p:cNvPr>
            <p:cNvSpPr/>
            <p:nvPr/>
          </p:nvSpPr>
          <p:spPr>
            <a:xfrm>
              <a:off x="5213788" y="3145443"/>
              <a:ext cx="3518695" cy="352907"/>
            </a:xfrm>
            <a:prstGeom prst="rect">
              <a:avLst/>
            </a:prstGeom>
            <a:solidFill>
              <a:srgbClr val="E4CB8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17" name="Rounded Rectangle 16">
              <a:extLst>
                <a:ext uri="{FF2B5EF4-FFF2-40B4-BE49-F238E27FC236}">
                  <a16:creationId xmlns:a16="http://schemas.microsoft.com/office/drawing/2014/main" id="{EA9DB9A8-258E-1A73-68A9-5621FED3CBCC}"/>
                </a:ext>
              </a:extLst>
            </p:cNvPr>
            <p:cNvSpPr/>
            <p:nvPr/>
          </p:nvSpPr>
          <p:spPr>
            <a:xfrm>
              <a:off x="5213788" y="4398509"/>
              <a:ext cx="3518695" cy="1910216"/>
            </a:xfrm>
            <a:prstGeom prst="round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18" name="Rounded Rectangle 17">
              <a:extLst>
                <a:ext uri="{FF2B5EF4-FFF2-40B4-BE49-F238E27FC236}">
                  <a16:creationId xmlns:a16="http://schemas.microsoft.com/office/drawing/2014/main" id="{85391D9D-BE6F-B0BF-DE25-A4CF77CEEE30}"/>
                </a:ext>
              </a:extLst>
            </p:cNvPr>
            <p:cNvSpPr/>
            <p:nvPr/>
          </p:nvSpPr>
          <p:spPr>
            <a:xfrm>
              <a:off x="5213788" y="4372759"/>
              <a:ext cx="3518695" cy="1910216"/>
            </a:xfrm>
            <a:prstGeom prst="roundRect">
              <a:avLst/>
            </a:prstGeom>
            <a:noFill/>
            <a:ln w="53975">
              <a:solidFill>
                <a:srgbClr val="E4CB8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19" name="Oval 18">
              <a:extLst>
                <a:ext uri="{FF2B5EF4-FFF2-40B4-BE49-F238E27FC236}">
                  <a16:creationId xmlns:a16="http://schemas.microsoft.com/office/drawing/2014/main" id="{7ADD3E2B-A654-CFFF-AB78-D283B7108008}"/>
                </a:ext>
              </a:extLst>
            </p:cNvPr>
            <p:cNvSpPr/>
            <p:nvPr/>
          </p:nvSpPr>
          <p:spPr>
            <a:xfrm>
              <a:off x="8001790" y="2429643"/>
              <a:ext cx="522066" cy="663652"/>
            </a:xfrm>
            <a:prstGeom prst="ellipse">
              <a:avLst/>
            </a:prstGeom>
            <a:solidFill>
              <a:srgbClr val="29A150"/>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20" name="Oval 19">
              <a:extLst>
                <a:ext uri="{FF2B5EF4-FFF2-40B4-BE49-F238E27FC236}">
                  <a16:creationId xmlns:a16="http://schemas.microsoft.com/office/drawing/2014/main" id="{F89CE1E4-3A2F-FCA0-AA2C-568A9F4EAB2A}"/>
                </a:ext>
              </a:extLst>
            </p:cNvPr>
            <p:cNvSpPr/>
            <p:nvPr/>
          </p:nvSpPr>
          <p:spPr>
            <a:xfrm>
              <a:off x="8001790" y="3527587"/>
              <a:ext cx="522066" cy="663652"/>
            </a:xfrm>
            <a:prstGeom prst="ellipse">
              <a:avLst/>
            </a:prstGeom>
            <a:solidFill>
              <a:srgbClr val="D25822"/>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pic>
        <p:nvPicPr>
          <p:cNvPr id="29" name="Picture 28" descr="A close up of a cylinder&#10;&#10;AI-generated content may be incorrect.">
            <a:extLst>
              <a:ext uri="{FF2B5EF4-FFF2-40B4-BE49-F238E27FC236}">
                <a16:creationId xmlns:a16="http://schemas.microsoft.com/office/drawing/2014/main" id="{814E9AED-22E8-5406-EA2C-9E5EB3141C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529230" y="1583663"/>
            <a:ext cx="250183" cy="3142542"/>
          </a:xfrm>
          <a:prstGeom prst="rect">
            <a:avLst/>
          </a:prstGeom>
          <a:effectLst>
            <a:glow rad="43757">
              <a:schemeClr val="bg1">
                <a:alpha val="65000"/>
              </a:schemeClr>
            </a:glow>
          </a:effectLst>
        </p:spPr>
      </p:pic>
      <p:sp>
        <p:nvSpPr>
          <p:cNvPr id="30" name="TextBox 29">
            <a:extLst>
              <a:ext uri="{FF2B5EF4-FFF2-40B4-BE49-F238E27FC236}">
                <a16:creationId xmlns:a16="http://schemas.microsoft.com/office/drawing/2014/main" id="{C5D1A91F-267D-52C3-749A-1D1EB9B8607A}"/>
              </a:ext>
            </a:extLst>
          </p:cNvPr>
          <p:cNvSpPr txBox="1"/>
          <p:nvPr/>
        </p:nvSpPr>
        <p:spPr>
          <a:xfrm>
            <a:off x="4739448" y="1290666"/>
            <a:ext cx="3793805" cy="626302"/>
          </a:xfrm>
          <a:prstGeom prst="rect">
            <a:avLst/>
          </a:prstGeom>
          <a:noFill/>
          <a:ln>
            <a:noFill/>
          </a:ln>
        </p:spPr>
        <p:txBody>
          <a:bodyPr wrap="square" rtlCol="0">
            <a:noAutofit/>
          </a:bodyPr>
          <a:lstStyle/>
          <a:p>
            <a:pPr algn="ctr">
              <a:spcBef>
                <a:spcPts val="672"/>
              </a:spcBef>
            </a:pPr>
            <a:r>
              <a:rPr lang="en-US" i="0">
                <a:solidFill>
                  <a:schemeClr val="tx1"/>
                </a:solidFill>
                <a:latin typeface="Calibri"/>
                <a:cs typeface="Calibri"/>
              </a:rPr>
              <a:t>The </a:t>
            </a:r>
            <a:r>
              <a:rPr lang="en-US" i="0" err="1">
                <a:solidFill>
                  <a:schemeClr val="tx1"/>
                </a:solidFill>
                <a:latin typeface="Calibri"/>
                <a:cs typeface="Calibri"/>
              </a:rPr>
              <a:t>colour</a:t>
            </a:r>
            <a:r>
              <a:rPr lang="en-US" i="0">
                <a:solidFill>
                  <a:schemeClr val="tx1"/>
                </a:solidFill>
                <a:latin typeface="Calibri"/>
                <a:cs typeface="Calibri"/>
              </a:rPr>
              <a:t> of the rocks is __________________.</a:t>
            </a:r>
          </a:p>
        </p:txBody>
      </p:sp>
      <p:sp>
        <p:nvSpPr>
          <p:cNvPr id="31" name="Oval 30">
            <a:extLst>
              <a:ext uri="{FF2B5EF4-FFF2-40B4-BE49-F238E27FC236}">
                <a16:creationId xmlns:a16="http://schemas.microsoft.com/office/drawing/2014/main" id="{D9640296-A02B-1726-186F-88AC4DF16F7D}"/>
              </a:ext>
            </a:extLst>
          </p:cNvPr>
          <p:cNvSpPr/>
          <p:nvPr/>
        </p:nvSpPr>
        <p:spPr>
          <a:xfrm>
            <a:off x="2501900" y="2013067"/>
            <a:ext cx="606739" cy="622300"/>
          </a:xfrm>
          <a:prstGeom prst="ellipse">
            <a:avLst/>
          </a:prstGeom>
          <a:noFill/>
          <a:ln w="38100">
            <a:solidFill>
              <a:srgbClr val="10E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36" name="Freeform 35">
            <a:extLst>
              <a:ext uri="{FF2B5EF4-FFF2-40B4-BE49-F238E27FC236}">
                <a16:creationId xmlns:a16="http://schemas.microsoft.com/office/drawing/2014/main" id="{195E6567-55C8-9D75-165E-9AF37887FE0B}"/>
              </a:ext>
            </a:extLst>
          </p:cNvPr>
          <p:cNvSpPr/>
          <p:nvPr/>
        </p:nvSpPr>
        <p:spPr>
          <a:xfrm rot="1080246">
            <a:off x="6054038" y="4760090"/>
            <a:ext cx="1104529" cy="804938"/>
          </a:xfrm>
          <a:custGeom>
            <a:avLst/>
            <a:gdLst>
              <a:gd name="connsiteX0" fmla="*/ 251565 w 754076"/>
              <a:gd name="connsiteY0" fmla="*/ 1334 h 617553"/>
              <a:gd name="connsiteX1" fmla="*/ 357 w 754076"/>
              <a:gd name="connsiteY1" fmla="*/ 212349 h 617553"/>
              <a:gd name="connsiteX2" fmla="*/ 201324 w 754076"/>
              <a:gd name="connsiteY2" fmla="*/ 564042 h 617553"/>
              <a:gd name="connsiteX3" fmla="*/ 412339 w 754076"/>
              <a:gd name="connsiteY3" fmla="*/ 533897 h 617553"/>
              <a:gd name="connsiteX4" fmla="*/ 613306 w 754076"/>
              <a:gd name="connsiteY4" fmla="*/ 614284 h 617553"/>
              <a:gd name="connsiteX5" fmla="*/ 753983 w 754076"/>
              <a:gd name="connsiteY5" fmla="*/ 403268 h 617553"/>
              <a:gd name="connsiteX6" fmla="*/ 593209 w 754076"/>
              <a:gd name="connsiteY6" fmla="*/ 121914 h 617553"/>
              <a:gd name="connsiteX7" fmla="*/ 432436 w 754076"/>
              <a:gd name="connsiteY7" fmla="*/ 121914 h 617553"/>
              <a:gd name="connsiteX8" fmla="*/ 251565 w 754076"/>
              <a:gd name="connsiteY8" fmla="*/ 1334 h 61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076" h="617553">
                <a:moveTo>
                  <a:pt x="251565" y="1334"/>
                </a:moveTo>
                <a:cubicBezTo>
                  <a:pt x="179552" y="16406"/>
                  <a:pt x="8730" y="118564"/>
                  <a:pt x="357" y="212349"/>
                </a:cubicBezTo>
                <a:cubicBezTo>
                  <a:pt x="-8017" y="306134"/>
                  <a:pt x="132660" y="510451"/>
                  <a:pt x="201324" y="564042"/>
                </a:cubicBezTo>
                <a:cubicBezTo>
                  <a:pt x="269988" y="617633"/>
                  <a:pt x="343675" y="525523"/>
                  <a:pt x="412339" y="533897"/>
                </a:cubicBezTo>
                <a:cubicBezTo>
                  <a:pt x="481003" y="542271"/>
                  <a:pt x="556365" y="636055"/>
                  <a:pt x="613306" y="614284"/>
                </a:cubicBezTo>
                <a:cubicBezTo>
                  <a:pt x="670247" y="592513"/>
                  <a:pt x="757333" y="485330"/>
                  <a:pt x="753983" y="403268"/>
                </a:cubicBezTo>
                <a:cubicBezTo>
                  <a:pt x="750633" y="321206"/>
                  <a:pt x="646800" y="168806"/>
                  <a:pt x="593209" y="121914"/>
                </a:cubicBezTo>
                <a:cubicBezTo>
                  <a:pt x="539618" y="75022"/>
                  <a:pt x="486027" y="140336"/>
                  <a:pt x="432436" y="121914"/>
                </a:cubicBezTo>
                <a:cubicBezTo>
                  <a:pt x="378845" y="103492"/>
                  <a:pt x="323578" y="-13738"/>
                  <a:pt x="251565" y="1334"/>
                </a:cubicBezTo>
                <a:close/>
              </a:path>
            </a:pathLst>
          </a:custGeom>
          <a:solidFill>
            <a:srgbClr val="C7531F"/>
          </a:solidFill>
          <a:ln>
            <a:noFill/>
          </a:ln>
          <a:effectLst>
            <a:innerShdw blurRad="63500" dist="50800" dir="2700000">
              <a:prstClr val="black">
                <a:alpha val="50000"/>
              </a:prstClr>
            </a:inn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pic>
        <p:nvPicPr>
          <p:cNvPr id="37" name="Picture 36" descr="A close up of a cylinder&#10;&#10;AI-generated content may be incorrect.">
            <a:extLst>
              <a:ext uri="{FF2B5EF4-FFF2-40B4-BE49-F238E27FC236}">
                <a16:creationId xmlns:a16="http://schemas.microsoft.com/office/drawing/2014/main" id="{9088BDA0-94DB-2E21-0993-A5AA1E4FE0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535532">
            <a:off x="5163419" y="3807564"/>
            <a:ext cx="277613" cy="3198388"/>
          </a:xfrm>
          <a:prstGeom prst="rect">
            <a:avLst/>
          </a:prstGeom>
          <a:effectLst>
            <a:glow rad="43757">
              <a:schemeClr val="bg1">
                <a:alpha val="65000"/>
              </a:schemeClr>
            </a:glow>
          </a:effectLst>
        </p:spPr>
      </p:pic>
      <p:sp>
        <p:nvSpPr>
          <p:cNvPr id="40" name="TextBox 39">
            <a:extLst>
              <a:ext uri="{FF2B5EF4-FFF2-40B4-BE49-F238E27FC236}">
                <a16:creationId xmlns:a16="http://schemas.microsoft.com/office/drawing/2014/main" id="{0F4BB5CE-81D5-B7AF-3DE0-18FDC85E81D4}"/>
              </a:ext>
            </a:extLst>
          </p:cNvPr>
          <p:cNvSpPr txBox="1"/>
          <p:nvPr/>
        </p:nvSpPr>
        <p:spPr>
          <a:xfrm>
            <a:off x="5207822" y="1640405"/>
            <a:ext cx="2775775" cy="369618"/>
          </a:xfrm>
          <a:prstGeom prst="rect">
            <a:avLst/>
          </a:prstGeom>
          <a:noFill/>
          <a:ln>
            <a:noFill/>
          </a:ln>
        </p:spPr>
        <p:txBody>
          <a:bodyPr wrap="square" rtlCol="0">
            <a:noAutofit/>
          </a:bodyPr>
          <a:lstStyle/>
          <a:p>
            <a:pPr algn="ctr">
              <a:spcBef>
                <a:spcPts val="672"/>
              </a:spcBef>
            </a:pPr>
            <a:r>
              <a:rPr lang="en-US" i="0">
                <a:solidFill>
                  <a:schemeClr val="accent1"/>
                </a:solidFill>
                <a:latin typeface="Ink Free" panose="03080402000500000000" pitchFamily="66" charset="0"/>
                <a:cs typeface="Dreaming Outloud Pro" panose="03050502040302030504" pitchFamily="66" charset="77"/>
              </a:rPr>
              <a:t>reddish-brown</a:t>
            </a:r>
          </a:p>
        </p:txBody>
      </p:sp>
      <p:sp>
        <p:nvSpPr>
          <p:cNvPr id="33" name="Oval 32">
            <a:extLst>
              <a:ext uri="{FF2B5EF4-FFF2-40B4-BE49-F238E27FC236}">
                <a16:creationId xmlns:a16="http://schemas.microsoft.com/office/drawing/2014/main" id="{EDDD27C9-3041-96C8-C711-9BB75249BE43}"/>
              </a:ext>
            </a:extLst>
          </p:cNvPr>
          <p:cNvSpPr/>
          <p:nvPr/>
        </p:nvSpPr>
        <p:spPr>
          <a:xfrm>
            <a:off x="7486819" y="3150379"/>
            <a:ext cx="824274" cy="1047820"/>
          </a:xfrm>
          <a:prstGeom prst="ellipse">
            <a:avLst/>
          </a:prstGeom>
          <a:noFill/>
          <a:ln w="38100">
            <a:solidFill>
              <a:srgbClr val="10E6B3"/>
            </a:solid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Tree>
    <p:extLst>
      <p:ext uri="{BB962C8B-B14F-4D97-AF65-F5344CB8AC3E}">
        <p14:creationId xmlns:p14="http://schemas.microsoft.com/office/powerpoint/2010/main" val="326235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par>
                                <p:cTn id="16" presetID="10" presetClass="exit" presetSubtype="0" fill="hold" nodeType="withEffect">
                                  <p:stCondLst>
                                    <p:cond delay="0"/>
                                  </p:stCondLst>
                                  <p:childTnLst>
                                    <p:animEffect transition="out" filter="fade">
                                      <p:cBhvr>
                                        <p:cTn id="17" dur="500"/>
                                        <p:tgtEl>
                                          <p:spTgt spid="29"/>
                                        </p:tgtEl>
                                      </p:cBhvr>
                                    </p:animEffect>
                                    <p:set>
                                      <p:cBhvr>
                                        <p:cTn id="18" dur="1" fill="hold">
                                          <p:stCondLst>
                                            <p:cond delay="499"/>
                                          </p:stCondLst>
                                        </p:cTn>
                                        <p:tgtEl>
                                          <p:spTgt spid="29"/>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par>
                          <p:cTn id="23" fill="hold">
                            <p:stCondLst>
                              <p:cond delay="1000"/>
                            </p:stCondLst>
                            <p:childTnLst>
                              <p:par>
                                <p:cTn id="24" presetID="1" presetClass="path" presetSubtype="0" accel="50000" decel="50000" fill="hold" nodeType="afterEffect">
                                  <p:stCondLst>
                                    <p:cond delay="0"/>
                                  </p:stCondLst>
                                  <p:childTnLst>
                                    <p:animMotion origin="layout" path="M -1.11111E-6 -4.44444E-6 C 0.01354 -4.44444E-6 0.02483 0.02477 0.02483 0.05579 C 0.02483 0.08658 0.01354 0.11181 -1.11111E-6 0.11181 C -0.01371 0.11181 -0.02465 0.08658 -0.02465 0.05579 C -0.02465 0.02477 -0.01371 -4.44444E-6 -1.11111E-6 -4.44444E-6 Z " pathEditMode="relative" rAng="0" ptsTypes="AAAAA">
                                      <p:cBhvr>
                                        <p:cTn id="25" dur="2000" fill="hold"/>
                                        <p:tgtEl>
                                          <p:spTgt spid="37"/>
                                        </p:tgtEl>
                                        <p:attrNameLst>
                                          <p:attrName>ppt_x</p:attrName>
                                          <p:attrName>ppt_y</p:attrName>
                                        </p:attrNameLst>
                                      </p:cBhvr>
                                      <p:rCtr x="0" y="5579"/>
                                    </p:animMotion>
                                  </p:childTnLst>
                                </p:cTn>
                              </p:par>
                            </p:childTnLst>
                          </p:cTn>
                        </p:par>
                        <p:par>
                          <p:cTn id="26" fill="hold">
                            <p:stCondLst>
                              <p:cond delay="3000"/>
                            </p:stCondLst>
                            <p:childTnLst>
                              <p:par>
                                <p:cTn id="27" presetID="10" presetClass="exit" presetSubtype="0" fill="hold" nodeType="afterEffect">
                                  <p:stCondLst>
                                    <p:cond delay="0"/>
                                  </p:stCondLst>
                                  <p:childTnLst>
                                    <p:animEffect transition="out" filter="fade">
                                      <p:cBhvr>
                                        <p:cTn id="28" dur="500"/>
                                        <p:tgtEl>
                                          <p:spTgt spid="37"/>
                                        </p:tgtEl>
                                      </p:cBhvr>
                                    </p:animEffect>
                                    <p:set>
                                      <p:cBhvr>
                                        <p:cTn id="29" dur="1" fill="hold">
                                          <p:stCondLst>
                                            <p:cond delay="499"/>
                                          </p:stCondLst>
                                        </p:cTn>
                                        <p:tgtEl>
                                          <p:spTgt spid="37"/>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6" grpId="0" animBg="1"/>
      <p:bldP spid="40" grpId="0"/>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38BA7B0-BBE4-644D-7A64-596B4E984723}"/>
              </a:ext>
            </a:extLst>
          </p:cNvPr>
          <p:cNvSpPr>
            <a:spLocks noGrp="1"/>
          </p:cNvSpPr>
          <p:nvPr>
            <p:ph type="body" sz="quarter" idx="24"/>
          </p:nvPr>
        </p:nvSpPr>
        <p:spPr/>
        <p:txBody>
          <a:bodyPr/>
          <a:lstStyle/>
          <a:p>
            <a:r>
              <a:rPr lang="en-US"/>
              <a:t>Realistic </a:t>
            </a:r>
            <a:r>
              <a:rPr lang="en-US" err="1"/>
              <a:t>Colours</a:t>
            </a:r>
            <a:endParaRPr lang="en-US"/>
          </a:p>
        </p:txBody>
      </p:sp>
      <p:grpSp>
        <p:nvGrpSpPr>
          <p:cNvPr id="15" name="Group 14">
            <a:extLst>
              <a:ext uri="{FF2B5EF4-FFF2-40B4-BE49-F238E27FC236}">
                <a16:creationId xmlns:a16="http://schemas.microsoft.com/office/drawing/2014/main" id="{2F05A9B4-43B9-277B-322E-EDEB1ECE5053}"/>
              </a:ext>
            </a:extLst>
          </p:cNvPr>
          <p:cNvGrpSpPr/>
          <p:nvPr/>
        </p:nvGrpSpPr>
        <p:grpSpPr>
          <a:xfrm>
            <a:off x="4846957" y="2199796"/>
            <a:ext cx="3518695" cy="3929091"/>
            <a:chOff x="5213788" y="2379634"/>
            <a:chExt cx="3518695" cy="3929091"/>
          </a:xfrm>
        </p:grpSpPr>
        <p:grpSp>
          <p:nvGrpSpPr>
            <p:cNvPr id="22" name="Group 21">
              <a:extLst>
                <a:ext uri="{FF2B5EF4-FFF2-40B4-BE49-F238E27FC236}">
                  <a16:creationId xmlns:a16="http://schemas.microsoft.com/office/drawing/2014/main" id="{577340A3-61F7-7C63-C45B-1F087DFE1233}"/>
                </a:ext>
              </a:extLst>
            </p:cNvPr>
            <p:cNvGrpSpPr/>
            <p:nvPr/>
          </p:nvGrpSpPr>
          <p:grpSpPr>
            <a:xfrm>
              <a:off x="5770001" y="4284544"/>
              <a:ext cx="700243" cy="90371"/>
              <a:chOff x="5568124" y="3307137"/>
              <a:chExt cx="567438" cy="90371"/>
            </a:xfrm>
          </p:grpSpPr>
          <p:sp>
            <p:nvSpPr>
              <p:cNvPr id="51" name="Rectangle 50">
                <a:extLst>
                  <a:ext uri="{FF2B5EF4-FFF2-40B4-BE49-F238E27FC236}">
                    <a16:creationId xmlns:a16="http://schemas.microsoft.com/office/drawing/2014/main" id="{0DF7D8E4-C8C2-CE8D-6844-24AF26561993}"/>
                  </a:ext>
                </a:extLst>
              </p:cNvPr>
              <p:cNvSpPr/>
              <p:nvPr/>
            </p:nvSpPr>
            <p:spPr>
              <a:xfrm>
                <a:off x="5568124" y="3307137"/>
                <a:ext cx="567438" cy="90371"/>
              </a:xfrm>
              <a:prstGeom prst="rect">
                <a:avLst/>
              </a:prstGeom>
              <a:solidFill>
                <a:srgbClr val="FFEDBF"/>
              </a:solidFill>
              <a:ln>
                <a:noFill/>
              </a:ln>
              <a:effectLst>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cxnSp>
            <p:nvCxnSpPr>
              <p:cNvPr id="52" name="Straight Connector 51">
                <a:extLst>
                  <a:ext uri="{FF2B5EF4-FFF2-40B4-BE49-F238E27FC236}">
                    <a16:creationId xmlns:a16="http://schemas.microsoft.com/office/drawing/2014/main" id="{9B754DE1-6729-8552-5660-53FDAA0653EE}"/>
                  </a:ext>
                </a:extLst>
              </p:cNvPr>
              <p:cNvCxnSpPr/>
              <p:nvPr/>
            </p:nvCxnSpPr>
            <p:spPr>
              <a:xfrm>
                <a:off x="5720156" y="3307137"/>
                <a:ext cx="0" cy="90371"/>
              </a:xfrm>
              <a:prstGeom prst="line">
                <a:avLst/>
              </a:prstGeom>
              <a:ln>
                <a:solidFill>
                  <a:srgbClr val="897A52"/>
                </a:solidFill>
              </a:ln>
              <a:effectLst/>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ECE2848B-9808-3E7A-DE2A-FDC2CEF8129C}"/>
                  </a:ext>
                </a:extLst>
              </p:cNvPr>
              <p:cNvCxnSpPr/>
              <p:nvPr/>
            </p:nvCxnSpPr>
            <p:spPr>
              <a:xfrm>
                <a:off x="5851843" y="3307137"/>
                <a:ext cx="0" cy="90371"/>
              </a:xfrm>
              <a:prstGeom prst="line">
                <a:avLst/>
              </a:prstGeom>
              <a:ln>
                <a:solidFill>
                  <a:srgbClr val="897A52"/>
                </a:solidFill>
              </a:ln>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07B42C4B-852B-319B-CFAF-1A1E46A08A49}"/>
                  </a:ext>
                </a:extLst>
              </p:cNvPr>
              <p:cNvCxnSpPr/>
              <p:nvPr/>
            </p:nvCxnSpPr>
            <p:spPr>
              <a:xfrm>
                <a:off x="5973451" y="3307137"/>
                <a:ext cx="0" cy="90371"/>
              </a:xfrm>
              <a:prstGeom prst="line">
                <a:avLst/>
              </a:prstGeom>
              <a:ln>
                <a:solidFill>
                  <a:srgbClr val="897A52"/>
                </a:solidFill>
              </a:ln>
              <a:effectLst/>
            </p:spPr>
            <p:style>
              <a:lnRef idx="1">
                <a:schemeClr val="dk1"/>
              </a:lnRef>
              <a:fillRef idx="0">
                <a:schemeClr val="dk1"/>
              </a:fillRef>
              <a:effectRef idx="0">
                <a:schemeClr val="dk1"/>
              </a:effectRef>
              <a:fontRef idx="minor">
                <a:schemeClr val="tx1"/>
              </a:fontRef>
            </p:style>
          </p:cxnSp>
        </p:grpSp>
        <p:grpSp>
          <p:nvGrpSpPr>
            <p:cNvPr id="24" name="Group 23">
              <a:extLst>
                <a:ext uri="{FF2B5EF4-FFF2-40B4-BE49-F238E27FC236}">
                  <a16:creationId xmlns:a16="http://schemas.microsoft.com/office/drawing/2014/main" id="{4DEC898C-62D4-85CF-9D2A-FD7974AA3F05}"/>
                </a:ext>
              </a:extLst>
            </p:cNvPr>
            <p:cNvGrpSpPr/>
            <p:nvPr/>
          </p:nvGrpSpPr>
          <p:grpSpPr>
            <a:xfrm>
              <a:off x="7655198" y="4284544"/>
              <a:ext cx="700243" cy="90371"/>
              <a:chOff x="5568124" y="3307137"/>
              <a:chExt cx="567438" cy="90371"/>
            </a:xfrm>
          </p:grpSpPr>
          <p:sp>
            <p:nvSpPr>
              <p:cNvPr id="47" name="Rectangle 46">
                <a:extLst>
                  <a:ext uri="{FF2B5EF4-FFF2-40B4-BE49-F238E27FC236}">
                    <a16:creationId xmlns:a16="http://schemas.microsoft.com/office/drawing/2014/main" id="{FBCEB5B2-3C55-72FC-05D8-951AF374E760}"/>
                  </a:ext>
                </a:extLst>
              </p:cNvPr>
              <p:cNvSpPr/>
              <p:nvPr/>
            </p:nvSpPr>
            <p:spPr>
              <a:xfrm>
                <a:off x="5568124" y="3307137"/>
                <a:ext cx="567438" cy="90371"/>
              </a:xfrm>
              <a:prstGeom prst="rect">
                <a:avLst/>
              </a:prstGeom>
              <a:solidFill>
                <a:srgbClr val="FFEDBF"/>
              </a:solidFill>
              <a:ln>
                <a:noFill/>
              </a:ln>
              <a:effectLst>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cxnSp>
            <p:nvCxnSpPr>
              <p:cNvPr id="48" name="Straight Connector 47">
                <a:extLst>
                  <a:ext uri="{FF2B5EF4-FFF2-40B4-BE49-F238E27FC236}">
                    <a16:creationId xmlns:a16="http://schemas.microsoft.com/office/drawing/2014/main" id="{B0088A85-3F75-0044-8A7D-9BB9F2E3F124}"/>
                  </a:ext>
                </a:extLst>
              </p:cNvPr>
              <p:cNvCxnSpPr/>
              <p:nvPr/>
            </p:nvCxnSpPr>
            <p:spPr>
              <a:xfrm>
                <a:off x="5720156" y="3307137"/>
                <a:ext cx="0" cy="90371"/>
              </a:xfrm>
              <a:prstGeom prst="line">
                <a:avLst/>
              </a:prstGeom>
              <a:ln>
                <a:solidFill>
                  <a:srgbClr val="897A52"/>
                </a:solidFill>
              </a:ln>
              <a:effectLst/>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0088A7A8-D541-0B2E-8810-5D8255E2CBDC}"/>
                  </a:ext>
                </a:extLst>
              </p:cNvPr>
              <p:cNvCxnSpPr/>
              <p:nvPr/>
            </p:nvCxnSpPr>
            <p:spPr>
              <a:xfrm>
                <a:off x="5851843" y="3307137"/>
                <a:ext cx="0" cy="90371"/>
              </a:xfrm>
              <a:prstGeom prst="line">
                <a:avLst/>
              </a:prstGeom>
              <a:ln>
                <a:solidFill>
                  <a:srgbClr val="897A52"/>
                </a:solidFill>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D1DEBCD3-B30F-A0B8-16A7-9D024C926810}"/>
                  </a:ext>
                </a:extLst>
              </p:cNvPr>
              <p:cNvCxnSpPr/>
              <p:nvPr/>
            </p:nvCxnSpPr>
            <p:spPr>
              <a:xfrm>
                <a:off x="5973451" y="3307137"/>
                <a:ext cx="0" cy="90371"/>
              </a:xfrm>
              <a:prstGeom prst="line">
                <a:avLst/>
              </a:prstGeom>
              <a:ln>
                <a:solidFill>
                  <a:srgbClr val="897A52"/>
                </a:solidFill>
              </a:ln>
              <a:effectLst/>
            </p:spPr>
            <p:style>
              <a:lnRef idx="1">
                <a:schemeClr val="dk1"/>
              </a:lnRef>
              <a:fillRef idx="0">
                <a:schemeClr val="dk1"/>
              </a:fillRef>
              <a:effectRef idx="0">
                <a:schemeClr val="dk1"/>
              </a:effectRef>
              <a:fontRef idx="minor">
                <a:schemeClr val="tx1"/>
              </a:fontRef>
            </p:style>
          </p:cxnSp>
        </p:grpSp>
        <p:sp>
          <p:nvSpPr>
            <p:cNvPr id="27" name="Rounded Rectangle 26">
              <a:extLst>
                <a:ext uri="{FF2B5EF4-FFF2-40B4-BE49-F238E27FC236}">
                  <a16:creationId xmlns:a16="http://schemas.microsoft.com/office/drawing/2014/main" id="{3D7F7066-BE55-BC44-5AF8-54C49B90BBEE}"/>
                </a:ext>
              </a:extLst>
            </p:cNvPr>
            <p:cNvSpPr/>
            <p:nvPr/>
          </p:nvSpPr>
          <p:spPr>
            <a:xfrm>
              <a:off x="5213788" y="2379634"/>
              <a:ext cx="3518695" cy="1910216"/>
            </a:xfrm>
            <a:prstGeom prst="round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30" name="Oval 29">
              <a:extLst>
                <a:ext uri="{FF2B5EF4-FFF2-40B4-BE49-F238E27FC236}">
                  <a16:creationId xmlns:a16="http://schemas.microsoft.com/office/drawing/2014/main" id="{17312745-C26F-9C0F-85DF-E28F017736EE}"/>
                </a:ext>
              </a:extLst>
            </p:cNvPr>
            <p:cNvSpPr/>
            <p:nvPr/>
          </p:nvSpPr>
          <p:spPr>
            <a:xfrm>
              <a:off x="5434642" y="2438159"/>
              <a:ext cx="522066" cy="663652"/>
            </a:xfrm>
            <a:prstGeom prst="ellipse">
              <a:avLst/>
            </a:prstGeom>
            <a:solidFill>
              <a:srgbClr val="FF3654"/>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32" name="Oval 31">
              <a:extLst>
                <a:ext uri="{FF2B5EF4-FFF2-40B4-BE49-F238E27FC236}">
                  <a16:creationId xmlns:a16="http://schemas.microsoft.com/office/drawing/2014/main" id="{EB1A2681-54DF-6441-5701-EC197DD4C008}"/>
                </a:ext>
              </a:extLst>
            </p:cNvPr>
            <p:cNvSpPr/>
            <p:nvPr/>
          </p:nvSpPr>
          <p:spPr>
            <a:xfrm>
              <a:off x="6076429" y="2438159"/>
              <a:ext cx="522066" cy="663652"/>
            </a:xfrm>
            <a:prstGeom prst="ellipse">
              <a:avLst/>
            </a:prstGeom>
            <a:solidFill>
              <a:schemeClr val="accent3"/>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33" name="Oval 32">
              <a:extLst>
                <a:ext uri="{FF2B5EF4-FFF2-40B4-BE49-F238E27FC236}">
                  <a16:creationId xmlns:a16="http://schemas.microsoft.com/office/drawing/2014/main" id="{1D371D41-573D-F382-86B1-2CC49B0DF2A6}"/>
                </a:ext>
              </a:extLst>
            </p:cNvPr>
            <p:cNvSpPr/>
            <p:nvPr/>
          </p:nvSpPr>
          <p:spPr>
            <a:xfrm>
              <a:off x="6718216" y="2438159"/>
              <a:ext cx="522066" cy="663652"/>
            </a:xfrm>
            <a:prstGeom prst="ellipse">
              <a:avLst/>
            </a:prstGeom>
            <a:solidFill>
              <a:schemeClr val="accent6"/>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34" name="Oval 33">
              <a:extLst>
                <a:ext uri="{FF2B5EF4-FFF2-40B4-BE49-F238E27FC236}">
                  <a16:creationId xmlns:a16="http://schemas.microsoft.com/office/drawing/2014/main" id="{235EB8E8-D6CF-14A2-226F-4546F5ECBAC9}"/>
                </a:ext>
              </a:extLst>
            </p:cNvPr>
            <p:cNvSpPr/>
            <p:nvPr/>
          </p:nvSpPr>
          <p:spPr>
            <a:xfrm>
              <a:off x="7360002" y="2429643"/>
              <a:ext cx="522066" cy="663652"/>
            </a:xfrm>
            <a:prstGeom prst="ellipse">
              <a:avLst/>
            </a:prstGeom>
            <a:solidFill>
              <a:srgbClr val="92D050"/>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35" name="Oval 34">
              <a:extLst>
                <a:ext uri="{FF2B5EF4-FFF2-40B4-BE49-F238E27FC236}">
                  <a16:creationId xmlns:a16="http://schemas.microsoft.com/office/drawing/2014/main" id="{192D562A-1CD3-2F32-8916-4CFC7AD053F0}"/>
                </a:ext>
              </a:extLst>
            </p:cNvPr>
            <p:cNvSpPr/>
            <p:nvPr/>
          </p:nvSpPr>
          <p:spPr>
            <a:xfrm>
              <a:off x="5434642" y="3536103"/>
              <a:ext cx="522066" cy="663652"/>
            </a:xfrm>
            <a:prstGeom prst="ellipse">
              <a:avLst/>
            </a:prstGeom>
            <a:solidFill>
              <a:schemeClr val="accent1">
                <a:lumMod val="40000"/>
                <a:lumOff val="60000"/>
              </a:schemeClr>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36" name="Oval 35">
              <a:extLst>
                <a:ext uri="{FF2B5EF4-FFF2-40B4-BE49-F238E27FC236}">
                  <a16:creationId xmlns:a16="http://schemas.microsoft.com/office/drawing/2014/main" id="{9B622D5B-054E-0E20-6E8C-52F32F768460}"/>
                </a:ext>
              </a:extLst>
            </p:cNvPr>
            <p:cNvSpPr/>
            <p:nvPr/>
          </p:nvSpPr>
          <p:spPr>
            <a:xfrm>
              <a:off x="6076429" y="3536103"/>
              <a:ext cx="522066" cy="663652"/>
            </a:xfrm>
            <a:prstGeom prst="ellipse">
              <a:avLst/>
            </a:prstGeom>
            <a:solidFill>
              <a:srgbClr val="3698AE"/>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37" name="Oval 36">
              <a:extLst>
                <a:ext uri="{FF2B5EF4-FFF2-40B4-BE49-F238E27FC236}">
                  <a16:creationId xmlns:a16="http://schemas.microsoft.com/office/drawing/2014/main" id="{FB750BAB-669E-6D8E-F8AD-B8306DD7663D}"/>
                </a:ext>
              </a:extLst>
            </p:cNvPr>
            <p:cNvSpPr/>
            <p:nvPr/>
          </p:nvSpPr>
          <p:spPr>
            <a:xfrm>
              <a:off x="6718216" y="3536103"/>
              <a:ext cx="522066" cy="663652"/>
            </a:xfrm>
            <a:prstGeom prst="ellipse">
              <a:avLst/>
            </a:prstGeom>
            <a:solidFill>
              <a:schemeClr val="tx1"/>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40" name="Oval 39">
              <a:extLst>
                <a:ext uri="{FF2B5EF4-FFF2-40B4-BE49-F238E27FC236}">
                  <a16:creationId xmlns:a16="http://schemas.microsoft.com/office/drawing/2014/main" id="{9404E29E-88F5-8F9C-6AA2-9594ECA3A051}"/>
                </a:ext>
              </a:extLst>
            </p:cNvPr>
            <p:cNvSpPr/>
            <p:nvPr/>
          </p:nvSpPr>
          <p:spPr>
            <a:xfrm>
              <a:off x="7360002" y="3527587"/>
              <a:ext cx="522066" cy="663652"/>
            </a:xfrm>
            <a:prstGeom prst="ellipse">
              <a:avLst/>
            </a:prstGeom>
            <a:solidFill>
              <a:schemeClr val="bg1"/>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42" name="Rectangle 41">
              <a:extLst>
                <a:ext uri="{FF2B5EF4-FFF2-40B4-BE49-F238E27FC236}">
                  <a16:creationId xmlns:a16="http://schemas.microsoft.com/office/drawing/2014/main" id="{06242A8E-0E9A-12D4-2B43-EC12FE118324}"/>
                </a:ext>
              </a:extLst>
            </p:cNvPr>
            <p:cNvSpPr/>
            <p:nvPr/>
          </p:nvSpPr>
          <p:spPr>
            <a:xfrm>
              <a:off x="5213788" y="3145443"/>
              <a:ext cx="3518695" cy="352907"/>
            </a:xfrm>
            <a:prstGeom prst="rect">
              <a:avLst/>
            </a:prstGeom>
            <a:solidFill>
              <a:srgbClr val="E4CB8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43" name="Rounded Rectangle 42">
              <a:extLst>
                <a:ext uri="{FF2B5EF4-FFF2-40B4-BE49-F238E27FC236}">
                  <a16:creationId xmlns:a16="http://schemas.microsoft.com/office/drawing/2014/main" id="{8DAEE1D2-717D-44D7-FA30-8D85AFD69CA8}"/>
                </a:ext>
              </a:extLst>
            </p:cNvPr>
            <p:cNvSpPr/>
            <p:nvPr/>
          </p:nvSpPr>
          <p:spPr>
            <a:xfrm>
              <a:off x="5213788" y="4398509"/>
              <a:ext cx="3518695" cy="1910216"/>
            </a:xfrm>
            <a:prstGeom prst="round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44" name="Rounded Rectangle 43">
              <a:extLst>
                <a:ext uri="{FF2B5EF4-FFF2-40B4-BE49-F238E27FC236}">
                  <a16:creationId xmlns:a16="http://schemas.microsoft.com/office/drawing/2014/main" id="{99EE496B-285B-B19C-A31D-7CD6750385A9}"/>
                </a:ext>
              </a:extLst>
            </p:cNvPr>
            <p:cNvSpPr/>
            <p:nvPr/>
          </p:nvSpPr>
          <p:spPr>
            <a:xfrm>
              <a:off x="5213788" y="4372759"/>
              <a:ext cx="3518695" cy="1910216"/>
            </a:xfrm>
            <a:prstGeom prst="roundRect">
              <a:avLst/>
            </a:prstGeom>
            <a:noFill/>
            <a:ln w="53975">
              <a:solidFill>
                <a:srgbClr val="E4CB8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45" name="Oval 44">
              <a:extLst>
                <a:ext uri="{FF2B5EF4-FFF2-40B4-BE49-F238E27FC236}">
                  <a16:creationId xmlns:a16="http://schemas.microsoft.com/office/drawing/2014/main" id="{7EE1686A-0302-326C-7432-266CB71DDFCC}"/>
                </a:ext>
              </a:extLst>
            </p:cNvPr>
            <p:cNvSpPr/>
            <p:nvPr/>
          </p:nvSpPr>
          <p:spPr>
            <a:xfrm>
              <a:off x="8001790" y="2429643"/>
              <a:ext cx="522066" cy="663652"/>
            </a:xfrm>
            <a:prstGeom prst="ellipse">
              <a:avLst/>
            </a:prstGeom>
            <a:solidFill>
              <a:srgbClr val="29A150"/>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46" name="Oval 45">
              <a:extLst>
                <a:ext uri="{FF2B5EF4-FFF2-40B4-BE49-F238E27FC236}">
                  <a16:creationId xmlns:a16="http://schemas.microsoft.com/office/drawing/2014/main" id="{EBC198A8-552E-FDD1-51CA-B6CF48D5D560}"/>
                </a:ext>
              </a:extLst>
            </p:cNvPr>
            <p:cNvSpPr/>
            <p:nvPr/>
          </p:nvSpPr>
          <p:spPr>
            <a:xfrm>
              <a:off x="8001790" y="3527587"/>
              <a:ext cx="522066" cy="663652"/>
            </a:xfrm>
            <a:prstGeom prst="ellipse">
              <a:avLst/>
            </a:prstGeom>
            <a:solidFill>
              <a:srgbClr val="D25822"/>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grpSp>
      <p:pic>
        <p:nvPicPr>
          <p:cNvPr id="55" name="Picture 54">
            <a:extLst>
              <a:ext uri="{FF2B5EF4-FFF2-40B4-BE49-F238E27FC236}">
                <a16:creationId xmlns:a16="http://schemas.microsoft.com/office/drawing/2014/main" id="{782BC4AC-C205-3953-A354-7AACEDC3CAD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31800" y="1273831"/>
            <a:ext cx="4140200" cy="5034894"/>
          </a:xfrm>
          <a:prstGeom prst="rect">
            <a:avLst/>
          </a:prstGeom>
        </p:spPr>
      </p:pic>
      <p:pic>
        <p:nvPicPr>
          <p:cNvPr id="56" name="Picture 55" descr="A close up of a cylinder&#10;&#10;AI-generated content may be incorrect.">
            <a:extLst>
              <a:ext uri="{FF2B5EF4-FFF2-40B4-BE49-F238E27FC236}">
                <a16:creationId xmlns:a16="http://schemas.microsoft.com/office/drawing/2014/main" id="{9ECF924E-D3F2-F7C4-7DBF-073E9919BF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529230" y="1583663"/>
            <a:ext cx="250183" cy="3142542"/>
          </a:xfrm>
          <a:prstGeom prst="rect">
            <a:avLst/>
          </a:prstGeom>
          <a:effectLst>
            <a:glow rad="43757">
              <a:schemeClr val="bg1">
                <a:alpha val="65000"/>
              </a:schemeClr>
            </a:glow>
          </a:effectLst>
        </p:spPr>
      </p:pic>
      <p:sp>
        <p:nvSpPr>
          <p:cNvPr id="57" name="TextBox 56">
            <a:extLst>
              <a:ext uri="{FF2B5EF4-FFF2-40B4-BE49-F238E27FC236}">
                <a16:creationId xmlns:a16="http://schemas.microsoft.com/office/drawing/2014/main" id="{B63D0E0A-9F5D-AD69-1F1A-90D65237E6E1}"/>
              </a:ext>
            </a:extLst>
          </p:cNvPr>
          <p:cNvSpPr txBox="1"/>
          <p:nvPr/>
        </p:nvSpPr>
        <p:spPr>
          <a:xfrm>
            <a:off x="4846958" y="1283782"/>
            <a:ext cx="3518694" cy="626302"/>
          </a:xfrm>
          <a:prstGeom prst="rect">
            <a:avLst/>
          </a:prstGeom>
          <a:noFill/>
          <a:ln>
            <a:noFill/>
          </a:ln>
        </p:spPr>
        <p:txBody>
          <a:bodyPr wrap="square" rtlCol="0">
            <a:noAutofit/>
          </a:bodyPr>
          <a:lstStyle/>
          <a:p>
            <a:pPr algn="ctr">
              <a:spcBef>
                <a:spcPts val="672"/>
              </a:spcBef>
            </a:pPr>
            <a:r>
              <a:rPr lang="en-US" i="0">
                <a:solidFill>
                  <a:schemeClr val="tx1"/>
                </a:solidFill>
                <a:latin typeface="Calibri"/>
                <a:cs typeface="Calibri"/>
              </a:rPr>
              <a:t>The </a:t>
            </a:r>
            <a:r>
              <a:rPr lang="en-US" i="0" err="1">
                <a:solidFill>
                  <a:schemeClr val="tx1"/>
                </a:solidFill>
                <a:latin typeface="Calibri"/>
                <a:cs typeface="Calibri"/>
              </a:rPr>
              <a:t>colour</a:t>
            </a:r>
            <a:r>
              <a:rPr lang="en-US" i="0">
                <a:solidFill>
                  <a:schemeClr val="tx1"/>
                </a:solidFill>
                <a:latin typeface="Calibri"/>
                <a:cs typeface="Calibri"/>
              </a:rPr>
              <a:t> of the ocean is ______________.</a:t>
            </a:r>
          </a:p>
        </p:txBody>
      </p:sp>
      <p:sp>
        <p:nvSpPr>
          <p:cNvPr id="58" name="Oval 57">
            <a:extLst>
              <a:ext uri="{FF2B5EF4-FFF2-40B4-BE49-F238E27FC236}">
                <a16:creationId xmlns:a16="http://schemas.microsoft.com/office/drawing/2014/main" id="{0B322F8D-D33E-963D-8285-F99F17485E4D}"/>
              </a:ext>
            </a:extLst>
          </p:cNvPr>
          <p:cNvSpPr/>
          <p:nvPr/>
        </p:nvSpPr>
        <p:spPr>
          <a:xfrm>
            <a:off x="1349061" y="5359400"/>
            <a:ext cx="606739" cy="622300"/>
          </a:xfrm>
          <a:prstGeom prst="ellipse">
            <a:avLst/>
          </a:prstGeom>
          <a:noFill/>
          <a:ln w="38100">
            <a:solidFill>
              <a:srgbClr val="10E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60" name="TextBox 59">
            <a:extLst>
              <a:ext uri="{FF2B5EF4-FFF2-40B4-BE49-F238E27FC236}">
                <a16:creationId xmlns:a16="http://schemas.microsoft.com/office/drawing/2014/main" id="{7F0C22F2-CE3D-30B1-85B4-A33C22E08971}"/>
              </a:ext>
            </a:extLst>
          </p:cNvPr>
          <p:cNvSpPr txBox="1"/>
          <p:nvPr/>
        </p:nvSpPr>
        <p:spPr>
          <a:xfrm>
            <a:off x="5067811" y="1653400"/>
            <a:ext cx="3089214" cy="369618"/>
          </a:xfrm>
          <a:prstGeom prst="rect">
            <a:avLst/>
          </a:prstGeom>
          <a:noFill/>
          <a:ln>
            <a:noFill/>
          </a:ln>
        </p:spPr>
        <p:txBody>
          <a:bodyPr wrap="square" rtlCol="0">
            <a:noAutofit/>
          </a:bodyPr>
          <a:lstStyle/>
          <a:p>
            <a:pPr algn="ctr">
              <a:spcBef>
                <a:spcPts val="672"/>
              </a:spcBef>
            </a:pPr>
            <a:r>
              <a:rPr lang="en-US" i="0">
                <a:solidFill>
                  <a:schemeClr val="accent1"/>
                </a:solidFill>
                <a:latin typeface="Ink Free" panose="03080402000500000000" pitchFamily="66" charset="0"/>
                <a:cs typeface="Dreaming Outloud Pro" panose="03050502040302030504" pitchFamily="66" charset="77"/>
              </a:rPr>
              <a:t>blue-green</a:t>
            </a:r>
          </a:p>
        </p:txBody>
      </p:sp>
      <p:sp>
        <p:nvSpPr>
          <p:cNvPr id="63" name="Freeform 62">
            <a:extLst>
              <a:ext uri="{FF2B5EF4-FFF2-40B4-BE49-F238E27FC236}">
                <a16:creationId xmlns:a16="http://schemas.microsoft.com/office/drawing/2014/main" id="{BB474BF2-088D-7AC8-48CA-6F21D53A09DB}"/>
              </a:ext>
            </a:extLst>
          </p:cNvPr>
          <p:cNvSpPr/>
          <p:nvPr/>
        </p:nvSpPr>
        <p:spPr>
          <a:xfrm rot="1080246">
            <a:off x="6054038" y="4760090"/>
            <a:ext cx="1104529" cy="804938"/>
          </a:xfrm>
          <a:custGeom>
            <a:avLst/>
            <a:gdLst>
              <a:gd name="connsiteX0" fmla="*/ 251565 w 754076"/>
              <a:gd name="connsiteY0" fmla="*/ 1334 h 617553"/>
              <a:gd name="connsiteX1" fmla="*/ 357 w 754076"/>
              <a:gd name="connsiteY1" fmla="*/ 212349 h 617553"/>
              <a:gd name="connsiteX2" fmla="*/ 201324 w 754076"/>
              <a:gd name="connsiteY2" fmla="*/ 564042 h 617553"/>
              <a:gd name="connsiteX3" fmla="*/ 412339 w 754076"/>
              <a:gd name="connsiteY3" fmla="*/ 533897 h 617553"/>
              <a:gd name="connsiteX4" fmla="*/ 613306 w 754076"/>
              <a:gd name="connsiteY4" fmla="*/ 614284 h 617553"/>
              <a:gd name="connsiteX5" fmla="*/ 753983 w 754076"/>
              <a:gd name="connsiteY5" fmla="*/ 403268 h 617553"/>
              <a:gd name="connsiteX6" fmla="*/ 593209 w 754076"/>
              <a:gd name="connsiteY6" fmla="*/ 121914 h 617553"/>
              <a:gd name="connsiteX7" fmla="*/ 432436 w 754076"/>
              <a:gd name="connsiteY7" fmla="*/ 121914 h 617553"/>
              <a:gd name="connsiteX8" fmla="*/ 251565 w 754076"/>
              <a:gd name="connsiteY8" fmla="*/ 1334 h 61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076" h="617553">
                <a:moveTo>
                  <a:pt x="251565" y="1334"/>
                </a:moveTo>
                <a:cubicBezTo>
                  <a:pt x="179552" y="16406"/>
                  <a:pt x="8730" y="118564"/>
                  <a:pt x="357" y="212349"/>
                </a:cubicBezTo>
                <a:cubicBezTo>
                  <a:pt x="-8017" y="306134"/>
                  <a:pt x="132660" y="510451"/>
                  <a:pt x="201324" y="564042"/>
                </a:cubicBezTo>
                <a:cubicBezTo>
                  <a:pt x="269988" y="617633"/>
                  <a:pt x="343675" y="525523"/>
                  <a:pt x="412339" y="533897"/>
                </a:cubicBezTo>
                <a:cubicBezTo>
                  <a:pt x="481003" y="542271"/>
                  <a:pt x="556365" y="636055"/>
                  <a:pt x="613306" y="614284"/>
                </a:cubicBezTo>
                <a:cubicBezTo>
                  <a:pt x="670247" y="592513"/>
                  <a:pt x="757333" y="485330"/>
                  <a:pt x="753983" y="403268"/>
                </a:cubicBezTo>
                <a:cubicBezTo>
                  <a:pt x="750633" y="321206"/>
                  <a:pt x="646800" y="168806"/>
                  <a:pt x="593209" y="121914"/>
                </a:cubicBezTo>
                <a:cubicBezTo>
                  <a:pt x="539618" y="75022"/>
                  <a:pt x="486027" y="140336"/>
                  <a:pt x="432436" y="121914"/>
                </a:cubicBezTo>
                <a:cubicBezTo>
                  <a:pt x="378845" y="103492"/>
                  <a:pt x="323578" y="-13738"/>
                  <a:pt x="251565" y="1334"/>
                </a:cubicBezTo>
                <a:close/>
              </a:path>
            </a:pathLst>
          </a:custGeom>
          <a:solidFill>
            <a:srgbClr val="328FA4"/>
          </a:solidFill>
          <a:ln>
            <a:noFill/>
          </a:ln>
          <a:effectLst>
            <a:innerShdw blurRad="63500" dist="50800" dir="2700000">
              <a:prstClr val="black">
                <a:alpha val="50000"/>
              </a:prstClr>
            </a:inn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pic>
        <p:nvPicPr>
          <p:cNvPr id="64" name="Picture 63" descr="A close up of a cylinder&#10;&#10;AI-generated content may be incorrect.">
            <a:extLst>
              <a:ext uri="{FF2B5EF4-FFF2-40B4-BE49-F238E27FC236}">
                <a16:creationId xmlns:a16="http://schemas.microsoft.com/office/drawing/2014/main" id="{B1DE9ED6-A205-7368-2A5F-E53EC7F4DD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535532">
            <a:off x="5163419" y="3807564"/>
            <a:ext cx="277613" cy="3198388"/>
          </a:xfrm>
          <a:prstGeom prst="rect">
            <a:avLst/>
          </a:prstGeom>
          <a:effectLst>
            <a:glow rad="43757">
              <a:schemeClr val="bg1">
                <a:alpha val="65000"/>
              </a:schemeClr>
            </a:glow>
          </a:effectLst>
        </p:spPr>
      </p:pic>
      <p:sp>
        <p:nvSpPr>
          <p:cNvPr id="2" name="Oval 1">
            <a:extLst>
              <a:ext uri="{FF2B5EF4-FFF2-40B4-BE49-F238E27FC236}">
                <a16:creationId xmlns:a16="http://schemas.microsoft.com/office/drawing/2014/main" id="{B411090C-53E9-087B-C22E-4EACD18FA391}"/>
              </a:ext>
            </a:extLst>
          </p:cNvPr>
          <p:cNvSpPr/>
          <p:nvPr/>
        </p:nvSpPr>
        <p:spPr>
          <a:xfrm>
            <a:off x="5584322" y="3195285"/>
            <a:ext cx="772618" cy="982155"/>
          </a:xfrm>
          <a:prstGeom prst="ellipse">
            <a:avLst/>
          </a:prstGeom>
          <a:noFill/>
          <a:ln w="38100">
            <a:solidFill>
              <a:srgbClr val="10E6B3"/>
            </a:solid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Tree>
    <p:extLst>
      <p:ext uri="{BB962C8B-B14F-4D97-AF65-F5344CB8AC3E}">
        <p14:creationId xmlns:p14="http://schemas.microsoft.com/office/powerpoint/2010/main" val="30858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10" presetClass="exit" presetSubtype="0" fill="hold" nodeType="withEffect">
                                  <p:stCondLst>
                                    <p:cond delay="0"/>
                                  </p:stCondLst>
                                  <p:childTnLst>
                                    <p:animEffect transition="out" filter="fade">
                                      <p:cBhvr>
                                        <p:cTn id="17" dur="500"/>
                                        <p:tgtEl>
                                          <p:spTgt spid="56"/>
                                        </p:tgtEl>
                                      </p:cBhvr>
                                    </p:animEffect>
                                    <p:set>
                                      <p:cBhvr>
                                        <p:cTn id="18" dur="1" fill="hold">
                                          <p:stCondLst>
                                            <p:cond delay="499"/>
                                          </p:stCondLst>
                                        </p:cTn>
                                        <p:tgtEl>
                                          <p:spTgt spid="56"/>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childTnLst>
                          </p:cTn>
                        </p:par>
                        <p:par>
                          <p:cTn id="23" fill="hold">
                            <p:stCondLst>
                              <p:cond delay="1000"/>
                            </p:stCondLst>
                            <p:childTnLst>
                              <p:par>
                                <p:cTn id="24" presetID="1" presetClass="path" presetSubtype="0" accel="50000" decel="50000" fill="hold" nodeType="afterEffect">
                                  <p:stCondLst>
                                    <p:cond delay="0"/>
                                  </p:stCondLst>
                                  <p:childTnLst>
                                    <p:animMotion origin="layout" path="M -1.11111E-6 -4.44444E-6 C 0.01354 -4.44444E-6 0.02483 0.02477 0.02483 0.05579 C 0.02483 0.08658 0.01354 0.11181 -1.11111E-6 0.11181 C -0.01371 0.11181 -0.02465 0.08658 -0.02465 0.05579 C -0.02465 0.02477 -0.01371 -4.44444E-6 -1.11111E-6 -4.44444E-6 Z " pathEditMode="relative" rAng="0" ptsTypes="AAAAA">
                                      <p:cBhvr>
                                        <p:cTn id="25" dur="2000" fill="hold"/>
                                        <p:tgtEl>
                                          <p:spTgt spid="64"/>
                                        </p:tgtEl>
                                        <p:attrNameLst>
                                          <p:attrName>ppt_x</p:attrName>
                                          <p:attrName>ppt_y</p:attrName>
                                        </p:attrNameLst>
                                      </p:cBhvr>
                                      <p:rCtr x="0" y="5579"/>
                                    </p:animMotion>
                                  </p:childTnLst>
                                </p:cTn>
                              </p:par>
                            </p:childTnLst>
                          </p:cTn>
                        </p:par>
                        <p:par>
                          <p:cTn id="26" fill="hold">
                            <p:stCondLst>
                              <p:cond delay="3000"/>
                            </p:stCondLst>
                            <p:childTnLst>
                              <p:par>
                                <p:cTn id="27" presetID="10" presetClass="exit" presetSubtype="0" fill="hold" nodeType="afterEffect">
                                  <p:stCondLst>
                                    <p:cond delay="0"/>
                                  </p:stCondLst>
                                  <p:childTnLst>
                                    <p:animEffect transition="out" filter="fade">
                                      <p:cBhvr>
                                        <p:cTn id="28" dur="500"/>
                                        <p:tgtEl>
                                          <p:spTgt spid="64"/>
                                        </p:tgtEl>
                                      </p:cBhvr>
                                    </p:animEffect>
                                    <p:set>
                                      <p:cBhvr>
                                        <p:cTn id="29" dur="1" fill="hold">
                                          <p:stCondLst>
                                            <p:cond delay="499"/>
                                          </p:stCondLst>
                                        </p:cTn>
                                        <p:tgtEl>
                                          <p:spTgt spid="64"/>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p:bldP spid="63"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3832BA-63DE-4454-27FA-24D571C46984}"/>
              </a:ext>
            </a:extLst>
          </p:cNvPr>
          <p:cNvSpPr>
            <a:spLocks noGrp="1"/>
          </p:cNvSpPr>
          <p:nvPr>
            <p:ph type="body" sz="quarter" idx="23"/>
          </p:nvPr>
        </p:nvSpPr>
        <p:spPr/>
        <p:txBody>
          <a:bodyPr/>
          <a:lstStyle/>
          <a:p>
            <a:r>
              <a:rPr lang="en-US"/>
              <a:t>Realistic </a:t>
            </a:r>
            <a:r>
              <a:rPr lang="en-US" err="1"/>
              <a:t>Colours</a:t>
            </a:r>
            <a:endParaRPr lang="en-US"/>
          </a:p>
        </p:txBody>
      </p:sp>
      <p:sp>
        <p:nvSpPr>
          <p:cNvPr id="4" name="Text Placeholder 1">
            <a:extLst>
              <a:ext uri="{FF2B5EF4-FFF2-40B4-BE49-F238E27FC236}">
                <a16:creationId xmlns:a16="http://schemas.microsoft.com/office/drawing/2014/main" id="{38F6F3CE-B1F8-9F09-21E6-A5B2D937399F}"/>
              </a:ext>
            </a:extLst>
          </p:cNvPr>
          <p:cNvSpPr txBox="1">
            <a:spLocks/>
          </p:cNvSpPr>
          <p:nvPr/>
        </p:nvSpPr>
        <p:spPr>
          <a:xfrm>
            <a:off x="454818" y="1278352"/>
            <a:ext cx="8234363" cy="369332"/>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i="0" dirty="0"/>
              <a:t>A realistic </a:t>
            </a:r>
            <a:r>
              <a:rPr lang="en-US" i="0" dirty="0" err="1"/>
              <a:t>colour</a:t>
            </a:r>
            <a:r>
              <a:rPr lang="en-US" i="0" dirty="0"/>
              <a:t> for a grassy hill is:</a:t>
            </a:r>
          </a:p>
        </p:txBody>
      </p:sp>
      <p:sp>
        <p:nvSpPr>
          <p:cNvPr id="5" name="Rectangle 4">
            <a:extLst>
              <a:ext uri="{FF2B5EF4-FFF2-40B4-BE49-F238E27FC236}">
                <a16:creationId xmlns:a16="http://schemas.microsoft.com/office/drawing/2014/main" id="{F3CE10CC-492B-DC51-5CF5-5604B1532B82}"/>
              </a:ext>
            </a:extLst>
          </p:cNvPr>
          <p:cNvSpPr/>
          <p:nvPr/>
        </p:nvSpPr>
        <p:spPr>
          <a:xfrm rot="355458">
            <a:off x="1171895" y="3804720"/>
            <a:ext cx="1301267" cy="1626585"/>
          </a:xfrm>
          <a:prstGeom prst="rect">
            <a:avLst/>
          </a:prstGeom>
          <a:solidFill>
            <a:srgbClr val="FF8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6" name="Rectangle 5">
            <a:extLst>
              <a:ext uri="{FF2B5EF4-FFF2-40B4-BE49-F238E27FC236}">
                <a16:creationId xmlns:a16="http://schemas.microsoft.com/office/drawing/2014/main" id="{7BB9FA68-86BB-6FA7-0A15-3A3A14A22BEA}"/>
              </a:ext>
            </a:extLst>
          </p:cNvPr>
          <p:cNvSpPr/>
          <p:nvPr/>
        </p:nvSpPr>
        <p:spPr>
          <a:xfrm>
            <a:off x="3921365" y="3986309"/>
            <a:ext cx="1301267" cy="1626585"/>
          </a:xfrm>
          <a:prstGeom prst="rect">
            <a:avLst/>
          </a:prstGeom>
          <a:solidFill>
            <a:srgbClr val="898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7" name="Rectangle 6">
            <a:extLst>
              <a:ext uri="{FF2B5EF4-FFF2-40B4-BE49-F238E27FC236}">
                <a16:creationId xmlns:a16="http://schemas.microsoft.com/office/drawing/2014/main" id="{10B4BA97-B14C-BCDA-EB10-666671A514C8}"/>
              </a:ext>
            </a:extLst>
          </p:cNvPr>
          <p:cNvSpPr/>
          <p:nvPr/>
        </p:nvSpPr>
        <p:spPr>
          <a:xfrm rot="21423764">
            <a:off x="6690166" y="3835259"/>
            <a:ext cx="1301267" cy="16265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8" name="Rectangle 7">
            <a:extLst>
              <a:ext uri="{FF2B5EF4-FFF2-40B4-BE49-F238E27FC236}">
                <a16:creationId xmlns:a16="http://schemas.microsoft.com/office/drawing/2014/main" id="{02F693F4-498C-DE66-2940-8F0FF96DCCCE}"/>
              </a:ext>
            </a:extLst>
          </p:cNvPr>
          <p:cNvSpPr/>
          <p:nvPr/>
        </p:nvSpPr>
        <p:spPr>
          <a:xfrm>
            <a:off x="431800" y="2129474"/>
            <a:ext cx="2776061" cy="4215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9" name="Rectangle 8">
            <a:extLst>
              <a:ext uri="{FF2B5EF4-FFF2-40B4-BE49-F238E27FC236}">
                <a16:creationId xmlns:a16="http://schemas.microsoft.com/office/drawing/2014/main" id="{212F7737-4FD4-2AD6-3BAE-2F93E65DE471}"/>
              </a:ext>
            </a:extLst>
          </p:cNvPr>
          <p:cNvSpPr/>
          <p:nvPr/>
        </p:nvSpPr>
        <p:spPr>
          <a:xfrm>
            <a:off x="5913120" y="2129474"/>
            <a:ext cx="2776061" cy="4215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Tree>
    <p:extLst>
      <p:ext uri="{BB962C8B-B14F-4D97-AF65-F5344CB8AC3E}">
        <p14:creationId xmlns:p14="http://schemas.microsoft.com/office/powerpoint/2010/main" val="402909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8CCC9A0-E880-F2A8-23B2-9B162DB046BE}"/>
              </a:ext>
            </a:extLst>
          </p:cNvPr>
          <p:cNvSpPr>
            <a:spLocks noGrp="1"/>
          </p:cNvSpPr>
          <p:nvPr>
            <p:ph type="body" sz="quarter" idx="24"/>
          </p:nvPr>
        </p:nvSpPr>
        <p:spPr>
          <a:xfrm>
            <a:off x="457026" y="1256235"/>
            <a:ext cx="8239125" cy="600075"/>
          </a:xfrm>
        </p:spPr>
        <p:txBody>
          <a:bodyPr/>
          <a:lstStyle/>
          <a:p>
            <a:r>
              <a:rPr lang="en-GB" sz="2400">
                <a:latin typeface="+mn-lt"/>
              </a:rPr>
              <a:t>Remember, symbols are simple pictures that represent ideas.</a:t>
            </a:r>
          </a:p>
        </p:txBody>
      </p:sp>
      <p:grpSp>
        <p:nvGrpSpPr>
          <p:cNvPr id="2" name="Group 1">
            <a:extLst>
              <a:ext uri="{FF2B5EF4-FFF2-40B4-BE49-F238E27FC236}">
                <a16:creationId xmlns:a16="http://schemas.microsoft.com/office/drawing/2014/main" id="{587ADF9E-97B6-F5C5-08D3-87010377F890}"/>
              </a:ext>
            </a:extLst>
          </p:cNvPr>
          <p:cNvGrpSpPr/>
          <p:nvPr/>
        </p:nvGrpSpPr>
        <p:grpSpPr>
          <a:xfrm>
            <a:off x="1403597" y="2381011"/>
            <a:ext cx="6287141" cy="3059997"/>
            <a:chOff x="1393589" y="2381009"/>
            <a:chExt cx="6069620" cy="2487775"/>
          </a:xfrm>
        </p:grpSpPr>
        <p:sp>
          <p:nvSpPr>
            <p:cNvPr id="3" name="TextBox 7">
              <a:extLst>
                <a:ext uri="{FF2B5EF4-FFF2-40B4-BE49-F238E27FC236}">
                  <a16:creationId xmlns:a16="http://schemas.microsoft.com/office/drawing/2014/main" id="{316B526E-96F1-DCEA-DB63-98F8BE2860FB}"/>
                </a:ext>
              </a:extLst>
            </p:cNvPr>
            <p:cNvSpPr txBox="1"/>
            <p:nvPr/>
          </p:nvSpPr>
          <p:spPr>
            <a:xfrm rot="21052427">
              <a:off x="4890922" y="2548985"/>
              <a:ext cx="1019676" cy="1107996"/>
            </a:xfrm>
            <a:prstGeom prst="rect">
              <a:avLst/>
            </a:prstGeom>
            <a:noFill/>
            <a:ln>
              <a:noFill/>
            </a:ln>
          </p:spPr>
          <p:txBody>
            <a:bodyPr wrap="square">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r>
                <a:rPr lang="en-US" sz="6600" i="0"/>
                <a:t>🤩</a:t>
              </a:r>
            </a:p>
          </p:txBody>
        </p:sp>
        <p:sp>
          <p:nvSpPr>
            <p:cNvPr id="6" name="TextBox 8">
              <a:extLst>
                <a:ext uri="{FF2B5EF4-FFF2-40B4-BE49-F238E27FC236}">
                  <a16:creationId xmlns:a16="http://schemas.microsoft.com/office/drawing/2014/main" id="{F179C2F5-523E-DD94-DC8F-477D6801CBAA}"/>
                </a:ext>
              </a:extLst>
            </p:cNvPr>
            <p:cNvSpPr txBox="1"/>
            <p:nvPr/>
          </p:nvSpPr>
          <p:spPr>
            <a:xfrm rot="5110593">
              <a:off x="2544496" y="3601869"/>
              <a:ext cx="1019676" cy="1107996"/>
            </a:xfrm>
            <a:prstGeom prst="rect">
              <a:avLst/>
            </a:prstGeom>
            <a:noFill/>
            <a:ln>
              <a:noFill/>
            </a:ln>
          </p:spPr>
          <p:txBody>
            <a:bodyPr wrap="square">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r>
                <a:rPr lang="en-US" sz="6600" i="0"/>
                <a:t>🌸</a:t>
              </a:r>
              <a:endParaRPr lang="en-US" sz="6600"/>
            </a:p>
          </p:txBody>
        </p:sp>
        <p:sp>
          <p:nvSpPr>
            <p:cNvPr id="7" name="TextBox 9">
              <a:extLst>
                <a:ext uri="{FF2B5EF4-FFF2-40B4-BE49-F238E27FC236}">
                  <a16:creationId xmlns:a16="http://schemas.microsoft.com/office/drawing/2014/main" id="{7EAD4B61-941B-FBF2-AD64-3BCC27994AE0}"/>
                </a:ext>
              </a:extLst>
            </p:cNvPr>
            <p:cNvSpPr txBox="1"/>
            <p:nvPr/>
          </p:nvSpPr>
          <p:spPr>
            <a:xfrm rot="1581681">
              <a:off x="3894814" y="3114528"/>
              <a:ext cx="1019676" cy="1107996"/>
            </a:xfrm>
            <a:prstGeom prst="rect">
              <a:avLst/>
            </a:prstGeom>
            <a:noFill/>
            <a:ln>
              <a:noFill/>
            </a:ln>
          </p:spPr>
          <p:txBody>
            <a:bodyPr wrap="square">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r>
                <a:rPr lang="en-US" sz="6600" i="0"/>
                <a:t>🙏</a:t>
              </a:r>
              <a:endParaRPr lang="en-US" sz="6600"/>
            </a:p>
          </p:txBody>
        </p:sp>
        <p:sp>
          <p:nvSpPr>
            <p:cNvPr id="8" name="TextBox 10">
              <a:extLst>
                <a:ext uri="{FF2B5EF4-FFF2-40B4-BE49-F238E27FC236}">
                  <a16:creationId xmlns:a16="http://schemas.microsoft.com/office/drawing/2014/main" id="{25F946C7-F863-E4DC-1FDE-8E91C8D96A04}"/>
                </a:ext>
              </a:extLst>
            </p:cNvPr>
            <p:cNvSpPr txBox="1"/>
            <p:nvPr/>
          </p:nvSpPr>
          <p:spPr>
            <a:xfrm rot="1433371">
              <a:off x="2875120" y="2381009"/>
              <a:ext cx="1019676" cy="1107996"/>
            </a:xfrm>
            <a:prstGeom prst="rect">
              <a:avLst/>
            </a:prstGeom>
            <a:noFill/>
            <a:ln>
              <a:noFill/>
            </a:ln>
          </p:spPr>
          <p:txBody>
            <a:bodyPr wrap="square">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r>
                <a:rPr lang="en-US" sz="6600" i="0"/>
                <a:t>🌈</a:t>
              </a:r>
              <a:endParaRPr lang="en-US" sz="6600"/>
            </a:p>
          </p:txBody>
        </p:sp>
        <p:sp>
          <p:nvSpPr>
            <p:cNvPr id="9" name="TextBox 11">
              <a:extLst>
                <a:ext uri="{FF2B5EF4-FFF2-40B4-BE49-F238E27FC236}">
                  <a16:creationId xmlns:a16="http://schemas.microsoft.com/office/drawing/2014/main" id="{1A2A9010-0A38-57AA-2E2B-C35F501649D1}"/>
                </a:ext>
              </a:extLst>
            </p:cNvPr>
            <p:cNvSpPr txBox="1"/>
            <p:nvPr/>
          </p:nvSpPr>
          <p:spPr>
            <a:xfrm rot="20560171">
              <a:off x="1393589" y="3084238"/>
              <a:ext cx="1019676" cy="1107996"/>
            </a:xfrm>
            <a:prstGeom prst="rect">
              <a:avLst/>
            </a:prstGeom>
            <a:noFill/>
            <a:ln>
              <a:noFill/>
            </a:ln>
          </p:spPr>
          <p:txBody>
            <a:bodyPr wrap="square">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r>
                <a:rPr lang="en-US" sz="6600" i="0"/>
                <a:t>🙀</a:t>
              </a:r>
              <a:endParaRPr lang="en-US" sz="6600"/>
            </a:p>
          </p:txBody>
        </p:sp>
        <p:sp>
          <p:nvSpPr>
            <p:cNvPr id="10" name="TextBox 12">
              <a:extLst>
                <a:ext uri="{FF2B5EF4-FFF2-40B4-BE49-F238E27FC236}">
                  <a16:creationId xmlns:a16="http://schemas.microsoft.com/office/drawing/2014/main" id="{102FE3DE-C70D-F9EF-3AF8-AC2DCA2BC887}"/>
                </a:ext>
              </a:extLst>
            </p:cNvPr>
            <p:cNvSpPr txBox="1"/>
            <p:nvPr/>
          </p:nvSpPr>
          <p:spPr>
            <a:xfrm rot="1077815">
              <a:off x="6332241" y="2928006"/>
              <a:ext cx="1130968" cy="1107996"/>
            </a:xfrm>
            <a:prstGeom prst="rect">
              <a:avLst/>
            </a:prstGeom>
            <a:noFill/>
            <a:ln>
              <a:noFill/>
            </a:ln>
          </p:spPr>
          <p:txBody>
            <a:bodyPr wrap="square">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r>
                <a:rPr lang="en-US" sz="6600" i="0"/>
                <a:t>💩</a:t>
              </a:r>
              <a:endParaRPr lang="en-US" sz="6600"/>
            </a:p>
          </p:txBody>
        </p:sp>
        <p:sp>
          <p:nvSpPr>
            <p:cNvPr id="11" name="TextBox 13">
              <a:extLst>
                <a:ext uri="{FF2B5EF4-FFF2-40B4-BE49-F238E27FC236}">
                  <a16:creationId xmlns:a16="http://schemas.microsoft.com/office/drawing/2014/main" id="{921D57F9-5383-8690-30B3-37AC65DD75D2}"/>
                </a:ext>
              </a:extLst>
            </p:cNvPr>
            <p:cNvSpPr txBox="1"/>
            <p:nvPr/>
          </p:nvSpPr>
          <p:spPr>
            <a:xfrm rot="20112735">
              <a:off x="5515022" y="3760788"/>
              <a:ext cx="1019676" cy="1107996"/>
            </a:xfrm>
            <a:prstGeom prst="rect">
              <a:avLst/>
            </a:prstGeom>
            <a:noFill/>
            <a:ln>
              <a:noFill/>
            </a:ln>
          </p:spPr>
          <p:txBody>
            <a:bodyPr wrap="square">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r>
                <a:rPr lang="en-US" sz="6600" i="0"/>
                <a:t>🤖</a:t>
              </a:r>
              <a:endParaRPr lang="en-US" sz="6600"/>
            </a:p>
          </p:txBody>
        </p:sp>
      </p:grpSp>
    </p:spTree>
    <p:extLst>
      <p:ext uri="{BB962C8B-B14F-4D97-AF65-F5344CB8AC3E}">
        <p14:creationId xmlns:p14="http://schemas.microsoft.com/office/powerpoint/2010/main" val="1948628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A77EA-A207-FC1B-70E0-14288D6CC0E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86356C8-035A-E6C2-E941-B754B138E8D1}"/>
              </a:ext>
            </a:extLst>
          </p:cNvPr>
          <p:cNvSpPr>
            <a:spLocks noGrp="1"/>
          </p:cNvSpPr>
          <p:nvPr>
            <p:ph type="body" sz="quarter" idx="24"/>
          </p:nvPr>
        </p:nvSpPr>
        <p:spPr/>
        <p:txBody>
          <a:bodyPr/>
          <a:lstStyle/>
          <a:p>
            <a:r>
              <a:rPr lang="en-GB"/>
              <a:t>Realistic Colours</a:t>
            </a:r>
          </a:p>
        </p:txBody>
      </p:sp>
      <p:pic>
        <p:nvPicPr>
          <p:cNvPr id="11" name="Picture 10" descr="A landscape with trees and mountains&#10;&#10;AI-generated content may be incorrect.">
            <a:extLst>
              <a:ext uri="{FF2B5EF4-FFF2-40B4-BE49-F238E27FC236}">
                <a16:creationId xmlns:a16="http://schemas.microsoft.com/office/drawing/2014/main" id="{9FA41F8B-1759-991F-CE63-8FEF5FDEA8B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229610" y="2219252"/>
            <a:ext cx="4653629" cy="2808940"/>
          </a:xfrm>
          <a:custGeom>
            <a:avLst/>
            <a:gdLst>
              <a:gd name="connsiteX0" fmla="*/ 0 w 4653629"/>
              <a:gd name="connsiteY0" fmla="*/ 0 h 2808940"/>
              <a:gd name="connsiteX1" fmla="*/ 525195 w 4653629"/>
              <a:gd name="connsiteY1" fmla="*/ 0 h 2808940"/>
              <a:gd name="connsiteX2" fmla="*/ 1283072 w 4653629"/>
              <a:gd name="connsiteY2" fmla="*/ 0 h 2808940"/>
              <a:gd name="connsiteX3" fmla="*/ 1994412 w 4653629"/>
              <a:gd name="connsiteY3" fmla="*/ 0 h 2808940"/>
              <a:gd name="connsiteX4" fmla="*/ 2519608 w 4653629"/>
              <a:gd name="connsiteY4" fmla="*/ 0 h 2808940"/>
              <a:gd name="connsiteX5" fmla="*/ 3137876 w 4653629"/>
              <a:gd name="connsiteY5" fmla="*/ 0 h 2808940"/>
              <a:gd name="connsiteX6" fmla="*/ 3895752 w 4653629"/>
              <a:gd name="connsiteY6" fmla="*/ 0 h 2808940"/>
              <a:gd name="connsiteX7" fmla="*/ 4653629 w 4653629"/>
              <a:gd name="connsiteY7" fmla="*/ 0 h 2808940"/>
              <a:gd name="connsiteX8" fmla="*/ 4653629 w 4653629"/>
              <a:gd name="connsiteY8" fmla="*/ 589877 h 2808940"/>
              <a:gd name="connsiteX9" fmla="*/ 4653629 w 4653629"/>
              <a:gd name="connsiteY9" fmla="*/ 1067397 h 2808940"/>
              <a:gd name="connsiteX10" fmla="*/ 4653629 w 4653629"/>
              <a:gd name="connsiteY10" fmla="*/ 1573006 h 2808940"/>
              <a:gd name="connsiteX11" fmla="*/ 4653629 w 4653629"/>
              <a:gd name="connsiteY11" fmla="*/ 2162884 h 2808940"/>
              <a:gd name="connsiteX12" fmla="*/ 4653629 w 4653629"/>
              <a:gd name="connsiteY12" fmla="*/ 2808940 h 2808940"/>
              <a:gd name="connsiteX13" fmla="*/ 4128434 w 4653629"/>
              <a:gd name="connsiteY13" fmla="*/ 2808940 h 2808940"/>
              <a:gd name="connsiteX14" fmla="*/ 3603238 w 4653629"/>
              <a:gd name="connsiteY14" fmla="*/ 2808940 h 2808940"/>
              <a:gd name="connsiteX15" fmla="*/ 2891898 w 4653629"/>
              <a:gd name="connsiteY15" fmla="*/ 2808940 h 2808940"/>
              <a:gd name="connsiteX16" fmla="*/ 2366703 w 4653629"/>
              <a:gd name="connsiteY16" fmla="*/ 2808940 h 2808940"/>
              <a:gd name="connsiteX17" fmla="*/ 1701899 w 4653629"/>
              <a:gd name="connsiteY17" fmla="*/ 2808940 h 2808940"/>
              <a:gd name="connsiteX18" fmla="*/ 1130167 w 4653629"/>
              <a:gd name="connsiteY18" fmla="*/ 2808940 h 2808940"/>
              <a:gd name="connsiteX19" fmla="*/ 0 w 4653629"/>
              <a:gd name="connsiteY19" fmla="*/ 2808940 h 2808940"/>
              <a:gd name="connsiteX20" fmla="*/ 0 w 4653629"/>
              <a:gd name="connsiteY20" fmla="*/ 2247152 h 2808940"/>
              <a:gd name="connsiteX21" fmla="*/ 0 w 4653629"/>
              <a:gd name="connsiteY21" fmla="*/ 1629185 h 2808940"/>
              <a:gd name="connsiteX22" fmla="*/ 0 w 4653629"/>
              <a:gd name="connsiteY22" fmla="*/ 1095487 h 2808940"/>
              <a:gd name="connsiteX23" fmla="*/ 0 w 4653629"/>
              <a:gd name="connsiteY23" fmla="*/ 561788 h 2808940"/>
              <a:gd name="connsiteX24" fmla="*/ 0 w 4653629"/>
              <a:gd name="connsiteY24" fmla="*/ 0 h 280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53629" h="2808940" fill="none" extrusionOk="0">
                <a:moveTo>
                  <a:pt x="0" y="0"/>
                </a:moveTo>
                <a:cubicBezTo>
                  <a:pt x="192981" y="-6823"/>
                  <a:pt x="354449" y="11"/>
                  <a:pt x="525195" y="0"/>
                </a:cubicBezTo>
                <a:cubicBezTo>
                  <a:pt x="695941" y="-11"/>
                  <a:pt x="1001687" y="-6449"/>
                  <a:pt x="1283072" y="0"/>
                </a:cubicBezTo>
                <a:cubicBezTo>
                  <a:pt x="1564457" y="6449"/>
                  <a:pt x="1837279" y="20309"/>
                  <a:pt x="1994412" y="0"/>
                </a:cubicBezTo>
                <a:cubicBezTo>
                  <a:pt x="2151545" y="-20309"/>
                  <a:pt x="2273776" y="23281"/>
                  <a:pt x="2519608" y="0"/>
                </a:cubicBezTo>
                <a:cubicBezTo>
                  <a:pt x="2765440" y="-23281"/>
                  <a:pt x="2837800" y="22586"/>
                  <a:pt x="3137876" y="0"/>
                </a:cubicBezTo>
                <a:cubicBezTo>
                  <a:pt x="3437952" y="-22586"/>
                  <a:pt x="3721530" y="28827"/>
                  <a:pt x="3895752" y="0"/>
                </a:cubicBezTo>
                <a:cubicBezTo>
                  <a:pt x="4069974" y="-28827"/>
                  <a:pt x="4472579" y="32676"/>
                  <a:pt x="4653629" y="0"/>
                </a:cubicBezTo>
                <a:cubicBezTo>
                  <a:pt x="4650592" y="284917"/>
                  <a:pt x="4679358" y="459736"/>
                  <a:pt x="4653629" y="589877"/>
                </a:cubicBezTo>
                <a:cubicBezTo>
                  <a:pt x="4627900" y="720018"/>
                  <a:pt x="4666272" y="890827"/>
                  <a:pt x="4653629" y="1067397"/>
                </a:cubicBezTo>
                <a:cubicBezTo>
                  <a:pt x="4640986" y="1243967"/>
                  <a:pt x="4647115" y="1462137"/>
                  <a:pt x="4653629" y="1573006"/>
                </a:cubicBezTo>
                <a:cubicBezTo>
                  <a:pt x="4660143" y="1683875"/>
                  <a:pt x="4630333" y="2004870"/>
                  <a:pt x="4653629" y="2162884"/>
                </a:cubicBezTo>
                <a:cubicBezTo>
                  <a:pt x="4676925" y="2320898"/>
                  <a:pt x="4662402" y="2521361"/>
                  <a:pt x="4653629" y="2808940"/>
                </a:cubicBezTo>
                <a:cubicBezTo>
                  <a:pt x="4430735" y="2834085"/>
                  <a:pt x="4350346" y="2792856"/>
                  <a:pt x="4128434" y="2808940"/>
                </a:cubicBezTo>
                <a:cubicBezTo>
                  <a:pt x="3906522" y="2825024"/>
                  <a:pt x="3846728" y="2817809"/>
                  <a:pt x="3603238" y="2808940"/>
                </a:cubicBezTo>
                <a:cubicBezTo>
                  <a:pt x="3359748" y="2800071"/>
                  <a:pt x="3179519" y="2782713"/>
                  <a:pt x="2891898" y="2808940"/>
                </a:cubicBezTo>
                <a:cubicBezTo>
                  <a:pt x="2604277" y="2835167"/>
                  <a:pt x="2536593" y="2807768"/>
                  <a:pt x="2366703" y="2808940"/>
                </a:cubicBezTo>
                <a:cubicBezTo>
                  <a:pt x="2196813" y="2810112"/>
                  <a:pt x="1916036" y="2819046"/>
                  <a:pt x="1701899" y="2808940"/>
                </a:cubicBezTo>
                <a:cubicBezTo>
                  <a:pt x="1487762" y="2798834"/>
                  <a:pt x="1377463" y="2824622"/>
                  <a:pt x="1130167" y="2808940"/>
                </a:cubicBezTo>
                <a:cubicBezTo>
                  <a:pt x="882871" y="2793258"/>
                  <a:pt x="548004" y="2830836"/>
                  <a:pt x="0" y="2808940"/>
                </a:cubicBezTo>
                <a:cubicBezTo>
                  <a:pt x="7253" y="2637813"/>
                  <a:pt x="27063" y="2459531"/>
                  <a:pt x="0" y="2247152"/>
                </a:cubicBezTo>
                <a:cubicBezTo>
                  <a:pt x="-27063" y="2034773"/>
                  <a:pt x="-18433" y="1795372"/>
                  <a:pt x="0" y="1629185"/>
                </a:cubicBezTo>
                <a:cubicBezTo>
                  <a:pt x="18433" y="1462998"/>
                  <a:pt x="-19400" y="1236178"/>
                  <a:pt x="0" y="1095487"/>
                </a:cubicBezTo>
                <a:cubicBezTo>
                  <a:pt x="19400" y="954796"/>
                  <a:pt x="5547" y="795133"/>
                  <a:pt x="0" y="561788"/>
                </a:cubicBezTo>
                <a:cubicBezTo>
                  <a:pt x="-5547" y="328443"/>
                  <a:pt x="10692" y="157200"/>
                  <a:pt x="0" y="0"/>
                </a:cubicBezTo>
                <a:close/>
              </a:path>
              <a:path w="4653629" h="2808940" stroke="0" extrusionOk="0">
                <a:moveTo>
                  <a:pt x="0" y="0"/>
                </a:moveTo>
                <a:cubicBezTo>
                  <a:pt x="138921" y="3044"/>
                  <a:pt x="329931" y="5402"/>
                  <a:pt x="618268" y="0"/>
                </a:cubicBezTo>
                <a:cubicBezTo>
                  <a:pt x="906605" y="-5402"/>
                  <a:pt x="923166" y="-22704"/>
                  <a:pt x="1143463" y="0"/>
                </a:cubicBezTo>
                <a:cubicBezTo>
                  <a:pt x="1363760" y="22704"/>
                  <a:pt x="1622680" y="12506"/>
                  <a:pt x="1901340" y="0"/>
                </a:cubicBezTo>
                <a:cubicBezTo>
                  <a:pt x="2180000" y="-12506"/>
                  <a:pt x="2267439" y="24690"/>
                  <a:pt x="2519608" y="0"/>
                </a:cubicBezTo>
                <a:cubicBezTo>
                  <a:pt x="2771777" y="-24690"/>
                  <a:pt x="2945674" y="-19702"/>
                  <a:pt x="3137876" y="0"/>
                </a:cubicBezTo>
                <a:cubicBezTo>
                  <a:pt x="3330078" y="19702"/>
                  <a:pt x="3712610" y="-6116"/>
                  <a:pt x="3895752" y="0"/>
                </a:cubicBezTo>
                <a:cubicBezTo>
                  <a:pt x="4078894" y="6116"/>
                  <a:pt x="4469357" y="-3018"/>
                  <a:pt x="4653629" y="0"/>
                </a:cubicBezTo>
                <a:cubicBezTo>
                  <a:pt x="4669706" y="240026"/>
                  <a:pt x="4667132" y="432028"/>
                  <a:pt x="4653629" y="617967"/>
                </a:cubicBezTo>
                <a:cubicBezTo>
                  <a:pt x="4640126" y="803906"/>
                  <a:pt x="4668349" y="941175"/>
                  <a:pt x="4653629" y="1123576"/>
                </a:cubicBezTo>
                <a:cubicBezTo>
                  <a:pt x="4638909" y="1305977"/>
                  <a:pt x="4653144" y="1445181"/>
                  <a:pt x="4653629" y="1629185"/>
                </a:cubicBezTo>
                <a:cubicBezTo>
                  <a:pt x="4654114" y="1813189"/>
                  <a:pt x="4648626" y="2016785"/>
                  <a:pt x="4653629" y="2190973"/>
                </a:cubicBezTo>
                <a:cubicBezTo>
                  <a:pt x="4658632" y="2365161"/>
                  <a:pt x="4651694" y="2647634"/>
                  <a:pt x="4653629" y="2808940"/>
                </a:cubicBezTo>
                <a:cubicBezTo>
                  <a:pt x="4516958" y="2813923"/>
                  <a:pt x="4361441" y="2787316"/>
                  <a:pt x="4128434" y="2808940"/>
                </a:cubicBezTo>
                <a:cubicBezTo>
                  <a:pt x="3895427" y="2830564"/>
                  <a:pt x="3639961" y="2838618"/>
                  <a:pt x="3370557" y="2808940"/>
                </a:cubicBezTo>
                <a:cubicBezTo>
                  <a:pt x="3101153" y="2779262"/>
                  <a:pt x="3076874" y="2826143"/>
                  <a:pt x="2798825" y="2808940"/>
                </a:cubicBezTo>
                <a:cubicBezTo>
                  <a:pt x="2520776" y="2791737"/>
                  <a:pt x="2304570" y="2807533"/>
                  <a:pt x="2134021" y="2808940"/>
                </a:cubicBezTo>
                <a:cubicBezTo>
                  <a:pt x="1963472" y="2810347"/>
                  <a:pt x="1732587" y="2832563"/>
                  <a:pt x="1376145" y="2808940"/>
                </a:cubicBezTo>
                <a:cubicBezTo>
                  <a:pt x="1019703" y="2785317"/>
                  <a:pt x="907068" y="2802901"/>
                  <a:pt x="711340" y="2808940"/>
                </a:cubicBezTo>
                <a:cubicBezTo>
                  <a:pt x="515612" y="2814979"/>
                  <a:pt x="154079" y="2786948"/>
                  <a:pt x="0" y="2808940"/>
                </a:cubicBezTo>
                <a:cubicBezTo>
                  <a:pt x="17123" y="2618891"/>
                  <a:pt x="2374" y="2465762"/>
                  <a:pt x="0" y="2303331"/>
                </a:cubicBezTo>
                <a:cubicBezTo>
                  <a:pt x="-2374" y="2140900"/>
                  <a:pt x="-22552" y="2019481"/>
                  <a:pt x="0" y="1769632"/>
                </a:cubicBezTo>
                <a:cubicBezTo>
                  <a:pt x="22552" y="1519783"/>
                  <a:pt x="25571" y="1456521"/>
                  <a:pt x="0" y="1151665"/>
                </a:cubicBezTo>
                <a:cubicBezTo>
                  <a:pt x="-25571" y="846809"/>
                  <a:pt x="-22995" y="712619"/>
                  <a:pt x="0" y="589877"/>
                </a:cubicBezTo>
                <a:cubicBezTo>
                  <a:pt x="22995" y="467135"/>
                  <a:pt x="21865" y="240062"/>
                  <a:pt x="0" y="0"/>
                </a:cubicBezTo>
                <a:close/>
              </a:path>
            </a:pathLst>
          </a:custGeom>
          <a:ln w="2540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sp>
        <p:nvSpPr>
          <p:cNvPr id="16" name="TextBox 15">
            <a:extLst>
              <a:ext uri="{FF2B5EF4-FFF2-40B4-BE49-F238E27FC236}">
                <a16:creationId xmlns:a16="http://schemas.microsoft.com/office/drawing/2014/main" id="{018B3306-A646-9063-D5CA-AEC72CCE9675}"/>
              </a:ext>
            </a:extLst>
          </p:cNvPr>
          <p:cNvSpPr txBox="1"/>
          <p:nvPr/>
        </p:nvSpPr>
        <p:spPr>
          <a:xfrm>
            <a:off x="5687062" y="5357658"/>
            <a:ext cx="1556383" cy="317562"/>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mountains</a:t>
            </a:r>
          </a:p>
        </p:txBody>
      </p:sp>
      <p:grpSp>
        <p:nvGrpSpPr>
          <p:cNvPr id="17" name="Group 16">
            <a:extLst>
              <a:ext uri="{FF2B5EF4-FFF2-40B4-BE49-F238E27FC236}">
                <a16:creationId xmlns:a16="http://schemas.microsoft.com/office/drawing/2014/main" id="{3D158365-33C6-C96C-1DF5-91C13DB0D40A}"/>
              </a:ext>
            </a:extLst>
          </p:cNvPr>
          <p:cNvGrpSpPr/>
          <p:nvPr/>
        </p:nvGrpSpPr>
        <p:grpSpPr>
          <a:xfrm>
            <a:off x="3018134" y="1625806"/>
            <a:ext cx="3675127" cy="4000656"/>
            <a:chOff x="2443734" y="1381007"/>
            <a:chExt cx="4409190" cy="4799740"/>
          </a:xfrm>
        </p:grpSpPr>
        <p:sp>
          <p:nvSpPr>
            <p:cNvPr id="18" name="TextBox 17">
              <a:extLst>
                <a:ext uri="{FF2B5EF4-FFF2-40B4-BE49-F238E27FC236}">
                  <a16:creationId xmlns:a16="http://schemas.microsoft.com/office/drawing/2014/main" id="{714FB45B-01BB-6879-CB9F-C419416F727C}"/>
                </a:ext>
              </a:extLst>
            </p:cNvPr>
            <p:cNvSpPr txBox="1"/>
            <p:nvPr/>
          </p:nvSpPr>
          <p:spPr>
            <a:xfrm>
              <a:off x="3195973" y="1444804"/>
              <a:ext cx="1208651" cy="325304"/>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clouds</a:t>
              </a:r>
            </a:p>
          </p:txBody>
        </p:sp>
        <p:sp>
          <p:nvSpPr>
            <p:cNvPr id="19" name="TextBox 18">
              <a:extLst>
                <a:ext uri="{FF2B5EF4-FFF2-40B4-BE49-F238E27FC236}">
                  <a16:creationId xmlns:a16="http://schemas.microsoft.com/office/drawing/2014/main" id="{F5ACF514-F796-3109-8CEA-7DB3C232A76B}"/>
                </a:ext>
              </a:extLst>
            </p:cNvPr>
            <p:cNvSpPr txBox="1"/>
            <p:nvPr/>
          </p:nvSpPr>
          <p:spPr>
            <a:xfrm>
              <a:off x="5516189" y="1381007"/>
              <a:ext cx="1063186" cy="552959"/>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sky</a:t>
              </a:r>
            </a:p>
          </p:txBody>
        </p:sp>
        <p:sp>
          <p:nvSpPr>
            <p:cNvPr id="20" name="TextBox 19">
              <a:extLst>
                <a:ext uri="{FF2B5EF4-FFF2-40B4-BE49-F238E27FC236}">
                  <a16:creationId xmlns:a16="http://schemas.microsoft.com/office/drawing/2014/main" id="{01A9487F-F1DC-B9E7-1E10-44E88954ED80}"/>
                </a:ext>
              </a:extLst>
            </p:cNvPr>
            <p:cNvSpPr txBox="1"/>
            <p:nvPr/>
          </p:nvSpPr>
          <p:spPr>
            <a:xfrm>
              <a:off x="2445270" y="5881043"/>
              <a:ext cx="1305927" cy="299704"/>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trees</a:t>
              </a:r>
            </a:p>
          </p:txBody>
        </p:sp>
        <p:sp>
          <p:nvSpPr>
            <p:cNvPr id="21" name="TextBox 20">
              <a:extLst>
                <a:ext uri="{FF2B5EF4-FFF2-40B4-BE49-F238E27FC236}">
                  <a16:creationId xmlns:a16="http://schemas.microsoft.com/office/drawing/2014/main" id="{FFE20095-B0B7-821D-66AD-2A88E206006A}"/>
                </a:ext>
              </a:extLst>
            </p:cNvPr>
            <p:cNvSpPr txBox="1"/>
            <p:nvPr/>
          </p:nvSpPr>
          <p:spPr>
            <a:xfrm>
              <a:off x="3422395" y="5577544"/>
              <a:ext cx="1305927" cy="317562"/>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grass</a:t>
              </a:r>
            </a:p>
          </p:txBody>
        </p:sp>
        <p:grpSp>
          <p:nvGrpSpPr>
            <p:cNvPr id="22" name="Group 21">
              <a:extLst>
                <a:ext uri="{FF2B5EF4-FFF2-40B4-BE49-F238E27FC236}">
                  <a16:creationId xmlns:a16="http://schemas.microsoft.com/office/drawing/2014/main" id="{C2796C1C-F586-E6B6-4C8B-FCFC78A12324}"/>
                </a:ext>
              </a:extLst>
            </p:cNvPr>
            <p:cNvGrpSpPr/>
            <p:nvPr/>
          </p:nvGrpSpPr>
          <p:grpSpPr>
            <a:xfrm>
              <a:off x="2443734" y="1753407"/>
              <a:ext cx="745920" cy="657360"/>
              <a:chOff x="2443734" y="1753407"/>
              <a:chExt cx="745920" cy="657360"/>
            </a:xfrm>
          </p:grpSpPr>
          <mc:AlternateContent xmlns:mc="http://schemas.openxmlformats.org/markup-compatibility/2006" xmlns:p14="http://schemas.microsoft.com/office/powerpoint/2010/main">
            <mc:Choice Requires="p14">
              <p:contentPart p14:bwMode="auto" r:id="rId4">
                <p14:nvContentPartPr>
                  <p14:cNvPr id="35" name="Ink 34">
                    <a:extLst>
                      <a:ext uri="{FF2B5EF4-FFF2-40B4-BE49-F238E27FC236}">
                        <a16:creationId xmlns:a16="http://schemas.microsoft.com/office/drawing/2014/main" id="{F95E6F2F-5237-E616-5978-7320D8F4DE98}"/>
                      </a:ext>
                    </a:extLst>
                  </p14:cNvPr>
                  <p14:cNvContentPartPr/>
                  <p14:nvPr/>
                </p14:nvContentPartPr>
                <p14:xfrm>
                  <a:off x="2494134" y="1753407"/>
                  <a:ext cx="695520" cy="627840"/>
                </p14:xfrm>
              </p:contentPart>
            </mc:Choice>
            <mc:Fallback xmlns="">
              <p:pic>
                <p:nvPicPr>
                  <p:cNvPr id="35" name="Ink 34">
                    <a:extLst>
                      <a:ext uri="{FF2B5EF4-FFF2-40B4-BE49-F238E27FC236}">
                        <a16:creationId xmlns:a16="http://schemas.microsoft.com/office/drawing/2014/main" id="{F95E6F2F-5237-E616-5978-7320D8F4DE98}"/>
                      </a:ext>
                    </a:extLst>
                  </p:cNvPr>
                  <p:cNvPicPr/>
                  <p:nvPr/>
                </p:nvPicPr>
                <p:blipFill>
                  <a:blip r:embed="rId5"/>
                  <a:stretch>
                    <a:fillRect/>
                  </a:stretch>
                </p:blipFill>
                <p:spPr>
                  <a:xfrm>
                    <a:off x="2475558" y="1734827"/>
                    <a:ext cx="732240" cy="66456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6" name="Ink 35">
                    <a:extLst>
                      <a:ext uri="{FF2B5EF4-FFF2-40B4-BE49-F238E27FC236}">
                        <a16:creationId xmlns:a16="http://schemas.microsoft.com/office/drawing/2014/main" id="{462C0AAC-CAF9-0524-870F-BAC61D73EA86}"/>
                      </a:ext>
                    </a:extLst>
                  </p14:cNvPr>
                  <p14:cNvContentPartPr/>
                  <p14:nvPr/>
                </p14:nvContentPartPr>
                <p14:xfrm>
                  <a:off x="2443734" y="2283327"/>
                  <a:ext cx="215640" cy="127440"/>
                </p14:xfrm>
              </p:contentPart>
            </mc:Choice>
            <mc:Fallback xmlns="">
              <p:pic>
                <p:nvPicPr>
                  <p:cNvPr id="36" name="Ink 35">
                    <a:extLst>
                      <a:ext uri="{FF2B5EF4-FFF2-40B4-BE49-F238E27FC236}">
                        <a16:creationId xmlns:a16="http://schemas.microsoft.com/office/drawing/2014/main" id="{462C0AAC-CAF9-0524-870F-BAC61D73EA86}"/>
                      </a:ext>
                    </a:extLst>
                  </p:cNvPr>
                  <p:cNvPicPr/>
                  <p:nvPr/>
                </p:nvPicPr>
                <p:blipFill>
                  <a:blip r:embed="rId7"/>
                  <a:stretch>
                    <a:fillRect/>
                  </a:stretch>
                </p:blipFill>
                <p:spPr>
                  <a:xfrm>
                    <a:off x="2425152" y="2264751"/>
                    <a:ext cx="252372" cy="164160"/>
                  </a:xfrm>
                  <a:prstGeom prst="rect">
                    <a:avLst/>
                  </a:prstGeom>
                </p:spPr>
              </p:pic>
            </mc:Fallback>
          </mc:AlternateContent>
        </p:grpSp>
        <p:grpSp>
          <p:nvGrpSpPr>
            <p:cNvPr id="23" name="Group 22">
              <a:extLst>
                <a:ext uri="{FF2B5EF4-FFF2-40B4-BE49-F238E27FC236}">
                  <a16:creationId xmlns:a16="http://schemas.microsoft.com/office/drawing/2014/main" id="{8F183860-0842-E977-A93F-ADAAC236FF73}"/>
                </a:ext>
              </a:extLst>
            </p:cNvPr>
            <p:cNvGrpSpPr/>
            <p:nvPr/>
          </p:nvGrpSpPr>
          <p:grpSpPr>
            <a:xfrm>
              <a:off x="6212851" y="1711484"/>
              <a:ext cx="608400" cy="563401"/>
              <a:chOff x="6212851" y="1711484"/>
              <a:chExt cx="608400" cy="563401"/>
            </a:xfrm>
          </p:grpSpPr>
          <mc:AlternateContent xmlns:mc="http://schemas.openxmlformats.org/markup-compatibility/2006" xmlns:p14="http://schemas.microsoft.com/office/powerpoint/2010/main">
            <mc:Choice Requires="p14">
              <p:contentPart p14:bwMode="auto" r:id="rId8">
                <p14:nvContentPartPr>
                  <p14:cNvPr id="33" name="Ink 32">
                    <a:extLst>
                      <a:ext uri="{FF2B5EF4-FFF2-40B4-BE49-F238E27FC236}">
                        <a16:creationId xmlns:a16="http://schemas.microsoft.com/office/drawing/2014/main" id="{8F643850-3330-4B7E-23E2-A78564D1890B}"/>
                      </a:ext>
                    </a:extLst>
                  </p14:cNvPr>
                  <p14:cNvContentPartPr/>
                  <p14:nvPr/>
                </p14:nvContentPartPr>
                <p14:xfrm>
                  <a:off x="6212851" y="1711484"/>
                  <a:ext cx="459000" cy="552961"/>
                </p14:xfrm>
              </p:contentPart>
            </mc:Choice>
            <mc:Fallback xmlns="">
              <p:pic>
                <p:nvPicPr>
                  <p:cNvPr id="33" name="Ink 32">
                    <a:extLst>
                      <a:ext uri="{FF2B5EF4-FFF2-40B4-BE49-F238E27FC236}">
                        <a16:creationId xmlns:a16="http://schemas.microsoft.com/office/drawing/2014/main" id="{8F643850-3330-4B7E-23E2-A78564D1890B}"/>
                      </a:ext>
                    </a:extLst>
                  </p:cNvPr>
                  <p:cNvPicPr/>
                  <p:nvPr/>
                </p:nvPicPr>
                <p:blipFill>
                  <a:blip r:embed="rId9"/>
                  <a:stretch>
                    <a:fillRect/>
                  </a:stretch>
                </p:blipFill>
                <p:spPr>
                  <a:xfrm>
                    <a:off x="6194266" y="1692908"/>
                    <a:ext cx="495737" cy="58968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4" name="Ink 33">
                    <a:extLst>
                      <a:ext uri="{FF2B5EF4-FFF2-40B4-BE49-F238E27FC236}">
                        <a16:creationId xmlns:a16="http://schemas.microsoft.com/office/drawing/2014/main" id="{66B1721E-CB14-EB1A-976E-8600A5A177F4}"/>
                      </a:ext>
                    </a:extLst>
                  </p14:cNvPr>
                  <p14:cNvContentPartPr/>
                  <p14:nvPr/>
                </p14:nvContentPartPr>
                <p14:xfrm>
                  <a:off x="6581131" y="2178044"/>
                  <a:ext cx="240120" cy="96841"/>
                </p14:xfrm>
              </p:contentPart>
            </mc:Choice>
            <mc:Fallback xmlns="">
              <p:pic>
                <p:nvPicPr>
                  <p:cNvPr id="34" name="Ink 33">
                    <a:extLst>
                      <a:ext uri="{FF2B5EF4-FFF2-40B4-BE49-F238E27FC236}">
                        <a16:creationId xmlns:a16="http://schemas.microsoft.com/office/drawing/2014/main" id="{66B1721E-CB14-EB1A-976E-8600A5A177F4}"/>
                      </a:ext>
                    </a:extLst>
                  </p:cNvPr>
                  <p:cNvPicPr/>
                  <p:nvPr/>
                </p:nvPicPr>
                <p:blipFill>
                  <a:blip r:embed="rId11"/>
                  <a:stretch>
                    <a:fillRect/>
                  </a:stretch>
                </p:blipFill>
                <p:spPr>
                  <a:xfrm>
                    <a:off x="6562594" y="2159454"/>
                    <a:ext cx="276763" cy="133589"/>
                  </a:xfrm>
                  <a:prstGeom prst="rect">
                    <a:avLst/>
                  </a:prstGeom>
                </p:spPr>
              </p:pic>
            </mc:Fallback>
          </mc:AlternateContent>
        </p:grpSp>
        <p:grpSp>
          <p:nvGrpSpPr>
            <p:cNvPr id="24" name="Group 23">
              <a:extLst>
                <a:ext uri="{FF2B5EF4-FFF2-40B4-BE49-F238E27FC236}">
                  <a16:creationId xmlns:a16="http://schemas.microsoft.com/office/drawing/2014/main" id="{BDFF8223-FB98-B821-CA41-69BB83209357}"/>
                </a:ext>
              </a:extLst>
            </p:cNvPr>
            <p:cNvGrpSpPr/>
            <p:nvPr/>
          </p:nvGrpSpPr>
          <p:grpSpPr>
            <a:xfrm>
              <a:off x="6661764" y="3866750"/>
              <a:ext cx="191160" cy="2015640"/>
              <a:chOff x="6661764" y="3866750"/>
              <a:chExt cx="191160" cy="2015640"/>
            </a:xfrm>
          </p:grpSpPr>
          <mc:AlternateContent xmlns:mc="http://schemas.openxmlformats.org/markup-compatibility/2006" xmlns:p14="http://schemas.microsoft.com/office/powerpoint/2010/main">
            <mc:Choice Requires="p14">
              <p:contentPart p14:bwMode="auto" r:id="rId12">
                <p14:nvContentPartPr>
                  <p14:cNvPr id="31" name="Ink 30">
                    <a:extLst>
                      <a:ext uri="{FF2B5EF4-FFF2-40B4-BE49-F238E27FC236}">
                        <a16:creationId xmlns:a16="http://schemas.microsoft.com/office/drawing/2014/main" id="{B1086325-6191-D2C5-C4FD-2C0A6BBF3FF9}"/>
                      </a:ext>
                    </a:extLst>
                  </p14:cNvPr>
                  <p14:cNvContentPartPr/>
                  <p14:nvPr/>
                </p14:nvContentPartPr>
                <p14:xfrm>
                  <a:off x="6661764" y="3866750"/>
                  <a:ext cx="191160" cy="95400"/>
                </p14:xfrm>
              </p:contentPart>
            </mc:Choice>
            <mc:Fallback xmlns="">
              <p:pic>
                <p:nvPicPr>
                  <p:cNvPr id="31" name="Ink 30">
                    <a:extLst>
                      <a:ext uri="{FF2B5EF4-FFF2-40B4-BE49-F238E27FC236}">
                        <a16:creationId xmlns:a16="http://schemas.microsoft.com/office/drawing/2014/main" id="{B1086325-6191-D2C5-C4FD-2C0A6BBF3FF9}"/>
                      </a:ext>
                    </a:extLst>
                  </p:cNvPr>
                  <p:cNvPicPr/>
                  <p:nvPr/>
                </p:nvPicPr>
                <p:blipFill>
                  <a:blip r:embed="rId13"/>
                  <a:stretch>
                    <a:fillRect/>
                  </a:stretch>
                </p:blipFill>
                <p:spPr>
                  <a:xfrm>
                    <a:off x="6643167" y="3848188"/>
                    <a:ext cx="227922" cy="13209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2" name="Ink 31">
                    <a:extLst>
                      <a:ext uri="{FF2B5EF4-FFF2-40B4-BE49-F238E27FC236}">
                        <a16:creationId xmlns:a16="http://schemas.microsoft.com/office/drawing/2014/main" id="{1315B591-8487-0F9D-1AF5-07A1E1DD0ADD}"/>
                      </a:ext>
                    </a:extLst>
                  </p14:cNvPr>
                  <p14:cNvContentPartPr/>
                  <p14:nvPr/>
                </p14:nvContentPartPr>
                <p14:xfrm>
                  <a:off x="6734124" y="3882950"/>
                  <a:ext cx="43560" cy="1999440"/>
                </p14:xfrm>
              </p:contentPart>
            </mc:Choice>
            <mc:Fallback xmlns="">
              <p:pic>
                <p:nvPicPr>
                  <p:cNvPr id="32" name="Ink 31">
                    <a:extLst>
                      <a:ext uri="{FF2B5EF4-FFF2-40B4-BE49-F238E27FC236}">
                        <a16:creationId xmlns:a16="http://schemas.microsoft.com/office/drawing/2014/main" id="{1315B591-8487-0F9D-1AF5-07A1E1DD0ADD}"/>
                      </a:ext>
                    </a:extLst>
                  </p:cNvPr>
                  <p:cNvPicPr/>
                  <p:nvPr/>
                </p:nvPicPr>
                <p:blipFill>
                  <a:blip r:embed="rId15"/>
                  <a:stretch>
                    <a:fillRect/>
                  </a:stretch>
                </p:blipFill>
                <p:spPr>
                  <a:xfrm>
                    <a:off x="6715579" y="3864377"/>
                    <a:ext cx="80219" cy="2036155"/>
                  </a:xfrm>
                  <a:prstGeom prst="rect">
                    <a:avLst/>
                  </a:prstGeom>
                </p:spPr>
              </p:pic>
            </mc:Fallback>
          </mc:AlternateContent>
        </p:grpSp>
        <p:grpSp>
          <p:nvGrpSpPr>
            <p:cNvPr id="25" name="Group 24">
              <a:extLst>
                <a:ext uri="{FF2B5EF4-FFF2-40B4-BE49-F238E27FC236}">
                  <a16:creationId xmlns:a16="http://schemas.microsoft.com/office/drawing/2014/main" id="{A4DE883D-880C-D4A0-78E9-F71173F63E19}"/>
                </a:ext>
              </a:extLst>
            </p:cNvPr>
            <p:cNvGrpSpPr/>
            <p:nvPr/>
          </p:nvGrpSpPr>
          <p:grpSpPr>
            <a:xfrm>
              <a:off x="3655003" y="4978273"/>
              <a:ext cx="291600" cy="687240"/>
              <a:chOff x="3655003" y="4978273"/>
              <a:chExt cx="291600" cy="687240"/>
            </a:xfrm>
          </p:grpSpPr>
          <mc:AlternateContent xmlns:mc="http://schemas.openxmlformats.org/markup-compatibility/2006" xmlns:p14="http://schemas.microsoft.com/office/powerpoint/2010/main">
            <mc:Choice Requires="p14">
              <p:contentPart p14:bwMode="auto" r:id="rId16">
                <p14:nvContentPartPr>
                  <p14:cNvPr id="29" name="Ink 28">
                    <a:extLst>
                      <a:ext uri="{FF2B5EF4-FFF2-40B4-BE49-F238E27FC236}">
                        <a16:creationId xmlns:a16="http://schemas.microsoft.com/office/drawing/2014/main" id="{0403A688-7798-0EAC-F7F5-EB2B1B4E8EFF}"/>
                      </a:ext>
                    </a:extLst>
                  </p14:cNvPr>
                  <p14:cNvContentPartPr/>
                  <p14:nvPr/>
                </p14:nvContentPartPr>
                <p14:xfrm>
                  <a:off x="3682723" y="5082673"/>
                  <a:ext cx="263880" cy="582840"/>
                </p14:xfrm>
              </p:contentPart>
            </mc:Choice>
            <mc:Fallback xmlns="">
              <p:pic>
                <p:nvPicPr>
                  <p:cNvPr id="29" name="Ink 28">
                    <a:extLst>
                      <a:ext uri="{FF2B5EF4-FFF2-40B4-BE49-F238E27FC236}">
                        <a16:creationId xmlns:a16="http://schemas.microsoft.com/office/drawing/2014/main" id="{0403A688-7798-0EAC-F7F5-EB2B1B4E8EFF}"/>
                      </a:ext>
                    </a:extLst>
                  </p:cNvPr>
                  <p:cNvPicPr/>
                  <p:nvPr/>
                </p:nvPicPr>
                <p:blipFill>
                  <a:blip r:embed="rId17"/>
                  <a:stretch>
                    <a:fillRect/>
                  </a:stretch>
                </p:blipFill>
                <p:spPr>
                  <a:xfrm>
                    <a:off x="3664182" y="5064108"/>
                    <a:ext cx="300530" cy="619537"/>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0" name="Ink 29">
                    <a:extLst>
                      <a:ext uri="{FF2B5EF4-FFF2-40B4-BE49-F238E27FC236}">
                        <a16:creationId xmlns:a16="http://schemas.microsoft.com/office/drawing/2014/main" id="{14FD66CD-77A8-F841-5D26-B519C675B548}"/>
                      </a:ext>
                    </a:extLst>
                  </p14:cNvPr>
                  <p14:cNvContentPartPr/>
                  <p14:nvPr/>
                </p14:nvContentPartPr>
                <p14:xfrm>
                  <a:off x="3655003" y="4978273"/>
                  <a:ext cx="147240" cy="202680"/>
                </p14:xfrm>
              </p:contentPart>
            </mc:Choice>
            <mc:Fallback xmlns="">
              <p:pic>
                <p:nvPicPr>
                  <p:cNvPr id="30" name="Ink 29">
                    <a:extLst>
                      <a:ext uri="{FF2B5EF4-FFF2-40B4-BE49-F238E27FC236}">
                        <a16:creationId xmlns:a16="http://schemas.microsoft.com/office/drawing/2014/main" id="{14FD66CD-77A8-F841-5D26-B519C675B548}"/>
                      </a:ext>
                    </a:extLst>
                  </p:cNvPr>
                  <p:cNvPicPr/>
                  <p:nvPr/>
                </p:nvPicPr>
                <p:blipFill>
                  <a:blip r:embed="rId19"/>
                  <a:stretch>
                    <a:fillRect/>
                  </a:stretch>
                </p:blipFill>
                <p:spPr>
                  <a:xfrm>
                    <a:off x="3636381" y="4959730"/>
                    <a:ext cx="184050" cy="239335"/>
                  </a:xfrm>
                  <a:prstGeom prst="rect">
                    <a:avLst/>
                  </a:prstGeom>
                </p:spPr>
              </p:pic>
            </mc:Fallback>
          </mc:AlternateContent>
        </p:grpSp>
        <p:grpSp>
          <p:nvGrpSpPr>
            <p:cNvPr id="26" name="Group 25">
              <a:extLst>
                <a:ext uri="{FF2B5EF4-FFF2-40B4-BE49-F238E27FC236}">
                  <a16:creationId xmlns:a16="http://schemas.microsoft.com/office/drawing/2014/main" id="{39022BA0-6EC7-96FC-D214-18C93D2D9B2D}"/>
                </a:ext>
              </a:extLst>
            </p:cNvPr>
            <p:cNvGrpSpPr/>
            <p:nvPr/>
          </p:nvGrpSpPr>
          <p:grpSpPr>
            <a:xfrm>
              <a:off x="2641999" y="4964594"/>
              <a:ext cx="417240" cy="1003680"/>
              <a:chOff x="2641999" y="4964594"/>
              <a:chExt cx="417240" cy="1003680"/>
            </a:xfrm>
          </p:grpSpPr>
          <mc:AlternateContent xmlns:mc="http://schemas.openxmlformats.org/markup-compatibility/2006" xmlns:p14="http://schemas.microsoft.com/office/powerpoint/2010/main">
            <mc:Choice Requires="p14">
              <p:contentPart p14:bwMode="auto" r:id="rId20">
                <p14:nvContentPartPr>
                  <p14:cNvPr id="27" name="Ink 26">
                    <a:extLst>
                      <a:ext uri="{FF2B5EF4-FFF2-40B4-BE49-F238E27FC236}">
                        <a16:creationId xmlns:a16="http://schemas.microsoft.com/office/drawing/2014/main" id="{FD266817-C61E-A37C-2240-F8ED1EE420AD}"/>
                      </a:ext>
                    </a:extLst>
                  </p14:cNvPr>
                  <p14:cNvContentPartPr/>
                  <p14:nvPr/>
                </p14:nvContentPartPr>
                <p14:xfrm>
                  <a:off x="2641999" y="4978274"/>
                  <a:ext cx="392400" cy="990000"/>
                </p14:xfrm>
              </p:contentPart>
            </mc:Choice>
            <mc:Fallback xmlns="">
              <p:pic>
                <p:nvPicPr>
                  <p:cNvPr id="27" name="Ink 26">
                    <a:extLst>
                      <a:ext uri="{FF2B5EF4-FFF2-40B4-BE49-F238E27FC236}">
                        <a16:creationId xmlns:a16="http://schemas.microsoft.com/office/drawing/2014/main" id="{FD266817-C61E-A37C-2240-F8ED1EE420AD}"/>
                      </a:ext>
                    </a:extLst>
                  </p:cNvPr>
                  <p:cNvPicPr/>
                  <p:nvPr/>
                </p:nvPicPr>
                <p:blipFill>
                  <a:blip r:embed="rId21"/>
                  <a:stretch>
                    <a:fillRect/>
                  </a:stretch>
                </p:blipFill>
                <p:spPr>
                  <a:xfrm>
                    <a:off x="2623437" y="4959701"/>
                    <a:ext cx="429093" cy="1026715"/>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8" name="Ink 27">
                    <a:extLst>
                      <a:ext uri="{FF2B5EF4-FFF2-40B4-BE49-F238E27FC236}">
                        <a16:creationId xmlns:a16="http://schemas.microsoft.com/office/drawing/2014/main" id="{EE201DFB-A469-B2E5-15F4-788C60BD5C1D}"/>
                      </a:ext>
                    </a:extLst>
                  </p14:cNvPr>
                  <p14:cNvContentPartPr/>
                  <p14:nvPr/>
                </p14:nvContentPartPr>
                <p14:xfrm>
                  <a:off x="2902279" y="4964594"/>
                  <a:ext cx="156960" cy="192240"/>
                </p14:xfrm>
              </p:contentPart>
            </mc:Choice>
            <mc:Fallback xmlns="">
              <p:pic>
                <p:nvPicPr>
                  <p:cNvPr id="28" name="Ink 27">
                    <a:extLst>
                      <a:ext uri="{FF2B5EF4-FFF2-40B4-BE49-F238E27FC236}">
                        <a16:creationId xmlns:a16="http://schemas.microsoft.com/office/drawing/2014/main" id="{EE201DFB-A469-B2E5-15F4-788C60BD5C1D}"/>
                      </a:ext>
                    </a:extLst>
                  </p:cNvPr>
                  <p:cNvPicPr/>
                  <p:nvPr/>
                </p:nvPicPr>
                <p:blipFill>
                  <a:blip r:embed="rId23"/>
                  <a:stretch>
                    <a:fillRect/>
                  </a:stretch>
                </p:blipFill>
                <p:spPr>
                  <a:xfrm>
                    <a:off x="2883737" y="4946018"/>
                    <a:ext cx="193613" cy="228960"/>
                  </a:xfrm>
                  <a:prstGeom prst="rect">
                    <a:avLst/>
                  </a:prstGeom>
                </p:spPr>
              </p:pic>
            </mc:Fallback>
          </mc:AlternateContent>
        </p:grpSp>
      </p:grpSp>
      <p:sp>
        <p:nvSpPr>
          <p:cNvPr id="62" name="TextBox 61">
            <a:extLst>
              <a:ext uri="{FF2B5EF4-FFF2-40B4-BE49-F238E27FC236}">
                <a16:creationId xmlns:a16="http://schemas.microsoft.com/office/drawing/2014/main" id="{B53514EC-3D70-258A-8B07-420C1658E31B}"/>
              </a:ext>
            </a:extLst>
          </p:cNvPr>
          <p:cNvSpPr txBox="1"/>
          <p:nvPr/>
        </p:nvSpPr>
        <p:spPr>
          <a:xfrm>
            <a:off x="1114425" y="1085850"/>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grpSp>
        <p:nvGrpSpPr>
          <p:cNvPr id="69" name="Group 68">
            <a:extLst>
              <a:ext uri="{FF2B5EF4-FFF2-40B4-BE49-F238E27FC236}">
                <a16:creationId xmlns:a16="http://schemas.microsoft.com/office/drawing/2014/main" id="{675FA743-AF8B-167D-E493-0C50C21D71A8}"/>
              </a:ext>
            </a:extLst>
          </p:cNvPr>
          <p:cNvGrpSpPr/>
          <p:nvPr/>
        </p:nvGrpSpPr>
        <p:grpSpPr>
          <a:xfrm>
            <a:off x="2154716" y="1215527"/>
            <a:ext cx="5014544" cy="5396813"/>
            <a:chOff x="2154716" y="1215527"/>
            <a:chExt cx="5014544" cy="5396813"/>
          </a:xfrm>
        </p:grpSpPr>
        <p:grpSp>
          <p:nvGrpSpPr>
            <p:cNvPr id="68" name="Group 67">
              <a:extLst>
                <a:ext uri="{FF2B5EF4-FFF2-40B4-BE49-F238E27FC236}">
                  <a16:creationId xmlns:a16="http://schemas.microsoft.com/office/drawing/2014/main" id="{2B34FF38-85E7-6ED7-AFA8-AB9E3A12953C}"/>
                </a:ext>
              </a:extLst>
            </p:cNvPr>
            <p:cNvGrpSpPr/>
            <p:nvPr/>
          </p:nvGrpSpPr>
          <p:grpSpPr>
            <a:xfrm>
              <a:off x="2283129" y="1306098"/>
              <a:ext cx="918720" cy="820966"/>
              <a:chOff x="2283129" y="1306098"/>
              <a:chExt cx="918720" cy="820966"/>
            </a:xfrm>
          </p:grpSpPr>
          <mc:AlternateContent xmlns:mc="http://schemas.openxmlformats.org/markup-compatibility/2006" xmlns:p14="http://schemas.microsoft.com/office/powerpoint/2010/main">
            <mc:Choice Requires="p14">
              <p:contentPart p14:bwMode="auto" r:id="rId24">
                <p14:nvContentPartPr>
                  <p14:cNvPr id="9" name="Ink 8">
                    <a:extLst>
                      <a:ext uri="{FF2B5EF4-FFF2-40B4-BE49-F238E27FC236}">
                        <a16:creationId xmlns:a16="http://schemas.microsoft.com/office/drawing/2014/main" id="{0D0BA71C-018C-ABE6-8931-4ADA198C38A1}"/>
                      </a:ext>
                    </a:extLst>
                  </p14:cNvPr>
                  <p14:cNvContentPartPr/>
                  <p14:nvPr/>
                </p14:nvContentPartPr>
                <p14:xfrm>
                  <a:off x="2283129" y="1477255"/>
                  <a:ext cx="918720" cy="83880"/>
                </p14:xfrm>
              </p:contentPart>
            </mc:Choice>
            <mc:Fallback xmlns="">
              <p:pic>
                <p:nvPicPr>
                  <p:cNvPr id="9" name="Ink 8">
                    <a:extLst>
                      <a:ext uri="{FF2B5EF4-FFF2-40B4-BE49-F238E27FC236}">
                        <a16:creationId xmlns:a16="http://schemas.microsoft.com/office/drawing/2014/main" id="{0D0BA71C-018C-ABE6-8931-4ADA198C38A1}"/>
                      </a:ext>
                    </a:extLst>
                  </p:cNvPr>
                  <p:cNvPicPr/>
                  <p:nvPr/>
                </p:nvPicPr>
                <p:blipFill>
                  <a:blip r:embed="rId25"/>
                  <a:stretch>
                    <a:fillRect/>
                  </a:stretch>
                </p:blipFill>
                <p:spPr>
                  <a:xfrm>
                    <a:off x="2229129" y="1369255"/>
                    <a:ext cx="1026360"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0" name="Ink 9">
                    <a:extLst>
                      <a:ext uri="{FF2B5EF4-FFF2-40B4-BE49-F238E27FC236}">
                        <a16:creationId xmlns:a16="http://schemas.microsoft.com/office/drawing/2014/main" id="{E44D2718-B0DC-4C66-6502-B28179F5505C}"/>
                      </a:ext>
                    </a:extLst>
                  </p14:cNvPr>
                  <p14:cNvContentPartPr/>
                  <p14:nvPr/>
                </p14:nvContentPartPr>
                <p14:xfrm>
                  <a:off x="2349369" y="1877575"/>
                  <a:ext cx="775800" cy="57240"/>
                </p14:xfrm>
              </p:contentPart>
            </mc:Choice>
            <mc:Fallback xmlns="">
              <p:pic>
                <p:nvPicPr>
                  <p:cNvPr id="10" name="Ink 9">
                    <a:extLst>
                      <a:ext uri="{FF2B5EF4-FFF2-40B4-BE49-F238E27FC236}">
                        <a16:creationId xmlns:a16="http://schemas.microsoft.com/office/drawing/2014/main" id="{E44D2718-B0DC-4C66-6502-B28179F5505C}"/>
                      </a:ext>
                    </a:extLst>
                  </p:cNvPr>
                  <p:cNvPicPr/>
                  <p:nvPr/>
                </p:nvPicPr>
                <p:blipFill>
                  <a:blip r:embed="rId27"/>
                  <a:stretch>
                    <a:fillRect/>
                  </a:stretch>
                </p:blipFill>
                <p:spPr>
                  <a:xfrm>
                    <a:off x="2295369" y="1769575"/>
                    <a:ext cx="883440" cy="272880"/>
                  </a:xfrm>
                  <a:prstGeom prst="rect">
                    <a:avLst/>
                  </a:prstGeom>
                </p:spPr>
              </p:pic>
            </mc:Fallback>
          </mc:AlternateContent>
          <p:sp>
            <p:nvSpPr>
              <p:cNvPr id="55" name="TextBox 54">
                <a:extLst>
                  <a:ext uri="{FF2B5EF4-FFF2-40B4-BE49-F238E27FC236}">
                    <a16:creationId xmlns:a16="http://schemas.microsoft.com/office/drawing/2014/main" id="{4823E387-C91A-F828-00D5-109AA1E91029}"/>
                  </a:ext>
                </a:extLst>
              </p:cNvPr>
              <p:cNvSpPr txBox="1"/>
              <p:nvPr/>
            </p:nvSpPr>
            <p:spPr>
              <a:xfrm>
                <a:off x="2349373" y="1306098"/>
                <a:ext cx="834018" cy="820966"/>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light grey</a:t>
                </a:r>
              </a:p>
            </p:txBody>
          </p:sp>
        </p:grpSp>
        <p:grpSp>
          <p:nvGrpSpPr>
            <p:cNvPr id="65" name="Group 64">
              <a:extLst>
                <a:ext uri="{FF2B5EF4-FFF2-40B4-BE49-F238E27FC236}">
                  <a16:creationId xmlns:a16="http://schemas.microsoft.com/office/drawing/2014/main" id="{EA1B9DBA-A7DF-3BBE-1EB0-AF9EA9CFE214}"/>
                </a:ext>
              </a:extLst>
            </p:cNvPr>
            <p:cNvGrpSpPr/>
            <p:nvPr/>
          </p:nvGrpSpPr>
          <p:grpSpPr>
            <a:xfrm>
              <a:off x="4015179" y="5541664"/>
              <a:ext cx="1458096" cy="815689"/>
              <a:chOff x="4015179" y="5541664"/>
              <a:chExt cx="1458096" cy="815689"/>
            </a:xfrm>
          </p:grpSpPr>
          <mc:AlternateContent xmlns:mc="http://schemas.openxmlformats.org/markup-compatibility/2006" xmlns:p14="http://schemas.microsoft.com/office/powerpoint/2010/main">
            <mc:Choice Requires="p14">
              <p:contentPart p14:bwMode="auto" r:id="rId28">
                <p14:nvContentPartPr>
                  <p14:cNvPr id="5" name="Ink 4">
                    <a:extLst>
                      <a:ext uri="{FF2B5EF4-FFF2-40B4-BE49-F238E27FC236}">
                        <a16:creationId xmlns:a16="http://schemas.microsoft.com/office/drawing/2014/main" id="{1D140F84-479C-C34B-2B2A-7F2433D781CE}"/>
                      </a:ext>
                    </a:extLst>
                  </p14:cNvPr>
                  <p14:cNvContentPartPr/>
                  <p14:nvPr/>
                </p14:nvContentPartPr>
                <p14:xfrm>
                  <a:off x="4134996" y="5733238"/>
                  <a:ext cx="1211400" cy="77400"/>
                </p14:xfrm>
              </p:contentPart>
            </mc:Choice>
            <mc:Fallback xmlns="">
              <p:pic>
                <p:nvPicPr>
                  <p:cNvPr id="5" name="Ink 4">
                    <a:extLst>
                      <a:ext uri="{FF2B5EF4-FFF2-40B4-BE49-F238E27FC236}">
                        <a16:creationId xmlns:a16="http://schemas.microsoft.com/office/drawing/2014/main" id="{1D140F84-479C-C34B-2B2A-7F2433D781CE}"/>
                      </a:ext>
                    </a:extLst>
                  </p:cNvPr>
                  <p:cNvPicPr/>
                  <p:nvPr/>
                </p:nvPicPr>
                <p:blipFill>
                  <a:blip r:embed="rId29"/>
                  <a:stretch>
                    <a:fillRect/>
                  </a:stretch>
                </p:blipFill>
                <p:spPr>
                  <a:xfrm>
                    <a:off x="4080996" y="5625738"/>
                    <a:ext cx="1319040" cy="292042"/>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 name="Ink 5">
                    <a:extLst>
                      <a:ext uri="{FF2B5EF4-FFF2-40B4-BE49-F238E27FC236}">
                        <a16:creationId xmlns:a16="http://schemas.microsoft.com/office/drawing/2014/main" id="{F30A3119-4EAB-C204-BE61-DBA79E5C2A60}"/>
                      </a:ext>
                    </a:extLst>
                  </p14:cNvPr>
                  <p14:cNvContentPartPr/>
                  <p14:nvPr/>
                </p14:nvContentPartPr>
                <p14:xfrm>
                  <a:off x="4401796" y="6119518"/>
                  <a:ext cx="775800" cy="87120"/>
                </p14:xfrm>
              </p:contentPart>
            </mc:Choice>
            <mc:Fallback xmlns="">
              <p:pic>
                <p:nvPicPr>
                  <p:cNvPr id="6" name="Ink 5">
                    <a:extLst>
                      <a:ext uri="{FF2B5EF4-FFF2-40B4-BE49-F238E27FC236}">
                        <a16:creationId xmlns:a16="http://schemas.microsoft.com/office/drawing/2014/main" id="{F30A3119-4EAB-C204-BE61-DBA79E5C2A60}"/>
                      </a:ext>
                    </a:extLst>
                  </p:cNvPr>
                  <p:cNvPicPr/>
                  <p:nvPr/>
                </p:nvPicPr>
                <p:blipFill>
                  <a:blip r:embed="rId31"/>
                  <a:stretch>
                    <a:fillRect/>
                  </a:stretch>
                </p:blipFill>
                <p:spPr>
                  <a:xfrm>
                    <a:off x="4347796" y="6011518"/>
                    <a:ext cx="883440" cy="302760"/>
                  </a:xfrm>
                  <a:prstGeom prst="rect">
                    <a:avLst/>
                  </a:prstGeom>
                </p:spPr>
              </p:pic>
            </mc:Fallback>
          </mc:AlternateContent>
          <p:sp>
            <p:nvSpPr>
              <p:cNvPr id="57" name="TextBox 56">
                <a:extLst>
                  <a:ext uri="{FF2B5EF4-FFF2-40B4-BE49-F238E27FC236}">
                    <a16:creationId xmlns:a16="http://schemas.microsoft.com/office/drawing/2014/main" id="{13B4143F-E698-E626-2F58-E990C84BCC3A}"/>
                  </a:ext>
                </a:extLst>
              </p:cNvPr>
              <p:cNvSpPr txBox="1"/>
              <p:nvPr/>
            </p:nvSpPr>
            <p:spPr>
              <a:xfrm>
                <a:off x="4015179" y="5541664"/>
                <a:ext cx="1458096" cy="815689"/>
              </a:xfrm>
              <a:prstGeom prst="rect">
                <a:avLst/>
              </a:prstGeom>
              <a:noFill/>
              <a:ln>
                <a:noFill/>
              </a:ln>
            </p:spPr>
            <p:txBody>
              <a:bodyPr wrap="square" rtlCol="0">
                <a:noAutofit/>
              </a:bodyPr>
              <a:lstStyle/>
              <a:p>
                <a:pPr algn="ctr">
                  <a:spcBef>
                    <a:spcPts val="672"/>
                  </a:spcBef>
                </a:pPr>
                <a:r>
                  <a:rPr lang="en-US" i="0">
                    <a:solidFill>
                      <a:schemeClr val="tx1"/>
                    </a:solidFill>
                    <a:latin typeface="Ink Free" panose="03080402000500000000" pitchFamily="66" charset="0"/>
                    <a:cs typeface="Calibri"/>
                  </a:rPr>
                  <a:t>brownish-green</a:t>
                </a:r>
              </a:p>
            </p:txBody>
          </p:sp>
        </p:grpSp>
        <p:grpSp>
          <p:nvGrpSpPr>
            <p:cNvPr id="67" name="Group 66">
              <a:extLst>
                <a:ext uri="{FF2B5EF4-FFF2-40B4-BE49-F238E27FC236}">
                  <a16:creationId xmlns:a16="http://schemas.microsoft.com/office/drawing/2014/main" id="{4042ED0F-F07E-872D-B059-6AF4D5C40627}"/>
                </a:ext>
              </a:extLst>
            </p:cNvPr>
            <p:cNvGrpSpPr/>
            <p:nvPr/>
          </p:nvGrpSpPr>
          <p:grpSpPr>
            <a:xfrm>
              <a:off x="5205332" y="1215527"/>
              <a:ext cx="1572331" cy="424625"/>
              <a:chOff x="5205332" y="1215527"/>
              <a:chExt cx="1572331" cy="424625"/>
            </a:xfrm>
          </p:grpSpPr>
          <mc:AlternateContent xmlns:mc="http://schemas.openxmlformats.org/markup-compatibility/2006" xmlns:p14="http://schemas.microsoft.com/office/powerpoint/2010/main">
            <mc:Choice Requires="p14">
              <p:contentPart p14:bwMode="auto" r:id="rId32">
                <p14:nvContentPartPr>
                  <p14:cNvPr id="8" name="Ink 7">
                    <a:extLst>
                      <a:ext uri="{FF2B5EF4-FFF2-40B4-BE49-F238E27FC236}">
                        <a16:creationId xmlns:a16="http://schemas.microsoft.com/office/drawing/2014/main" id="{948585A4-6E11-8038-BF01-785FCB5FD9F4}"/>
                      </a:ext>
                    </a:extLst>
                  </p14:cNvPr>
                  <p14:cNvContentPartPr/>
                  <p14:nvPr/>
                </p14:nvContentPartPr>
                <p14:xfrm rot="21374019">
                  <a:off x="5205332" y="1366920"/>
                  <a:ext cx="1544400" cy="130320"/>
                </p14:xfrm>
              </p:contentPart>
            </mc:Choice>
            <mc:Fallback xmlns="">
              <p:pic>
                <p:nvPicPr>
                  <p:cNvPr id="8" name="Ink 7">
                    <a:extLst>
                      <a:ext uri="{FF2B5EF4-FFF2-40B4-BE49-F238E27FC236}">
                        <a16:creationId xmlns:a16="http://schemas.microsoft.com/office/drawing/2014/main" id="{948585A4-6E11-8038-BF01-785FCB5FD9F4}"/>
                      </a:ext>
                    </a:extLst>
                  </p:cNvPr>
                  <p:cNvPicPr/>
                  <p:nvPr/>
                </p:nvPicPr>
                <p:blipFill>
                  <a:blip r:embed="rId33"/>
                  <a:stretch>
                    <a:fillRect/>
                  </a:stretch>
                </p:blipFill>
                <p:spPr>
                  <a:xfrm rot="21374019">
                    <a:off x="5151332" y="1258920"/>
                    <a:ext cx="1652040" cy="345960"/>
                  </a:xfrm>
                  <a:prstGeom prst="rect">
                    <a:avLst/>
                  </a:prstGeom>
                </p:spPr>
              </p:pic>
            </mc:Fallback>
          </mc:AlternateContent>
          <p:sp>
            <p:nvSpPr>
              <p:cNvPr id="58" name="TextBox 57">
                <a:extLst>
                  <a:ext uri="{FF2B5EF4-FFF2-40B4-BE49-F238E27FC236}">
                    <a16:creationId xmlns:a16="http://schemas.microsoft.com/office/drawing/2014/main" id="{078DEEC5-E0EC-709B-EC2C-9C20E5FDA054}"/>
                  </a:ext>
                </a:extLst>
              </p:cNvPr>
              <p:cNvSpPr txBox="1"/>
              <p:nvPr/>
            </p:nvSpPr>
            <p:spPr>
              <a:xfrm>
                <a:off x="5263130" y="1215527"/>
                <a:ext cx="1514533" cy="424625"/>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light blue</a:t>
                </a:r>
              </a:p>
            </p:txBody>
          </p:sp>
        </p:grpSp>
        <p:grpSp>
          <p:nvGrpSpPr>
            <p:cNvPr id="66" name="Group 65">
              <a:extLst>
                <a:ext uri="{FF2B5EF4-FFF2-40B4-BE49-F238E27FC236}">
                  <a16:creationId xmlns:a16="http://schemas.microsoft.com/office/drawing/2014/main" id="{B9D7BCB0-B3CE-699C-FEA0-09571559B57C}"/>
                </a:ext>
              </a:extLst>
            </p:cNvPr>
            <p:cNvGrpSpPr/>
            <p:nvPr/>
          </p:nvGrpSpPr>
          <p:grpSpPr>
            <a:xfrm>
              <a:off x="5593092" y="5747982"/>
              <a:ext cx="1576168" cy="424625"/>
              <a:chOff x="5593092" y="5747982"/>
              <a:chExt cx="1576168" cy="424625"/>
            </a:xfrm>
          </p:grpSpPr>
          <mc:AlternateContent xmlns:mc="http://schemas.openxmlformats.org/markup-compatibility/2006" xmlns:p14="http://schemas.microsoft.com/office/powerpoint/2010/main">
            <mc:Choice Requires="p14">
              <p:contentPart p14:bwMode="auto" r:id="rId34">
                <p14:nvContentPartPr>
                  <p14:cNvPr id="7" name="Ink 6">
                    <a:extLst>
                      <a:ext uri="{FF2B5EF4-FFF2-40B4-BE49-F238E27FC236}">
                        <a16:creationId xmlns:a16="http://schemas.microsoft.com/office/drawing/2014/main" id="{A28094BA-8917-346A-1563-AE378CEF967E}"/>
                      </a:ext>
                    </a:extLst>
                  </p14:cNvPr>
                  <p14:cNvContentPartPr/>
                  <p14:nvPr/>
                </p14:nvContentPartPr>
                <p14:xfrm>
                  <a:off x="5593092" y="5949508"/>
                  <a:ext cx="1492560" cy="45720"/>
                </p14:xfrm>
              </p:contentPart>
            </mc:Choice>
            <mc:Fallback xmlns="">
              <p:pic>
                <p:nvPicPr>
                  <p:cNvPr id="7" name="Ink 6">
                    <a:extLst>
                      <a:ext uri="{FF2B5EF4-FFF2-40B4-BE49-F238E27FC236}">
                        <a16:creationId xmlns:a16="http://schemas.microsoft.com/office/drawing/2014/main" id="{A28094BA-8917-346A-1563-AE378CEF967E}"/>
                      </a:ext>
                    </a:extLst>
                  </p:cNvPr>
                  <p:cNvPicPr/>
                  <p:nvPr/>
                </p:nvPicPr>
                <p:blipFill>
                  <a:blip r:embed="rId35"/>
                  <a:stretch>
                    <a:fillRect/>
                  </a:stretch>
                </p:blipFill>
                <p:spPr>
                  <a:xfrm>
                    <a:off x="5539092" y="5841508"/>
                    <a:ext cx="1600200" cy="261360"/>
                  </a:xfrm>
                  <a:prstGeom prst="rect">
                    <a:avLst/>
                  </a:prstGeom>
                </p:spPr>
              </p:pic>
            </mc:Fallback>
          </mc:AlternateContent>
          <p:sp>
            <p:nvSpPr>
              <p:cNvPr id="59" name="TextBox 58">
                <a:extLst>
                  <a:ext uri="{FF2B5EF4-FFF2-40B4-BE49-F238E27FC236}">
                    <a16:creationId xmlns:a16="http://schemas.microsoft.com/office/drawing/2014/main" id="{D7AD11FC-45C0-665A-D08D-E46AACF05A2F}"/>
                  </a:ext>
                </a:extLst>
              </p:cNvPr>
              <p:cNvSpPr txBox="1"/>
              <p:nvPr/>
            </p:nvSpPr>
            <p:spPr>
              <a:xfrm>
                <a:off x="5654727" y="5747982"/>
                <a:ext cx="1514533" cy="424625"/>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light blue</a:t>
                </a:r>
              </a:p>
            </p:txBody>
          </p:sp>
        </p:grpSp>
        <p:grpSp>
          <p:nvGrpSpPr>
            <p:cNvPr id="64" name="Group 63">
              <a:extLst>
                <a:ext uri="{FF2B5EF4-FFF2-40B4-BE49-F238E27FC236}">
                  <a16:creationId xmlns:a16="http://schemas.microsoft.com/office/drawing/2014/main" id="{B94A4706-FD90-AF29-4127-1BC5CBCF67CB}"/>
                </a:ext>
              </a:extLst>
            </p:cNvPr>
            <p:cNvGrpSpPr/>
            <p:nvPr/>
          </p:nvGrpSpPr>
          <p:grpSpPr>
            <a:xfrm>
              <a:off x="2154716" y="5388376"/>
              <a:ext cx="1216281" cy="1223964"/>
              <a:chOff x="2154716" y="5388376"/>
              <a:chExt cx="1216281" cy="1223964"/>
            </a:xfrm>
          </p:grpSpPr>
          <mc:AlternateContent xmlns:mc="http://schemas.openxmlformats.org/markup-compatibility/2006" xmlns:p14="http://schemas.microsoft.com/office/powerpoint/2010/main">
            <mc:Choice Requires="p14">
              <p:contentPart p14:bwMode="auto" r:id="rId36">
                <p14:nvContentPartPr>
                  <p14:cNvPr id="60" name="Ink 59">
                    <a:extLst>
                      <a:ext uri="{FF2B5EF4-FFF2-40B4-BE49-F238E27FC236}">
                        <a16:creationId xmlns:a16="http://schemas.microsoft.com/office/drawing/2014/main" id="{C59225FE-44BB-ABD8-437D-1ACD1429C022}"/>
                      </a:ext>
                    </a:extLst>
                  </p14:cNvPr>
                  <p14:cNvContentPartPr/>
                  <p14:nvPr/>
                </p14:nvContentPartPr>
                <p14:xfrm>
                  <a:off x="2254247" y="5616171"/>
                  <a:ext cx="588600" cy="27000"/>
                </p14:xfrm>
              </p:contentPart>
            </mc:Choice>
            <mc:Fallback xmlns="">
              <p:pic>
                <p:nvPicPr>
                  <p:cNvPr id="60" name="Ink 59">
                    <a:extLst>
                      <a:ext uri="{FF2B5EF4-FFF2-40B4-BE49-F238E27FC236}">
                        <a16:creationId xmlns:a16="http://schemas.microsoft.com/office/drawing/2014/main" id="{C59225FE-44BB-ABD8-437D-1ACD1429C022}"/>
                      </a:ext>
                    </a:extLst>
                  </p:cNvPr>
                  <p:cNvPicPr/>
                  <p:nvPr/>
                </p:nvPicPr>
                <p:blipFill>
                  <a:blip r:embed="rId37"/>
                  <a:stretch>
                    <a:fillRect/>
                  </a:stretch>
                </p:blipFill>
                <p:spPr>
                  <a:xfrm>
                    <a:off x="2200247" y="5508171"/>
                    <a:ext cx="69624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1" name="Ink 60">
                    <a:extLst>
                      <a:ext uri="{FF2B5EF4-FFF2-40B4-BE49-F238E27FC236}">
                        <a16:creationId xmlns:a16="http://schemas.microsoft.com/office/drawing/2014/main" id="{CCAFFAD3-14A3-F388-185D-C842036115CD}"/>
                      </a:ext>
                    </a:extLst>
                  </p14:cNvPr>
                  <p14:cNvContentPartPr/>
                  <p14:nvPr/>
                </p14:nvContentPartPr>
                <p14:xfrm>
                  <a:off x="2284847" y="5996331"/>
                  <a:ext cx="710280" cy="28080"/>
                </p14:xfrm>
              </p:contentPart>
            </mc:Choice>
            <mc:Fallback xmlns="">
              <p:pic>
                <p:nvPicPr>
                  <p:cNvPr id="61" name="Ink 60">
                    <a:extLst>
                      <a:ext uri="{FF2B5EF4-FFF2-40B4-BE49-F238E27FC236}">
                        <a16:creationId xmlns:a16="http://schemas.microsoft.com/office/drawing/2014/main" id="{CCAFFAD3-14A3-F388-185D-C842036115CD}"/>
                      </a:ext>
                    </a:extLst>
                  </p:cNvPr>
                  <p:cNvPicPr/>
                  <p:nvPr/>
                </p:nvPicPr>
                <p:blipFill>
                  <a:blip r:embed="rId39"/>
                  <a:stretch>
                    <a:fillRect/>
                  </a:stretch>
                </p:blipFill>
                <p:spPr>
                  <a:xfrm>
                    <a:off x="2230847" y="5888331"/>
                    <a:ext cx="817920" cy="243720"/>
                  </a:xfrm>
                  <a:prstGeom prst="rect">
                    <a:avLst/>
                  </a:prstGeom>
                </p:spPr>
              </p:pic>
            </mc:Fallback>
          </mc:AlternateContent>
          <p:sp>
            <p:nvSpPr>
              <p:cNvPr id="56" name="TextBox 55">
                <a:extLst>
                  <a:ext uri="{FF2B5EF4-FFF2-40B4-BE49-F238E27FC236}">
                    <a16:creationId xmlns:a16="http://schemas.microsoft.com/office/drawing/2014/main" id="{FEF12BE9-0D06-0DBF-A321-4F9A63317BDC}"/>
                  </a:ext>
                </a:extLst>
              </p:cNvPr>
              <p:cNvSpPr txBox="1"/>
              <p:nvPr/>
            </p:nvSpPr>
            <p:spPr>
              <a:xfrm>
                <a:off x="2154716" y="5388376"/>
                <a:ext cx="1048171" cy="820966"/>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dark green</a:t>
                </a:r>
              </a:p>
            </p:txBody>
          </p:sp>
          <p:sp>
            <p:nvSpPr>
              <p:cNvPr id="63" name="TextBox 62">
                <a:extLst>
                  <a:ext uri="{FF2B5EF4-FFF2-40B4-BE49-F238E27FC236}">
                    <a16:creationId xmlns:a16="http://schemas.microsoft.com/office/drawing/2014/main" id="{701D6C71-505B-ADCA-C259-FF696C937906}"/>
                  </a:ext>
                </a:extLst>
              </p:cNvPr>
              <p:cNvSpPr txBox="1"/>
              <p:nvPr/>
            </p:nvSpPr>
            <p:spPr>
              <a:xfrm>
                <a:off x="3370997" y="6612340"/>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grpSp>
      </p:grpSp>
    </p:spTree>
    <p:extLst>
      <p:ext uri="{BB962C8B-B14F-4D97-AF65-F5344CB8AC3E}">
        <p14:creationId xmlns:p14="http://schemas.microsoft.com/office/powerpoint/2010/main" val="354308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4CA9A-4686-274D-AA79-689AF8F81E0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779B79E-6170-DF67-0393-0BA7EC3E8EB5}"/>
              </a:ext>
            </a:extLst>
          </p:cNvPr>
          <p:cNvSpPr>
            <a:spLocks noGrp="1"/>
          </p:cNvSpPr>
          <p:nvPr>
            <p:ph type="body" sz="quarter" idx="23"/>
          </p:nvPr>
        </p:nvSpPr>
        <p:spPr/>
        <p:txBody>
          <a:bodyPr/>
          <a:lstStyle/>
          <a:p>
            <a:r>
              <a:rPr lang="en-GB"/>
              <a:t>Parts of the Landscape</a:t>
            </a:r>
          </a:p>
          <a:p>
            <a:endParaRPr lang="en-US"/>
          </a:p>
        </p:txBody>
      </p:sp>
      <p:sp>
        <p:nvSpPr>
          <p:cNvPr id="4" name="Folded Corner 3">
            <a:extLst>
              <a:ext uri="{FF2B5EF4-FFF2-40B4-BE49-F238E27FC236}">
                <a16:creationId xmlns:a16="http://schemas.microsoft.com/office/drawing/2014/main" id="{A5468237-E405-F43E-A06E-6C71EDD75AF6}"/>
              </a:ext>
            </a:extLst>
          </p:cNvPr>
          <p:cNvSpPr/>
          <p:nvPr/>
        </p:nvSpPr>
        <p:spPr>
          <a:xfrm>
            <a:off x="709395" y="1568117"/>
            <a:ext cx="3452044" cy="4415000"/>
          </a:xfrm>
          <a:custGeom>
            <a:avLst/>
            <a:gdLst>
              <a:gd name="connsiteX0" fmla="*/ 0 w 3452044"/>
              <a:gd name="connsiteY0" fmla="*/ 0 h 4415000"/>
              <a:gd name="connsiteX1" fmla="*/ 3452044 w 3452044"/>
              <a:gd name="connsiteY1" fmla="*/ 0 h 4415000"/>
              <a:gd name="connsiteX2" fmla="*/ 3452044 w 3452044"/>
              <a:gd name="connsiteY2" fmla="*/ 3839648 h 4415000"/>
              <a:gd name="connsiteX3" fmla="*/ 2876692 w 3452044"/>
              <a:gd name="connsiteY3" fmla="*/ 4415000 h 4415000"/>
              <a:gd name="connsiteX4" fmla="*/ 0 w 3452044"/>
              <a:gd name="connsiteY4" fmla="*/ 4415000 h 4415000"/>
              <a:gd name="connsiteX5" fmla="*/ 0 w 3452044"/>
              <a:gd name="connsiteY5" fmla="*/ 0 h 4415000"/>
              <a:gd name="connsiteX0" fmla="*/ 2876692 w 3452044"/>
              <a:gd name="connsiteY0" fmla="*/ 4415000 h 4415000"/>
              <a:gd name="connsiteX1" fmla="*/ 2991762 w 3452044"/>
              <a:gd name="connsiteY1" fmla="*/ 3954718 h 4415000"/>
              <a:gd name="connsiteX2" fmla="*/ 3452044 w 3452044"/>
              <a:gd name="connsiteY2" fmla="*/ 3839648 h 4415000"/>
              <a:gd name="connsiteX3" fmla="*/ 2876692 w 3452044"/>
              <a:gd name="connsiteY3" fmla="*/ 4415000 h 4415000"/>
              <a:gd name="connsiteX0" fmla="*/ 2876692 w 3452044"/>
              <a:gd name="connsiteY0" fmla="*/ 4415000 h 4415000"/>
              <a:gd name="connsiteX1" fmla="*/ 2991762 w 3452044"/>
              <a:gd name="connsiteY1" fmla="*/ 3954718 h 4415000"/>
              <a:gd name="connsiteX2" fmla="*/ 3452044 w 3452044"/>
              <a:gd name="connsiteY2" fmla="*/ 3839648 h 4415000"/>
              <a:gd name="connsiteX3" fmla="*/ 2876692 w 3452044"/>
              <a:gd name="connsiteY3" fmla="*/ 4415000 h 4415000"/>
              <a:gd name="connsiteX4" fmla="*/ 0 w 3452044"/>
              <a:gd name="connsiteY4" fmla="*/ 4415000 h 4415000"/>
              <a:gd name="connsiteX5" fmla="*/ 0 w 3452044"/>
              <a:gd name="connsiteY5" fmla="*/ 0 h 4415000"/>
              <a:gd name="connsiteX6" fmla="*/ 3452044 w 3452044"/>
              <a:gd name="connsiteY6" fmla="*/ 0 h 4415000"/>
              <a:gd name="connsiteX7" fmla="*/ 3452044 w 3452044"/>
              <a:gd name="connsiteY7" fmla="*/ 3839648 h 44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2044" h="4415000" stroke="0" extrusionOk="0">
                <a:moveTo>
                  <a:pt x="0" y="0"/>
                </a:moveTo>
                <a:cubicBezTo>
                  <a:pt x="665320" y="118645"/>
                  <a:pt x="1738488" y="116012"/>
                  <a:pt x="3452044" y="0"/>
                </a:cubicBezTo>
                <a:cubicBezTo>
                  <a:pt x="3319162" y="1004165"/>
                  <a:pt x="3536995" y="2050710"/>
                  <a:pt x="3452044" y="3839648"/>
                </a:cubicBezTo>
                <a:cubicBezTo>
                  <a:pt x="3332577" y="3985550"/>
                  <a:pt x="2897750" y="4307939"/>
                  <a:pt x="2876692" y="4415000"/>
                </a:cubicBezTo>
                <a:cubicBezTo>
                  <a:pt x="1801238" y="4435187"/>
                  <a:pt x="838669" y="4567480"/>
                  <a:pt x="0" y="4415000"/>
                </a:cubicBezTo>
                <a:cubicBezTo>
                  <a:pt x="-49533" y="2758007"/>
                  <a:pt x="-14809" y="853286"/>
                  <a:pt x="0" y="0"/>
                </a:cubicBezTo>
                <a:close/>
              </a:path>
              <a:path w="3452044" h="4415000" fill="darkenLess" stroke="0" extrusionOk="0">
                <a:moveTo>
                  <a:pt x="2876692" y="4415000"/>
                </a:moveTo>
                <a:cubicBezTo>
                  <a:pt x="2881972" y="4311996"/>
                  <a:pt x="3004703" y="4026160"/>
                  <a:pt x="2991762" y="3954718"/>
                </a:cubicBezTo>
                <a:cubicBezTo>
                  <a:pt x="3047749" y="3941623"/>
                  <a:pt x="3310661" y="3866959"/>
                  <a:pt x="3452044" y="3839648"/>
                </a:cubicBezTo>
                <a:cubicBezTo>
                  <a:pt x="3217581" y="4012295"/>
                  <a:pt x="2967603" y="4255373"/>
                  <a:pt x="2876692" y="4415000"/>
                </a:cubicBezTo>
                <a:close/>
              </a:path>
              <a:path w="3452044" h="4415000" fill="none" extrusionOk="0">
                <a:moveTo>
                  <a:pt x="2876692" y="4415000"/>
                </a:moveTo>
                <a:cubicBezTo>
                  <a:pt x="2923869" y="4291857"/>
                  <a:pt x="2929866" y="4076107"/>
                  <a:pt x="2991762" y="3954718"/>
                </a:cubicBezTo>
                <a:cubicBezTo>
                  <a:pt x="3214431" y="3937380"/>
                  <a:pt x="3321120" y="3833073"/>
                  <a:pt x="3452044" y="3839648"/>
                </a:cubicBezTo>
                <a:cubicBezTo>
                  <a:pt x="3299980" y="3965798"/>
                  <a:pt x="2962246" y="4299419"/>
                  <a:pt x="2876692" y="4415000"/>
                </a:cubicBezTo>
                <a:cubicBezTo>
                  <a:pt x="1895264" y="4533311"/>
                  <a:pt x="331850" y="4313855"/>
                  <a:pt x="0" y="4415000"/>
                </a:cubicBezTo>
                <a:cubicBezTo>
                  <a:pt x="89514" y="2251058"/>
                  <a:pt x="-11053" y="801442"/>
                  <a:pt x="0" y="0"/>
                </a:cubicBezTo>
                <a:cubicBezTo>
                  <a:pt x="1590563" y="-119236"/>
                  <a:pt x="1953047" y="89530"/>
                  <a:pt x="3452044" y="0"/>
                </a:cubicBezTo>
                <a:cubicBezTo>
                  <a:pt x="3539157" y="1821486"/>
                  <a:pt x="3543307" y="3273656"/>
                  <a:pt x="3452044" y="3839648"/>
                </a:cubicBezTo>
              </a:path>
              <a:path w="3452044" h="4415000" fill="none" stroke="0" extrusionOk="0">
                <a:moveTo>
                  <a:pt x="2876692" y="4415000"/>
                </a:moveTo>
                <a:cubicBezTo>
                  <a:pt x="2884503" y="4333678"/>
                  <a:pt x="3001407" y="4040677"/>
                  <a:pt x="2991762" y="3954718"/>
                </a:cubicBezTo>
                <a:cubicBezTo>
                  <a:pt x="3106015" y="3920362"/>
                  <a:pt x="3217870" y="3864572"/>
                  <a:pt x="3452044" y="3839648"/>
                </a:cubicBezTo>
                <a:cubicBezTo>
                  <a:pt x="3287174" y="3923343"/>
                  <a:pt x="3012757" y="4209431"/>
                  <a:pt x="2876692" y="4415000"/>
                </a:cubicBezTo>
                <a:cubicBezTo>
                  <a:pt x="1558371" y="4264561"/>
                  <a:pt x="832137" y="4500879"/>
                  <a:pt x="0" y="4415000"/>
                </a:cubicBezTo>
                <a:cubicBezTo>
                  <a:pt x="-90115" y="2584166"/>
                  <a:pt x="-123441" y="1500155"/>
                  <a:pt x="0" y="0"/>
                </a:cubicBezTo>
                <a:cubicBezTo>
                  <a:pt x="609061" y="-155197"/>
                  <a:pt x="1904169" y="-163020"/>
                  <a:pt x="3452044" y="0"/>
                </a:cubicBezTo>
                <a:cubicBezTo>
                  <a:pt x="3519975" y="428027"/>
                  <a:pt x="3306474" y="2033673"/>
                  <a:pt x="3452044" y="3839648"/>
                </a:cubicBezTo>
              </a:path>
            </a:pathLst>
          </a:custGeom>
          <a:solidFill>
            <a:schemeClr val="bg1"/>
          </a:solidFill>
          <a:ln>
            <a:solidFill>
              <a:schemeClr val="tx2">
                <a:lumMod val="75000"/>
              </a:schemeClr>
            </a:solidFill>
            <a:extLst>
              <a:ext uri="{C807C97D-BFC1-408E-A445-0C87EB9F89A2}">
                <ask:lineSketchStyleProps xmlns:ask="http://schemas.microsoft.com/office/drawing/2018/sketchyshapes" sd="1219033472">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5" name="Rectangle 4">
            <a:extLst>
              <a:ext uri="{FF2B5EF4-FFF2-40B4-BE49-F238E27FC236}">
                <a16:creationId xmlns:a16="http://schemas.microsoft.com/office/drawing/2014/main" id="{CA6C692C-39B9-08D3-471F-8A41BC24131F}"/>
              </a:ext>
            </a:extLst>
          </p:cNvPr>
          <p:cNvSpPr/>
          <p:nvPr/>
        </p:nvSpPr>
        <p:spPr>
          <a:xfrm>
            <a:off x="954491" y="3138089"/>
            <a:ext cx="1913641" cy="1150105"/>
          </a:xfrm>
          <a:custGeom>
            <a:avLst/>
            <a:gdLst>
              <a:gd name="connsiteX0" fmla="*/ 0 w 1913641"/>
              <a:gd name="connsiteY0" fmla="*/ 0 h 1150105"/>
              <a:gd name="connsiteX1" fmla="*/ 618744 w 1913641"/>
              <a:gd name="connsiteY1" fmla="*/ 0 h 1150105"/>
              <a:gd name="connsiteX2" fmla="*/ 1256624 w 1913641"/>
              <a:gd name="connsiteY2" fmla="*/ 0 h 1150105"/>
              <a:gd name="connsiteX3" fmla="*/ 1913641 w 1913641"/>
              <a:gd name="connsiteY3" fmla="*/ 0 h 1150105"/>
              <a:gd name="connsiteX4" fmla="*/ 1913641 w 1913641"/>
              <a:gd name="connsiteY4" fmla="*/ 575053 h 1150105"/>
              <a:gd name="connsiteX5" fmla="*/ 1913641 w 1913641"/>
              <a:gd name="connsiteY5" fmla="*/ 1150105 h 1150105"/>
              <a:gd name="connsiteX6" fmla="*/ 1275761 w 1913641"/>
              <a:gd name="connsiteY6" fmla="*/ 1150105 h 1150105"/>
              <a:gd name="connsiteX7" fmla="*/ 676153 w 1913641"/>
              <a:gd name="connsiteY7" fmla="*/ 1150105 h 1150105"/>
              <a:gd name="connsiteX8" fmla="*/ 0 w 1913641"/>
              <a:gd name="connsiteY8" fmla="*/ 1150105 h 1150105"/>
              <a:gd name="connsiteX9" fmla="*/ 0 w 1913641"/>
              <a:gd name="connsiteY9" fmla="*/ 586554 h 1150105"/>
              <a:gd name="connsiteX10" fmla="*/ 0 w 1913641"/>
              <a:gd name="connsiteY10" fmla="*/ 0 h 115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3641" h="1150105" fill="none" extrusionOk="0">
                <a:moveTo>
                  <a:pt x="0" y="0"/>
                </a:moveTo>
                <a:cubicBezTo>
                  <a:pt x="243051" y="10298"/>
                  <a:pt x="347644" y="17788"/>
                  <a:pt x="618744" y="0"/>
                </a:cubicBezTo>
                <a:cubicBezTo>
                  <a:pt x="889844" y="-17788"/>
                  <a:pt x="964493" y="-415"/>
                  <a:pt x="1256624" y="0"/>
                </a:cubicBezTo>
                <a:cubicBezTo>
                  <a:pt x="1548755" y="415"/>
                  <a:pt x="1680213" y="8446"/>
                  <a:pt x="1913641" y="0"/>
                </a:cubicBezTo>
                <a:cubicBezTo>
                  <a:pt x="1910913" y="216924"/>
                  <a:pt x="1894076" y="314742"/>
                  <a:pt x="1913641" y="575053"/>
                </a:cubicBezTo>
                <a:cubicBezTo>
                  <a:pt x="1933206" y="835364"/>
                  <a:pt x="1905302" y="1031247"/>
                  <a:pt x="1913641" y="1150105"/>
                </a:cubicBezTo>
                <a:cubicBezTo>
                  <a:pt x="1624773" y="1134261"/>
                  <a:pt x="1416277" y="1160727"/>
                  <a:pt x="1275761" y="1150105"/>
                </a:cubicBezTo>
                <a:cubicBezTo>
                  <a:pt x="1135245" y="1139483"/>
                  <a:pt x="803556" y="1147855"/>
                  <a:pt x="676153" y="1150105"/>
                </a:cubicBezTo>
                <a:cubicBezTo>
                  <a:pt x="548750" y="1152355"/>
                  <a:pt x="313995" y="1171896"/>
                  <a:pt x="0" y="1150105"/>
                </a:cubicBezTo>
                <a:cubicBezTo>
                  <a:pt x="-13624" y="1021835"/>
                  <a:pt x="24106" y="840630"/>
                  <a:pt x="0" y="586554"/>
                </a:cubicBezTo>
                <a:cubicBezTo>
                  <a:pt x="-24106" y="332478"/>
                  <a:pt x="8517" y="168091"/>
                  <a:pt x="0" y="0"/>
                </a:cubicBezTo>
                <a:close/>
              </a:path>
              <a:path w="1913641" h="1150105" stroke="0" extrusionOk="0">
                <a:moveTo>
                  <a:pt x="0" y="0"/>
                </a:moveTo>
                <a:cubicBezTo>
                  <a:pt x="292146" y="-21785"/>
                  <a:pt x="383608" y="-5945"/>
                  <a:pt x="618744" y="0"/>
                </a:cubicBezTo>
                <a:cubicBezTo>
                  <a:pt x="853880" y="5945"/>
                  <a:pt x="1037049" y="24058"/>
                  <a:pt x="1199215" y="0"/>
                </a:cubicBezTo>
                <a:cubicBezTo>
                  <a:pt x="1361381" y="-24058"/>
                  <a:pt x="1749867" y="-27652"/>
                  <a:pt x="1913641" y="0"/>
                </a:cubicBezTo>
                <a:cubicBezTo>
                  <a:pt x="1903119" y="253758"/>
                  <a:pt x="1887776" y="398996"/>
                  <a:pt x="1913641" y="563551"/>
                </a:cubicBezTo>
                <a:cubicBezTo>
                  <a:pt x="1939506" y="728106"/>
                  <a:pt x="1906934" y="1025672"/>
                  <a:pt x="1913641" y="1150105"/>
                </a:cubicBezTo>
                <a:cubicBezTo>
                  <a:pt x="1734528" y="1138768"/>
                  <a:pt x="1480051" y="1146336"/>
                  <a:pt x="1314033" y="1150105"/>
                </a:cubicBezTo>
                <a:cubicBezTo>
                  <a:pt x="1148015" y="1153874"/>
                  <a:pt x="971800" y="1165678"/>
                  <a:pt x="714426" y="1150105"/>
                </a:cubicBezTo>
                <a:cubicBezTo>
                  <a:pt x="457052" y="1134532"/>
                  <a:pt x="275921" y="1174829"/>
                  <a:pt x="0" y="1150105"/>
                </a:cubicBezTo>
                <a:cubicBezTo>
                  <a:pt x="-6414" y="978412"/>
                  <a:pt x="-19521" y="730218"/>
                  <a:pt x="0" y="609556"/>
                </a:cubicBezTo>
                <a:cubicBezTo>
                  <a:pt x="19521" y="488894"/>
                  <a:pt x="-5957" y="191380"/>
                  <a:pt x="0" y="0"/>
                </a:cubicBezTo>
                <a:close/>
              </a:path>
            </a:pathLst>
          </a:custGeom>
          <a:solidFill>
            <a:srgbClr val="CDCDCD"/>
          </a:solidFill>
          <a:ln>
            <a:solidFill>
              <a:schemeClr val="tx2">
                <a:lumMod val="7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6" name="Rectangle 5">
            <a:extLst>
              <a:ext uri="{FF2B5EF4-FFF2-40B4-BE49-F238E27FC236}">
                <a16:creationId xmlns:a16="http://schemas.microsoft.com/office/drawing/2014/main" id="{EB7D33C2-1290-F12D-8D5C-C3D9FC8C4A98}"/>
              </a:ext>
            </a:extLst>
          </p:cNvPr>
          <p:cNvSpPr/>
          <p:nvPr/>
        </p:nvSpPr>
        <p:spPr>
          <a:xfrm>
            <a:off x="954490" y="4538344"/>
            <a:ext cx="1913641" cy="1224770"/>
          </a:xfrm>
          <a:custGeom>
            <a:avLst/>
            <a:gdLst>
              <a:gd name="connsiteX0" fmla="*/ 0 w 1913641"/>
              <a:gd name="connsiteY0" fmla="*/ 0 h 1224770"/>
              <a:gd name="connsiteX1" fmla="*/ 618744 w 1913641"/>
              <a:gd name="connsiteY1" fmla="*/ 0 h 1224770"/>
              <a:gd name="connsiteX2" fmla="*/ 1256624 w 1913641"/>
              <a:gd name="connsiteY2" fmla="*/ 0 h 1224770"/>
              <a:gd name="connsiteX3" fmla="*/ 1913641 w 1913641"/>
              <a:gd name="connsiteY3" fmla="*/ 0 h 1224770"/>
              <a:gd name="connsiteX4" fmla="*/ 1913641 w 1913641"/>
              <a:gd name="connsiteY4" fmla="*/ 612385 h 1224770"/>
              <a:gd name="connsiteX5" fmla="*/ 1913641 w 1913641"/>
              <a:gd name="connsiteY5" fmla="*/ 1224770 h 1224770"/>
              <a:gd name="connsiteX6" fmla="*/ 1275761 w 1913641"/>
              <a:gd name="connsiteY6" fmla="*/ 1224770 h 1224770"/>
              <a:gd name="connsiteX7" fmla="*/ 676153 w 1913641"/>
              <a:gd name="connsiteY7" fmla="*/ 1224770 h 1224770"/>
              <a:gd name="connsiteX8" fmla="*/ 0 w 1913641"/>
              <a:gd name="connsiteY8" fmla="*/ 1224770 h 1224770"/>
              <a:gd name="connsiteX9" fmla="*/ 0 w 1913641"/>
              <a:gd name="connsiteY9" fmla="*/ 624633 h 1224770"/>
              <a:gd name="connsiteX10" fmla="*/ 0 w 1913641"/>
              <a:gd name="connsiteY10" fmla="*/ 0 h 122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3641" h="1224770" fill="none" extrusionOk="0">
                <a:moveTo>
                  <a:pt x="0" y="0"/>
                </a:moveTo>
                <a:cubicBezTo>
                  <a:pt x="243051" y="10298"/>
                  <a:pt x="347644" y="17788"/>
                  <a:pt x="618744" y="0"/>
                </a:cubicBezTo>
                <a:cubicBezTo>
                  <a:pt x="889844" y="-17788"/>
                  <a:pt x="964493" y="-415"/>
                  <a:pt x="1256624" y="0"/>
                </a:cubicBezTo>
                <a:cubicBezTo>
                  <a:pt x="1548755" y="415"/>
                  <a:pt x="1680213" y="8446"/>
                  <a:pt x="1913641" y="0"/>
                </a:cubicBezTo>
                <a:cubicBezTo>
                  <a:pt x="1910470" y="178944"/>
                  <a:pt x="1903011" y="479414"/>
                  <a:pt x="1913641" y="612385"/>
                </a:cubicBezTo>
                <a:cubicBezTo>
                  <a:pt x="1924271" y="745357"/>
                  <a:pt x="1898974" y="1062793"/>
                  <a:pt x="1913641" y="1224770"/>
                </a:cubicBezTo>
                <a:cubicBezTo>
                  <a:pt x="1624773" y="1208926"/>
                  <a:pt x="1416277" y="1235392"/>
                  <a:pt x="1275761" y="1224770"/>
                </a:cubicBezTo>
                <a:cubicBezTo>
                  <a:pt x="1135245" y="1214148"/>
                  <a:pt x="803556" y="1222520"/>
                  <a:pt x="676153" y="1224770"/>
                </a:cubicBezTo>
                <a:cubicBezTo>
                  <a:pt x="548750" y="1227020"/>
                  <a:pt x="313995" y="1246561"/>
                  <a:pt x="0" y="1224770"/>
                </a:cubicBezTo>
                <a:cubicBezTo>
                  <a:pt x="-4907" y="1096594"/>
                  <a:pt x="4513" y="803349"/>
                  <a:pt x="0" y="624633"/>
                </a:cubicBezTo>
                <a:cubicBezTo>
                  <a:pt x="-4513" y="445917"/>
                  <a:pt x="7718" y="219745"/>
                  <a:pt x="0" y="0"/>
                </a:cubicBezTo>
                <a:close/>
              </a:path>
              <a:path w="1913641" h="1224770" stroke="0" extrusionOk="0">
                <a:moveTo>
                  <a:pt x="0" y="0"/>
                </a:moveTo>
                <a:cubicBezTo>
                  <a:pt x="292146" y="-21785"/>
                  <a:pt x="383608" y="-5945"/>
                  <a:pt x="618744" y="0"/>
                </a:cubicBezTo>
                <a:cubicBezTo>
                  <a:pt x="853880" y="5945"/>
                  <a:pt x="1037049" y="24058"/>
                  <a:pt x="1199215" y="0"/>
                </a:cubicBezTo>
                <a:cubicBezTo>
                  <a:pt x="1361381" y="-24058"/>
                  <a:pt x="1749867" y="-27652"/>
                  <a:pt x="1913641" y="0"/>
                </a:cubicBezTo>
                <a:cubicBezTo>
                  <a:pt x="1936273" y="147323"/>
                  <a:pt x="1939288" y="319633"/>
                  <a:pt x="1913641" y="600137"/>
                </a:cubicBezTo>
                <a:cubicBezTo>
                  <a:pt x="1887994" y="880641"/>
                  <a:pt x="1909538" y="921374"/>
                  <a:pt x="1913641" y="1224770"/>
                </a:cubicBezTo>
                <a:cubicBezTo>
                  <a:pt x="1734528" y="1213433"/>
                  <a:pt x="1480051" y="1221001"/>
                  <a:pt x="1314033" y="1224770"/>
                </a:cubicBezTo>
                <a:cubicBezTo>
                  <a:pt x="1148015" y="1228539"/>
                  <a:pt x="971800" y="1240343"/>
                  <a:pt x="714426" y="1224770"/>
                </a:cubicBezTo>
                <a:cubicBezTo>
                  <a:pt x="457052" y="1209197"/>
                  <a:pt x="275921" y="1249494"/>
                  <a:pt x="0" y="1224770"/>
                </a:cubicBezTo>
                <a:cubicBezTo>
                  <a:pt x="-20506" y="970557"/>
                  <a:pt x="-21656" y="868365"/>
                  <a:pt x="0" y="649128"/>
                </a:cubicBezTo>
                <a:cubicBezTo>
                  <a:pt x="21656" y="429891"/>
                  <a:pt x="10655" y="184443"/>
                  <a:pt x="0" y="0"/>
                </a:cubicBezTo>
                <a:close/>
              </a:path>
            </a:pathLst>
          </a:custGeom>
          <a:solidFill>
            <a:srgbClr val="CDCDCD"/>
          </a:solidFill>
          <a:ln>
            <a:solidFill>
              <a:schemeClr val="tx2">
                <a:lumMod val="7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7" name="TextBox 6">
            <a:extLst>
              <a:ext uri="{FF2B5EF4-FFF2-40B4-BE49-F238E27FC236}">
                <a16:creationId xmlns:a16="http://schemas.microsoft.com/office/drawing/2014/main" id="{6E3FD20E-AF66-4B5A-D115-26F36FC7FE9E}"/>
              </a:ext>
            </a:extLst>
          </p:cNvPr>
          <p:cNvSpPr txBox="1"/>
          <p:nvPr/>
        </p:nvSpPr>
        <p:spPr>
          <a:xfrm>
            <a:off x="2975329" y="1771426"/>
            <a:ext cx="1078915" cy="566057"/>
          </a:xfrm>
          <a:prstGeom prst="rect">
            <a:avLst/>
          </a:prstGeom>
          <a:noFill/>
          <a:ln>
            <a:noFill/>
          </a:ln>
        </p:spPr>
        <p:txBody>
          <a:bodyPr wrap="square" rtlCol="0">
            <a:noAutofit/>
          </a:bodyPr>
          <a:lstStyle/>
          <a:p>
            <a:pPr>
              <a:spcBef>
                <a:spcPts val="672"/>
              </a:spcBef>
            </a:pPr>
            <a:r>
              <a:rPr lang="en-US" i="0">
                <a:solidFill>
                  <a:schemeClr val="tx1"/>
                </a:solidFill>
                <a:latin typeface="Calibri"/>
                <a:cs typeface="Calibri"/>
              </a:rPr>
              <a:t>Photo 1</a:t>
            </a:r>
          </a:p>
        </p:txBody>
      </p:sp>
      <p:sp>
        <p:nvSpPr>
          <p:cNvPr id="8" name="TextBox 7">
            <a:extLst>
              <a:ext uri="{FF2B5EF4-FFF2-40B4-BE49-F238E27FC236}">
                <a16:creationId xmlns:a16="http://schemas.microsoft.com/office/drawing/2014/main" id="{CBFFE95D-F692-110C-4FB6-A19CC49E2725}"/>
              </a:ext>
            </a:extLst>
          </p:cNvPr>
          <p:cNvSpPr txBox="1"/>
          <p:nvPr/>
        </p:nvSpPr>
        <p:spPr>
          <a:xfrm>
            <a:off x="2975328" y="3125609"/>
            <a:ext cx="1078915" cy="566057"/>
          </a:xfrm>
          <a:prstGeom prst="rect">
            <a:avLst/>
          </a:prstGeom>
          <a:noFill/>
          <a:ln>
            <a:noFill/>
          </a:ln>
        </p:spPr>
        <p:txBody>
          <a:bodyPr wrap="square" rtlCol="0">
            <a:noAutofit/>
          </a:bodyPr>
          <a:lstStyle/>
          <a:p>
            <a:pPr>
              <a:spcBef>
                <a:spcPts val="672"/>
              </a:spcBef>
            </a:pPr>
            <a:r>
              <a:rPr lang="en-US" i="0">
                <a:solidFill>
                  <a:schemeClr val="tx1"/>
                </a:solidFill>
                <a:latin typeface="Calibri"/>
                <a:cs typeface="Calibri"/>
              </a:rPr>
              <a:t>Photo 2</a:t>
            </a:r>
          </a:p>
        </p:txBody>
      </p:sp>
      <p:sp>
        <p:nvSpPr>
          <p:cNvPr id="9" name="TextBox 8">
            <a:extLst>
              <a:ext uri="{FF2B5EF4-FFF2-40B4-BE49-F238E27FC236}">
                <a16:creationId xmlns:a16="http://schemas.microsoft.com/office/drawing/2014/main" id="{CA2928D2-6BFC-2C13-55E2-E689079DB4DC}"/>
              </a:ext>
            </a:extLst>
          </p:cNvPr>
          <p:cNvSpPr txBox="1"/>
          <p:nvPr/>
        </p:nvSpPr>
        <p:spPr>
          <a:xfrm>
            <a:off x="2975327" y="4540801"/>
            <a:ext cx="1078915" cy="566057"/>
          </a:xfrm>
          <a:prstGeom prst="rect">
            <a:avLst/>
          </a:prstGeom>
          <a:noFill/>
          <a:ln>
            <a:noFill/>
          </a:ln>
        </p:spPr>
        <p:txBody>
          <a:bodyPr wrap="square" rtlCol="0">
            <a:noAutofit/>
          </a:bodyPr>
          <a:lstStyle/>
          <a:p>
            <a:pPr>
              <a:spcBef>
                <a:spcPts val="672"/>
              </a:spcBef>
            </a:pPr>
            <a:r>
              <a:rPr lang="en-US" i="0">
                <a:solidFill>
                  <a:schemeClr val="tx1"/>
                </a:solidFill>
                <a:latin typeface="Calibri"/>
                <a:cs typeface="Calibri"/>
              </a:rPr>
              <a:t>Photo 3</a:t>
            </a:r>
          </a:p>
        </p:txBody>
      </p:sp>
      <p:grpSp>
        <p:nvGrpSpPr>
          <p:cNvPr id="10" name="Group 9">
            <a:extLst>
              <a:ext uri="{FF2B5EF4-FFF2-40B4-BE49-F238E27FC236}">
                <a16:creationId xmlns:a16="http://schemas.microsoft.com/office/drawing/2014/main" id="{B91D9B79-8393-27E7-FE39-12C1D7303BF8}"/>
              </a:ext>
            </a:extLst>
          </p:cNvPr>
          <p:cNvGrpSpPr/>
          <p:nvPr/>
        </p:nvGrpSpPr>
        <p:grpSpPr>
          <a:xfrm>
            <a:off x="2868131" y="1444916"/>
            <a:ext cx="5748584" cy="3497194"/>
            <a:chOff x="2868131" y="1444916"/>
            <a:chExt cx="5748584" cy="3497194"/>
          </a:xfrm>
        </p:grpSpPr>
        <p:sp>
          <p:nvSpPr>
            <p:cNvPr id="11" name="Rectangle 10">
              <a:extLst>
                <a:ext uri="{FF2B5EF4-FFF2-40B4-BE49-F238E27FC236}">
                  <a16:creationId xmlns:a16="http://schemas.microsoft.com/office/drawing/2014/main" id="{0E5F496D-17F0-5974-B514-057FF60AD84B}"/>
                </a:ext>
              </a:extLst>
            </p:cNvPr>
            <p:cNvSpPr/>
            <p:nvPr/>
          </p:nvSpPr>
          <p:spPr>
            <a:xfrm>
              <a:off x="4706442" y="2563036"/>
              <a:ext cx="3910273" cy="2379074"/>
            </a:xfrm>
            <a:custGeom>
              <a:avLst/>
              <a:gdLst>
                <a:gd name="connsiteX0" fmla="*/ 0 w 3910273"/>
                <a:gd name="connsiteY0" fmla="*/ 0 h 2379074"/>
                <a:gd name="connsiteX1" fmla="*/ 612609 w 3910273"/>
                <a:gd name="connsiteY1" fmla="*/ 0 h 2379074"/>
                <a:gd name="connsiteX2" fmla="*/ 1186116 w 3910273"/>
                <a:gd name="connsiteY2" fmla="*/ 0 h 2379074"/>
                <a:gd name="connsiteX3" fmla="*/ 1876931 w 3910273"/>
                <a:gd name="connsiteY3" fmla="*/ 0 h 2379074"/>
                <a:gd name="connsiteX4" fmla="*/ 2528643 w 3910273"/>
                <a:gd name="connsiteY4" fmla="*/ 0 h 2379074"/>
                <a:gd name="connsiteX5" fmla="*/ 3180355 w 3910273"/>
                <a:gd name="connsiteY5" fmla="*/ 0 h 2379074"/>
                <a:gd name="connsiteX6" fmla="*/ 3910273 w 3910273"/>
                <a:gd name="connsiteY6" fmla="*/ 0 h 2379074"/>
                <a:gd name="connsiteX7" fmla="*/ 3910273 w 3910273"/>
                <a:gd name="connsiteY7" fmla="*/ 618559 h 2379074"/>
                <a:gd name="connsiteX8" fmla="*/ 3910273 w 3910273"/>
                <a:gd name="connsiteY8" fmla="*/ 1165746 h 2379074"/>
                <a:gd name="connsiteX9" fmla="*/ 3910273 w 3910273"/>
                <a:gd name="connsiteY9" fmla="*/ 1784306 h 2379074"/>
                <a:gd name="connsiteX10" fmla="*/ 3910273 w 3910273"/>
                <a:gd name="connsiteY10" fmla="*/ 2379074 h 2379074"/>
                <a:gd name="connsiteX11" fmla="*/ 3219458 w 3910273"/>
                <a:gd name="connsiteY11" fmla="*/ 2379074 h 2379074"/>
                <a:gd name="connsiteX12" fmla="*/ 2528643 w 3910273"/>
                <a:gd name="connsiteY12" fmla="*/ 2379074 h 2379074"/>
                <a:gd name="connsiteX13" fmla="*/ 1798726 w 3910273"/>
                <a:gd name="connsiteY13" fmla="*/ 2379074 h 2379074"/>
                <a:gd name="connsiteX14" fmla="*/ 1186116 w 3910273"/>
                <a:gd name="connsiteY14" fmla="*/ 2379074 h 2379074"/>
                <a:gd name="connsiteX15" fmla="*/ 0 w 3910273"/>
                <a:gd name="connsiteY15" fmla="*/ 2379074 h 2379074"/>
                <a:gd name="connsiteX16" fmla="*/ 0 w 3910273"/>
                <a:gd name="connsiteY16" fmla="*/ 1831887 h 2379074"/>
                <a:gd name="connsiteX17" fmla="*/ 0 w 3910273"/>
                <a:gd name="connsiteY17" fmla="*/ 1237118 h 2379074"/>
                <a:gd name="connsiteX18" fmla="*/ 0 w 3910273"/>
                <a:gd name="connsiteY18" fmla="*/ 618559 h 2379074"/>
                <a:gd name="connsiteX19" fmla="*/ 0 w 3910273"/>
                <a:gd name="connsiteY19" fmla="*/ 0 h 237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273" h="2379074" fill="none" extrusionOk="0">
                  <a:moveTo>
                    <a:pt x="0" y="0"/>
                  </a:moveTo>
                  <a:cubicBezTo>
                    <a:pt x="216401" y="81"/>
                    <a:pt x="452328" y="21615"/>
                    <a:pt x="612609" y="0"/>
                  </a:cubicBezTo>
                  <a:cubicBezTo>
                    <a:pt x="772890" y="-21615"/>
                    <a:pt x="916407" y="3763"/>
                    <a:pt x="1186116" y="0"/>
                  </a:cubicBezTo>
                  <a:cubicBezTo>
                    <a:pt x="1455825" y="-3763"/>
                    <a:pt x="1620186" y="22090"/>
                    <a:pt x="1876931" y="0"/>
                  </a:cubicBezTo>
                  <a:cubicBezTo>
                    <a:pt x="2133677" y="-22090"/>
                    <a:pt x="2205676" y="-12938"/>
                    <a:pt x="2528643" y="0"/>
                  </a:cubicBezTo>
                  <a:cubicBezTo>
                    <a:pt x="2851610" y="12938"/>
                    <a:pt x="2970838" y="-31372"/>
                    <a:pt x="3180355" y="0"/>
                  </a:cubicBezTo>
                  <a:cubicBezTo>
                    <a:pt x="3389872" y="31372"/>
                    <a:pt x="3568074" y="28198"/>
                    <a:pt x="3910273" y="0"/>
                  </a:cubicBezTo>
                  <a:cubicBezTo>
                    <a:pt x="3917007" y="245967"/>
                    <a:pt x="3906847" y="433002"/>
                    <a:pt x="3910273" y="618559"/>
                  </a:cubicBezTo>
                  <a:cubicBezTo>
                    <a:pt x="3913699" y="804116"/>
                    <a:pt x="3913455" y="973940"/>
                    <a:pt x="3910273" y="1165746"/>
                  </a:cubicBezTo>
                  <a:cubicBezTo>
                    <a:pt x="3907091" y="1357552"/>
                    <a:pt x="3939187" y="1507378"/>
                    <a:pt x="3910273" y="1784306"/>
                  </a:cubicBezTo>
                  <a:cubicBezTo>
                    <a:pt x="3881359" y="2061234"/>
                    <a:pt x="3919045" y="2231775"/>
                    <a:pt x="3910273" y="2379074"/>
                  </a:cubicBezTo>
                  <a:cubicBezTo>
                    <a:pt x="3585540" y="2345114"/>
                    <a:pt x="3442874" y="2365269"/>
                    <a:pt x="3219458" y="2379074"/>
                  </a:cubicBezTo>
                  <a:cubicBezTo>
                    <a:pt x="2996043" y="2392879"/>
                    <a:pt x="2782633" y="2410072"/>
                    <a:pt x="2528643" y="2379074"/>
                  </a:cubicBezTo>
                  <a:cubicBezTo>
                    <a:pt x="2274653" y="2348076"/>
                    <a:pt x="2007264" y="2347988"/>
                    <a:pt x="1798726" y="2379074"/>
                  </a:cubicBezTo>
                  <a:cubicBezTo>
                    <a:pt x="1590188" y="2410160"/>
                    <a:pt x="1476011" y="2364383"/>
                    <a:pt x="1186116" y="2379074"/>
                  </a:cubicBezTo>
                  <a:cubicBezTo>
                    <a:pt x="896221" y="2393766"/>
                    <a:pt x="320233" y="2389158"/>
                    <a:pt x="0" y="2379074"/>
                  </a:cubicBezTo>
                  <a:cubicBezTo>
                    <a:pt x="6064" y="2231633"/>
                    <a:pt x="-9149" y="2097999"/>
                    <a:pt x="0" y="1831887"/>
                  </a:cubicBezTo>
                  <a:cubicBezTo>
                    <a:pt x="9149" y="1565775"/>
                    <a:pt x="20336" y="1502911"/>
                    <a:pt x="0" y="1237118"/>
                  </a:cubicBezTo>
                  <a:cubicBezTo>
                    <a:pt x="-20336" y="971325"/>
                    <a:pt x="-17720" y="923410"/>
                    <a:pt x="0" y="618559"/>
                  </a:cubicBezTo>
                  <a:cubicBezTo>
                    <a:pt x="17720" y="313708"/>
                    <a:pt x="14287" y="268070"/>
                    <a:pt x="0" y="0"/>
                  </a:cubicBezTo>
                  <a:close/>
                </a:path>
                <a:path w="3910273" h="2379074" stroke="0" extrusionOk="0">
                  <a:moveTo>
                    <a:pt x="0" y="0"/>
                  </a:moveTo>
                  <a:cubicBezTo>
                    <a:pt x="163627" y="431"/>
                    <a:pt x="436838" y="-27883"/>
                    <a:pt x="612609" y="0"/>
                  </a:cubicBezTo>
                  <a:cubicBezTo>
                    <a:pt x="788380" y="27883"/>
                    <a:pt x="910631" y="2817"/>
                    <a:pt x="1147013" y="0"/>
                  </a:cubicBezTo>
                  <a:cubicBezTo>
                    <a:pt x="1383395" y="-2817"/>
                    <a:pt x="1582336" y="2315"/>
                    <a:pt x="1876931" y="0"/>
                  </a:cubicBezTo>
                  <a:cubicBezTo>
                    <a:pt x="2171526" y="-2315"/>
                    <a:pt x="2331756" y="-214"/>
                    <a:pt x="2489540" y="0"/>
                  </a:cubicBezTo>
                  <a:cubicBezTo>
                    <a:pt x="2647324" y="214"/>
                    <a:pt x="2885677" y="-25759"/>
                    <a:pt x="3102150" y="0"/>
                  </a:cubicBezTo>
                  <a:cubicBezTo>
                    <a:pt x="3318623" y="25759"/>
                    <a:pt x="3614337" y="8405"/>
                    <a:pt x="3910273" y="0"/>
                  </a:cubicBezTo>
                  <a:cubicBezTo>
                    <a:pt x="3889906" y="146913"/>
                    <a:pt x="3936005" y="417572"/>
                    <a:pt x="3910273" y="547187"/>
                  </a:cubicBezTo>
                  <a:cubicBezTo>
                    <a:pt x="3884541" y="676802"/>
                    <a:pt x="3904541" y="925191"/>
                    <a:pt x="3910273" y="1141956"/>
                  </a:cubicBezTo>
                  <a:cubicBezTo>
                    <a:pt x="3916005" y="1358721"/>
                    <a:pt x="3932979" y="1554894"/>
                    <a:pt x="3910273" y="1689143"/>
                  </a:cubicBezTo>
                  <a:cubicBezTo>
                    <a:pt x="3887567" y="1823392"/>
                    <a:pt x="3914107" y="2092253"/>
                    <a:pt x="3910273" y="2379074"/>
                  </a:cubicBezTo>
                  <a:cubicBezTo>
                    <a:pt x="3775564" y="2362164"/>
                    <a:pt x="3572055" y="2396038"/>
                    <a:pt x="3258561" y="2379074"/>
                  </a:cubicBezTo>
                  <a:cubicBezTo>
                    <a:pt x="2945067" y="2362110"/>
                    <a:pt x="2778710" y="2397885"/>
                    <a:pt x="2645951" y="2379074"/>
                  </a:cubicBezTo>
                  <a:cubicBezTo>
                    <a:pt x="2513192" y="2360264"/>
                    <a:pt x="2208096" y="2345262"/>
                    <a:pt x="1916034" y="2379074"/>
                  </a:cubicBezTo>
                  <a:cubicBezTo>
                    <a:pt x="1623972" y="2412886"/>
                    <a:pt x="1545580" y="2405316"/>
                    <a:pt x="1186116" y="2379074"/>
                  </a:cubicBezTo>
                  <a:cubicBezTo>
                    <a:pt x="826652" y="2352832"/>
                    <a:pt x="782090" y="2375908"/>
                    <a:pt x="612609" y="2379074"/>
                  </a:cubicBezTo>
                  <a:cubicBezTo>
                    <a:pt x="443128" y="2382240"/>
                    <a:pt x="201753" y="2384184"/>
                    <a:pt x="0" y="2379074"/>
                  </a:cubicBezTo>
                  <a:cubicBezTo>
                    <a:pt x="18283" y="2109990"/>
                    <a:pt x="3110" y="1900426"/>
                    <a:pt x="0" y="1736724"/>
                  </a:cubicBezTo>
                  <a:cubicBezTo>
                    <a:pt x="-3110" y="1573022"/>
                    <a:pt x="8641" y="1358837"/>
                    <a:pt x="0" y="1213328"/>
                  </a:cubicBezTo>
                  <a:cubicBezTo>
                    <a:pt x="-8641" y="1067819"/>
                    <a:pt x="-18329" y="828134"/>
                    <a:pt x="0" y="666141"/>
                  </a:cubicBezTo>
                  <a:cubicBezTo>
                    <a:pt x="18329" y="504148"/>
                    <a:pt x="-4278" y="180930"/>
                    <a:pt x="0" y="0"/>
                  </a:cubicBezTo>
                  <a:close/>
                </a:path>
              </a:pathLst>
            </a:custGeom>
            <a:solidFill>
              <a:schemeClr val="bg1"/>
            </a:solidFill>
            <a:ln>
              <a:solidFill>
                <a:schemeClr val="tx2">
                  <a:lumMod val="7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1"/>
                </a:solidFill>
              </a:endParaRPr>
            </a:p>
          </p:txBody>
        </p:sp>
        <p:cxnSp>
          <p:nvCxnSpPr>
            <p:cNvPr id="12" name="Straight Arrow Connector 11">
              <a:extLst>
                <a:ext uri="{FF2B5EF4-FFF2-40B4-BE49-F238E27FC236}">
                  <a16:creationId xmlns:a16="http://schemas.microsoft.com/office/drawing/2014/main" id="{1A3ECAA5-603E-2049-96A1-9B396A487F2A}"/>
                </a:ext>
              </a:extLst>
            </p:cNvPr>
            <p:cNvCxnSpPr>
              <a:cxnSpLocks/>
            </p:cNvCxnSpPr>
            <p:nvPr/>
          </p:nvCxnSpPr>
          <p:spPr>
            <a:xfrm>
              <a:off x="2868131" y="2640852"/>
              <a:ext cx="1703869" cy="0"/>
            </a:xfrm>
            <a:prstGeom prst="straightConnector1">
              <a:avLst/>
            </a:prstGeom>
            <a:ln w="76200">
              <a:solidFill>
                <a:srgbClr val="10E5B3"/>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8DB5C9A-CE64-00B9-DA48-C1A38A44B8F7}"/>
                </a:ext>
              </a:extLst>
            </p:cNvPr>
            <p:cNvGrpSpPr/>
            <p:nvPr/>
          </p:nvGrpSpPr>
          <p:grpSpPr>
            <a:xfrm>
              <a:off x="4706442" y="1444916"/>
              <a:ext cx="3728163" cy="1744303"/>
              <a:chOff x="4706442" y="1444916"/>
              <a:chExt cx="3728163" cy="1744303"/>
            </a:xfrm>
          </p:grpSpPr>
          <p:grpSp>
            <p:nvGrpSpPr>
              <p:cNvPr id="15" name="Group 14">
                <a:extLst>
                  <a:ext uri="{FF2B5EF4-FFF2-40B4-BE49-F238E27FC236}">
                    <a16:creationId xmlns:a16="http://schemas.microsoft.com/office/drawing/2014/main" id="{4CFCFCF8-A866-AC13-CA36-DF5095974A61}"/>
                  </a:ext>
                </a:extLst>
              </p:cNvPr>
              <p:cNvGrpSpPr/>
              <p:nvPr/>
            </p:nvGrpSpPr>
            <p:grpSpPr>
              <a:xfrm>
                <a:off x="6511589" y="2269492"/>
                <a:ext cx="381600" cy="919727"/>
                <a:chOff x="6511589" y="2269492"/>
                <a:chExt cx="381600" cy="919727"/>
              </a:xfrm>
            </p:grpSpPr>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5CCEE82B-36AF-CAE7-78BD-36B87BF51CA5}"/>
                        </a:ext>
                      </a:extLst>
                    </p14:cNvPr>
                    <p14:cNvContentPartPr/>
                    <p14:nvPr/>
                  </p14:nvContentPartPr>
                  <p14:xfrm>
                    <a:off x="6622869" y="2269492"/>
                    <a:ext cx="209328" cy="868597"/>
                  </p14:xfrm>
                </p:contentPart>
              </mc:Choice>
              <mc:Fallback xmlns="">
                <p:pic>
                  <p:nvPicPr>
                    <p:cNvPr id="17" name="Ink 16">
                      <a:extLst>
                        <a:ext uri="{FF2B5EF4-FFF2-40B4-BE49-F238E27FC236}">
                          <a16:creationId xmlns:a16="http://schemas.microsoft.com/office/drawing/2014/main" id="{5CCEE82B-36AF-CAE7-78BD-36B87BF51CA5}"/>
                        </a:ext>
                      </a:extLst>
                    </p:cNvPr>
                    <p:cNvPicPr/>
                    <p:nvPr/>
                  </p:nvPicPr>
                  <p:blipFill>
                    <a:blip r:embed="rId4"/>
                    <a:stretch>
                      <a:fillRect/>
                    </a:stretch>
                  </p:blipFill>
                  <p:spPr>
                    <a:xfrm>
                      <a:off x="6607403" y="2254013"/>
                      <a:ext cx="239900" cy="89919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DB31901C-92ED-7ECB-3892-0421E0FE9292}"/>
                        </a:ext>
                      </a:extLst>
                    </p14:cNvPr>
                    <p14:cNvContentPartPr/>
                    <p14:nvPr/>
                  </p14:nvContentPartPr>
                  <p14:xfrm>
                    <a:off x="6511589" y="2990859"/>
                    <a:ext cx="381600" cy="198360"/>
                  </p14:xfrm>
                </p:contentPart>
              </mc:Choice>
              <mc:Fallback xmlns="">
                <p:pic>
                  <p:nvPicPr>
                    <p:cNvPr id="18" name="Ink 17">
                      <a:extLst>
                        <a:ext uri="{FF2B5EF4-FFF2-40B4-BE49-F238E27FC236}">
                          <a16:creationId xmlns:a16="http://schemas.microsoft.com/office/drawing/2014/main" id="{DB31901C-92ED-7ECB-3892-0421E0FE9292}"/>
                        </a:ext>
                      </a:extLst>
                    </p:cNvPr>
                    <p:cNvPicPr/>
                    <p:nvPr/>
                  </p:nvPicPr>
                  <p:blipFill>
                    <a:blip r:embed="rId6"/>
                    <a:stretch>
                      <a:fillRect/>
                    </a:stretch>
                  </p:blipFill>
                  <p:spPr>
                    <a:xfrm>
                      <a:off x="6496094" y="2975379"/>
                      <a:ext cx="412229" cy="228960"/>
                    </a:xfrm>
                    <a:prstGeom prst="rect">
                      <a:avLst/>
                    </a:prstGeom>
                  </p:spPr>
                </p:pic>
              </mc:Fallback>
            </mc:AlternateContent>
          </p:grpSp>
          <p:sp>
            <p:nvSpPr>
              <p:cNvPr id="16" name="TextBox 15">
                <a:extLst>
                  <a:ext uri="{FF2B5EF4-FFF2-40B4-BE49-F238E27FC236}">
                    <a16:creationId xmlns:a16="http://schemas.microsoft.com/office/drawing/2014/main" id="{12ADF2FD-1444-F73C-43FE-01EB96E220FF}"/>
                  </a:ext>
                </a:extLst>
              </p:cNvPr>
              <p:cNvSpPr txBox="1"/>
              <p:nvPr/>
            </p:nvSpPr>
            <p:spPr>
              <a:xfrm>
                <a:off x="4706442" y="1444916"/>
                <a:ext cx="3728163" cy="824576"/>
              </a:xfrm>
              <a:prstGeom prst="rect">
                <a:avLst/>
              </a:prstGeom>
              <a:noFill/>
              <a:ln>
                <a:noFill/>
              </a:ln>
            </p:spPr>
            <p:txBody>
              <a:bodyPr wrap="square" rtlCol="0">
                <a:noAutofit/>
              </a:bodyPr>
              <a:lstStyle/>
              <a:p>
                <a:pPr algn="ctr">
                  <a:spcBef>
                    <a:spcPts val="672"/>
                  </a:spcBef>
                </a:pPr>
                <a:r>
                  <a:rPr lang="en-US" i="0">
                    <a:solidFill>
                      <a:schemeClr val="tx1"/>
                    </a:solidFill>
                    <a:latin typeface="Ink Free" panose="03080402000500000000" pitchFamily="66" charset="0"/>
                    <a:cs typeface="Calibri"/>
                  </a:rPr>
                  <a:t>Label the </a:t>
                </a:r>
                <a:r>
                  <a:rPr lang="en-US" i="0" err="1">
                    <a:solidFill>
                      <a:schemeClr val="tx1"/>
                    </a:solidFill>
                    <a:latin typeface="Ink Free" panose="03080402000500000000" pitchFamily="66" charset="0"/>
                    <a:cs typeface="Calibri"/>
                  </a:rPr>
                  <a:t>colours</a:t>
                </a:r>
                <a:r>
                  <a:rPr lang="en-US" i="0">
                    <a:solidFill>
                      <a:schemeClr val="tx1"/>
                    </a:solidFill>
                    <a:latin typeface="Ink Free" panose="03080402000500000000" pitchFamily="66" charset="0"/>
                    <a:cs typeface="Calibri"/>
                  </a:rPr>
                  <a:t> for each part of the landscape</a:t>
                </a:r>
              </a:p>
            </p:txBody>
          </p:sp>
        </p:grpSp>
        <p:sp>
          <p:nvSpPr>
            <p:cNvPr id="14" name="TextBox 13">
              <a:extLst>
                <a:ext uri="{FF2B5EF4-FFF2-40B4-BE49-F238E27FC236}">
                  <a16:creationId xmlns:a16="http://schemas.microsoft.com/office/drawing/2014/main" id="{86A1DFA5-A213-9481-4BB0-062FA2654921}"/>
                </a:ext>
              </a:extLst>
            </p:cNvPr>
            <p:cNvSpPr txBox="1"/>
            <p:nvPr/>
          </p:nvSpPr>
          <p:spPr>
            <a:xfrm>
              <a:off x="6194323" y="3429000"/>
              <a:ext cx="811161" cy="641555"/>
            </a:xfrm>
            <a:prstGeom prst="rect">
              <a:avLst/>
            </a:prstGeom>
            <a:noFill/>
            <a:ln>
              <a:noFill/>
            </a:ln>
          </p:spPr>
          <p:txBody>
            <a:bodyPr wrap="square" rtlCol="0">
              <a:noAutofit/>
            </a:bodyPr>
            <a:lstStyle/>
            <a:p>
              <a:pPr algn="ctr">
                <a:spcBef>
                  <a:spcPts val="672"/>
                </a:spcBef>
              </a:pPr>
              <a:r>
                <a:rPr lang="en-US" sz="3600" i="0">
                  <a:solidFill>
                    <a:schemeClr val="accent1"/>
                  </a:solidFill>
                  <a:latin typeface="Calibri"/>
                  <a:cs typeface="Calibri"/>
                </a:rPr>
                <a:t>?</a:t>
              </a:r>
            </a:p>
          </p:txBody>
        </p:sp>
      </p:grpSp>
      <p:sp>
        <p:nvSpPr>
          <p:cNvPr id="19" name="Rectangle 18">
            <a:extLst>
              <a:ext uri="{FF2B5EF4-FFF2-40B4-BE49-F238E27FC236}">
                <a16:creationId xmlns:a16="http://schemas.microsoft.com/office/drawing/2014/main" id="{2E2ED284-2B96-01D2-5894-B046FBF2BBCB}"/>
              </a:ext>
            </a:extLst>
          </p:cNvPr>
          <p:cNvSpPr/>
          <p:nvPr/>
        </p:nvSpPr>
        <p:spPr>
          <a:xfrm>
            <a:off x="954493" y="1737834"/>
            <a:ext cx="1913641" cy="1150105"/>
          </a:xfrm>
          <a:custGeom>
            <a:avLst/>
            <a:gdLst>
              <a:gd name="connsiteX0" fmla="*/ 0 w 1913641"/>
              <a:gd name="connsiteY0" fmla="*/ 0 h 1150105"/>
              <a:gd name="connsiteX1" fmla="*/ 618744 w 1913641"/>
              <a:gd name="connsiteY1" fmla="*/ 0 h 1150105"/>
              <a:gd name="connsiteX2" fmla="*/ 1256624 w 1913641"/>
              <a:gd name="connsiteY2" fmla="*/ 0 h 1150105"/>
              <a:gd name="connsiteX3" fmla="*/ 1913641 w 1913641"/>
              <a:gd name="connsiteY3" fmla="*/ 0 h 1150105"/>
              <a:gd name="connsiteX4" fmla="*/ 1913641 w 1913641"/>
              <a:gd name="connsiteY4" fmla="*/ 575053 h 1150105"/>
              <a:gd name="connsiteX5" fmla="*/ 1913641 w 1913641"/>
              <a:gd name="connsiteY5" fmla="*/ 1150105 h 1150105"/>
              <a:gd name="connsiteX6" fmla="*/ 1275761 w 1913641"/>
              <a:gd name="connsiteY6" fmla="*/ 1150105 h 1150105"/>
              <a:gd name="connsiteX7" fmla="*/ 676153 w 1913641"/>
              <a:gd name="connsiteY7" fmla="*/ 1150105 h 1150105"/>
              <a:gd name="connsiteX8" fmla="*/ 0 w 1913641"/>
              <a:gd name="connsiteY8" fmla="*/ 1150105 h 1150105"/>
              <a:gd name="connsiteX9" fmla="*/ 0 w 1913641"/>
              <a:gd name="connsiteY9" fmla="*/ 586554 h 1150105"/>
              <a:gd name="connsiteX10" fmla="*/ 0 w 1913641"/>
              <a:gd name="connsiteY10" fmla="*/ 0 h 115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3641" h="1150105" fill="none" extrusionOk="0">
                <a:moveTo>
                  <a:pt x="0" y="0"/>
                </a:moveTo>
                <a:cubicBezTo>
                  <a:pt x="243051" y="10298"/>
                  <a:pt x="347644" y="17788"/>
                  <a:pt x="618744" y="0"/>
                </a:cubicBezTo>
                <a:cubicBezTo>
                  <a:pt x="889844" y="-17788"/>
                  <a:pt x="964493" y="-415"/>
                  <a:pt x="1256624" y="0"/>
                </a:cubicBezTo>
                <a:cubicBezTo>
                  <a:pt x="1548755" y="415"/>
                  <a:pt x="1680213" y="8446"/>
                  <a:pt x="1913641" y="0"/>
                </a:cubicBezTo>
                <a:cubicBezTo>
                  <a:pt x="1910913" y="216924"/>
                  <a:pt x="1894076" y="314742"/>
                  <a:pt x="1913641" y="575053"/>
                </a:cubicBezTo>
                <a:cubicBezTo>
                  <a:pt x="1933206" y="835364"/>
                  <a:pt x="1905302" y="1031247"/>
                  <a:pt x="1913641" y="1150105"/>
                </a:cubicBezTo>
                <a:cubicBezTo>
                  <a:pt x="1624773" y="1134261"/>
                  <a:pt x="1416277" y="1160727"/>
                  <a:pt x="1275761" y="1150105"/>
                </a:cubicBezTo>
                <a:cubicBezTo>
                  <a:pt x="1135245" y="1139483"/>
                  <a:pt x="803556" y="1147855"/>
                  <a:pt x="676153" y="1150105"/>
                </a:cubicBezTo>
                <a:cubicBezTo>
                  <a:pt x="548750" y="1152355"/>
                  <a:pt x="313995" y="1171896"/>
                  <a:pt x="0" y="1150105"/>
                </a:cubicBezTo>
                <a:cubicBezTo>
                  <a:pt x="-13624" y="1021835"/>
                  <a:pt x="24106" y="840630"/>
                  <a:pt x="0" y="586554"/>
                </a:cubicBezTo>
                <a:cubicBezTo>
                  <a:pt x="-24106" y="332478"/>
                  <a:pt x="8517" y="168091"/>
                  <a:pt x="0" y="0"/>
                </a:cubicBezTo>
                <a:close/>
              </a:path>
              <a:path w="1913641" h="1150105" stroke="0" extrusionOk="0">
                <a:moveTo>
                  <a:pt x="0" y="0"/>
                </a:moveTo>
                <a:cubicBezTo>
                  <a:pt x="292146" y="-21785"/>
                  <a:pt x="383608" y="-5945"/>
                  <a:pt x="618744" y="0"/>
                </a:cubicBezTo>
                <a:cubicBezTo>
                  <a:pt x="853880" y="5945"/>
                  <a:pt x="1037049" y="24058"/>
                  <a:pt x="1199215" y="0"/>
                </a:cubicBezTo>
                <a:cubicBezTo>
                  <a:pt x="1361381" y="-24058"/>
                  <a:pt x="1749867" y="-27652"/>
                  <a:pt x="1913641" y="0"/>
                </a:cubicBezTo>
                <a:cubicBezTo>
                  <a:pt x="1903119" y="253758"/>
                  <a:pt x="1887776" y="398996"/>
                  <a:pt x="1913641" y="563551"/>
                </a:cubicBezTo>
                <a:cubicBezTo>
                  <a:pt x="1939506" y="728106"/>
                  <a:pt x="1906934" y="1025672"/>
                  <a:pt x="1913641" y="1150105"/>
                </a:cubicBezTo>
                <a:cubicBezTo>
                  <a:pt x="1734528" y="1138768"/>
                  <a:pt x="1480051" y="1146336"/>
                  <a:pt x="1314033" y="1150105"/>
                </a:cubicBezTo>
                <a:cubicBezTo>
                  <a:pt x="1148015" y="1153874"/>
                  <a:pt x="971800" y="1165678"/>
                  <a:pt x="714426" y="1150105"/>
                </a:cubicBezTo>
                <a:cubicBezTo>
                  <a:pt x="457052" y="1134532"/>
                  <a:pt x="275921" y="1174829"/>
                  <a:pt x="0" y="1150105"/>
                </a:cubicBezTo>
                <a:cubicBezTo>
                  <a:pt x="-6414" y="978412"/>
                  <a:pt x="-19521" y="730218"/>
                  <a:pt x="0" y="609556"/>
                </a:cubicBezTo>
                <a:cubicBezTo>
                  <a:pt x="19521" y="488894"/>
                  <a:pt x="-5957" y="191380"/>
                  <a:pt x="0" y="0"/>
                </a:cubicBezTo>
                <a:close/>
              </a:path>
            </a:pathLst>
          </a:custGeom>
          <a:solidFill>
            <a:srgbClr val="CDCDCD"/>
          </a:solidFill>
          <a:ln>
            <a:solidFill>
              <a:schemeClr val="tx2">
                <a:lumMod val="7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1"/>
              </a:solidFill>
            </a:endParaRPr>
          </a:p>
        </p:txBody>
      </p:sp>
    </p:spTree>
    <p:extLst>
      <p:ext uri="{BB962C8B-B14F-4D97-AF65-F5344CB8AC3E}">
        <p14:creationId xmlns:p14="http://schemas.microsoft.com/office/powerpoint/2010/main" val="4058364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970BCC-75CE-39B3-5C9C-7C128A30FDB5}"/>
              </a:ext>
            </a:extLst>
          </p:cNvPr>
          <p:cNvSpPr>
            <a:spLocks noGrp="1"/>
          </p:cNvSpPr>
          <p:nvPr>
            <p:ph type="body" sz="quarter" idx="24"/>
          </p:nvPr>
        </p:nvSpPr>
        <p:spPr/>
        <p:txBody>
          <a:bodyPr/>
          <a:lstStyle/>
          <a:p>
            <a:r>
              <a:rPr lang="en-US"/>
              <a:t>Landscapes in My Culture</a:t>
            </a:r>
          </a:p>
        </p:txBody>
      </p:sp>
      <p:pic>
        <p:nvPicPr>
          <p:cNvPr id="5" name="VISARTSDEMO_U1BY2L2.mp4">
            <a:hlinkClick r:id="" action="ppaction://media"/>
            <a:extLst>
              <a:ext uri="{FF2B5EF4-FFF2-40B4-BE49-F238E27FC236}">
                <a16:creationId xmlns:a16="http://schemas.microsoft.com/office/drawing/2014/main" id="{C1D0EA81-2743-3B7B-C829-E72C51D13F8A}"/>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5"/>
          <a:stretch>
            <a:fillRect/>
          </a:stretch>
        </p:blipFill>
        <p:spPr>
          <a:xfrm>
            <a:off x="439738" y="1268413"/>
            <a:ext cx="8239125" cy="4633913"/>
          </a:xfrm>
        </p:spPr>
      </p:pic>
    </p:spTree>
    <p:extLst>
      <p:ext uri="{BB962C8B-B14F-4D97-AF65-F5344CB8AC3E}">
        <p14:creationId xmlns:p14="http://schemas.microsoft.com/office/powerpoint/2010/main" val="27698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0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FDF05-0402-1D79-BFAE-352D1CF2959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1FC5D3-BA38-A663-3BDB-8FC4765E0CA0}"/>
              </a:ext>
            </a:extLst>
          </p:cNvPr>
          <p:cNvSpPr>
            <a:spLocks noGrp="1"/>
          </p:cNvSpPr>
          <p:nvPr>
            <p:ph type="body" sz="quarter" idx="24"/>
          </p:nvPr>
        </p:nvSpPr>
        <p:spPr/>
        <p:txBody>
          <a:bodyPr/>
          <a:lstStyle/>
          <a:p>
            <a:r>
              <a:rPr lang="en-US"/>
              <a:t>Landscapes in My Culture</a:t>
            </a:r>
          </a:p>
        </p:txBody>
      </p:sp>
      <p:pic>
        <p:nvPicPr>
          <p:cNvPr id="5" name="Picture Placeholder 4">
            <a:extLst>
              <a:ext uri="{FF2B5EF4-FFF2-40B4-BE49-F238E27FC236}">
                <a16:creationId xmlns:a16="http://schemas.microsoft.com/office/drawing/2014/main" id="{000695A5-B65D-F691-5A88-F6497BBF6CFB}"/>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68944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04E85-7C0A-B3A1-A21F-35CA29605C9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52C796C-663C-FAE5-8409-EF156E8B1368}"/>
              </a:ext>
            </a:extLst>
          </p:cNvPr>
          <p:cNvSpPr>
            <a:spLocks noGrp="1"/>
          </p:cNvSpPr>
          <p:nvPr>
            <p:ph type="body" sz="quarter" idx="22"/>
          </p:nvPr>
        </p:nvSpPr>
        <p:spPr>
          <a:xfrm>
            <a:off x="443291" y="1278032"/>
            <a:ext cx="8237538" cy="369332"/>
          </a:xfrm>
        </p:spPr>
        <p:txBody>
          <a:bodyPr/>
          <a:lstStyle/>
          <a:p>
            <a:r>
              <a:rPr lang="en-US"/>
              <a:t>You use a bigger brush if you want to paint over a bigger space.</a:t>
            </a:r>
          </a:p>
        </p:txBody>
      </p:sp>
      <p:sp>
        <p:nvSpPr>
          <p:cNvPr id="3" name="Text Placeholder 2">
            <a:extLst>
              <a:ext uri="{FF2B5EF4-FFF2-40B4-BE49-F238E27FC236}">
                <a16:creationId xmlns:a16="http://schemas.microsoft.com/office/drawing/2014/main" id="{073702DC-74B0-E856-27F4-D79E104D8B08}"/>
              </a:ext>
            </a:extLst>
          </p:cNvPr>
          <p:cNvSpPr>
            <a:spLocks noGrp="1"/>
          </p:cNvSpPr>
          <p:nvPr>
            <p:ph type="body" sz="quarter" idx="23"/>
          </p:nvPr>
        </p:nvSpPr>
        <p:spPr/>
        <p:txBody>
          <a:bodyPr/>
          <a:lstStyle/>
          <a:p>
            <a:r>
              <a:rPr lang="en-US"/>
              <a:t>Landscapes in My Culture</a:t>
            </a:r>
          </a:p>
        </p:txBody>
      </p:sp>
      <p:pic>
        <p:nvPicPr>
          <p:cNvPr id="4" name="Graphic 14" descr="Checkmark with solid fill">
            <a:extLst>
              <a:ext uri="{FF2B5EF4-FFF2-40B4-BE49-F238E27FC236}">
                <a16:creationId xmlns:a16="http://schemas.microsoft.com/office/drawing/2014/main" id="{36E001FF-8563-398A-5157-DBA991E045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25211">
            <a:off x="2162869" y="3614743"/>
            <a:ext cx="1735892" cy="1735892"/>
          </a:xfrm>
          <a:prstGeom prst="rect">
            <a:avLst/>
          </a:prstGeom>
        </p:spPr>
      </p:pic>
      <p:pic>
        <p:nvPicPr>
          <p:cNvPr id="5" name="Graphic 16" descr="Close with solid fill">
            <a:extLst>
              <a:ext uri="{FF2B5EF4-FFF2-40B4-BE49-F238E27FC236}">
                <a16:creationId xmlns:a16="http://schemas.microsoft.com/office/drawing/2014/main" id="{A21442F6-19C7-201D-4191-CFABF9430E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21196" y="3465972"/>
            <a:ext cx="1768641" cy="1768641"/>
          </a:xfrm>
          <a:prstGeom prst="rect">
            <a:avLst/>
          </a:prstGeom>
        </p:spPr>
      </p:pic>
      <p:sp>
        <p:nvSpPr>
          <p:cNvPr id="6" name="Rectangle 5">
            <a:extLst>
              <a:ext uri="{FF2B5EF4-FFF2-40B4-BE49-F238E27FC236}">
                <a16:creationId xmlns:a16="http://schemas.microsoft.com/office/drawing/2014/main" id="{2D29737D-9F25-FB2D-2912-838654E9B65B}"/>
              </a:ext>
            </a:extLst>
          </p:cNvPr>
          <p:cNvSpPr/>
          <p:nvPr/>
        </p:nvSpPr>
        <p:spPr>
          <a:xfrm>
            <a:off x="4437876" y="1870839"/>
            <a:ext cx="4004656" cy="4697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00">
              <a:solidFill>
                <a:schemeClr val="tx2"/>
              </a:solidFill>
            </a:endParaRPr>
          </a:p>
        </p:txBody>
      </p:sp>
    </p:spTree>
    <p:extLst>
      <p:ext uri="{BB962C8B-B14F-4D97-AF65-F5344CB8AC3E}">
        <p14:creationId xmlns:p14="http://schemas.microsoft.com/office/powerpoint/2010/main" val="315441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9CB223-DB05-DF5D-4B7A-4662D53C0F1D}"/>
              </a:ext>
            </a:extLst>
          </p:cNvPr>
          <p:cNvSpPr>
            <a:spLocks noGrp="1"/>
          </p:cNvSpPr>
          <p:nvPr>
            <p:ph type="body" sz="quarter" idx="24"/>
          </p:nvPr>
        </p:nvSpPr>
        <p:spPr>
          <a:xfrm>
            <a:off x="1935470" y="355043"/>
            <a:ext cx="6743392" cy="619125"/>
          </a:xfrm>
        </p:spPr>
        <p:txBody>
          <a:bodyPr/>
          <a:lstStyle/>
          <a:p>
            <a:r>
              <a:rPr lang="en-US"/>
              <a:t>Landscapes in My Culture</a:t>
            </a:r>
          </a:p>
        </p:txBody>
      </p:sp>
      <p:pic>
        <p:nvPicPr>
          <p:cNvPr id="5" name="Picture Placeholder 4">
            <a:extLst>
              <a:ext uri="{FF2B5EF4-FFF2-40B4-BE49-F238E27FC236}">
                <a16:creationId xmlns:a16="http://schemas.microsoft.com/office/drawing/2014/main" id="{78B498CE-0BF5-4AE3-9CC5-024BD0B27E9C}"/>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421654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hild looking at a display case&#10;&#10;AI-generated content may be incorrect.">
            <a:extLst>
              <a:ext uri="{FF2B5EF4-FFF2-40B4-BE49-F238E27FC236}">
                <a16:creationId xmlns:a16="http://schemas.microsoft.com/office/drawing/2014/main" id="{CD10CD7C-AD38-8937-9F19-90DDAF49F916}"/>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tretch>
            <a:fillRect/>
          </a:stretch>
        </p:blipFill>
        <p:spPr>
          <a:xfrm>
            <a:off x="794546" y="1280878"/>
            <a:ext cx="7554909" cy="5040000"/>
          </a:xfrm>
          <a:prstGeom prst="rect">
            <a:avLst/>
          </a:prstGeom>
        </p:spPr>
      </p:pic>
      <p:sp>
        <p:nvSpPr>
          <p:cNvPr id="3" name="Text Placeholder 2">
            <a:extLst>
              <a:ext uri="{FF2B5EF4-FFF2-40B4-BE49-F238E27FC236}">
                <a16:creationId xmlns:a16="http://schemas.microsoft.com/office/drawing/2014/main" id="{EA9DC26D-C4F3-CB45-8D21-EFAB361843E0}"/>
              </a:ext>
            </a:extLst>
          </p:cNvPr>
          <p:cNvSpPr>
            <a:spLocks noGrp="1"/>
          </p:cNvSpPr>
          <p:nvPr>
            <p:ph type="body" sz="quarter" idx="24"/>
          </p:nvPr>
        </p:nvSpPr>
        <p:spPr/>
        <p:txBody>
          <a:bodyPr lIns="0" tIns="0" rIns="0" bIns="0" anchor="t">
            <a:spAutoFit/>
          </a:bodyPr>
          <a:lstStyle/>
          <a:p>
            <a:r>
              <a:rPr lang="en-AU" noProof="0">
                <a:ea typeface="Calibri"/>
              </a:rPr>
              <a:t>Find My Most Interesting Part</a:t>
            </a:r>
            <a:endParaRPr lang="en-AU" noProof="0"/>
          </a:p>
        </p:txBody>
      </p:sp>
      <p:pic>
        <p:nvPicPr>
          <p:cNvPr id="7" name="Picture 6" descr="A white camper parked in a dirt area with trees in the background&#10;&#10;AI-generated content may be incorrect.">
            <a:extLst>
              <a:ext uri="{FF2B5EF4-FFF2-40B4-BE49-F238E27FC236}">
                <a16:creationId xmlns:a16="http://schemas.microsoft.com/office/drawing/2014/main" id="{1BA5CE0A-0301-761E-240E-7993EC8D92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0726" y="1280878"/>
            <a:ext cx="7562548" cy="5040000"/>
          </a:xfrm>
          <a:prstGeom prst="rect">
            <a:avLst/>
          </a:prstGeom>
        </p:spPr>
      </p:pic>
      <p:pic>
        <p:nvPicPr>
          <p:cNvPr id="8" name="Picture 7" descr="A person painting on a canvas&#10;&#10;AI-generated content may be incorrect.">
            <a:extLst>
              <a:ext uri="{FF2B5EF4-FFF2-40B4-BE49-F238E27FC236}">
                <a16:creationId xmlns:a16="http://schemas.microsoft.com/office/drawing/2014/main" id="{3E7166FB-A80A-0AAB-25EF-27F6CE2D66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546" y="1280878"/>
            <a:ext cx="7554909" cy="5040000"/>
          </a:xfrm>
          <a:prstGeom prst="rect">
            <a:avLst/>
          </a:prstGeom>
        </p:spPr>
      </p:pic>
    </p:spTree>
    <p:extLst>
      <p:ext uri="{BB962C8B-B14F-4D97-AF65-F5344CB8AC3E}">
        <p14:creationId xmlns:p14="http://schemas.microsoft.com/office/powerpoint/2010/main" val="386463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73703B-BA6C-79D3-98FD-1AA5F9C99EE3}"/>
              </a:ext>
            </a:extLst>
          </p:cNvPr>
          <p:cNvSpPr>
            <a:spLocks noGrp="1"/>
          </p:cNvSpPr>
          <p:nvPr>
            <p:ph type="body" sz="quarter" idx="23"/>
          </p:nvPr>
        </p:nvSpPr>
        <p:spPr/>
        <p:txBody>
          <a:bodyPr lIns="0" tIns="0" rIns="0" bIns="0" anchor="t"/>
          <a:lstStyle/>
          <a:p>
            <a:r>
              <a:rPr lang="en-AU" noProof="0">
                <a:ea typeface="Calibri"/>
              </a:rPr>
              <a:t>Find My Most Interesting Part</a:t>
            </a:r>
            <a:endParaRPr lang="en-AU" noProof="0"/>
          </a:p>
        </p:txBody>
      </p:sp>
      <p:pic>
        <p:nvPicPr>
          <p:cNvPr id="6" name="Picture 5">
            <a:extLst>
              <a:ext uri="{FF2B5EF4-FFF2-40B4-BE49-F238E27FC236}">
                <a16:creationId xmlns:a16="http://schemas.microsoft.com/office/drawing/2014/main" id="{1961A711-9C27-93A4-1F15-0FB5BC4AB89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22566" y="1284352"/>
            <a:ext cx="6298868" cy="5030345"/>
          </a:xfrm>
          <a:prstGeom prst="rect">
            <a:avLst/>
          </a:prstGeom>
        </p:spPr>
      </p:pic>
    </p:spTree>
    <p:extLst>
      <p:ext uri="{BB962C8B-B14F-4D97-AF65-F5344CB8AC3E}">
        <p14:creationId xmlns:p14="http://schemas.microsoft.com/office/powerpoint/2010/main" val="2906083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C56484-5566-6558-73D3-E88892A76931}"/>
              </a:ext>
            </a:extLst>
          </p:cNvPr>
          <p:cNvSpPr>
            <a:spLocks noGrp="1"/>
          </p:cNvSpPr>
          <p:nvPr>
            <p:ph type="body" sz="quarter" idx="23"/>
          </p:nvPr>
        </p:nvSpPr>
        <p:spPr/>
        <p:txBody>
          <a:bodyPr wrap="square" lIns="0" tIns="0" rIns="0" bIns="0" anchor="t">
            <a:spAutoFit/>
          </a:bodyPr>
          <a:lstStyle/>
          <a:p>
            <a:r>
              <a:rPr lang="en-AU" noProof="0">
                <a:ea typeface="Calibri"/>
              </a:rPr>
              <a:t>Find My Most Interesting Part</a:t>
            </a:r>
            <a:endParaRPr lang="en-AU" noProof="0"/>
          </a:p>
        </p:txBody>
      </p:sp>
      <p:sp>
        <p:nvSpPr>
          <p:cNvPr id="2" name="TextBox 1">
            <a:extLst>
              <a:ext uri="{FF2B5EF4-FFF2-40B4-BE49-F238E27FC236}">
                <a16:creationId xmlns:a16="http://schemas.microsoft.com/office/drawing/2014/main" id="{ED5A46F6-5527-F766-5DDC-7FDEA29A58F9}"/>
              </a:ext>
            </a:extLst>
          </p:cNvPr>
          <p:cNvSpPr txBox="1"/>
          <p:nvPr/>
        </p:nvSpPr>
        <p:spPr>
          <a:xfrm>
            <a:off x="3478306" y="4894729"/>
            <a:ext cx="0" cy="0"/>
          </a:xfrm>
          <a:prstGeom prst="rect">
            <a:avLst/>
          </a:prstGeom>
          <a:noFill/>
          <a:ln>
            <a:noFill/>
          </a:ln>
        </p:spPr>
        <p:txBody>
          <a:bodyPr wrap="none" rtlCol="0">
            <a:noAutofit/>
          </a:bodyPr>
          <a:lstStyle/>
          <a:p>
            <a:pPr>
              <a:spcBef>
                <a:spcPts val="672"/>
              </a:spcBef>
            </a:pPr>
            <a:endParaRPr lang="en-AU" sz="2800" i="0" noProof="0">
              <a:solidFill>
                <a:schemeClr val="tx1"/>
              </a:solidFill>
              <a:latin typeface="Calibri"/>
              <a:cs typeface="Calibri"/>
            </a:endParaRPr>
          </a:p>
        </p:txBody>
      </p:sp>
    </p:spTree>
    <p:extLst>
      <p:ext uri="{BB962C8B-B14F-4D97-AF65-F5344CB8AC3E}">
        <p14:creationId xmlns:p14="http://schemas.microsoft.com/office/powerpoint/2010/main" val="587153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hild holding a drawing&#10;&#10;AI-generated content may be incorrect.">
            <a:extLst>
              <a:ext uri="{FF2B5EF4-FFF2-40B4-BE49-F238E27FC236}">
                <a16:creationId xmlns:a16="http://schemas.microsoft.com/office/drawing/2014/main" id="{231A2C5F-AC5F-A310-9B75-A37FA123802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98516" y="1268725"/>
            <a:ext cx="7563819" cy="5040000"/>
          </a:xfrm>
          <a:prstGeom prst="rect">
            <a:avLst/>
          </a:prstGeom>
        </p:spPr>
      </p:pic>
      <p:pic>
        <p:nvPicPr>
          <p:cNvPr id="6" name="Picture 5" descr="A group of people in a museum&#10;&#10;AI-generated content may be incorrect.">
            <a:extLst>
              <a:ext uri="{FF2B5EF4-FFF2-40B4-BE49-F238E27FC236}">
                <a16:creationId xmlns:a16="http://schemas.microsoft.com/office/drawing/2014/main" id="{F796599C-BC80-3564-1E7D-7388801147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298" y="1268413"/>
            <a:ext cx="7586254" cy="5040000"/>
          </a:xfrm>
          <a:prstGeom prst="rect">
            <a:avLst/>
          </a:prstGeom>
        </p:spPr>
      </p:pic>
      <p:pic>
        <p:nvPicPr>
          <p:cNvPr id="2" name="Picture Placeholder 1" descr="A person and a child lying on a bed looking at a computer&#10;&#10;AI-generated content may be incorrect.">
            <a:extLst>
              <a:ext uri="{FF2B5EF4-FFF2-40B4-BE49-F238E27FC236}">
                <a16:creationId xmlns:a16="http://schemas.microsoft.com/office/drawing/2014/main" id="{4C4BB9F2-30A0-A980-4356-A3954BDE3807}"/>
              </a:ext>
            </a:extLst>
          </p:cNvPr>
          <p:cNvPicPr>
            <a:picLocks noGrp="1" noChangeAspect="1"/>
          </p:cNvPicPr>
          <p:nvPr>
            <p:ph type="pic" sz="quarter" idx="4294967295"/>
          </p:nvPr>
        </p:nvPicPr>
        <p:blipFill>
          <a:blip r:embed="rId5" cstate="screen">
            <a:extLst>
              <a:ext uri="{28A0092B-C50C-407E-A947-70E740481C1C}">
                <a14:useLocalDpi xmlns:a14="http://schemas.microsoft.com/office/drawing/2010/main"/>
              </a:ext>
            </a:extLst>
          </a:blip>
          <a:srcRect r="-48"/>
          <a:stretch>
            <a:fillRect/>
          </a:stretch>
        </p:blipFill>
        <p:spPr>
          <a:xfrm>
            <a:off x="759785" y="1278040"/>
            <a:ext cx="7641280" cy="5040000"/>
          </a:xfrm>
          <a:prstGeom prst="rect">
            <a:avLst/>
          </a:prstGeom>
        </p:spPr>
      </p:pic>
    </p:spTree>
    <p:extLst>
      <p:ext uri="{BB962C8B-B14F-4D97-AF65-F5344CB8AC3E}">
        <p14:creationId xmlns:p14="http://schemas.microsoft.com/office/powerpoint/2010/main" val="69751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C0AA1A-6831-17BC-B991-9D11269B2E14}"/>
              </a:ext>
            </a:extLst>
          </p:cNvPr>
          <p:cNvSpPr>
            <a:spLocks noGrp="1"/>
          </p:cNvSpPr>
          <p:nvPr>
            <p:ph type="body" sz="quarter" idx="24"/>
          </p:nvPr>
        </p:nvSpPr>
        <p:spPr>
          <a:xfrm>
            <a:off x="340375" y="1218191"/>
            <a:ext cx="8239125" cy="600075"/>
          </a:xfrm>
        </p:spPr>
        <p:txBody>
          <a:bodyPr lIns="91440" tIns="45720" rIns="91440" bIns="45720" anchor="t"/>
          <a:lstStyle/>
          <a:p>
            <a:r>
              <a:rPr lang="en-GB">
                <a:ea typeface="Calibri"/>
              </a:rPr>
              <a:t>Different cultures use different symbols.</a:t>
            </a:r>
            <a:endParaRPr lang="en-GB" sz="2400">
              <a:latin typeface="+mn-lt"/>
            </a:endParaRPr>
          </a:p>
        </p:txBody>
      </p:sp>
      <p:pic>
        <p:nvPicPr>
          <p:cNvPr id="2" name="Picture 2">
            <a:extLst>
              <a:ext uri="{FF2B5EF4-FFF2-40B4-BE49-F238E27FC236}">
                <a16:creationId xmlns:a16="http://schemas.microsoft.com/office/drawing/2014/main" id="{7AC725C0-E378-6261-9890-709BAD7E89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2276389" y="1855844"/>
            <a:ext cx="4492359" cy="444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375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BECFF-90C8-4134-5782-F786BBB450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16326" y="1268413"/>
            <a:ext cx="6311347" cy="5040312"/>
          </a:xfrm>
          <a:prstGeom prst="rect">
            <a:avLst/>
          </a:prstGeom>
        </p:spPr>
      </p:pic>
    </p:spTree>
    <p:extLst>
      <p:ext uri="{BB962C8B-B14F-4D97-AF65-F5344CB8AC3E}">
        <p14:creationId xmlns:p14="http://schemas.microsoft.com/office/powerpoint/2010/main" val="3834732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DED94E-C9E0-DC96-21F6-81BAE5742CE0}"/>
              </a:ext>
            </a:extLst>
          </p:cNvPr>
          <p:cNvSpPr txBox="1"/>
          <p:nvPr/>
        </p:nvSpPr>
        <p:spPr>
          <a:xfrm>
            <a:off x="578224" y="1344706"/>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20" name="Text Placeholder 2">
            <a:extLst>
              <a:ext uri="{FF2B5EF4-FFF2-40B4-BE49-F238E27FC236}">
                <a16:creationId xmlns:a16="http://schemas.microsoft.com/office/drawing/2014/main" id="{80CA7DCA-3376-0A42-C291-2AEB2BB0D652}"/>
              </a:ext>
            </a:extLst>
          </p:cNvPr>
          <p:cNvSpPr txBox="1">
            <a:spLocks/>
          </p:cNvSpPr>
          <p:nvPr/>
        </p:nvSpPr>
        <p:spPr>
          <a:xfrm>
            <a:off x="442266" y="1305030"/>
            <a:ext cx="8233422" cy="369332"/>
          </a:xfrm>
          <a:prstGeom prst="rect">
            <a:avLst/>
          </a:prstGeom>
        </p:spPr>
        <p:txBody>
          <a:bodyPr wrap="square" lIns="0" tIns="0" rIns="0" bIns="0" anchor="t">
            <a:spAutoFit/>
          </a:bodyPr>
          <a:lstStyle>
            <a:lvl1pPr marL="0" indent="0" algn="l" rtl="0" eaLnBrk="1" fontAlgn="base" hangingPunct="1">
              <a:spcBef>
                <a:spcPct val="20000"/>
              </a:spcBef>
              <a:spcAft>
                <a:spcPct val="0"/>
              </a:spcAft>
              <a:buFont typeface="Arial" panose="020B0604020202020204" pitchFamily="34" charset="0"/>
              <a:buNone/>
              <a:defRPr sz="2400" b="0" i="0" kern="1200">
                <a:solidFill>
                  <a:schemeClr val="bg2"/>
                </a:solidFill>
                <a:latin typeface="Calibri" panose="020F0502020204030204" pitchFamily="34" charset="0"/>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a:latin typeface="Calibri"/>
              </a:rPr>
              <a:t>Landscapes are made of many parts.</a:t>
            </a:r>
            <a:endParaRPr lang="en-AU" noProof="0"/>
          </a:p>
        </p:txBody>
      </p:sp>
      <p:sp>
        <p:nvSpPr>
          <p:cNvPr id="21" name="Text Placeholder 2">
            <a:extLst>
              <a:ext uri="{FF2B5EF4-FFF2-40B4-BE49-F238E27FC236}">
                <a16:creationId xmlns:a16="http://schemas.microsoft.com/office/drawing/2014/main" id="{56833781-514B-5CA0-4C60-156E88AED1B6}"/>
              </a:ext>
            </a:extLst>
          </p:cNvPr>
          <p:cNvSpPr txBox="1">
            <a:spLocks/>
          </p:cNvSpPr>
          <p:nvPr/>
        </p:nvSpPr>
        <p:spPr>
          <a:xfrm>
            <a:off x="442266" y="1314933"/>
            <a:ext cx="8233422" cy="369332"/>
          </a:xfrm>
          <a:prstGeom prst="rect">
            <a:avLst/>
          </a:prstGeom>
        </p:spPr>
        <p:txBody>
          <a:bodyPr wrap="square" lIns="0" tIns="0" rIns="0" bIns="0" anchor="t">
            <a:spAutoFit/>
          </a:bodyPr>
          <a:lstStyle>
            <a:lvl1pPr marL="0" indent="0" algn="l" rtl="0" eaLnBrk="1" fontAlgn="base" hangingPunct="1">
              <a:spcBef>
                <a:spcPct val="20000"/>
              </a:spcBef>
              <a:spcAft>
                <a:spcPct val="0"/>
              </a:spcAft>
              <a:buFont typeface="Arial" panose="020B0604020202020204" pitchFamily="34" charset="0"/>
              <a:buNone/>
              <a:defRPr sz="2400" b="0" i="0" kern="1200">
                <a:solidFill>
                  <a:schemeClr val="bg2"/>
                </a:solidFill>
                <a:latin typeface="Calibri" panose="020F0502020204030204" pitchFamily="34" charset="0"/>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a:latin typeface="Calibri"/>
              </a:rPr>
              <a:t>Realistic colours are the colours we see in real life.</a:t>
            </a:r>
            <a:endParaRPr lang="en-AU" noProof="0"/>
          </a:p>
        </p:txBody>
      </p:sp>
      <p:pic>
        <p:nvPicPr>
          <p:cNvPr id="3" name="Picture 2" descr="A landscape with trees and mountains&#10;&#10;AI-generated content may be incorrect.">
            <a:extLst>
              <a:ext uri="{FF2B5EF4-FFF2-40B4-BE49-F238E27FC236}">
                <a16:creationId xmlns:a16="http://schemas.microsoft.com/office/drawing/2014/main" id="{0BA6ABAD-58F2-2E59-1673-94AE754C971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454178" y="2585942"/>
            <a:ext cx="4235644" cy="2556643"/>
          </a:xfrm>
          <a:custGeom>
            <a:avLst/>
            <a:gdLst>
              <a:gd name="connsiteX0" fmla="*/ 0 w 4235644"/>
              <a:gd name="connsiteY0" fmla="*/ 0 h 2556643"/>
              <a:gd name="connsiteX1" fmla="*/ 689805 w 4235644"/>
              <a:gd name="connsiteY1" fmla="*/ 0 h 2556643"/>
              <a:gd name="connsiteX2" fmla="*/ 1337253 w 4235644"/>
              <a:gd name="connsiteY2" fmla="*/ 0 h 2556643"/>
              <a:gd name="connsiteX3" fmla="*/ 1942345 w 4235644"/>
              <a:gd name="connsiteY3" fmla="*/ 0 h 2556643"/>
              <a:gd name="connsiteX4" fmla="*/ 2547437 w 4235644"/>
              <a:gd name="connsiteY4" fmla="*/ 0 h 2556643"/>
              <a:gd name="connsiteX5" fmla="*/ 3237242 w 4235644"/>
              <a:gd name="connsiteY5" fmla="*/ 0 h 2556643"/>
              <a:gd name="connsiteX6" fmla="*/ 4235644 w 4235644"/>
              <a:gd name="connsiteY6" fmla="*/ 0 h 2556643"/>
              <a:gd name="connsiteX7" fmla="*/ 4235644 w 4235644"/>
              <a:gd name="connsiteY7" fmla="*/ 562461 h 2556643"/>
              <a:gd name="connsiteX8" fmla="*/ 4235644 w 4235644"/>
              <a:gd name="connsiteY8" fmla="*/ 1227189 h 2556643"/>
              <a:gd name="connsiteX9" fmla="*/ 4235644 w 4235644"/>
              <a:gd name="connsiteY9" fmla="*/ 1789650 h 2556643"/>
              <a:gd name="connsiteX10" fmla="*/ 4235644 w 4235644"/>
              <a:gd name="connsiteY10" fmla="*/ 2556643 h 2556643"/>
              <a:gd name="connsiteX11" fmla="*/ 3715265 w 4235644"/>
              <a:gd name="connsiteY11" fmla="*/ 2556643 h 2556643"/>
              <a:gd name="connsiteX12" fmla="*/ 3025460 w 4235644"/>
              <a:gd name="connsiteY12" fmla="*/ 2556643 h 2556643"/>
              <a:gd name="connsiteX13" fmla="*/ 2462724 w 4235644"/>
              <a:gd name="connsiteY13" fmla="*/ 2556643 h 2556643"/>
              <a:gd name="connsiteX14" fmla="*/ 1772920 w 4235644"/>
              <a:gd name="connsiteY14" fmla="*/ 2556643 h 2556643"/>
              <a:gd name="connsiteX15" fmla="*/ 1252540 w 4235644"/>
              <a:gd name="connsiteY15" fmla="*/ 2556643 h 2556643"/>
              <a:gd name="connsiteX16" fmla="*/ 774518 w 4235644"/>
              <a:gd name="connsiteY16" fmla="*/ 2556643 h 2556643"/>
              <a:gd name="connsiteX17" fmla="*/ 0 w 4235644"/>
              <a:gd name="connsiteY17" fmla="*/ 2556643 h 2556643"/>
              <a:gd name="connsiteX18" fmla="*/ 0 w 4235644"/>
              <a:gd name="connsiteY18" fmla="*/ 1891916 h 2556643"/>
              <a:gd name="connsiteX19" fmla="*/ 0 w 4235644"/>
              <a:gd name="connsiteY19" fmla="*/ 1329454 h 2556643"/>
              <a:gd name="connsiteX20" fmla="*/ 0 w 4235644"/>
              <a:gd name="connsiteY20" fmla="*/ 639161 h 2556643"/>
              <a:gd name="connsiteX21" fmla="*/ 0 w 4235644"/>
              <a:gd name="connsiteY21" fmla="*/ 0 h 255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35644" h="2556643" fill="none" extrusionOk="0">
                <a:moveTo>
                  <a:pt x="0" y="0"/>
                </a:moveTo>
                <a:cubicBezTo>
                  <a:pt x="153366" y="-14836"/>
                  <a:pt x="544333" y="26509"/>
                  <a:pt x="689805" y="0"/>
                </a:cubicBezTo>
                <a:cubicBezTo>
                  <a:pt x="835277" y="-26509"/>
                  <a:pt x="1014932" y="14478"/>
                  <a:pt x="1337253" y="0"/>
                </a:cubicBezTo>
                <a:cubicBezTo>
                  <a:pt x="1659574" y="-14478"/>
                  <a:pt x="1651031" y="17200"/>
                  <a:pt x="1942345" y="0"/>
                </a:cubicBezTo>
                <a:cubicBezTo>
                  <a:pt x="2233659" y="-17200"/>
                  <a:pt x="2373116" y="784"/>
                  <a:pt x="2547437" y="0"/>
                </a:cubicBezTo>
                <a:cubicBezTo>
                  <a:pt x="2721758" y="-784"/>
                  <a:pt x="3089395" y="-24226"/>
                  <a:pt x="3237242" y="0"/>
                </a:cubicBezTo>
                <a:cubicBezTo>
                  <a:pt x="3385089" y="24226"/>
                  <a:pt x="4027262" y="38191"/>
                  <a:pt x="4235644" y="0"/>
                </a:cubicBezTo>
                <a:cubicBezTo>
                  <a:pt x="4209207" y="162878"/>
                  <a:pt x="4261791" y="295010"/>
                  <a:pt x="4235644" y="562461"/>
                </a:cubicBezTo>
                <a:cubicBezTo>
                  <a:pt x="4209497" y="829912"/>
                  <a:pt x="4241116" y="937732"/>
                  <a:pt x="4235644" y="1227189"/>
                </a:cubicBezTo>
                <a:cubicBezTo>
                  <a:pt x="4230172" y="1516646"/>
                  <a:pt x="4214936" y="1611586"/>
                  <a:pt x="4235644" y="1789650"/>
                </a:cubicBezTo>
                <a:cubicBezTo>
                  <a:pt x="4256352" y="1967714"/>
                  <a:pt x="4199649" y="2197412"/>
                  <a:pt x="4235644" y="2556643"/>
                </a:cubicBezTo>
                <a:cubicBezTo>
                  <a:pt x="4044658" y="2579036"/>
                  <a:pt x="3824958" y="2574300"/>
                  <a:pt x="3715265" y="2556643"/>
                </a:cubicBezTo>
                <a:cubicBezTo>
                  <a:pt x="3605572" y="2538986"/>
                  <a:pt x="3275616" y="2572402"/>
                  <a:pt x="3025460" y="2556643"/>
                </a:cubicBezTo>
                <a:cubicBezTo>
                  <a:pt x="2775304" y="2540884"/>
                  <a:pt x="2732577" y="2573296"/>
                  <a:pt x="2462724" y="2556643"/>
                </a:cubicBezTo>
                <a:cubicBezTo>
                  <a:pt x="2192871" y="2539990"/>
                  <a:pt x="2031721" y="2554585"/>
                  <a:pt x="1772920" y="2556643"/>
                </a:cubicBezTo>
                <a:cubicBezTo>
                  <a:pt x="1514119" y="2558701"/>
                  <a:pt x="1480345" y="2544309"/>
                  <a:pt x="1252540" y="2556643"/>
                </a:cubicBezTo>
                <a:cubicBezTo>
                  <a:pt x="1024735" y="2568977"/>
                  <a:pt x="1007946" y="2569085"/>
                  <a:pt x="774518" y="2556643"/>
                </a:cubicBezTo>
                <a:cubicBezTo>
                  <a:pt x="541090" y="2544201"/>
                  <a:pt x="183096" y="2576167"/>
                  <a:pt x="0" y="2556643"/>
                </a:cubicBezTo>
                <a:cubicBezTo>
                  <a:pt x="-24512" y="2362768"/>
                  <a:pt x="-7481" y="2135280"/>
                  <a:pt x="0" y="1891916"/>
                </a:cubicBezTo>
                <a:cubicBezTo>
                  <a:pt x="7481" y="1648552"/>
                  <a:pt x="-22561" y="1535914"/>
                  <a:pt x="0" y="1329454"/>
                </a:cubicBezTo>
                <a:cubicBezTo>
                  <a:pt x="22561" y="1122994"/>
                  <a:pt x="-3562" y="850685"/>
                  <a:pt x="0" y="639161"/>
                </a:cubicBezTo>
                <a:cubicBezTo>
                  <a:pt x="3562" y="427637"/>
                  <a:pt x="-23376" y="208238"/>
                  <a:pt x="0" y="0"/>
                </a:cubicBezTo>
                <a:close/>
              </a:path>
              <a:path w="4235644" h="2556643" stroke="0" extrusionOk="0">
                <a:moveTo>
                  <a:pt x="0" y="0"/>
                </a:moveTo>
                <a:cubicBezTo>
                  <a:pt x="268090" y="27116"/>
                  <a:pt x="301605" y="-16807"/>
                  <a:pt x="562736" y="0"/>
                </a:cubicBezTo>
                <a:cubicBezTo>
                  <a:pt x="823867" y="16807"/>
                  <a:pt x="807658" y="2003"/>
                  <a:pt x="1040758" y="0"/>
                </a:cubicBezTo>
                <a:cubicBezTo>
                  <a:pt x="1273858" y="-2003"/>
                  <a:pt x="1554331" y="-18357"/>
                  <a:pt x="1730563" y="0"/>
                </a:cubicBezTo>
                <a:cubicBezTo>
                  <a:pt x="1906796" y="18357"/>
                  <a:pt x="2034345" y="25966"/>
                  <a:pt x="2293299" y="0"/>
                </a:cubicBezTo>
                <a:cubicBezTo>
                  <a:pt x="2552253" y="-25966"/>
                  <a:pt x="2582112" y="-11626"/>
                  <a:pt x="2856034" y="0"/>
                </a:cubicBezTo>
                <a:cubicBezTo>
                  <a:pt x="3129957" y="11626"/>
                  <a:pt x="3374910" y="-11719"/>
                  <a:pt x="3545839" y="0"/>
                </a:cubicBezTo>
                <a:cubicBezTo>
                  <a:pt x="3716769" y="11719"/>
                  <a:pt x="4021645" y="-11405"/>
                  <a:pt x="4235644" y="0"/>
                </a:cubicBezTo>
                <a:cubicBezTo>
                  <a:pt x="4267804" y="290837"/>
                  <a:pt x="4217890" y="352989"/>
                  <a:pt x="4235644" y="690294"/>
                </a:cubicBezTo>
                <a:cubicBezTo>
                  <a:pt x="4253398" y="1027599"/>
                  <a:pt x="4242504" y="1117144"/>
                  <a:pt x="4235644" y="1278322"/>
                </a:cubicBezTo>
                <a:cubicBezTo>
                  <a:pt x="4228784" y="1439500"/>
                  <a:pt x="4222770" y="1621401"/>
                  <a:pt x="4235644" y="1866349"/>
                </a:cubicBezTo>
                <a:cubicBezTo>
                  <a:pt x="4248518" y="2111297"/>
                  <a:pt x="4235965" y="2231755"/>
                  <a:pt x="4235644" y="2556643"/>
                </a:cubicBezTo>
                <a:cubicBezTo>
                  <a:pt x="4004696" y="2530017"/>
                  <a:pt x="3739587" y="2540463"/>
                  <a:pt x="3588196" y="2556643"/>
                </a:cubicBezTo>
                <a:cubicBezTo>
                  <a:pt x="3436805" y="2572823"/>
                  <a:pt x="3201284" y="2545941"/>
                  <a:pt x="2898391" y="2556643"/>
                </a:cubicBezTo>
                <a:cubicBezTo>
                  <a:pt x="2595499" y="2567345"/>
                  <a:pt x="2508900" y="2588115"/>
                  <a:pt x="2208586" y="2556643"/>
                </a:cubicBezTo>
                <a:cubicBezTo>
                  <a:pt x="1908273" y="2525171"/>
                  <a:pt x="1814904" y="2566277"/>
                  <a:pt x="1688207" y="2556643"/>
                </a:cubicBezTo>
                <a:cubicBezTo>
                  <a:pt x="1561510" y="2547009"/>
                  <a:pt x="1384227" y="2569808"/>
                  <a:pt x="1083115" y="2556643"/>
                </a:cubicBezTo>
                <a:cubicBezTo>
                  <a:pt x="782003" y="2543478"/>
                  <a:pt x="340830" y="2581287"/>
                  <a:pt x="0" y="2556643"/>
                </a:cubicBezTo>
                <a:cubicBezTo>
                  <a:pt x="-3376" y="2376718"/>
                  <a:pt x="-5002" y="2180937"/>
                  <a:pt x="0" y="1917482"/>
                </a:cubicBezTo>
                <a:cubicBezTo>
                  <a:pt x="5002" y="1654027"/>
                  <a:pt x="8279" y="1617254"/>
                  <a:pt x="0" y="1329454"/>
                </a:cubicBezTo>
                <a:cubicBezTo>
                  <a:pt x="-8279" y="1041654"/>
                  <a:pt x="18492" y="893380"/>
                  <a:pt x="0" y="741426"/>
                </a:cubicBezTo>
                <a:cubicBezTo>
                  <a:pt x="-18492" y="589472"/>
                  <a:pt x="-9240" y="325736"/>
                  <a:pt x="0" y="0"/>
                </a:cubicBezTo>
                <a:close/>
              </a:path>
            </a:pathLst>
          </a:custGeom>
          <a:ln w="2540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sp>
        <p:nvSpPr>
          <p:cNvPr id="4" name="TextBox 3">
            <a:extLst>
              <a:ext uri="{FF2B5EF4-FFF2-40B4-BE49-F238E27FC236}">
                <a16:creationId xmlns:a16="http://schemas.microsoft.com/office/drawing/2014/main" id="{95BC175F-5844-7490-6B0C-24012BC15E00}"/>
              </a:ext>
            </a:extLst>
          </p:cNvPr>
          <p:cNvSpPr txBox="1"/>
          <p:nvPr/>
        </p:nvSpPr>
        <p:spPr>
          <a:xfrm>
            <a:off x="5592693" y="5357659"/>
            <a:ext cx="1556383" cy="317562"/>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mountains</a:t>
            </a:r>
          </a:p>
        </p:txBody>
      </p:sp>
      <p:grpSp>
        <p:nvGrpSpPr>
          <p:cNvPr id="5" name="Group 4">
            <a:extLst>
              <a:ext uri="{FF2B5EF4-FFF2-40B4-BE49-F238E27FC236}">
                <a16:creationId xmlns:a16="http://schemas.microsoft.com/office/drawing/2014/main" id="{48C5416A-D131-B339-CCE9-A9C8A68938EA}"/>
              </a:ext>
            </a:extLst>
          </p:cNvPr>
          <p:cNvGrpSpPr/>
          <p:nvPr/>
        </p:nvGrpSpPr>
        <p:grpSpPr>
          <a:xfrm>
            <a:off x="2923765" y="2115255"/>
            <a:ext cx="3603603" cy="3430791"/>
            <a:chOff x="2443734" y="1968217"/>
            <a:chExt cx="4323379" cy="4116052"/>
          </a:xfrm>
        </p:grpSpPr>
        <p:sp>
          <p:nvSpPr>
            <p:cNvPr id="6" name="TextBox 5">
              <a:extLst>
                <a:ext uri="{FF2B5EF4-FFF2-40B4-BE49-F238E27FC236}">
                  <a16:creationId xmlns:a16="http://schemas.microsoft.com/office/drawing/2014/main" id="{B131931D-DC65-563D-0742-3421A5DC2BFD}"/>
                </a:ext>
              </a:extLst>
            </p:cNvPr>
            <p:cNvSpPr txBox="1"/>
            <p:nvPr/>
          </p:nvSpPr>
          <p:spPr>
            <a:xfrm>
              <a:off x="3334262" y="1968217"/>
              <a:ext cx="1208651" cy="325304"/>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clouds</a:t>
              </a:r>
            </a:p>
          </p:txBody>
        </p:sp>
        <p:sp>
          <p:nvSpPr>
            <p:cNvPr id="7" name="TextBox 6">
              <a:extLst>
                <a:ext uri="{FF2B5EF4-FFF2-40B4-BE49-F238E27FC236}">
                  <a16:creationId xmlns:a16="http://schemas.microsoft.com/office/drawing/2014/main" id="{00507CF0-7418-0BDB-CB52-1CCB5B426123}"/>
                </a:ext>
              </a:extLst>
            </p:cNvPr>
            <p:cNvSpPr txBox="1"/>
            <p:nvPr/>
          </p:nvSpPr>
          <p:spPr>
            <a:xfrm>
              <a:off x="5462051" y="2031681"/>
              <a:ext cx="1063186" cy="552959"/>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sky</a:t>
              </a:r>
            </a:p>
          </p:txBody>
        </p:sp>
        <p:sp>
          <p:nvSpPr>
            <p:cNvPr id="8" name="TextBox 7">
              <a:extLst>
                <a:ext uri="{FF2B5EF4-FFF2-40B4-BE49-F238E27FC236}">
                  <a16:creationId xmlns:a16="http://schemas.microsoft.com/office/drawing/2014/main" id="{41CA92F1-4B90-2D01-45BA-7E1D9B37AA7B}"/>
                </a:ext>
              </a:extLst>
            </p:cNvPr>
            <p:cNvSpPr txBox="1"/>
            <p:nvPr/>
          </p:nvSpPr>
          <p:spPr>
            <a:xfrm>
              <a:off x="2443734" y="5784565"/>
              <a:ext cx="1305927" cy="299704"/>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trees</a:t>
              </a:r>
            </a:p>
          </p:txBody>
        </p:sp>
        <p:sp>
          <p:nvSpPr>
            <p:cNvPr id="9" name="TextBox 8">
              <a:extLst>
                <a:ext uri="{FF2B5EF4-FFF2-40B4-BE49-F238E27FC236}">
                  <a16:creationId xmlns:a16="http://schemas.microsoft.com/office/drawing/2014/main" id="{0F9E8600-313B-377F-5A1D-32E979E10648}"/>
                </a:ext>
              </a:extLst>
            </p:cNvPr>
            <p:cNvSpPr txBox="1"/>
            <p:nvPr/>
          </p:nvSpPr>
          <p:spPr>
            <a:xfrm>
              <a:off x="3800298" y="5628841"/>
              <a:ext cx="1305927" cy="317562"/>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grass</a:t>
              </a:r>
            </a:p>
          </p:txBody>
        </p:sp>
        <p:grpSp>
          <p:nvGrpSpPr>
            <p:cNvPr id="10" name="Group 9">
              <a:extLst>
                <a:ext uri="{FF2B5EF4-FFF2-40B4-BE49-F238E27FC236}">
                  <a16:creationId xmlns:a16="http://schemas.microsoft.com/office/drawing/2014/main" id="{7DECACAB-CEEA-D2E1-A93E-6FE0D966C968}"/>
                </a:ext>
              </a:extLst>
            </p:cNvPr>
            <p:cNvGrpSpPr/>
            <p:nvPr/>
          </p:nvGrpSpPr>
          <p:grpSpPr>
            <a:xfrm>
              <a:off x="2582023" y="2276820"/>
              <a:ext cx="745920" cy="657361"/>
              <a:chOff x="2582023" y="2276820"/>
              <a:chExt cx="745920" cy="657361"/>
            </a:xfrm>
          </p:grpSpPr>
          <mc:AlternateContent xmlns:mc="http://schemas.openxmlformats.org/markup-compatibility/2006" xmlns:p14="http://schemas.microsoft.com/office/powerpoint/2010/main">
            <mc:Choice Requires="p14">
              <p:contentPart p14:bwMode="auto" r:id="rId4">
                <p14:nvContentPartPr>
                  <p14:cNvPr id="25" name="Ink 24">
                    <a:extLst>
                      <a:ext uri="{FF2B5EF4-FFF2-40B4-BE49-F238E27FC236}">
                        <a16:creationId xmlns:a16="http://schemas.microsoft.com/office/drawing/2014/main" id="{10D35806-904C-B6F3-940D-0588CD86F1C4}"/>
                      </a:ext>
                    </a:extLst>
                  </p14:cNvPr>
                  <p14:cNvContentPartPr/>
                  <p14:nvPr/>
                </p14:nvContentPartPr>
                <p14:xfrm>
                  <a:off x="2632423" y="2276820"/>
                  <a:ext cx="695520" cy="627840"/>
                </p14:xfrm>
              </p:contentPart>
            </mc:Choice>
            <mc:Fallback xmlns="">
              <p:pic>
                <p:nvPicPr>
                  <p:cNvPr id="25" name="Ink 24">
                    <a:extLst>
                      <a:ext uri="{FF2B5EF4-FFF2-40B4-BE49-F238E27FC236}">
                        <a16:creationId xmlns:a16="http://schemas.microsoft.com/office/drawing/2014/main" id="{10D35806-904C-B6F3-940D-0588CD86F1C4}"/>
                      </a:ext>
                    </a:extLst>
                  </p:cNvPr>
                  <p:cNvPicPr/>
                  <p:nvPr/>
                </p:nvPicPr>
                <p:blipFill>
                  <a:blip r:embed="rId5"/>
                  <a:stretch>
                    <a:fillRect/>
                  </a:stretch>
                </p:blipFill>
                <p:spPr>
                  <a:xfrm>
                    <a:off x="2613847" y="2258240"/>
                    <a:ext cx="732240" cy="66456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6" name="Ink 25">
                    <a:extLst>
                      <a:ext uri="{FF2B5EF4-FFF2-40B4-BE49-F238E27FC236}">
                        <a16:creationId xmlns:a16="http://schemas.microsoft.com/office/drawing/2014/main" id="{CE1907FC-E1E3-BBD0-A92D-1F5E9E8EFA70}"/>
                      </a:ext>
                    </a:extLst>
                  </p14:cNvPr>
                  <p14:cNvContentPartPr/>
                  <p14:nvPr/>
                </p14:nvContentPartPr>
                <p14:xfrm>
                  <a:off x="2582023" y="2806741"/>
                  <a:ext cx="215640" cy="127440"/>
                </p14:xfrm>
              </p:contentPart>
            </mc:Choice>
            <mc:Fallback xmlns="">
              <p:pic>
                <p:nvPicPr>
                  <p:cNvPr id="26" name="Ink 25">
                    <a:extLst>
                      <a:ext uri="{FF2B5EF4-FFF2-40B4-BE49-F238E27FC236}">
                        <a16:creationId xmlns:a16="http://schemas.microsoft.com/office/drawing/2014/main" id="{CE1907FC-E1E3-BBD0-A92D-1F5E9E8EFA70}"/>
                      </a:ext>
                    </a:extLst>
                  </p:cNvPr>
                  <p:cNvPicPr/>
                  <p:nvPr/>
                </p:nvPicPr>
                <p:blipFill>
                  <a:blip r:embed="rId7"/>
                  <a:stretch>
                    <a:fillRect/>
                  </a:stretch>
                </p:blipFill>
                <p:spPr>
                  <a:xfrm>
                    <a:off x="2563441" y="2788165"/>
                    <a:ext cx="252372" cy="164160"/>
                  </a:xfrm>
                  <a:prstGeom prst="rect">
                    <a:avLst/>
                  </a:prstGeom>
                </p:spPr>
              </p:pic>
            </mc:Fallback>
          </mc:AlternateContent>
        </p:grpSp>
        <p:grpSp>
          <p:nvGrpSpPr>
            <p:cNvPr id="11" name="Group 10">
              <a:extLst>
                <a:ext uri="{FF2B5EF4-FFF2-40B4-BE49-F238E27FC236}">
                  <a16:creationId xmlns:a16="http://schemas.microsoft.com/office/drawing/2014/main" id="{B504B3BA-5D79-2C44-2AB9-1EBB089366A1}"/>
                </a:ext>
              </a:extLst>
            </p:cNvPr>
            <p:cNvGrpSpPr/>
            <p:nvPr/>
          </p:nvGrpSpPr>
          <p:grpSpPr>
            <a:xfrm>
              <a:off x="6158713" y="2362159"/>
              <a:ext cx="608400" cy="563398"/>
              <a:chOff x="6158713" y="2362159"/>
              <a:chExt cx="608400" cy="563398"/>
            </a:xfrm>
          </p:grpSpPr>
          <mc:AlternateContent xmlns:mc="http://schemas.openxmlformats.org/markup-compatibility/2006" xmlns:p14="http://schemas.microsoft.com/office/powerpoint/2010/main">
            <mc:Choice Requires="p14">
              <p:contentPart p14:bwMode="auto" r:id="rId8">
                <p14:nvContentPartPr>
                  <p14:cNvPr id="23" name="Ink 22">
                    <a:extLst>
                      <a:ext uri="{FF2B5EF4-FFF2-40B4-BE49-F238E27FC236}">
                        <a16:creationId xmlns:a16="http://schemas.microsoft.com/office/drawing/2014/main" id="{ED59120C-4C13-C9B8-B102-EC1F6119FE89}"/>
                      </a:ext>
                    </a:extLst>
                  </p14:cNvPr>
                  <p14:cNvContentPartPr/>
                  <p14:nvPr/>
                </p14:nvContentPartPr>
                <p14:xfrm>
                  <a:off x="6158713" y="2362159"/>
                  <a:ext cx="459000" cy="552961"/>
                </p14:xfrm>
              </p:contentPart>
            </mc:Choice>
            <mc:Fallback xmlns="">
              <p:pic>
                <p:nvPicPr>
                  <p:cNvPr id="23" name="Ink 22">
                    <a:extLst>
                      <a:ext uri="{FF2B5EF4-FFF2-40B4-BE49-F238E27FC236}">
                        <a16:creationId xmlns:a16="http://schemas.microsoft.com/office/drawing/2014/main" id="{ED59120C-4C13-C9B8-B102-EC1F6119FE89}"/>
                      </a:ext>
                    </a:extLst>
                  </p:cNvPr>
                  <p:cNvPicPr/>
                  <p:nvPr/>
                </p:nvPicPr>
                <p:blipFill>
                  <a:blip r:embed="rId9"/>
                  <a:stretch>
                    <a:fillRect/>
                  </a:stretch>
                </p:blipFill>
                <p:spPr>
                  <a:xfrm>
                    <a:off x="6140128" y="2343583"/>
                    <a:ext cx="495737" cy="58968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D01FDFFA-5EF0-0594-5B1B-EAF85C2116FE}"/>
                      </a:ext>
                    </a:extLst>
                  </p14:cNvPr>
                  <p14:cNvContentPartPr/>
                  <p14:nvPr/>
                </p14:nvContentPartPr>
                <p14:xfrm>
                  <a:off x="6526993" y="2828717"/>
                  <a:ext cx="240120" cy="96840"/>
                </p14:xfrm>
              </p:contentPart>
            </mc:Choice>
            <mc:Fallback xmlns="">
              <p:pic>
                <p:nvPicPr>
                  <p:cNvPr id="24" name="Ink 23">
                    <a:extLst>
                      <a:ext uri="{FF2B5EF4-FFF2-40B4-BE49-F238E27FC236}">
                        <a16:creationId xmlns:a16="http://schemas.microsoft.com/office/drawing/2014/main" id="{D01FDFFA-5EF0-0594-5B1B-EAF85C2116FE}"/>
                      </a:ext>
                    </a:extLst>
                  </p:cNvPr>
                  <p:cNvPicPr/>
                  <p:nvPr/>
                </p:nvPicPr>
                <p:blipFill>
                  <a:blip r:embed="rId11"/>
                  <a:stretch>
                    <a:fillRect/>
                  </a:stretch>
                </p:blipFill>
                <p:spPr>
                  <a:xfrm>
                    <a:off x="6508456" y="2810127"/>
                    <a:ext cx="276763" cy="133587"/>
                  </a:xfrm>
                  <a:prstGeom prst="rect">
                    <a:avLst/>
                  </a:prstGeom>
                </p:spPr>
              </p:pic>
            </mc:Fallback>
          </mc:AlternateContent>
        </p:grpSp>
        <p:grpSp>
          <p:nvGrpSpPr>
            <p:cNvPr id="12" name="Group 11">
              <a:extLst>
                <a:ext uri="{FF2B5EF4-FFF2-40B4-BE49-F238E27FC236}">
                  <a16:creationId xmlns:a16="http://schemas.microsoft.com/office/drawing/2014/main" id="{1288B51A-8458-2587-25B6-A0ED448C2A0F}"/>
                </a:ext>
              </a:extLst>
            </p:cNvPr>
            <p:cNvGrpSpPr/>
            <p:nvPr/>
          </p:nvGrpSpPr>
          <p:grpSpPr>
            <a:xfrm>
              <a:off x="6388213" y="4163391"/>
              <a:ext cx="191160" cy="1676225"/>
              <a:chOff x="6388213" y="4163391"/>
              <a:chExt cx="191160" cy="1676225"/>
            </a:xfrm>
          </p:grpSpPr>
          <mc:AlternateContent xmlns:mc="http://schemas.openxmlformats.org/markup-compatibility/2006" xmlns:p14="http://schemas.microsoft.com/office/powerpoint/2010/main">
            <mc:Choice Requires="p14">
              <p:contentPart p14:bwMode="auto" r:id="rId12">
                <p14:nvContentPartPr>
                  <p14:cNvPr id="19" name="Ink 18">
                    <a:extLst>
                      <a:ext uri="{FF2B5EF4-FFF2-40B4-BE49-F238E27FC236}">
                        <a16:creationId xmlns:a16="http://schemas.microsoft.com/office/drawing/2014/main" id="{B67F1FB0-581E-B542-1B58-2EA13506812B}"/>
                      </a:ext>
                    </a:extLst>
                  </p14:cNvPr>
                  <p14:cNvContentPartPr/>
                  <p14:nvPr/>
                </p14:nvContentPartPr>
                <p14:xfrm>
                  <a:off x="6388213" y="4163391"/>
                  <a:ext cx="191160" cy="143521"/>
                </p14:xfrm>
              </p:contentPart>
            </mc:Choice>
            <mc:Fallback xmlns="">
              <p:pic>
                <p:nvPicPr>
                  <p:cNvPr id="19" name="Ink 18">
                    <a:extLst>
                      <a:ext uri="{FF2B5EF4-FFF2-40B4-BE49-F238E27FC236}">
                        <a16:creationId xmlns:a16="http://schemas.microsoft.com/office/drawing/2014/main" id="{B67F1FB0-581E-B542-1B58-2EA13506812B}"/>
                      </a:ext>
                    </a:extLst>
                  </p:cNvPr>
                  <p:cNvPicPr/>
                  <p:nvPr/>
                </p:nvPicPr>
                <p:blipFill>
                  <a:blip r:embed="rId13"/>
                  <a:stretch>
                    <a:fillRect/>
                  </a:stretch>
                </p:blipFill>
                <p:spPr>
                  <a:xfrm>
                    <a:off x="6369616" y="4144802"/>
                    <a:ext cx="227922" cy="18026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7FE5CAE5-210E-5667-5E31-5418275F86F2}"/>
                      </a:ext>
                    </a:extLst>
                  </p14:cNvPr>
                  <p14:cNvContentPartPr/>
                  <p14:nvPr/>
                </p14:nvContentPartPr>
                <p14:xfrm flipH="1">
                  <a:off x="6428349" y="4182027"/>
                  <a:ext cx="54851" cy="1657589"/>
                </p14:xfrm>
              </p:contentPart>
            </mc:Choice>
            <mc:Fallback xmlns="">
              <p:pic>
                <p:nvPicPr>
                  <p:cNvPr id="22" name="Ink 21">
                    <a:extLst>
                      <a:ext uri="{FF2B5EF4-FFF2-40B4-BE49-F238E27FC236}">
                        <a16:creationId xmlns:a16="http://schemas.microsoft.com/office/drawing/2014/main" id="{7FE5CAE5-210E-5667-5E31-5418275F86F2}"/>
                      </a:ext>
                    </a:extLst>
                  </p:cNvPr>
                  <p:cNvPicPr/>
                  <p:nvPr/>
                </p:nvPicPr>
                <p:blipFill>
                  <a:blip r:embed="rId15"/>
                  <a:stretch>
                    <a:fillRect/>
                  </a:stretch>
                </p:blipFill>
                <p:spPr>
                  <a:xfrm flipH="1">
                    <a:off x="6409777" y="4163461"/>
                    <a:ext cx="91562" cy="1694290"/>
                  </a:xfrm>
                  <a:prstGeom prst="rect">
                    <a:avLst/>
                  </a:prstGeom>
                </p:spPr>
              </p:pic>
            </mc:Fallback>
          </mc:AlternateContent>
        </p:grpSp>
        <p:grpSp>
          <p:nvGrpSpPr>
            <p:cNvPr id="13" name="Group 12">
              <a:extLst>
                <a:ext uri="{FF2B5EF4-FFF2-40B4-BE49-F238E27FC236}">
                  <a16:creationId xmlns:a16="http://schemas.microsoft.com/office/drawing/2014/main" id="{6FB1E869-CF62-6C30-D26C-027E94EF3D01}"/>
                </a:ext>
              </a:extLst>
            </p:cNvPr>
            <p:cNvGrpSpPr/>
            <p:nvPr/>
          </p:nvGrpSpPr>
          <p:grpSpPr>
            <a:xfrm>
              <a:off x="3960988" y="5045592"/>
              <a:ext cx="291598" cy="687236"/>
              <a:chOff x="3960988" y="5045592"/>
              <a:chExt cx="291598" cy="687236"/>
            </a:xfrm>
          </p:grpSpPr>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21A8E692-1320-5618-D42C-55843647C921}"/>
                      </a:ext>
                    </a:extLst>
                  </p14:cNvPr>
                  <p14:cNvContentPartPr/>
                  <p14:nvPr/>
                </p14:nvContentPartPr>
                <p14:xfrm>
                  <a:off x="3988706" y="5149988"/>
                  <a:ext cx="263880" cy="582840"/>
                </p14:xfrm>
              </p:contentPart>
            </mc:Choice>
            <mc:Fallback xmlns="">
              <p:pic>
                <p:nvPicPr>
                  <p:cNvPr id="17" name="Ink 16">
                    <a:extLst>
                      <a:ext uri="{FF2B5EF4-FFF2-40B4-BE49-F238E27FC236}">
                        <a16:creationId xmlns:a16="http://schemas.microsoft.com/office/drawing/2014/main" id="{21A8E692-1320-5618-D42C-55843647C921}"/>
                      </a:ext>
                    </a:extLst>
                  </p:cNvPr>
                  <p:cNvPicPr/>
                  <p:nvPr/>
                </p:nvPicPr>
                <p:blipFill>
                  <a:blip r:embed="rId17"/>
                  <a:stretch>
                    <a:fillRect/>
                  </a:stretch>
                </p:blipFill>
                <p:spPr>
                  <a:xfrm>
                    <a:off x="3970165" y="5131423"/>
                    <a:ext cx="300530" cy="619537"/>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B10D6477-0DBF-41F1-AE86-B233C22AD6D1}"/>
                      </a:ext>
                    </a:extLst>
                  </p14:cNvPr>
                  <p14:cNvContentPartPr/>
                  <p14:nvPr/>
                </p14:nvContentPartPr>
                <p14:xfrm>
                  <a:off x="3960988" y="5045592"/>
                  <a:ext cx="147240" cy="202680"/>
                </p14:xfrm>
              </p:contentPart>
            </mc:Choice>
            <mc:Fallback xmlns="">
              <p:pic>
                <p:nvPicPr>
                  <p:cNvPr id="18" name="Ink 17">
                    <a:extLst>
                      <a:ext uri="{FF2B5EF4-FFF2-40B4-BE49-F238E27FC236}">
                        <a16:creationId xmlns:a16="http://schemas.microsoft.com/office/drawing/2014/main" id="{B10D6477-0DBF-41F1-AE86-B233C22AD6D1}"/>
                      </a:ext>
                    </a:extLst>
                  </p:cNvPr>
                  <p:cNvPicPr/>
                  <p:nvPr/>
                </p:nvPicPr>
                <p:blipFill>
                  <a:blip r:embed="rId19"/>
                  <a:stretch>
                    <a:fillRect/>
                  </a:stretch>
                </p:blipFill>
                <p:spPr>
                  <a:xfrm>
                    <a:off x="3942366" y="5027049"/>
                    <a:ext cx="184050" cy="239335"/>
                  </a:xfrm>
                  <a:prstGeom prst="rect">
                    <a:avLst/>
                  </a:prstGeom>
                </p:spPr>
              </p:pic>
            </mc:Fallback>
          </mc:AlternateContent>
        </p:grpSp>
        <p:grpSp>
          <p:nvGrpSpPr>
            <p:cNvPr id="14" name="Group 13">
              <a:extLst>
                <a:ext uri="{FF2B5EF4-FFF2-40B4-BE49-F238E27FC236}">
                  <a16:creationId xmlns:a16="http://schemas.microsoft.com/office/drawing/2014/main" id="{78BB2F21-87D1-1A7C-FC3A-01EE954DE901}"/>
                </a:ext>
              </a:extLst>
            </p:cNvPr>
            <p:cNvGrpSpPr/>
            <p:nvPr/>
          </p:nvGrpSpPr>
          <p:grpSpPr>
            <a:xfrm>
              <a:off x="2641999" y="4882510"/>
              <a:ext cx="417240" cy="1003673"/>
              <a:chOff x="2641999" y="4882510"/>
              <a:chExt cx="417240" cy="1003673"/>
            </a:xfrm>
          </p:grpSpPr>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A7549DF6-F27F-60D8-B5D0-5D08C07777A5}"/>
                      </a:ext>
                    </a:extLst>
                  </p14:cNvPr>
                  <p14:cNvContentPartPr/>
                  <p14:nvPr/>
                </p14:nvContentPartPr>
                <p14:xfrm>
                  <a:off x="2641999" y="4896186"/>
                  <a:ext cx="392399" cy="989997"/>
                </p14:xfrm>
              </p:contentPart>
            </mc:Choice>
            <mc:Fallback xmlns="">
              <p:pic>
                <p:nvPicPr>
                  <p:cNvPr id="15" name="Ink 14">
                    <a:extLst>
                      <a:ext uri="{FF2B5EF4-FFF2-40B4-BE49-F238E27FC236}">
                        <a16:creationId xmlns:a16="http://schemas.microsoft.com/office/drawing/2014/main" id="{A7549DF6-F27F-60D8-B5D0-5D08C07777A5}"/>
                      </a:ext>
                    </a:extLst>
                  </p:cNvPr>
                  <p:cNvPicPr/>
                  <p:nvPr/>
                </p:nvPicPr>
                <p:blipFill>
                  <a:blip r:embed="rId21"/>
                  <a:stretch>
                    <a:fillRect/>
                  </a:stretch>
                </p:blipFill>
                <p:spPr>
                  <a:xfrm>
                    <a:off x="2623437" y="4877613"/>
                    <a:ext cx="429092" cy="1026712"/>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Ink 15">
                    <a:extLst>
                      <a:ext uri="{FF2B5EF4-FFF2-40B4-BE49-F238E27FC236}">
                        <a16:creationId xmlns:a16="http://schemas.microsoft.com/office/drawing/2014/main" id="{06B3DA36-735E-D6B4-B221-AF60DB6E3214}"/>
                      </a:ext>
                    </a:extLst>
                  </p14:cNvPr>
                  <p14:cNvContentPartPr/>
                  <p14:nvPr/>
                </p14:nvContentPartPr>
                <p14:xfrm>
                  <a:off x="2902279" y="4882510"/>
                  <a:ext cx="156960" cy="192240"/>
                </p14:xfrm>
              </p:contentPart>
            </mc:Choice>
            <mc:Fallback xmlns="">
              <p:pic>
                <p:nvPicPr>
                  <p:cNvPr id="16" name="Ink 15">
                    <a:extLst>
                      <a:ext uri="{FF2B5EF4-FFF2-40B4-BE49-F238E27FC236}">
                        <a16:creationId xmlns:a16="http://schemas.microsoft.com/office/drawing/2014/main" id="{06B3DA36-735E-D6B4-B221-AF60DB6E3214}"/>
                      </a:ext>
                    </a:extLst>
                  </p:cNvPr>
                  <p:cNvPicPr/>
                  <p:nvPr/>
                </p:nvPicPr>
                <p:blipFill>
                  <a:blip r:embed="rId23"/>
                  <a:stretch>
                    <a:fillRect/>
                  </a:stretch>
                </p:blipFill>
                <p:spPr>
                  <a:xfrm>
                    <a:off x="2883737" y="4863934"/>
                    <a:ext cx="193613" cy="228960"/>
                  </a:xfrm>
                  <a:prstGeom prst="rect">
                    <a:avLst/>
                  </a:prstGeom>
                </p:spPr>
              </p:pic>
            </mc:Fallback>
          </mc:AlternateContent>
        </p:grpSp>
      </p:grpSp>
      <p:sp>
        <p:nvSpPr>
          <p:cNvPr id="27" name="TextBox 26">
            <a:extLst>
              <a:ext uri="{FF2B5EF4-FFF2-40B4-BE49-F238E27FC236}">
                <a16:creationId xmlns:a16="http://schemas.microsoft.com/office/drawing/2014/main" id="{12EA0FF5-8626-2E64-671D-A59D7B0C67E3}"/>
              </a:ext>
            </a:extLst>
          </p:cNvPr>
          <p:cNvSpPr txBox="1"/>
          <p:nvPr/>
        </p:nvSpPr>
        <p:spPr>
          <a:xfrm>
            <a:off x="1114425" y="1085850"/>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grpSp>
        <p:nvGrpSpPr>
          <p:cNvPr id="28" name="Group 27">
            <a:extLst>
              <a:ext uri="{FF2B5EF4-FFF2-40B4-BE49-F238E27FC236}">
                <a16:creationId xmlns:a16="http://schemas.microsoft.com/office/drawing/2014/main" id="{19962170-A4AC-D589-90AE-274658CE5E4E}"/>
              </a:ext>
            </a:extLst>
          </p:cNvPr>
          <p:cNvGrpSpPr/>
          <p:nvPr/>
        </p:nvGrpSpPr>
        <p:grpSpPr>
          <a:xfrm>
            <a:off x="2060347" y="1745417"/>
            <a:ext cx="5014544" cy="4866924"/>
            <a:chOff x="2154716" y="1745416"/>
            <a:chExt cx="5014544" cy="4866924"/>
          </a:xfrm>
        </p:grpSpPr>
        <p:grpSp>
          <p:nvGrpSpPr>
            <p:cNvPr id="29" name="Group 28">
              <a:extLst>
                <a:ext uri="{FF2B5EF4-FFF2-40B4-BE49-F238E27FC236}">
                  <a16:creationId xmlns:a16="http://schemas.microsoft.com/office/drawing/2014/main" id="{8569912D-A696-5426-108C-505F348A5E96}"/>
                </a:ext>
              </a:extLst>
            </p:cNvPr>
            <p:cNvGrpSpPr/>
            <p:nvPr/>
          </p:nvGrpSpPr>
          <p:grpSpPr>
            <a:xfrm>
              <a:off x="2446398" y="1745416"/>
              <a:ext cx="918720" cy="820966"/>
              <a:chOff x="2446398" y="1745416"/>
              <a:chExt cx="918720" cy="820966"/>
            </a:xfrm>
          </p:grpSpPr>
          <mc:AlternateContent xmlns:mc="http://schemas.openxmlformats.org/markup-compatibility/2006" xmlns:p14="http://schemas.microsoft.com/office/powerpoint/2010/main">
            <mc:Choice Requires="p14">
              <p:contentPart p14:bwMode="auto" r:id="rId24">
                <p14:nvContentPartPr>
                  <p14:cNvPr id="50" name="Ink 49">
                    <a:extLst>
                      <a:ext uri="{FF2B5EF4-FFF2-40B4-BE49-F238E27FC236}">
                        <a16:creationId xmlns:a16="http://schemas.microsoft.com/office/drawing/2014/main" id="{5285E225-8411-56E5-188A-B4ABA1FC5BBA}"/>
                      </a:ext>
                    </a:extLst>
                  </p14:cNvPr>
                  <p14:cNvContentPartPr/>
                  <p14:nvPr/>
                </p14:nvContentPartPr>
                <p14:xfrm>
                  <a:off x="2446398" y="1916573"/>
                  <a:ext cx="918720" cy="83880"/>
                </p14:xfrm>
              </p:contentPart>
            </mc:Choice>
            <mc:Fallback xmlns="">
              <p:pic>
                <p:nvPicPr>
                  <p:cNvPr id="50" name="Ink 49">
                    <a:extLst>
                      <a:ext uri="{FF2B5EF4-FFF2-40B4-BE49-F238E27FC236}">
                        <a16:creationId xmlns:a16="http://schemas.microsoft.com/office/drawing/2014/main" id="{5285E225-8411-56E5-188A-B4ABA1FC5BBA}"/>
                      </a:ext>
                    </a:extLst>
                  </p:cNvPr>
                  <p:cNvPicPr/>
                  <p:nvPr/>
                </p:nvPicPr>
                <p:blipFill>
                  <a:blip r:embed="rId25"/>
                  <a:stretch>
                    <a:fillRect/>
                  </a:stretch>
                </p:blipFill>
                <p:spPr>
                  <a:xfrm>
                    <a:off x="2392398" y="1808573"/>
                    <a:ext cx="1026360"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1" name="Ink 50">
                    <a:extLst>
                      <a:ext uri="{FF2B5EF4-FFF2-40B4-BE49-F238E27FC236}">
                        <a16:creationId xmlns:a16="http://schemas.microsoft.com/office/drawing/2014/main" id="{BDABBD24-B775-1510-2A07-8316958472BA}"/>
                      </a:ext>
                    </a:extLst>
                  </p14:cNvPr>
                  <p14:cNvContentPartPr/>
                  <p14:nvPr/>
                </p14:nvContentPartPr>
                <p14:xfrm>
                  <a:off x="2512638" y="2316893"/>
                  <a:ext cx="775800" cy="57240"/>
                </p14:xfrm>
              </p:contentPart>
            </mc:Choice>
            <mc:Fallback xmlns="">
              <p:pic>
                <p:nvPicPr>
                  <p:cNvPr id="51" name="Ink 50">
                    <a:extLst>
                      <a:ext uri="{FF2B5EF4-FFF2-40B4-BE49-F238E27FC236}">
                        <a16:creationId xmlns:a16="http://schemas.microsoft.com/office/drawing/2014/main" id="{BDABBD24-B775-1510-2A07-8316958472BA}"/>
                      </a:ext>
                    </a:extLst>
                  </p:cNvPr>
                  <p:cNvPicPr/>
                  <p:nvPr/>
                </p:nvPicPr>
                <p:blipFill>
                  <a:blip r:embed="rId27"/>
                  <a:stretch>
                    <a:fillRect/>
                  </a:stretch>
                </p:blipFill>
                <p:spPr>
                  <a:xfrm>
                    <a:off x="2458638" y="2208893"/>
                    <a:ext cx="883440" cy="272880"/>
                  </a:xfrm>
                  <a:prstGeom prst="rect">
                    <a:avLst/>
                  </a:prstGeom>
                </p:spPr>
              </p:pic>
            </mc:Fallback>
          </mc:AlternateContent>
          <p:sp>
            <p:nvSpPr>
              <p:cNvPr id="53" name="TextBox 52">
                <a:extLst>
                  <a:ext uri="{FF2B5EF4-FFF2-40B4-BE49-F238E27FC236}">
                    <a16:creationId xmlns:a16="http://schemas.microsoft.com/office/drawing/2014/main" id="{46D1604C-A1BC-E67E-01CF-7C7E65A03599}"/>
                  </a:ext>
                </a:extLst>
              </p:cNvPr>
              <p:cNvSpPr txBox="1"/>
              <p:nvPr/>
            </p:nvSpPr>
            <p:spPr>
              <a:xfrm>
                <a:off x="2512642" y="1745416"/>
                <a:ext cx="834018" cy="820966"/>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light grey</a:t>
                </a:r>
              </a:p>
            </p:txBody>
          </p:sp>
        </p:grpSp>
        <p:grpSp>
          <p:nvGrpSpPr>
            <p:cNvPr id="30" name="Group 29">
              <a:extLst>
                <a:ext uri="{FF2B5EF4-FFF2-40B4-BE49-F238E27FC236}">
                  <a16:creationId xmlns:a16="http://schemas.microsoft.com/office/drawing/2014/main" id="{D663BDF9-0A6B-0F83-6BC4-739C9DC13788}"/>
                </a:ext>
              </a:extLst>
            </p:cNvPr>
            <p:cNvGrpSpPr/>
            <p:nvPr/>
          </p:nvGrpSpPr>
          <p:grpSpPr>
            <a:xfrm>
              <a:off x="4015179" y="5541664"/>
              <a:ext cx="1458096" cy="815689"/>
              <a:chOff x="4015179" y="5541664"/>
              <a:chExt cx="1458096" cy="815689"/>
            </a:xfrm>
          </p:grpSpPr>
          <mc:AlternateContent xmlns:mc="http://schemas.openxmlformats.org/markup-compatibility/2006" xmlns:p14="http://schemas.microsoft.com/office/powerpoint/2010/main">
            <mc:Choice Requires="p14">
              <p:contentPart p14:bwMode="auto" r:id="rId28">
                <p14:nvContentPartPr>
                  <p14:cNvPr id="47" name="Ink 46">
                    <a:extLst>
                      <a:ext uri="{FF2B5EF4-FFF2-40B4-BE49-F238E27FC236}">
                        <a16:creationId xmlns:a16="http://schemas.microsoft.com/office/drawing/2014/main" id="{2D33690B-7113-6B5C-4703-FABCCF48564D}"/>
                      </a:ext>
                    </a:extLst>
                  </p14:cNvPr>
                  <p14:cNvContentPartPr/>
                  <p14:nvPr/>
                </p14:nvContentPartPr>
                <p14:xfrm>
                  <a:off x="4134996" y="5733238"/>
                  <a:ext cx="1211400" cy="77400"/>
                </p14:xfrm>
              </p:contentPart>
            </mc:Choice>
            <mc:Fallback xmlns="">
              <p:pic>
                <p:nvPicPr>
                  <p:cNvPr id="47" name="Ink 46">
                    <a:extLst>
                      <a:ext uri="{FF2B5EF4-FFF2-40B4-BE49-F238E27FC236}">
                        <a16:creationId xmlns:a16="http://schemas.microsoft.com/office/drawing/2014/main" id="{2D33690B-7113-6B5C-4703-FABCCF48564D}"/>
                      </a:ext>
                    </a:extLst>
                  </p:cNvPr>
                  <p:cNvPicPr/>
                  <p:nvPr/>
                </p:nvPicPr>
                <p:blipFill>
                  <a:blip r:embed="rId29"/>
                  <a:stretch>
                    <a:fillRect/>
                  </a:stretch>
                </p:blipFill>
                <p:spPr>
                  <a:xfrm>
                    <a:off x="4080996" y="5625738"/>
                    <a:ext cx="1319040" cy="292042"/>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8" name="Ink 47">
                    <a:extLst>
                      <a:ext uri="{FF2B5EF4-FFF2-40B4-BE49-F238E27FC236}">
                        <a16:creationId xmlns:a16="http://schemas.microsoft.com/office/drawing/2014/main" id="{3D26C77C-21E0-911E-7DF3-39EDB938A04F}"/>
                      </a:ext>
                    </a:extLst>
                  </p14:cNvPr>
                  <p14:cNvContentPartPr/>
                  <p14:nvPr/>
                </p14:nvContentPartPr>
                <p14:xfrm>
                  <a:off x="4401796" y="6119518"/>
                  <a:ext cx="775800" cy="87120"/>
                </p14:xfrm>
              </p:contentPart>
            </mc:Choice>
            <mc:Fallback xmlns="">
              <p:pic>
                <p:nvPicPr>
                  <p:cNvPr id="48" name="Ink 47">
                    <a:extLst>
                      <a:ext uri="{FF2B5EF4-FFF2-40B4-BE49-F238E27FC236}">
                        <a16:creationId xmlns:a16="http://schemas.microsoft.com/office/drawing/2014/main" id="{3D26C77C-21E0-911E-7DF3-39EDB938A04F}"/>
                      </a:ext>
                    </a:extLst>
                  </p:cNvPr>
                  <p:cNvPicPr/>
                  <p:nvPr/>
                </p:nvPicPr>
                <p:blipFill>
                  <a:blip r:embed="rId31"/>
                  <a:stretch>
                    <a:fillRect/>
                  </a:stretch>
                </p:blipFill>
                <p:spPr>
                  <a:xfrm>
                    <a:off x="4347796" y="6011518"/>
                    <a:ext cx="883440" cy="302760"/>
                  </a:xfrm>
                  <a:prstGeom prst="rect">
                    <a:avLst/>
                  </a:prstGeom>
                </p:spPr>
              </p:pic>
            </mc:Fallback>
          </mc:AlternateContent>
          <p:sp>
            <p:nvSpPr>
              <p:cNvPr id="49" name="TextBox 48">
                <a:extLst>
                  <a:ext uri="{FF2B5EF4-FFF2-40B4-BE49-F238E27FC236}">
                    <a16:creationId xmlns:a16="http://schemas.microsoft.com/office/drawing/2014/main" id="{78F458D6-8E25-BC21-2B96-F6DC06BA14A2}"/>
                  </a:ext>
                </a:extLst>
              </p:cNvPr>
              <p:cNvSpPr txBox="1"/>
              <p:nvPr/>
            </p:nvSpPr>
            <p:spPr>
              <a:xfrm>
                <a:off x="4015179" y="5541664"/>
                <a:ext cx="1458096" cy="815689"/>
              </a:xfrm>
              <a:prstGeom prst="rect">
                <a:avLst/>
              </a:prstGeom>
              <a:noFill/>
              <a:ln>
                <a:noFill/>
              </a:ln>
            </p:spPr>
            <p:txBody>
              <a:bodyPr wrap="square" rtlCol="0">
                <a:noAutofit/>
              </a:bodyPr>
              <a:lstStyle/>
              <a:p>
                <a:pPr algn="ctr">
                  <a:spcBef>
                    <a:spcPts val="672"/>
                  </a:spcBef>
                </a:pPr>
                <a:r>
                  <a:rPr lang="en-US" i="0">
                    <a:solidFill>
                      <a:schemeClr val="tx1"/>
                    </a:solidFill>
                    <a:latin typeface="Ink Free" panose="03080402000500000000" pitchFamily="66" charset="0"/>
                    <a:cs typeface="Calibri"/>
                  </a:rPr>
                  <a:t>brownish-green</a:t>
                </a:r>
              </a:p>
            </p:txBody>
          </p:sp>
        </p:grpSp>
        <p:grpSp>
          <p:nvGrpSpPr>
            <p:cNvPr id="31" name="Group 30">
              <a:extLst>
                <a:ext uri="{FF2B5EF4-FFF2-40B4-BE49-F238E27FC236}">
                  <a16:creationId xmlns:a16="http://schemas.microsoft.com/office/drawing/2014/main" id="{71571E32-5E22-D4B5-45FA-C5904EB4C3DE}"/>
                </a:ext>
              </a:extLst>
            </p:cNvPr>
            <p:cNvGrpSpPr/>
            <p:nvPr/>
          </p:nvGrpSpPr>
          <p:grpSpPr>
            <a:xfrm>
              <a:off x="4728492" y="1866791"/>
              <a:ext cx="1572331" cy="424625"/>
              <a:chOff x="4728492" y="1866791"/>
              <a:chExt cx="1572331" cy="424625"/>
            </a:xfrm>
          </p:grpSpPr>
          <mc:AlternateContent xmlns:mc="http://schemas.openxmlformats.org/markup-compatibility/2006" xmlns:p14="http://schemas.microsoft.com/office/powerpoint/2010/main">
            <mc:Choice Requires="p14">
              <p:contentPart p14:bwMode="auto" r:id="rId32">
                <p14:nvContentPartPr>
                  <p14:cNvPr id="40" name="Ink 39">
                    <a:extLst>
                      <a:ext uri="{FF2B5EF4-FFF2-40B4-BE49-F238E27FC236}">
                        <a16:creationId xmlns:a16="http://schemas.microsoft.com/office/drawing/2014/main" id="{7185B9D2-64C2-CC92-2A70-957218460E71}"/>
                      </a:ext>
                    </a:extLst>
                  </p14:cNvPr>
                  <p14:cNvContentPartPr/>
                  <p14:nvPr/>
                </p14:nvContentPartPr>
                <p14:xfrm rot="21374019">
                  <a:off x="4728492" y="2018184"/>
                  <a:ext cx="1544400" cy="130320"/>
                </p14:xfrm>
              </p:contentPart>
            </mc:Choice>
            <mc:Fallback xmlns="">
              <p:pic>
                <p:nvPicPr>
                  <p:cNvPr id="40" name="Ink 39">
                    <a:extLst>
                      <a:ext uri="{FF2B5EF4-FFF2-40B4-BE49-F238E27FC236}">
                        <a16:creationId xmlns:a16="http://schemas.microsoft.com/office/drawing/2014/main" id="{7185B9D2-64C2-CC92-2A70-957218460E71}"/>
                      </a:ext>
                    </a:extLst>
                  </p:cNvPr>
                  <p:cNvPicPr/>
                  <p:nvPr/>
                </p:nvPicPr>
                <p:blipFill>
                  <a:blip r:embed="rId33"/>
                  <a:stretch>
                    <a:fillRect/>
                  </a:stretch>
                </p:blipFill>
                <p:spPr>
                  <a:xfrm rot="21374019">
                    <a:off x="4674492" y="1910184"/>
                    <a:ext cx="1652040" cy="345960"/>
                  </a:xfrm>
                  <a:prstGeom prst="rect">
                    <a:avLst/>
                  </a:prstGeom>
                </p:spPr>
              </p:pic>
            </mc:Fallback>
          </mc:AlternateContent>
          <p:sp>
            <p:nvSpPr>
              <p:cNvPr id="46" name="TextBox 45">
                <a:extLst>
                  <a:ext uri="{FF2B5EF4-FFF2-40B4-BE49-F238E27FC236}">
                    <a16:creationId xmlns:a16="http://schemas.microsoft.com/office/drawing/2014/main" id="{F28508F8-98A0-D370-A8F0-AD32F7C8F745}"/>
                  </a:ext>
                </a:extLst>
              </p:cNvPr>
              <p:cNvSpPr txBox="1"/>
              <p:nvPr/>
            </p:nvSpPr>
            <p:spPr>
              <a:xfrm>
                <a:off x="4786290" y="1866791"/>
                <a:ext cx="1514533" cy="424625"/>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light blue</a:t>
                </a:r>
              </a:p>
            </p:txBody>
          </p:sp>
        </p:grpSp>
        <p:grpSp>
          <p:nvGrpSpPr>
            <p:cNvPr id="32" name="Group 31">
              <a:extLst>
                <a:ext uri="{FF2B5EF4-FFF2-40B4-BE49-F238E27FC236}">
                  <a16:creationId xmlns:a16="http://schemas.microsoft.com/office/drawing/2014/main" id="{5AC1E2B0-4A3D-2F62-B0D0-B12DE0E268CB}"/>
                </a:ext>
              </a:extLst>
            </p:cNvPr>
            <p:cNvGrpSpPr/>
            <p:nvPr/>
          </p:nvGrpSpPr>
          <p:grpSpPr>
            <a:xfrm>
              <a:off x="5593092" y="5747982"/>
              <a:ext cx="1576168" cy="424625"/>
              <a:chOff x="5593092" y="5747982"/>
              <a:chExt cx="1576168" cy="424625"/>
            </a:xfrm>
          </p:grpSpPr>
          <mc:AlternateContent xmlns:mc="http://schemas.openxmlformats.org/markup-compatibility/2006" xmlns:p14="http://schemas.microsoft.com/office/powerpoint/2010/main">
            <mc:Choice Requires="p14">
              <p:contentPart p14:bwMode="auto" r:id="rId34">
                <p14:nvContentPartPr>
                  <p14:cNvPr id="38" name="Ink 37">
                    <a:extLst>
                      <a:ext uri="{FF2B5EF4-FFF2-40B4-BE49-F238E27FC236}">
                        <a16:creationId xmlns:a16="http://schemas.microsoft.com/office/drawing/2014/main" id="{0AD25127-817A-4D37-4E9D-6E56777BE93F}"/>
                      </a:ext>
                    </a:extLst>
                  </p14:cNvPr>
                  <p14:cNvContentPartPr/>
                  <p14:nvPr/>
                </p14:nvContentPartPr>
                <p14:xfrm>
                  <a:off x="5593092" y="5949508"/>
                  <a:ext cx="1492560" cy="45720"/>
                </p14:xfrm>
              </p:contentPart>
            </mc:Choice>
            <mc:Fallback xmlns="">
              <p:pic>
                <p:nvPicPr>
                  <p:cNvPr id="38" name="Ink 37">
                    <a:extLst>
                      <a:ext uri="{FF2B5EF4-FFF2-40B4-BE49-F238E27FC236}">
                        <a16:creationId xmlns:a16="http://schemas.microsoft.com/office/drawing/2014/main" id="{0AD25127-817A-4D37-4E9D-6E56777BE93F}"/>
                      </a:ext>
                    </a:extLst>
                  </p:cNvPr>
                  <p:cNvPicPr/>
                  <p:nvPr/>
                </p:nvPicPr>
                <p:blipFill>
                  <a:blip r:embed="rId35"/>
                  <a:stretch>
                    <a:fillRect/>
                  </a:stretch>
                </p:blipFill>
                <p:spPr>
                  <a:xfrm>
                    <a:off x="5539092" y="5841508"/>
                    <a:ext cx="1600200" cy="261360"/>
                  </a:xfrm>
                  <a:prstGeom prst="rect">
                    <a:avLst/>
                  </a:prstGeom>
                </p:spPr>
              </p:pic>
            </mc:Fallback>
          </mc:AlternateContent>
          <p:sp>
            <p:nvSpPr>
              <p:cNvPr id="39" name="TextBox 38">
                <a:extLst>
                  <a:ext uri="{FF2B5EF4-FFF2-40B4-BE49-F238E27FC236}">
                    <a16:creationId xmlns:a16="http://schemas.microsoft.com/office/drawing/2014/main" id="{B40964AC-C7BE-2AE0-790D-9557438B2864}"/>
                  </a:ext>
                </a:extLst>
              </p:cNvPr>
              <p:cNvSpPr txBox="1"/>
              <p:nvPr/>
            </p:nvSpPr>
            <p:spPr>
              <a:xfrm>
                <a:off x="5654727" y="5747982"/>
                <a:ext cx="1514533" cy="424625"/>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light blue</a:t>
                </a:r>
              </a:p>
            </p:txBody>
          </p:sp>
        </p:grpSp>
        <p:grpSp>
          <p:nvGrpSpPr>
            <p:cNvPr id="33" name="Group 32">
              <a:extLst>
                <a:ext uri="{FF2B5EF4-FFF2-40B4-BE49-F238E27FC236}">
                  <a16:creationId xmlns:a16="http://schemas.microsoft.com/office/drawing/2014/main" id="{5C8B05AC-201E-068D-DE2D-2E011611FFE2}"/>
                </a:ext>
              </a:extLst>
            </p:cNvPr>
            <p:cNvGrpSpPr/>
            <p:nvPr/>
          </p:nvGrpSpPr>
          <p:grpSpPr>
            <a:xfrm>
              <a:off x="2154716" y="5388376"/>
              <a:ext cx="1216281" cy="1223964"/>
              <a:chOff x="2154716" y="5388376"/>
              <a:chExt cx="1216281" cy="1223964"/>
            </a:xfrm>
          </p:grpSpPr>
          <mc:AlternateContent xmlns:mc="http://schemas.openxmlformats.org/markup-compatibility/2006" xmlns:p14="http://schemas.microsoft.com/office/powerpoint/2010/main">
            <mc:Choice Requires="p14">
              <p:contentPart p14:bwMode="auto" r:id="rId36">
                <p14:nvContentPartPr>
                  <p14:cNvPr id="34" name="Ink 33">
                    <a:extLst>
                      <a:ext uri="{FF2B5EF4-FFF2-40B4-BE49-F238E27FC236}">
                        <a16:creationId xmlns:a16="http://schemas.microsoft.com/office/drawing/2014/main" id="{F25D27EC-8F7B-9614-EAFF-0E3EF7595592}"/>
                      </a:ext>
                    </a:extLst>
                  </p14:cNvPr>
                  <p14:cNvContentPartPr/>
                  <p14:nvPr/>
                </p14:nvContentPartPr>
                <p14:xfrm>
                  <a:off x="2254247" y="5616171"/>
                  <a:ext cx="588600" cy="27000"/>
                </p14:xfrm>
              </p:contentPart>
            </mc:Choice>
            <mc:Fallback xmlns="">
              <p:pic>
                <p:nvPicPr>
                  <p:cNvPr id="34" name="Ink 33">
                    <a:extLst>
                      <a:ext uri="{FF2B5EF4-FFF2-40B4-BE49-F238E27FC236}">
                        <a16:creationId xmlns:a16="http://schemas.microsoft.com/office/drawing/2014/main" id="{F25D27EC-8F7B-9614-EAFF-0E3EF7595592}"/>
                      </a:ext>
                    </a:extLst>
                  </p:cNvPr>
                  <p:cNvPicPr/>
                  <p:nvPr/>
                </p:nvPicPr>
                <p:blipFill>
                  <a:blip r:embed="rId37"/>
                  <a:stretch>
                    <a:fillRect/>
                  </a:stretch>
                </p:blipFill>
                <p:spPr>
                  <a:xfrm>
                    <a:off x="2200247" y="5508171"/>
                    <a:ext cx="69624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5" name="Ink 34">
                    <a:extLst>
                      <a:ext uri="{FF2B5EF4-FFF2-40B4-BE49-F238E27FC236}">
                        <a16:creationId xmlns:a16="http://schemas.microsoft.com/office/drawing/2014/main" id="{16E31DFA-4D07-F0A1-90AD-39EC47BA981C}"/>
                      </a:ext>
                    </a:extLst>
                  </p14:cNvPr>
                  <p14:cNvContentPartPr/>
                  <p14:nvPr/>
                </p14:nvContentPartPr>
                <p14:xfrm>
                  <a:off x="2284847" y="5996331"/>
                  <a:ext cx="710280" cy="28080"/>
                </p14:xfrm>
              </p:contentPart>
            </mc:Choice>
            <mc:Fallback xmlns="">
              <p:pic>
                <p:nvPicPr>
                  <p:cNvPr id="35" name="Ink 34">
                    <a:extLst>
                      <a:ext uri="{FF2B5EF4-FFF2-40B4-BE49-F238E27FC236}">
                        <a16:creationId xmlns:a16="http://schemas.microsoft.com/office/drawing/2014/main" id="{16E31DFA-4D07-F0A1-90AD-39EC47BA981C}"/>
                      </a:ext>
                    </a:extLst>
                  </p:cNvPr>
                  <p:cNvPicPr/>
                  <p:nvPr/>
                </p:nvPicPr>
                <p:blipFill>
                  <a:blip r:embed="rId39"/>
                  <a:stretch>
                    <a:fillRect/>
                  </a:stretch>
                </p:blipFill>
                <p:spPr>
                  <a:xfrm>
                    <a:off x="2230847" y="5888331"/>
                    <a:ext cx="817920" cy="243720"/>
                  </a:xfrm>
                  <a:prstGeom prst="rect">
                    <a:avLst/>
                  </a:prstGeom>
                </p:spPr>
              </p:pic>
            </mc:Fallback>
          </mc:AlternateContent>
          <p:sp>
            <p:nvSpPr>
              <p:cNvPr id="36" name="TextBox 35">
                <a:extLst>
                  <a:ext uri="{FF2B5EF4-FFF2-40B4-BE49-F238E27FC236}">
                    <a16:creationId xmlns:a16="http://schemas.microsoft.com/office/drawing/2014/main" id="{1F5FAE3B-F730-EEFE-BB38-7DA62107BA5A}"/>
                  </a:ext>
                </a:extLst>
              </p:cNvPr>
              <p:cNvSpPr txBox="1"/>
              <p:nvPr/>
            </p:nvSpPr>
            <p:spPr>
              <a:xfrm>
                <a:off x="2154716" y="5388376"/>
                <a:ext cx="1048171" cy="820966"/>
              </a:xfrm>
              <a:prstGeom prst="rect">
                <a:avLst/>
              </a:prstGeom>
              <a:noFill/>
              <a:ln>
                <a:noFill/>
              </a:ln>
            </p:spPr>
            <p:txBody>
              <a:bodyPr wrap="square" rtlCol="0">
                <a:noAutofit/>
              </a:bodyPr>
              <a:lstStyle/>
              <a:p>
                <a:pPr>
                  <a:spcBef>
                    <a:spcPts val="672"/>
                  </a:spcBef>
                </a:pPr>
                <a:r>
                  <a:rPr lang="en-US" i="0">
                    <a:solidFill>
                      <a:schemeClr val="tx1"/>
                    </a:solidFill>
                    <a:latin typeface="Ink Free" panose="03080402000500000000" pitchFamily="66" charset="0"/>
                    <a:cs typeface="Calibri"/>
                  </a:rPr>
                  <a:t>dark green</a:t>
                </a:r>
              </a:p>
            </p:txBody>
          </p:sp>
          <p:sp>
            <p:nvSpPr>
              <p:cNvPr id="37" name="TextBox 36">
                <a:extLst>
                  <a:ext uri="{FF2B5EF4-FFF2-40B4-BE49-F238E27FC236}">
                    <a16:creationId xmlns:a16="http://schemas.microsoft.com/office/drawing/2014/main" id="{469EDCF5-C397-395F-98AF-6D03464EFF46}"/>
                  </a:ext>
                </a:extLst>
              </p:cNvPr>
              <p:cNvSpPr txBox="1"/>
              <p:nvPr/>
            </p:nvSpPr>
            <p:spPr>
              <a:xfrm>
                <a:off x="3370997" y="6612340"/>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grpSp>
      </p:grpSp>
    </p:spTree>
    <p:extLst>
      <p:ext uri="{BB962C8B-B14F-4D97-AF65-F5344CB8AC3E}">
        <p14:creationId xmlns:p14="http://schemas.microsoft.com/office/powerpoint/2010/main" val="60811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294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8D3C16-F69B-D1C3-9C85-5E7620739BCE}"/>
              </a:ext>
            </a:extLst>
          </p:cNvPr>
          <p:cNvSpPr>
            <a:spLocks noGrp="1"/>
          </p:cNvSpPr>
          <p:nvPr>
            <p:ph type="body" sz="quarter" idx="22"/>
          </p:nvPr>
        </p:nvSpPr>
        <p:spPr>
          <a:xfrm>
            <a:off x="454818" y="1268413"/>
            <a:ext cx="8234363" cy="738664"/>
          </a:xfrm>
        </p:spPr>
        <p:txBody>
          <a:bodyPr wrap="square" lIns="0" tIns="0" rIns="0" bIns="0" anchor="t">
            <a:spAutoFit/>
          </a:bodyPr>
          <a:lstStyle/>
          <a:p>
            <a:r>
              <a:rPr lang="en-AU"/>
              <a:t>In the next lesson, we will learn how to tell a story about a very special day, using only symbols and images.</a:t>
            </a:r>
            <a:endParaRPr lang="en-US"/>
          </a:p>
        </p:txBody>
      </p:sp>
      <p:pic>
        <p:nvPicPr>
          <p:cNvPr id="5" name="Picture Placeholder 4" descr="A person holding a drawing&#10;&#10;AI-generated content may be incorrect.">
            <a:extLst>
              <a:ext uri="{FF2B5EF4-FFF2-40B4-BE49-F238E27FC236}">
                <a16:creationId xmlns:a16="http://schemas.microsoft.com/office/drawing/2014/main" id="{72D77234-6196-92DD-1B59-1E919EB42F1D}"/>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a:fillRect/>
          </a:stretch>
        </p:blipFill>
        <p:spPr>
          <a:xfrm>
            <a:off x="1866900" y="2451908"/>
            <a:ext cx="5410200" cy="3862388"/>
          </a:xfrm>
          <a:solidFill>
            <a:srgbClr val="FFFF00"/>
          </a:solidFill>
        </p:spPr>
      </p:pic>
    </p:spTree>
    <p:extLst>
      <p:ext uri="{BB962C8B-B14F-4D97-AF65-F5344CB8AC3E}">
        <p14:creationId xmlns:p14="http://schemas.microsoft.com/office/powerpoint/2010/main" val="4260781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70BD06-6029-1ECE-9D34-7A1DAAA67258}"/>
              </a:ext>
            </a:extLst>
          </p:cNvPr>
          <p:cNvSpPr>
            <a:spLocks noGrp="1"/>
          </p:cNvSpPr>
          <p:nvPr>
            <p:ph type="body" sz="quarter" idx="22"/>
          </p:nvPr>
        </p:nvSpPr>
        <p:spPr>
          <a:xfrm>
            <a:off x="441325" y="1287075"/>
            <a:ext cx="8233422" cy="4801314"/>
          </a:xfrm>
        </p:spPr>
        <p:txBody>
          <a:bodyPr wrap="square" lIns="0" tIns="0" rIns="0" bIns="0" anchor="t">
            <a:spAutoFit/>
          </a:bodyPr>
          <a:lstStyle/>
          <a:p>
            <a:r>
              <a:rPr lang="en-US"/>
              <a:t>The Aboriginal and Torres Strait Islanders of Australia cultural materials featured in this resource are the Cultural and Intellectual Property of their respective Traditional Owners, representing over sixty thousand years of cultural knowledge and continuing connection to Australia.</a:t>
            </a:r>
            <a:endParaRPr lang="en-US" altLang="ko-KR"/>
          </a:p>
          <a:p>
            <a:r>
              <a:rPr lang="en-US" altLang="ko-KR"/>
              <a:t>Slide 1, Slide 12 Photo: Morning, Narrow Gap, Western James Range, Central Australia by Albert Namatjira (c.1944), from </a:t>
            </a:r>
            <a:r>
              <a:rPr lang="en-US" altLang="ko-KR" err="1"/>
              <a:t>WikiArt</a:t>
            </a:r>
            <a:r>
              <a:rPr lang="en-US" altLang="ko-KR"/>
              <a:t>, Used under Fair Use, </a:t>
            </a:r>
            <a:r>
              <a:rPr lang="en-US" altLang="ko-KR" u="sng">
                <a:hlinkClick r:id="rId3"/>
              </a:rPr>
              <a:t>https://www.wikiart.org/en/albert-namatjira/morning-narrow-gap-western-james-range-central-australia-1944</a:t>
            </a:r>
            <a:endParaRPr lang="en-US" altLang="ko-KR" u="sng"/>
          </a:p>
          <a:p>
            <a:r>
              <a:rPr lang="en-US" altLang="ko-KR">
                <a:latin typeface="Calibri"/>
                <a:ea typeface="맑은 고딕"/>
              </a:rPr>
              <a:t>Slide 3, Slide 9 (7</a:t>
            </a:r>
            <a:r>
              <a:rPr lang="en-US" altLang="ko-KR" baseline="30000">
                <a:latin typeface="Calibri"/>
                <a:ea typeface="맑은 고딕"/>
              </a:rPr>
              <a:t>th</a:t>
            </a:r>
            <a:r>
              <a:rPr lang="en-US" altLang="ko-KR">
                <a:latin typeface="Calibri"/>
                <a:ea typeface="맑은 고딕"/>
              </a:rPr>
              <a:t>) Photo: Aboriginal Religious Art, painting by Bessie </a:t>
            </a:r>
            <a:r>
              <a:rPr lang="en-US" altLang="ko-KR" err="1">
                <a:latin typeface="Calibri"/>
                <a:ea typeface="맑은 고딕"/>
              </a:rPr>
              <a:t>Nakamarra</a:t>
            </a:r>
            <a:r>
              <a:rPr lang="en-US" altLang="ko-KR">
                <a:latin typeface="Calibri"/>
                <a:ea typeface="맑은 고딕"/>
              </a:rPr>
              <a:t> Sims &amp; Paddy </a:t>
            </a:r>
            <a:r>
              <a:rPr lang="en-US" altLang="ko-KR" err="1">
                <a:latin typeface="Calibri"/>
                <a:ea typeface="맑은 고딕"/>
              </a:rPr>
              <a:t>Japaljarri</a:t>
            </a:r>
            <a:r>
              <a:rPr lang="en-US" altLang="ko-KR">
                <a:latin typeface="Calibri"/>
                <a:ea typeface="맑은 고딕"/>
              </a:rPr>
              <a:t> Sims, uploaded by </a:t>
            </a:r>
            <a:r>
              <a:rPr lang="en-US" altLang="ko-KR" err="1">
                <a:latin typeface="Calibri"/>
                <a:ea typeface="맑은 고딕"/>
              </a:rPr>
              <a:t>dun_deagh</a:t>
            </a:r>
            <a:r>
              <a:rPr lang="en-US" altLang="ko-KR">
                <a:latin typeface="Calibri"/>
                <a:ea typeface="맑은 고딕"/>
              </a:rPr>
              <a:t>, from Wikimedia Commons, </a:t>
            </a:r>
            <a:r>
              <a:rPr lang="en-AU" altLang="ko-KR">
                <a:latin typeface="Calibri"/>
                <a:ea typeface="맑은 고딕"/>
                <a:hlinkClick r:id="rId4"/>
              </a:rPr>
              <a:t>CC BY-SA 2.0</a:t>
            </a:r>
            <a:r>
              <a:rPr lang="en-AU" altLang="ko-KR">
                <a:latin typeface="Calibri"/>
                <a:ea typeface="맑은 고딕"/>
              </a:rPr>
              <a:t>,</a:t>
            </a:r>
            <a:endParaRPr lang="ko-KR" altLang="ko-KR"/>
          </a:p>
          <a:p>
            <a:r>
              <a:rPr lang="en-US" altLang="ko-KR">
                <a:latin typeface="Calibri"/>
                <a:ea typeface="맑은 고딕"/>
              </a:rPr>
              <a:t>Slide 4 (right), Slide 9 (8</a:t>
            </a:r>
            <a:r>
              <a:rPr lang="en-US" altLang="ko-KR" baseline="30000">
                <a:latin typeface="Calibri"/>
                <a:ea typeface="맑은 고딕"/>
              </a:rPr>
              <a:t>th</a:t>
            </a:r>
            <a:r>
              <a:rPr lang="en-US" altLang="ko-KR">
                <a:latin typeface="Calibri"/>
                <a:ea typeface="맑은 고딕"/>
              </a:rPr>
              <a:t>) Photo: Untitled by Clifford Possum Tjapaltjarri, from </a:t>
            </a:r>
            <a:r>
              <a:rPr lang="en-US" altLang="ko-KR" err="1">
                <a:latin typeface="Calibri"/>
                <a:ea typeface="맑은 고딕"/>
              </a:rPr>
              <a:t>WikiArt</a:t>
            </a:r>
            <a:r>
              <a:rPr lang="en-US" altLang="ko-KR">
                <a:latin typeface="Calibri"/>
                <a:ea typeface="맑은 고딕"/>
              </a:rPr>
              <a:t>, Used under Fair Use, </a:t>
            </a:r>
            <a:r>
              <a:rPr lang="en-US" altLang="ko-KR">
                <a:latin typeface="Calibri"/>
                <a:ea typeface="맑은 고딕"/>
                <a:hlinkClick r:id="rId5"/>
              </a:rPr>
              <a:t>https://www.wikiart.org/en/clifford-possum-tjapaltjarri/untitled-1980</a:t>
            </a:r>
            <a:endParaRPr lang="en-US" altLang="ko-KR">
              <a:latin typeface="Calibri"/>
              <a:ea typeface="맑은 고딕"/>
            </a:endParaRPr>
          </a:p>
          <a:p>
            <a:r>
              <a:rPr lang="en-US" altLang="ko-KR"/>
              <a:t>Slide 4 (left), Slide 9 (seventh)  Photo: Christ Bearing the Cross by Nikolaos </a:t>
            </a:r>
            <a:r>
              <a:rPr lang="en-US" altLang="ko-KR" err="1"/>
              <a:t>Tzafouris</a:t>
            </a:r>
            <a:r>
              <a:rPr lang="en-US" altLang="ko-KR"/>
              <a:t>, Bashford Dean Memorial Collection, Funds from various donors, 1929, from </a:t>
            </a:r>
            <a:r>
              <a:rPr lang="en-US" altLang="ko-KR" u="sng">
                <a:hlinkClick r:id="rId6"/>
              </a:rPr>
              <a:t>https://www.metmuseum.org/art/collection/search/437855</a:t>
            </a:r>
            <a:r>
              <a:rPr lang="en-US" altLang="ko-KR"/>
              <a:t> via Wikimedia Commons, </a:t>
            </a:r>
            <a:r>
              <a:rPr lang="en-US" altLang="ko-KR" u="sng">
                <a:hlinkClick r:id="rId7"/>
              </a:rPr>
              <a:t>CC0</a:t>
            </a:r>
            <a:r>
              <a:rPr lang="en-US" altLang="ko-KR"/>
              <a:t>, </a:t>
            </a:r>
            <a:r>
              <a:rPr lang="en-US" altLang="ko-KR" u="sng">
                <a:hlinkClick r:id="rId8"/>
              </a:rPr>
              <a:t>https://commons.wikimedia.org/wiki/File:Christ_Bearing_the_Cross_MET_DP215890.jpg</a:t>
            </a:r>
            <a:r>
              <a:rPr lang="en-US" altLang="ko-KR"/>
              <a:t> </a:t>
            </a:r>
            <a:endParaRPr lang="ko-KR" altLang="ko-KR"/>
          </a:p>
          <a:p>
            <a:r>
              <a:rPr lang="en-US" altLang="ko-KR"/>
              <a:t>Slide 4 (middle), Slide 9 (fourth) Photo: Dish with dragon amid waves, Gift of Mrs. Richard E. </a:t>
            </a:r>
            <a:r>
              <a:rPr lang="en-US" altLang="ko-KR" err="1"/>
              <a:t>Linburn</a:t>
            </a:r>
            <a:r>
              <a:rPr lang="en-US" altLang="ko-KR"/>
              <a:t>, in memory of Richard E. </a:t>
            </a:r>
            <a:r>
              <a:rPr lang="en-US" altLang="ko-KR" err="1"/>
              <a:t>Linburn</a:t>
            </a:r>
            <a:r>
              <a:rPr lang="en-US" altLang="ko-KR"/>
              <a:t>, 1975, from The Metropolitan Museum of Art, Public Domain, </a:t>
            </a:r>
            <a:r>
              <a:rPr lang="en-US" altLang="ko-KR" u="sng">
                <a:hlinkClick r:id="rId9"/>
              </a:rPr>
              <a:t>https://www.metmuseum.org/art/collection/search/42497</a:t>
            </a:r>
            <a:r>
              <a:rPr lang="en-US" altLang="ko-KR"/>
              <a:t> </a:t>
            </a:r>
          </a:p>
          <a:p>
            <a:pPr lvl="0" latinLnBrk="1"/>
            <a:r>
              <a:rPr lang="en-US" altLang="ko-KR"/>
              <a:t>Slide 8 (landscape), Slide 10 (third), Slide 11, Slide 16 (1</a:t>
            </a:r>
            <a:r>
              <a:rPr lang="en-US" altLang="ko-KR" baseline="30000"/>
              <a:t>st</a:t>
            </a:r>
            <a:r>
              <a:rPr lang="en-US" altLang="ko-KR"/>
              <a:t>) Photo: Kangaroo in Landscape by Albert Namatjira (1937), from </a:t>
            </a:r>
            <a:r>
              <a:rPr lang="en-US" altLang="ko-KR" err="1"/>
              <a:t>WikiArt</a:t>
            </a:r>
            <a:r>
              <a:rPr lang="en-US" altLang="ko-KR"/>
              <a:t>, Used under Fair Use, </a:t>
            </a:r>
            <a:r>
              <a:rPr lang="en-US" altLang="ko-KR" u="sng">
                <a:hlinkClick r:id="rId10"/>
              </a:rPr>
              <a:t>https://www.wikiart.org/en/albert-namatjira/kangaroo-in-landscape-1937</a:t>
            </a:r>
            <a:endParaRPr lang="ko-KR" altLang="ko-KR"/>
          </a:p>
          <a:p>
            <a:pPr lvl="0" latinLnBrk="1"/>
            <a:r>
              <a:rPr lang="en-US" altLang="ko-KR"/>
              <a:t>Slide 8 (realistic, left) Photo: Wells Man's Face Turned into a Cartoon Man's Face by </a:t>
            </a:r>
            <a:r>
              <a:rPr lang="en-US" altLang="ko-KR" err="1"/>
              <a:t>Beaudoin.gouin</a:t>
            </a:r>
            <a:r>
              <a:rPr lang="en-US" altLang="ko-KR"/>
              <a:t>, from Wikimedia Commons,  </a:t>
            </a:r>
            <a:r>
              <a:rPr lang="en-US" altLang="ko-KR" u="sng">
                <a:hlinkClick r:id="rId11"/>
              </a:rPr>
              <a:t>CC BY-SA 4.0</a:t>
            </a:r>
            <a:r>
              <a:rPr lang="en-US" altLang="ko-KR"/>
              <a:t>, </a:t>
            </a:r>
            <a:r>
              <a:rPr lang="en-US" altLang="ko-KR" u="sng">
                <a:hlinkClick r:id="rId12"/>
              </a:rPr>
              <a:t>https://commons.wikimedia.org/wiki/File:Wells_Man%27s_Face_Turned_into_a_Cartoon_Man%27s_Face.jpg</a:t>
            </a:r>
            <a:endParaRPr lang="ko-KR" altLang="ko-KR"/>
          </a:p>
          <a:p>
            <a:pPr lvl="0" latinLnBrk="1"/>
            <a:r>
              <a:rPr lang="en-US" altLang="ko-KR"/>
              <a:t>Slide 8 (realistic, right) Photo: Theodore Robinson by Kenyon Cox (1878), from The Metropolitan Museum of Art, Public Domain, </a:t>
            </a:r>
            <a:r>
              <a:rPr lang="en-US" altLang="ko-KR" u="sng">
                <a:hlinkClick r:id="rId13"/>
              </a:rPr>
              <a:t>https://www.metmuseum.org/art/collection/search/19522</a:t>
            </a:r>
            <a:r>
              <a:rPr lang="en-US" altLang="ko-KR"/>
              <a:t> </a:t>
            </a:r>
            <a:endParaRPr lang="ko-KR" altLang="ko-KR"/>
          </a:p>
          <a:p>
            <a:pPr lvl="0" latinLnBrk="1"/>
            <a:r>
              <a:rPr lang="en-US" altLang="ko-KR"/>
              <a:t>Slide 9 (third) Photo: Sutra box with dragons amid clouds, Purchase, Sir Joseph </a:t>
            </a:r>
            <a:r>
              <a:rPr lang="en-US" altLang="ko-KR" err="1"/>
              <a:t>Hotung</a:t>
            </a:r>
            <a:r>
              <a:rPr lang="en-US" altLang="ko-KR"/>
              <a:t> and The Vincent Astor Foundation Gifts, 2001, from The Metropolitan Museum of Art, Public Domain, </a:t>
            </a:r>
            <a:r>
              <a:rPr lang="en-US" altLang="ko-KR" u="sng">
                <a:hlinkClick r:id="rId14"/>
              </a:rPr>
              <a:t>https://www.metmuseum.org/art/collection/search/60870</a:t>
            </a:r>
            <a:r>
              <a:rPr lang="en-US" altLang="ko-KR"/>
              <a:t> ​</a:t>
            </a:r>
            <a:endParaRPr lang="ko-KR" altLang="ko-KR"/>
          </a:p>
          <a:p>
            <a:pPr marL="0" indent="0" latinLnBrk="1">
              <a:buNone/>
            </a:pPr>
            <a:endParaRPr lang="ko-KR" altLang="ko-KR"/>
          </a:p>
        </p:txBody>
      </p:sp>
    </p:spTree>
    <p:extLst>
      <p:ext uri="{BB962C8B-B14F-4D97-AF65-F5344CB8AC3E}">
        <p14:creationId xmlns:p14="http://schemas.microsoft.com/office/powerpoint/2010/main" val="337935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B68DE-7C4B-40F5-70FA-B34E0EBF398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2730935-2DFB-9E5C-EE68-891D1E940AF4}"/>
              </a:ext>
            </a:extLst>
          </p:cNvPr>
          <p:cNvSpPr>
            <a:spLocks noGrp="1"/>
          </p:cNvSpPr>
          <p:nvPr>
            <p:ph type="body" sz="quarter" idx="22"/>
          </p:nvPr>
        </p:nvSpPr>
        <p:spPr>
          <a:xfrm>
            <a:off x="441325" y="1287075"/>
            <a:ext cx="8233422" cy="2991588"/>
          </a:xfrm>
        </p:spPr>
        <p:txBody>
          <a:bodyPr wrap="square" lIns="0" tIns="0" rIns="0" bIns="0" anchor="t">
            <a:spAutoFit/>
          </a:bodyPr>
          <a:lstStyle/>
          <a:p>
            <a:pPr lvl="0" latinLnBrk="1"/>
            <a:r>
              <a:rPr lang="en-US" altLang="ko-KR"/>
              <a:t>Slide 9 (third) Photo: Christ Bearing the Cross by Nikolaos </a:t>
            </a:r>
            <a:r>
              <a:rPr lang="en-US" altLang="ko-KR" err="1"/>
              <a:t>Tzafouris</a:t>
            </a:r>
            <a:r>
              <a:rPr lang="en-US" altLang="ko-KR"/>
              <a:t>, Bashford Dean Memorial Collection, Funds from various donors, 1929, from </a:t>
            </a:r>
            <a:r>
              <a:rPr lang="en-US" altLang="ko-KR" u="sng">
                <a:hlinkClick r:id="rId2"/>
              </a:rPr>
              <a:t>https://www.metmuseum.org/art/collection/search/437855</a:t>
            </a:r>
            <a:r>
              <a:rPr lang="en-US" altLang="ko-KR"/>
              <a:t> via Wikimedia Commons, </a:t>
            </a:r>
            <a:r>
              <a:rPr lang="en-US" altLang="ko-KR" u="sng">
                <a:hlinkClick r:id="rId3"/>
              </a:rPr>
              <a:t>CC0</a:t>
            </a:r>
            <a:r>
              <a:rPr lang="en-US" altLang="ko-KR"/>
              <a:t>, </a:t>
            </a:r>
            <a:r>
              <a:rPr lang="en-US" altLang="ko-KR" u="sng">
                <a:hlinkClick r:id="rId4"/>
              </a:rPr>
              <a:t>https://commons.wikimedia.org/wiki/File:Christ_Bearing_the_Cross_MET_DP215890.jpg</a:t>
            </a:r>
            <a:r>
              <a:rPr lang="en-US" altLang="ko-KR"/>
              <a:t> ​</a:t>
            </a:r>
            <a:endParaRPr lang="ko-KR" altLang="ko-KR"/>
          </a:p>
          <a:p>
            <a:pPr lvl="0" latinLnBrk="1"/>
            <a:r>
              <a:rPr lang="en-US" altLang="ko-KR"/>
              <a:t>Slide 9 (third) Photo: Christ Carrying the Cross by El Greco (</a:t>
            </a:r>
            <a:r>
              <a:rPr lang="en-US" altLang="ko-KR" err="1"/>
              <a:t>Domenikos</a:t>
            </a:r>
            <a:r>
              <a:rPr lang="en-US" altLang="ko-KR"/>
              <a:t> </a:t>
            </a:r>
            <a:r>
              <a:rPr lang="en-US" altLang="ko-KR" err="1"/>
              <a:t>Theotokopoulos</a:t>
            </a:r>
            <a:r>
              <a:rPr lang="en-US" altLang="ko-KR"/>
              <a:t>), ca. 1577–87, Robert Lehman Collection, 1975, from The Metropolitan Museum of Art, Public Domain, </a:t>
            </a:r>
            <a:r>
              <a:rPr lang="en-US" altLang="ko-KR" u="sng">
                <a:hlinkClick r:id="rId5"/>
              </a:rPr>
              <a:t>https://www.metmuseum.org/art/collection/search/459087</a:t>
            </a:r>
            <a:r>
              <a:rPr lang="en-US" altLang="ko-KR"/>
              <a:t> ​​</a:t>
            </a:r>
            <a:endParaRPr lang="en-US" altLang="ko-KR">
              <a:latin typeface="Calibri"/>
              <a:ea typeface="맑은 고딕"/>
            </a:endParaRPr>
          </a:p>
          <a:p>
            <a:pPr lvl="0" latinLnBrk="1"/>
            <a:r>
              <a:rPr lang="en-US" altLang="ko-KR">
                <a:latin typeface="Calibri"/>
                <a:ea typeface="맑은 고딕"/>
              </a:rPr>
              <a:t>Slide 10 (first) Photo: Haystacks, Morning, </a:t>
            </a:r>
            <a:r>
              <a:rPr lang="en-US" altLang="ko-KR" err="1">
                <a:latin typeface="Calibri"/>
                <a:ea typeface="맑은 고딕"/>
              </a:rPr>
              <a:t>Eragny</a:t>
            </a:r>
            <a:r>
              <a:rPr lang="en-US" altLang="ko-KR">
                <a:latin typeface="Calibri"/>
                <a:ea typeface="맑은 고딕"/>
              </a:rPr>
              <a:t> by Camille Pissarro (1899), from The Metropolitan Museum of Art, Public Domain, </a:t>
            </a:r>
            <a:r>
              <a:rPr lang="en-US" altLang="ko-KR" u="sng">
                <a:latin typeface="Calibri"/>
                <a:ea typeface="맑은 고딕"/>
                <a:hlinkClick r:id="rId6"/>
              </a:rPr>
              <a:t>https://www.metmuseum.org/art/collection/search/438738</a:t>
            </a:r>
            <a:r>
              <a:rPr lang="en-US" altLang="ko-KR">
                <a:latin typeface="Calibri"/>
                <a:ea typeface="맑은 고딕"/>
              </a:rPr>
              <a:t> </a:t>
            </a:r>
            <a:endParaRPr lang="ko-KR" altLang="ko-KR">
              <a:latin typeface="Calibri"/>
              <a:ea typeface="맑은 고딕"/>
            </a:endParaRPr>
          </a:p>
          <a:p>
            <a:pPr lvl="0" latinLnBrk="1"/>
            <a:r>
              <a:rPr lang="en-US" altLang="ko-KR">
                <a:latin typeface="Calibri"/>
                <a:ea typeface="맑은 고딕"/>
              </a:rPr>
              <a:t>Slide 10 (second) Photo: Landscape by Watanabe </a:t>
            </a:r>
            <a:r>
              <a:rPr lang="en-US" altLang="ko-KR" err="1">
                <a:latin typeface="Calibri"/>
                <a:ea typeface="맑은 고딕"/>
              </a:rPr>
              <a:t>Shikō</a:t>
            </a:r>
            <a:r>
              <a:rPr lang="en-US" altLang="ko-KR">
                <a:latin typeface="Calibri"/>
                <a:ea typeface="맑은 고딕"/>
              </a:rPr>
              <a:t>, from The Metropolitan Museum of Art, Public Domain, </a:t>
            </a:r>
            <a:r>
              <a:rPr lang="en-US" altLang="ko-KR" u="sng">
                <a:latin typeface="Calibri"/>
                <a:ea typeface="맑은 고딕"/>
                <a:hlinkClick r:id="rId7"/>
              </a:rPr>
              <a:t>https://www.metmuseum.org/art/collection/search/72416</a:t>
            </a:r>
            <a:endParaRPr lang="en-US" altLang="ko-KR">
              <a:latin typeface="Calibri"/>
              <a:ea typeface="맑은 고딕"/>
            </a:endParaRPr>
          </a:p>
          <a:p>
            <a:pPr latinLnBrk="1"/>
            <a:r>
              <a:rPr lang="en-US">
                <a:latin typeface="Calibri"/>
                <a:ea typeface="Calibri"/>
              </a:rPr>
              <a:t>Slide 22 Music: jellyfish by </a:t>
            </a:r>
            <a:r>
              <a:rPr lang="en-US" err="1">
                <a:latin typeface="Calibri"/>
                <a:ea typeface="Calibri"/>
              </a:rPr>
              <a:t>Tokiwave</a:t>
            </a:r>
            <a:r>
              <a:rPr lang="en-US">
                <a:latin typeface="Calibri"/>
                <a:ea typeface="Calibri"/>
              </a:rPr>
              <a:t> </a:t>
            </a:r>
            <a:r>
              <a:rPr lang="en-US">
                <a:latin typeface="Calibri"/>
                <a:ea typeface="Calibri"/>
                <a:hlinkClick r:id="rId8"/>
              </a:rPr>
              <a:t>https://soundcloud.com/tokiwave</a:t>
            </a:r>
            <a:br>
              <a:rPr lang="en-US"/>
            </a:br>
            <a:r>
              <a:rPr lang="en-US">
                <a:latin typeface="Calibri"/>
                <a:ea typeface="Calibri"/>
              </a:rPr>
              <a:t>License: Creative Commons — Attribution 3.0 </a:t>
            </a:r>
            <a:r>
              <a:rPr lang="en-US" err="1">
                <a:latin typeface="Calibri"/>
                <a:ea typeface="Calibri"/>
              </a:rPr>
              <a:t>Unported</a:t>
            </a:r>
            <a:r>
              <a:rPr lang="en-US">
                <a:latin typeface="Calibri"/>
                <a:ea typeface="Calibri"/>
              </a:rPr>
              <a:t> — CC BY 3.0</a:t>
            </a:r>
            <a:br>
              <a:rPr lang="en-US"/>
            </a:br>
            <a:r>
              <a:rPr lang="en-US">
                <a:latin typeface="Calibri"/>
                <a:ea typeface="Calibri"/>
              </a:rPr>
              <a:t>Free Download / Stream: </a:t>
            </a:r>
            <a:r>
              <a:rPr lang="en-US">
                <a:latin typeface="Calibri"/>
                <a:ea typeface="Calibri"/>
                <a:hlinkClick r:id="rId9"/>
              </a:rPr>
              <a:t>https://www.audiolibrary.com.co/tokiwave/jellyfish</a:t>
            </a:r>
            <a:br>
              <a:rPr lang="en-US"/>
            </a:br>
            <a:r>
              <a:rPr lang="en-US">
                <a:latin typeface="Calibri"/>
                <a:ea typeface="Calibri"/>
              </a:rPr>
              <a:t>Music promoted by Audio Library: </a:t>
            </a:r>
            <a:r>
              <a:rPr lang="en-US">
                <a:latin typeface="Calibri"/>
                <a:ea typeface="Calibri"/>
                <a:hlinkClick r:id="rId10"/>
              </a:rPr>
              <a:t>https://youtu.be/KOOJwbtvq8g</a:t>
            </a:r>
            <a:endParaRPr lang="en-US">
              <a:latin typeface="Calibri"/>
              <a:ea typeface="Calibri"/>
            </a:endParaRPr>
          </a:p>
          <a:p>
            <a:pPr lvl="0" latinLnBrk="1"/>
            <a:endParaRPr lang="ko-KR" altLang="ko-KR"/>
          </a:p>
          <a:p>
            <a:pPr marL="0" indent="0" latinLnBrk="1">
              <a:buNone/>
            </a:pPr>
            <a:endParaRPr lang="ko-KR" altLang="ko-KR"/>
          </a:p>
        </p:txBody>
      </p:sp>
    </p:spTree>
    <p:extLst>
      <p:ext uri="{BB962C8B-B14F-4D97-AF65-F5344CB8AC3E}">
        <p14:creationId xmlns:p14="http://schemas.microsoft.com/office/powerpoint/2010/main" val="428253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012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FD0E93-09F7-07C2-2065-89F94AD699CB}"/>
              </a:ext>
            </a:extLst>
          </p:cNvPr>
          <p:cNvSpPr txBox="1"/>
          <p:nvPr/>
        </p:nvSpPr>
        <p:spPr>
          <a:xfrm>
            <a:off x="2179529" y="2868460"/>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4" name="TextBox 3">
            <a:extLst>
              <a:ext uri="{FF2B5EF4-FFF2-40B4-BE49-F238E27FC236}">
                <a16:creationId xmlns:a16="http://schemas.microsoft.com/office/drawing/2014/main" id="{C5A80A7B-6F7E-F1D4-67AD-F58199390C33}"/>
              </a:ext>
            </a:extLst>
          </p:cNvPr>
          <p:cNvSpPr txBox="1"/>
          <p:nvPr/>
        </p:nvSpPr>
        <p:spPr>
          <a:xfrm>
            <a:off x="2329841" y="2868460"/>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11" name="TextBox 10">
            <a:extLst>
              <a:ext uri="{FF2B5EF4-FFF2-40B4-BE49-F238E27FC236}">
                <a16:creationId xmlns:a16="http://schemas.microsoft.com/office/drawing/2014/main" id="{4566CED3-0A60-93BF-17FD-7B486955F18D}"/>
              </a:ext>
            </a:extLst>
          </p:cNvPr>
          <p:cNvSpPr txBox="1"/>
          <p:nvPr/>
        </p:nvSpPr>
        <p:spPr>
          <a:xfrm>
            <a:off x="2179529" y="2868460"/>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12" name="TextBox 11">
            <a:extLst>
              <a:ext uri="{FF2B5EF4-FFF2-40B4-BE49-F238E27FC236}">
                <a16:creationId xmlns:a16="http://schemas.microsoft.com/office/drawing/2014/main" id="{5D02E283-A073-3390-EDCB-464322F88AB0}"/>
              </a:ext>
            </a:extLst>
          </p:cNvPr>
          <p:cNvSpPr txBox="1"/>
          <p:nvPr/>
        </p:nvSpPr>
        <p:spPr>
          <a:xfrm>
            <a:off x="2329841" y="2868460"/>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19" name="Text Placeholder 18">
            <a:extLst>
              <a:ext uri="{FF2B5EF4-FFF2-40B4-BE49-F238E27FC236}">
                <a16:creationId xmlns:a16="http://schemas.microsoft.com/office/drawing/2014/main" id="{88C6CEDC-425F-921E-CCB1-4DDBF24D023C}"/>
              </a:ext>
            </a:extLst>
          </p:cNvPr>
          <p:cNvSpPr>
            <a:spLocks noGrp="1"/>
          </p:cNvSpPr>
          <p:nvPr>
            <p:ph type="body" sz="quarter" idx="10"/>
          </p:nvPr>
        </p:nvSpPr>
        <p:spPr>
          <a:xfrm>
            <a:off x="454818" y="1278352"/>
            <a:ext cx="8234363" cy="369332"/>
          </a:xfrm>
        </p:spPr>
        <p:txBody>
          <a:bodyPr/>
          <a:lstStyle/>
          <a:p>
            <a:r>
              <a:rPr lang="en-GB"/>
              <a:t>A symbol that represents water in First Australians culture is:</a:t>
            </a:r>
          </a:p>
        </p:txBody>
      </p:sp>
      <p:pic>
        <p:nvPicPr>
          <p:cNvPr id="24" name="Picture 23" descr="A blue and white plate with a dragon design&#10;&#10;AI-generated content may be incorrect.">
            <a:extLst>
              <a:ext uri="{FF2B5EF4-FFF2-40B4-BE49-F238E27FC236}">
                <a16:creationId xmlns:a16="http://schemas.microsoft.com/office/drawing/2014/main" id="{E5850A1F-2382-048B-339D-CCC43F84B5D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703792" y="3847851"/>
            <a:ext cx="1763309" cy="1745244"/>
          </a:xfrm>
          <a:prstGeom prst="rect">
            <a:avLst/>
          </a:prstGeom>
          <a:ln w="63500">
            <a:noFill/>
          </a:ln>
        </p:spPr>
      </p:pic>
      <p:pic>
        <p:nvPicPr>
          <p:cNvPr id="3" name="Picture 2" descr="A painting of a person carrying a cross&#10;&#10;AI-generated content may be incorrect.">
            <a:extLst>
              <a:ext uri="{FF2B5EF4-FFF2-40B4-BE49-F238E27FC236}">
                <a16:creationId xmlns:a16="http://schemas.microsoft.com/office/drawing/2014/main" id="{0FE7F7F4-BACB-AE04-AA52-D5BC655E055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383828">
            <a:off x="943138" y="3755051"/>
            <a:ext cx="1763310" cy="1745244"/>
          </a:xfrm>
          <a:prstGeom prst="rect">
            <a:avLst/>
          </a:prstGeom>
          <a:ln w="63500">
            <a:noFill/>
          </a:ln>
        </p:spPr>
      </p:pic>
      <p:pic>
        <p:nvPicPr>
          <p:cNvPr id="5" name="Picture Placeholder 2">
            <a:extLst>
              <a:ext uri="{FF2B5EF4-FFF2-40B4-BE49-F238E27FC236}">
                <a16:creationId xmlns:a16="http://schemas.microsoft.com/office/drawing/2014/main" id="{77E7EE8F-9F14-F048-20A2-6AB5138AFA2F}"/>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rot="21422801">
            <a:off x="6401283" y="3834404"/>
            <a:ext cx="1763310" cy="1745244"/>
          </a:xfrm>
          <a:prstGeom prst="rect">
            <a:avLst/>
          </a:prstGeom>
        </p:spPr>
      </p:pic>
      <p:sp>
        <p:nvSpPr>
          <p:cNvPr id="20" name="Rectangle 19">
            <a:extLst>
              <a:ext uri="{FF2B5EF4-FFF2-40B4-BE49-F238E27FC236}">
                <a16:creationId xmlns:a16="http://schemas.microsoft.com/office/drawing/2014/main" id="{03E651A6-C072-EFC2-DC63-2BB25BC1DFD7}"/>
              </a:ext>
            </a:extLst>
          </p:cNvPr>
          <p:cNvSpPr/>
          <p:nvPr/>
        </p:nvSpPr>
        <p:spPr>
          <a:xfrm>
            <a:off x="440861" y="2133359"/>
            <a:ext cx="5226194" cy="4269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00">
              <a:solidFill>
                <a:schemeClr val="tx2"/>
              </a:solidFill>
            </a:endParaRPr>
          </a:p>
        </p:txBody>
      </p:sp>
    </p:spTree>
    <p:extLst>
      <p:ext uri="{BB962C8B-B14F-4D97-AF65-F5344CB8AC3E}">
        <p14:creationId xmlns:p14="http://schemas.microsoft.com/office/powerpoint/2010/main" val="320788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CB7229-B886-29D6-9121-E7DF625FFC7A}"/>
              </a:ext>
            </a:extLst>
          </p:cNvPr>
          <p:cNvSpPr>
            <a:spLocks noGrp="1"/>
          </p:cNvSpPr>
          <p:nvPr>
            <p:ph type="body" sz="quarter" idx="22"/>
          </p:nvPr>
        </p:nvSpPr>
        <p:spPr>
          <a:xfrm>
            <a:off x="433353" y="1283931"/>
            <a:ext cx="8237538" cy="738664"/>
          </a:xfrm>
        </p:spPr>
        <p:txBody>
          <a:bodyPr/>
          <a:lstStyle/>
          <a:p>
            <a:r>
              <a:rPr lang="en-GB" sz="2400">
                <a:latin typeface="+mn-lt"/>
              </a:rPr>
              <a:t>In this lesson, we will learn how to paint a landscape that is important to our culture.</a:t>
            </a:r>
          </a:p>
        </p:txBody>
      </p:sp>
      <p:pic>
        <p:nvPicPr>
          <p:cNvPr id="5" name="Picture Placeholder 4">
            <a:extLst>
              <a:ext uri="{FF2B5EF4-FFF2-40B4-BE49-F238E27FC236}">
                <a16:creationId xmlns:a16="http://schemas.microsoft.com/office/drawing/2014/main" id="{654BEEA6-7AA5-D64B-BD72-178F06C421EF}"/>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p:blipFill>
        <p:spPr>
          <a:xfrm>
            <a:off x="431799" y="2560708"/>
            <a:ext cx="8239125" cy="3753588"/>
          </a:xfrm>
        </p:spPr>
      </p:pic>
    </p:spTree>
    <p:extLst>
      <p:ext uri="{BB962C8B-B14F-4D97-AF65-F5344CB8AC3E}">
        <p14:creationId xmlns:p14="http://schemas.microsoft.com/office/powerpoint/2010/main" val="2130184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7A7C53-22D6-B402-81D2-4DFC04C03839}"/>
              </a:ext>
            </a:extLst>
          </p:cNvPr>
          <p:cNvSpPr>
            <a:spLocks noGrp="1"/>
          </p:cNvSpPr>
          <p:nvPr>
            <p:ph type="body" sz="quarter" idx="22"/>
          </p:nvPr>
        </p:nvSpPr>
        <p:spPr>
          <a:xfrm>
            <a:off x="441122" y="1278352"/>
            <a:ext cx="8237538" cy="1255728"/>
          </a:xfrm>
        </p:spPr>
        <p:txBody>
          <a:bodyPr/>
          <a:lstStyle/>
          <a:p>
            <a:r>
              <a:rPr lang="en-US"/>
              <a:t>You will be successful when you can:</a:t>
            </a:r>
          </a:p>
          <a:p>
            <a:pPr marL="571500" indent="-571500">
              <a:buChar char="•"/>
            </a:pPr>
            <a:r>
              <a:rPr lang="en-US" b="1">
                <a:solidFill>
                  <a:schemeClr val="accent1"/>
                </a:solidFill>
              </a:rPr>
              <a:t>identify </a:t>
            </a:r>
            <a:r>
              <a:rPr lang="en-US"/>
              <a:t> different parts of the landscape from a photo</a:t>
            </a:r>
          </a:p>
          <a:p>
            <a:pPr marL="571500" indent="-571500">
              <a:buChar char="•"/>
            </a:pPr>
            <a:r>
              <a:rPr lang="en-US" b="1">
                <a:solidFill>
                  <a:schemeClr val="accent1"/>
                </a:solidFill>
              </a:rPr>
              <a:t>choose </a:t>
            </a:r>
            <a:r>
              <a:rPr lang="en-US">
                <a:solidFill>
                  <a:schemeClr val="tx1"/>
                </a:solidFill>
              </a:rPr>
              <a:t>realistic </a:t>
            </a:r>
            <a:r>
              <a:rPr lang="en-US" err="1">
                <a:solidFill>
                  <a:schemeClr val="tx1"/>
                </a:solidFill>
              </a:rPr>
              <a:t>colours</a:t>
            </a:r>
            <a:r>
              <a:rPr lang="en-US">
                <a:solidFill>
                  <a:schemeClr val="tx1"/>
                </a:solidFill>
              </a:rPr>
              <a:t> to paint your landscape.</a:t>
            </a:r>
            <a:endParaRPr lang="en-US"/>
          </a:p>
        </p:txBody>
      </p:sp>
    </p:spTree>
    <p:extLst>
      <p:ext uri="{BB962C8B-B14F-4D97-AF65-F5344CB8AC3E}">
        <p14:creationId xmlns:p14="http://schemas.microsoft.com/office/powerpoint/2010/main" val="1943005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ABEA6D-3361-5B55-7B46-89DBDC89D90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99710" y="1268413"/>
            <a:ext cx="7544580" cy="5035206"/>
          </a:xfrm>
          <a:prstGeom prst="rect">
            <a:avLst/>
          </a:prstGeom>
        </p:spPr>
      </p:pic>
      <p:pic>
        <p:nvPicPr>
          <p:cNvPr id="6" name="Picture 5">
            <a:extLst>
              <a:ext uri="{FF2B5EF4-FFF2-40B4-BE49-F238E27FC236}">
                <a16:creationId xmlns:a16="http://schemas.microsoft.com/office/drawing/2014/main" id="{0920B138-7486-0788-5809-82F1751B117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99711" y="1268725"/>
            <a:ext cx="7544580" cy="5034894"/>
          </a:xfrm>
          <a:prstGeom prst="rect">
            <a:avLst/>
          </a:prstGeom>
        </p:spPr>
      </p:pic>
      <p:pic>
        <p:nvPicPr>
          <p:cNvPr id="9" name="Picture 8">
            <a:extLst>
              <a:ext uri="{FF2B5EF4-FFF2-40B4-BE49-F238E27FC236}">
                <a16:creationId xmlns:a16="http://schemas.microsoft.com/office/drawing/2014/main" id="{DE32CB84-DBCA-E14A-B3D2-B7DCC15FF0D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99710" y="1268725"/>
            <a:ext cx="7544580" cy="5034894"/>
          </a:xfrm>
          <a:prstGeom prst="rect">
            <a:avLst/>
          </a:prstGeom>
        </p:spPr>
      </p:pic>
    </p:spTree>
    <p:extLst>
      <p:ext uri="{BB962C8B-B14F-4D97-AF65-F5344CB8AC3E}">
        <p14:creationId xmlns:p14="http://schemas.microsoft.com/office/powerpoint/2010/main" val="217438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412AEBF-5FF7-284A-502D-2FECF914522D}"/>
              </a:ext>
            </a:extLst>
          </p:cNvPr>
          <p:cNvSpPr>
            <a:spLocks noGrp="1"/>
          </p:cNvSpPr>
          <p:nvPr>
            <p:ph type="body" sz="quarter" idx="22"/>
          </p:nvPr>
        </p:nvSpPr>
        <p:spPr>
          <a:xfrm>
            <a:off x="502750" y="1793891"/>
            <a:ext cx="1817914" cy="369332"/>
          </a:xfrm>
        </p:spPr>
        <p:txBody>
          <a:bodyPr/>
          <a:lstStyle/>
          <a:p>
            <a:r>
              <a:rPr lang="en-US">
                <a:latin typeface="+mn-lt"/>
              </a:rPr>
              <a:t>landscape</a:t>
            </a:r>
          </a:p>
        </p:txBody>
      </p:sp>
      <p:sp>
        <p:nvSpPr>
          <p:cNvPr id="9" name="Text Placeholder 8">
            <a:extLst>
              <a:ext uri="{FF2B5EF4-FFF2-40B4-BE49-F238E27FC236}">
                <a16:creationId xmlns:a16="http://schemas.microsoft.com/office/drawing/2014/main" id="{38B50329-46FB-084E-FF57-7724C47EA617}"/>
              </a:ext>
            </a:extLst>
          </p:cNvPr>
          <p:cNvSpPr>
            <a:spLocks noGrp="1"/>
          </p:cNvSpPr>
          <p:nvPr>
            <p:ph type="body" sz="quarter" idx="23"/>
          </p:nvPr>
        </p:nvSpPr>
        <p:spPr>
          <a:xfrm>
            <a:off x="502750" y="4135638"/>
            <a:ext cx="1817914" cy="369332"/>
          </a:xfrm>
        </p:spPr>
        <p:txBody>
          <a:bodyPr/>
          <a:lstStyle/>
          <a:p>
            <a:r>
              <a:rPr lang="en-US">
                <a:latin typeface="+mn-lt"/>
              </a:rPr>
              <a:t>realistic</a:t>
            </a:r>
          </a:p>
        </p:txBody>
      </p:sp>
      <p:sp>
        <p:nvSpPr>
          <p:cNvPr id="10" name="Text Placeholder 9">
            <a:extLst>
              <a:ext uri="{FF2B5EF4-FFF2-40B4-BE49-F238E27FC236}">
                <a16:creationId xmlns:a16="http://schemas.microsoft.com/office/drawing/2014/main" id="{592A885D-E926-C62C-1F56-FD5A8154EDB4}"/>
              </a:ext>
            </a:extLst>
          </p:cNvPr>
          <p:cNvSpPr>
            <a:spLocks noGrp="1"/>
          </p:cNvSpPr>
          <p:nvPr>
            <p:ph type="body" sz="quarter" idx="24"/>
          </p:nvPr>
        </p:nvSpPr>
        <p:spPr>
          <a:xfrm>
            <a:off x="2453183" y="4135638"/>
            <a:ext cx="2893710" cy="1477328"/>
          </a:xfrm>
        </p:spPr>
        <p:txBody>
          <a:bodyPr/>
          <a:lstStyle/>
          <a:p>
            <a:r>
              <a:rPr lang="en-AU"/>
              <a:t>When a picture of something looks like it actually does in real life.</a:t>
            </a:r>
            <a:r>
              <a:rPr lang="en-US"/>
              <a:t> </a:t>
            </a:r>
            <a:endParaRPr lang="en-US">
              <a:latin typeface="+mn-lt"/>
            </a:endParaRPr>
          </a:p>
        </p:txBody>
      </p:sp>
      <p:sp>
        <p:nvSpPr>
          <p:cNvPr id="11" name="Text Placeholder 10">
            <a:extLst>
              <a:ext uri="{FF2B5EF4-FFF2-40B4-BE49-F238E27FC236}">
                <a16:creationId xmlns:a16="http://schemas.microsoft.com/office/drawing/2014/main" id="{055A3552-915B-84AF-EFC8-98470A9DEB46}"/>
              </a:ext>
            </a:extLst>
          </p:cNvPr>
          <p:cNvSpPr>
            <a:spLocks noGrp="1"/>
          </p:cNvSpPr>
          <p:nvPr>
            <p:ph type="body" sz="quarter" idx="25"/>
          </p:nvPr>
        </p:nvSpPr>
        <p:spPr>
          <a:xfrm>
            <a:off x="2453183" y="1791557"/>
            <a:ext cx="2893710" cy="1477328"/>
          </a:xfrm>
        </p:spPr>
        <p:txBody>
          <a:bodyPr/>
          <a:lstStyle/>
          <a:p>
            <a:r>
              <a:rPr lang="en-AU"/>
              <a:t>A picture of the outside world, full of things like hills, trees and lakes.</a:t>
            </a:r>
            <a:r>
              <a:rPr lang="en-US"/>
              <a:t> </a:t>
            </a:r>
            <a:endParaRPr lang="en-US">
              <a:latin typeface="+mn-lt"/>
            </a:endParaRPr>
          </a:p>
        </p:txBody>
      </p:sp>
      <p:pic>
        <p:nvPicPr>
          <p:cNvPr id="3074" name="Picture 2" descr="Kangaroo in Landscape, 1937 - Albert Namatjira">
            <a:extLst>
              <a:ext uri="{FF2B5EF4-FFF2-40B4-BE49-F238E27FC236}">
                <a16:creationId xmlns:a16="http://schemas.microsoft.com/office/drawing/2014/main" id="{3FAF62D8-0805-4D02-5FE5-92C9A8F3F7F2}"/>
              </a:ext>
            </a:extLst>
          </p:cNvPr>
          <p:cNvPicPr>
            <a:picLocks noGrp="1" noChangeAspect="1" noChangeArrowheads="1"/>
          </p:cNvPicPr>
          <p:nvPr>
            <p:ph type="pic" sz="quarter" idx="26"/>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09AED3D-7C54-B6C2-DD2D-4E4943948444}"/>
              </a:ext>
            </a:extLst>
          </p:cNvPr>
          <p:cNvGrpSpPr/>
          <p:nvPr/>
        </p:nvGrpSpPr>
        <p:grpSpPr>
          <a:xfrm>
            <a:off x="5524360" y="4206583"/>
            <a:ext cx="3008367" cy="1931054"/>
            <a:chOff x="5524360" y="4206583"/>
            <a:chExt cx="3008367" cy="1931054"/>
          </a:xfrm>
        </p:grpSpPr>
        <p:pic>
          <p:nvPicPr>
            <p:cNvPr id="1030" name="Picture 6">
              <a:extLst>
                <a:ext uri="{FF2B5EF4-FFF2-40B4-BE49-F238E27FC236}">
                  <a16:creationId xmlns:a16="http://schemas.microsoft.com/office/drawing/2014/main" id="{339EC14D-CA5B-1B1C-0BD0-AEB829F18B63}"/>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a:fillRect/>
            </a:stretch>
          </p:blipFill>
          <p:spPr bwMode="auto">
            <a:xfrm flipH="1">
              <a:off x="5524360" y="4206583"/>
              <a:ext cx="1484849" cy="1931054"/>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Theodore Robinson, Kenyon Cox (American, Warren, Ohio 1856–1919 New York), Pencil on paper, American ">
              <a:extLst>
                <a:ext uri="{FF2B5EF4-FFF2-40B4-BE49-F238E27FC236}">
                  <a16:creationId xmlns:a16="http://schemas.microsoft.com/office/drawing/2014/main" id="{00106A12-B78B-FEA3-3A98-6BAA5AD31C7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7045519" y="4206583"/>
              <a:ext cx="1487208" cy="1931054"/>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BFE5D9E-E53B-C403-78E9-F0A1AD89666A}"/>
                </a:ext>
              </a:extLst>
            </p:cNvPr>
            <p:cNvGrpSpPr/>
            <p:nvPr/>
          </p:nvGrpSpPr>
          <p:grpSpPr>
            <a:xfrm>
              <a:off x="7982810" y="5593443"/>
              <a:ext cx="492857" cy="492857"/>
              <a:chOff x="6235367" y="4719681"/>
              <a:chExt cx="492857" cy="492857"/>
            </a:xfrm>
          </p:grpSpPr>
          <p:sp>
            <p:nvSpPr>
              <p:cNvPr id="4" name="Oval 3">
                <a:extLst>
                  <a:ext uri="{FF2B5EF4-FFF2-40B4-BE49-F238E27FC236}">
                    <a16:creationId xmlns:a16="http://schemas.microsoft.com/office/drawing/2014/main" id="{8CC1A2B6-B2AA-1E6A-B66A-E22B45BBD593}"/>
                  </a:ext>
                </a:extLst>
              </p:cNvPr>
              <p:cNvSpPr/>
              <p:nvPr/>
            </p:nvSpPr>
            <p:spPr>
              <a:xfrm>
                <a:off x="6235367" y="4719681"/>
                <a:ext cx="492857" cy="492857"/>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pic>
            <p:nvPicPr>
              <p:cNvPr id="2" name="Graphic 14" descr="Checkmark with solid fill">
                <a:extLst>
                  <a:ext uri="{FF2B5EF4-FFF2-40B4-BE49-F238E27FC236}">
                    <a16:creationId xmlns:a16="http://schemas.microsoft.com/office/drawing/2014/main" id="{982FF49B-FBB7-D51F-8D91-25D7C5A964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225211">
                <a:off x="6304306" y="4801694"/>
                <a:ext cx="357020" cy="357020"/>
              </a:xfrm>
              <a:prstGeom prst="rect">
                <a:avLst/>
              </a:prstGeom>
            </p:spPr>
          </p:pic>
        </p:grpSp>
        <p:grpSp>
          <p:nvGrpSpPr>
            <p:cNvPr id="12" name="Group 11">
              <a:extLst>
                <a:ext uri="{FF2B5EF4-FFF2-40B4-BE49-F238E27FC236}">
                  <a16:creationId xmlns:a16="http://schemas.microsoft.com/office/drawing/2014/main" id="{F9AE7D31-56E5-53E6-8FC1-EBA79119828D}"/>
                </a:ext>
              </a:extLst>
            </p:cNvPr>
            <p:cNvGrpSpPr/>
            <p:nvPr/>
          </p:nvGrpSpPr>
          <p:grpSpPr>
            <a:xfrm>
              <a:off x="6460227" y="5436426"/>
              <a:ext cx="596650" cy="649876"/>
              <a:chOff x="5947585" y="5283200"/>
              <a:chExt cx="596650" cy="649876"/>
            </a:xfrm>
          </p:grpSpPr>
          <p:sp>
            <p:nvSpPr>
              <p:cNvPr id="5" name="Oval 4">
                <a:extLst>
                  <a:ext uri="{FF2B5EF4-FFF2-40B4-BE49-F238E27FC236}">
                    <a16:creationId xmlns:a16="http://schemas.microsoft.com/office/drawing/2014/main" id="{7ABC4FA7-737B-B665-F51A-9C228DB09CCF}"/>
                  </a:ext>
                </a:extLst>
              </p:cNvPr>
              <p:cNvSpPr/>
              <p:nvPr/>
            </p:nvSpPr>
            <p:spPr>
              <a:xfrm>
                <a:off x="5947585" y="5440219"/>
                <a:ext cx="492857" cy="4928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pic>
            <p:nvPicPr>
              <p:cNvPr id="3" name="Graphic 16" descr="Close with solid fill">
                <a:extLst>
                  <a:ext uri="{FF2B5EF4-FFF2-40B4-BE49-F238E27FC236}">
                    <a16:creationId xmlns:a16="http://schemas.microsoft.com/office/drawing/2014/main" id="{403B9BA2-A492-105E-2846-FC48BD615D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81868" y="5472309"/>
                <a:ext cx="428675" cy="428675"/>
              </a:xfrm>
              <a:prstGeom prst="rect">
                <a:avLst/>
              </a:prstGeom>
            </p:spPr>
          </p:pic>
          <p:sp>
            <p:nvSpPr>
              <p:cNvPr id="7" name="TextBox 6">
                <a:extLst>
                  <a:ext uri="{FF2B5EF4-FFF2-40B4-BE49-F238E27FC236}">
                    <a16:creationId xmlns:a16="http://schemas.microsoft.com/office/drawing/2014/main" id="{43125B7B-C6E3-1AA6-C5C8-4AB716AAA57F}"/>
                  </a:ext>
                </a:extLst>
              </p:cNvPr>
              <p:cNvSpPr txBox="1"/>
              <p:nvPr/>
            </p:nvSpPr>
            <p:spPr>
              <a:xfrm>
                <a:off x="6544235" y="5283200"/>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grpSp>
      </p:grpSp>
    </p:spTree>
    <p:extLst>
      <p:ext uri="{BB962C8B-B14F-4D97-AF65-F5344CB8AC3E}">
        <p14:creationId xmlns:p14="http://schemas.microsoft.com/office/powerpoint/2010/main" val="154669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2" name="Ink 31">
                <a:extLst>
                  <a:ext uri="{FF2B5EF4-FFF2-40B4-BE49-F238E27FC236}">
                    <a16:creationId xmlns:a16="http://schemas.microsoft.com/office/drawing/2014/main" id="{300BE759-035F-19B4-455F-D6A1DDB03DED}"/>
                  </a:ext>
                </a:extLst>
              </p14:cNvPr>
              <p14:cNvContentPartPr/>
              <p14:nvPr/>
            </p14:nvContentPartPr>
            <p14:xfrm>
              <a:off x="4799088" y="3342297"/>
              <a:ext cx="48600" cy="11160"/>
            </p14:xfrm>
          </p:contentPart>
        </mc:Choice>
        <mc:Fallback xmlns="">
          <p:pic>
            <p:nvPicPr>
              <p:cNvPr id="32" name="Ink 31">
                <a:extLst>
                  <a:ext uri="{FF2B5EF4-FFF2-40B4-BE49-F238E27FC236}">
                    <a16:creationId xmlns:a16="http://schemas.microsoft.com/office/drawing/2014/main" id="{300BE759-035F-19B4-455F-D6A1DDB03DED}"/>
                  </a:ext>
                </a:extLst>
              </p:cNvPr>
              <p:cNvPicPr/>
              <p:nvPr/>
            </p:nvPicPr>
            <p:blipFill>
              <a:blip r:embed="rId4"/>
              <a:stretch>
                <a:fillRect/>
              </a:stretch>
            </p:blipFill>
            <p:spPr>
              <a:xfrm>
                <a:off x="4767897" y="3312304"/>
                <a:ext cx="110257" cy="70448"/>
              </a:xfrm>
              <a:prstGeom prst="rect">
                <a:avLst/>
              </a:prstGeom>
            </p:spPr>
          </p:pic>
        </mc:Fallback>
      </mc:AlternateContent>
      <p:sp>
        <p:nvSpPr>
          <p:cNvPr id="36" name="Text Placeholder 35">
            <a:extLst>
              <a:ext uri="{FF2B5EF4-FFF2-40B4-BE49-F238E27FC236}">
                <a16:creationId xmlns:a16="http://schemas.microsoft.com/office/drawing/2014/main" id="{8D4F8B34-9CC9-1550-65EE-CE793E510D7D}"/>
              </a:ext>
            </a:extLst>
          </p:cNvPr>
          <p:cNvSpPr>
            <a:spLocks noGrp="1"/>
          </p:cNvSpPr>
          <p:nvPr>
            <p:ph type="body" sz="quarter" idx="24"/>
          </p:nvPr>
        </p:nvSpPr>
        <p:spPr/>
        <p:txBody>
          <a:bodyPr/>
          <a:lstStyle/>
          <a:p>
            <a:r>
              <a:rPr lang="en-AU" noProof="0"/>
              <a:t>Art Shows the Artist’s Culture</a:t>
            </a:r>
          </a:p>
        </p:txBody>
      </p:sp>
      <p:pic>
        <p:nvPicPr>
          <p:cNvPr id="11" name="Picture 10" descr="A red box with gold dragon designs&#10;&#10;AI-generated content may be incorrect.">
            <a:extLst>
              <a:ext uri="{FF2B5EF4-FFF2-40B4-BE49-F238E27FC236}">
                <a16:creationId xmlns:a16="http://schemas.microsoft.com/office/drawing/2014/main" id="{5E31A52C-E880-46A6-3E78-55EBA892463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353845" y="1675947"/>
            <a:ext cx="6127903" cy="4234130"/>
          </a:xfrm>
          <a:prstGeom prst="rect">
            <a:avLst/>
          </a:prstGeom>
          <a:ln w="63500">
            <a:noFill/>
          </a:ln>
        </p:spPr>
      </p:pic>
      <p:grpSp>
        <p:nvGrpSpPr>
          <p:cNvPr id="10" name="Group 9">
            <a:extLst>
              <a:ext uri="{FF2B5EF4-FFF2-40B4-BE49-F238E27FC236}">
                <a16:creationId xmlns:a16="http://schemas.microsoft.com/office/drawing/2014/main" id="{8AAF10D4-8B37-AD53-3968-69CECCE28CBB}"/>
              </a:ext>
            </a:extLst>
          </p:cNvPr>
          <p:cNvGrpSpPr/>
          <p:nvPr/>
        </p:nvGrpSpPr>
        <p:grpSpPr>
          <a:xfrm>
            <a:off x="551581" y="4613408"/>
            <a:ext cx="1296669" cy="1296669"/>
            <a:chOff x="5734010" y="1087975"/>
            <a:chExt cx="1754482" cy="1754482"/>
          </a:xfrm>
        </p:grpSpPr>
        <p:sp>
          <p:nvSpPr>
            <p:cNvPr id="3" name="Oval 2">
              <a:extLst>
                <a:ext uri="{FF2B5EF4-FFF2-40B4-BE49-F238E27FC236}">
                  <a16:creationId xmlns:a16="http://schemas.microsoft.com/office/drawing/2014/main" id="{4F0649D0-F168-158A-797A-0E69D1D16495}"/>
                </a:ext>
              </a:extLst>
            </p:cNvPr>
            <p:cNvSpPr/>
            <p:nvPr/>
          </p:nvSpPr>
          <p:spPr>
            <a:xfrm>
              <a:off x="5734010" y="1087975"/>
              <a:ext cx="1754482" cy="1754482"/>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grpSp>
          <p:nvGrpSpPr>
            <p:cNvPr id="5" name="Group 4">
              <a:extLst>
                <a:ext uri="{FF2B5EF4-FFF2-40B4-BE49-F238E27FC236}">
                  <a16:creationId xmlns:a16="http://schemas.microsoft.com/office/drawing/2014/main" id="{8B8C11C8-94BF-6043-D355-57A0253ADE91}"/>
                </a:ext>
              </a:extLst>
            </p:cNvPr>
            <p:cNvGrpSpPr/>
            <p:nvPr/>
          </p:nvGrpSpPr>
          <p:grpSpPr>
            <a:xfrm>
              <a:off x="6115743" y="1481962"/>
              <a:ext cx="1022551" cy="997406"/>
              <a:chOff x="1666185" y="2381127"/>
              <a:chExt cx="858129" cy="837028"/>
            </a:xfrm>
          </p:grpSpPr>
          <p:sp>
            <p:nvSpPr>
              <p:cNvPr id="6" name="Oval 5">
                <a:extLst>
                  <a:ext uri="{FF2B5EF4-FFF2-40B4-BE49-F238E27FC236}">
                    <a16:creationId xmlns:a16="http://schemas.microsoft.com/office/drawing/2014/main" id="{62AFA2F8-1DAE-136D-AEB0-1D2680002963}"/>
                  </a:ext>
                </a:extLst>
              </p:cNvPr>
              <p:cNvSpPr/>
              <p:nvPr/>
            </p:nvSpPr>
            <p:spPr>
              <a:xfrm>
                <a:off x="1666185" y="2381127"/>
                <a:ext cx="858129" cy="837028"/>
              </a:xfrm>
              <a:custGeom>
                <a:avLst/>
                <a:gdLst>
                  <a:gd name="connsiteX0" fmla="*/ 0 w 858129"/>
                  <a:gd name="connsiteY0" fmla="*/ 418514 h 837028"/>
                  <a:gd name="connsiteX1" fmla="*/ 429065 w 858129"/>
                  <a:gd name="connsiteY1" fmla="*/ 0 h 837028"/>
                  <a:gd name="connsiteX2" fmla="*/ 858130 w 858129"/>
                  <a:gd name="connsiteY2" fmla="*/ 418514 h 837028"/>
                  <a:gd name="connsiteX3" fmla="*/ 429065 w 858129"/>
                  <a:gd name="connsiteY3" fmla="*/ 837028 h 837028"/>
                  <a:gd name="connsiteX4" fmla="*/ 0 w 858129"/>
                  <a:gd name="connsiteY4" fmla="*/ 418514 h 83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129" h="837028" extrusionOk="0">
                    <a:moveTo>
                      <a:pt x="0" y="418514"/>
                    </a:moveTo>
                    <a:cubicBezTo>
                      <a:pt x="-55942" y="152869"/>
                      <a:pt x="167495" y="9234"/>
                      <a:pt x="429065" y="0"/>
                    </a:cubicBezTo>
                    <a:cubicBezTo>
                      <a:pt x="677975" y="2515"/>
                      <a:pt x="822433" y="188510"/>
                      <a:pt x="858130" y="418514"/>
                    </a:cubicBezTo>
                    <a:cubicBezTo>
                      <a:pt x="822419" y="684527"/>
                      <a:pt x="656273" y="890965"/>
                      <a:pt x="429065" y="837028"/>
                    </a:cubicBezTo>
                    <a:cubicBezTo>
                      <a:pt x="156858" y="817747"/>
                      <a:pt x="25733" y="661949"/>
                      <a:pt x="0" y="418514"/>
                    </a:cubicBezTo>
                    <a:close/>
                  </a:path>
                </a:pathLst>
              </a:custGeom>
              <a:noFill/>
              <a:ln w="92075">
                <a:solidFill>
                  <a:schemeClr val="accent1"/>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7" name="Oval 6">
                <a:extLst>
                  <a:ext uri="{FF2B5EF4-FFF2-40B4-BE49-F238E27FC236}">
                    <a16:creationId xmlns:a16="http://schemas.microsoft.com/office/drawing/2014/main" id="{E07707F3-8063-BD76-FD1D-A261D3F0F5BF}"/>
                  </a:ext>
                </a:extLst>
              </p:cNvPr>
              <p:cNvSpPr/>
              <p:nvPr/>
            </p:nvSpPr>
            <p:spPr>
              <a:xfrm>
                <a:off x="1819757" y="2535871"/>
                <a:ext cx="550984" cy="527539"/>
              </a:xfrm>
              <a:custGeom>
                <a:avLst/>
                <a:gdLst>
                  <a:gd name="connsiteX0" fmla="*/ 0 w 550984"/>
                  <a:gd name="connsiteY0" fmla="*/ 263770 h 527539"/>
                  <a:gd name="connsiteX1" fmla="*/ 275492 w 550984"/>
                  <a:gd name="connsiteY1" fmla="*/ 0 h 527539"/>
                  <a:gd name="connsiteX2" fmla="*/ 550984 w 550984"/>
                  <a:gd name="connsiteY2" fmla="*/ 263770 h 527539"/>
                  <a:gd name="connsiteX3" fmla="*/ 275492 w 550984"/>
                  <a:gd name="connsiteY3" fmla="*/ 527540 h 527539"/>
                  <a:gd name="connsiteX4" fmla="*/ 0 w 550984"/>
                  <a:gd name="connsiteY4" fmla="*/ 263770 h 527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984" h="527539" extrusionOk="0">
                    <a:moveTo>
                      <a:pt x="0" y="263770"/>
                    </a:moveTo>
                    <a:cubicBezTo>
                      <a:pt x="-6978" y="113790"/>
                      <a:pt x="109711" y="5116"/>
                      <a:pt x="275492" y="0"/>
                    </a:cubicBezTo>
                    <a:cubicBezTo>
                      <a:pt x="453194" y="5379"/>
                      <a:pt x="522738" y="118992"/>
                      <a:pt x="550984" y="263770"/>
                    </a:cubicBezTo>
                    <a:cubicBezTo>
                      <a:pt x="522328" y="437430"/>
                      <a:pt x="426763" y="532398"/>
                      <a:pt x="275492" y="527540"/>
                    </a:cubicBezTo>
                    <a:cubicBezTo>
                      <a:pt x="88400" y="508422"/>
                      <a:pt x="2969" y="410864"/>
                      <a:pt x="0" y="263770"/>
                    </a:cubicBezTo>
                    <a:close/>
                  </a:path>
                </a:pathLst>
              </a:custGeom>
              <a:noFill/>
              <a:ln w="92075">
                <a:solidFill>
                  <a:schemeClr val="accent1"/>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8" name="Oval 7">
                <a:extLst>
                  <a:ext uri="{FF2B5EF4-FFF2-40B4-BE49-F238E27FC236}">
                    <a16:creationId xmlns:a16="http://schemas.microsoft.com/office/drawing/2014/main" id="{5E2647BE-2852-485E-2CC7-0FFC2D8085FC}"/>
                  </a:ext>
                </a:extLst>
              </p:cNvPr>
              <p:cNvSpPr/>
              <p:nvPr/>
            </p:nvSpPr>
            <p:spPr>
              <a:xfrm>
                <a:off x="1972157" y="2688271"/>
                <a:ext cx="222843" cy="213361"/>
              </a:xfrm>
              <a:custGeom>
                <a:avLst/>
                <a:gdLst>
                  <a:gd name="connsiteX0" fmla="*/ 0 w 222843"/>
                  <a:gd name="connsiteY0" fmla="*/ 106681 h 213361"/>
                  <a:gd name="connsiteX1" fmla="*/ 111422 w 222843"/>
                  <a:gd name="connsiteY1" fmla="*/ 0 h 213361"/>
                  <a:gd name="connsiteX2" fmla="*/ 222844 w 222843"/>
                  <a:gd name="connsiteY2" fmla="*/ 106681 h 213361"/>
                  <a:gd name="connsiteX3" fmla="*/ 111422 w 222843"/>
                  <a:gd name="connsiteY3" fmla="*/ 213362 h 213361"/>
                  <a:gd name="connsiteX4" fmla="*/ 0 w 222843"/>
                  <a:gd name="connsiteY4" fmla="*/ 106681 h 213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43" h="213361" extrusionOk="0">
                    <a:moveTo>
                      <a:pt x="0" y="106681"/>
                    </a:moveTo>
                    <a:cubicBezTo>
                      <a:pt x="-6254" y="43906"/>
                      <a:pt x="44910" y="1867"/>
                      <a:pt x="111422" y="0"/>
                    </a:cubicBezTo>
                    <a:cubicBezTo>
                      <a:pt x="189257" y="3431"/>
                      <a:pt x="205887" y="48302"/>
                      <a:pt x="222844" y="106681"/>
                    </a:cubicBezTo>
                    <a:cubicBezTo>
                      <a:pt x="211704" y="176478"/>
                      <a:pt x="172314" y="216927"/>
                      <a:pt x="111422" y="213362"/>
                    </a:cubicBezTo>
                    <a:cubicBezTo>
                      <a:pt x="38910" y="207357"/>
                      <a:pt x="4761" y="167874"/>
                      <a:pt x="0" y="106681"/>
                    </a:cubicBezTo>
                    <a:close/>
                  </a:path>
                </a:pathLst>
              </a:custGeom>
              <a:noFill/>
              <a:ln w="92075">
                <a:solidFill>
                  <a:schemeClr val="accent1"/>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grpSp>
      </p:grpSp>
      <p:grpSp>
        <p:nvGrpSpPr>
          <p:cNvPr id="25" name="Group 24">
            <a:extLst>
              <a:ext uri="{FF2B5EF4-FFF2-40B4-BE49-F238E27FC236}">
                <a16:creationId xmlns:a16="http://schemas.microsoft.com/office/drawing/2014/main" id="{DAF9842F-F700-4583-30F7-35411AAA77F4}"/>
              </a:ext>
            </a:extLst>
          </p:cNvPr>
          <p:cNvGrpSpPr/>
          <p:nvPr/>
        </p:nvGrpSpPr>
        <p:grpSpPr>
          <a:xfrm>
            <a:off x="560709" y="1556062"/>
            <a:ext cx="1296669" cy="1296669"/>
            <a:chOff x="754344" y="2803663"/>
            <a:chExt cx="1754482" cy="1754482"/>
          </a:xfrm>
        </p:grpSpPr>
        <p:sp>
          <p:nvSpPr>
            <p:cNvPr id="26" name="Oval 25">
              <a:extLst>
                <a:ext uri="{FF2B5EF4-FFF2-40B4-BE49-F238E27FC236}">
                  <a16:creationId xmlns:a16="http://schemas.microsoft.com/office/drawing/2014/main" id="{9537166E-EBBB-94F2-8D58-727CE0A0B751}"/>
                </a:ext>
              </a:extLst>
            </p:cNvPr>
            <p:cNvSpPr/>
            <p:nvPr/>
          </p:nvSpPr>
          <p:spPr>
            <a:xfrm>
              <a:off x="754344" y="2803663"/>
              <a:ext cx="1754482" cy="1754482"/>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pic>
          <p:nvPicPr>
            <p:cNvPr id="27" name="Graphic 26" descr="Dragon with solid fill">
              <a:extLst>
                <a:ext uri="{FF2B5EF4-FFF2-40B4-BE49-F238E27FC236}">
                  <a16:creationId xmlns:a16="http://schemas.microsoft.com/office/drawing/2014/main" id="{F3AF8D72-D777-2807-748D-3ED01BE0CF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4156" y="3147784"/>
              <a:ext cx="1137107" cy="1137107"/>
            </a:xfrm>
            <a:prstGeom prst="rect">
              <a:avLst/>
            </a:prstGeom>
          </p:spPr>
        </p:pic>
      </p:grpSp>
      <p:grpSp>
        <p:nvGrpSpPr>
          <p:cNvPr id="13" name="Group 12">
            <a:extLst>
              <a:ext uri="{FF2B5EF4-FFF2-40B4-BE49-F238E27FC236}">
                <a16:creationId xmlns:a16="http://schemas.microsoft.com/office/drawing/2014/main" id="{4C893576-B81B-92EA-F7B4-586C414942F7}"/>
              </a:ext>
            </a:extLst>
          </p:cNvPr>
          <p:cNvGrpSpPr/>
          <p:nvPr/>
        </p:nvGrpSpPr>
        <p:grpSpPr>
          <a:xfrm>
            <a:off x="560709" y="3084735"/>
            <a:ext cx="1296669" cy="1296669"/>
            <a:chOff x="3932793" y="1439379"/>
            <a:chExt cx="1296669" cy="1296669"/>
          </a:xfrm>
        </p:grpSpPr>
        <p:sp>
          <p:nvSpPr>
            <p:cNvPr id="39" name="Oval 38">
              <a:extLst>
                <a:ext uri="{FF2B5EF4-FFF2-40B4-BE49-F238E27FC236}">
                  <a16:creationId xmlns:a16="http://schemas.microsoft.com/office/drawing/2014/main" id="{E1A6C09D-E53D-F4C2-5749-9FE8999428BF}"/>
                </a:ext>
              </a:extLst>
            </p:cNvPr>
            <p:cNvSpPr/>
            <p:nvPr/>
          </p:nvSpPr>
          <p:spPr>
            <a:xfrm>
              <a:off x="3932793" y="1439379"/>
              <a:ext cx="1296669" cy="1296669"/>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12" name="Freeform 11">
              <a:extLst>
                <a:ext uri="{FF2B5EF4-FFF2-40B4-BE49-F238E27FC236}">
                  <a16:creationId xmlns:a16="http://schemas.microsoft.com/office/drawing/2014/main" id="{1EFD5C2A-1047-739E-CAB7-22E7478D759E}"/>
                </a:ext>
              </a:extLst>
            </p:cNvPr>
            <p:cNvSpPr/>
            <p:nvPr/>
          </p:nvSpPr>
          <p:spPr>
            <a:xfrm>
              <a:off x="4320413" y="1671383"/>
              <a:ext cx="539750" cy="847725"/>
            </a:xfrm>
            <a:custGeom>
              <a:avLst/>
              <a:gdLst>
                <a:gd name="connsiteX0" fmla="*/ 0 w 539750"/>
                <a:gd name="connsiteY0" fmla="*/ 212725 h 847725"/>
                <a:gd name="connsiteX1" fmla="*/ 0 w 539750"/>
                <a:gd name="connsiteY1" fmla="*/ 381000 h 847725"/>
                <a:gd name="connsiteX2" fmla="*/ 184150 w 539750"/>
                <a:gd name="connsiteY2" fmla="*/ 381000 h 847725"/>
                <a:gd name="connsiteX3" fmla="*/ 184150 w 539750"/>
                <a:gd name="connsiteY3" fmla="*/ 847725 h 847725"/>
                <a:gd name="connsiteX4" fmla="*/ 352425 w 539750"/>
                <a:gd name="connsiteY4" fmla="*/ 847725 h 847725"/>
                <a:gd name="connsiteX5" fmla="*/ 352425 w 539750"/>
                <a:gd name="connsiteY5" fmla="*/ 377825 h 847725"/>
                <a:gd name="connsiteX6" fmla="*/ 539750 w 539750"/>
                <a:gd name="connsiteY6" fmla="*/ 377825 h 847725"/>
                <a:gd name="connsiteX7" fmla="*/ 539750 w 539750"/>
                <a:gd name="connsiteY7" fmla="*/ 212725 h 847725"/>
                <a:gd name="connsiteX8" fmla="*/ 349250 w 539750"/>
                <a:gd name="connsiteY8" fmla="*/ 212725 h 847725"/>
                <a:gd name="connsiteX9" fmla="*/ 349250 w 539750"/>
                <a:gd name="connsiteY9" fmla="*/ 0 h 847725"/>
                <a:gd name="connsiteX10" fmla="*/ 177800 w 539750"/>
                <a:gd name="connsiteY10" fmla="*/ 0 h 847725"/>
                <a:gd name="connsiteX11" fmla="*/ 177800 w 539750"/>
                <a:gd name="connsiteY11" fmla="*/ 215900 h 847725"/>
                <a:gd name="connsiteX12" fmla="*/ 0 w 539750"/>
                <a:gd name="connsiteY12" fmla="*/ 212725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750" h="847725">
                  <a:moveTo>
                    <a:pt x="0" y="212725"/>
                  </a:moveTo>
                  <a:lnTo>
                    <a:pt x="0" y="381000"/>
                  </a:lnTo>
                  <a:lnTo>
                    <a:pt x="184150" y="381000"/>
                  </a:lnTo>
                  <a:lnTo>
                    <a:pt x="184150" y="847725"/>
                  </a:lnTo>
                  <a:lnTo>
                    <a:pt x="352425" y="847725"/>
                  </a:lnTo>
                  <a:lnTo>
                    <a:pt x="352425" y="377825"/>
                  </a:lnTo>
                  <a:lnTo>
                    <a:pt x="539750" y="377825"/>
                  </a:lnTo>
                  <a:lnTo>
                    <a:pt x="539750" y="212725"/>
                  </a:lnTo>
                  <a:lnTo>
                    <a:pt x="349250" y="212725"/>
                  </a:lnTo>
                  <a:lnTo>
                    <a:pt x="349250" y="0"/>
                  </a:lnTo>
                  <a:lnTo>
                    <a:pt x="177800" y="0"/>
                  </a:lnTo>
                  <a:lnTo>
                    <a:pt x="177800" y="215900"/>
                  </a:lnTo>
                  <a:lnTo>
                    <a:pt x="0" y="2127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accent1"/>
                </a:solidFill>
              </a:endParaRPr>
            </a:p>
          </p:txBody>
        </p:sp>
      </p:grpSp>
      <p:cxnSp>
        <p:nvCxnSpPr>
          <p:cNvPr id="4" name="Straight Connector 3">
            <a:extLst>
              <a:ext uri="{FF2B5EF4-FFF2-40B4-BE49-F238E27FC236}">
                <a16:creationId xmlns:a16="http://schemas.microsoft.com/office/drawing/2014/main" id="{D0E16941-5708-3273-E65B-223075549D1D}"/>
              </a:ext>
            </a:extLst>
          </p:cNvPr>
          <p:cNvCxnSpPr>
            <a:cxnSpLocks/>
          </p:cNvCxnSpPr>
          <p:nvPr/>
        </p:nvCxnSpPr>
        <p:spPr>
          <a:xfrm>
            <a:off x="2116899" y="1270939"/>
            <a:ext cx="0" cy="5037787"/>
          </a:xfrm>
          <a:prstGeom prst="line">
            <a:avLst/>
          </a:prstGeom>
          <a:ln w="9525">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descr="A blue and white plate with a dragon design&#10;&#10;AI-generated content may be incorrect.">
            <a:extLst>
              <a:ext uri="{FF2B5EF4-FFF2-40B4-BE49-F238E27FC236}">
                <a16:creationId xmlns:a16="http://schemas.microsoft.com/office/drawing/2014/main" id="{D0FF4598-18FE-B441-7908-298EC202BE78}"/>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2902232" y="1298381"/>
            <a:ext cx="5138603" cy="4989262"/>
          </a:xfrm>
          <a:prstGeom prst="rect">
            <a:avLst/>
          </a:prstGeom>
          <a:ln w="63500">
            <a:noFill/>
          </a:ln>
        </p:spPr>
      </p:pic>
      <p:pic>
        <p:nvPicPr>
          <p:cNvPr id="43" name="Picture 42" descr="A painting of a person carrying a cross&#10;&#10;AI-generated content may be incorrect.">
            <a:extLst>
              <a:ext uri="{FF2B5EF4-FFF2-40B4-BE49-F238E27FC236}">
                <a16:creationId xmlns:a16="http://schemas.microsoft.com/office/drawing/2014/main" id="{1601B10C-16DC-8435-3A73-8E4EC04AF2C6}"/>
              </a:ext>
            </a:extLst>
          </p:cNvPr>
          <p:cNvPicPr>
            <a:picLocks noChangeAspect="1"/>
          </p:cNvPicPr>
          <p:nvPr/>
        </p:nvPicPr>
        <p:blipFill>
          <a:blip r:embed="rId9" cstate="screen">
            <a:extLst>
              <a:ext uri="{28A0092B-C50C-407E-A947-70E740481C1C}">
                <a14:useLocalDpi xmlns:a14="http://schemas.microsoft.com/office/drawing/2010/main"/>
              </a:ext>
            </a:extLst>
          </a:blip>
          <a:srcRect l="-743" r="-561"/>
          <a:stretch>
            <a:fillRect/>
          </a:stretch>
        </p:blipFill>
        <p:spPr>
          <a:xfrm>
            <a:off x="2494273" y="1270939"/>
            <a:ext cx="5858134" cy="5016704"/>
          </a:xfrm>
          <a:prstGeom prst="rect">
            <a:avLst/>
          </a:prstGeom>
          <a:ln w="63500">
            <a:noFill/>
          </a:ln>
        </p:spPr>
      </p:pic>
      <p:pic>
        <p:nvPicPr>
          <p:cNvPr id="33" name="Picture 32" descr="A painting of a person carrying a cross&#10;&#10;AI-generated content may be incorrect.">
            <a:extLst>
              <a:ext uri="{FF2B5EF4-FFF2-40B4-BE49-F238E27FC236}">
                <a16:creationId xmlns:a16="http://schemas.microsoft.com/office/drawing/2014/main" id="{2DCCC9B0-92A5-9494-0342-0102C2A130B7}"/>
              </a:ext>
            </a:extLst>
          </p:cNvPr>
          <p:cNvPicPr>
            <a:picLocks noChangeAspect="1"/>
          </p:cNvPicPr>
          <p:nvPr/>
        </p:nvPicPr>
        <p:blipFill>
          <a:blip r:embed="rId10" cstate="screen">
            <a:extLst>
              <a:ext uri="{28A0092B-C50C-407E-A947-70E740481C1C}">
                <a14:useLocalDpi xmlns:a14="http://schemas.microsoft.com/office/drawing/2010/main"/>
              </a:ext>
            </a:extLst>
          </a:blip>
          <a:srcRect r="-158"/>
          <a:stretch>
            <a:fillRect/>
          </a:stretch>
        </p:blipFill>
        <p:spPr>
          <a:xfrm>
            <a:off x="3202003" y="1283961"/>
            <a:ext cx="4442673" cy="5018101"/>
          </a:xfrm>
          <a:prstGeom prst="rect">
            <a:avLst/>
          </a:prstGeom>
          <a:ln w="63500">
            <a:noFill/>
          </a:ln>
        </p:spPr>
      </p:pic>
      <p:pic>
        <p:nvPicPr>
          <p:cNvPr id="15" name="Picture Placeholder 2" descr="A colorful art piece with different shapes and colors&#10;&#10;AI-generated content may be incorrect.">
            <a:extLst>
              <a:ext uri="{FF2B5EF4-FFF2-40B4-BE49-F238E27FC236}">
                <a16:creationId xmlns:a16="http://schemas.microsoft.com/office/drawing/2014/main" id="{50F87B3C-2FF2-204F-1030-3495D58C6313}"/>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2930376" y="1279207"/>
            <a:ext cx="5082314" cy="5027607"/>
          </a:xfrm>
          <a:prstGeom prst="rect">
            <a:avLst/>
          </a:prstGeom>
        </p:spPr>
      </p:pic>
      <p:pic>
        <p:nvPicPr>
          <p:cNvPr id="16" name="Picture 2">
            <a:extLst>
              <a:ext uri="{FF2B5EF4-FFF2-40B4-BE49-F238E27FC236}">
                <a16:creationId xmlns:a16="http://schemas.microsoft.com/office/drawing/2014/main" id="{871A0190-5862-7BC9-5A20-6D6A557BE5BF}"/>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p:blipFill>
        <p:spPr bwMode="auto">
          <a:xfrm>
            <a:off x="2930400" y="1755092"/>
            <a:ext cx="5082314" cy="40556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BC43678-1D6F-CABE-2A31-28B18EB8FC93}"/>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450000" y="1279207"/>
            <a:ext cx="8244000" cy="5018638"/>
          </a:xfrm>
          <a:prstGeom prst="rect">
            <a:avLst/>
          </a:prstGeom>
        </p:spPr>
      </p:pic>
      <p:pic>
        <p:nvPicPr>
          <p:cNvPr id="14" name="Picture 13">
            <a:extLst>
              <a:ext uri="{FF2B5EF4-FFF2-40B4-BE49-F238E27FC236}">
                <a16:creationId xmlns:a16="http://schemas.microsoft.com/office/drawing/2014/main" id="{22267494-353E-2DE3-5E12-B00EF637237B}"/>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450000" y="1270939"/>
            <a:ext cx="8243888" cy="5040000"/>
          </a:xfrm>
          <a:prstGeom prst="rect">
            <a:avLst/>
          </a:prstGeom>
        </p:spPr>
      </p:pic>
      <p:pic>
        <p:nvPicPr>
          <p:cNvPr id="2" name="Picture 1">
            <a:extLst>
              <a:ext uri="{FF2B5EF4-FFF2-40B4-BE49-F238E27FC236}">
                <a16:creationId xmlns:a16="http://schemas.microsoft.com/office/drawing/2014/main" id="{2A729097-24CD-D9EA-DFB1-DD0218A97792}"/>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449888" y="1266814"/>
            <a:ext cx="8243884" cy="5040000"/>
          </a:xfrm>
          <a:prstGeom prst="rect">
            <a:avLst/>
          </a:prstGeom>
        </p:spPr>
      </p:pic>
    </p:spTree>
    <p:extLst>
      <p:ext uri="{BB962C8B-B14F-4D97-AF65-F5344CB8AC3E}">
        <p14:creationId xmlns:p14="http://schemas.microsoft.com/office/powerpoint/2010/main" val="353825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9" presetClass="emph" presetSubtype="0" nodeType="withEffect">
                                  <p:stCondLst>
                                    <p:cond delay="0"/>
                                  </p:stCondLst>
                                  <p:childTnLst>
                                    <p:set>
                                      <p:cBhvr>
                                        <p:cTn id="12" dur="indefinite"/>
                                        <p:tgtEl>
                                          <p:spTgt spid="10"/>
                                        </p:tgtEl>
                                        <p:attrNameLst>
                                          <p:attrName>style.opacity</p:attrName>
                                        </p:attrNameLst>
                                      </p:cBhvr>
                                      <p:to>
                                        <p:strVal val="0.25"/>
                                      </p:to>
                                    </p:set>
                                    <p:animEffect filter="image" prLst="opacity: 0.25">
                                      <p:cBhvr rctx="IE">
                                        <p:cTn id="13" dur="indefinite"/>
                                        <p:tgtEl>
                                          <p:spTgt spid="10"/>
                                        </p:tgtEl>
                                      </p:cBhvr>
                                    </p:animEffect>
                                  </p:childTnLst>
                                </p:cTn>
                              </p:par>
                              <p:par>
                                <p:cTn id="14" presetID="9" presetClass="emph" presetSubtype="0" nodeType="withEffect">
                                  <p:stCondLst>
                                    <p:cond delay="0"/>
                                  </p:stCondLst>
                                  <p:childTnLst>
                                    <p:set>
                                      <p:cBhvr>
                                        <p:cTn id="15" dur="indefinite"/>
                                        <p:tgtEl>
                                          <p:spTgt spid="13"/>
                                        </p:tgtEl>
                                        <p:attrNameLst>
                                          <p:attrName>style.opacity</p:attrName>
                                        </p:attrNameLst>
                                      </p:cBhvr>
                                      <p:to>
                                        <p:strVal val="0.25"/>
                                      </p:to>
                                    </p:set>
                                    <p:animEffect filter="image" prLst="opacity: 0.25">
                                      <p:cBhvr rctx="IE">
                                        <p:cTn id="16" dur="indefinite"/>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9" presetClass="emph" presetSubtype="0" nodeType="withEffect">
                                  <p:stCondLst>
                                    <p:cond delay="0"/>
                                  </p:stCondLst>
                                  <p:childTnLst>
                                    <p:set>
                                      <p:cBhvr>
                                        <p:cTn id="28" dur="indefinite"/>
                                        <p:tgtEl>
                                          <p:spTgt spid="13"/>
                                        </p:tgtEl>
                                        <p:attrNameLst>
                                          <p:attrName>style.opacity</p:attrName>
                                        </p:attrNameLst>
                                      </p:cBhvr>
                                      <p:to>
                                        <p:strVal val="1"/>
                                      </p:to>
                                    </p:set>
                                    <p:animEffect filter="image" prLst="opacity: 1">
                                      <p:cBhvr rctx="IE">
                                        <p:cTn id="29" dur="indefinite"/>
                                        <p:tgtEl>
                                          <p:spTgt spid="13"/>
                                        </p:tgtEl>
                                      </p:cBhvr>
                                    </p:animEffect>
                                  </p:childTnLst>
                                </p:cTn>
                              </p:par>
                              <p:par>
                                <p:cTn id="30" presetID="9" presetClass="emph" presetSubtype="0" nodeType="withEffect">
                                  <p:stCondLst>
                                    <p:cond delay="0"/>
                                  </p:stCondLst>
                                  <p:childTnLst>
                                    <p:set>
                                      <p:cBhvr>
                                        <p:cTn id="31" dur="indefinite"/>
                                        <p:tgtEl>
                                          <p:spTgt spid="25"/>
                                        </p:tgtEl>
                                        <p:attrNameLst>
                                          <p:attrName>style.opacity</p:attrName>
                                        </p:attrNameLst>
                                      </p:cBhvr>
                                      <p:to>
                                        <p:strVal val="0.25"/>
                                      </p:to>
                                    </p:set>
                                    <p:animEffect filter="image" prLst="opacity: 0.25">
                                      <p:cBhvr rctx="IE">
                                        <p:cTn id="32" dur="indefinite"/>
                                        <p:tgtEl>
                                          <p:spTgt spid="25"/>
                                        </p:tgtEl>
                                      </p:cBhvr>
                                    </p:animEffect>
                                  </p:childTnLst>
                                </p:cTn>
                              </p:par>
                              <p:par>
                                <p:cTn id="33" presetID="9" presetClass="emph" presetSubtype="0" nodeType="withEffect">
                                  <p:stCondLst>
                                    <p:cond delay="0"/>
                                  </p:stCondLst>
                                  <p:childTnLst>
                                    <p:set>
                                      <p:cBhvr>
                                        <p:cTn id="34" dur="indefinite"/>
                                        <p:tgtEl>
                                          <p:spTgt spid="10"/>
                                        </p:tgtEl>
                                        <p:attrNameLst>
                                          <p:attrName>style.opacity</p:attrName>
                                        </p:attrNameLst>
                                      </p:cBhvr>
                                      <p:to>
                                        <p:strVal val="0.25"/>
                                      </p:to>
                                    </p:set>
                                    <p:animEffect filter="image" prLst="opacity: 0.25">
                                      <p:cBhvr rctx="IE">
                                        <p:cTn id="35" dur="indefinite"/>
                                        <p:tgtEl>
                                          <p:spTgt spid="10"/>
                                        </p:tgtEl>
                                      </p:cBhvr>
                                    </p:animEffect>
                                  </p:childTnLst>
                                </p:cTn>
                              </p:par>
                              <p:par>
                                <p:cTn id="36" presetID="1" presetClass="entr" presetSubtype="0"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43"/>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33"/>
                                        </p:tgtEl>
                                        <p:attrNameLst>
                                          <p:attrName>style.visibility</p:attrName>
                                        </p:attrNameLst>
                                      </p:cBhvr>
                                      <p:to>
                                        <p:strVal val="hidden"/>
                                      </p:to>
                                    </p:set>
                                  </p:childTnLst>
                                </p:cTn>
                              </p:par>
                              <p:par>
                                <p:cTn id="48" presetID="9" presetClass="emph" presetSubtype="0" nodeType="withEffect">
                                  <p:stCondLst>
                                    <p:cond delay="0"/>
                                  </p:stCondLst>
                                  <p:childTnLst>
                                    <p:set>
                                      <p:cBhvr>
                                        <p:cTn id="49" dur="indefinite"/>
                                        <p:tgtEl>
                                          <p:spTgt spid="10"/>
                                        </p:tgtEl>
                                        <p:attrNameLst>
                                          <p:attrName>style.opacity</p:attrName>
                                        </p:attrNameLst>
                                      </p:cBhvr>
                                      <p:to>
                                        <p:strVal val="1"/>
                                      </p:to>
                                    </p:set>
                                    <p:animEffect filter="image" prLst="opacity: 1">
                                      <p:cBhvr rctx="IE">
                                        <p:cTn id="50" dur="indefinite"/>
                                        <p:tgtEl>
                                          <p:spTgt spid="10"/>
                                        </p:tgtEl>
                                      </p:cBhvr>
                                    </p:animEffect>
                                  </p:childTnLst>
                                </p:cTn>
                              </p:par>
                              <p:par>
                                <p:cTn id="51" presetID="9" presetClass="emph" presetSubtype="0" nodeType="withEffect">
                                  <p:stCondLst>
                                    <p:cond delay="0"/>
                                  </p:stCondLst>
                                  <p:childTnLst>
                                    <p:set>
                                      <p:cBhvr>
                                        <p:cTn id="52" dur="indefinite"/>
                                        <p:tgtEl>
                                          <p:spTgt spid="13"/>
                                        </p:tgtEl>
                                        <p:attrNameLst>
                                          <p:attrName>style.opacity</p:attrName>
                                        </p:attrNameLst>
                                      </p:cBhvr>
                                      <p:to>
                                        <p:strVal val="0.25"/>
                                      </p:to>
                                    </p:set>
                                    <p:animEffect filter="image" prLst="opacity: 0.25">
                                      <p:cBhvr rctx="IE">
                                        <p:cTn id="53" dur="indefinite"/>
                                        <p:tgtEl>
                                          <p:spTgt spid="13"/>
                                        </p:tgtEl>
                                      </p:cBhvr>
                                    </p:animEffect>
                                  </p:childTnLst>
                                </p:cTn>
                              </p:par>
                              <p:par>
                                <p:cTn id="54" presetID="9" presetClass="emph" presetSubtype="0" nodeType="withEffect">
                                  <p:stCondLst>
                                    <p:cond delay="0"/>
                                  </p:stCondLst>
                                  <p:childTnLst>
                                    <p:set>
                                      <p:cBhvr>
                                        <p:cTn id="55" dur="indefinite"/>
                                        <p:tgtEl>
                                          <p:spTgt spid="25"/>
                                        </p:tgtEl>
                                        <p:attrNameLst>
                                          <p:attrName>style.opacity</p:attrName>
                                        </p:attrNameLst>
                                      </p:cBhvr>
                                      <p:to>
                                        <p:strVal val="0.25"/>
                                      </p:to>
                                    </p:set>
                                    <p:animEffect filter="image" prLst="opacity: 0.25">
                                      <p:cBhvr rctx="IE">
                                        <p:cTn id="56" dur="indefinite"/>
                                        <p:tgtEl>
                                          <p:spTgt spid="25"/>
                                        </p:tgtEl>
                                      </p:cBhvr>
                                    </p:animEffect>
                                  </p:childTnLst>
                                </p:cTn>
                              </p:par>
                              <p:par>
                                <p:cTn id="57" presetID="1"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1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childTnLst>
                                </p:cTn>
                              </p:par>
                              <p:par>
                                <p:cTn id="69" presetID="1" presetClass="exit" presetSubtype="0" fill="hold" nodeType="withEffect">
                                  <p:stCondLst>
                                    <p:cond delay="0"/>
                                  </p:stCondLst>
                                  <p:childTnLst>
                                    <p:set>
                                      <p:cBhvr>
                                        <p:cTn id="7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8"/>
  <p:tag name="ARTICULATE_DESIGN_ID_CUSTOM DESIGN" val="JizD6fQG"/>
  <p:tag name="ARTICULATE_DESIGN_ID_5_OFFICE THEME" val="trXBsvWs"/>
  <p:tag name="ARTICULATE_DESIGN_ID_GGSA_CURRICULUM_PPT_THEME" val="kbp9wEbE"/>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GSA_Curriculum_PPT_Theme">
  <a:themeElements>
    <a:clrScheme name="GGSA">
      <a:dk1>
        <a:srgbClr val="181818"/>
      </a:dk1>
      <a:lt1>
        <a:sysClr val="window" lastClr="FFFFFF"/>
      </a:lt1>
      <a:dk2>
        <a:srgbClr val="1F1F1F"/>
      </a:dk2>
      <a:lt2>
        <a:srgbClr val="181818"/>
      </a:lt2>
      <a:accent1>
        <a:srgbClr val="177F99"/>
      </a:accent1>
      <a:accent2>
        <a:srgbClr val="A3A3A3"/>
      </a:accent2>
      <a:accent3>
        <a:srgbClr val="FAA234"/>
      </a:accent3>
      <a:accent4>
        <a:srgbClr val="FBB561"/>
      </a:accent4>
      <a:accent5>
        <a:srgbClr val="FDBC14"/>
      </a:accent5>
      <a:accent6>
        <a:srgbClr val="FED05E"/>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lumMod val="75000"/>
            </a:schemeClr>
          </a:solidFill>
        </a:ln>
      </a:spPr>
      <a:bodyPr anchor="ctr"/>
      <a:lstStyle>
        <a:defPPr algn="r">
          <a:defRPr sz="11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noAutofit/>
      </a:bodyPr>
      <a:lstStyle>
        <a:defPPr>
          <a:spcBef>
            <a:spcPts val="672"/>
          </a:spcBef>
          <a:defRPr sz="2800" i="0" dirty="0" smtClean="0">
            <a:solidFill>
              <a:schemeClr val="tx1"/>
            </a:solidFill>
            <a:latin typeface="Calibri"/>
            <a:cs typeface="Calibri"/>
          </a:defRPr>
        </a:defPPr>
      </a:lstStyle>
    </a:txDef>
  </a:objectDefaults>
  <a:extraClrSchemeLst/>
  <a:extLst>
    <a:ext uri="{05A4C25C-085E-4340-85A3-A5531E510DB2}">
      <thm15:themeFamily xmlns:thm15="http://schemas.microsoft.com/office/thememl/2012/main" name="GGSA_Curriculum_PPT_Theme" id="{1BBDCDBC-CF02-4599-9A13-09DFC0558105}" vid="{F26590E7-F273-42E2-B3FD-7B468DE84EEB}"/>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documentManagement>
    <SharedWithUsers xmlns="f315eb64-a02b-4bd5-a84c-38ab918c4ccd">
      <UserInfo>
        <DisplayName>Vanessa Leonhardt - Archive</DisplayName>
        <AccountId>208</AccountId>
        <AccountType/>
      </UserInfo>
      <UserInfo>
        <DisplayName>Jacqui Castorina</DisplayName>
        <AccountId>112</AccountId>
        <AccountType/>
      </UserInfo>
    </SharedWithUsers>
    <TaxCatchAll xmlns="f315eb64-a02b-4bd5-a84c-38ab918c4ccd" xsi:nil="true"/>
    <lcf76f155ced4ddcb4097134ff3c332f xmlns="d63ea73a-d7e6-4e3a-bf41-d78273581467">
      <Terms xmlns="http://schemas.microsoft.com/office/infopath/2007/PartnerControls"/>
    </lcf76f155ced4ddcb4097134ff3c332f>
    <MediaLengthInSeconds xmlns="d63ea73a-d7e6-4e3a-bf41-d78273581467" xsi:nil="true"/>
    <_Flow_SignoffStatus xmlns="d63ea73a-d7e6-4e3a-bf41-d78273581467" xsi:nil="true"/>
    <_Revision xmlns="http://schemas.microsoft.com/sharepoint/v3/fields" xsi:nil="true"/>
    <Review_x0020_History xmlns="d63ea73a-d7e6-4e3a-bf41-d78273581467" xsi:nil="true"/>
    <_dlc_DocId xmlns="f315eb64-a02b-4bd5-a84c-38ab918c4ccd">3KN27SNVY5CS-90160594-426934</_dlc_DocId>
    <_dlc_DocIdPersistId xmlns="f315eb64-a02b-4bd5-a84c-38ab918c4ccd">false</_dlc_DocIdPersistId>
    <_dlc_DocIdUrl xmlns="f315eb64-a02b-4bd5-a84c-38ab918c4ccd">
      <Url>https://ggsaus.sharepoint.com/sites/Curriculum/_layouts/15/DocIdRedir.aspx?ID=3KN27SNVY5CS-90160594-426934</Url>
      <Description>3KN27SNVY5CS-90160594-426934</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23EF7453D4541F4C94DB1D6331E0719E" ma:contentTypeVersion="19" ma:contentTypeDescription="Create a new document." ma:contentTypeScope="" ma:versionID="2f554891c902b9729e78eaef781ee93c">
  <xsd:schema xmlns:xsd="http://www.w3.org/2001/XMLSchema" xmlns:xs="http://www.w3.org/2001/XMLSchema" xmlns:p="http://schemas.microsoft.com/office/2006/metadata/properties" xmlns:ns2="d63ea73a-d7e6-4e3a-bf41-d78273581467" xmlns:ns3="f315eb64-a02b-4bd5-a84c-38ab918c4ccd" xmlns:ns4="http://schemas.microsoft.com/sharepoint/v3/fields" targetNamespace="http://schemas.microsoft.com/office/2006/metadata/properties" ma:root="true" ma:fieldsID="e95c42783cfae94cde1f4e57332ecaa2" ns2:_="" ns3:_="" ns4:_="">
    <xsd:import namespace="d63ea73a-d7e6-4e3a-bf41-d78273581467"/>
    <xsd:import namespace="f315eb64-a02b-4bd5-a84c-38ab918c4ccd"/>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_Flow_SignoffStatus" minOccurs="0"/>
                <xsd:element ref="ns3:SharedWithUsers" minOccurs="0"/>
                <xsd:element ref="ns3:SharedWithDetails" minOccurs="0"/>
                <xsd:element ref="ns4:_Revision" minOccurs="0"/>
                <xsd:element ref="ns2:Review_x0020_History" minOccurs="0"/>
                <xsd:element ref="ns2:MediaServiceObjectDetectorVersions" minOccurs="0"/>
                <xsd:element ref="ns3:_dlc_DocId" minOccurs="0"/>
                <xsd:element ref="ns3:_dlc_DocIdUrl" minOccurs="0"/>
                <xsd:element ref="ns3:_dlc_DocIdPersistId"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3ea73a-d7e6-4e3a-bf41-d782735814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3a52850-eb8e-4fa7-a03f-de41acfdcd0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_Flow_SignoffStatus" ma:index="19" nillable="true" ma:displayName="Sign-off status" ma:internalName="Sign_x002d_off_x0020_status">
      <xsd:simpleType>
        <xsd:restriction base="dms:Text"/>
      </xsd:simpleType>
    </xsd:element>
    <xsd:element name="Review_x0020_History" ma:index="23" nillable="true" ma:displayName="Review History" ma:description="Provides a link to view all previous audits on the file in the Document Management system" ma:internalName="Review_x0020_History">
      <xsd:simpleType>
        <xsd:restriction base="dms:Text">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15eb64-a02b-4bd5-a84c-38ab918c4cc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0cdfe1-95c5-49e3-a8d4-f4154b7228ba}" ma:internalName="TaxCatchAll" ma:showField="CatchAllData" ma:web="f315eb64-a02b-4bd5-a84c-38ab918c4cc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_dlc_DocId" ma:index="25" nillable="true" ma:displayName="Document ID Value" ma:description="The value of the document ID assigned to this item." ma:indexed="true" ma:internalName="_dlc_DocId" ma:readOnly="true">
      <xsd:simpleType>
        <xsd:restriction base="dms:Text"/>
      </xsd:simpleType>
    </xsd:element>
    <xsd:element name="_dlc_DocIdUrl" ma:index="2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vision" ma:index="22" nillable="true" ma:displayName="Revision" ma:internalName="_Revi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26B2F9-9E5E-47F6-8BD5-9996CAB193A4}">
  <ds:schemaRefs>
    <ds:schemaRef ds:uri="http://schemas.microsoft.com/sharepoint/v3/contenttype/forms"/>
  </ds:schemaRefs>
</ds:datastoreItem>
</file>

<file path=customXml/itemProps2.xml><?xml version="1.0" encoding="utf-8"?>
<ds:datastoreItem xmlns:ds="http://schemas.openxmlformats.org/officeDocument/2006/customXml" ds:itemID="{201C80E3-7085-4EFA-9580-9B95782F31B4}">
  <ds:schemaRefs>
    <ds:schemaRef ds:uri="http://schemas.microsoft.com/sharepoint/events"/>
  </ds:schemaRefs>
</ds:datastoreItem>
</file>

<file path=customXml/itemProps3.xml><?xml version="1.0" encoding="utf-8"?>
<ds:datastoreItem xmlns:ds="http://schemas.openxmlformats.org/officeDocument/2006/customXml" ds:itemID="{ECCA1584-9CA9-46D4-BE44-1AD376E0FB8E}">
  <ds:schemaRefs>
    <ds:schemaRef ds:uri="http://schemas.microsoft.com/office/2006/metadata/properties"/>
    <ds:schemaRef ds:uri="d63ea73a-d7e6-4e3a-bf41-d78273581467"/>
    <ds:schemaRef ds:uri="f315eb64-a02b-4bd5-a84c-38ab918c4ccd"/>
    <ds:schemaRef ds:uri="http://www.w3.org/XML/1998/namespace"/>
    <ds:schemaRef ds:uri="http://schemas.microsoft.com/office/2006/documentManagement/types"/>
    <ds:schemaRef ds:uri="http://purl.org/dc/terms/"/>
    <ds:schemaRef ds:uri="http://purl.org/dc/elements/1.1/"/>
    <ds:schemaRef ds:uri="http://schemas.microsoft.com/office/infopath/2007/PartnerControls"/>
    <ds:schemaRef ds:uri="http://schemas.openxmlformats.org/package/2006/metadata/core-properties"/>
    <ds:schemaRef ds:uri="http://schemas.microsoft.com/sharepoint/v3/fields"/>
    <ds:schemaRef ds:uri="http://purl.org/dc/dcmitype/"/>
  </ds:schemaRefs>
</ds:datastoreItem>
</file>

<file path=customXml/itemProps4.xml><?xml version="1.0" encoding="utf-8"?>
<ds:datastoreItem xmlns:ds="http://schemas.openxmlformats.org/officeDocument/2006/customXml" ds:itemID="{245BF399-4A19-4E77-9E83-D474431DA743}">
  <ds:schemaRefs>
    <ds:schemaRef ds:uri="d63ea73a-d7e6-4e3a-bf41-d78273581467"/>
    <ds:schemaRef ds:uri="f315eb64-a02b-4bd5-a84c-38ab918c4c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GGSA_Curriculum_PPT_Theme</Template>
  <TotalTime>1</TotalTime>
  <Words>1176</Words>
  <Application>Microsoft Office PowerPoint</Application>
  <PresentationFormat>On-screen Show (4:3)</PresentationFormat>
  <Paragraphs>128</Paragraphs>
  <Slides>36</Slides>
  <Notes>35</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36</vt:i4>
      </vt:variant>
    </vt:vector>
  </HeadingPairs>
  <TitlesOfParts>
    <vt:vector size="43" baseType="lpstr">
      <vt:lpstr>Arial</vt:lpstr>
      <vt:lpstr>Calibr</vt:lpstr>
      <vt:lpstr>Calibri</vt:lpstr>
      <vt:lpstr>Calibri Light</vt:lpstr>
      <vt:lpstr>Ink Free</vt:lpstr>
      <vt:lpstr>Custom Design</vt:lpstr>
      <vt:lpstr>GGSA_Curriculum_PPT_Theme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CYP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subject>Parenting</dc:subject>
  <dc:creator>Sandra Thibeault</dc:creator>
  <cp:keywords>Parenting</cp:keywords>
  <cp:lastModifiedBy>Fiona Tye</cp:lastModifiedBy>
  <cp:revision>2</cp:revision>
  <cp:lastPrinted>2021-04-07T01:54:21Z</cp:lastPrinted>
  <dcterms:created xsi:type="dcterms:W3CDTF">2017-09-25T17:46:47Z</dcterms:created>
  <dcterms:modified xsi:type="dcterms:W3CDTF">2025-10-22T07:56:06Z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0x01010023EF7453D4541F4C94DB1D6331E0719E</vt:lpwstr>
  </property>
  <property fmtid="{D5CDD505-2E9C-101B-9397-08002B2CF9AE}" pid="3" name="Order">
    <vt:r8>6578600</vt:r8>
  </property>
  <property fmtid="{D5CDD505-2E9C-101B-9397-08002B2CF9AE}" pid="4" name="_dlc_DocIdItemGuid">
    <vt:lpwstr>d57647bf-4f52-4117-8c77-54138fd22992</vt:lpwstr>
  </property>
  <property fmtid="{D5CDD505-2E9C-101B-9397-08002B2CF9AE}" pid="5" name="dcProductDevelopment">
    <vt:bool>false</vt:bool>
  </property>
  <property fmtid="{D5CDD505-2E9C-101B-9397-08002B2CF9AE}" pid="6" name="dcInternalEvaluationLibrary">
    <vt:bool>false</vt:bool>
  </property>
  <property fmtid="{D5CDD505-2E9C-101B-9397-08002B2CF9AE}" pid="7" name="dcMarketingServices">
    <vt:bool>false</vt:bool>
  </property>
  <property fmtid="{D5CDD505-2E9C-101B-9397-08002B2CF9AE}" pid="8" name="dcIntranet">
    <vt:bool>false</vt:bool>
  </property>
  <property fmtid="{D5CDD505-2E9C-101B-9397-08002B2CF9AE}" pid="9" name="dcExternalEvaluationLibrary">
    <vt:bool>false</vt:bool>
  </property>
  <property fmtid="{D5CDD505-2E9C-101B-9397-08002B2CF9AE}" pid="10" name="dcSchoolsAllStaff">
    <vt:bool>false</vt:bool>
  </property>
  <property fmtid="{D5CDD505-2E9C-101B-9397-08002B2CF9AE}" pid="11" name="dcDirectors">
    <vt:bool>false</vt:bool>
  </property>
  <property fmtid="{D5CDD505-2E9C-101B-9397-08002B2CF9AE}" pid="12" name="dcGreatTeachingPortal">
    <vt:bool>false</vt:bool>
  </property>
  <property fmtid="{D5CDD505-2E9C-101B-9397-08002B2CF9AE}" pid="13" name="dcBrochureStand">
    <vt:bool>false</vt:bool>
  </property>
  <property fmtid="{D5CDD505-2E9C-101B-9397-08002B2CF9AE}" pid="14" name="dcSchoolPrincipals">
    <vt:bool>false</vt:bool>
  </property>
  <property fmtid="{D5CDD505-2E9C-101B-9397-08002B2CF9AE}" pid="15" name="dcWebsite">
    <vt:bool>false</vt:bool>
  </property>
  <property fmtid="{D5CDD505-2E9C-101B-9397-08002B2CF9AE}" pid="16" name="dcDigitalDatabase">
    <vt:bool>false</vt:bool>
  </property>
  <property fmtid="{D5CDD505-2E9C-101B-9397-08002B2CF9AE}" pid="17" name="dcProductFolders">
    <vt:bool>false</vt:bool>
  </property>
  <property fmtid="{D5CDD505-2E9C-101B-9397-08002B2CF9AE}" pid="18" name="dcCEOSocialMedia">
    <vt:bool>false</vt:bool>
  </property>
  <property fmtid="{D5CDD505-2E9C-101B-9397-08002B2CF9AE}" pid="19" name="dcBusinessServices">
    <vt:bool>false</vt:bool>
  </property>
  <property fmtid="{D5CDD505-2E9C-101B-9397-08002B2CF9AE}" pid="20" name="dcInfoHub">
    <vt:bool>false</vt:bool>
  </property>
  <property fmtid="{D5CDD505-2E9C-101B-9397-08002B2CF9AE}" pid="21" name="dcManagement">
    <vt:bool>false</vt:bool>
  </property>
  <property fmtid="{D5CDD505-2E9C-101B-9397-08002B2CF9AE}" pid="22" name="dcSchoolPartnerships">
    <vt:bool>false</vt:bool>
  </property>
  <property fmtid="{D5CDD505-2E9C-101B-9397-08002B2CF9AE}" pid="23" name="dcCurriculumResourceLibrary">
    <vt:bool>false</vt:bool>
  </property>
  <property fmtid="{D5CDD505-2E9C-101B-9397-08002B2CF9AE}" pid="24" name="dcAllGGSAStaff">
    <vt:bool>false</vt:bool>
  </property>
  <property fmtid="{D5CDD505-2E9C-101B-9397-08002B2CF9AE}" pid="25" name="dcSocialMedia">
    <vt:bool>false</vt:bool>
  </property>
  <property fmtid="{D5CDD505-2E9C-101B-9397-08002B2CF9AE}" pid="26" name="MediaServiceImageTags">
    <vt:lpwstr/>
  </property>
  <property fmtid="{D5CDD505-2E9C-101B-9397-08002B2CF9AE}" pid="27" name="xd_ProgID">
    <vt:lpwstr/>
  </property>
  <property fmtid="{D5CDD505-2E9C-101B-9397-08002B2CF9AE}" pid="28" name="_ColorHex">
    <vt:lpwstr/>
  </property>
  <property fmtid="{D5CDD505-2E9C-101B-9397-08002B2CF9AE}" pid="29" name="ComplianceAssetId">
    <vt:lpwstr/>
  </property>
  <property fmtid="{D5CDD505-2E9C-101B-9397-08002B2CF9AE}" pid="30" name="auditStatus">
    <vt:lpwstr>Created</vt:lpwstr>
  </property>
  <property fmtid="{D5CDD505-2E9C-101B-9397-08002B2CF9AE}" pid="31" name="TemplateUrl">
    <vt:lpwstr/>
  </property>
  <property fmtid="{D5CDD505-2E9C-101B-9397-08002B2CF9AE}" pid="32" name="_ExtendedDescription">
    <vt:lpwstr/>
  </property>
  <property fmtid="{D5CDD505-2E9C-101B-9397-08002B2CF9AE}" pid="33" name="_ColorTag">
    <vt:lpwstr/>
  </property>
  <property fmtid="{D5CDD505-2E9C-101B-9397-08002B2CF9AE}" pid="34" name="xd_Signature">
    <vt:bool>false</vt:bool>
  </property>
  <property fmtid="{D5CDD505-2E9C-101B-9397-08002B2CF9AE}" pid="35" name="_Emoji">
    <vt:lpwstr/>
  </property>
  <property fmtid="{D5CDD505-2E9C-101B-9397-08002B2CF9AE}" pid="36" name="Request">
    <vt:lpwstr>, </vt:lpwstr>
  </property>
  <property fmtid="{D5CDD505-2E9C-101B-9397-08002B2CF9AE}" pid="37" name="TriggerFlowInfo">
    <vt:lpwstr/>
  </property>
  <property fmtid="{D5CDD505-2E9C-101B-9397-08002B2CF9AE}" pid="38" name="ReviewedbyNP">
    <vt:bool>false</vt:bool>
  </property>
  <property fmtid="{D5CDD505-2E9C-101B-9397-08002B2CF9AE}" pid="39" name="_dlc_DocId">
    <vt:lpwstr>GGSAPD-1028343255-314296</vt:lpwstr>
  </property>
  <property fmtid="{D5CDD505-2E9C-101B-9397-08002B2CF9AE}" pid="40" name="_dlc_DocIdPersistId">
    <vt:bool>false</vt:bool>
  </property>
  <property fmtid="{D5CDD505-2E9C-101B-9397-08002B2CF9AE}" pid="41" name="_dlc_DocIdUrl">
    <vt:lpwstr>https://ggsaus.sharepoint.com/sites/ProductDevelopment/_layouts/15/DocIdRedir.aspx?ID=GGSAPD-1028343255-314296, GGSAPD-1028343255-314296</vt:lpwstr>
  </property>
  <property fmtid="{D5CDD505-2E9C-101B-9397-08002B2CF9AE}" pid="42" name="ArticulateGUID">
    <vt:lpwstr>B1340082-0FCA-4CCD-B156-0F48728CEE56</vt:lpwstr>
  </property>
  <property fmtid="{D5CDD505-2E9C-101B-9397-08002B2CF9AE}" pid="43" name="ArticulatePath">
    <vt:lpwstr>https://ggsaus.sharepoint.com/sites/Curriculum/Shared Documents/03 English/04 Oz-e-Writing/04 Product/01 Build/05 Year 4/01 Narrative (Creative)/02 Lessons/OZEWRI Y4 NAR Template V1 20230810</vt:lpwstr>
  </property>
</Properties>
</file>