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15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242" r:id="rId5"/>
    <p:sldMasterId id="2147486384" r:id="rId6"/>
  </p:sldMasterIdLst>
  <p:notesMasterIdLst>
    <p:notesMasterId r:id="rId38"/>
  </p:notesMasterIdLst>
  <p:handoutMasterIdLst>
    <p:handoutMasterId r:id="rId39"/>
  </p:handoutMasterIdLst>
  <p:sldIdLst>
    <p:sldId id="1913" r:id="rId7"/>
    <p:sldId id="1923" r:id="rId8"/>
    <p:sldId id="1924" r:id="rId9"/>
    <p:sldId id="1940" r:id="rId10"/>
    <p:sldId id="1959" r:id="rId11"/>
    <p:sldId id="1941" r:id="rId12"/>
    <p:sldId id="1968" r:id="rId13"/>
    <p:sldId id="1949" r:id="rId14"/>
    <p:sldId id="1975" r:id="rId15"/>
    <p:sldId id="1965" r:id="rId16"/>
    <p:sldId id="1976" r:id="rId17"/>
    <p:sldId id="1967" r:id="rId18"/>
    <p:sldId id="1946" r:id="rId19"/>
    <p:sldId id="1970" r:id="rId20"/>
    <p:sldId id="1972" r:id="rId21"/>
    <p:sldId id="1971" r:id="rId22"/>
    <p:sldId id="1973" r:id="rId23"/>
    <p:sldId id="1919" r:id="rId24"/>
    <p:sldId id="1929" r:id="rId25"/>
    <p:sldId id="1952" r:id="rId26"/>
    <p:sldId id="1930" r:id="rId27"/>
    <p:sldId id="1931" r:id="rId28"/>
    <p:sldId id="1974" r:id="rId29"/>
    <p:sldId id="1932" r:id="rId30"/>
    <p:sldId id="1957" r:id="rId31"/>
    <p:sldId id="1933" r:id="rId32"/>
    <p:sldId id="1935" r:id="rId33"/>
    <p:sldId id="1936" r:id="rId34"/>
    <p:sldId id="1937" r:id="rId35"/>
    <p:sldId id="1978" r:id="rId36"/>
    <p:sldId id="1911" r:id="rId37"/>
  </p:sldIdLst>
  <p:sldSz cx="9144000" cy="6858000" type="screen4x3"/>
  <p:notesSz cx="7019925" cy="9305925"/>
  <p:custDataLst>
    <p:tags r:id="rId4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5DAA0BCC-F1F0-4C86-A7D6-CC2B90DF0816}">
          <p14:sldIdLst>
            <p14:sldId id="1913"/>
            <p14:sldId id="1923"/>
            <p14:sldId id="1924"/>
            <p14:sldId id="1940"/>
            <p14:sldId id="1959"/>
            <p14:sldId id="1941"/>
            <p14:sldId id="1968"/>
            <p14:sldId id="1949"/>
            <p14:sldId id="1975"/>
            <p14:sldId id="1965"/>
            <p14:sldId id="1976"/>
            <p14:sldId id="1967"/>
            <p14:sldId id="1946"/>
            <p14:sldId id="1970"/>
            <p14:sldId id="1972"/>
            <p14:sldId id="1971"/>
            <p14:sldId id="1973"/>
            <p14:sldId id="1919"/>
            <p14:sldId id="1929"/>
            <p14:sldId id="1952"/>
            <p14:sldId id="1930"/>
            <p14:sldId id="1931"/>
            <p14:sldId id="1974"/>
            <p14:sldId id="1932"/>
            <p14:sldId id="1957"/>
            <p14:sldId id="1933"/>
            <p14:sldId id="1935"/>
            <p14:sldId id="1936"/>
            <p14:sldId id="1937"/>
          </p14:sldIdLst>
        </p14:section>
        <p14:section name="Untitled Section" id="{A0EC1B37-60D8-441C-8F2B-0A8390F0E183}">
          <p14:sldIdLst>
            <p14:sldId id="1978"/>
            <p14:sldId id="19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  <p15:guide id="5" pos="2880" userDrawn="1">
          <p15:clr>
            <a:srgbClr val="A4A3A4"/>
          </p15:clr>
        </p15:guide>
        <p15:guide id="6" pos="54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6AC7215-EFF1-4DF3-8770-06CDD64D521A}" name="Sam Montgomery" initials="SM" userId="S::smontgomery@goodtogreatschools.org.au::20cb40b5-e532-43af-b9d6-1e516ca86ce9" providerId="AD"/>
  <p188:author id="{BB1B8921-15C9-43E3-4B53-2A3BA19A7A87}" name="Silea Rive" initials="SR" userId="S::srive@goodtogreatschools.org.au::891173ba-4b43-41f1-bd85-b99557e25871" providerId="AD"/>
  <p188:author id="{F7A3292A-33D4-891F-C4BC-4F5A82C1B912}" name="Cherel Romulo" initials="CR" userId="S::cromulo@goodtogreatschools.org.au::11dff6c0-5b1c-4bfb-b3d8-21dedc6be107" providerId="AD"/>
  <p188:author id="{C4288552-6D0E-8CC2-62D5-390F7A912CEC}" name="Abbas Kassem" initials="" userId="S::akassem@goodtogreatschools.org.au::b5422da9-d130-411e-8a14-2c174765e2f3" providerId="AD"/>
  <p188:author id="{DC9CBC65-D9B4-BACA-5DBD-076FB4B0287D}" name="Tara Tyrrell" initials="TT" userId="S::ttyrell@goodtogreatschools.org.au::67dc6626-2ece-4dc7-ac5a-9add06ec429c" providerId="AD"/>
  <p188:author id="{A858C27E-DE66-476E-F0D9-1C44EA3E7CC1}" name="Chantal Rae" initials="CR" userId="S::crae@goodtogreatschools.org.au::a1db561e-73a2-489d-a119-0f73c1c2f06f" providerId="AD"/>
  <p188:author id="{68DDD684-E5B2-C177-028C-3C3550873A11}" name="Charlie Archbold" initials="CA" userId="S::carchbold@goodtogreatschools.org.au::20494d59-2eb0-43d7-a5ea-5b7b8a6c4e79" providerId="AD"/>
  <p188:author id="{F9EC709B-A35B-5782-C0E0-A56C6394654A}" name="Sara Reynolds" initials="SR" userId="S::sreynolds@goodtogreatschools.org.au::69865588-b2e5-414a-9d2a-0cd2581b20ed" providerId="AD"/>
  <p188:author id="{975C13B1-098B-AE78-A050-04A321074122}" name="Nathan Duff" initials="ND" userId="S::nduff@goodtogreatschools.org.au::5454dd5d-9811-49f6-92ba-8b7b8eb9777a" providerId="AD"/>
  <p188:author id="{0AFB41B8-7167-5D76-51B8-A601870F901D}" name="Sara Hodgson Brown" initials="SB" userId="S::shodgsonbrown@goodtogreatschools.org.au::55abe0ab-6bea-4dc8-9867-e8721f5c6272" providerId="AD"/>
  <p188:author id="{6A9E23C0-6D0E-4F15-AC68-010E7D37CA47}" name="Guest User" initials="GU" userId="S::urn:spo:anon#2d5b159215d3c98f851f7dcf4fc79503fa7b3a04e1c1ae3278d2c243c61046ce::" providerId="AD"/>
  <p188:author id="{60D71BFA-D23D-DCCE-B468-3F01F77525D0}" name="Michael  Mannix" initials="MM" userId="S::mmannix@goodtogreatschools.org.au::25cec81d-e844-4caf-a016-856a04668e6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68F"/>
    <a:srgbClr val="0D8D9B"/>
    <a:srgbClr val="10E5B3"/>
    <a:srgbClr val="79F6D9"/>
    <a:srgbClr val="C5F6FA"/>
    <a:srgbClr val="0D919F"/>
    <a:srgbClr val="0F9EA9"/>
    <a:srgbClr val="11B4C1"/>
    <a:srgbClr val="13CDDB"/>
    <a:srgbClr val="14DB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43D0A1-964D-4235-8AAE-DD24BD9922F8}" v="3" dt="2025-10-16T04:26:34.2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72"/>
    <p:restoredTop sz="80906"/>
  </p:normalViewPr>
  <p:slideViewPr>
    <p:cSldViewPr snapToGrid="0">
      <p:cViewPr varScale="1">
        <p:scale>
          <a:sx n="74" d="100"/>
          <a:sy n="74" d="100"/>
        </p:scale>
        <p:origin x="1689" y="321"/>
      </p:cViewPr>
      <p:guideLst>
        <p:guide orient="horz" pos="799"/>
        <p:guide pos="272"/>
        <p:guide orient="horz" pos="3974"/>
        <p:guide orient="horz" pos="2160"/>
        <p:guide pos="2880"/>
        <p:guide pos="546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Relationship Id="rId48" Type="http://schemas.microsoft.com/office/2018/10/relationships/authors" Target="author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46" Type="http://schemas.microsoft.com/office/2016/11/relationships/changesInfo" Target="changesInfos/changesInfo1.xml"/><Relationship Id="rId20" Type="http://schemas.openxmlformats.org/officeDocument/2006/relationships/slide" Target="slides/slide14.xml"/><Relationship Id="rId41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 Hodgson Brown" userId="55abe0ab-6bea-4dc8-9867-e8721f5c6272" providerId="ADAL" clId="{5A6A4C77-B16E-41CD-A2F7-384EDF7ED4EA}"/>
    <pc:docChg chg="modMainMaster">
      <pc:chgData name="Sara Hodgson Brown" userId="55abe0ab-6bea-4dc8-9867-e8721f5c6272" providerId="ADAL" clId="{5A6A4C77-B16E-41CD-A2F7-384EDF7ED4EA}" dt="2025-01-14T08:44:58.887" v="1" actId="207"/>
      <pc:docMkLst>
        <pc:docMk/>
      </pc:docMkLst>
      <pc:sldMasterChg chg="modSldLayout">
        <pc:chgData name="Sara Hodgson Brown" userId="55abe0ab-6bea-4dc8-9867-e8721f5c6272" providerId="ADAL" clId="{5A6A4C77-B16E-41CD-A2F7-384EDF7ED4EA}" dt="2025-01-14T08:44:58.887" v="1" actId="207"/>
        <pc:sldMasterMkLst>
          <pc:docMk/>
          <pc:sldMasterMk cId="1949279857" sldId="2147486242"/>
        </pc:sldMasterMkLst>
        <pc:sldLayoutChg chg="modSp mod">
          <pc:chgData name="Sara Hodgson Brown" userId="55abe0ab-6bea-4dc8-9867-e8721f5c6272" providerId="ADAL" clId="{5A6A4C77-B16E-41CD-A2F7-384EDF7ED4EA}" dt="2025-01-14T08:44:58.887" v="1" actId="207"/>
          <pc:sldLayoutMkLst>
            <pc:docMk/>
            <pc:sldMasterMk cId="1949279857" sldId="2147486242"/>
            <pc:sldLayoutMk cId="2352210670" sldId="2147486378"/>
          </pc:sldLayoutMkLst>
        </pc:sldLayoutChg>
      </pc:sldMasterChg>
    </pc:docChg>
  </pc:docChgLst>
  <pc:docChgLst>
    <pc:chgData name="Silea Rive" userId="S::srive@goodtogreatschools.org.au::891173ba-4b43-41f1-bd85-b99557e25871" providerId="AD" clId="Web-{D9D99C88-0372-A370-48B9-C9DF881F78FC}"/>
    <pc:docChg chg="modSld">
      <pc:chgData name="Silea Rive" userId="S::srive@goodtogreatschools.org.au::891173ba-4b43-41f1-bd85-b99557e25871" providerId="AD" clId="Web-{D9D99C88-0372-A370-48B9-C9DF881F78FC}" dt="2025-03-27T10:26:47.033" v="2" actId="20577"/>
      <pc:docMkLst>
        <pc:docMk/>
      </pc:docMkLst>
    </pc:docChg>
  </pc:docChgLst>
  <pc:docChgLst>
    <pc:chgData name="Silea Rive" userId="S::srive@goodtogreatschools.org.au::891173ba-4b43-41f1-bd85-b99557e25871" providerId="AD" clId="Web-{475AAC8A-E968-4409-9D06-0FA3AE0A4704}"/>
    <pc:docChg chg="modSld">
      <pc:chgData name="Silea Rive" userId="S::srive@goodtogreatschools.org.au::891173ba-4b43-41f1-bd85-b99557e25871" providerId="AD" clId="Web-{475AAC8A-E968-4409-9D06-0FA3AE0A4704}" dt="2025-05-05T09:00:08.747" v="53"/>
      <pc:docMkLst>
        <pc:docMk/>
      </pc:docMkLst>
      <pc:sldChg chg="modSp addAnim delAnim modAnim">
        <pc:chgData name="Silea Rive" userId="S::srive@goodtogreatschools.org.au::891173ba-4b43-41f1-bd85-b99557e25871" providerId="AD" clId="Web-{475AAC8A-E968-4409-9D06-0FA3AE0A4704}" dt="2025-05-05T08:37:42.687" v="5"/>
        <pc:sldMkLst>
          <pc:docMk/>
          <pc:sldMk cId="1050230466" sldId="1942"/>
        </pc:sldMkLst>
      </pc:sldChg>
      <pc:sldChg chg="delAnim">
        <pc:chgData name="Silea Rive" userId="S::srive@goodtogreatschools.org.au::891173ba-4b43-41f1-bd85-b99557e25871" providerId="AD" clId="Web-{475AAC8A-E968-4409-9D06-0FA3AE0A4704}" dt="2025-05-05T08:38:59.736" v="6"/>
        <pc:sldMkLst>
          <pc:docMk/>
          <pc:sldMk cId="1536554166" sldId="1944"/>
        </pc:sldMkLst>
      </pc:sldChg>
      <pc:sldChg chg="modSp mod modClrScheme chgLayout">
        <pc:chgData name="Silea Rive" userId="S::srive@goodtogreatschools.org.au::891173ba-4b43-41f1-bd85-b99557e25871" providerId="AD" clId="Web-{475AAC8A-E968-4409-9D06-0FA3AE0A4704}" dt="2025-05-05T08:47:13.907" v="7"/>
        <pc:sldMkLst>
          <pc:docMk/>
          <pc:sldMk cId="702385721" sldId="1945"/>
        </pc:sldMkLst>
      </pc:sldChg>
      <pc:sldChg chg="modSp">
        <pc:chgData name="Silea Rive" userId="S::srive@goodtogreatschools.org.au::891173ba-4b43-41f1-bd85-b99557e25871" providerId="AD" clId="Web-{475AAC8A-E968-4409-9D06-0FA3AE0A4704}" dt="2025-05-05T08:49:09.941" v="10" actId="1076"/>
        <pc:sldMkLst>
          <pc:docMk/>
          <pc:sldMk cId="734824769" sldId="1948"/>
        </pc:sldMkLst>
      </pc:sldChg>
      <pc:sldChg chg="addAnim modAnim">
        <pc:chgData name="Silea Rive" userId="S::srive@goodtogreatschools.org.au::891173ba-4b43-41f1-bd85-b99557e25871" providerId="AD" clId="Web-{475AAC8A-E968-4409-9D06-0FA3AE0A4704}" dt="2025-05-05T08:49:24.379" v="12"/>
        <pc:sldMkLst>
          <pc:docMk/>
          <pc:sldMk cId="4135176054" sldId="1949"/>
        </pc:sldMkLst>
      </pc:sldChg>
      <pc:sldChg chg="addSp modSp modAnim">
        <pc:chgData name="Silea Rive" userId="S::srive@goodtogreatschools.org.au::891173ba-4b43-41f1-bd85-b99557e25871" providerId="AD" clId="Web-{475AAC8A-E968-4409-9D06-0FA3AE0A4704}" dt="2025-05-05T09:00:08.747" v="53"/>
        <pc:sldMkLst>
          <pc:docMk/>
          <pc:sldMk cId="3660583854" sldId="1950"/>
        </pc:sldMkLst>
      </pc:sldChg>
    </pc:docChg>
  </pc:docChgLst>
  <pc:docChgLst>
    <pc:chgData name="Sara Hodgson Brown" userId="S::shodgsonbrown@goodtogreatschools.org.au::55abe0ab-6bea-4dc8-9867-e8721f5c6272" providerId="AD" clId="Web-{72882D3C-1684-97BC-55B2-15F33F6FCC54}"/>
    <pc:docChg chg="modSld">
      <pc:chgData name="Sara Hodgson Brown" userId="S::shodgsonbrown@goodtogreatschools.org.au::55abe0ab-6bea-4dc8-9867-e8721f5c6272" providerId="AD" clId="Web-{72882D3C-1684-97BC-55B2-15F33F6FCC54}" dt="2025-04-23T12:53:42.935" v="6"/>
      <pc:docMkLst>
        <pc:docMk/>
      </pc:docMkLst>
    </pc:docChg>
  </pc:docChgLst>
  <pc:docChgLst>
    <pc:chgData name="Silea Rive" userId="S::srive@goodtogreatschools.org.au::891173ba-4b43-41f1-bd85-b99557e25871" providerId="AD" clId="Web-{F16478F4-94BB-CF98-9AF0-DF015D247E30}"/>
    <pc:docChg chg="modSld">
      <pc:chgData name="Silea Rive" userId="S::srive@goodtogreatschools.org.au::891173ba-4b43-41f1-bd85-b99557e25871" providerId="AD" clId="Web-{F16478F4-94BB-CF98-9AF0-DF015D247E30}" dt="2025-04-29T07:38:59.626" v="35"/>
      <pc:docMkLst>
        <pc:docMk/>
      </pc:docMkLst>
      <pc:sldChg chg="addSp delSp modSp">
        <pc:chgData name="Silea Rive" userId="S::srive@goodtogreatschools.org.au::891173ba-4b43-41f1-bd85-b99557e25871" providerId="AD" clId="Web-{F16478F4-94BB-CF98-9AF0-DF015D247E30}" dt="2025-04-29T07:38:39.344" v="28"/>
        <pc:sldMkLst>
          <pc:docMk/>
          <pc:sldMk cId="2467390236" sldId="1919"/>
        </pc:sldMkLst>
      </pc:sldChg>
      <pc:sldChg chg="addSp delSp modSp">
        <pc:chgData name="Silea Rive" userId="S::srive@goodtogreatschools.org.au::891173ba-4b43-41f1-bd85-b99557e25871" providerId="AD" clId="Web-{F16478F4-94BB-CF98-9AF0-DF015D247E30}" dt="2025-04-29T07:38:51.032" v="32"/>
        <pc:sldMkLst>
          <pc:docMk/>
          <pc:sldMk cId="4080784745" sldId="1921"/>
        </pc:sldMkLst>
      </pc:sldChg>
      <pc:sldChg chg="addSp delSp modSp">
        <pc:chgData name="Silea Rive" userId="S::srive@goodtogreatschools.org.au::891173ba-4b43-41f1-bd85-b99557e25871" providerId="AD" clId="Web-{F16478F4-94BB-CF98-9AF0-DF015D247E30}" dt="2025-04-29T07:38:32.969" v="26"/>
        <pc:sldMkLst>
          <pc:docMk/>
          <pc:sldMk cId="308585060" sldId="1929"/>
        </pc:sldMkLst>
      </pc:sldChg>
      <pc:sldChg chg="addSp delSp modSp">
        <pc:chgData name="Silea Rive" userId="S::srive@goodtogreatschools.org.au::891173ba-4b43-41f1-bd85-b99557e25871" providerId="AD" clId="Web-{F16478F4-94BB-CF98-9AF0-DF015D247E30}" dt="2025-04-29T07:38:59.626" v="35"/>
        <pc:sldMkLst>
          <pc:docMk/>
          <pc:sldMk cId="2259283469" sldId="1930"/>
        </pc:sldMkLst>
      </pc:sldChg>
      <pc:sldChg chg="addSp delSp modSp">
        <pc:chgData name="Silea Rive" userId="S::srive@goodtogreatschools.org.au::891173ba-4b43-41f1-bd85-b99557e25871" providerId="AD" clId="Web-{F16478F4-94BB-CF98-9AF0-DF015D247E30}" dt="2025-04-29T07:38:20.750" v="21"/>
        <pc:sldMkLst>
          <pc:docMk/>
          <pc:sldMk cId="2272244314" sldId="1955"/>
        </pc:sldMkLst>
      </pc:sldChg>
      <pc:sldChg chg="addSp delSp modSp">
        <pc:chgData name="Silea Rive" userId="S::srive@goodtogreatschools.org.au::891173ba-4b43-41f1-bd85-b99557e25871" providerId="AD" clId="Web-{F16478F4-94BB-CF98-9AF0-DF015D247E30}" dt="2025-04-29T07:37:22.311" v="11"/>
        <pc:sldMkLst>
          <pc:docMk/>
          <pc:sldMk cId="1014922111" sldId="1956"/>
        </pc:sldMkLst>
      </pc:sldChg>
    </pc:docChg>
  </pc:docChgLst>
  <pc:docChgLst>
    <pc:chgData name="Silea Rive" userId="S::srive@goodtogreatschools.org.au::891173ba-4b43-41f1-bd85-b99557e25871" providerId="AD" clId="Web-{62BF88AC-5F27-886D-A6F2-EF256D6DA62E}"/>
    <pc:docChg chg="modSld">
      <pc:chgData name="Silea Rive" userId="S::srive@goodtogreatschools.org.au::891173ba-4b43-41f1-bd85-b99557e25871" providerId="AD" clId="Web-{62BF88AC-5F27-886D-A6F2-EF256D6DA62E}" dt="2025-03-31T12:41:28.555" v="0"/>
      <pc:docMkLst>
        <pc:docMk/>
      </pc:docMkLst>
      <pc:sldChg chg="modNotes">
        <pc:chgData name="Silea Rive" userId="S::srive@goodtogreatschools.org.au::891173ba-4b43-41f1-bd85-b99557e25871" providerId="AD" clId="Web-{62BF88AC-5F27-886D-A6F2-EF256D6DA62E}" dt="2025-03-31T12:41:28.555" v="0"/>
        <pc:sldMkLst>
          <pc:docMk/>
          <pc:sldMk cId="4135176054" sldId="1949"/>
        </pc:sldMkLst>
      </pc:sldChg>
    </pc:docChg>
  </pc:docChgLst>
  <pc:docChgLst>
    <pc:chgData name="Chantal Rae" userId="a1db561e-73a2-489d-a119-0f73c1c2f06f" providerId="ADAL" clId="{9FFFFDB6-FF36-461D-BE61-16CFA96A8170}"/>
    <pc:docChg chg="custSel delSld modSld sldOrd">
      <pc:chgData name="Chantal Rae" userId="a1db561e-73a2-489d-a119-0f73c1c2f06f" providerId="ADAL" clId="{9FFFFDB6-FF36-461D-BE61-16CFA96A8170}" dt="2024-04-30T05:38:20.173" v="19" actId="47"/>
      <pc:docMkLst>
        <pc:docMk/>
      </pc:docMkLst>
      <pc:sldChg chg="delSp mod">
        <pc:chgData name="Chantal Rae" userId="a1db561e-73a2-489d-a119-0f73c1c2f06f" providerId="ADAL" clId="{9FFFFDB6-FF36-461D-BE61-16CFA96A8170}" dt="2024-04-24T03:46:16.476" v="0" actId="478"/>
        <pc:sldMkLst>
          <pc:docMk/>
          <pc:sldMk cId="2476209255" sldId="600"/>
        </pc:sldMkLst>
      </pc:sldChg>
      <pc:sldChg chg="modSp mod">
        <pc:chgData name="Chantal Rae" userId="a1db561e-73a2-489d-a119-0f73c1c2f06f" providerId="ADAL" clId="{9FFFFDB6-FF36-461D-BE61-16CFA96A8170}" dt="2024-04-24T03:48:37.686" v="16" actId="13926"/>
        <pc:sldMkLst>
          <pc:docMk/>
          <pc:sldMk cId="2828639446" sldId="1670"/>
        </pc:sldMkLst>
      </pc:sldChg>
      <pc:sldChg chg="ord">
        <pc:chgData name="Chantal Rae" userId="a1db561e-73a2-489d-a119-0f73c1c2f06f" providerId="ADAL" clId="{9FFFFDB6-FF36-461D-BE61-16CFA96A8170}" dt="2024-04-24T03:52:31.458" v="18"/>
        <pc:sldMkLst>
          <pc:docMk/>
          <pc:sldMk cId="1413607929" sldId="1774"/>
        </pc:sldMkLst>
      </pc:sldChg>
      <pc:sldChg chg="del">
        <pc:chgData name="Chantal Rae" userId="a1db561e-73a2-489d-a119-0f73c1c2f06f" providerId="ADAL" clId="{9FFFFDB6-FF36-461D-BE61-16CFA96A8170}" dt="2024-04-30T05:38:20.173" v="19" actId="47"/>
        <pc:sldMkLst>
          <pc:docMk/>
          <pc:sldMk cId="3702212576" sldId="1775"/>
        </pc:sldMkLst>
      </pc:sldChg>
    </pc:docChg>
  </pc:docChgLst>
  <pc:docChgLst>
    <pc:chgData name="Sara Hodgson Brown" userId="S::shodgsonbrown@goodtogreatschools.org.au::55abe0ab-6bea-4dc8-9867-e8721f5c6272" providerId="AD" clId="Web-{4CEB8C60-2BD6-7D1F-894C-65D365D321A5}"/>
    <pc:docChg chg="modSld">
      <pc:chgData name="Sara Hodgson Brown" userId="S::shodgsonbrown@goodtogreatschools.org.au::55abe0ab-6bea-4dc8-9867-e8721f5c6272" providerId="AD" clId="Web-{4CEB8C60-2BD6-7D1F-894C-65D365D321A5}" dt="2025-04-23T09:43:42.981" v="1" actId="14100"/>
      <pc:docMkLst>
        <pc:docMk/>
      </pc:docMkLst>
      <pc:sldChg chg="modSp">
        <pc:chgData name="Sara Hodgson Brown" userId="S::shodgsonbrown@goodtogreatschools.org.au::55abe0ab-6bea-4dc8-9867-e8721f5c6272" providerId="AD" clId="Web-{4CEB8C60-2BD6-7D1F-894C-65D365D321A5}" dt="2025-04-23T09:43:42.981" v="1" actId="14100"/>
        <pc:sldMkLst>
          <pc:docMk/>
          <pc:sldMk cId="1817055983" sldId="1946"/>
        </pc:sldMkLst>
      </pc:sldChg>
    </pc:docChg>
  </pc:docChgLst>
  <pc:docChgLst>
    <pc:chgData name="Silea Rive" userId="891173ba-4b43-41f1-bd85-b99557e25871" providerId="ADAL" clId="{63FDE039-4AAB-024E-A41C-C88A9874C8D0}"/>
    <pc:docChg chg="custSel addSld delSld modSld modMainMaster modSection">
      <pc:chgData name="Silea Rive" userId="891173ba-4b43-41f1-bd85-b99557e25871" providerId="ADAL" clId="{63FDE039-4AAB-024E-A41C-C88A9874C8D0}" dt="2025-04-02T07:01:14.935" v="2734" actId="14100"/>
      <pc:docMkLst>
        <pc:docMk/>
      </pc:docMkLst>
      <pc:sldChg chg="modSp del mod">
        <pc:chgData name="Silea Rive" userId="891173ba-4b43-41f1-bd85-b99557e25871" providerId="ADAL" clId="{63FDE039-4AAB-024E-A41C-C88A9874C8D0}" dt="2025-03-27T08:55:45.525" v="276" actId="2696"/>
        <pc:sldMkLst>
          <pc:docMk/>
          <pc:sldMk cId="1546692302" sldId="1887"/>
        </pc:sldMkLst>
      </pc:sldChg>
      <pc:sldChg chg="modSp del mod">
        <pc:chgData name="Silea Rive" userId="891173ba-4b43-41f1-bd85-b99557e25871" providerId="ADAL" clId="{63FDE039-4AAB-024E-A41C-C88A9874C8D0}" dt="2025-03-27T08:58:20.822" v="458" actId="2696"/>
        <pc:sldMkLst>
          <pc:docMk/>
          <pc:sldMk cId="2100218685" sldId="1890"/>
        </pc:sldMkLst>
      </pc:sldChg>
      <pc:sldChg chg="addSp delSp modSp mod">
        <pc:chgData name="Silea Rive" userId="891173ba-4b43-41f1-bd85-b99557e25871" providerId="ADAL" clId="{63FDE039-4AAB-024E-A41C-C88A9874C8D0}" dt="2025-04-02T07:01:14.935" v="2734" actId="14100"/>
        <pc:sldMkLst>
          <pc:docMk/>
          <pc:sldMk cId="2669557169" sldId="1913"/>
        </pc:sldMkLst>
      </pc:sldChg>
      <pc:sldChg chg="modSp mod">
        <pc:chgData name="Silea Rive" userId="891173ba-4b43-41f1-bd85-b99557e25871" providerId="ADAL" clId="{63FDE039-4AAB-024E-A41C-C88A9874C8D0}" dt="2025-03-27T09:56:51.593" v="1665" actId="14100"/>
        <pc:sldMkLst>
          <pc:docMk/>
          <pc:sldMk cId="4080784745" sldId="1921"/>
        </pc:sldMkLst>
      </pc:sldChg>
      <pc:sldChg chg="modSp mod">
        <pc:chgData name="Silea Rive" userId="891173ba-4b43-41f1-bd85-b99557e25871" providerId="ADAL" clId="{63FDE039-4AAB-024E-A41C-C88A9874C8D0}" dt="2025-03-27T09:19:24.894" v="882" actId="20577"/>
        <pc:sldMkLst>
          <pc:docMk/>
          <pc:sldMk cId="544762929" sldId="1925"/>
        </pc:sldMkLst>
      </pc:sldChg>
      <pc:sldChg chg="addSp delSp modSp mod chgLayout modNotesTx">
        <pc:chgData name="Silea Rive" userId="891173ba-4b43-41f1-bd85-b99557e25871" providerId="ADAL" clId="{63FDE039-4AAB-024E-A41C-C88A9874C8D0}" dt="2025-03-27T09:48:30.774" v="1650" actId="20577"/>
        <pc:sldMkLst>
          <pc:docMk/>
          <pc:sldMk cId="965851961" sldId="1932"/>
        </pc:sldMkLst>
      </pc:sldChg>
      <pc:sldChg chg="addSp delSp modSp mod modClrScheme modAnim chgLayout modNotesTx">
        <pc:chgData name="Silea Rive" userId="891173ba-4b43-41f1-bd85-b99557e25871" providerId="ADAL" clId="{63FDE039-4AAB-024E-A41C-C88A9874C8D0}" dt="2025-03-27T10:01:57.168" v="2007" actId="20577"/>
        <pc:sldMkLst>
          <pc:docMk/>
          <pc:sldMk cId="792613826" sldId="1933"/>
        </pc:sldMkLst>
      </pc:sldChg>
      <pc:sldChg chg="del">
        <pc:chgData name="Silea Rive" userId="891173ba-4b43-41f1-bd85-b99557e25871" providerId="ADAL" clId="{63FDE039-4AAB-024E-A41C-C88A9874C8D0}" dt="2025-03-27T10:02:03.434" v="2009" actId="2696"/>
        <pc:sldMkLst>
          <pc:docMk/>
          <pc:sldMk cId="3649726372" sldId="1934"/>
        </pc:sldMkLst>
      </pc:sldChg>
      <pc:sldChg chg="addSp delSp modSp mod modNotesTx">
        <pc:chgData name="Silea Rive" userId="891173ba-4b43-41f1-bd85-b99557e25871" providerId="ADAL" clId="{63FDE039-4AAB-024E-A41C-C88A9874C8D0}" dt="2025-03-27T10:07:52.602" v="2402" actId="20577"/>
        <pc:sldMkLst>
          <pc:docMk/>
          <pc:sldMk cId="4279294905" sldId="1936"/>
        </pc:sldMkLst>
      </pc:sldChg>
      <pc:sldChg chg="del">
        <pc:chgData name="Silea Rive" userId="891173ba-4b43-41f1-bd85-b99557e25871" providerId="ADAL" clId="{63FDE039-4AAB-024E-A41C-C88A9874C8D0}" dt="2025-03-27T08:52:20.023" v="4" actId="2696"/>
        <pc:sldMkLst>
          <pc:docMk/>
          <pc:sldMk cId="729481850" sldId="1939"/>
        </pc:sldMkLst>
      </pc:sldChg>
      <pc:sldChg chg="addSp modSp new modNotesTx">
        <pc:chgData name="Silea Rive" userId="891173ba-4b43-41f1-bd85-b99557e25871" providerId="ADAL" clId="{63FDE039-4AAB-024E-A41C-C88A9874C8D0}" dt="2025-03-27T08:54:10.361" v="254" actId="1076"/>
        <pc:sldMkLst>
          <pc:docMk/>
          <pc:sldMk cId="1284749441" sldId="1940"/>
        </pc:sldMkLst>
      </pc:sldChg>
      <pc:sldChg chg="addSp delSp modSp new mod modAnim modNotesTx">
        <pc:chgData name="Silea Rive" userId="891173ba-4b43-41f1-bd85-b99557e25871" providerId="ADAL" clId="{63FDE039-4AAB-024E-A41C-C88A9874C8D0}" dt="2025-03-27T09:05:22.912" v="634"/>
        <pc:sldMkLst>
          <pc:docMk/>
          <pc:sldMk cId="1050230466" sldId="1942"/>
        </pc:sldMkLst>
      </pc:sldChg>
      <pc:sldChg chg="new del">
        <pc:chgData name="Silea Rive" userId="891173ba-4b43-41f1-bd85-b99557e25871" providerId="ADAL" clId="{63FDE039-4AAB-024E-A41C-C88A9874C8D0}" dt="2025-03-27T09:01:36.590" v="489" actId="2696"/>
        <pc:sldMkLst>
          <pc:docMk/>
          <pc:sldMk cId="131325294" sldId="1943"/>
        </pc:sldMkLst>
      </pc:sldChg>
      <pc:sldChg chg="addSp delSp modSp new mod modClrScheme modAnim chgLayout modNotesTx">
        <pc:chgData name="Silea Rive" userId="891173ba-4b43-41f1-bd85-b99557e25871" providerId="ADAL" clId="{63FDE039-4AAB-024E-A41C-C88A9874C8D0}" dt="2025-03-27T09:09:44.228" v="703" actId="167"/>
        <pc:sldMkLst>
          <pc:docMk/>
          <pc:sldMk cId="1536554166" sldId="1944"/>
        </pc:sldMkLst>
      </pc:sldChg>
      <pc:sldChg chg="addSp delSp modSp add mod modNotesTx">
        <pc:chgData name="Silea Rive" userId="891173ba-4b43-41f1-bd85-b99557e25871" providerId="ADAL" clId="{63FDE039-4AAB-024E-A41C-C88A9874C8D0}" dt="2025-03-27T09:14:28.766" v="855" actId="1076"/>
        <pc:sldMkLst>
          <pc:docMk/>
          <pc:sldMk cId="702385721" sldId="1945"/>
        </pc:sldMkLst>
      </pc:sldChg>
      <pc:sldChg chg="new del">
        <pc:chgData name="Silea Rive" userId="891173ba-4b43-41f1-bd85-b99557e25871" providerId="ADAL" clId="{63FDE039-4AAB-024E-A41C-C88A9874C8D0}" dt="2025-03-27T09:09:50.085" v="704" actId="2696"/>
        <pc:sldMkLst>
          <pc:docMk/>
          <pc:sldMk cId="1637248630" sldId="1946"/>
        </pc:sldMkLst>
      </pc:sldChg>
      <pc:sldChg chg="addSp modSp new mod">
        <pc:chgData name="Silea Rive" userId="891173ba-4b43-41f1-bd85-b99557e25871" providerId="ADAL" clId="{63FDE039-4AAB-024E-A41C-C88A9874C8D0}" dt="2025-03-27T09:20:10.706" v="908"/>
        <pc:sldMkLst>
          <pc:docMk/>
          <pc:sldMk cId="2240569501" sldId="1947"/>
        </pc:sldMkLst>
      </pc:sldChg>
      <pc:sldChg chg="modSp mod">
        <pc:chgData name="Silea Rive" userId="891173ba-4b43-41f1-bd85-b99557e25871" providerId="ADAL" clId="{63FDE039-4AAB-024E-A41C-C88A9874C8D0}" dt="2025-03-27T09:24:07.855" v="919" actId="20577"/>
        <pc:sldMkLst>
          <pc:docMk/>
          <pc:sldMk cId="4135176054" sldId="1949"/>
        </pc:sldMkLst>
      </pc:sldChg>
      <pc:sldChg chg="modSp mod">
        <pc:chgData name="Silea Rive" userId="891173ba-4b43-41f1-bd85-b99557e25871" providerId="ADAL" clId="{63FDE039-4AAB-024E-A41C-C88A9874C8D0}" dt="2025-03-27T09:24:12.213" v="928" actId="20577"/>
        <pc:sldMkLst>
          <pc:docMk/>
          <pc:sldMk cId="3660583854" sldId="1950"/>
        </pc:sldMkLst>
      </pc:sldChg>
      <pc:sldChg chg="del">
        <pc:chgData name="Silea Rive" userId="891173ba-4b43-41f1-bd85-b99557e25871" providerId="ADAL" clId="{63FDE039-4AAB-024E-A41C-C88A9874C8D0}" dt="2025-03-27T09:24:00.883" v="910" actId="2696"/>
        <pc:sldMkLst>
          <pc:docMk/>
          <pc:sldMk cId="2532866124" sldId="1951"/>
        </pc:sldMkLst>
      </pc:sldChg>
      <pc:sldChg chg="addSp delSp modSp new mod">
        <pc:chgData name="Silea Rive" userId="891173ba-4b43-41f1-bd85-b99557e25871" providerId="ADAL" clId="{63FDE039-4AAB-024E-A41C-C88A9874C8D0}" dt="2025-03-27T09:29:23.778" v="1076" actId="478"/>
        <pc:sldMkLst>
          <pc:docMk/>
          <pc:sldMk cId="3653382361" sldId="1953"/>
        </pc:sldMkLst>
      </pc:sldChg>
      <pc:sldChg chg="new del">
        <pc:chgData name="Silea Rive" userId="891173ba-4b43-41f1-bd85-b99557e25871" providerId="ADAL" clId="{63FDE039-4AAB-024E-A41C-C88A9874C8D0}" dt="2025-03-27T10:01:59.776" v="2008" actId="2696"/>
        <pc:sldMkLst>
          <pc:docMk/>
          <pc:sldMk cId="3471293011" sldId="1958"/>
        </pc:sldMkLst>
      </pc:sldChg>
      <pc:sldMasterChg chg="modSp mod addSldLayout modSldLayout">
        <pc:chgData name="Silea Rive" userId="891173ba-4b43-41f1-bd85-b99557e25871" providerId="ADAL" clId="{63FDE039-4AAB-024E-A41C-C88A9874C8D0}" dt="2025-03-27T10:05:20.519" v="2337" actId="478"/>
        <pc:sldMasterMkLst>
          <pc:docMk/>
          <pc:sldMasterMk cId="2543071329" sldId="2147486384"/>
        </pc:sldMasterMkLst>
        <pc:sldLayoutChg chg="addSp delSp modSp mod">
          <pc:chgData name="Silea Rive" userId="891173ba-4b43-41f1-bd85-b99557e25871" providerId="ADAL" clId="{63FDE039-4AAB-024E-A41C-C88A9874C8D0}" dt="2025-03-27T09:43:08.117" v="1535" actId="1076"/>
          <pc:sldLayoutMkLst>
            <pc:docMk/>
            <pc:sldMasterMk cId="2543071329" sldId="2147486384"/>
            <pc:sldLayoutMk cId="3571233083" sldId="2147486407"/>
          </pc:sldLayoutMkLst>
        </pc:sldLayoutChg>
        <pc:sldLayoutChg chg="addSp delSp modSp mod">
          <pc:chgData name="Silea Rive" userId="891173ba-4b43-41f1-bd85-b99557e25871" providerId="ADAL" clId="{63FDE039-4AAB-024E-A41C-C88A9874C8D0}" dt="2025-03-27T10:05:20.519" v="2337" actId="478"/>
          <pc:sldLayoutMkLst>
            <pc:docMk/>
            <pc:sldMasterMk cId="2543071329" sldId="2147486384"/>
            <pc:sldLayoutMk cId="1722705607" sldId="2147486411"/>
          </pc:sldLayoutMkLst>
        </pc:sldLayoutChg>
        <pc:sldLayoutChg chg="delSp modSp add mod modTransition">
          <pc:chgData name="Silea Rive" userId="891173ba-4b43-41f1-bd85-b99557e25871" providerId="ADAL" clId="{63FDE039-4AAB-024E-A41C-C88A9874C8D0}" dt="2025-03-27T08:54:54.364" v="274" actId="2165"/>
          <pc:sldLayoutMkLst>
            <pc:docMk/>
            <pc:sldMasterMk cId="2543071329" sldId="2147486384"/>
            <pc:sldLayoutMk cId="269118443" sldId="2147486432"/>
          </pc:sldLayoutMkLst>
        </pc:sldLayoutChg>
      </pc:sldMasterChg>
    </pc:docChg>
  </pc:docChgLst>
  <pc:docChgLst>
    <pc:chgData name="Bernard Fernando" userId="b283a9a7-e571-4974-a0d3-6db1e4666c62" providerId="ADAL" clId="{3151AA9E-2D7C-4BAE-92FA-9D0498E5656B}"/>
    <pc:docChg chg="undo custSel modMainMaster">
      <pc:chgData name="Bernard Fernando" userId="b283a9a7-e571-4974-a0d3-6db1e4666c62" providerId="ADAL" clId="{3151AA9E-2D7C-4BAE-92FA-9D0498E5656B}" dt="2024-08-21T03:33:36.067" v="4"/>
      <pc:docMkLst>
        <pc:docMk/>
      </pc:docMkLst>
    </pc:docChg>
  </pc:docChgLst>
  <pc:docChgLst>
    <pc:chgData name="Shirley Serban" userId="7f207fc8-03d1-48c7-9795-2440acc08cbb" providerId="ADAL" clId="{DE728B3B-1AB8-E647-A7CA-FBE4BC8A9483}"/>
    <pc:docChg chg="custSel addSld modSld">
      <pc:chgData name="Shirley Serban" userId="7f207fc8-03d1-48c7-9795-2440acc08cbb" providerId="ADAL" clId="{DE728B3B-1AB8-E647-A7CA-FBE4BC8A9483}" dt="2024-11-15T03:04:08.198" v="20" actId="12"/>
      <pc:docMkLst>
        <pc:docMk/>
      </pc:docMkLst>
      <pc:sldChg chg="modSp mod">
        <pc:chgData name="Shirley Serban" userId="7f207fc8-03d1-48c7-9795-2440acc08cbb" providerId="ADAL" clId="{DE728B3B-1AB8-E647-A7CA-FBE4BC8A9483}" dt="2024-11-15T03:04:08.198" v="20" actId="12"/>
        <pc:sldMkLst>
          <pc:docMk/>
          <pc:sldMk cId="3559894617" sldId="261"/>
        </pc:sldMkLst>
      </pc:sldChg>
      <pc:sldChg chg="delSp modSp add mod modNotesTx">
        <pc:chgData name="Shirley Serban" userId="7f207fc8-03d1-48c7-9795-2440acc08cbb" providerId="ADAL" clId="{DE728B3B-1AB8-E647-A7CA-FBE4BC8A9483}" dt="2024-11-06T00:00:52.782" v="16" actId="20577"/>
        <pc:sldMkLst>
          <pc:docMk/>
          <pc:sldMk cId="2456305115" sldId="298"/>
        </pc:sldMkLst>
      </pc:sldChg>
    </pc:docChg>
  </pc:docChgLst>
  <pc:docChgLst>
    <pc:chgData name="Chantal Rae" userId="a1db561e-73a2-489d-a119-0f73c1c2f06f" providerId="ADAL" clId="{BA7AC429-5858-4677-A531-AE90B5890CA9}"/>
    <pc:docChg chg="modSld sldOrd">
      <pc:chgData name="Chantal Rae" userId="a1db561e-73a2-489d-a119-0f73c1c2f06f" providerId="ADAL" clId="{BA7AC429-5858-4677-A531-AE90B5890CA9}" dt="2024-12-11T07:25:48.210" v="1"/>
      <pc:docMkLst>
        <pc:docMk/>
      </pc:docMkLst>
      <pc:sldChg chg="ord">
        <pc:chgData name="Chantal Rae" userId="a1db561e-73a2-489d-a119-0f73c1c2f06f" providerId="ADAL" clId="{BA7AC429-5858-4677-A531-AE90B5890CA9}" dt="2024-12-11T07:25:48.210" v="1"/>
        <pc:sldMkLst>
          <pc:docMk/>
          <pc:sldMk cId="2390463862" sldId="259"/>
        </pc:sldMkLst>
      </pc:sldChg>
    </pc:docChg>
  </pc:docChgLst>
  <pc:docChgLst>
    <pc:chgData name="Sara Hodgson Brown" userId="55abe0ab-6bea-4dc8-9867-e8721f5c6272" providerId="ADAL" clId="{B82C3595-B7AB-4455-AA0F-5BB0199570FB}"/>
    <pc:docChg chg="undo custSel addSld delSld modSld sldOrd delMainMaster modMainMaster modSection">
      <pc:chgData name="Sara Hodgson Brown" userId="55abe0ab-6bea-4dc8-9867-e8721f5c6272" providerId="ADAL" clId="{B82C3595-B7AB-4455-AA0F-5BB0199570FB}" dt="2025-01-07T14:49:20.574" v="137" actId="207"/>
      <pc:docMkLst>
        <pc:docMk/>
      </pc:docMkLst>
      <pc:sldChg chg="del">
        <pc:chgData name="Sara Hodgson Brown" userId="55abe0ab-6bea-4dc8-9867-e8721f5c6272" providerId="ADAL" clId="{B82C3595-B7AB-4455-AA0F-5BB0199570FB}" dt="2025-01-07T13:38:47.811" v="45" actId="47"/>
        <pc:sldMkLst>
          <pc:docMk/>
          <pc:sldMk cId="3693335688" sldId="276"/>
        </pc:sldMkLst>
      </pc:sldChg>
      <pc:sldChg chg="del">
        <pc:chgData name="Sara Hodgson Brown" userId="55abe0ab-6bea-4dc8-9867-e8721f5c6272" providerId="ADAL" clId="{B82C3595-B7AB-4455-AA0F-5BB0199570FB}" dt="2025-01-07T14:45:09.808" v="122" actId="47"/>
        <pc:sldMkLst>
          <pc:docMk/>
          <pc:sldMk cId="4152788124" sldId="295"/>
        </pc:sldMkLst>
      </pc:sldChg>
      <pc:sldChg chg="del">
        <pc:chgData name="Sara Hodgson Brown" userId="55abe0ab-6bea-4dc8-9867-e8721f5c6272" providerId="ADAL" clId="{B82C3595-B7AB-4455-AA0F-5BB0199570FB}" dt="2025-01-07T13:25:08.667" v="44" actId="47"/>
        <pc:sldMkLst>
          <pc:docMk/>
          <pc:sldMk cId="3105067089" sldId="1876"/>
        </pc:sldMkLst>
      </pc:sldChg>
      <pc:sldChg chg="ord">
        <pc:chgData name="Sara Hodgson Brown" userId="55abe0ab-6bea-4dc8-9867-e8721f5c6272" providerId="ADAL" clId="{B82C3595-B7AB-4455-AA0F-5BB0199570FB}" dt="2025-01-07T14:48:46.746" v="136"/>
        <pc:sldMkLst>
          <pc:docMk/>
          <pc:sldMk cId="4199447570" sldId="1880"/>
        </pc:sldMkLst>
      </pc:sldChg>
      <pc:sldChg chg="del">
        <pc:chgData name="Sara Hodgson Brown" userId="55abe0ab-6bea-4dc8-9867-e8721f5c6272" providerId="ADAL" clId="{B82C3595-B7AB-4455-AA0F-5BB0199570FB}" dt="2025-01-07T13:24:00.158" v="41" actId="47"/>
        <pc:sldMkLst>
          <pc:docMk/>
          <pc:sldMk cId="3047439903" sldId="1891"/>
        </pc:sldMkLst>
      </pc:sldChg>
      <pc:sldChg chg="del">
        <pc:chgData name="Sara Hodgson Brown" userId="55abe0ab-6bea-4dc8-9867-e8721f5c6272" providerId="ADAL" clId="{B82C3595-B7AB-4455-AA0F-5BB0199570FB}" dt="2025-01-06T11:30:39.450" v="0" actId="47"/>
        <pc:sldMkLst>
          <pc:docMk/>
          <pc:sldMk cId="1087220404" sldId="1901"/>
        </pc:sldMkLst>
      </pc:sldChg>
      <pc:sldChg chg="del">
        <pc:chgData name="Sara Hodgson Brown" userId="55abe0ab-6bea-4dc8-9867-e8721f5c6272" providerId="ADAL" clId="{B82C3595-B7AB-4455-AA0F-5BB0199570FB}" dt="2025-01-07T13:38:49.052" v="46" actId="47"/>
        <pc:sldMkLst>
          <pc:docMk/>
          <pc:sldMk cId="4175649872" sldId="1905"/>
        </pc:sldMkLst>
      </pc:sldChg>
      <pc:sldChg chg="new modNotesTx">
        <pc:chgData name="Sara Hodgson Brown" userId="55abe0ab-6bea-4dc8-9867-e8721f5c6272" providerId="ADAL" clId="{B82C3595-B7AB-4455-AA0F-5BB0199570FB}" dt="2025-01-07T12:56:35.286" v="40"/>
        <pc:sldMkLst>
          <pc:docMk/>
          <pc:sldMk cId="4080178051" sldId="1908"/>
        </pc:sldMkLst>
      </pc:sldChg>
      <pc:sldChg chg="new">
        <pc:chgData name="Sara Hodgson Brown" userId="55abe0ab-6bea-4dc8-9867-e8721f5c6272" providerId="ADAL" clId="{B82C3595-B7AB-4455-AA0F-5BB0199570FB}" dt="2025-01-07T13:38:56.148" v="47" actId="680"/>
        <pc:sldMkLst>
          <pc:docMk/>
          <pc:sldMk cId="1980476401" sldId="1909"/>
        </pc:sldMkLst>
      </pc:sldChg>
      <pc:sldChg chg="new">
        <pc:chgData name="Sara Hodgson Brown" userId="55abe0ab-6bea-4dc8-9867-e8721f5c6272" providerId="ADAL" clId="{B82C3595-B7AB-4455-AA0F-5BB0199570FB}" dt="2025-01-07T13:39:00.783" v="48" actId="680"/>
        <pc:sldMkLst>
          <pc:docMk/>
          <pc:sldMk cId="3366305683" sldId="1910"/>
        </pc:sldMkLst>
      </pc:sldChg>
      <pc:sldChg chg="new del ord">
        <pc:chgData name="Sara Hodgson Brown" userId="55abe0ab-6bea-4dc8-9867-e8721f5c6272" providerId="ADAL" clId="{B82C3595-B7AB-4455-AA0F-5BB0199570FB}" dt="2025-01-07T14:45:05.963" v="121" actId="47"/>
        <pc:sldMkLst>
          <pc:docMk/>
          <pc:sldMk cId="3016853163" sldId="1911"/>
        </pc:sldMkLst>
      </pc:sldChg>
      <pc:sldChg chg="new">
        <pc:chgData name="Sara Hodgson Brown" userId="55abe0ab-6bea-4dc8-9867-e8721f5c6272" providerId="ADAL" clId="{B82C3595-B7AB-4455-AA0F-5BB0199570FB}" dt="2025-01-07T14:47:16.438" v="126" actId="680"/>
        <pc:sldMkLst>
          <pc:docMk/>
          <pc:sldMk cId="3678774035" sldId="1911"/>
        </pc:sldMkLst>
      </pc:sldChg>
      <pc:sldChg chg="new">
        <pc:chgData name="Sara Hodgson Brown" userId="55abe0ab-6bea-4dc8-9867-e8721f5c6272" providerId="ADAL" clId="{B82C3595-B7AB-4455-AA0F-5BB0199570FB}" dt="2025-01-07T14:47:28.365" v="127" actId="680"/>
        <pc:sldMkLst>
          <pc:docMk/>
          <pc:sldMk cId="3734556234" sldId="1912"/>
        </pc:sldMkLst>
      </pc:sldChg>
      <pc:sldChg chg="new">
        <pc:chgData name="Sara Hodgson Brown" userId="55abe0ab-6bea-4dc8-9867-e8721f5c6272" providerId="ADAL" clId="{B82C3595-B7AB-4455-AA0F-5BB0199570FB}" dt="2025-01-07T14:47:44.246" v="129" actId="680"/>
        <pc:sldMkLst>
          <pc:docMk/>
          <pc:sldMk cId="3560277470" sldId="1914"/>
        </pc:sldMkLst>
      </pc:sldChg>
      <pc:sldMasterChg chg="addSp modSp mod modSldLayout sldLayoutOrd">
        <pc:chgData name="Sara Hodgson Brown" userId="55abe0ab-6bea-4dc8-9867-e8721f5c6272" providerId="ADAL" clId="{B82C3595-B7AB-4455-AA0F-5BB0199570FB}" dt="2025-01-07T14:49:20.574" v="137" actId="207"/>
        <pc:sldMasterMkLst>
          <pc:docMk/>
          <pc:sldMasterMk cId="2142349000" sldId="2147486213"/>
        </pc:sldMasterMkLst>
        <pc:sldLayoutChg chg="delSp mod">
          <pc:chgData name="Sara Hodgson Brown" userId="55abe0ab-6bea-4dc8-9867-e8721f5c6272" providerId="ADAL" clId="{B82C3595-B7AB-4455-AA0F-5BB0199570FB}" dt="2025-01-07T13:44:03.816" v="64" actId="478"/>
          <pc:sldLayoutMkLst>
            <pc:docMk/>
            <pc:sldMasterMk cId="2142349000" sldId="2147486213"/>
            <pc:sldLayoutMk cId="1753042030" sldId="2147486252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4:24.285" v="68" actId="478"/>
          <pc:sldLayoutMkLst>
            <pc:docMk/>
            <pc:sldMasterMk cId="2142349000" sldId="2147486213"/>
            <pc:sldLayoutMk cId="2335424289" sldId="2147486259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4:27.450" v="69" actId="478"/>
          <pc:sldLayoutMkLst>
            <pc:docMk/>
            <pc:sldMasterMk cId="2142349000" sldId="2147486213"/>
            <pc:sldLayoutMk cId="2045865154" sldId="2147486260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4:32.313" v="70" actId="478"/>
          <pc:sldLayoutMkLst>
            <pc:docMk/>
            <pc:sldMasterMk cId="2142349000" sldId="2147486213"/>
            <pc:sldLayoutMk cId="3085053887" sldId="2147486263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4:33.854" v="71" actId="478"/>
          <pc:sldLayoutMkLst>
            <pc:docMk/>
            <pc:sldMasterMk cId="2142349000" sldId="2147486213"/>
            <pc:sldLayoutMk cId="3246460953" sldId="2147486264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4:35.188" v="72" actId="478"/>
          <pc:sldLayoutMkLst>
            <pc:docMk/>
            <pc:sldMasterMk cId="2142349000" sldId="2147486213"/>
            <pc:sldLayoutMk cId="3533410887" sldId="2147486265"/>
          </pc:sldLayoutMkLst>
        </pc:sldLayoutChg>
        <pc:sldLayoutChg chg="delSp modSp mod">
          <pc:chgData name="Sara Hodgson Brown" userId="55abe0ab-6bea-4dc8-9867-e8721f5c6272" providerId="ADAL" clId="{B82C3595-B7AB-4455-AA0F-5BB0199570FB}" dt="2025-01-07T13:44:52.600" v="81" actId="478"/>
          <pc:sldLayoutMkLst>
            <pc:docMk/>
            <pc:sldMasterMk cId="2142349000" sldId="2147486213"/>
            <pc:sldLayoutMk cId="4048772754" sldId="2147486274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4:56.556" v="83" actId="478"/>
          <pc:sldLayoutMkLst>
            <pc:docMk/>
            <pc:sldMasterMk cId="2142349000" sldId="2147486213"/>
            <pc:sldLayoutMk cId="3466744274" sldId="2147486276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4:58.127" v="84" actId="478"/>
          <pc:sldLayoutMkLst>
            <pc:docMk/>
            <pc:sldMasterMk cId="2142349000" sldId="2147486213"/>
            <pc:sldLayoutMk cId="1271353110" sldId="2147486277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4:59.808" v="85" actId="478"/>
          <pc:sldLayoutMkLst>
            <pc:docMk/>
            <pc:sldMasterMk cId="2142349000" sldId="2147486213"/>
            <pc:sldLayoutMk cId="258439324" sldId="2147486278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5:02.795" v="87" actId="478"/>
          <pc:sldLayoutMkLst>
            <pc:docMk/>
            <pc:sldMasterMk cId="2142349000" sldId="2147486213"/>
            <pc:sldLayoutMk cId="2166776626" sldId="2147486280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5:04.632" v="88" actId="478"/>
          <pc:sldLayoutMkLst>
            <pc:docMk/>
            <pc:sldMasterMk cId="2142349000" sldId="2147486213"/>
            <pc:sldLayoutMk cId="3958260418" sldId="2147486281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5:06.833" v="89" actId="478"/>
          <pc:sldLayoutMkLst>
            <pc:docMk/>
            <pc:sldMasterMk cId="2142349000" sldId="2147486213"/>
            <pc:sldLayoutMk cId="54377568" sldId="2147486282"/>
          </pc:sldLayoutMkLst>
        </pc:sldLayoutChg>
        <pc:sldLayoutChg chg="delSp mod">
          <pc:chgData name="Sara Hodgson Brown" userId="55abe0ab-6bea-4dc8-9867-e8721f5c6272" providerId="ADAL" clId="{B82C3595-B7AB-4455-AA0F-5BB0199570FB}" dt="2025-01-06T13:00:10.720" v="2" actId="478"/>
          <pc:sldLayoutMkLst>
            <pc:docMk/>
            <pc:sldMasterMk cId="2142349000" sldId="2147486213"/>
            <pc:sldLayoutMk cId="897924494" sldId="2147486290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3:38.314" v="55" actId="478"/>
          <pc:sldLayoutMkLst>
            <pc:docMk/>
            <pc:sldMasterMk cId="2142349000" sldId="2147486213"/>
            <pc:sldLayoutMk cId="1756977528" sldId="2147486295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3:40.763" v="56" actId="478"/>
          <pc:sldLayoutMkLst>
            <pc:docMk/>
            <pc:sldMasterMk cId="2142349000" sldId="2147486213"/>
            <pc:sldLayoutMk cId="2806216286" sldId="2147486296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3:43.088" v="57" actId="478"/>
          <pc:sldLayoutMkLst>
            <pc:docMk/>
            <pc:sldMasterMk cId="2142349000" sldId="2147486213"/>
            <pc:sldLayoutMk cId="3897531194" sldId="2147486298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3:46.362" v="58" actId="478"/>
          <pc:sldLayoutMkLst>
            <pc:docMk/>
            <pc:sldMasterMk cId="2142349000" sldId="2147486213"/>
            <pc:sldLayoutMk cId="2016682640" sldId="2147486299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3:48.372" v="59" actId="478"/>
          <pc:sldLayoutMkLst>
            <pc:docMk/>
            <pc:sldMasterMk cId="2142349000" sldId="2147486213"/>
            <pc:sldLayoutMk cId="1922419566" sldId="2147486300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3:52.673" v="61" actId="478"/>
          <pc:sldLayoutMkLst>
            <pc:docMk/>
            <pc:sldMasterMk cId="2142349000" sldId="2147486213"/>
            <pc:sldLayoutMk cId="4097354027" sldId="2147486301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3:54.712" v="62" actId="478"/>
          <pc:sldLayoutMkLst>
            <pc:docMk/>
            <pc:sldMasterMk cId="2142349000" sldId="2147486213"/>
            <pc:sldLayoutMk cId="1710864771" sldId="2147486302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3:56.508" v="63" actId="478"/>
          <pc:sldLayoutMkLst>
            <pc:docMk/>
            <pc:sldMasterMk cId="2142349000" sldId="2147486213"/>
            <pc:sldLayoutMk cId="556188826" sldId="2147486303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4:45.668" v="78" actId="478"/>
          <pc:sldLayoutMkLst>
            <pc:docMk/>
            <pc:sldMasterMk cId="2142349000" sldId="2147486213"/>
            <pc:sldLayoutMk cId="1789501669" sldId="2147486304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4:50.844" v="80" actId="478"/>
          <pc:sldLayoutMkLst>
            <pc:docMk/>
            <pc:sldMasterMk cId="2142349000" sldId="2147486213"/>
            <pc:sldLayoutMk cId="1574279315" sldId="2147486306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4:37.820" v="74" actId="478"/>
          <pc:sldLayoutMkLst>
            <pc:docMk/>
            <pc:sldMasterMk cId="2142349000" sldId="2147486213"/>
            <pc:sldLayoutMk cId="3221394993" sldId="2147486333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4:40.637" v="76" actId="478"/>
          <pc:sldLayoutMkLst>
            <pc:docMk/>
            <pc:sldMasterMk cId="2142349000" sldId="2147486213"/>
            <pc:sldLayoutMk cId="3222449363" sldId="2147486334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4:42.696" v="77" actId="478"/>
          <pc:sldLayoutMkLst>
            <pc:docMk/>
            <pc:sldMasterMk cId="2142349000" sldId="2147486213"/>
            <pc:sldLayoutMk cId="1682913885" sldId="2147486335"/>
          </pc:sldLayoutMkLst>
        </pc:sldLayoutChg>
        <pc:sldLayoutChg chg="delSp modSp mod ord">
          <pc:chgData name="Sara Hodgson Brown" userId="55abe0ab-6bea-4dc8-9867-e8721f5c6272" providerId="ADAL" clId="{B82C3595-B7AB-4455-AA0F-5BB0199570FB}" dt="2025-01-07T13:45:08.692" v="90" actId="478"/>
          <pc:sldLayoutMkLst>
            <pc:docMk/>
            <pc:sldMasterMk cId="2142349000" sldId="2147486213"/>
            <pc:sldLayoutMk cId="911685863" sldId="2147486344"/>
          </pc:sldLayoutMkLst>
        </pc:sldLayoutChg>
        <pc:sldLayoutChg chg="delSp modSp mod ord">
          <pc:chgData name="Sara Hodgson Brown" userId="55abe0ab-6bea-4dc8-9867-e8721f5c6272" providerId="ADAL" clId="{B82C3595-B7AB-4455-AA0F-5BB0199570FB}" dt="2025-01-07T13:45:10.470" v="91" actId="478"/>
          <pc:sldLayoutMkLst>
            <pc:docMk/>
            <pc:sldMasterMk cId="2142349000" sldId="2147486213"/>
            <pc:sldLayoutMk cId="3069027578" sldId="2147486345"/>
          </pc:sldLayoutMkLst>
        </pc:sldLayoutChg>
        <pc:sldLayoutChg chg="delSp modSp mod ord">
          <pc:chgData name="Sara Hodgson Brown" userId="55abe0ab-6bea-4dc8-9867-e8721f5c6272" providerId="ADAL" clId="{B82C3595-B7AB-4455-AA0F-5BB0199570FB}" dt="2025-01-07T13:45:13.712" v="93" actId="478"/>
          <pc:sldLayoutMkLst>
            <pc:docMk/>
            <pc:sldMasterMk cId="2142349000" sldId="2147486213"/>
            <pc:sldLayoutMk cId="3418981947" sldId="2147486346"/>
          </pc:sldLayoutMkLst>
        </pc:sldLayoutChg>
        <pc:sldLayoutChg chg="delSp modSp mod ord">
          <pc:chgData name="Sara Hodgson Brown" userId="55abe0ab-6bea-4dc8-9867-e8721f5c6272" providerId="ADAL" clId="{B82C3595-B7AB-4455-AA0F-5BB0199570FB}" dt="2025-01-07T13:45:19.533" v="95" actId="478"/>
          <pc:sldLayoutMkLst>
            <pc:docMk/>
            <pc:sldMasterMk cId="2142349000" sldId="2147486213"/>
            <pc:sldLayoutMk cId="25826060" sldId="2147486350"/>
          </pc:sldLayoutMkLst>
        </pc:sldLayoutChg>
        <pc:sldLayoutChg chg="delSp modSp mod ord">
          <pc:chgData name="Sara Hodgson Brown" userId="55abe0ab-6bea-4dc8-9867-e8721f5c6272" providerId="ADAL" clId="{B82C3595-B7AB-4455-AA0F-5BB0199570FB}" dt="2025-01-07T13:45:21.703" v="97" actId="478"/>
          <pc:sldLayoutMkLst>
            <pc:docMk/>
            <pc:sldMasterMk cId="2142349000" sldId="2147486213"/>
            <pc:sldLayoutMk cId="1794059447" sldId="2147486351"/>
          </pc:sldLayoutMkLst>
        </pc:sldLayoutChg>
        <pc:sldLayoutChg chg="delSp modSp mod ord">
          <pc:chgData name="Sara Hodgson Brown" userId="55abe0ab-6bea-4dc8-9867-e8721f5c6272" providerId="ADAL" clId="{B82C3595-B7AB-4455-AA0F-5BB0199570FB}" dt="2025-01-07T13:45:23.717" v="99" actId="478"/>
          <pc:sldLayoutMkLst>
            <pc:docMk/>
            <pc:sldMasterMk cId="2142349000" sldId="2147486213"/>
            <pc:sldLayoutMk cId="1308419636" sldId="2147486352"/>
          </pc:sldLayoutMkLst>
        </pc:sldLayoutChg>
        <pc:sldLayoutChg chg="delSp modSp mod ord">
          <pc:chgData name="Sara Hodgson Brown" userId="55abe0ab-6bea-4dc8-9867-e8721f5c6272" providerId="ADAL" clId="{B82C3595-B7AB-4455-AA0F-5BB0199570FB}" dt="2025-01-07T13:45:25.716" v="101" actId="478"/>
          <pc:sldLayoutMkLst>
            <pc:docMk/>
            <pc:sldMasterMk cId="2142349000" sldId="2147486213"/>
            <pc:sldLayoutMk cId="1583153978" sldId="2147486353"/>
          </pc:sldLayoutMkLst>
        </pc:sldLayoutChg>
        <pc:sldLayoutChg chg="delSp modSp mod ord">
          <pc:chgData name="Sara Hodgson Brown" userId="55abe0ab-6bea-4dc8-9867-e8721f5c6272" providerId="ADAL" clId="{B82C3595-B7AB-4455-AA0F-5BB0199570FB}" dt="2025-01-07T13:45:28.531" v="104" actId="478"/>
          <pc:sldLayoutMkLst>
            <pc:docMk/>
            <pc:sldMasterMk cId="2142349000" sldId="2147486213"/>
            <pc:sldLayoutMk cId="1134000243" sldId="2147486354"/>
          </pc:sldLayoutMkLst>
        </pc:sldLayoutChg>
        <pc:sldLayoutChg chg="delSp modSp mod ord">
          <pc:chgData name="Sara Hodgson Brown" userId="55abe0ab-6bea-4dc8-9867-e8721f5c6272" providerId="ADAL" clId="{B82C3595-B7AB-4455-AA0F-5BB0199570FB}" dt="2025-01-07T13:45:31.768" v="106" actId="478"/>
          <pc:sldLayoutMkLst>
            <pc:docMk/>
            <pc:sldMasterMk cId="2142349000" sldId="2147486213"/>
            <pc:sldLayoutMk cId="2001464414" sldId="2147486355"/>
          </pc:sldLayoutMkLst>
        </pc:sldLayoutChg>
        <pc:sldLayoutChg chg="delSp modSp mod ord">
          <pc:chgData name="Sara Hodgson Brown" userId="55abe0ab-6bea-4dc8-9867-e8721f5c6272" providerId="ADAL" clId="{B82C3595-B7AB-4455-AA0F-5BB0199570FB}" dt="2025-01-07T13:45:34.091" v="108" actId="478"/>
          <pc:sldLayoutMkLst>
            <pc:docMk/>
            <pc:sldMasterMk cId="2142349000" sldId="2147486213"/>
            <pc:sldLayoutMk cId="1306465533" sldId="2147486356"/>
          </pc:sldLayoutMkLst>
        </pc:sldLayoutChg>
        <pc:sldLayoutChg chg="delSp modSp mod ord">
          <pc:chgData name="Sara Hodgson Brown" userId="55abe0ab-6bea-4dc8-9867-e8721f5c6272" providerId="ADAL" clId="{B82C3595-B7AB-4455-AA0F-5BB0199570FB}" dt="2025-01-07T13:45:36.419" v="110" actId="478"/>
          <pc:sldLayoutMkLst>
            <pc:docMk/>
            <pc:sldMasterMk cId="2142349000" sldId="2147486213"/>
            <pc:sldLayoutMk cId="4113782116" sldId="2147486357"/>
          </pc:sldLayoutMkLst>
        </pc:sldLayoutChg>
        <pc:sldLayoutChg chg="delSp modSp mod ord">
          <pc:chgData name="Sara Hodgson Brown" userId="55abe0ab-6bea-4dc8-9867-e8721f5c6272" providerId="ADAL" clId="{B82C3595-B7AB-4455-AA0F-5BB0199570FB}" dt="2025-01-07T13:45:38.945" v="113" actId="478"/>
          <pc:sldLayoutMkLst>
            <pc:docMk/>
            <pc:sldMasterMk cId="2142349000" sldId="2147486213"/>
            <pc:sldLayoutMk cId="3350941454" sldId="2147486358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3:50.604" v="60" actId="478"/>
          <pc:sldLayoutMkLst>
            <pc:docMk/>
            <pc:sldMasterMk cId="2142349000" sldId="2147486213"/>
            <pc:sldLayoutMk cId="1261730124" sldId="2147486359"/>
          </pc:sldLayoutMkLst>
        </pc:sldLayoutChg>
        <pc:sldLayoutChg chg="delSp modSp mod ord">
          <pc:chgData name="Sara Hodgson Brown" userId="55abe0ab-6bea-4dc8-9867-e8721f5c6272" providerId="ADAL" clId="{B82C3595-B7AB-4455-AA0F-5BB0199570FB}" dt="2025-01-07T13:45:42.027" v="115" actId="478"/>
          <pc:sldLayoutMkLst>
            <pc:docMk/>
            <pc:sldMasterMk cId="2142349000" sldId="2147486213"/>
            <pc:sldLayoutMk cId="3583932377" sldId="2147486360"/>
          </pc:sldLayoutMkLst>
        </pc:sldLayoutChg>
        <pc:sldLayoutChg chg="modSp mod">
          <pc:chgData name="Sara Hodgson Brown" userId="55abe0ab-6bea-4dc8-9867-e8721f5c6272" providerId="ADAL" clId="{B82C3595-B7AB-4455-AA0F-5BB0199570FB}" dt="2025-01-07T13:42:01.889" v="50" actId="207"/>
          <pc:sldLayoutMkLst>
            <pc:docMk/>
            <pc:sldMasterMk cId="2142349000" sldId="2147486213"/>
            <pc:sldLayoutMk cId="520644375" sldId="2147486366"/>
          </pc:sldLayoutMkLst>
        </pc:sldLayoutChg>
        <pc:sldLayoutChg chg="modSp mod">
          <pc:chgData name="Sara Hodgson Brown" userId="55abe0ab-6bea-4dc8-9867-e8721f5c6272" providerId="ADAL" clId="{B82C3595-B7AB-4455-AA0F-5BB0199570FB}" dt="2025-01-07T13:44:19.147" v="67" actId="14100"/>
          <pc:sldLayoutMkLst>
            <pc:docMk/>
            <pc:sldMasterMk cId="2142349000" sldId="2147486213"/>
            <pc:sldLayoutMk cId="148244377" sldId="2147486367"/>
          </pc:sldLayoutMkLst>
        </pc:sldLayoutChg>
        <pc:sldLayoutChg chg="addSp delSp modSp mod">
          <pc:chgData name="Sara Hodgson Brown" userId="55abe0ab-6bea-4dc8-9867-e8721f5c6272" providerId="ADAL" clId="{B82C3595-B7AB-4455-AA0F-5BB0199570FB}" dt="2025-01-07T13:44:47.665" v="79" actId="478"/>
          <pc:sldLayoutMkLst>
            <pc:docMk/>
            <pc:sldMasterMk cId="2142349000" sldId="2147486213"/>
            <pc:sldLayoutMk cId="1904229739" sldId="2147486369"/>
          </pc:sldLayoutMkLst>
        </pc:sldLayoutChg>
        <pc:sldLayoutChg chg="mod ord">
          <pc:chgData name="Sara Hodgson Brown" userId="55abe0ab-6bea-4dc8-9867-e8721f5c6272" providerId="ADAL" clId="{B82C3595-B7AB-4455-AA0F-5BB0199570FB}" dt="2025-01-07T13:24:38.711" v="43" actId="20578"/>
          <pc:sldLayoutMkLst>
            <pc:docMk/>
            <pc:sldMasterMk cId="2142349000" sldId="2147486213"/>
            <pc:sldLayoutMk cId="3701830127" sldId="2147486370"/>
          </pc:sldLayoutMkLst>
        </pc:sldLayoutChg>
        <pc:sldLayoutChg chg="mod ord">
          <pc:chgData name="Sara Hodgson Brown" userId="55abe0ab-6bea-4dc8-9867-e8721f5c6272" providerId="ADAL" clId="{B82C3595-B7AB-4455-AA0F-5BB0199570FB}" dt="2025-01-07T13:24:38.711" v="43" actId="20578"/>
          <pc:sldLayoutMkLst>
            <pc:docMk/>
            <pc:sldMasterMk cId="2142349000" sldId="2147486213"/>
            <pc:sldLayoutMk cId="3013230835" sldId="2147486371"/>
          </pc:sldLayoutMkLst>
        </pc:sldLayoutChg>
      </pc:sldMasterChg>
      <pc:sldMasterChg chg="modSldLayout sldLayoutOrd">
        <pc:chgData name="Sara Hodgson Brown" userId="55abe0ab-6bea-4dc8-9867-e8721f5c6272" providerId="ADAL" clId="{B82C3595-B7AB-4455-AA0F-5BB0199570FB}" dt="2025-01-07T14:48:22.503" v="134" actId="20578"/>
        <pc:sldMasterMkLst>
          <pc:docMk/>
          <pc:sldMasterMk cId="1949279857" sldId="2147486242"/>
        </pc:sldMasterMkLst>
        <pc:sldLayoutChg chg="modSp mod">
          <pc:chgData name="Sara Hodgson Brown" userId="55abe0ab-6bea-4dc8-9867-e8721f5c6272" providerId="ADAL" clId="{B82C3595-B7AB-4455-AA0F-5BB0199570FB}" dt="2025-01-07T14:46:50.196" v="124" actId="207"/>
          <pc:sldLayoutMkLst>
            <pc:docMk/>
            <pc:sldMasterMk cId="1949279857" sldId="2147486242"/>
            <pc:sldLayoutMk cId="1427442448" sldId="2147486375"/>
          </pc:sldLayoutMkLst>
        </pc:sldLayoutChg>
        <pc:sldLayoutChg chg="ord">
          <pc:chgData name="Sara Hodgson Brown" userId="55abe0ab-6bea-4dc8-9867-e8721f5c6272" providerId="ADAL" clId="{B82C3595-B7AB-4455-AA0F-5BB0199570FB}" dt="2025-01-07T14:48:14.316" v="130" actId="20578"/>
          <pc:sldLayoutMkLst>
            <pc:docMk/>
            <pc:sldMasterMk cId="1949279857" sldId="2147486242"/>
            <pc:sldLayoutMk cId="517422854" sldId="2147486376"/>
          </pc:sldLayoutMkLst>
        </pc:sldLayoutChg>
        <pc:sldLayoutChg chg="ord">
          <pc:chgData name="Sara Hodgson Brown" userId="55abe0ab-6bea-4dc8-9867-e8721f5c6272" providerId="ADAL" clId="{B82C3595-B7AB-4455-AA0F-5BB0199570FB}" dt="2025-01-07T14:48:18.136" v="132" actId="20578"/>
          <pc:sldLayoutMkLst>
            <pc:docMk/>
            <pc:sldMasterMk cId="1949279857" sldId="2147486242"/>
            <pc:sldLayoutMk cId="1552999528" sldId="2147486377"/>
          </pc:sldLayoutMkLst>
        </pc:sldLayoutChg>
        <pc:sldLayoutChg chg="modSp mod">
          <pc:chgData name="Sara Hodgson Brown" userId="55abe0ab-6bea-4dc8-9867-e8721f5c6272" providerId="ADAL" clId="{B82C3595-B7AB-4455-AA0F-5BB0199570FB}" dt="2025-01-07T14:46:54.433" v="125" actId="207"/>
          <pc:sldLayoutMkLst>
            <pc:docMk/>
            <pc:sldMasterMk cId="1949279857" sldId="2147486242"/>
            <pc:sldLayoutMk cId="2352210670" sldId="2147486378"/>
          </pc:sldLayoutMkLst>
        </pc:sldLayoutChg>
        <pc:sldLayoutChg chg="ord">
          <pc:chgData name="Sara Hodgson Brown" userId="55abe0ab-6bea-4dc8-9867-e8721f5c6272" providerId="ADAL" clId="{B82C3595-B7AB-4455-AA0F-5BB0199570FB}" dt="2025-01-07T14:48:22.503" v="134" actId="20578"/>
          <pc:sldLayoutMkLst>
            <pc:docMk/>
            <pc:sldMasterMk cId="1949279857" sldId="2147486242"/>
            <pc:sldLayoutMk cId="2833764307" sldId="2147486379"/>
          </pc:sldLayoutMkLst>
        </pc:sldLayoutChg>
        <pc:sldLayoutChg chg="ord">
          <pc:chgData name="Sara Hodgson Brown" userId="55abe0ab-6bea-4dc8-9867-e8721f5c6272" providerId="ADAL" clId="{B82C3595-B7AB-4455-AA0F-5BB0199570FB}" dt="2025-01-07T14:48:20.416" v="133" actId="20578"/>
          <pc:sldLayoutMkLst>
            <pc:docMk/>
            <pc:sldMasterMk cId="1949279857" sldId="2147486242"/>
            <pc:sldLayoutMk cId="1209486867" sldId="2147486381"/>
          </pc:sldLayoutMkLst>
        </pc:sldLayoutChg>
      </pc:sldMasterChg>
      <pc:sldMasterChg chg="del modSldLayout sldLayoutOrd">
        <pc:chgData name="Sara Hodgson Brown" userId="55abe0ab-6bea-4dc8-9867-e8721f5c6272" providerId="ADAL" clId="{B82C3595-B7AB-4455-AA0F-5BB0199570FB}" dt="2025-01-07T14:45:32.496" v="123" actId="2696"/>
        <pc:sldMasterMkLst>
          <pc:docMk/>
          <pc:sldMasterMk cId="852691660" sldId="2147486308"/>
        </pc:sldMasterMkLst>
        <pc:sldLayoutChg chg="modSp mod ord">
          <pc:chgData name="Sara Hodgson Brown" userId="55abe0ab-6bea-4dc8-9867-e8721f5c6272" providerId="ADAL" clId="{B82C3595-B7AB-4455-AA0F-5BB0199570FB}" dt="2025-01-07T13:42:45.201" v="53" actId="207"/>
          <pc:sldLayoutMkLst>
            <pc:docMk/>
            <pc:sldMasterMk cId="852691660" sldId="2147486308"/>
            <pc:sldLayoutMk cId="40745056" sldId="2147486284"/>
          </pc:sldLayoutMkLst>
        </pc:sldLayoutChg>
        <pc:sldLayoutChg chg="modSp mod">
          <pc:chgData name="Sara Hodgson Brown" userId="55abe0ab-6bea-4dc8-9867-e8721f5c6272" providerId="ADAL" clId="{B82C3595-B7AB-4455-AA0F-5BB0199570FB}" dt="2025-01-07T13:42:41.028" v="52" actId="207"/>
          <pc:sldLayoutMkLst>
            <pc:docMk/>
            <pc:sldMasterMk cId="852691660" sldId="2147486308"/>
            <pc:sldLayoutMk cId="1157829666" sldId="2147486372"/>
          </pc:sldLayoutMkLst>
        </pc:sldLayoutChg>
        <pc:sldLayoutChg chg="modSp">
          <pc:chgData name="Sara Hodgson Brown" userId="55abe0ab-6bea-4dc8-9867-e8721f5c6272" providerId="ADAL" clId="{B82C3595-B7AB-4455-AA0F-5BB0199570FB}" dt="2025-01-07T14:44:38.300" v="119"/>
          <pc:sldLayoutMkLst>
            <pc:docMk/>
            <pc:sldMasterMk cId="852691660" sldId="2147486308"/>
            <pc:sldLayoutMk cId="3421550996" sldId="2147486375"/>
          </pc:sldLayoutMkLst>
        </pc:sldLayoutChg>
        <pc:sldLayoutChg chg="modSp">
          <pc:chgData name="Sara Hodgson Brown" userId="55abe0ab-6bea-4dc8-9867-e8721f5c6272" providerId="ADAL" clId="{B82C3595-B7AB-4455-AA0F-5BB0199570FB}" dt="2025-01-07T14:44:47.803" v="120"/>
          <pc:sldLayoutMkLst>
            <pc:docMk/>
            <pc:sldMasterMk cId="852691660" sldId="2147486308"/>
            <pc:sldLayoutMk cId="3749626668" sldId="2147486375"/>
          </pc:sldLayoutMkLst>
        </pc:sldLayoutChg>
        <pc:sldLayoutChg chg="modSp">
          <pc:chgData name="Sara Hodgson Brown" userId="55abe0ab-6bea-4dc8-9867-e8721f5c6272" providerId="ADAL" clId="{B82C3595-B7AB-4455-AA0F-5BB0199570FB}" dt="2025-01-07T14:44:47.803" v="120"/>
          <pc:sldLayoutMkLst>
            <pc:docMk/>
            <pc:sldMasterMk cId="852691660" sldId="2147486308"/>
            <pc:sldLayoutMk cId="868061580" sldId="2147486376"/>
          </pc:sldLayoutMkLst>
        </pc:sldLayoutChg>
        <pc:sldLayoutChg chg="modSp">
          <pc:chgData name="Sara Hodgson Brown" userId="55abe0ab-6bea-4dc8-9867-e8721f5c6272" providerId="ADAL" clId="{B82C3595-B7AB-4455-AA0F-5BB0199570FB}" dt="2025-01-07T14:44:38.300" v="119"/>
          <pc:sldLayoutMkLst>
            <pc:docMk/>
            <pc:sldMasterMk cId="852691660" sldId="2147486308"/>
            <pc:sldLayoutMk cId="1004895642" sldId="2147486376"/>
          </pc:sldLayoutMkLst>
        </pc:sldLayoutChg>
        <pc:sldLayoutChg chg="modSp">
          <pc:chgData name="Sara Hodgson Brown" userId="55abe0ab-6bea-4dc8-9867-e8721f5c6272" providerId="ADAL" clId="{B82C3595-B7AB-4455-AA0F-5BB0199570FB}" dt="2025-01-07T14:44:47.803" v="120"/>
          <pc:sldLayoutMkLst>
            <pc:docMk/>
            <pc:sldMasterMk cId="852691660" sldId="2147486308"/>
            <pc:sldLayoutMk cId="1652842885" sldId="2147486377"/>
          </pc:sldLayoutMkLst>
        </pc:sldLayoutChg>
        <pc:sldLayoutChg chg="modSp">
          <pc:chgData name="Sara Hodgson Brown" userId="55abe0ab-6bea-4dc8-9867-e8721f5c6272" providerId="ADAL" clId="{B82C3595-B7AB-4455-AA0F-5BB0199570FB}" dt="2025-01-07T14:44:38.300" v="119"/>
          <pc:sldLayoutMkLst>
            <pc:docMk/>
            <pc:sldMasterMk cId="852691660" sldId="2147486308"/>
            <pc:sldLayoutMk cId="2730314265" sldId="2147486377"/>
          </pc:sldLayoutMkLst>
        </pc:sldLayoutChg>
      </pc:sldMasterChg>
    </pc:docChg>
  </pc:docChgLst>
  <pc:docChgLst>
    <pc:chgData name="Jane Emperado" userId="f11f2e2c-abe5-457b-8efd-db449d0a0879" providerId="ADAL" clId="{E7924DDF-C659-4AEA-9ED7-34D08F36CCFB}"/>
    <pc:docChg chg="undo custSel modSld modMainMaster">
      <pc:chgData name="Jane Emperado" userId="f11f2e2c-abe5-457b-8efd-db449d0a0879" providerId="ADAL" clId="{E7924DDF-C659-4AEA-9ED7-34D08F36CCFB}" dt="2024-06-24T02:42:11.925" v="58" actId="1036"/>
      <pc:docMkLst>
        <pc:docMk/>
      </pc:docMkLst>
      <pc:sldChg chg="delSp mod">
        <pc:chgData name="Jane Emperado" userId="f11f2e2c-abe5-457b-8efd-db449d0a0879" providerId="ADAL" clId="{E7924DDF-C659-4AEA-9ED7-34D08F36CCFB}" dt="2024-06-24T02:38:51.068" v="0" actId="21"/>
        <pc:sldMkLst>
          <pc:docMk/>
          <pc:sldMk cId="1224721711" sldId="282"/>
        </pc:sldMkLst>
      </pc:sldChg>
    </pc:docChg>
  </pc:docChgLst>
  <pc:docChgLst>
    <pc:chgData name="Chantal Rae" userId="a1db561e-73a2-489d-a119-0f73c1c2f06f" providerId="ADAL" clId="{D136691F-8C11-4FD2-8EE3-47C4FEE3FFB0}"/>
    <pc:docChg chg="modSld">
      <pc:chgData name="Chantal Rae" userId="a1db561e-73a2-489d-a119-0f73c1c2f06f" providerId="ADAL" clId="{D136691F-8C11-4FD2-8EE3-47C4FEE3FFB0}" dt="2023-11-20T05:50:04.882" v="21" actId="20577"/>
      <pc:docMkLst>
        <pc:docMk/>
      </pc:docMkLst>
      <pc:sldChg chg="modSp mod addCm">
        <pc:chgData name="Chantal Rae" userId="a1db561e-73a2-489d-a119-0f73c1c2f06f" providerId="ADAL" clId="{D136691F-8C11-4FD2-8EE3-47C4FEE3FFB0}" dt="2023-11-20T05:50:04.882" v="21" actId="20577"/>
        <pc:sldMkLst>
          <pc:docMk/>
          <pc:sldMk cId="3684464366" sldId="1673"/>
        </pc:sldMkLst>
      </pc:sldChg>
      <pc:sldChg chg="delSp modSp mod">
        <pc:chgData name="Chantal Rae" userId="a1db561e-73a2-489d-a119-0f73c1c2f06f" providerId="ADAL" clId="{D136691F-8C11-4FD2-8EE3-47C4FEE3FFB0}" dt="2023-11-20T05:50:02.141" v="20"/>
        <pc:sldMkLst>
          <pc:docMk/>
          <pc:sldMk cId="1875021238" sldId="1708"/>
        </pc:sldMkLst>
      </pc:sldChg>
    </pc:docChg>
  </pc:docChgLst>
  <pc:docChgLst>
    <pc:chgData name="Silea Rive" userId="S::srive@goodtogreatschools.org.au::891173ba-4b43-41f1-bd85-b99557e25871" providerId="AD" clId="Web-{38F3EDBB-04D8-BD72-24B8-3C5A0FE070B3}"/>
    <pc:docChg chg="modSld">
      <pc:chgData name="Silea Rive" userId="S::srive@goodtogreatschools.org.au::891173ba-4b43-41f1-bd85-b99557e25871" providerId="AD" clId="Web-{38F3EDBB-04D8-BD72-24B8-3C5A0FE070B3}" dt="2025-05-01T11:37:54.842" v="26"/>
      <pc:docMkLst>
        <pc:docMk/>
      </pc:docMkLst>
      <pc:sldChg chg="addSp delSp modSp modNotes">
        <pc:chgData name="Silea Rive" userId="S::srive@goodtogreatschools.org.au::891173ba-4b43-41f1-bd85-b99557e25871" providerId="AD" clId="Web-{38F3EDBB-04D8-BD72-24B8-3C5A0FE070B3}" dt="2025-05-01T11:22:51.389" v="13"/>
        <pc:sldMkLst>
          <pc:docMk/>
          <pc:sldMk cId="2467390236" sldId="1919"/>
        </pc:sldMkLst>
      </pc:sldChg>
      <pc:sldChg chg="modNotes">
        <pc:chgData name="Silea Rive" userId="S::srive@goodtogreatschools.org.au::891173ba-4b43-41f1-bd85-b99557e25871" providerId="AD" clId="Web-{38F3EDBB-04D8-BD72-24B8-3C5A0FE070B3}" dt="2025-05-01T11:37:38.451" v="18"/>
        <pc:sldMkLst>
          <pc:docMk/>
          <pc:sldMk cId="4080784745" sldId="1921"/>
        </pc:sldMkLst>
      </pc:sldChg>
      <pc:sldChg chg="modNotes">
        <pc:chgData name="Silea Rive" userId="S::srive@goodtogreatschools.org.au::891173ba-4b43-41f1-bd85-b99557e25871" providerId="AD" clId="Web-{38F3EDBB-04D8-BD72-24B8-3C5A0FE070B3}" dt="2025-05-01T11:24:36.392" v="14"/>
        <pc:sldMkLst>
          <pc:docMk/>
          <pc:sldMk cId="308585060" sldId="1929"/>
        </pc:sldMkLst>
      </pc:sldChg>
      <pc:sldChg chg="modNotes">
        <pc:chgData name="Silea Rive" userId="S::srive@goodtogreatschools.org.au::891173ba-4b43-41f1-bd85-b99557e25871" providerId="AD" clId="Web-{38F3EDBB-04D8-BD72-24B8-3C5A0FE070B3}" dt="2025-05-01T11:37:40.295" v="19"/>
        <pc:sldMkLst>
          <pc:docMk/>
          <pc:sldMk cId="2259283469" sldId="1930"/>
        </pc:sldMkLst>
      </pc:sldChg>
      <pc:sldChg chg="modNotes">
        <pc:chgData name="Silea Rive" userId="S::srive@goodtogreatschools.org.au::891173ba-4b43-41f1-bd85-b99557e25871" providerId="AD" clId="Web-{38F3EDBB-04D8-BD72-24B8-3C5A0FE070B3}" dt="2025-05-01T11:37:42.170" v="20"/>
        <pc:sldMkLst>
          <pc:docMk/>
          <pc:sldMk cId="3745809902" sldId="1931"/>
        </pc:sldMkLst>
      </pc:sldChg>
      <pc:sldChg chg="modNotes">
        <pc:chgData name="Silea Rive" userId="S::srive@goodtogreatschools.org.au::891173ba-4b43-41f1-bd85-b99557e25871" providerId="AD" clId="Web-{38F3EDBB-04D8-BD72-24B8-3C5A0FE070B3}" dt="2025-05-01T11:37:43.904" v="21"/>
        <pc:sldMkLst>
          <pc:docMk/>
          <pc:sldMk cId="965851961" sldId="1932"/>
        </pc:sldMkLst>
      </pc:sldChg>
      <pc:sldChg chg="modNotes">
        <pc:chgData name="Silea Rive" userId="S::srive@goodtogreatschools.org.au::891173ba-4b43-41f1-bd85-b99557e25871" providerId="AD" clId="Web-{38F3EDBB-04D8-BD72-24B8-3C5A0FE070B3}" dt="2025-05-01T11:37:49.013" v="23"/>
        <pc:sldMkLst>
          <pc:docMk/>
          <pc:sldMk cId="792613826" sldId="1933"/>
        </pc:sldMkLst>
      </pc:sldChg>
      <pc:sldChg chg="modNotes">
        <pc:chgData name="Silea Rive" userId="S::srive@goodtogreatschools.org.au::891173ba-4b43-41f1-bd85-b99557e25871" providerId="AD" clId="Web-{38F3EDBB-04D8-BD72-24B8-3C5A0FE070B3}" dt="2025-05-01T11:37:50.560" v="24"/>
        <pc:sldMkLst>
          <pc:docMk/>
          <pc:sldMk cId="608118071" sldId="1935"/>
        </pc:sldMkLst>
      </pc:sldChg>
      <pc:sldChg chg="modNotes">
        <pc:chgData name="Silea Rive" userId="S::srive@goodtogreatschools.org.au::891173ba-4b43-41f1-bd85-b99557e25871" providerId="AD" clId="Web-{38F3EDBB-04D8-BD72-24B8-3C5A0FE070B3}" dt="2025-05-01T11:37:53.014" v="25"/>
        <pc:sldMkLst>
          <pc:docMk/>
          <pc:sldMk cId="4279294905" sldId="1936"/>
        </pc:sldMkLst>
      </pc:sldChg>
      <pc:sldChg chg="modNotes">
        <pc:chgData name="Silea Rive" userId="S::srive@goodtogreatschools.org.au::891173ba-4b43-41f1-bd85-b99557e25871" providerId="AD" clId="Web-{38F3EDBB-04D8-BD72-24B8-3C5A0FE070B3}" dt="2025-05-01T11:37:54.842" v="26"/>
        <pc:sldMkLst>
          <pc:docMk/>
          <pc:sldMk cId="4260781832" sldId="1937"/>
        </pc:sldMkLst>
      </pc:sldChg>
      <pc:sldChg chg="modNotes">
        <pc:chgData name="Silea Rive" userId="S::srive@goodtogreatschools.org.au::891173ba-4b43-41f1-bd85-b99557e25871" providerId="AD" clId="Web-{38F3EDBB-04D8-BD72-24B8-3C5A0FE070B3}" dt="2025-05-01T11:04:02.385" v="4"/>
        <pc:sldMkLst>
          <pc:docMk/>
          <pc:sldMk cId="1284749441" sldId="1940"/>
        </pc:sldMkLst>
      </pc:sldChg>
      <pc:sldChg chg="modNotes">
        <pc:chgData name="Silea Rive" userId="S::srive@goodtogreatschools.org.au::891173ba-4b43-41f1-bd85-b99557e25871" providerId="AD" clId="Web-{38F3EDBB-04D8-BD72-24B8-3C5A0FE070B3}" dt="2025-05-01T11:13:58.604" v="6"/>
        <pc:sldMkLst>
          <pc:docMk/>
          <pc:sldMk cId="1050230466" sldId="1942"/>
        </pc:sldMkLst>
      </pc:sldChg>
      <pc:sldChg chg="modNotes">
        <pc:chgData name="Silea Rive" userId="S::srive@goodtogreatschools.org.au::891173ba-4b43-41f1-bd85-b99557e25871" providerId="AD" clId="Web-{38F3EDBB-04D8-BD72-24B8-3C5A0FE070B3}" dt="2025-05-01T11:14:00.729" v="7"/>
        <pc:sldMkLst>
          <pc:docMk/>
          <pc:sldMk cId="1536554166" sldId="1944"/>
        </pc:sldMkLst>
      </pc:sldChg>
      <pc:sldChg chg="modNotes">
        <pc:chgData name="Silea Rive" userId="S::srive@goodtogreatschools.org.au::891173ba-4b43-41f1-bd85-b99557e25871" providerId="AD" clId="Web-{38F3EDBB-04D8-BD72-24B8-3C5A0FE070B3}" dt="2025-05-01T11:14:02.541" v="8"/>
        <pc:sldMkLst>
          <pc:docMk/>
          <pc:sldMk cId="702385721" sldId="1945"/>
        </pc:sldMkLst>
      </pc:sldChg>
      <pc:sldChg chg="modNotes">
        <pc:chgData name="Silea Rive" userId="S::srive@goodtogreatschools.org.au::891173ba-4b43-41f1-bd85-b99557e25871" providerId="AD" clId="Web-{38F3EDBB-04D8-BD72-24B8-3C5A0FE070B3}" dt="2025-05-01T11:18:10.876" v="10"/>
        <pc:sldMkLst>
          <pc:docMk/>
          <pc:sldMk cId="4135176054" sldId="1949"/>
        </pc:sldMkLst>
      </pc:sldChg>
      <pc:sldChg chg="modNotes">
        <pc:chgData name="Silea Rive" userId="S::srive@goodtogreatschools.org.au::891173ba-4b43-41f1-bd85-b99557e25871" providerId="AD" clId="Web-{38F3EDBB-04D8-BD72-24B8-3C5A0FE070B3}" dt="2025-05-01T11:22:46.686" v="11"/>
        <pc:sldMkLst>
          <pc:docMk/>
          <pc:sldMk cId="3660583854" sldId="1950"/>
        </pc:sldMkLst>
      </pc:sldChg>
      <pc:sldChg chg="modNotes">
        <pc:chgData name="Silea Rive" userId="S::srive@goodtogreatschools.org.au::891173ba-4b43-41f1-bd85-b99557e25871" providerId="AD" clId="Web-{38F3EDBB-04D8-BD72-24B8-3C5A0FE070B3}" dt="2025-05-01T11:22:48.936" v="12"/>
        <pc:sldMkLst>
          <pc:docMk/>
          <pc:sldMk cId="3678674667" sldId="1952"/>
        </pc:sldMkLst>
      </pc:sldChg>
      <pc:sldChg chg="modNotes">
        <pc:chgData name="Silea Rive" userId="S::srive@goodtogreatschools.org.au::891173ba-4b43-41f1-bd85-b99557e25871" providerId="AD" clId="Web-{38F3EDBB-04D8-BD72-24B8-3C5A0FE070B3}" dt="2025-05-01T11:28:53.093" v="15"/>
        <pc:sldMkLst>
          <pc:docMk/>
          <pc:sldMk cId="2272244314" sldId="1955"/>
        </pc:sldMkLst>
      </pc:sldChg>
      <pc:sldChg chg="modNotes">
        <pc:chgData name="Silea Rive" userId="S::srive@goodtogreatschools.org.au::891173ba-4b43-41f1-bd85-b99557e25871" providerId="AD" clId="Web-{38F3EDBB-04D8-BD72-24B8-3C5A0FE070B3}" dt="2025-05-01T11:28:56.608" v="16"/>
        <pc:sldMkLst>
          <pc:docMk/>
          <pc:sldMk cId="1014922111" sldId="1956"/>
        </pc:sldMkLst>
      </pc:sldChg>
      <pc:sldChg chg="modNotes">
        <pc:chgData name="Silea Rive" userId="S::srive@goodtogreatschools.org.au::891173ba-4b43-41f1-bd85-b99557e25871" providerId="AD" clId="Web-{38F3EDBB-04D8-BD72-24B8-3C5A0FE070B3}" dt="2025-05-01T11:37:46.591" v="22"/>
        <pc:sldMkLst>
          <pc:docMk/>
          <pc:sldMk cId="2027172933" sldId="1957"/>
        </pc:sldMkLst>
      </pc:sldChg>
    </pc:docChg>
  </pc:docChgLst>
  <pc:docChgLst>
    <pc:chgData name="Silea Rive" userId="S::srive@goodtogreatschools.org.au::891173ba-4b43-41f1-bd85-b99557e25871" providerId="AD" clId="Web-{6ECA8A0A-629A-7C64-01BB-FF587830FE2D}"/>
    <pc:docChg chg="addSld delSld modSld sldOrd modSection">
      <pc:chgData name="Silea Rive" userId="S::srive@goodtogreatschools.org.au::891173ba-4b43-41f1-bd85-b99557e25871" providerId="AD" clId="Web-{6ECA8A0A-629A-7C64-01BB-FF587830FE2D}" dt="2025-03-27T09:56:02.904" v="664" actId="20577"/>
      <pc:docMkLst>
        <pc:docMk/>
      </pc:docMkLst>
      <pc:sldChg chg="del">
        <pc:chgData name="Silea Rive" userId="S::srive@goodtogreatschools.org.au::891173ba-4b43-41f1-bd85-b99557e25871" providerId="AD" clId="Web-{6ECA8A0A-629A-7C64-01BB-FF587830FE2D}" dt="2025-03-27T09:25:25.054" v="120"/>
        <pc:sldMkLst>
          <pc:docMk/>
          <pc:sldMk cId="287445024" sldId="1917"/>
        </pc:sldMkLst>
      </pc:sldChg>
      <pc:sldChg chg="del">
        <pc:chgData name="Silea Rive" userId="S::srive@goodtogreatschools.org.au::891173ba-4b43-41f1-bd85-b99557e25871" providerId="AD" clId="Web-{6ECA8A0A-629A-7C64-01BB-FF587830FE2D}" dt="2025-03-27T09:25:26.445" v="122"/>
        <pc:sldMkLst>
          <pc:docMk/>
          <pc:sldMk cId="1395559651" sldId="1918"/>
        </pc:sldMkLst>
      </pc:sldChg>
      <pc:sldChg chg="addSp delSp modSp modNotes">
        <pc:chgData name="Silea Rive" userId="S::srive@goodtogreatschools.org.au::891173ba-4b43-41f1-bd85-b99557e25871" providerId="AD" clId="Web-{6ECA8A0A-629A-7C64-01BB-FF587830FE2D}" dt="2025-03-27T09:27:45.440" v="271"/>
        <pc:sldMkLst>
          <pc:docMk/>
          <pc:sldMk cId="2467390236" sldId="1919"/>
        </pc:sldMkLst>
      </pc:sldChg>
      <pc:sldChg chg="del">
        <pc:chgData name="Silea Rive" userId="S::srive@goodtogreatschools.org.au::891173ba-4b43-41f1-bd85-b99557e25871" providerId="AD" clId="Web-{6ECA8A0A-629A-7C64-01BB-FF587830FE2D}" dt="2025-03-27T09:34:27.907" v="394"/>
        <pc:sldMkLst>
          <pc:docMk/>
          <pc:sldMk cId="3262355609" sldId="1920"/>
        </pc:sldMkLst>
      </pc:sldChg>
      <pc:sldChg chg="addSp delSp modSp modNotes">
        <pc:chgData name="Silea Rive" userId="S::srive@goodtogreatschools.org.au::891173ba-4b43-41f1-bd85-b99557e25871" providerId="AD" clId="Web-{6ECA8A0A-629A-7C64-01BB-FF587830FE2D}" dt="2025-03-27T09:36:14.973" v="484"/>
        <pc:sldMkLst>
          <pc:docMk/>
          <pc:sldMk cId="4080784745" sldId="1921"/>
        </pc:sldMkLst>
      </pc:sldChg>
      <pc:sldChg chg="del">
        <pc:chgData name="Silea Rive" userId="S::srive@goodtogreatschools.org.au::891173ba-4b43-41f1-bd85-b99557e25871" providerId="AD" clId="Web-{6ECA8A0A-629A-7C64-01BB-FF587830FE2D}" dt="2025-03-27T09:25:22.788" v="118"/>
        <pc:sldMkLst>
          <pc:docMk/>
          <pc:sldMk cId="544762929" sldId="1925"/>
        </pc:sldMkLst>
      </pc:sldChg>
      <pc:sldChg chg="del">
        <pc:chgData name="Silea Rive" userId="S::srive@goodtogreatschools.org.au::891173ba-4b43-41f1-bd85-b99557e25871" providerId="AD" clId="Web-{6ECA8A0A-629A-7C64-01BB-FF587830FE2D}" dt="2025-03-27T09:25:25.695" v="121"/>
        <pc:sldMkLst>
          <pc:docMk/>
          <pc:sldMk cId="854109218" sldId="1926"/>
        </pc:sldMkLst>
      </pc:sldChg>
      <pc:sldChg chg="del">
        <pc:chgData name="Silea Rive" userId="S::srive@goodtogreatschools.org.au::891173ba-4b43-41f1-bd85-b99557e25871" providerId="AD" clId="Web-{6ECA8A0A-629A-7C64-01BB-FF587830FE2D}" dt="2025-03-27T09:25:31.101" v="124"/>
        <pc:sldMkLst>
          <pc:docMk/>
          <pc:sldMk cId="16874246" sldId="1927"/>
        </pc:sldMkLst>
      </pc:sldChg>
      <pc:sldChg chg="del">
        <pc:chgData name="Silea Rive" userId="S::srive@goodtogreatschools.org.au::891173ba-4b43-41f1-bd85-b99557e25871" providerId="AD" clId="Web-{6ECA8A0A-629A-7C64-01BB-FF587830FE2D}" dt="2025-03-27T09:25:27.242" v="123"/>
        <pc:sldMkLst>
          <pc:docMk/>
          <pc:sldMk cId="2893331287" sldId="1928"/>
        </pc:sldMkLst>
      </pc:sldChg>
      <pc:sldChg chg="addSp delSp modSp modNotes">
        <pc:chgData name="Silea Rive" userId="S::srive@goodtogreatschools.org.au::891173ba-4b43-41f1-bd85-b99557e25871" providerId="AD" clId="Web-{6ECA8A0A-629A-7C64-01BB-FF587830FE2D}" dt="2025-03-27T09:34:36.688" v="395"/>
        <pc:sldMkLst>
          <pc:docMk/>
          <pc:sldMk cId="308585060" sldId="1929"/>
        </pc:sldMkLst>
      </pc:sldChg>
      <pc:sldChg chg="modSp modNotes">
        <pc:chgData name="Silea Rive" userId="S::srive@goodtogreatschools.org.au::891173ba-4b43-41f1-bd85-b99557e25871" providerId="AD" clId="Web-{6ECA8A0A-629A-7C64-01BB-FF587830FE2D}" dt="2025-03-27T09:37:53.007" v="597"/>
        <pc:sldMkLst>
          <pc:docMk/>
          <pc:sldMk cId="2259283469" sldId="1930"/>
        </pc:sldMkLst>
      </pc:sldChg>
      <pc:sldChg chg="modSp">
        <pc:chgData name="Silea Rive" userId="S::srive@goodtogreatschools.org.au::891173ba-4b43-41f1-bd85-b99557e25871" providerId="AD" clId="Web-{6ECA8A0A-629A-7C64-01BB-FF587830FE2D}" dt="2025-03-27T09:55:58.544" v="662" actId="20577"/>
        <pc:sldMkLst>
          <pc:docMk/>
          <pc:sldMk cId="3745809902" sldId="1931"/>
        </pc:sldMkLst>
      </pc:sldChg>
      <pc:sldChg chg="addSp delSp modSp">
        <pc:chgData name="Silea Rive" userId="S::srive@goodtogreatschools.org.au::891173ba-4b43-41f1-bd85-b99557e25871" providerId="AD" clId="Web-{6ECA8A0A-629A-7C64-01BB-FF587830FE2D}" dt="2025-03-27T09:56:02.904" v="664" actId="20577"/>
        <pc:sldMkLst>
          <pc:docMk/>
          <pc:sldMk cId="965851961" sldId="1932"/>
        </pc:sldMkLst>
      </pc:sldChg>
      <pc:sldChg chg="addSp delSp modSp">
        <pc:chgData name="Silea Rive" userId="S::srive@goodtogreatschools.org.au::891173ba-4b43-41f1-bd85-b99557e25871" providerId="AD" clId="Web-{6ECA8A0A-629A-7C64-01BB-FF587830FE2D}" dt="2025-03-27T09:49:52.641" v="600"/>
        <pc:sldMkLst>
          <pc:docMk/>
          <pc:sldMk cId="792613826" sldId="1933"/>
        </pc:sldMkLst>
      </pc:sldChg>
      <pc:sldChg chg="modSp">
        <pc:chgData name="Silea Rive" userId="S::srive@goodtogreatschools.org.au::891173ba-4b43-41f1-bd85-b99557e25871" providerId="AD" clId="Web-{6ECA8A0A-629A-7C64-01BB-FF587830FE2D}" dt="2025-03-27T09:15:44.049" v="37" actId="20577"/>
        <pc:sldMkLst>
          <pc:docMk/>
          <pc:sldMk cId="1536554166" sldId="1944"/>
        </pc:sldMkLst>
      </pc:sldChg>
      <pc:sldChg chg="modSp">
        <pc:chgData name="Silea Rive" userId="S::srive@goodtogreatschools.org.au::891173ba-4b43-41f1-bd85-b99557e25871" providerId="AD" clId="Web-{6ECA8A0A-629A-7C64-01BB-FF587830FE2D}" dt="2025-03-27T09:15:41.502" v="35" actId="20577"/>
        <pc:sldMkLst>
          <pc:docMk/>
          <pc:sldMk cId="702385721" sldId="1945"/>
        </pc:sldMkLst>
      </pc:sldChg>
      <pc:sldChg chg="addSp modSp addAnim modNotes">
        <pc:chgData name="Silea Rive" userId="S::srive@goodtogreatschools.org.au::891173ba-4b43-41f1-bd85-b99557e25871" providerId="AD" clId="Web-{6ECA8A0A-629A-7C64-01BB-FF587830FE2D}" dt="2025-03-27T09:18:43.383" v="44"/>
        <pc:sldMkLst>
          <pc:docMk/>
          <pc:sldMk cId="1817055983" sldId="1946"/>
        </pc:sldMkLst>
      </pc:sldChg>
      <pc:sldChg chg="del">
        <pc:chgData name="Silea Rive" userId="S::srive@goodtogreatschools.org.au::891173ba-4b43-41f1-bd85-b99557e25871" providerId="AD" clId="Web-{6ECA8A0A-629A-7C64-01BB-FF587830FE2D}" dt="2025-03-27T09:25:24.382" v="119"/>
        <pc:sldMkLst>
          <pc:docMk/>
          <pc:sldMk cId="2240569501" sldId="1947"/>
        </pc:sldMkLst>
      </pc:sldChg>
      <pc:sldChg chg="add">
        <pc:chgData name="Silea Rive" userId="S::srive@goodtogreatschools.org.au::891173ba-4b43-41f1-bd85-b99557e25871" providerId="AD" clId="Web-{6ECA8A0A-629A-7C64-01BB-FF587830FE2D}" dt="2025-03-27T09:20:23.216" v="45"/>
        <pc:sldMkLst>
          <pc:docMk/>
          <pc:sldMk cId="734824769" sldId="1948"/>
        </pc:sldMkLst>
      </pc:sldChg>
      <pc:sldChg chg="add modNotes">
        <pc:chgData name="Silea Rive" userId="S::srive@goodtogreatschools.org.au::891173ba-4b43-41f1-bd85-b99557e25871" providerId="AD" clId="Web-{6ECA8A0A-629A-7C64-01BB-FF587830FE2D}" dt="2025-03-27T09:23:06.440" v="110"/>
        <pc:sldMkLst>
          <pc:docMk/>
          <pc:sldMk cId="4135176054" sldId="1949"/>
        </pc:sldMkLst>
      </pc:sldChg>
      <pc:sldChg chg="add">
        <pc:chgData name="Silea Rive" userId="S::srive@goodtogreatschools.org.au::891173ba-4b43-41f1-bd85-b99557e25871" providerId="AD" clId="Web-{6ECA8A0A-629A-7C64-01BB-FF587830FE2D}" dt="2025-03-27T09:20:52.732" v="47"/>
        <pc:sldMkLst>
          <pc:docMk/>
          <pc:sldMk cId="3660583854" sldId="1950"/>
        </pc:sldMkLst>
      </pc:sldChg>
      <pc:sldChg chg="new">
        <pc:chgData name="Silea Rive" userId="S::srive@goodtogreatschools.org.au::891173ba-4b43-41f1-bd85-b99557e25871" providerId="AD" clId="Web-{6ECA8A0A-629A-7C64-01BB-FF587830FE2D}" dt="2025-03-27T09:23:48.020" v="111"/>
        <pc:sldMkLst>
          <pc:docMk/>
          <pc:sldMk cId="2532866124" sldId="1951"/>
        </pc:sldMkLst>
      </pc:sldChg>
      <pc:sldChg chg="addSp modSp addAnim modNotes">
        <pc:chgData name="Silea Rive" userId="S::srive@goodtogreatschools.org.au::891173ba-4b43-41f1-bd85-b99557e25871" providerId="AD" clId="Web-{6ECA8A0A-629A-7C64-01BB-FF587830FE2D}" dt="2025-03-27T09:25:20.523" v="117"/>
        <pc:sldMkLst>
          <pc:docMk/>
          <pc:sldMk cId="3678674667" sldId="1952"/>
        </pc:sldMkLst>
      </pc:sldChg>
      <pc:sldChg chg="addSp delSp modSp del">
        <pc:chgData name="Silea Rive" userId="S::srive@goodtogreatschools.org.au::891173ba-4b43-41f1-bd85-b99557e25871" providerId="AD" clId="Web-{6ECA8A0A-629A-7C64-01BB-FF587830FE2D}" dt="2025-03-27T09:30:43.696" v="279"/>
        <pc:sldMkLst>
          <pc:docMk/>
          <pc:sldMk cId="3653382361" sldId="1953"/>
        </pc:sldMkLst>
      </pc:sldChg>
      <pc:sldChg chg="modSp add ord">
        <pc:chgData name="Silea Rive" userId="S::srive@goodtogreatschools.org.au::891173ba-4b43-41f1-bd85-b99557e25871" providerId="AD" clId="Web-{6ECA8A0A-629A-7C64-01BB-FF587830FE2D}" dt="2025-03-27T09:35:08.767" v="400"/>
        <pc:sldMkLst>
          <pc:docMk/>
          <pc:sldMk cId="2821306078" sldId="1954"/>
        </pc:sldMkLst>
      </pc:sldChg>
      <pc:sldChg chg="modSp new modNotes">
        <pc:chgData name="Silea Rive" userId="S::srive@goodtogreatschools.org.au::891173ba-4b43-41f1-bd85-b99557e25871" providerId="AD" clId="Web-{6ECA8A0A-629A-7C64-01BB-FF587830FE2D}" dt="2025-03-27T09:33:24.733" v="370"/>
        <pc:sldMkLst>
          <pc:docMk/>
          <pc:sldMk cId="2272244314" sldId="1955"/>
        </pc:sldMkLst>
      </pc:sldChg>
      <pc:sldChg chg="modSp new modNotes">
        <pc:chgData name="Silea Rive" userId="S::srive@goodtogreatschools.org.au::891173ba-4b43-41f1-bd85-b99557e25871" providerId="AD" clId="Web-{6ECA8A0A-629A-7C64-01BB-FF587830FE2D}" dt="2025-03-27T09:34:48.001" v="396"/>
        <pc:sldMkLst>
          <pc:docMk/>
          <pc:sldMk cId="1014922111" sldId="1956"/>
        </pc:sldMkLst>
      </pc:sldChg>
      <pc:sldChg chg="modSp new del">
        <pc:chgData name="Silea Rive" userId="S::srive@goodtogreatschools.org.au::891173ba-4b43-41f1-bd85-b99557e25871" providerId="AD" clId="Web-{6ECA8A0A-629A-7C64-01BB-FF587830FE2D}" dt="2025-03-27T09:35:11.908" v="401"/>
        <pc:sldMkLst>
          <pc:docMk/>
          <pc:sldMk cId="1675294693" sldId="1957"/>
        </pc:sldMkLst>
      </pc:sldChg>
      <pc:sldChg chg="addSp delSp modSp add addAnim delAnim modAnim">
        <pc:chgData name="Silea Rive" userId="S::srive@goodtogreatschools.org.au::891173ba-4b43-41f1-bd85-b99557e25871" providerId="AD" clId="Web-{6ECA8A0A-629A-7C64-01BB-FF587830FE2D}" dt="2025-03-27T09:55:36.887" v="660" actId="1076"/>
        <pc:sldMkLst>
          <pc:docMk/>
          <pc:sldMk cId="2027172933" sldId="1957"/>
        </pc:sldMkLst>
      </pc:sldChg>
      <pc:sldMasterChg chg="addSldLayout">
        <pc:chgData name="Silea Rive" userId="S::srive@goodtogreatschools.org.au::891173ba-4b43-41f1-bd85-b99557e25871" providerId="AD" clId="Web-{6ECA8A0A-629A-7C64-01BB-FF587830FE2D}" dt="2025-03-27T09:50:17.220" v="603"/>
        <pc:sldMasterMkLst>
          <pc:docMk/>
          <pc:sldMasterMk cId="2543071329" sldId="2147486384"/>
        </pc:sldMasterMkLst>
        <pc:sldLayoutChg chg="add">
          <pc:chgData name="Silea Rive" userId="S::srive@goodtogreatschools.org.au::891173ba-4b43-41f1-bd85-b99557e25871" providerId="AD" clId="Web-{6ECA8A0A-629A-7C64-01BB-FF587830FE2D}" dt="2025-03-27T09:20:23.216" v="45"/>
          <pc:sldLayoutMkLst>
            <pc:docMk/>
            <pc:sldMasterMk cId="2543071329" sldId="2147486384"/>
            <pc:sldLayoutMk cId="1513744307" sldId="2147486433"/>
          </pc:sldLayoutMkLst>
        </pc:sldLayoutChg>
        <pc:sldLayoutChg chg="add">
          <pc:chgData name="Silea Rive" userId="S::srive@goodtogreatschools.org.au::891173ba-4b43-41f1-bd85-b99557e25871" providerId="AD" clId="Web-{6ECA8A0A-629A-7C64-01BB-FF587830FE2D}" dt="2025-03-27T09:30:41.180" v="278"/>
          <pc:sldLayoutMkLst>
            <pc:docMk/>
            <pc:sldMasterMk cId="2543071329" sldId="2147486384"/>
            <pc:sldLayoutMk cId="182039976" sldId="2147486434"/>
          </pc:sldLayoutMkLst>
        </pc:sldLayoutChg>
        <pc:sldLayoutChg chg="add">
          <pc:chgData name="Silea Rive" userId="S::srive@goodtogreatschools.org.au::891173ba-4b43-41f1-bd85-b99557e25871" providerId="AD" clId="Web-{6ECA8A0A-629A-7C64-01BB-FF587830FE2D}" dt="2025-03-27T09:50:17.220" v="603"/>
          <pc:sldLayoutMkLst>
            <pc:docMk/>
            <pc:sldMasterMk cId="2543071329" sldId="2147486384"/>
            <pc:sldLayoutMk cId="3226928378" sldId="2147486435"/>
          </pc:sldLayoutMkLst>
        </pc:sldLayoutChg>
      </pc:sldMasterChg>
    </pc:docChg>
  </pc:docChgLst>
  <pc:docChgLst>
    <pc:chgData name="Tara Tyrrell" userId="S::ttyrell@goodtogreatschools.org.au::67dc6626-2ece-4dc7-ac5a-9add06ec429c" providerId="AD" clId="Web-{B7B7F7D0-84E9-F483-40E8-C25B73D11C3C}"/>
    <pc:docChg chg="modSld">
      <pc:chgData name="Tara Tyrrell" userId="S::ttyrell@goodtogreatschools.org.au::67dc6626-2ece-4dc7-ac5a-9add06ec429c" providerId="AD" clId="Web-{B7B7F7D0-84E9-F483-40E8-C25B73D11C3C}" dt="2025-04-30T01:29:45.954" v="10" actId="20577"/>
      <pc:docMkLst>
        <pc:docMk/>
      </pc:docMkLst>
    </pc:docChg>
  </pc:docChgLst>
  <pc:docChgLst>
    <pc:chgData name="Silea Rive" userId="S::srive@goodtogreatschools.org.au::891173ba-4b43-41f1-bd85-b99557e25871" providerId="AD" clId="Web-{F3477594-415B-7FFD-65D3-1C4D62D117EF}"/>
    <pc:docChg chg="modSld">
      <pc:chgData name="Silea Rive" userId="S::srive@goodtogreatschools.org.au::891173ba-4b43-41f1-bd85-b99557e25871" providerId="AD" clId="Web-{F3477594-415B-7FFD-65D3-1C4D62D117EF}" dt="2025-03-27T10:37:30.491" v="2"/>
      <pc:docMkLst>
        <pc:docMk/>
      </pc:docMkLst>
      <pc:sldChg chg="addAnim">
        <pc:chgData name="Silea Rive" userId="S::srive@goodtogreatschools.org.au::891173ba-4b43-41f1-bd85-b99557e25871" providerId="AD" clId="Web-{F3477594-415B-7FFD-65D3-1C4D62D117EF}" dt="2025-03-27T10:37:30.491" v="2"/>
        <pc:sldMkLst>
          <pc:docMk/>
          <pc:sldMk cId="318957682" sldId="1941"/>
        </pc:sldMkLst>
      </pc:sldChg>
    </pc:docChg>
  </pc:docChgLst>
  <pc:docChgLst>
    <pc:chgData name="Silea Rive" userId="S::srive@goodtogreatschools.org.au::891173ba-4b43-41f1-bd85-b99557e25871" providerId="AD" clId="Web-{EC6B75E8-441E-DCB9-57B2-4E07B3258A99}"/>
    <pc:docChg chg="modSld">
      <pc:chgData name="Silea Rive" userId="S::srive@goodtogreatschools.org.au::891173ba-4b43-41f1-bd85-b99557e25871" providerId="AD" clId="Web-{EC6B75E8-441E-DCB9-57B2-4E07B3258A99}" dt="2025-05-01T08:33:53.870" v="67" actId="1076"/>
      <pc:docMkLst>
        <pc:docMk/>
      </pc:docMkLst>
      <pc:sldChg chg="addSp delSp modSp">
        <pc:chgData name="Silea Rive" userId="S::srive@goodtogreatschools.org.au::891173ba-4b43-41f1-bd85-b99557e25871" providerId="AD" clId="Web-{EC6B75E8-441E-DCB9-57B2-4E07B3258A99}" dt="2025-05-01T08:06:57.359" v="54"/>
        <pc:sldMkLst>
          <pc:docMk/>
          <pc:sldMk cId="608118071" sldId="1935"/>
        </pc:sldMkLst>
      </pc:sldChg>
      <pc:sldChg chg="addSp delSp modSp">
        <pc:chgData name="Silea Rive" userId="S::srive@goodtogreatschools.org.au::891173ba-4b43-41f1-bd85-b99557e25871" providerId="AD" clId="Web-{EC6B75E8-441E-DCB9-57B2-4E07B3258A99}" dt="2025-05-01T08:33:53.870" v="67" actId="1076"/>
        <pc:sldMkLst>
          <pc:docMk/>
          <pc:sldMk cId="4260781832" sldId="1937"/>
        </pc:sldMkLst>
      </pc:sldChg>
      <pc:sldChg chg="modSp modNotes">
        <pc:chgData name="Silea Rive" userId="S::srive@goodtogreatschools.org.au::891173ba-4b43-41f1-bd85-b99557e25871" providerId="AD" clId="Web-{EC6B75E8-441E-DCB9-57B2-4E07B3258A99}" dt="2025-05-01T08:02:37.466" v="31" actId="14100"/>
        <pc:sldMkLst>
          <pc:docMk/>
          <pc:sldMk cId="2821306078" sldId="1954"/>
        </pc:sldMkLst>
      </pc:sldChg>
    </pc:docChg>
  </pc:docChgLst>
  <pc:docChgLst>
    <pc:chgData name="Silea Rive" userId="S::srive@goodtogreatschools.org.au::891173ba-4b43-41f1-bd85-b99557e25871" providerId="AD" clId="Web-{F65A862B-4AF5-0E57-1F71-89C4D1B74037}"/>
    <pc:docChg chg="modSld">
      <pc:chgData name="Silea Rive" userId="S::srive@goodtogreatschools.org.au::891173ba-4b43-41f1-bd85-b99557e25871" providerId="AD" clId="Web-{F65A862B-4AF5-0E57-1F71-89C4D1B74037}" dt="2025-05-05T09:20:51.966" v="52" actId="1076"/>
      <pc:docMkLst>
        <pc:docMk/>
      </pc:docMkLst>
      <pc:sldChg chg="addSp delSp modSp addAnim delAnim modAnim">
        <pc:chgData name="Silea Rive" userId="S::srive@goodtogreatschools.org.au::891173ba-4b43-41f1-bd85-b99557e25871" providerId="AD" clId="Web-{F65A862B-4AF5-0E57-1F71-89C4D1B74037}" dt="2025-05-05T09:20:51.966" v="52" actId="1076"/>
        <pc:sldMkLst>
          <pc:docMk/>
          <pc:sldMk cId="3660583854" sldId="1950"/>
        </pc:sldMkLst>
      </pc:sldChg>
    </pc:docChg>
  </pc:docChgLst>
  <pc:docChgLst>
    <pc:chgData name="Silea Rive" userId="S::srive@goodtogreatschools.org.au::891173ba-4b43-41f1-bd85-b99557e25871" providerId="AD" clId="Web-{C00664E1-33FD-237A-36EC-18200A8ADD96}"/>
    <pc:docChg chg="modSld">
      <pc:chgData name="Silea Rive" userId="S::srive@goodtogreatschools.org.au::891173ba-4b43-41f1-bd85-b99557e25871" providerId="AD" clId="Web-{C00664E1-33FD-237A-36EC-18200A8ADD96}" dt="2025-08-01T07:05:22.622" v="0" actId="1076"/>
      <pc:docMkLst>
        <pc:docMk/>
      </pc:docMkLst>
      <pc:sldChg chg="modSp">
        <pc:chgData name="Silea Rive" userId="S::srive@goodtogreatschools.org.au::891173ba-4b43-41f1-bd85-b99557e25871" providerId="AD" clId="Web-{C00664E1-33FD-237A-36EC-18200A8ADD96}" dt="2025-08-01T07:05:22.622" v="0" actId="1076"/>
        <pc:sldMkLst>
          <pc:docMk/>
          <pc:sldMk cId="338494637" sldId="1972"/>
        </pc:sldMkLst>
      </pc:sldChg>
    </pc:docChg>
  </pc:docChgLst>
  <pc:docChgLst>
    <pc:chgData name="Silea Rive" userId="891173ba-4b43-41f1-bd85-b99557e25871" providerId="ADAL" clId="{148753C4-CDB3-C444-A482-D0744AD4D71A}"/>
    <pc:docChg chg="undo redo custSel addSld delSld modSld sldOrd addMainMaster delMainMaster modMainMaster modSection">
      <pc:chgData name="Silea Rive" userId="891173ba-4b43-41f1-bd85-b99557e25871" providerId="ADAL" clId="{148753C4-CDB3-C444-A482-D0744AD4D71A}" dt="2025-07-26T08:03:07.689" v="12425"/>
      <pc:docMkLst>
        <pc:docMk/>
      </pc:docMkLst>
      <pc:sldChg chg="modNotesTx">
        <pc:chgData name="Silea Rive" userId="891173ba-4b43-41f1-bd85-b99557e25871" providerId="ADAL" clId="{148753C4-CDB3-C444-A482-D0744AD4D71A}" dt="2025-07-16T07:42:48.999" v="9407" actId="20577"/>
        <pc:sldMkLst>
          <pc:docMk/>
          <pc:sldMk cId="965851961" sldId="1932"/>
        </pc:sldMkLst>
      </pc:sldChg>
      <pc:sldChg chg="modSp mod chgLayout modNotesTx">
        <pc:chgData name="Silea Rive" userId="891173ba-4b43-41f1-bd85-b99557e25871" providerId="ADAL" clId="{148753C4-CDB3-C444-A482-D0744AD4D71A}" dt="2025-07-25T07:16:11.367" v="12380" actId="20577"/>
        <pc:sldMkLst>
          <pc:docMk/>
          <pc:sldMk cId="792613826" sldId="1933"/>
        </pc:sldMkLst>
      </pc:sldChg>
      <pc:sldChg chg="addSp modSp mod modAnim chgLayout modNotesTx">
        <pc:chgData name="Silea Rive" userId="891173ba-4b43-41f1-bd85-b99557e25871" providerId="ADAL" clId="{148753C4-CDB3-C444-A482-D0744AD4D71A}" dt="2025-07-16T15:35:59.020" v="9677"/>
        <pc:sldMkLst>
          <pc:docMk/>
          <pc:sldMk cId="4279294905" sldId="1936"/>
        </pc:sldMkLst>
      </pc:sldChg>
      <pc:sldChg chg="addSp delSp modSp mod delAnim chgLayout modNotesTx">
        <pc:chgData name="Silea Rive" userId="891173ba-4b43-41f1-bd85-b99557e25871" providerId="ADAL" clId="{148753C4-CDB3-C444-A482-D0744AD4D71A}" dt="2025-07-16T05:09:50.882" v="4412" actId="20577"/>
        <pc:sldMkLst>
          <pc:docMk/>
          <pc:sldMk cId="1284749441" sldId="1940"/>
        </pc:sldMkLst>
      </pc:sldChg>
      <pc:sldChg chg="del">
        <pc:chgData name="Silea Rive" userId="891173ba-4b43-41f1-bd85-b99557e25871" providerId="ADAL" clId="{148753C4-CDB3-C444-A482-D0744AD4D71A}" dt="2025-07-15T06:26:22.269" v="32" actId="2696"/>
        <pc:sldMkLst>
          <pc:docMk/>
          <pc:sldMk cId="1050230466" sldId="1942"/>
        </pc:sldMkLst>
      </pc:sldChg>
      <pc:sldChg chg="del">
        <pc:chgData name="Silea Rive" userId="891173ba-4b43-41f1-bd85-b99557e25871" providerId="ADAL" clId="{148753C4-CDB3-C444-A482-D0744AD4D71A}" dt="2025-07-15T06:26:20.527" v="31" actId="2696"/>
        <pc:sldMkLst>
          <pc:docMk/>
          <pc:sldMk cId="1536554166" sldId="1944"/>
        </pc:sldMkLst>
      </pc:sldChg>
      <pc:sldChg chg="del">
        <pc:chgData name="Silea Rive" userId="891173ba-4b43-41f1-bd85-b99557e25871" providerId="ADAL" clId="{148753C4-CDB3-C444-A482-D0744AD4D71A}" dt="2025-07-15T06:26:19.312" v="30" actId="2696"/>
        <pc:sldMkLst>
          <pc:docMk/>
          <pc:sldMk cId="702385721" sldId="1945"/>
        </pc:sldMkLst>
      </pc:sldChg>
      <pc:sldChg chg="del">
        <pc:chgData name="Silea Rive" userId="891173ba-4b43-41f1-bd85-b99557e25871" providerId="ADAL" clId="{148753C4-CDB3-C444-A482-D0744AD4D71A}" dt="2025-07-15T06:26:03.037" v="25" actId="2696"/>
        <pc:sldMkLst>
          <pc:docMk/>
          <pc:sldMk cId="734824769" sldId="1948"/>
        </pc:sldMkLst>
      </pc:sldChg>
      <pc:sldChg chg="addSp delSp modSp del mod modTransition delAnim chgLayout modNotesTx">
        <pc:chgData name="Silea Rive" userId="891173ba-4b43-41f1-bd85-b99557e25871" providerId="ADAL" clId="{148753C4-CDB3-C444-A482-D0744AD4D71A}" dt="2025-07-16T07:39:06.803" v="9306" actId="2696"/>
        <pc:sldMkLst>
          <pc:docMk/>
          <pc:sldMk cId="3660583854" sldId="1950"/>
        </pc:sldMkLst>
      </pc:sldChg>
      <pc:sldChg chg="del">
        <pc:chgData name="Silea Rive" userId="891173ba-4b43-41f1-bd85-b99557e25871" providerId="ADAL" clId="{148753C4-CDB3-C444-A482-D0744AD4D71A}" dt="2025-07-15T06:27:53.286" v="58" actId="2696"/>
        <pc:sldMkLst>
          <pc:docMk/>
          <pc:sldMk cId="2272244314" sldId="1955"/>
        </pc:sldMkLst>
      </pc:sldChg>
      <pc:sldChg chg="del">
        <pc:chgData name="Silea Rive" userId="891173ba-4b43-41f1-bd85-b99557e25871" providerId="ADAL" clId="{148753C4-CDB3-C444-A482-D0744AD4D71A}" dt="2025-07-15T06:27:53.866" v="59" actId="2696"/>
        <pc:sldMkLst>
          <pc:docMk/>
          <pc:sldMk cId="1014922111" sldId="1956"/>
        </pc:sldMkLst>
      </pc:sldChg>
      <pc:sldChg chg="addSp delSp modSp mod delAnim modAnim modNotesTx">
        <pc:chgData name="Silea Rive" userId="891173ba-4b43-41f1-bd85-b99557e25871" providerId="ADAL" clId="{148753C4-CDB3-C444-A482-D0744AD4D71A}" dt="2025-07-24T14:15:19.784" v="12312" actId="20577"/>
        <pc:sldMkLst>
          <pc:docMk/>
          <pc:sldMk cId="2027172933" sldId="1957"/>
        </pc:sldMkLst>
      </pc:sldChg>
      <pc:sldChg chg="addSp delSp modSp add del mod chgLayout">
        <pc:chgData name="Silea Rive" userId="891173ba-4b43-41f1-bd85-b99557e25871" providerId="ADAL" clId="{148753C4-CDB3-C444-A482-D0744AD4D71A}" dt="2025-07-16T06:52:49.078" v="8990" actId="2696"/>
        <pc:sldMkLst>
          <pc:docMk/>
          <pc:sldMk cId="1712181749" sldId="1958"/>
        </pc:sldMkLst>
      </pc:sldChg>
      <pc:sldChg chg="addSp delSp modSp new mod modClrScheme chgLayout modNotesTx">
        <pc:chgData name="Silea Rive" userId="891173ba-4b43-41f1-bd85-b99557e25871" providerId="ADAL" clId="{148753C4-CDB3-C444-A482-D0744AD4D71A}" dt="2025-07-22T05:17:03.798" v="9769" actId="20577"/>
        <pc:sldMkLst>
          <pc:docMk/>
          <pc:sldMk cId="1410704647" sldId="1959"/>
        </pc:sldMkLst>
      </pc:sldChg>
      <pc:sldChg chg="addSp modSp add del">
        <pc:chgData name="Silea Rive" userId="891173ba-4b43-41f1-bd85-b99557e25871" providerId="ADAL" clId="{148753C4-CDB3-C444-A482-D0744AD4D71A}" dt="2025-07-15T06:32:11.048" v="118" actId="2696"/>
        <pc:sldMkLst>
          <pc:docMk/>
          <pc:sldMk cId="2533707107" sldId="1959"/>
        </pc:sldMkLst>
      </pc:sldChg>
      <pc:sldChg chg="addSp delSp modSp del mod chgLayout">
        <pc:chgData name="Silea Rive" userId="891173ba-4b43-41f1-bd85-b99557e25871" providerId="ADAL" clId="{148753C4-CDB3-C444-A482-D0744AD4D71A}" dt="2025-07-15T15:48:22.777" v="4127" actId="2696"/>
        <pc:sldMkLst>
          <pc:docMk/>
          <pc:sldMk cId="3415121957" sldId="1960"/>
        </pc:sldMkLst>
      </pc:sldChg>
      <pc:sldChg chg="addSp delSp modSp new del mod modClrScheme chgLayout">
        <pc:chgData name="Silea Rive" userId="891173ba-4b43-41f1-bd85-b99557e25871" providerId="ADAL" clId="{148753C4-CDB3-C444-A482-D0744AD4D71A}" dt="2025-07-15T12:56:19.736" v="352" actId="2696"/>
        <pc:sldMkLst>
          <pc:docMk/>
          <pc:sldMk cId="1618844952" sldId="1961"/>
        </pc:sldMkLst>
      </pc:sldChg>
      <pc:sldChg chg="addSp delSp modSp new del mod ord modTransition modClrScheme chgLayout">
        <pc:chgData name="Silea Rive" userId="891173ba-4b43-41f1-bd85-b99557e25871" providerId="ADAL" clId="{148753C4-CDB3-C444-A482-D0744AD4D71A}" dt="2025-07-15T15:15:04.717" v="2219" actId="2696"/>
        <pc:sldMkLst>
          <pc:docMk/>
          <pc:sldMk cId="3463827710" sldId="1961"/>
        </pc:sldMkLst>
      </pc:sldChg>
      <pc:sldChg chg="modSp add del mod">
        <pc:chgData name="Silea Rive" userId="891173ba-4b43-41f1-bd85-b99557e25871" providerId="ADAL" clId="{148753C4-CDB3-C444-A482-D0744AD4D71A}" dt="2025-07-15T15:13:44.591" v="2212" actId="2696"/>
        <pc:sldMkLst>
          <pc:docMk/>
          <pc:sldMk cId="3208944891" sldId="1962"/>
        </pc:sldMkLst>
      </pc:sldChg>
      <pc:sldChg chg="modSp add del mod ord modTransition">
        <pc:chgData name="Silea Rive" userId="891173ba-4b43-41f1-bd85-b99557e25871" providerId="ADAL" clId="{148753C4-CDB3-C444-A482-D0744AD4D71A}" dt="2025-07-15T15:06:41.350" v="2125" actId="2696"/>
        <pc:sldMkLst>
          <pc:docMk/>
          <pc:sldMk cId="4134528358" sldId="1962"/>
        </pc:sldMkLst>
      </pc:sldChg>
      <pc:sldChg chg="addSp delSp modSp add del mod modNotesTx">
        <pc:chgData name="Silea Rive" userId="891173ba-4b43-41f1-bd85-b99557e25871" providerId="ADAL" clId="{148753C4-CDB3-C444-A482-D0744AD4D71A}" dt="2025-07-15T15:20:53.998" v="2324" actId="2696"/>
        <pc:sldMkLst>
          <pc:docMk/>
          <pc:sldMk cId="708086528" sldId="1963"/>
        </pc:sldMkLst>
      </pc:sldChg>
      <pc:sldChg chg="addSp delSp modSp add del mod ord modTransition modNotesTx">
        <pc:chgData name="Silea Rive" userId="891173ba-4b43-41f1-bd85-b99557e25871" providerId="ADAL" clId="{148753C4-CDB3-C444-A482-D0744AD4D71A}" dt="2025-07-16T07:34:10.424" v="9216" actId="2696"/>
        <pc:sldMkLst>
          <pc:docMk/>
          <pc:sldMk cId="3909594891" sldId="1964"/>
        </pc:sldMkLst>
      </pc:sldChg>
      <pc:sldChg chg="addSp delSp modSp add mod modTransition modNotesTx">
        <pc:chgData name="Silea Rive" userId="891173ba-4b43-41f1-bd85-b99557e25871" providerId="ADAL" clId="{148753C4-CDB3-C444-A482-D0744AD4D71A}" dt="2025-07-16T07:38:42.192" v="9301" actId="20577"/>
        <pc:sldMkLst>
          <pc:docMk/>
          <pc:sldMk cId="1167076095" sldId="1965"/>
        </pc:sldMkLst>
      </pc:sldChg>
      <pc:sldChg chg="add del">
        <pc:chgData name="Silea Rive" userId="891173ba-4b43-41f1-bd85-b99557e25871" providerId="ADAL" clId="{148753C4-CDB3-C444-A482-D0744AD4D71A}" dt="2025-07-15T15:16:18.791" v="2239" actId="2696"/>
        <pc:sldMkLst>
          <pc:docMk/>
          <pc:sldMk cId="3160420925" sldId="1965"/>
        </pc:sldMkLst>
      </pc:sldChg>
      <pc:sldChg chg="modSp add del mod ord modNotesTx">
        <pc:chgData name="Silea Rive" userId="891173ba-4b43-41f1-bd85-b99557e25871" providerId="ADAL" clId="{148753C4-CDB3-C444-A482-D0744AD4D71A}" dt="2025-07-15T15:34:14.673" v="3452" actId="2696"/>
        <pc:sldMkLst>
          <pc:docMk/>
          <pc:sldMk cId="1993866086" sldId="1966"/>
        </pc:sldMkLst>
      </pc:sldChg>
      <pc:sldChg chg="add del">
        <pc:chgData name="Silea Rive" userId="891173ba-4b43-41f1-bd85-b99557e25871" providerId="ADAL" clId="{148753C4-CDB3-C444-A482-D0744AD4D71A}" dt="2025-07-15T15:26:53.151" v="2616"/>
        <pc:sldMkLst>
          <pc:docMk/>
          <pc:sldMk cId="3176286177" sldId="1966"/>
        </pc:sldMkLst>
      </pc:sldChg>
      <pc:sldChg chg="addSp delSp modSp add mod modTransition modNotesTx">
        <pc:chgData name="Silea Rive" userId="891173ba-4b43-41f1-bd85-b99557e25871" providerId="ADAL" clId="{148753C4-CDB3-C444-A482-D0744AD4D71A}" dt="2025-07-26T08:00:52.119" v="12405" actId="20577"/>
        <pc:sldMkLst>
          <pc:docMk/>
          <pc:sldMk cId="2198870856" sldId="1967"/>
        </pc:sldMkLst>
      </pc:sldChg>
      <pc:sldChg chg="addSp delSp modSp new mod modClrScheme modAnim chgLayout modNotesTx">
        <pc:chgData name="Silea Rive" userId="891173ba-4b43-41f1-bd85-b99557e25871" providerId="ADAL" clId="{148753C4-CDB3-C444-A482-D0744AD4D71A}" dt="2025-07-26T07:59:39.253" v="12391" actId="20577"/>
        <pc:sldMkLst>
          <pc:docMk/>
          <pc:sldMk cId="2320575902" sldId="1968"/>
        </pc:sldMkLst>
      </pc:sldChg>
      <pc:sldChg chg="addSp delSp modSp new del mod modClrScheme chgLayout">
        <pc:chgData name="Silea Rive" userId="891173ba-4b43-41f1-bd85-b99557e25871" providerId="ADAL" clId="{148753C4-CDB3-C444-A482-D0744AD4D71A}" dt="2025-07-16T05:58:15.173" v="5692" actId="2696"/>
        <pc:sldMkLst>
          <pc:docMk/>
          <pc:sldMk cId="1625925575" sldId="1969"/>
        </pc:sldMkLst>
      </pc:sldChg>
      <pc:sldChg chg="addSp delSp modSp new mod modAnim modNotesTx">
        <pc:chgData name="Silea Rive" userId="891173ba-4b43-41f1-bd85-b99557e25871" providerId="ADAL" clId="{148753C4-CDB3-C444-A482-D0744AD4D71A}" dt="2025-07-24T14:08:38.090" v="12159" actId="1076"/>
        <pc:sldMkLst>
          <pc:docMk/>
          <pc:sldMk cId="428741231" sldId="1970"/>
        </pc:sldMkLst>
      </pc:sldChg>
      <pc:sldChg chg="addSp delSp modSp new mod modClrScheme modAnim chgLayout modNotesTx">
        <pc:chgData name="Silea Rive" userId="891173ba-4b43-41f1-bd85-b99557e25871" providerId="ADAL" clId="{148753C4-CDB3-C444-A482-D0744AD4D71A}" dt="2025-07-24T14:11:10.026" v="12275" actId="20577"/>
        <pc:sldMkLst>
          <pc:docMk/>
          <pc:sldMk cId="719660798" sldId="1971"/>
        </pc:sldMkLst>
      </pc:sldChg>
      <pc:sldChg chg="addSp delSp modSp new mod delAnim modAnim modNotesTx">
        <pc:chgData name="Silea Rive" userId="891173ba-4b43-41f1-bd85-b99557e25871" providerId="ADAL" clId="{148753C4-CDB3-C444-A482-D0744AD4D71A}" dt="2025-07-26T08:03:07.689" v="12425"/>
        <pc:sldMkLst>
          <pc:docMk/>
          <pc:sldMk cId="338494637" sldId="1972"/>
        </pc:sldMkLst>
      </pc:sldChg>
      <pc:sldChg chg="addSp delSp modSp add mod modNotesTx">
        <pc:chgData name="Silea Rive" userId="891173ba-4b43-41f1-bd85-b99557e25871" providerId="ADAL" clId="{148753C4-CDB3-C444-A482-D0744AD4D71A}" dt="2025-07-16T06:50:08.182" v="8673" actId="20577"/>
        <pc:sldMkLst>
          <pc:docMk/>
          <pc:sldMk cId="105198371" sldId="1973"/>
        </pc:sldMkLst>
      </pc:sldChg>
      <pc:sldChg chg="modSp add mod ord modTransition modNotesTx">
        <pc:chgData name="Silea Rive" userId="891173ba-4b43-41f1-bd85-b99557e25871" providerId="ADAL" clId="{148753C4-CDB3-C444-A482-D0744AD4D71A}" dt="2025-07-26T08:00:07.411" v="12397" actId="20577"/>
        <pc:sldMkLst>
          <pc:docMk/>
          <pc:sldMk cId="2254537776" sldId="1975"/>
        </pc:sldMkLst>
      </pc:sldChg>
      <pc:sldChg chg="modSp add mod ord modTransition modNotesTx">
        <pc:chgData name="Silea Rive" userId="891173ba-4b43-41f1-bd85-b99557e25871" providerId="ADAL" clId="{148753C4-CDB3-C444-A482-D0744AD4D71A}" dt="2025-07-26T08:00:40.450" v="12399" actId="20577"/>
        <pc:sldMkLst>
          <pc:docMk/>
          <pc:sldMk cId="3162811776" sldId="1976"/>
        </pc:sldMkLst>
      </pc:sldChg>
      <pc:sldChg chg="new del">
        <pc:chgData name="Silea Rive" userId="891173ba-4b43-41f1-bd85-b99557e25871" providerId="ADAL" clId="{148753C4-CDB3-C444-A482-D0744AD4D71A}" dt="2025-07-24T11:54:27.144" v="12087" actId="2696"/>
        <pc:sldMkLst>
          <pc:docMk/>
          <pc:sldMk cId="3099579752" sldId="1979"/>
        </pc:sldMkLst>
      </pc:sldChg>
      <pc:sldMasterChg chg="modSldLayout">
        <pc:chgData name="Silea Rive" userId="891173ba-4b43-41f1-bd85-b99557e25871" providerId="ADAL" clId="{148753C4-CDB3-C444-A482-D0744AD4D71A}" dt="2025-07-24T11:54:03.118" v="12083" actId="11529"/>
        <pc:sldMasterMkLst>
          <pc:docMk/>
          <pc:sldMasterMk cId="2543071329" sldId="2147486384"/>
        </pc:sldMasterMkLst>
        <pc:sldLayoutChg chg="addSp delSp modSp mod">
          <pc:chgData name="Silea Rive" userId="891173ba-4b43-41f1-bd85-b99557e25871" providerId="ADAL" clId="{148753C4-CDB3-C444-A482-D0744AD4D71A}" dt="2025-07-15T06:37:11.301" v="170" actId="1076"/>
          <pc:sldLayoutMkLst>
            <pc:docMk/>
            <pc:sldMasterMk cId="2543071329" sldId="2147486384"/>
            <pc:sldLayoutMk cId="2036155765" sldId="2147486436"/>
          </pc:sldLayoutMkLst>
        </pc:sldLayoutChg>
        <pc:sldLayoutChg chg="addSp delSp modSp mod">
          <pc:chgData name="Silea Rive" userId="891173ba-4b43-41f1-bd85-b99557e25871" providerId="ADAL" clId="{148753C4-CDB3-C444-A482-D0744AD4D71A}" dt="2025-07-15T06:37:24.783" v="172"/>
          <pc:sldLayoutMkLst>
            <pc:docMk/>
            <pc:sldMasterMk cId="2543071329" sldId="2147486384"/>
            <pc:sldLayoutMk cId="508884426" sldId="2147486437"/>
          </pc:sldLayoutMkLst>
        </pc:sldLayoutChg>
        <pc:sldLayoutChg chg="addSp delSp modSp mod">
          <pc:chgData name="Silea Rive" userId="891173ba-4b43-41f1-bd85-b99557e25871" providerId="ADAL" clId="{148753C4-CDB3-C444-A482-D0744AD4D71A}" dt="2025-07-15T06:37:38.829" v="174"/>
          <pc:sldLayoutMkLst>
            <pc:docMk/>
            <pc:sldMasterMk cId="2543071329" sldId="2147486384"/>
            <pc:sldLayoutMk cId="2235978096" sldId="2147486438"/>
          </pc:sldLayoutMkLst>
        </pc:sldLayoutChg>
        <pc:sldLayoutChg chg="addSp delSp modSp mod">
          <pc:chgData name="Silea Rive" userId="891173ba-4b43-41f1-bd85-b99557e25871" providerId="ADAL" clId="{148753C4-CDB3-C444-A482-D0744AD4D71A}" dt="2025-07-15T06:37:47.337" v="176"/>
          <pc:sldLayoutMkLst>
            <pc:docMk/>
            <pc:sldMasterMk cId="2543071329" sldId="2147486384"/>
            <pc:sldLayoutMk cId="4142566621" sldId="2147486439"/>
          </pc:sldLayoutMkLst>
        </pc:sldLayoutChg>
        <pc:sldLayoutChg chg="modSp mod">
          <pc:chgData name="Silea Rive" userId="891173ba-4b43-41f1-bd85-b99557e25871" providerId="ADAL" clId="{148753C4-CDB3-C444-A482-D0744AD4D71A}" dt="2025-07-15T06:36:17.248" v="149" actId="1036"/>
          <pc:sldLayoutMkLst>
            <pc:docMk/>
            <pc:sldMasterMk cId="2543071329" sldId="2147486384"/>
            <pc:sldLayoutMk cId="3046635193" sldId="2147486440"/>
          </pc:sldLayoutMkLst>
        </pc:sldLayoutChg>
        <pc:sldLayoutChg chg="modSp mod">
          <pc:chgData name="Silea Rive" userId="891173ba-4b43-41f1-bd85-b99557e25871" providerId="ADAL" clId="{148753C4-CDB3-C444-A482-D0744AD4D71A}" dt="2025-07-15T06:36:21.337" v="150" actId="14100"/>
          <pc:sldLayoutMkLst>
            <pc:docMk/>
            <pc:sldMasterMk cId="2543071329" sldId="2147486384"/>
            <pc:sldLayoutMk cId="3616642581" sldId="2147486441"/>
          </pc:sldLayoutMkLst>
        </pc:sldLayoutChg>
        <pc:sldLayoutChg chg="addSp delSp modSp mod">
          <pc:chgData name="Silea Rive" userId="891173ba-4b43-41f1-bd85-b99557e25871" providerId="ADAL" clId="{148753C4-CDB3-C444-A482-D0744AD4D71A}" dt="2025-07-15T06:38:55.240" v="188" actId="14100"/>
          <pc:sldLayoutMkLst>
            <pc:docMk/>
            <pc:sldMasterMk cId="2543071329" sldId="2147486384"/>
            <pc:sldLayoutMk cId="1661914982" sldId="2147486444"/>
          </pc:sldLayoutMkLst>
        </pc:sldLayoutChg>
        <pc:sldLayoutChg chg="addSp delSp modSp mod">
          <pc:chgData name="Silea Rive" userId="891173ba-4b43-41f1-bd85-b99557e25871" providerId="ADAL" clId="{148753C4-CDB3-C444-A482-D0744AD4D71A}" dt="2025-07-15T06:38:51.503" v="187" actId="14100"/>
          <pc:sldLayoutMkLst>
            <pc:docMk/>
            <pc:sldMasterMk cId="2543071329" sldId="2147486384"/>
            <pc:sldLayoutMk cId="1847917795" sldId="2147486445"/>
          </pc:sldLayoutMkLst>
        </pc:sldLayoutChg>
        <pc:sldLayoutChg chg="modSp mod">
          <pc:chgData name="Silea Rive" userId="891173ba-4b43-41f1-bd85-b99557e25871" providerId="ADAL" clId="{148753C4-CDB3-C444-A482-D0744AD4D71A}" dt="2025-07-15T06:38:47.571" v="186" actId="14100"/>
          <pc:sldLayoutMkLst>
            <pc:docMk/>
            <pc:sldMasterMk cId="2543071329" sldId="2147486384"/>
            <pc:sldLayoutMk cId="3931321906" sldId="2147486446"/>
          </pc:sldLayoutMkLst>
        </pc:sldLayoutChg>
        <pc:sldLayoutChg chg="addSp delSp modSp mod">
          <pc:chgData name="Silea Rive" userId="891173ba-4b43-41f1-bd85-b99557e25871" providerId="ADAL" clId="{148753C4-CDB3-C444-A482-D0744AD4D71A}" dt="2025-07-15T12:51:08.780" v="313" actId="14100"/>
          <pc:sldLayoutMkLst>
            <pc:docMk/>
            <pc:sldMasterMk cId="2543071329" sldId="2147486384"/>
            <pc:sldLayoutMk cId="2318581278" sldId="2147486447"/>
          </pc:sldLayoutMkLst>
        </pc:sldLayoutChg>
        <pc:sldLayoutChg chg="addSp delSp modSp mod">
          <pc:chgData name="Silea Rive" userId="891173ba-4b43-41f1-bd85-b99557e25871" providerId="ADAL" clId="{148753C4-CDB3-C444-A482-D0744AD4D71A}" dt="2025-07-24T11:54:03.118" v="12083" actId="11529"/>
          <pc:sldLayoutMkLst>
            <pc:docMk/>
            <pc:sldMasterMk cId="2543071329" sldId="2147486384"/>
            <pc:sldLayoutMk cId="1686791430" sldId="2147486448"/>
          </pc:sldLayoutMkLst>
        </pc:sldLayoutChg>
        <pc:sldLayoutChg chg="addSp delSp modSp mod">
          <pc:chgData name="Silea Rive" userId="891173ba-4b43-41f1-bd85-b99557e25871" providerId="ADAL" clId="{148753C4-CDB3-C444-A482-D0744AD4D71A}" dt="2025-07-15T06:39:57.504" v="199"/>
          <pc:sldLayoutMkLst>
            <pc:docMk/>
            <pc:sldMasterMk cId="2543071329" sldId="2147486384"/>
            <pc:sldLayoutMk cId="3767832622" sldId="2147486449"/>
          </pc:sldLayoutMkLst>
        </pc:sldLayoutChg>
        <pc:sldLayoutChg chg="addSp delSp modSp mod">
          <pc:chgData name="Silea Rive" userId="891173ba-4b43-41f1-bd85-b99557e25871" providerId="ADAL" clId="{148753C4-CDB3-C444-A482-D0744AD4D71A}" dt="2025-07-15T06:40:03.042" v="201"/>
          <pc:sldLayoutMkLst>
            <pc:docMk/>
            <pc:sldMasterMk cId="2543071329" sldId="2147486384"/>
            <pc:sldLayoutMk cId="2768979940" sldId="2147486450"/>
          </pc:sldLayoutMkLst>
        </pc:sldLayoutChg>
        <pc:sldLayoutChg chg="addSp delSp modSp mod">
          <pc:chgData name="Silea Rive" userId="891173ba-4b43-41f1-bd85-b99557e25871" providerId="ADAL" clId="{148753C4-CDB3-C444-A482-D0744AD4D71A}" dt="2025-07-15T12:51:44.075" v="316"/>
          <pc:sldLayoutMkLst>
            <pc:docMk/>
            <pc:sldMasterMk cId="2543071329" sldId="2147486384"/>
            <pc:sldLayoutMk cId="1628465379" sldId="2147486451"/>
          </pc:sldLayoutMkLst>
        </pc:sldLayoutChg>
        <pc:sldLayoutChg chg="addSp delSp modSp mod">
          <pc:chgData name="Silea Rive" userId="891173ba-4b43-41f1-bd85-b99557e25871" providerId="ADAL" clId="{148753C4-CDB3-C444-A482-D0744AD4D71A}" dt="2025-07-15T12:51:46.924" v="318"/>
          <pc:sldLayoutMkLst>
            <pc:docMk/>
            <pc:sldMasterMk cId="2543071329" sldId="2147486384"/>
            <pc:sldLayoutMk cId="2628418774" sldId="2147486452"/>
          </pc:sldLayoutMkLst>
        </pc:sldLayoutChg>
        <pc:sldLayoutChg chg="modSp mod">
          <pc:chgData name="Silea Rive" userId="891173ba-4b43-41f1-bd85-b99557e25871" providerId="ADAL" clId="{148753C4-CDB3-C444-A482-D0744AD4D71A}" dt="2025-07-15T06:40:39.413" v="206" actId="14100"/>
          <pc:sldLayoutMkLst>
            <pc:docMk/>
            <pc:sldMasterMk cId="2543071329" sldId="2147486384"/>
            <pc:sldLayoutMk cId="2847695867" sldId="2147486453"/>
          </pc:sldLayoutMkLst>
        </pc:sldLayoutChg>
        <pc:sldLayoutChg chg="addSp delSp modSp mod">
          <pc:chgData name="Silea Rive" userId="891173ba-4b43-41f1-bd85-b99557e25871" providerId="ADAL" clId="{148753C4-CDB3-C444-A482-D0744AD4D71A}" dt="2025-07-15T06:43:54.607" v="300"/>
          <pc:sldLayoutMkLst>
            <pc:docMk/>
            <pc:sldMasterMk cId="2543071329" sldId="2147486384"/>
            <pc:sldLayoutMk cId="3694723944" sldId="2147486454"/>
          </pc:sldLayoutMkLst>
        </pc:sldLayoutChg>
        <pc:sldLayoutChg chg="modSp mod">
          <pc:chgData name="Silea Rive" userId="891173ba-4b43-41f1-bd85-b99557e25871" providerId="ADAL" clId="{148753C4-CDB3-C444-A482-D0744AD4D71A}" dt="2025-07-15T06:29:55.340" v="85" actId="14100"/>
          <pc:sldLayoutMkLst>
            <pc:docMk/>
            <pc:sldMasterMk cId="2543071329" sldId="2147486384"/>
            <pc:sldLayoutMk cId="717542684" sldId="2147486455"/>
          </pc:sldLayoutMkLst>
        </pc:sldLayoutChg>
        <pc:sldLayoutChg chg="addSp delSp modSp mod">
          <pc:chgData name="Silea Rive" userId="891173ba-4b43-41f1-bd85-b99557e25871" providerId="ADAL" clId="{148753C4-CDB3-C444-A482-D0744AD4D71A}" dt="2025-07-22T06:04:03.424" v="10434" actId="166"/>
          <pc:sldLayoutMkLst>
            <pc:docMk/>
            <pc:sldMasterMk cId="2543071329" sldId="2147486384"/>
            <pc:sldLayoutMk cId="2149502463" sldId="2147486456"/>
          </pc:sldLayoutMkLst>
        </pc:sldLayoutChg>
        <pc:sldLayoutChg chg="modSp mod">
          <pc:chgData name="Silea Rive" userId="891173ba-4b43-41f1-bd85-b99557e25871" providerId="ADAL" clId="{148753C4-CDB3-C444-A482-D0744AD4D71A}" dt="2025-07-15T12:52:15.167" v="320" actId="14100"/>
          <pc:sldLayoutMkLst>
            <pc:docMk/>
            <pc:sldMasterMk cId="2543071329" sldId="2147486384"/>
            <pc:sldLayoutMk cId="2602843703" sldId="2147486457"/>
          </pc:sldLayoutMkLst>
        </pc:sldLayoutChg>
        <pc:sldLayoutChg chg="addSp delSp modSp mod">
          <pc:chgData name="Silea Rive" userId="891173ba-4b43-41f1-bd85-b99557e25871" providerId="ADAL" clId="{148753C4-CDB3-C444-A482-D0744AD4D71A}" dt="2025-07-15T06:42:12.683" v="229"/>
          <pc:sldLayoutMkLst>
            <pc:docMk/>
            <pc:sldMasterMk cId="2543071329" sldId="2147486384"/>
            <pc:sldLayoutMk cId="884142089" sldId="2147486458"/>
          </pc:sldLayoutMkLst>
        </pc:sldLayoutChg>
        <pc:sldLayoutChg chg="addSp delSp modSp mod delAnim modAnim">
          <pc:chgData name="Silea Rive" userId="891173ba-4b43-41f1-bd85-b99557e25871" providerId="ADAL" clId="{148753C4-CDB3-C444-A482-D0744AD4D71A}" dt="2025-07-16T15:43:39.840" v="9686" actId="1035"/>
          <pc:sldLayoutMkLst>
            <pc:docMk/>
            <pc:sldMasterMk cId="2543071329" sldId="2147486384"/>
            <pc:sldLayoutMk cId="470285285" sldId="2147486459"/>
          </pc:sldLayoutMkLst>
        </pc:sldLayoutChg>
        <pc:sldLayoutChg chg="addSp delSp modSp mod">
          <pc:chgData name="Silea Rive" userId="891173ba-4b43-41f1-bd85-b99557e25871" providerId="ADAL" clId="{148753C4-CDB3-C444-A482-D0744AD4D71A}" dt="2025-07-15T12:52:37.619" v="325" actId="20577"/>
          <pc:sldLayoutMkLst>
            <pc:docMk/>
            <pc:sldMasterMk cId="2543071329" sldId="2147486384"/>
            <pc:sldLayoutMk cId="3199687571" sldId="2147486460"/>
          </pc:sldLayoutMkLst>
        </pc:sldLayoutChg>
        <pc:sldLayoutChg chg="delSp mod">
          <pc:chgData name="Silea Rive" userId="891173ba-4b43-41f1-bd85-b99557e25871" providerId="ADAL" clId="{148753C4-CDB3-C444-A482-D0744AD4D71A}" dt="2025-07-15T14:58:39.800" v="1906" actId="478"/>
          <pc:sldLayoutMkLst>
            <pc:docMk/>
            <pc:sldMasterMk cId="2543071329" sldId="2147486384"/>
            <pc:sldLayoutMk cId="1856183359" sldId="2147486461"/>
          </pc:sldLayoutMkLst>
        </pc:sldLayoutChg>
      </pc:sldMasterChg>
      <pc:sldMasterChg chg="new del mod addSldLayout delSldLayout">
        <pc:chgData name="Silea Rive" userId="891173ba-4b43-41f1-bd85-b99557e25871" providerId="ADAL" clId="{148753C4-CDB3-C444-A482-D0744AD4D71A}" dt="2025-07-15T14:58:23.377" v="1903" actId="6938"/>
        <pc:sldMasterMkLst>
          <pc:docMk/>
          <pc:sldMasterMk cId="2215085319" sldId="2147486461"/>
        </pc:sldMasterMkLst>
        <pc:sldLayoutChg chg="new del replId">
          <pc:chgData name="Silea Rive" userId="891173ba-4b43-41f1-bd85-b99557e25871" providerId="ADAL" clId="{148753C4-CDB3-C444-A482-D0744AD4D71A}" dt="2025-07-15T14:58:23.377" v="1903" actId="6938"/>
          <pc:sldLayoutMkLst>
            <pc:docMk/>
            <pc:sldMasterMk cId="2215085319" sldId="2147486461"/>
            <pc:sldLayoutMk cId="516735096" sldId="2147486462"/>
          </pc:sldLayoutMkLst>
        </pc:sldLayoutChg>
        <pc:sldLayoutChg chg="new del replId">
          <pc:chgData name="Silea Rive" userId="891173ba-4b43-41f1-bd85-b99557e25871" providerId="ADAL" clId="{148753C4-CDB3-C444-A482-D0744AD4D71A}" dt="2025-07-15T14:58:23.377" v="1903" actId="6938"/>
          <pc:sldLayoutMkLst>
            <pc:docMk/>
            <pc:sldMasterMk cId="2215085319" sldId="2147486461"/>
            <pc:sldLayoutMk cId="3209492712" sldId="2147486463"/>
          </pc:sldLayoutMkLst>
        </pc:sldLayoutChg>
        <pc:sldLayoutChg chg="new del replId">
          <pc:chgData name="Silea Rive" userId="891173ba-4b43-41f1-bd85-b99557e25871" providerId="ADAL" clId="{148753C4-CDB3-C444-A482-D0744AD4D71A}" dt="2025-07-15T14:58:23.377" v="1903" actId="6938"/>
          <pc:sldLayoutMkLst>
            <pc:docMk/>
            <pc:sldMasterMk cId="2215085319" sldId="2147486461"/>
            <pc:sldLayoutMk cId="849472832" sldId="2147486464"/>
          </pc:sldLayoutMkLst>
        </pc:sldLayoutChg>
        <pc:sldLayoutChg chg="new del replId">
          <pc:chgData name="Silea Rive" userId="891173ba-4b43-41f1-bd85-b99557e25871" providerId="ADAL" clId="{148753C4-CDB3-C444-A482-D0744AD4D71A}" dt="2025-07-15T14:58:23.377" v="1903" actId="6938"/>
          <pc:sldLayoutMkLst>
            <pc:docMk/>
            <pc:sldMasterMk cId="2215085319" sldId="2147486461"/>
            <pc:sldLayoutMk cId="2404067209" sldId="2147486465"/>
          </pc:sldLayoutMkLst>
        </pc:sldLayoutChg>
        <pc:sldLayoutChg chg="new del replId">
          <pc:chgData name="Silea Rive" userId="891173ba-4b43-41f1-bd85-b99557e25871" providerId="ADAL" clId="{148753C4-CDB3-C444-A482-D0744AD4D71A}" dt="2025-07-15T14:58:23.377" v="1903" actId="6938"/>
          <pc:sldLayoutMkLst>
            <pc:docMk/>
            <pc:sldMasterMk cId="2215085319" sldId="2147486461"/>
            <pc:sldLayoutMk cId="1247741285" sldId="2147486466"/>
          </pc:sldLayoutMkLst>
        </pc:sldLayoutChg>
        <pc:sldLayoutChg chg="new del replId">
          <pc:chgData name="Silea Rive" userId="891173ba-4b43-41f1-bd85-b99557e25871" providerId="ADAL" clId="{148753C4-CDB3-C444-A482-D0744AD4D71A}" dt="2025-07-15T14:58:23.377" v="1903" actId="6938"/>
          <pc:sldLayoutMkLst>
            <pc:docMk/>
            <pc:sldMasterMk cId="2215085319" sldId="2147486461"/>
            <pc:sldLayoutMk cId="407553851" sldId="2147486467"/>
          </pc:sldLayoutMkLst>
        </pc:sldLayoutChg>
        <pc:sldLayoutChg chg="new del replId">
          <pc:chgData name="Silea Rive" userId="891173ba-4b43-41f1-bd85-b99557e25871" providerId="ADAL" clId="{148753C4-CDB3-C444-A482-D0744AD4D71A}" dt="2025-07-15T14:58:23.377" v="1903" actId="6938"/>
          <pc:sldLayoutMkLst>
            <pc:docMk/>
            <pc:sldMasterMk cId="2215085319" sldId="2147486461"/>
            <pc:sldLayoutMk cId="3254299326" sldId="2147486468"/>
          </pc:sldLayoutMkLst>
        </pc:sldLayoutChg>
        <pc:sldLayoutChg chg="new del replId">
          <pc:chgData name="Silea Rive" userId="891173ba-4b43-41f1-bd85-b99557e25871" providerId="ADAL" clId="{148753C4-CDB3-C444-A482-D0744AD4D71A}" dt="2025-07-15T14:58:23.377" v="1903" actId="6938"/>
          <pc:sldLayoutMkLst>
            <pc:docMk/>
            <pc:sldMasterMk cId="2215085319" sldId="2147486461"/>
            <pc:sldLayoutMk cId="1346233858" sldId="2147486469"/>
          </pc:sldLayoutMkLst>
        </pc:sldLayoutChg>
        <pc:sldLayoutChg chg="new del replId">
          <pc:chgData name="Silea Rive" userId="891173ba-4b43-41f1-bd85-b99557e25871" providerId="ADAL" clId="{148753C4-CDB3-C444-A482-D0744AD4D71A}" dt="2025-07-15T14:58:23.377" v="1903" actId="6938"/>
          <pc:sldLayoutMkLst>
            <pc:docMk/>
            <pc:sldMasterMk cId="2215085319" sldId="2147486461"/>
            <pc:sldLayoutMk cId="1845453243" sldId="2147486470"/>
          </pc:sldLayoutMkLst>
        </pc:sldLayoutChg>
        <pc:sldLayoutChg chg="new del replId">
          <pc:chgData name="Silea Rive" userId="891173ba-4b43-41f1-bd85-b99557e25871" providerId="ADAL" clId="{148753C4-CDB3-C444-A482-D0744AD4D71A}" dt="2025-07-15T14:58:23.377" v="1903" actId="6938"/>
          <pc:sldLayoutMkLst>
            <pc:docMk/>
            <pc:sldMasterMk cId="2215085319" sldId="2147486461"/>
            <pc:sldLayoutMk cId="3974423643" sldId="2147486471"/>
          </pc:sldLayoutMkLst>
        </pc:sldLayoutChg>
        <pc:sldLayoutChg chg="new del replId">
          <pc:chgData name="Silea Rive" userId="891173ba-4b43-41f1-bd85-b99557e25871" providerId="ADAL" clId="{148753C4-CDB3-C444-A482-D0744AD4D71A}" dt="2025-07-15T14:58:23.377" v="1903" actId="6938"/>
          <pc:sldLayoutMkLst>
            <pc:docMk/>
            <pc:sldMasterMk cId="2215085319" sldId="2147486461"/>
            <pc:sldLayoutMk cId="3552841958" sldId="2147486472"/>
          </pc:sldLayoutMkLst>
        </pc:sldLayoutChg>
      </pc:sldMasterChg>
    </pc:docChg>
  </pc:docChgLst>
  <pc:docChgLst>
    <pc:chgData name="Sara Hodgson Brown" userId="55abe0ab-6bea-4dc8-9867-e8721f5c6272" providerId="ADAL" clId="{EB630AEE-0448-174E-9861-691A7B31BD8C}"/>
    <pc:docChg chg="undo custSel modMainMaster">
      <pc:chgData name="Sara Hodgson Brown" userId="55abe0ab-6bea-4dc8-9867-e8721f5c6272" providerId="ADAL" clId="{EB630AEE-0448-174E-9861-691A7B31BD8C}" dt="2025-01-08T11:43:34.572" v="32" actId="207"/>
      <pc:docMkLst>
        <pc:docMk/>
      </pc:docMkLst>
      <pc:sldMasterChg chg="modSldLayout">
        <pc:chgData name="Sara Hodgson Brown" userId="55abe0ab-6bea-4dc8-9867-e8721f5c6272" providerId="ADAL" clId="{EB630AEE-0448-174E-9861-691A7B31BD8C}" dt="2025-01-08T11:43:34.572" v="32" actId="207"/>
        <pc:sldMasterMkLst>
          <pc:docMk/>
          <pc:sldMasterMk cId="2142349000" sldId="2147486213"/>
        </pc:sldMasterMkLst>
        <pc:sldLayoutChg chg="modSp">
          <pc:chgData name="Sara Hodgson Brown" userId="55abe0ab-6bea-4dc8-9867-e8721f5c6272" providerId="ADAL" clId="{EB630AEE-0448-174E-9861-691A7B31BD8C}" dt="2025-01-08T11:40:47.189" v="0" actId="207"/>
          <pc:sldLayoutMkLst>
            <pc:docMk/>
            <pc:sldMasterMk cId="2142349000" sldId="2147486213"/>
            <pc:sldLayoutMk cId="1753042030" sldId="2147486252"/>
          </pc:sldLayoutMkLst>
        </pc:sldLayoutChg>
        <pc:sldLayoutChg chg="modSp">
          <pc:chgData name="Sara Hodgson Brown" userId="55abe0ab-6bea-4dc8-9867-e8721f5c6272" providerId="ADAL" clId="{EB630AEE-0448-174E-9861-691A7B31BD8C}" dt="2025-01-08T11:40:52.022" v="1" actId="207"/>
          <pc:sldLayoutMkLst>
            <pc:docMk/>
            <pc:sldMasterMk cId="2142349000" sldId="2147486213"/>
            <pc:sldLayoutMk cId="2335424289" sldId="2147486259"/>
          </pc:sldLayoutMkLst>
        </pc:sldLayoutChg>
        <pc:sldLayoutChg chg="modSp mod">
          <pc:chgData name="Sara Hodgson Brown" userId="55abe0ab-6bea-4dc8-9867-e8721f5c6272" providerId="ADAL" clId="{EB630AEE-0448-174E-9861-691A7B31BD8C}" dt="2025-01-08T11:40:56.833" v="2" actId="207"/>
          <pc:sldLayoutMkLst>
            <pc:docMk/>
            <pc:sldMasterMk cId="2142349000" sldId="2147486213"/>
            <pc:sldLayoutMk cId="2045865154" sldId="2147486260"/>
          </pc:sldLayoutMkLst>
        </pc:sldLayoutChg>
        <pc:sldLayoutChg chg="modSp">
          <pc:chgData name="Sara Hodgson Brown" userId="55abe0ab-6bea-4dc8-9867-e8721f5c6272" providerId="ADAL" clId="{EB630AEE-0448-174E-9861-691A7B31BD8C}" dt="2025-01-08T11:41:13.703" v="5" actId="207"/>
          <pc:sldLayoutMkLst>
            <pc:docMk/>
            <pc:sldMasterMk cId="2142349000" sldId="2147486213"/>
            <pc:sldLayoutMk cId="3085053887" sldId="2147486263"/>
          </pc:sldLayoutMkLst>
        </pc:sldLayoutChg>
        <pc:sldLayoutChg chg="modSp">
          <pc:chgData name="Sara Hodgson Brown" userId="55abe0ab-6bea-4dc8-9867-e8721f5c6272" providerId="ADAL" clId="{EB630AEE-0448-174E-9861-691A7B31BD8C}" dt="2025-01-08T11:41:18.468" v="6" actId="207"/>
          <pc:sldLayoutMkLst>
            <pc:docMk/>
            <pc:sldMasterMk cId="2142349000" sldId="2147486213"/>
            <pc:sldLayoutMk cId="3246460953" sldId="2147486264"/>
          </pc:sldLayoutMkLst>
        </pc:sldLayoutChg>
        <pc:sldLayoutChg chg="modSp">
          <pc:chgData name="Sara Hodgson Brown" userId="55abe0ab-6bea-4dc8-9867-e8721f5c6272" providerId="ADAL" clId="{EB630AEE-0448-174E-9861-691A7B31BD8C}" dt="2025-01-08T11:41:39.123" v="10" actId="207"/>
          <pc:sldLayoutMkLst>
            <pc:docMk/>
            <pc:sldMasterMk cId="2142349000" sldId="2147486213"/>
            <pc:sldLayoutMk cId="3466744274" sldId="2147486276"/>
          </pc:sldLayoutMkLst>
        </pc:sldLayoutChg>
        <pc:sldLayoutChg chg="modSp">
          <pc:chgData name="Sara Hodgson Brown" userId="55abe0ab-6bea-4dc8-9867-e8721f5c6272" providerId="ADAL" clId="{EB630AEE-0448-174E-9861-691A7B31BD8C}" dt="2025-01-08T11:41:43.442" v="11" actId="207"/>
          <pc:sldLayoutMkLst>
            <pc:docMk/>
            <pc:sldMasterMk cId="2142349000" sldId="2147486213"/>
            <pc:sldLayoutMk cId="1271353110" sldId="2147486277"/>
          </pc:sldLayoutMkLst>
        </pc:sldLayoutChg>
        <pc:sldLayoutChg chg="modSp">
          <pc:chgData name="Sara Hodgson Brown" userId="55abe0ab-6bea-4dc8-9867-e8721f5c6272" providerId="ADAL" clId="{EB630AEE-0448-174E-9861-691A7B31BD8C}" dt="2025-01-08T11:41:48.544" v="12" actId="207"/>
          <pc:sldLayoutMkLst>
            <pc:docMk/>
            <pc:sldMasterMk cId="2142349000" sldId="2147486213"/>
            <pc:sldLayoutMk cId="258439324" sldId="2147486278"/>
          </pc:sldLayoutMkLst>
        </pc:sldLayoutChg>
        <pc:sldLayoutChg chg="modSp mod">
          <pc:chgData name="Sara Hodgson Brown" userId="55abe0ab-6bea-4dc8-9867-e8721f5c6272" providerId="ADAL" clId="{EB630AEE-0448-174E-9861-691A7B31BD8C}" dt="2025-01-08T11:41:59.800" v="15" actId="207"/>
          <pc:sldLayoutMkLst>
            <pc:docMk/>
            <pc:sldMasterMk cId="2142349000" sldId="2147486213"/>
            <pc:sldLayoutMk cId="2166776626" sldId="2147486280"/>
          </pc:sldLayoutMkLst>
        </pc:sldLayoutChg>
        <pc:sldLayoutChg chg="modSp mod">
          <pc:chgData name="Sara Hodgson Brown" userId="55abe0ab-6bea-4dc8-9867-e8721f5c6272" providerId="ADAL" clId="{EB630AEE-0448-174E-9861-691A7B31BD8C}" dt="2025-01-08T11:42:05.538" v="16" actId="207"/>
          <pc:sldLayoutMkLst>
            <pc:docMk/>
            <pc:sldMasterMk cId="2142349000" sldId="2147486213"/>
            <pc:sldLayoutMk cId="3958260418" sldId="2147486281"/>
          </pc:sldLayoutMkLst>
        </pc:sldLayoutChg>
        <pc:sldLayoutChg chg="modSp mod">
          <pc:chgData name="Sara Hodgson Brown" userId="55abe0ab-6bea-4dc8-9867-e8721f5c6272" providerId="ADAL" clId="{EB630AEE-0448-174E-9861-691A7B31BD8C}" dt="2025-01-08T11:42:11.634" v="17" actId="207"/>
          <pc:sldLayoutMkLst>
            <pc:docMk/>
            <pc:sldMasterMk cId="2142349000" sldId="2147486213"/>
            <pc:sldLayoutMk cId="54377568" sldId="2147486282"/>
          </pc:sldLayoutMkLst>
        </pc:sldLayoutChg>
        <pc:sldLayoutChg chg="modSp mod">
          <pc:chgData name="Sara Hodgson Brown" userId="55abe0ab-6bea-4dc8-9867-e8721f5c6272" providerId="ADAL" clId="{EB630AEE-0448-174E-9861-691A7B31BD8C}" dt="2025-01-08T11:41:23.885" v="7" actId="207"/>
          <pc:sldLayoutMkLst>
            <pc:docMk/>
            <pc:sldMasterMk cId="2142349000" sldId="2147486213"/>
            <pc:sldLayoutMk cId="3221394993" sldId="2147486333"/>
          </pc:sldLayoutMkLst>
        </pc:sldLayoutChg>
        <pc:sldLayoutChg chg="modSp mod">
          <pc:chgData name="Sara Hodgson Brown" userId="55abe0ab-6bea-4dc8-9867-e8721f5c6272" providerId="ADAL" clId="{EB630AEE-0448-174E-9861-691A7B31BD8C}" dt="2025-01-08T11:41:27.989" v="8" actId="207"/>
          <pc:sldLayoutMkLst>
            <pc:docMk/>
            <pc:sldMasterMk cId="2142349000" sldId="2147486213"/>
            <pc:sldLayoutMk cId="3222449363" sldId="2147486334"/>
          </pc:sldLayoutMkLst>
        </pc:sldLayoutChg>
        <pc:sldLayoutChg chg="modSp mod">
          <pc:chgData name="Sara Hodgson Brown" userId="55abe0ab-6bea-4dc8-9867-e8721f5c6272" providerId="ADAL" clId="{EB630AEE-0448-174E-9861-691A7B31BD8C}" dt="2025-01-08T11:41:34.009" v="9" actId="207"/>
          <pc:sldLayoutMkLst>
            <pc:docMk/>
            <pc:sldMasterMk cId="2142349000" sldId="2147486213"/>
            <pc:sldLayoutMk cId="1682913885" sldId="2147486335"/>
          </pc:sldLayoutMkLst>
        </pc:sldLayoutChg>
        <pc:sldLayoutChg chg="modSp">
          <pc:chgData name="Sara Hodgson Brown" userId="55abe0ab-6bea-4dc8-9867-e8721f5c6272" providerId="ADAL" clId="{EB630AEE-0448-174E-9861-691A7B31BD8C}" dt="2025-01-08T11:42:16.273" v="18" actId="207"/>
          <pc:sldLayoutMkLst>
            <pc:docMk/>
            <pc:sldMasterMk cId="2142349000" sldId="2147486213"/>
            <pc:sldLayoutMk cId="911685863" sldId="2147486344"/>
          </pc:sldLayoutMkLst>
        </pc:sldLayoutChg>
        <pc:sldLayoutChg chg="modSp">
          <pc:chgData name="Sara Hodgson Brown" userId="55abe0ab-6bea-4dc8-9867-e8721f5c6272" providerId="ADAL" clId="{EB630AEE-0448-174E-9861-691A7B31BD8C}" dt="2025-01-08T11:42:21.537" v="19" actId="207"/>
          <pc:sldLayoutMkLst>
            <pc:docMk/>
            <pc:sldMasterMk cId="2142349000" sldId="2147486213"/>
            <pc:sldLayoutMk cId="3069027578" sldId="2147486345"/>
          </pc:sldLayoutMkLst>
        </pc:sldLayoutChg>
        <pc:sldLayoutChg chg="modSp">
          <pc:chgData name="Sara Hodgson Brown" userId="55abe0ab-6bea-4dc8-9867-e8721f5c6272" providerId="ADAL" clId="{EB630AEE-0448-174E-9861-691A7B31BD8C}" dt="2025-01-08T11:42:26.173" v="20" actId="207"/>
          <pc:sldLayoutMkLst>
            <pc:docMk/>
            <pc:sldMasterMk cId="2142349000" sldId="2147486213"/>
            <pc:sldLayoutMk cId="3418981947" sldId="2147486346"/>
          </pc:sldLayoutMkLst>
        </pc:sldLayoutChg>
        <pc:sldLayoutChg chg="modSp mod">
          <pc:chgData name="Sara Hodgson Brown" userId="55abe0ab-6bea-4dc8-9867-e8721f5c6272" providerId="ADAL" clId="{EB630AEE-0448-174E-9861-691A7B31BD8C}" dt="2025-01-08T11:42:41.094" v="23" actId="207"/>
          <pc:sldLayoutMkLst>
            <pc:docMk/>
            <pc:sldMasterMk cId="2142349000" sldId="2147486213"/>
            <pc:sldLayoutMk cId="25826060" sldId="2147486350"/>
          </pc:sldLayoutMkLst>
        </pc:sldLayoutChg>
        <pc:sldLayoutChg chg="modSp mod">
          <pc:chgData name="Sara Hodgson Brown" userId="55abe0ab-6bea-4dc8-9867-e8721f5c6272" providerId="ADAL" clId="{EB630AEE-0448-174E-9861-691A7B31BD8C}" dt="2025-01-08T11:42:46.831" v="24" actId="207"/>
          <pc:sldLayoutMkLst>
            <pc:docMk/>
            <pc:sldMasterMk cId="2142349000" sldId="2147486213"/>
            <pc:sldLayoutMk cId="1794059447" sldId="2147486351"/>
          </pc:sldLayoutMkLst>
        </pc:sldLayoutChg>
        <pc:sldLayoutChg chg="modSp mod">
          <pc:chgData name="Sara Hodgson Brown" userId="55abe0ab-6bea-4dc8-9867-e8721f5c6272" providerId="ADAL" clId="{EB630AEE-0448-174E-9861-691A7B31BD8C}" dt="2025-01-08T11:42:53.007" v="25" actId="207"/>
          <pc:sldLayoutMkLst>
            <pc:docMk/>
            <pc:sldMasterMk cId="2142349000" sldId="2147486213"/>
            <pc:sldLayoutMk cId="1308419636" sldId="2147486352"/>
          </pc:sldLayoutMkLst>
        </pc:sldLayoutChg>
        <pc:sldLayoutChg chg="modSp mod">
          <pc:chgData name="Sara Hodgson Brown" userId="55abe0ab-6bea-4dc8-9867-e8721f5c6272" providerId="ADAL" clId="{EB630AEE-0448-174E-9861-691A7B31BD8C}" dt="2025-01-08T11:42:57.466" v="26" actId="207"/>
          <pc:sldLayoutMkLst>
            <pc:docMk/>
            <pc:sldMasterMk cId="2142349000" sldId="2147486213"/>
            <pc:sldLayoutMk cId="1583153978" sldId="2147486353"/>
          </pc:sldLayoutMkLst>
        </pc:sldLayoutChg>
        <pc:sldLayoutChg chg="modSp mod">
          <pc:chgData name="Sara Hodgson Brown" userId="55abe0ab-6bea-4dc8-9867-e8721f5c6272" providerId="ADAL" clId="{EB630AEE-0448-174E-9861-691A7B31BD8C}" dt="2025-01-08T11:43:04.005" v="27" actId="207"/>
          <pc:sldLayoutMkLst>
            <pc:docMk/>
            <pc:sldMasterMk cId="2142349000" sldId="2147486213"/>
            <pc:sldLayoutMk cId="1134000243" sldId="2147486354"/>
          </pc:sldLayoutMkLst>
        </pc:sldLayoutChg>
        <pc:sldLayoutChg chg="modSp mod">
          <pc:chgData name="Sara Hodgson Brown" userId="55abe0ab-6bea-4dc8-9867-e8721f5c6272" providerId="ADAL" clId="{EB630AEE-0448-174E-9861-691A7B31BD8C}" dt="2025-01-08T11:43:11.259" v="28" actId="207"/>
          <pc:sldLayoutMkLst>
            <pc:docMk/>
            <pc:sldMasterMk cId="2142349000" sldId="2147486213"/>
            <pc:sldLayoutMk cId="2001464414" sldId="2147486355"/>
          </pc:sldLayoutMkLst>
        </pc:sldLayoutChg>
        <pc:sldLayoutChg chg="modSp mod">
          <pc:chgData name="Sara Hodgson Brown" userId="55abe0ab-6bea-4dc8-9867-e8721f5c6272" providerId="ADAL" clId="{EB630AEE-0448-174E-9861-691A7B31BD8C}" dt="2025-01-08T11:43:19.468" v="29" actId="207"/>
          <pc:sldLayoutMkLst>
            <pc:docMk/>
            <pc:sldMasterMk cId="2142349000" sldId="2147486213"/>
            <pc:sldLayoutMk cId="1306465533" sldId="2147486356"/>
          </pc:sldLayoutMkLst>
        </pc:sldLayoutChg>
        <pc:sldLayoutChg chg="modSp mod">
          <pc:chgData name="Sara Hodgson Brown" userId="55abe0ab-6bea-4dc8-9867-e8721f5c6272" providerId="ADAL" clId="{EB630AEE-0448-174E-9861-691A7B31BD8C}" dt="2025-01-08T11:43:23.913" v="30" actId="207"/>
          <pc:sldLayoutMkLst>
            <pc:docMk/>
            <pc:sldMasterMk cId="2142349000" sldId="2147486213"/>
            <pc:sldLayoutMk cId="4113782116" sldId="2147486357"/>
          </pc:sldLayoutMkLst>
        </pc:sldLayoutChg>
        <pc:sldLayoutChg chg="modSp mod">
          <pc:chgData name="Sara Hodgson Brown" userId="55abe0ab-6bea-4dc8-9867-e8721f5c6272" providerId="ADAL" clId="{EB630AEE-0448-174E-9861-691A7B31BD8C}" dt="2025-01-08T11:43:30.634" v="31" actId="207"/>
          <pc:sldLayoutMkLst>
            <pc:docMk/>
            <pc:sldMasterMk cId="2142349000" sldId="2147486213"/>
            <pc:sldLayoutMk cId="3350941454" sldId="2147486358"/>
          </pc:sldLayoutMkLst>
        </pc:sldLayoutChg>
        <pc:sldLayoutChg chg="modSp mod">
          <pc:chgData name="Sara Hodgson Brown" userId="55abe0ab-6bea-4dc8-9867-e8721f5c6272" providerId="ADAL" clId="{EB630AEE-0448-174E-9861-691A7B31BD8C}" dt="2025-01-08T11:43:34.572" v="32" actId="207"/>
          <pc:sldLayoutMkLst>
            <pc:docMk/>
            <pc:sldMasterMk cId="2142349000" sldId="2147486213"/>
            <pc:sldLayoutMk cId="3583932377" sldId="2147486360"/>
          </pc:sldLayoutMkLst>
        </pc:sldLayoutChg>
        <pc:sldLayoutChg chg="modSp mod">
          <pc:chgData name="Sara Hodgson Brown" userId="55abe0ab-6bea-4dc8-9867-e8721f5c6272" providerId="ADAL" clId="{EB630AEE-0448-174E-9861-691A7B31BD8C}" dt="2025-01-08T11:42:30.451" v="21" actId="207"/>
          <pc:sldLayoutMkLst>
            <pc:docMk/>
            <pc:sldMasterMk cId="2142349000" sldId="2147486213"/>
            <pc:sldLayoutMk cId="3701830127" sldId="2147486370"/>
          </pc:sldLayoutMkLst>
        </pc:sldLayoutChg>
        <pc:sldLayoutChg chg="modSp mod">
          <pc:chgData name="Sara Hodgson Brown" userId="55abe0ab-6bea-4dc8-9867-e8721f5c6272" providerId="ADAL" clId="{EB630AEE-0448-174E-9861-691A7B31BD8C}" dt="2025-01-08T11:42:35.589" v="22" actId="207"/>
          <pc:sldLayoutMkLst>
            <pc:docMk/>
            <pc:sldMasterMk cId="2142349000" sldId="2147486213"/>
            <pc:sldLayoutMk cId="3013230835" sldId="2147486371"/>
          </pc:sldLayoutMkLst>
        </pc:sldLayoutChg>
        <pc:sldLayoutChg chg="modSp mod">
          <pc:chgData name="Sara Hodgson Brown" userId="55abe0ab-6bea-4dc8-9867-e8721f5c6272" providerId="ADAL" clId="{EB630AEE-0448-174E-9861-691A7B31BD8C}" dt="2025-01-08T11:41:02.283" v="3" actId="207"/>
          <pc:sldLayoutMkLst>
            <pc:docMk/>
            <pc:sldMasterMk cId="2142349000" sldId="2147486213"/>
            <pc:sldLayoutMk cId="3079471077" sldId="2147486373"/>
          </pc:sldLayoutMkLst>
        </pc:sldLayoutChg>
        <pc:sldLayoutChg chg="modSp mod">
          <pc:chgData name="Sara Hodgson Brown" userId="55abe0ab-6bea-4dc8-9867-e8721f5c6272" providerId="ADAL" clId="{EB630AEE-0448-174E-9861-691A7B31BD8C}" dt="2025-01-08T11:41:07.281" v="4" actId="207"/>
          <pc:sldLayoutMkLst>
            <pc:docMk/>
            <pc:sldMasterMk cId="2142349000" sldId="2147486213"/>
            <pc:sldLayoutMk cId="2272298268" sldId="2147486374"/>
          </pc:sldLayoutMkLst>
        </pc:sldLayoutChg>
      </pc:sldMasterChg>
    </pc:docChg>
  </pc:docChgLst>
  <pc:docChgLst>
    <pc:chgData name="Silea Rive" userId="S::srive@goodtogreatschools.org.au::891173ba-4b43-41f1-bd85-b99557e25871" providerId="AD" clId="Web-{B11B57EC-1E3E-671A-A7A5-F939C921B93F}"/>
    <pc:docChg chg="modSld">
      <pc:chgData name="Silea Rive" userId="S::srive@goodtogreatschools.org.au::891173ba-4b43-41f1-bd85-b99557e25871" providerId="AD" clId="Web-{B11B57EC-1E3E-671A-A7A5-F939C921B93F}" dt="2025-07-23T15:13:07.861" v="1" actId="20577"/>
      <pc:docMkLst>
        <pc:docMk/>
      </pc:docMkLst>
      <pc:sldChg chg="modSp">
        <pc:chgData name="Silea Rive" userId="S::srive@goodtogreatschools.org.au::891173ba-4b43-41f1-bd85-b99557e25871" providerId="AD" clId="Web-{B11B57EC-1E3E-671A-A7A5-F939C921B93F}" dt="2025-07-23T15:13:07.861" v="1" actId="20577"/>
        <pc:sldMkLst>
          <pc:docMk/>
          <pc:sldMk cId="2669557169" sldId="1913"/>
        </pc:sldMkLst>
      </pc:sldChg>
    </pc:docChg>
  </pc:docChgLst>
  <pc:docChgLst>
    <pc:chgData name="Sam Montgomery" userId="S::smontgomery@goodtogreatschools.org.au::20cb40b5-e532-43af-b9d6-1e516ca86ce9" providerId="AD" clId="Web-{7F6C01E7-A975-B4E8-BF66-D44A50F13244}"/>
    <pc:docChg chg="modSld">
      <pc:chgData name="Sam Montgomery" userId="S::smontgomery@goodtogreatschools.org.au::20cb40b5-e532-43af-b9d6-1e516ca86ce9" providerId="AD" clId="Web-{7F6C01E7-A975-B4E8-BF66-D44A50F13244}" dt="2023-06-06T01:50:10.738" v="10" actId="20577"/>
      <pc:docMkLst>
        <pc:docMk/>
      </pc:docMkLst>
      <pc:sldChg chg="modSp">
        <pc:chgData name="Sam Montgomery" userId="S::smontgomery@goodtogreatschools.org.au::20cb40b5-e532-43af-b9d6-1e516ca86ce9" providerId="AD" clId="Web-{7F6C01E7-A975-B4E8-BF66-D44A50F13244}" dt="2023-06-06T01:50:10.738" v="10" actId="20577"/>
        <pc:sldMkLst>
          <pc:docMk/>
          <pc:sldMk cId="2828639446" sldId="1670"/>
        </pc:sldMkLst>
      </pc:sldChg>
    </pc:docChg>
  </pc:docChgLst>
  <pc:docChgLst>
    <pc:chgData name="Abbas Kassem" userId="b5422da9-d130-411e-8a14-2c174765e2f3" providerId="ADAL" clId="{0FF1BD85-47EF-294E-8D7B-9BA840D6BB84}"/>
    <pc:docChg chg="undo custSel addSld delSld modSld sldOrd modMainMaster">
      <pc:chgData name="Abbas Kassem" userId="b5422da9-d130-411e-8a14-2c174765e2f3" providerId="ADAL" clId="{0FF1BD85-47EF-294E-8D7B-9BA840D6BB84}" dt="2024-04-23T22:46:18.914" v="898" actId="478"/>
      <pc:docMkLst>
        <pc:docMk/>
      </pc:docMkLst>
      <pc:sldChg chg="addSp delSp modSp del mod">
        <pc:chgData name="Abbas Kassem" userId="b5422da9-d130-411e-8a14-2c174765e2f3" providerId="ADAL" clId="{0FF1BD85-47EF-294E-8D7B-9BA840D6BB84}" dt="2024-04-23T05:43:56.650" v="5" actId="2696"/>
        <pc:sldMkLst>
          <pc:docMk/>
          <pc:sldMk cId="3664517324" sldId="266"/>
        </pc:sldMkLst>
      </pc:sldChg>
      <pc:sldChg chg="addSp delSp modSp mod">
        <pc:chgData name="Abbas Kassem" userId="b5422da9-d130-411e-8a14-2c174765e2f3" providerId="ADAL" clId="{0FF1BD85-47EF-294E-8D7B-9BA840D6BB84}" dt="2024-04-23T06:39:13.966" v="367" actId="1076"/>
        <pc:sldMkLst>
          <pc:docMk/>
          <pc:sldMk cId="3213303684" sldId="350"/>
        </pc:sldMkLst>
      </pc:sldChg>
      <pc:sldChg chg="modSp mod">
        <pc:chgData name="Abbas Kassem" userId="b5422da9-d130-411e-8a14-2c174765e2f3" providerId="ADAL" clId="{0FF1BD85-47EF-294E-8D7B-9BA840D6BB84}" dt="2024-04-23T06:40:34.280" v="438" actId="207"/>
        <pc:sldMkLst>
          <pc:docMk/>
          <pc:sldMk cId="2545225003" sldId="351"/>
        </pc:sldMkLst>
      </pc:sldChg>
      <pc:sldChg chg="modSp mod">
        <pc:chgData name="Abbas Kassem" userId="b5422da9-d130-411e-8a14-2c174765e2f3" providerId="ADAL" clId="{0FF1BD85-47EF-294E-8D7B-9BA840D6BB84}" dt="2024-04-23T06:41:59.641" v="600" actId="20577"/>
        <pc:sldMkLst>
          <pc:docMk/>
          <pc:sldMk cId="1512787495" sldId="588"/>
        </pc:sldMkLst>
      </pc:sldChg>
      <pc:sldChg chg="modSp mod">
        <pc:chgData name="Abbas Kassem" userId="b5422da9-d130-411e-8a14-2c174765e2f3" providerId="ADAL" clId="{0FF1BD85-47EF-294E-8D7B-9BA840D6BB84}" dt="2024-04-23T06:42:24.070" v="659" actId="5793"/>
        <pc:sldMkLst>
          <pc:docMk/>
          <pc:sldMk cId="2994849640" sldId="590"/>
        </pc:sldMkLst>
      </pc:sldChg>
      <pc:sldChg chg="modSp mod">
        <pc:chgData name="Abbas Kassem" userId="b5422da9-d130-411e-8a14-2c174765e2f3" providerId="ADAL" clId="{0FF1BD85-47EF-294E-8D7B-9BA840D6BB84}" dt="2024-04-23T22:39:59.996" v="709" actId="5793"/>
        <pc:sldMkLst>
          <pc:docMk/>
          <pc:sldMk cId="2476209255" sldId="600"/>
        </pc:sldMkLst>
      </pc:sldChg>
      <pc:sldChg chg="del">
        <pc:chgData name="Abbas Kassem" userId="b5422da9-d130-411e-8a14-2c174765e2f3" providerId="ADAL" clId="{0FF1BD85-47EF-294E-8D7B-9BA840D6BB84}" dt="2024-04-23T05:52:20.045" v="27" actId="2696"/>
        <pc:sldMkLst>
          <pc:docMk/>
          <pc:sldMk cId="4224382411" sldId="1026"/>
        </pc:sldMkLst>
      </pc:sldChg>
      <pc:sldChg chg="delSp modSp mod">
        <pc:chgData name="Abbas Kassem" userId="b5422da9-d130-411e-8a14-2c174765e2f3" providerId="ADAL" clId="{0FF1BD85-47EF-294E-8D7B-9BA840D6BB84}" dt="2024-04-23T06:42:11.019" v="622" actId="20577"/>
        <pc:sldMkLst>
          <pc:docMk/>
          <pc:sldMk cId="2469376710" sldId="1067"/>
        </pc:sldMkLst>
      </pc:sldChg>
      <pc:sldChg chg="addSp delSp modSp mod">
        <pc:chgData name="Abbas Kassem" userId="b5422da9-d130-411e-8a14-2c174765e2f3" providerId="ADAL" clId="{0FF1BD85-47EF-294E-8D7B-9BA840D6BB84}" dt="2024-04-23T22:39:33.250" v="702" actId="1036"/>
        <pc:sldMkLst>
          <pc:docMk/>
          <pc:sldMk cId="1600594350" sldId="1653"/>
        </pc:sldMkLst>
      </pc:sldChg>
      <pc:sldChg chg="modSp mod ord">
        <pc:chgData name="Abbas Kassem" userId="b5422da9-d130-411e-8a14-2c174765e2f3" providerId="ADAL" clId="{0FF1BD85-47EF-294E-8D7B-9BA840D6BB84}" dt="2024-04-23T22:44:55.510" v="888" actId="20578"/>
        <pc:sldMkLst>
          <pc:docMk/>
          <pc:sldMk cId="2828639446" sldId="1670"/>
        </pc:sldMkLst>
      </pc:sldChg>
      <pc:sldChg chg="del">
        <pc:chgData name="Abbas Kassem" userId="b5422da9-d130-411e-8a14-2c174765e2f3" providerId="ADAL" clId="{0FF1BD85-47EF-294E-8D7B-9BA840D6BB84}" dt="2024-04-23T05:29:43.287" v="2" actId="2696"/>
        <pc:sldMkLst>
          <pc:docMk/>
          <pc:sldMk cId="3684464366" sldId="1673"/>
        </pc:sldMkLst>
      </pc:sldChg>
      <pc:sldChg chg="addSp delSp modSp mod">
        <pc:chgData name="Abbas Kassem" userId="b5422da9-d130-411e-8a14-2c174765e2f3" providerId="ADAL" clId="{0FF1BD85-47EF-294E-8D7B-9BA840D6BB84}" dt="2024-04-23T22:39:28.300" v="694" actId="1036"/>
        <pc:sldMkLst>
          <pc:docMk/>
          <pc:sldMk cId="1875021238" sldId="1708"/>
        </pc:sldMkLst>
      </pc:sldChg>
      <pc:sldChg chg="modSp mod">
        <pc:chgData name="Abbas Kassem" userId="b5422da9-d130-411e-8a14-2c174765e2f3" providerId="ADAL" clId="{0FF1BD85-47EF-294E-8D7B-9BA840D6BB84}" dt="2024-04-23T22:42:24.215" v="758" actId="20577"/>
        <pc:sldMkLst>
          <pc:docMk/>
          <pc:sldMk cId="3097061799" sldId="1722"/>
        </pc:sldMkLst>
      </pc:sldChg>
      <pc:sldChg chg="addSp delSp modSp mod">
        <pc:chgData name="Abbas Kassem" userId="b5422da9-d130-411e-8a14-2c174765e2f3" providerId="ADAL" clId="{0FF1BD85-47EF-294E-8D7B-9BA840D6BB84}" dt="2024-04-23T22:42:11.047" v="745" actId="478"/>
        <pc:sldMkLst>
          <pc:docMk/>
          <pc:sldMk cId="420737355" sldId="1741"/>
        </pc:sldMkLst>
      </pc:sldChg>
      <pc:sldChg chg="addSp delSp modSp mod">
        <pc:chgData name="Abbas Kassem" userId="b5422da9-d130-411e-8a14-2c174765e2f3" providerId="ADAL" clId="{0FF1BD85-47EF-294E-8D7B-9BA840D6BB84}" dt="2024-04-23T22:43:31.001" v="825" actId="20577"/>
        <pc:sldMkLst>
          <pc:docMk/>
          <pc:sldMk cId="1014256085" sldId="1749"/>
        </pc:sldMkLst>
      </pc:sldChg>
      <pc:sldChg chg="del">
        <pc:chgData name="Abbas Kassem" userId="b5422da9-d130-411e-8a14-2c174765e2f3" providerId="ADAL" clId="{0FF1BD85-47EF-294E-8D7B-9BA840D6BB84}" dt="2024-04-23T05:52:12.524" v="24" actId="2696"/>
        <pc:sldMkLst>
          <pc:docMk/>
          <pc:sldMk cId="1445852690" sldId="1750"/>
        </pc:sldMkLst>
      </pc:sldChg>
      <pc:sldChg chg="del">
        <pc:chgData name="Abbas Kassem" userId="b5422da9-d130-411e-8a14-2c174765e2f3" providerId="ADAL" clId="{0FF1BD85-47EF-294E-8D7B-9BA840D6BB84}" dt="2024-04-23T05:52:14.932" v="25" actId="2696"/>
        <pc:sldMkLst>
          <pc:docMk/>
          <pc:sldMk cId="2858127339" sldId="1751"/>
        </pc:sldMkLst>
      </pc:sldChg>
      <pc:sldChg chg="del">
        <pc:chgData name="Abbas Kassem" userId="b5422da9-d130-411e-8a14-2c174765e2f3" providerId="ADAL" clId="{0FF1BD85-47EF-294E-8D7B-9BA840D6BB84}" dt="2024-04-23T05:52:15.930" v="26" actId="2696"/>
        <pc:sldMkLst>
          <pc:docMk/>
          <pc:sldMk cId="357322277" sldId="1752"/>
        </pc:sldMkLst>
      </pc:sldChg>
      <pc:sldChg chg="addSp modSp add mod">
        <pc:chgData name="Abbas Kassem" userId="b5422da9-d130-411e-8a14-2c174765e2f3" providerId="ADAL" clId="{0FF1BD85-47EF-294E-8D7B-9BA840D6BB84}" dt="2024-04-23T22:39:23.328" v="687" actId="1036"/>
        <pc:sldMkLst>
          <pc:docMk/>
          <pc:sldMk cId="452981664" sldId="1753"/>
        </pc:sldMkLst>
      </pc:sldChg>
      <pc:sldChg chg="modSp add del mod ord">
        <pc:chgData name="Abbas Kassem" userId="b5422da9-d130-411e-8a14-2c174765e2f3" providerId="ADAL" clId="{0FF1BD85-47EF-294E-8D7B-9BA840D6BB84}" dt="2024-04-23T22:38:53.768" v="663" actId="2696"/>
        <pc:sldMkLst>
          <pc:docMk/>
          <pc:sldMk cId="2124869309" sldId="1772"/>
        </pc:sldMkLst>
      </pc:sldChg>
      <pc:sldChg chg="modSp add mod">
        <pc:chgData name="Abbas Kassem" userId="b5422da9-d130-411e-8a14-2c174765e2f3" providerId="ADAL" clId="{0FF1BD85-47EF-294E-8D7B-9BA840D6BB84}" dt="2024-04-23T22:39:05.407" v="679" actId="20577"/>
        <pc:sldMkLst>
          <pc:docMk/>
          <pc:sldMk cId="928093462" sldId="1773"/>
        </pc:sldMkLst>
      </pc:sldChg>
      <pc:sldChg chg="add del">
        <pc:chgData name="Abbas Kassem" userId="b5422da9-d130-411e-8a14-2c174765e2f3" providerId="ADAL" clId="{0FF1BD85-47EF-294E-8D7B-9BA840D6BB84}" dt="2024-04-23T22:38:42.723" v="661"/>
        <pc:sldMkLst>
          <pc:docMk/>
          <pc:sldMk cId="2355140861" sldId="1773"/>
        </pc:sldMkLst>
      </pc:sldChg>
      <pc:sldChg chg="modSp add mod">
        <pc:chgData name="Abbas Kassem" userId="b5422da9-d130-411e-8a14-2c174765e2f3" providerId="ADAL" clId="{0FF1BD85-47EF-294E-8D7B-9BA840D6BB84}" dt="2024-04-23T22:42:36.548" v="772" actId="20577"/>
        <pc:sldMkLst>
          <pc:docMk/>
          <pc:sldMk cId="1413607929" sldId="1774"/>
        </pc:sldMkLst>
      </pc:sldChg>
      <pc:sldChg chg="modSp add mod">
        <pc:chgData name="Abbas Kassem" userId="b5422da9-d130-411e-8a14-2c174765e2f3" providerId="ADAL" clId="{0FF1BD85-47EF-294E-8D7B-9BA840D6BB84}" dt="2024-04-23T22:42:48.508" v="780" actId="20577"/>
        <pc:sldMkLst>
          <pc:docMk/>
          <pc:sldMk cId="3702212576" sldId="1775"/>
        </pc:sldMkLst>
      </pc:sldChg>
      <pc:sldChg chg="modSp add mod">
        <pc:chgData name="Abbas Kassem" userId="b5422da9-d130-411e-8a14-2c174765e2f3" providerId="ADAL" clId="{0FF1BD85-47EF-294E-8D7B-9BA840D6BB84}" dt="2024-04-23T22:43:01.061" v="790" actId="20577"/>
        <pc:sldMkLst>
          <pc:docMk/>
          <pc:sldMk cId="3858183350" sldId="1776"/>
        </pc:sldMkLst>
      </pc:sldChg>
      <pc:sldChg chg="modSp add mod">
        <pc:chgData name="Abbas Kassem" userId="b5422da9-d130-411e-8a14-2c174765e2f3" providerId="ADAL" clId="{0FF1BD85-47EF-294E-8D7B-9BA840D6BB84}" dt="2024-04-23T22:43:07.891" v="798" actId="20577"/>
        <pc:sldMkLst>
          <pc:docMk/>
          <pc:sldMk cId="2297157566" sldId="1777"/>
        </pc:sldMkLst>
      </pc:sldChg>
      <pc:sldChg chg="modSp add mod">
        <pc:chgData name="Abbas Kassem" userId="b5422da9-d130-411e-8a14-2c174765e2f3" providerId="ADAL" clId="{0FF1BD85-47EF-294E-8D7B-9BA840D6BB84}" dt="2024-04-23T22:43:13.099" v="805" actId="20577"/>
        <pc:sldMkLst>
          <pc:docMk/>
          <pc:sldMk cId="3894141782" sldId="1778"/>
        </pc:sldMkLst>
      </pc:sldChg>
      <pc:sldChg chg="modSp add mod">
        <pc:chgData name="Abbas Kassem" userId="b5422da9-d130-411e-8a14-2c174765e2f3" providerId="ADAL" clId="{0FF1BD85-47EF-294E-8D7B-9BA840D6BB84}" dt="2024-04-23T22:43:18.324" v="807" actId="20577"/>
        <pc:sldMkLst>
          <pc:docMk/>
          <pc:sldMk cId="4195066246" sldId="1779"/>
        </pc:sldMkLst>
      </pc:sldChg>
      <pc:sldChg chg="modSp add mod">
        <pc:chgData name="Abbas Kassem" userId="b5422da9-d130-411e-8a14-2c174765e2f3" providerId="ADAL" clId="{0FF1BD85-47EF-294E-8D7B-9BA840D6BB84}" dt="2024-04-23T22:43:45.981" v="835" actId="20577"/>
        <pc:sldMkLst>
          <pc:docMk/>
          <pc:sldMk cId="2593862395" sldId="1780"/>
        </pc:sldMkLst>
      </pc:sldChg>
      <pc:sldChg chg="modSp add mod">
        <pc:chgData name="Abbas Kassem" userId="b5422da9-d130-411e-8a14-2c174765e2f3" providerId="ADAL" clId="{0FF1BD85-47EF-294E-8D7B-9BA840D6BB84}" dt="2024-04-23T22:43:55.285" v="854" actId="20577"/>
        <pc:sldMkLst>
          <pc:docMk/>
          <pc:sldMk cId="1346632553" sldId="1781"/>
        </pc:sldMkLst>
      </pc:sldChg>
      <pc:sldChg chg="modSp add mod">
        <pc:chgData name="Abbas Kassem" userId="b5422da9-d130-411e-8a14-2c174765e2f3" providerId="ADAL" clId="{0FF1BD85-47EF-294E-8D7B-9BA840D6BB84}" dt="2024-04-23T22:44:07.149" v="856" actId="20577"/>
        <pc:sldMkLst>
          <pc:docMk/>
          <pc:sldMk cId="2604149346" sldId="1782"/>
        </pc:sldMkLst>
      </pc:sldChg>
      <pc:sldChg chg="modSp add mod">
        <pc:chgData name="Abbas Kassem" userId="b5422da9-d130-411e-8a14-2c174765e2f3" providerId="ADAL" clId="{0FF1BD85-47EF-294E-8D7B-9BA840D6BB84}" dt="2024-04-23T22:44:27.368" v="872" actId="20577"/>
        <pc:sldMkLst>
          <pc:docMk/>
          <pc:sldMk cId="3828614129" sldId="1783"/>
        </pc:sldMkLst>
      </pc:sldChg>
      <pc:sldChg chg="modSp add mod">
        <pc:chgData name="Abbas Kassem" userId="b5422da9-d130-411e-8a14-2c174765e2f3" providerId="ADAL" clId="{0FF1BD85-47EF-294E-8D7B-9BA840D6BB84}" dt="2024-04-23T22:44:41.690" v="879" actId="20577"/>
        <pc:sldMkLst>
          <pc:docMk/>
          <pc:sldMk cId="661254123" sldId="1784"/>
        </pc:sldMkLst>
      </pc:sldChg>
      <pc:sldChg chg="modSp add mod">
        <pc:chgData name="Abbas Kassem" userId="b5422da9-d130-411e-8a14-2c174765e2f3" providerId="ADAL" clId="{0FF1BD85-47EF-294E-8D7B-9BA840D6BB84}" dt="2024-04-23T22:44:47.441" v="887" actId="20577"/>
        <pc:sldMkLst>
          <pc:docMk/>
          <pc:sldMk cId="174548853" sldId="1785"/>
        </pc:sldMkLst>
      </pc:sldChg>
      <pc:sldChg chg="addSp delSp modSp add mod">
        <pc:chgData name="Abbas Kassem" userId="b5422da9-d130-411e-8a14-2c174765e2f3" providerId="ADAL" clId="{0FF1BD85-47EF-294E-8D7B-9BA840D6BB84}" dt="2024-04-23T22:46:18.914" v="898" actId="478"/>
        <pc:sldMkLst>
          <pc:docMk/>
          <pc:sldMk cId="2466462266" sldId="1786"/>
        </pc:sldMkLst>
      </pc:sldChg>
      <pc:sldMasterChg chg="modSp mod modSldLayout">
        <pc:chgData name="Abbas Kassem" userId="b5422da9-d130-411e-8a14-2c174765e2f3" providerId="ADAL" clId="{0FF1BD85-47EF-294E-8D7B-9BA840D6BB84}" dt="2024-04-23T05:59:50.873" v="219"/>
        <pc:sldMasterMkLst>
          <pc:docMk/>
          <pc:sldMasterMk cId="2142349000" sldId="2147486213"/>
        </pc:sldMasterMkLst>
        <pc:sldLayoutChg chg="addSp delSp modSp mod">
          <pc:chgData name="Abbas Kassem" userId="b5422da9-d130-411e-8a14-2c174765e2f3" providerId="ADAL" clId="{0FF1BD85-47EF-294E-8D7B-9BA840D6BB84}" dt="2024-04-23T05:59:09.851" v="188"/>
          <pc:sldLayoutMkLst>
            <pc:docMk/>
            <pc:sldMasterMk cId="2142349000" sldId="2147486213"/>
            <pc:sldLayoutMk cId="2256574191" sldId="2147486216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11.319" v="189"/>
          <pc:sldLayoutMkLst>
            <pc:docMk/>
            <pc:sldMasterMk cId="2142349000" sldId="2147486213"/>
            <pc:sldLayoutMk cId="3408793107" sldId="2147486217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17.806" v="195" actId="1036"/>
          <pc:sldLayoutMkLst>
            <pc:docMk/>
            <pc:sldMasterMk cId="2142349000" sldId="2147486213"/>
            <pc:sldLayoutMk cId="3545478924" sldId="2147486228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20.433" v="196"/>
          <pc:sldLayoutMkLst>
            <pc:docMk/>
            <pc:sldMasterMk cId="2142349000" sldId="2147486213"/>
            <pc:sldLayoutMk cId="763376827" sldId="2147486229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22.107" v="197"/>
          <pc:sldLayoutMkLst>
            <pc:docMk/>
            <pc:sldMasterMk cId="2142349000" sldId="2147486213"/>
            <pc:sldLayoutMk cId="1532417305" sldId="2147486230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23.358" v="198"/>
          <pc:sldLayoutMkLst>
            <pc:docMk/>
            <pc:sldMasterMk cId="2142349000" sldId="2147486213"/>
            <pc:sldLayoutMk cId="1632541466" sldId="2147486231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25.931" v="200"/>
          <pc:sldLayoutMkLst>
            <pc:docMk/>
            <pc:sldMasterMk cId="2142349000" sldId="2147486213"/>
            <pc:sldLayoutMk cId="905465500" sldId="2147486232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27.113" v="201"/>
          <pc:sldLayoutMkLst>
            <pc:docMk/>
            <pc:sldMasterMk cId="2142349000" sldId="2147486213"/>
            <pc:sldLayoutMk cId="876568546" sldId="2147486233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28.224" v="202"/>
          <pc:sldLayoutMkLst>
            <pc:docMk/>
            <pc:sldMasterMk cId="2142349000" sldId="2147486213"/>
            <pc:sldLayoutMk cId="2820621079" sldId="2147486236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04.014" v="187" actId="1076"/>
          <pc:sldLayoutMkLst>
            <pc:docMk/>
            <pc:sldMasterMk cId="2142349000" sldId="2147486213"/>
            <pc:sldLayoutMk cId="1191239313" sldId="2147486238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29.548" v="203"/>
          <pc:sldLayoutMkLst>
            <pc:docMk/>
            <pc:sldMasterMk cId="2142349000" sldId="2147486213"/>
            <pc:sldLayoutMk cId="537284870" sldId="2147486239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30.710" v="204"/>
          <pc:sldLayoutMkLst>
            <pc:docMk/>
            <pc:sldMasterMk cId="2142349000" sldId="2147486213"/>
            <pc:sldLayoutMk cId="4217313896" sldId="2147486240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31.998" v="205"/>
          <pc:sldLayoutMkLst>
            <pc:docMk/>
            <pc:sldMasterMk cId="2142349000" sldId="2147486213"/>
            <pc:sldLayoutMk cId="1896615438" sldId="2147486241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34.995" v="207"/>
          <pc:sldLayoutMkLst>
            <pc:docMk/>
            <pc:sldMasterMk cId="2142349000" sldId="2147486213"/>
            <pc:sldLayoutMk cId="162852091" sldId="2147486242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36.388" v="208"/>
          <pc:sldLayoutMkLst>
            <pc:docMk/>
            <pc:sldMasterMk cId="2142349000" sldId="2147486213"/>
            <pc:sldLayoutMk cId="2141611850" sldId="2147486243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37.650" v="209"/>
          <pc:sldLayoutMkLst>
            <pc:docMk/>
            <pc:sldMasterMk cId="2142349000" sldId="2147486213"/>
            <pc:sldLayoutMk cId="2430126469" sldId="2147486244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38.950" v="210"/>
          <pc:sldLayoutMkLst>
            <pc:docMk/>
            <pc:sldMasterMk cId="2142349000" sldId="2147486213"/>
            <pc:sldLayoutMk cId="1567463369" sldId="2147486246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42.936" v="213"/>
          <pc:sldLayoutMkLst>
            <pc:docMk/>
            <pc:sldMasterMk cId="2142349000" sldId="2147486213"/>
            <pc:sldLayoutMk cId="1040608214" sldId="2147486247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44.102" v="214"/>
          <pc:sldLayoutMkLst>
            <pc:docMk/>
            <pc:sldMasterMk cId="2142349000" sldId="2147486213"/>
            <pc:sldLayoutMk cId="3112516770" sldId="2147486248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45.561" v="215"/>
          <pc:sldLayoutMkLst>
            <pc:docMk/>
            <pc:sldMasterMk cId="2142349000" sldId="2147486213"/>
            <pc:sldLayoutMk cId="621919296" sldId="2147486249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48.188" v="217"/>
          <pc:sldLayoutMkLst>
            <pc:docMk/>
            <pc:sldMasterMk cId="2142349000" sldId="2147486213"/>
            <pc:sldLayoutMk cId="1821981783" sldId="2147486250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41.519" v="212"/>
          <pc:sldLayoutMkLst>
            <pc:docMk/>
            <pc:sldMasterMk cId="2142349000" sldId="2147486213"/>
            <pc:sldLayoutMk cId="2598311182" sldId="2147486251"/>
          </pc:sldLayoutMkLst>
        </pc:sldLayoutChg>
        <pc:sldLayoutChg chg="addSp delSp mod">
          <pc:chgData name="Abbas Kassem" userId="b5422da9-d130-411e-8a14-2c174765e2f3" providerId="ADAL" clId="{0FF1BD85-47EF-294E-8D7B-9BA840D6BB84}" dt="2024-04-23T05:29:59.267" v="4" actId="478"/>
          <pc:sldLayoutMkLst>
            <pc:docMk/>
            <pc:sldMasterMk cId="2142349000" sldId="2147486213"/>
            <pc:sldLayoutMk cId="1573683159" sldId="2147486252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49.561" v="218"/>
          <pc:sldLayoutMkLst>
            <pc:docMk/>
            <pc:sldMasterMk cId="2142349000" sldId="2147486213"/>
            <pc:sldLayoutMk cId="1084225233" sldId="2147486253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40.087" v="211"/>
          <pc:sldLayoutMkLst>
            <pc:docMk/>
            <pc:sldMasterMk cId="2142349000" sldId="2147486213"/>
            <pc:sldLayoutMk cId="278159055" sldId="2147486254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33.682" v="206"/>
          <pc:sldLayoutMkLst>
            <pc:docMk/>
            <pc:sldMasterMk cId="2142349000" sldId="2147486213"/>
            <pc:sldLayoutMk cId="2095474864" sldId="2147486255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24.661" v="199"/>
          <pc:sldLayoutMkLst>
            <pc:docMk/>
            <pc:sldMasterMk cId="2142349000" sldId="2147486213"/>
            <pc:sldLayoutMk cId="2724205479" sldId="2147486256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46.899" v="216"/>
          <pc:sldLayoutMkLst>
            <pc:docMk/>
            <pc:sldMasterMk cId="2142349000" sldId="2147486213"/>
            <pc:sldLayoutMk cId="1023046990" sldId="2147486257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50.873" v="219"/>
          <pc:sldLayoutMkLst>
            <pc:docMk/>
            <pc:sldMasterMk cId="2142349000" sldId="2147486213"/>
            <pc:sldLayoutMk cId="1377619292" sldId="2147486285"/>
          </pc:sldLayoutMkLst>
        </pc:sldLayoutChg>
      </pc:sldMasterChg>
      <pc:sldMasterChg chg="delSldLayout modSldLayout">
        <pc:chgData name="Abbas Kassem" userId="b5422da9-d130-411e-8a14-2c174765e2f3" providerId="ADAL" clId="{0FF1BD85-47EF-294E-8D7B-9BA840D6BB84}" dt="2024-04-23T22:38:53.781" v="664" actId="2696"/>
        <pc:sldMasterMkLst>
          <pc:docMk/>
          <pc:sldMasterMk cId="3327745774" sldId="2147486259"/>
        </pc:sldMasterMkLst>
        <pc:sldLayoutChg chg="modSp mod">
          <pc:chgData name="Abbas Kassem" userId="b5422da9-d130-411e-8a14-2c174765e2f3" providerId="ADAL" clId="{0FF1BD85-47EF-294E-8D7B-9BA840D6BB84}" dt="2024-04-23T06:01:01.879" v="222" actId="20577"/>
          <pc:sldLayoutMkLst>
            <pc:docMk/>
            <pc:sldMasterMk cId="3327745774" sldId="2147486259"/>
            <pc:sldLayoutMk cId="58431512" sldId="2147486284"/>
          </pc:sldLayoutMkLst>
        </pc:sldLayoutChg>
        <pc:sldLayoutChg chg="del">
          <pc:chgData name="Abbas Kassem" userId="b5422da9-d130-411e-8a14-2c174765e2f3" providerId="ADAL" clId="{0FF1BD85-47EF-294E-8D7B-9BA840D6BB84}" dt="2024-04-23T05:43:56.653" v="6" actId="2696"/>
          <pc:sldLayoutMkLst>
            <pc:docMk/>
            <pc:sldMasterMk cId="3327745774" sldId="2147486259"/>
            <pc:sldLayoutMk cId="1876591836" sldId="2147486290"/>
          </pc:sldLayoutMkLst>
        </pc:sldLayoutChg>
        <pc:sldLayoutChg chg="delSp del mod">
          <pc:chgData name="Abbas Kassem" userId="b5422da9-d130-411e-8a14-2c174765e2f3" providerId="ADAL" clId="{0FF1BD85-47EF-294E-8D7B-9BA840D6BB84}" dt="2024-04-23T22:38:53.781" v="664" actId="2696"/>
          <pc:sldLayoutMkLst>
            <pc:docMk/>
            <pc:sldMasterMk cId="3327745774" sldId="2147486259"/>
            <pc:sldLayoutMk cId="3189494985" sldId="2147486290"/>
          </pc:sldLayoutMkLst>
        </pc:sldLayoutChg>
      </pc:sldMasterChg>
      <pc:sldMasterChg chg="addSp modSp">
        <pc:chgData name="Abbas Kassem" userId="b5422da9-d130-411e-8a14-2c174765e2f3" providerId="ADAL" clId="{0FF1BD85-47EF-294E-8D7B-9BA840D6BB84}" dt="2024-04-23T06:00:43.014" v="220"/>
        <pc:sldMasterMkLst>
          <pc:docMk/>
          <pc:sldMasterMk cId="1752791126" sldId="2147486286"/>
        </pc:sldMasterMkLst>
      </pc:sldMasterChg>
    </pc:docChg>
  </pc:docChgLst>
  <pc:docChgLst>
    <pc:chgData name="Silea Rive" userId="S::srive@goodtogreatschools.org.au::891173ba-4b43-41f1-bd85-b99557e25871" providerId="AD" clId="Web-{D51EE392-25A0-9342-1004-C4861C4533F0}"/>
    <pc:docChg chg="addSld delSld modSld modSection">
      <pc:chgData name="Silea Rive" userId="S::srive@goodtogreatschools.org.au::891173ba-4b43-41f1-bd85-b99557e25871" providerId="AD" clId="Web-{D51EE392-25A0-9342-1004-C4861C4533F0}" dt="2025-07-15T14:48:34.144" v="996" actId="1076"/>
      <pc:docMkLst>
        <pc:docMk/>
      </pc:docMkLst>
      <pc:sldChg chg="modSp modNotes">
        <pc:chgData name="Silea Rive" userId="S::srive@goodtogreatschools.org.au::891173ba-4b43-41f1-bd85-b99557e25871" providerId="AD" clId="Web-{D51EE392-25A0-9342-1004-C4861C4533F0}" dt="2025-07-15T14:29:22.972" v="313"/>
        <pc:sldMkLst>
          <pc:docMk/>
          <pc:sldMk cId="2669557169" sldId="1913"/>
        </pc:sldMkLst>
      </pc:sldChg>
      <pc:sldChg chg="modSp modNotes">
        <pc:chgData name="Silea Rive" userId="S::srive@goodtogreatschools.org.au::891173ba-4b43-41f1-bd85-b99557e25871" providerId="AD" clId="Web-{D51EE392-25A0-9342-1004-C4861C4533F0}" dt="2025-07-15T14:26:53.639" v="157"/>
        <pc:sldMkLst>
          <pc:docMk/>
          <pc:sldMk cId="2130184792" sldId="1923"/>
        </pc:sldMkLst>
      </pc:sldChg>
      <pc:sldChg chg="modSp modNotes">
        <pc:chgData name="Silea Rive" userId="S::srive@goodtogreatschools.org.au::891173ba-4b43-41f1-bd85-b99557e25871" providerId="AD" clId="Web-{D51EE392-25A0-9342-1004-C4861C4533F0}" dt="2025-07-15T14:26:36.467" v="131"/>
        <pc:sldMkLst>
          <pc:docMk/>
          <pc:sldMk cId="1943005461" sldId="1924"/>
        </pc:sldMkLst>
      </pc:sldChg>
      <pc:sldChg chg="modNotes">
        <pc:chgData name="Silea Rive" userId="S::srive@goodtogreatschools.org.au::891173ba-4b43-41f1-bd85-b99557e25871" providerId="AD" clId="Web-{D51EE392-25A0-9342-1004-C4861C4533F0}" dt="2025-07-15T14:31:57.148" v="508"/>
        <pc:sldMkLst>
          <pc:docMk/>
          <pc:sldMk cId="1284749441" sldId="1940"/>
        </pc:sldMkLst>
      </pc:sldChg>
      <pc:sldChg chg="modSp addAnim delAnim modNotes">
        <pc:chgData name="Silea Rive" userId="S::srive@goodtogreatschools.org.au::891173ba-4b43-41f1-bd85-b99557e25871" providerId="AD" clId="Web-{D51EE392-25A0-9342-1004-C4861C4533F0}" dt="2025-07-15T14:37:45.657" v="899"/>
        <pc:sldMkLst>
          <pc:docMk/>
          <pc:sldMk cId="318957682" sldId="1941"/>
        </pc:sldMkLst>
      </pc:sldChg>
      <pc:sldChg chg="addSp modSp modNotes">
        <pc:chgData name="Silea Rive" userId="S::srive@goodtogreatschools.org.au::891173ba-4b43-41f1-bd85-b99557e25871" providerId="AD" clId="Web-{D51EE392-25A0-9342-1004-C4861C4533F0}" dt="2025-07-15T14:48:34.144" v="996" actId="1076"/>
        <pc:sldMkLst>
          <pc:docMk/>
          <pc:sldMk cId="4135176054" sldId="1949"/>
        </pc:sldMkLst>
      </pc:sldChg>
      <pc:sldChg chg="modSp addAnim modNotes">
        <pc:chgData name="Silea Rive" userId="S::srive@goodtogreatschools.org.au::891173ba-4b43-41f1-bd85-b99557e25871" providerId="AD" clId="Web-{D51EE392-25A0-9342-1004-C4861C4533F0}" dt="2025-07-15T14:37:35.016" v="897"/>
        <pc:sldMkLst>
          <pc:docMk/>
          <pc:sldMk cId="1410704647" sldId="1959"/>
        </pc:sldMkLst>
      </pc:sldChg>
      <pc:sldChg chg="add del replId">
        <pc:chgData name="Silea Rive" userId="S::srive@goodtogreatschools.org.au::891173ba-4b43-41f1-bd85-b99557e25871" providerId="AD" clId="Web-{D51EE392-25A0-9342-1004-C4861C4533F0}" dt="2025-07-15T14:33:13.869" v="625"/>
        <pc:sldMkLst>
          <pc:docMk/>
          <pc:sldMk cId="433853498" sldId="1961"/>
        </pc:sldMkLst>
      </pc:sldChg>
    </pc:docChg>
  </pc:docChgLst>
  <pc:docChgLst>
    <pc:chgData name="Sharee Grant" userId="84723ae9-8937-49fe-b3a8-c16578ab2b1d" providerId="ADAL" clId="{AA7A5EC1-A640-4537-9DF9-4AA993AD4303}"/>
    <pc:docChg chg="undo custSel modSld modMainMaster replTag">
      <pc:chgData name="Sharee Grant" userId="84723ae9-8937-49fe-b3a8-c16578ab2b1d" providerId="ADAL" clId="{AA7A5EC1-A640-4537-9DF9-4AA993AD4303}" dt="2023-08-10T02:13:02.273" v="214" actId="20577"/>
      <pc:docMkLst>
        <pc:docMk/>
      </pc:docMkLst>
      <pc:sldChg chg="addSp delSp modSp mod modClrScheme replTag delTag chgLayout">
        <pc:chgData name="Sharee Grant" userId="84723ae9-8937-49fe-b3a8-c16578ab2b1d" providerId="ADAL" clId="{AA7A5EC1-A640-4537-9DF9-4AA993AD4303}" dt="2023-08-10T02:13:02.273" v="214" actId="20577"/>
        <pc:sldMkLst>
          <pc:docMk/>
          <pc:sldMk cId="649154963" sldId="268"/>
        </pc:sldMkLst>
      </pc:sldChg>
      <pc:sldMasterChg chg="modSldLayout">
        <pc:chgData name="Sharee Grant" userId="84723ae9-8937-49fe-b3a8-c16578ab2b1d" providerId="ADAL" clId="{AA7A5EC1-A640-4537-9DF9-4AA993AD4303}" dt="2023-08-10T02:10:29.661" v="23"/>
        <pc:sldMasterMkLst>
          <pc:docMk/>
          <pc:sldMasterMk cId="3327745774" sldId="2147486259"/>
        </pc:sldMasterMkLst>
        <pc:sldLayoutChg chg="replTag">
          <pc:chgData name="Sharee Grant" userId="84723ae9-8937-49fe-b3a8-c16578ab2b1d" providerId="ADAL" clId="{AA7A5EC1-A640-4537-9DF9-4AA993AD4303}" dt="2023-08-10T02:09:56.155" v="3"/>
          <pc:sldLayoutMkLst>
            <pc:docMk/>
            <pc:sldMasterMk cId="3327745774" sldId="2147486259"/>
            <pc:sldLayoutMk cId="2134635495" sldId="2147486258"/>
          </pc:sldLayoutMkLst>
        </pc:sldLayoutChg>
        <pc:sldLayoutChg chg="modSp mod replTag delTag">
          <pc:chgData name="Sharee Grant" userId="84723ae9-8937-49fe-b3a8-c16578ab2b1d" providerId="ADAL" clId="{AA7A5EC1-A640-4537-9DF9-4AA993AD4303}" dt="2023-08-10T02:10:29.661" v="23"/>
          <pc:sldLayoutMkLst>
            <pc:docMk/>
            <pc:sldMasterMk cId="3327745774" sldId="2147486259"/>
            <pc:sldLayoutMk cId="58431512" sldId="2147486284"/>
          </pc:sldLayoutMkLst>
        </pc:sldLayoutChg>
      </pc:sldMasterChg>
      <pc:sldMasterChg chg="replTag modSldLayout">
        <pc:chgData name="Sharee Grant" userId="84723ae9-8937-49fe-b3a8-c16578ab2b1d" providerId="ADAL" clId="{AA7A5EC1-A640-4537-9DF9-4AA993AD4303}" dt="2023-08-10T02:10:18.255" v="17" actId="207"/>
        <pc:sldMasterMkLst>
          <pc:docMk/>
          <pc:sldMasterMk cId="1752791126" sldId="2147486286"/>
        </pc:sldMasterMkLst>
        <pc:sldLayoutChg chg="modSp mod replTag delTag">
          <pc:chgData name="Sharee Grant" userId="84723ae9-8937-49fe-b3a8-c16578ab2b1d" providerId="ADAL" clId="{AA7A5EC1-A640-4537-9DF9-4AA993AD4303}" dt="2023-08-10T02:10:18.255" v="17" actId="207"/>
          <pc:sldLayoutMkLst>
            <pc:docMk/>
            <pc:sldMasterMk cId="1752791126" sldId="2147486286"/>
            <pc:sldLayoutMk cId="1245185468" sldId="2147486287"/>
          </pc:sldLayoutMkLst>
        </pc:sldLayoutChg>
        <pc:sldLayoutChg chg="replTag delTag">
          <pc:chgData name="Sharee Grant" userId="84723ae9-8937-49fe-b3a8-c16578ab2b1d" providerId="ADAL" clId="{AA7A5EC1-A640-4537-9DF9-4AA993AD4303}" dt="2023-08-10T02:10:06.720" v="12"/>
          <pc:sldLayoutMkLst>
            <pc:docMk/>
            <pc:sldMasterMk cId="1752791126" sldId="2147486286"/>
            <pc:sldLayoutMk cId="3852141057" sldId="2147486288"/>
          </pc:sldLayoutMkLst>
        </pc:sldLayoutChg>
      </pc:sldMasterChg>
    </pc:docChg>
  </pc:docChgLst>
  <pc:docChgLst>
    <pc:chgData name="Chantal Rae" userId="a1db561e-73a2-489d-a119-0f73c1c2f06f" providerId="ADAL" clId="{35C00DC9-B892-4BA0-9864-FFC547DECB58}"/>
    <pc:docChg chg="modSld sldOrd">
      <pc:chgData name="Chantal Rae" userId="a1db561e-73a2-489d-a119-0f73c1c2f06f" providerId="ADAL" clId="{35C00DC9-B892-4BA0-9864-FFC547DECB58}" dt="2025-06-09T03:03:26.544" v="1"/>
      <pc:docMkLst>
        <pc:docMk/>
      </pc:docMkLst>
      <pc:sldChg chg="ord">
        <pc:chgData name="Chantal Rae" userId="a1db561e-73a2-489d-a119-0f73c1c2f06f" providerId="ADAL" clId="{35C00DC9-B892-4BA0-9864-FFC547DECB58}" dt="2025-06-09T03:03:26.544" v="1"/>
        <pc:sldMkLst>
          <pc:docMk/>
          <pc:sldMk cId="1943005461" sldId="1924"/>
        </pc:sldMkLst>
      </pc:sldChg>
    </pc:docChg>
  </pc:docChgLst>
  <pc:docChgLst>
    <pc:chgData name="Silea Rive" userId="S::srive@goodtogreatschools.org.au::891173ba-4b43-41f1-bd85-b99557e25871" providerId="AD" clId="Web-{BC53D3D5-F9D9-9DFD-3C2D-829CBCD319F3}"/>
    <pc:docChg chg="modSld">
      <pc:chgData name="Silea Rive" userId="S::srive@goodtogreatschools.org.au::891173ba-4b43-41f1-bd85-b99557e25871" providerId="AD" clId="Web-{BC53D3D5-F9D9-9DFD-3C2D-829CBCD319F3}" dt="2025-04-21T05:58:10.437" v="26"/>
      <pc:docMkLst>
        <pc:docMk/>
      </pc:docMkLst>
    </pc:docChg>
  </pc:docChgLst>
  <pc:docChgLst>
    <pc:chgData name="Shirley Serban" userId="S::sserban@goodtogreatschools.org.au::7f207fc8-03d1-48c7-9795-2440acc08cbb" providerId="AD" clId="Web-{6BB78463-AEE2-D076-1CAD-74BD9C2AC67D}"/>
    <pc:docChg chg="modSld">
      <pc:chgData name="Shirley Serban" userId="S::sserban@goodtogreatschools.org.au::7f207fc8-03d1-48c7-9795-2440acc08cbb" providerId="AD" clId="Web-{6BB78463-AEE2-D076-1CAD-74BD9C2AC67D}" dt="2024-11-14T22:12:15.557" v="1" actId="20577"/>
      <pc:docMkLst>
        <pc:docMk/>
      </pc:docMkLst>
      <pc:sldChg chg="modSp">
        <pc:chgData name="Shirley Serban" userId="S::sserban@goodtogreatschools.org.au::7f207fc8-03d1-48c7-9795-2440acc08cbb" providerId="AD" clId="Web-{6BB78463-AEE2-D076-1CAD-74BD9C2AC67D}" dt="2024-11-14T22:12:15.557" v="1" actId="20577"/>
        <pc:sldMkLst>
          <pc:docMk/>
          <pc:sldMk cId="3559894617" sldId="261"/>
        </pc:sldMkLst>
      </pc:sldChg>
    </pc:docChg>
  </pc:docChgLst>
  <pc:docChgLst>
    <pc:chgData name="Silea Rive" userId="S::srive@goodtogreatschools.org.au::891173ba-4b43-41f1-bd85-b99557e25871" providerId="AD" clId="Web-{0AB20F88-947F-29EE-EA05-8894F51BD0FC}"/>
    <pc:docChg chg="modSld">
      <pc:chgData name="Silea Rive" userId="S::srive@goodtogreatschools.org.au::891173ba-4b43-41f1-bd85-b99557e25871" providerId="AD" clId="Web-{0AB20F88-947F-29EE-EA05-8894F51BD0FC}" dt="2025-05-05T09:14:20.293" v="1" actId="1076"/>
      <pc:docMkLst>
        <pc:docMk/>
      </pc:docMkLst>
    </pc:docChg>
  </pc:docChgLst>
  <pc:docChgLst>
    <pc:chgData name="Sara Hodgson Brown" userId="55abe0ab-6bea-4dc8-9867-e8721f5c6272" providerId="ADAL" clId="{F819B58C-38D5-4C7F-A89A-B3CF609B4B0F}"/>
    <pc:docChg chg="undo redo custSel addSld delSld modSld sldOrd modMainMaster modSection">
      <pc:chgData name="Sara Hodgson Brown" userId="55abe0ab-6bea-4dc8-9867-e8721f5c6272" providerId="ADAL" clId="{F819B58C-38D5-4C7F-A89A-B3CF609B4B0F}" dt="2025-01-06T09:39:57.874" v="1305"/>
      <pc:docMkLst>
        <pc:docMk/>
      </pc:docMkLst>
      <pc:sldChg chg="del">
        <pc:chgData name="Sara Hodgson Brown" userId="55abe0ab-6bea-4dc8-9867-e8721f5c6272" providerId="ADAL" clId="{F819B58C-38D5-4C7F-A89A-B3CF609B4B0F}" dt="2024-12-11T13:47:13.474" v="1" actId="47"/>
        <pc:sldMkLst>
          <pc:docMk/>
          <pc:sldMk cId="469213351" sldId="257"/>
        </pc:sldMkLst>
      </pc:sldChg>
      <pc:sldChg chg="del">
        <pc:chgData name="Sara Hodgson Brown" userId="55abe0ab-6bea-4dc8-9867-e8721f5c6272" providerId="ADAL" clId="{F819B58C-38D5-4C7F-A89A-B3CF609B4B0F}" dt="2024-12-11T13:47:14.698" v="2" actId="47"/>
        <pc:sldMkLst>
          <pc:docMk/>
          <pc:sldMk cId="1415409003" sldId="258"/>
        </pc:sldMkLst>
      </pc:sldChg>
      <pc:sldChg chg="del">
        <pc:chgData name="Sara Hodgson Brown" userId="55abe0ab-6bea-4dc8-9867-e8721f5c6272" providerId="ADAL" clId="{F819B58C-38D5-4C7F-A89A-B3CF609B4B0F}" dt="2024-12-11T13:47:15.459" v="3" actId="47"/>
        <pc:sldMkLst>
          <pc:docMk/>
          <pc:sldMk cId="3259018397" sldId="259"/>
        </pc:sldMkLst>
      </pc:sldChg>
      <pc:sldChg chg="del">
        <pc:chgData name="Sara Hodgson Brown" userId="55abe0ab-6bea-4dc8-9867-e8721f5c6272" providerId="ADAL" clId="{F819B58C-38D5-4C7F-A89A-B3CF609B4B0F}" dt="2024-12-11T13:47:16.056" v="4" actId="47"/>
        <pc:sldMkLst>
          <pc:docMk/>
          <pc:sldMk cId="464979473" sldId="260"/>
        </pc:sldMkLst>
      </pc:sldChg>
      <pc:sldChg chg="del">
        <pc:chgData name="Sara Hodgson Brown" userId="55abe0ab-6bea-4dc8-9867-e8721f5c6272" providerId="ADAL" clId="{F819B58C-38D5-4C7F-A89A-B3CF609B4B0F}" dt="2024-12-11T13:47:16.776" v="5" actId="47"/>
        <pc:sldMkLst>
          <pc:docMk/>
          <pc:sldMk cId="2081362450" sldId="261"/>
        </pc:sldMkLst>
      </pc:sldChg>
      <pc:sldChg chg="del">
        <pc:chgData name="Sara Hodgson Brown" userId="55abe0ab-6bea-4dc8-9867-e8721f5c6272" providerId="ADAL" clId="{F819B58C-38D5-4C7F-A89A-B3CF609B4B0F}" dt="2024-12-11T13:47:17.384" v="6" actId="47"/>
        <pc:sldMkLst>
          <pc:docMk/>
          <pc:sldMk cId="2805220324" sldId="262"/>
        </pc:sldMkLst>
      </pc:sldChg>
      <pc:sldChg chg="del">
        <pc:chgData name="Sara Hodgson Brown" userId="55abe0ab-6bea-4dc8-9867-e8721f5c6272" providerId="ADAL" clId="{F819B58C-38D5-4C7F-A89A-B3CF609B4B0F}" dt="2024-12-11T13:47:17.985" v="7" actId="47"/>
        <pc:sldMkLst>
          <pc:docMk/>
          <pc:sldMk cId="3549752040" sldId="263"/>
        </pc:sldMkLst>
      </pc:sldChg>
      <pc:sldChg chg="del">
        <pc:chgData name="Sara Hodgson Brown" userId="55abe0ab-6bea-4dc8-9867-e8721f5c6272" providerId="ADAL" clId="{F819B58C-38D5-4C7F-A89A-B3CF609B4B0F}" dt="2024-12-11T13:47:19.342" v="8" actId="47"/>
        <pc:sldMkLst>
          <pc:docMk/>
          <pc:sldMk cId="4093921776" sldId="264"/>
        </pc:sldMkLst>
      </pc:sldChg>
      <pc:sldChg chg="del">
        <pc:chgData name="Sara Hodgson Brown" userId="55abe0ab-6bea-4dc8-9867-e8721f5c6272" providerId="ADAL" clId="{F819B58C-38D5-4C7F-A89A-B3CF609B4B0F}" dt="2024-12-11T15:30:20.648" v="440" actId="47"/>
        <pc:sldMkLst>
          <pc:docMk/>
          <pc:sldMk cId="1461675923" sldId="265"/>
        </pc:sldMkLst>
      </pc:sldChg>
      <pc:sldChg chg="del">
        <pc:chgData name="Sara Hodgson Brown" userId="55abe0ab-6bea-4dc8-9867-e8721f5c6272" providerId="ADAL" clId="{F819B58C-38D5-4C7F-A89A-B3CF609B4B0F}" dt="2024-12-11T13:47:26.500" v="9" actId="47"/>
        <pc:sldMkLst>
          <pc:docMk/>
          <pc:sldMk cId="3483866542" sldId="266"/>
        </pc:sldMkLst>
      </pc:sldChg>
      <pc:sldChg chg="del">
        <pc:chgData name="Sara Hodgson Brown" userId="55abe0ab-6bea-4dc8-9867-e8721f5c6272" providerId="ADAL" clId="{F819B58C-38D5-4C7F-A89A-B3CF609B4B0F}" dt="2024-12-11T13:47:27.148" v="10" actId="47"/>
        <pc:sldMkLst>
          <pc:docMk/>
          <pc:sldMk cId="3716187986" sldId="267"/>
        </pc:sldMkLst>
      </pc:sldChg>
      <pc:sldChg chg="del">
        <pc:chgData name="Sara Hodgson Brown" userId="55abe0ab-6bea-4dc8-9867-e8721f5c6272" providerId="ADAL" clId="{F819B58C-38D5-4C7F-A89A-B3CF609B4B0F}" dt="2024-12-11T13:47:27.697" v="11" actId="47"/>
        <pc:sldMkLst>
          <pc:docMk/>
          <pc:sldMk cId="2493801362" sldId="268"/>
        </pc:sldMkLst>
      </pc:sldChg>
      <pc:sldChg chg="del">
        <pc:chgData name="Sara Hodgson Brown" userId="55abe0ab-6bea-4dc8-9867-e8721f5c6272" providerId="ADAL" clId="{F819B58C-38D5-4C7F-A89A-B3CF609B4B0F}" dt="2024-12-11T13:47:28.697" v="12" actId="47"/>
        <pc:sldMkLst>
          <pc:docMk/>
          <pc:sldMk cId="2849201677" sldId="269"/>
        </pc:sldMkLst>
      </pc:sldChg>
      <pc:sldChg chg="del">
        <pc:chgData name="Sara Hodgson Brown" userId="55abe0ab-6bea-4dc8-9867-e8721f5c6272" providerId="ADAL" clId="{F819B58C-38D5-4C7F-A89A-B3CF609B4B0F}" dt="2024-12-11T13:47:29.327" v="13" actId="47"/>
        <pc:sldMkLst>
          <pc:docMk/>
          <pc:sldMk cId="2027630654" sldId="270"/>
        </pc:sldMkLst>
      </pc:sldChg>
      <pc:sldChg chg="add del">
        <pc:chgData name="Sara Hodgson Brown" userId="55abe0ab-6bea-4dc8-9867-e8721f5c6272" providerId="ADAL" clId="{F819B58C-38D5-4C7F-A89A-B3CF609B4B0F}" dt="2024-12-11T13:47:33.522" v="16" actId="47"/>
        <pc:sldMkLst>
          <pc:docMk/>
          <pc:sldMk cId="1808167640" sldId="271"/>
        </pc:sldMkLst>
      </pc:sldChg>
      <pc:sldChg chg="del">
        <pc:chgData name="Sara Hodgson Brown" userId="55abe0ab-6bea-4dc8-9867-e8721f5c6272" providerId="ADAL" clId="{F819B58C-38D5-4C7F-A89A-B3CF609B4B0F}" dt="2024-12-11T15:51:16.276" v="566" actId="47"/>
        <pc:sldMkLst>
          <pc:docMk/>
          <pc:sldMk cId="2106988802" sldId="272"/>
        </pc:sldMkLst>
      </pc:sldChg>
      <pc:sldChg chg="addSp delSp modSp mod chgLayout">
        <pc:chgData name="Sara Hodgson Brown" userId="55abe0ab-6bea-4dc8-9867-e8721f5c6272" providerId="ADAL" clId="{F819B58C-38D5-4C7F-A89A-B3CF609B4B0F}" dt="2025-01-02T09:12:18.859" v="1296" actId="6264"/>
        <pc:sldMkLst>
          <pc:docMk/>
          <pc:sldMk cId="4136745646" sldId="273"/>
        </pc:sldMkLst>
      </pc:sldChg>
      <pc:sldChg chg="del">
        <pc:chgData name="Sara Hodgson Brown" userId="55abe0ab-6bea-4dc8-9867-e8721f5c6272" providerId="ADAL" clId="{F819B58C-38D5-4C7F-A89A-B3CF609B4B0F}" dt="2024-12-16T09:07:41.475" v="898" actId="47"/>
        <pc:sldMkLst>
          <pc:docMk/>
          <pc:sldMk cId="3978091542" sldId="275"/>
        </pc:sldMkLst>
      </pc:sldChg>
      <pc:sldChg chg="addSp modSp">
        <pc:chgData name="Sara Hodgson Brown" userId="55abe0ab-6bea-4dc8-9867-e8721f5c6272" providerId="ADAL" clId="{F819B58C-38D5-4C7F-A89A-B3CF609B4B0F}" dt="2024-12-16T09:07:29.628" v="896"/>
        <pc:sldMkLst>
          <pc:docMk/>
          <pc:sldMk cId="3693335688" sldId="276"/>
        </pc:sldMkLst>
      </pc:sldChg>
      <pc:sldChg chg="ord">
        <pc:chgData name="Sara Hodgson Brown" userId="55abe0ab-6bea-4dc8-9867-e8721f5c6272" providerId="ADAL" clId="{F819B58C-38D5-4C7F-A89A-B3CF609B4B0F}" dt="2024-12-11T15:45:06.087" v="518"/>
        <pc:sldMkLst>
          <pc:docMk/>
          <pc:sldMk cId="1040751840" sldId="277"/>
        </pc:sldMkLst>
      </pc:sldChg>
      <pc:sldChg chg="addSp delSp modSp mod chgLayout">
        <pc:chgData name="Sara Hodgson Brown" userId="55abe0ab-6bea-4dc8-9867-e8721f5c6272" providerId="ADAL" clId="{F819B58C-38D5-4C7F-A89A-B3CF609B4B0F}" dt="2025-01-02T09:12:24.008" v="1297" actId="6264"/>
        <pc:sldMkLst>
          <pc:docMk/>
          <pc:sldMk cId="40559466" sldId="279"/>
        </pc:sldMkLst>
      </pc:sldChg>
      <pc:sldChg chg="addSp modSp mod">
        <pc:chgData name="Sara Hodgson Brown" userId="55abe0ab-6bea-4dc8-9867-e8721f5c6272" providerId="ADAL" clId="{F819B58C-38D5-4C7F-A89A-B3CF609B4B0F}" dt="2025-01-02T08:37:02.915" v="1232" actId="255"/>
        <pc:sldMkLst>
          <pc:docMk/>
          <pc:sldMk cId="2786227322" sldId="280"/>
        </pc:sldMkLst>
      </pc:sldChg>
      <pc:sldChg chg="del">
        <pc:chgData name="Sara Hodgson Brown" userId="55abe0ab-6bea-4dc8-9867-e8721f5c6272" providerId="ADAL" clId="{F819B58C-38D5-4C7F-A89A-B3CF609B4B0F}" dt="2024-12-11T13:48:41.229" v="17" actId="47"/>
        <pc:sldMkLst>
          <pc:docMk/>
          <pc:sldMk cId="2991223305" sldId="281"/>
        </pc:sldMkLst>
      </pc:sldChg>
      <pc:sldChg chg="del">
        <pc:chgData name="Sara Hodgson Brown" userId="55abe0ab-6bea-4dc8-9867-e8721f5c6272" providerId="ADAL" clId="{F819B58C-38D5-4C7F-A89A-B3CF609B4B0F}" dt="2024-12-11T13:48:42.141" v="18" actId="47"/>
        <pc:sldMkLst>
          <pc:docMk/>
          <pc:sldMk cId="1681886489" sldId="282"/>
        </pc:sldMkLst>
      </pc:sldChg>
      <pc:sldChg chg="del">
        <pc:chgData name="Sara Hodgson Brown" userId="55abe0ab-6bea-4dc8-9867-e8721f5c6272" providerId="ADAL" clId="{F819B58C-38D5-4C7F-A89A-B3CF609B4B0F}" dt="2024-12-11T13:48:43.148" v="19" actId="47"/>
        <pc:sldMkLst>
          <pc:docMk/>
          <pc:sldMk cId="3682317098" sldId="283"/>
        </pc:sldMkLst>
      </pc:sldChg>
      <pc:sldChg chg="del">
        <pc:chgData name="Sara Hodgson Brown" userId="55abe0ab-6bea-4dc8-9867-e8721f5c6272" providerId="ADAL" clId="{F819B58C-38D5-4C7F-A89A-B3CF609B4B0F}" dt="2024-12-11T13:48:47.843" v="20" actId="47"/>
        <pc:sldMkLst>
          <pc:docMk/>
          <pc:sldMk cId="1277592921" sldId="284"/>
        </pc:sldMkLst>
      </pc:sldChg>
      <pc:sldChg chg="del">
        <pc:chgData name="Sara Hodgson Brown" userId="55abe0ab-6bea-4dc8-9867-e8721f5c6272" providerId="ADAL" clId="{F819B58C-38D5-4C7F-A89A-B3CF609B4B0F}" dt="2024-12-11T13:48:49.665" v="21" actId="47"/>
        <pc:sldMkLst>
          <pc:docMk/>
          <pc:sldMk cId="3919949645" sldId="285"/>
        </pc:sldMkLst>
      </pc:sldChg>
      <pc:sldChg chg="del">
        <pc:chgData name="Sara Hodgson Brown" userId="55abe0ab-6bea-4dc8-9867-e8721f5c6272" providerId="ADAL" clId="{F819B58C-38D5-4C7F-A89A-B3CF609B4B0F}" dt="2024-12-11T13:48:51.295" v="22" actId="47"/>
        <pc:sldMkLst>
          <pc:docMk/>
          <pc:sldMk cId="1222348303" sldId="286"/>
        </pc:sldMkLst>
      </pc:sldChg>
      <pc:sldChg chg="del">
        <pc:chgData name="Sara Hodgson Brown" userId="55abe0ab-6bea-4dc8-9867-e8721f5c6272" providerId="ADAL" clId="{F819B58C-38D5-4C7F-A89A-B3CF609B4B0F}" dt="2024-12-11T13:48:52.424" v="23" actId="47"/>
        <pc:sldMkLst>
          <pc:docMk/>
          <pc:sldMk cId="957731022" sldId="287"/>
        </pc:sldMkLst>
      </pc:sldChg>
      <pc:sldChg chg="ord">
        <pc:chgData name="Sara Hodgson Brown" userId="55abe0ab-6bea-4dc8-9867-e8721f5c6272" providerId="ADAL" clId="{F819B58C-38D5-4C7F-A89A-B3CF609B4B0F}" dt="2024-12-11T15:51:43.199" v="568"/>
        <pc:sldMkLst>
          <pc:docMk/>
          <pc:sldMk cId="1113756703" sldId="288"/>
        </pc:sldMkLst>
      </pc:sldChg>
      <pc:sldChg chg="del">
        <pc:chgData name="Sara Hodgson Brown" userId="55abe0ab-6bea-4dc8-9867-e8721f5c6272" providerId="ADAL" clId="{F819B58C-38D5-4C7F-A89A-B3CF609B4B0F}" dt="2024-12-11T13:49:00.094" v="24" actId="47"/>
        <pc:sldMkLst>
          <pc:docMk/>
          <pc:sldMk cId="679130285" sldId="289"/>
        </pc:sldMkLst>
      </pc:sldChg>
      <pc:sldChg chg="del">
        <pc:chgData name="Sara Hodgson Brown" userId="55abe0ab-6bea-4dc8-9867-e8721f5c6272" providerId="ADAL" clId="{F819B58C-38D5-4C7F-A89A-B3CF609B4B0F}" dt="2024-12-11T13:49:01.029" v="25" actId="47"/>
        <pc:sldMkLst>
          <pc:docMk/>
          <pc:sldMk cId="3554620382" sldId="290"/>
        </pc:sldMkLst>
      </pc:sldChg>
      <pc:sldChg chg="del">
        <pc:chgData name="Sara Hodgson Brown" userId="55abe0ab-6bea-4dc8-9867-e8721f5c6272" providerId="ADAL" clId="{F819B58C-38D5-4C7F-A89A-B3CF609B4B0F}" dt="2024-12-11T13:49:01.718" v="26" actId="47"/>
        <pc:sldMkLst>
          <pc:docMk/>
          <pc:sldMk cId="2396197419" sldId="291"/>
        </pc:sldMkLst>
      </pc:sldChg>
      <pc:sldChg chg="del">
        <pc:chgData name="Sara Hodgson Brown" userId="55abe0ab-6bea-4dc8-9867-e8721f5c6272" providerId="ADAL" clId="{F819B58C-38D5-4C7F-A89A-B3CF609B4B0F}" dt="2024-12-11T15:42:23.258" v="500" actId="47"/>
        <pc:sldMkLst>
          <pc:docMk/>
          <pc:sldMk cId="3876165298" sldId="292"/>
        </pc:sldMkLst>
      </pc:sldChg>
      <pc:sldChg chg="add del">
        <pc:chgData name="Sara Hodgson Brown" userId="55abe0ab-6bea-4dc8-9867-e8721f5c6272" providerId="ADAL" clId="{F819B58C-38D5-4C7F-A89A-B3CF609B4B0F}" dt="2024-12-11T15:42:25.620" v="501" actId="47"/>
        <pc:sldMkLst>
          <pc:docMk/>
          <pc:sldMk cId="757948565" sldId="293"/>
        </pc:sldMkLst>
      </pc:sldChg>
      <pc:sldChg chg="del">
        <pc:chgData name="Sara Hodgson Brown" userId="55abe0ab-6bea-4dc8-9867-e8721f5c6272" providerId="ADAL" clId="{F819B58C-38D5-4C7F-A89A-B3CF609B4B0F}" dt="2024-12-11T15:42:26.860" v="502" actId="47"/>
        <pc:sldMkLst>
          <pc:docMk/>
          <pc:sldMk cId="3603853743" sldId="294"/>
        </pc:sldMkLst>
      </pc:sldChg>
      <pc:sldChg chg="ord">
        <pc:chgData name="Sara Hodgson Brown" userId="55abe0ab-6bea-4dc8-9867-e8721f5c6272" providerId="ADAL" clId="{F819B58C-38D5-4C7F-A89A-B3CF609B4B0F}" dt="2024-12-11T15:49:17.992" v="547"/>
        <pc:sldMkLst>
          <pc:docMk/>
          <pc:sldMk cId="1403942853" sldId="296"/>
        </pc:sldMkLst>
      </pc:sldChg>
      <pc:sldChg chg="new del">
        <pc:chgData name="Sara Hodgson Brown" userId="55abe0ab-6bea-4dc8-9867-e8721f5c6272" providerId="ADAL" clId="{F819B58C-38D5-4C7F-A89A-B3CF609B4B0F}" dt="2024-12-11T14:04:24.948" v="109" actId="47"/>
        <pc:sldMkLst>
          <pc:docMk/>
          <pc:sldMk cId="2822156079" sldId="297"/>
        </pc:sldMkLst>
      </pc:sldChg>
      <pc:sldChg chg="new del">
        <pc:chgData name="Sara Hodgson Brown" userId="55abe0ab-6bea-4dc8-9867-e8721f5c6272" providerId="ADAL" clId="{F819B58C-38D5-4C7F-A89A-B3CF609B4B0F}" dt="2024-12-11T14:06:35.529" v="115" actId="47"/>
        <pc:sldMkLst>
          <pc:docMk/>
          <pc:sldMk cId="2438872584" sldId="298"/>
        </pc:sldMkLst>
      </pc:sldChg>
      <pc:sldChg chg="new del">
        <pc:chgData name="Sara Hodgson Brown" userId="55abe0ab-6bea-4dc8-9867-e8721f5c6272" providerId="ADAL" clId="{F819B58C-38D5-4C7F-A89A-B3CF609B4B0F}" dt="2024-12-11T14:06:37.177" v="116" actId="47"/>
        <pc:sldMkLst>
          <pc:docMk/>
          <pc:sldMk cId="1645142700" sldId="299"/>
        </pc:sldMkLst>
      </pc:sldChg>
      <pc:sldChg chg="add">
        <pc:chgData name="Sara Hodgson Brown" userId="55abe0ab-6bea-4dc8-9867-e8721f5c6272" providerId="ADAL" clId="{F819B58C-38D5-4C7F-A89A-B3CF609B4B0F}" dt="2024-12-11T14:04:23.548" v="108"/>
        <pc:sldMkLst>
          <pc:docMk/>
          <pc:sldMk cId="2857357898" sldId="1862"/>
        </pc:sldMkLst>
      </pc:sldChg>
      <pc:sldChg chg="add">
        <pc:chgData name="Sara Hodgson Brown" userId="55abe0ab-6bea-4dc8-9867-e8721f5c6272" providerId="ADAL" clId="{F819B58C-38D5-4C7F-A89A-B3CF609B4B0F}" dt="2024-12-11T14:06:11.801" v="112"/>
        <pc:sldMkLst>
          <pc:docMk/>
          <pc:sldMk cId="4129159551" sldId="1867"/>
        </pc:sldMkLst>
      </pc:sldChg>
      <pc:sldChg chg="add">
        <pc:chgData name="Sara Hodgson Brown" userId="55abe0ab-6bea-4dc8-9867-e8721f5c6272" providerId="ADAL" clId="{F819B58C-38D5-4C7F-A89A-B3CF609B4B0F}" dt="2024-12-11T14:06:19.061" v="113"/>
        <pc:sldMkLst>
          <pc:docMk/>
          <pc:sldMk cId="2379452709" sldId="1871"/>
        </pc:sldMkLst>
      </pc:sldChg>
      <pc:sldChg chg="add">
        <pc:chgData name="Sara Hodgson Brown" userId="55abe0ab-6bea-4dc8-9867-e8721f5c6272" providerId="ADAL" clId="{F819B58C-38D5-4C7F-A89A-B3CF609B4B0F}" dt="2024-12-11T14:04:23.548" v="108"/>
        <pc:sldMkLst>
          <pc:docMk/>
          <pc:sldMk cId="3382897787" sldId="1873"/>
        </pc:sldMkLst>
      </pc:sldChg>
      <pc:sldChg chg="modSp add mod modAnim">
        <pc:chgData name="Sara Hodgson Brown" userId="55abe0ab-6bea-4dc8-9867-e8721f5c6272" providerId="ADAL" clId="{F819B58C-38D5-4C7F-A89A-B3CF609B4B0F}" dt="2025-01-02T08:38:39.637" v="1235"/>
        <pc:sldMkLst>
          <pc:docMk/>
          <pc:sldMk cId="94192043" sldId="1874"/>
        </pc:sldMkLst>
      </pc:sldChg>
      <pc:sldChg chg="add">
        <pc:chgData name="Sara Hodgson Brown" userId="55abe0ab-6bea-4dc8-9867-e8721f5c6272" providerId="ADAL" clId="{F819B58C-38D5-4C7F-A89A-B3CF609B4B0F}" dt="2024-12-11T14:06:24.938" v="114"/>
        <pc:sldMkLst>
          <pc:docMk/>
          <pc:sldMk cId="3812399399" sldId="1875"/>
        </pc:sldMkLst>
      </pc:sldChg>
      <pc:sldChg chg="new">
        <pc:chgData name="Sara Hodgson Brown" userId="55abe0ab-6bea-4dc8-9867-e8721f5c6272" providerId="ADAL" clId="{F819B58C-38D5-4C7F-A89A-B3CF609B4B0F}" dt="2024-12-11T15:04:33.974" v="126" actId="680"/>
        <pc:sldMkLst>
          <pc:docMk/>
          <pc:sldMk cId="3105067089" sldId="1876"/>
        </pc:sldMkLst>
      </pc:sldChg>
      <pc:sldChg chg="new">
        <pc:chgData name="Sara Hodgson Brown" userId="55abe0ab-6bea-4dc8-9867-e8721f5c6272" providerId="ADAL" clId="{F819B58C-38D5-4C7F-A89A-B3CF609B4B0F}" dt="2024-12-11T15:04:36.080" v="127" actId="680"/>
        <pc:sldMkLst>
          <pc:docMk/>
          <pc:sldMk cId="1375441359" sldId="1877"/>
        </pc:sldMkLst>
      </pc:sldChg>
      <pc:sldChg chg="new">
        <pc:chgData name="Sara Hodgson Brown" userId="55abe0ab-6bea-4dc8-9867-e8721f5c6272" providerId="ADAL" clId="{F819B58C-38D5-4C7F-A89A-B3CF609B4B0F}" dt="2024-12-11T15:04:38.404" v="128" actId="680"/>
        <pc:sldMkLst>
          <pc:docMk/>
          <pc:sldMk cId="3203148435" sldId="1878"/>
        </pc:sldMkLst>
      </pc:sldChg>
      <pc:sldChg chg="new">
        <pc:chgData name="Sara Hodgson Brown" userId="55abe0ab-6bea-4dc8-9867-e8721f5c6272" providerId="ADAL" clId="{F819B58C-38D5-4C7F-A89A-B3CF609B4B0F}" dt="2024-12-11T15:04:41.358" v="129" actId="680"/>
        <pc:sldMkLst>
          <pc:docMk/>
          <pc:sldMk cId="2617666688" sldId="1879"/>
        </pc:sldMkLst>
      </pc:sldChg>
      <pc:sldChg chg="addSp delSp modSp new mod modAnim">
        <pc:chgData name="Sara Hodgson Brown" userId="55abe0ab-6bea-4dc8-9867-e8721f5c6272" providerId="ADAL" clId="{F819B58C-38D5-4C7F-A89A-B3CF609B4B0F}" dt="2025-01-02T08:24:05.021" v="1166" actId="931"/>
        <pc:sldMkLst>
          <pc:docMk/>
          <pc:sldMk cId="4199447570" sldId="1880"/>
        </pc:sldMkLst>
      </pc:sldChg>
      <pc:sldChg chg="delSp modSp new mod">
        <pc:chgData name="Sara Hodgson Brown" userId="55abe0ab-6bea-4dc8-9867-e8721f5c6272" providerId="ADAL" clId="{F819B58C-38D5-4C7F-A89A-B3CF609B4B0F}" dt="2024-12-16T08:00:48.808" v="784" actId="478"/>
        <pc:sldMkLst>
          <pc:docMk/>
          <pc:sldMk cId="530267984" sldId="1881"/>
        </pc:sldMkLst>
      </pc:sldChg>
      <pc:sldChg chg="modSp new mod">
        <pc:chgData name="Sara Hodgson Brown" userId="55abe0ab-6bea-4dc8-9867-e8721f5c6272" providerId="ADAL" clId="{F819B58C-38D5-4C7F-A89A-B3CF609B4B0F}" dt="2024-12-16T08:05:10.614" v="883" actId="14100"/>
        <pc:sldMkLst>
          <pc:docMk/>
          <pc:sldMk cId="3227971034" sldId="1882"/>
        </pc:sldMkLst>
      </pc:sldChg>
      <pc:sldChg chg="addSp delSp modSp new mod modAnim">
        <pc:chgData name="Sara Hodgson Brown" userId="55abe0ab-6bea-4dc8-9867-e8721f5c6272" providerId="ADAL" clId="{F819B58C-38D5-4C7F-A89A-B3CF609B4B0F}" dt="2025-01-02T08:27:19.586" v="1173" actId="478"/>
        <pc:sldMkLst>
          <pc:docMk/>
          <pc:sldMk cId="1297916338" sldId="1883"/>
        </pc:sldMkLst>
      </pc:sldChg>
      <pc:sldChg chg="new">
        <pc:chgData name="Sara Hodgson Brown" userId="55abe0ab-6bea-4dc8-9867-e8721f5c6272" providerId="ADAL" clId="{F819B58C-38D5-4C7F-A89A-B3CF609B4B0F}" dt="2024-12-11T15:05:18.589" v="134" actId="680"/>
        <pc:sldMkLst>
          <pc:docMk/>
          <pc:sldMk cId="3713251053" sldId="1884"/>
        </pc:sldMkLst>
      </pc:sldChg>
      <pc:sldChg chg="new">
        <pc:chgData name="Sara Hodgson Brown" userId="55abe0ab-6bea-4dc8-9867-e8721f5c6272" providerId="ADAL" clId="{F819B58C-38D5-4C7F-A89A-B3CF609B4B0F}" dt="2024-12-11T15:05:22.511" v="135" actId="680"/>
        <pc:sldMkLst>
          <pc:docMk/>
          <pc:sldMk cId="3665375356" sldId="1885"/>
        </pc:sldMkLst>
      </pc:sldChg>
      <pc:sldChg chg="new">
        <pc:chgData name="Sara Hodgson Brown" userId="55abe0ab-6bea-4dc8-9867-e8721f5c6272" providerId="ADAL" clId="{F819B58C-38D5-4C7F-A89A-B3CF609B4B0F}" dt="2024-12-11T15:05:25.937" v="136" actId="680"/>
        <pc:sldMkLst>
          <pc:docMk/>
          <pc:sldMk cId="3207880064" sldId="1886"/>
        </pc:sldMkLst>
      </pc:sldChg>
      <pc:sldChg chg="new">
        <pc:chgData name="Sara Hodgson Brown" userId="55abe0ab-6bea-4dc8-9867-e8721f5c6272" providerId="ADAL" clId="{F819B58C-38D5-4C7F-A89A-B3CF609B4B0F}" dt="2024-12-11T15:05:29.629" v="137" actId="680"/>
        <pc:sldMkLst>
          <pc:docMk/>
          <pc:sldMk cId="1546692302" sldId="1887"/>
        </pc:sldMkLst>
      </pc:sldChg>
      <pc:sldChg chg="new del">
        <pc:chgData name="Sara Hodgson Brown" userId="55abe0ab-6bea-4dc8-9867-e8721f5c6272" providerId="ADAL" clId="{F819B58C-38D5-4C7F-A89A-B3CF609B4B0F}" dt="2024-12-30T11:37:33.727" v="1149" actId="47"/>
        <pc:sldMkLst>
          <pc:docMk/>
          <pc:sldMk cId="1111218524" sldId="1888"/>
        </pc:sldMkLst>
      </pc:sldChg>
      <pc:sldChg chg="new del">
        <pc:chgData name="Sara Hodgson Brown" userId="55abe0ab-6bea-4dc8-9867-e8721f5c6272" providerId="ADAL" clId="{F819B58C-38D5-4C7F-A89A-B3CF609B4B0F}" dt="2024-12-11T15:27:57.145" v="433" actId="47"/>
        <pc:sldMkLst>
          <pc:docMk/>
          <pc:sldMk cId="3776200892" sldId="1889"/>
        </pc:sldMkLst>
      </pc:sldChg>
      <pc:sldChg chg="addSp delSp modSp new mod chgLayout">
        <pc:chgData name="Sara Hodgson Brown" userId="55abe0ab-6bea-4dc8-9867-e8721f5c6272" providerId="ADAL" clId="{F819B58C-38D5-4C7F-A89A-B3CF609B4B0F}" dt="2025-01-02T09:11:25.281" v="1286" actId="6264"/>
        <pc:sldMkLst>
          <pc:docMk/>
          <pc:sldMk cId="2100218685" sldId="1890"/>
        </pc:sldMkLst>
      </pc:sldChg>
      <pc:sldChg chg="new ord">
        <pc:chgData name="Sara Hodgson Brown" userId="55abe0ab-6bea-4dc8-9867-e8721f5c6272" providerId="ADAL" clId="{F819B58C-38D5-4C7F-A89A-B3CF609B4B0F}" dt="2024-12-11T15:44:10.305" v="509"/>
        <pc:sldMkLst>
          <pc:docMk/>
          <pc:sldMk cId="3047439903" sldId="1891"/>
        </pc:sldMkLst>
      </pc:sldChg>
      <pc:sldChg chg="new del">
        <pc:chgData name="Sara Hodgson Brown" userId="55abe0ab-6bea-4dc8-9867-e8721f5c6272" providerId="ADAL" clId="{F819B58C-38D5-4C7F-A89A-B3CF609B4B0F}" dt="2024-12-11T15:38:29.750" v="464" actId="47"/>
        <pc:sldMkLst>
          <pc:docMk/>
          <pc:sldMk cId="4214931379" sldId="1891"/>
        </pc:sldMkLst>
      </pc:sldChg>
      <pc:sldChg chg="new ord">
        <pc:chgData name="Sara Hodgson Brown" userId="55abe0ab-6bea-4dc8-9867-e8721f5c6272" providerId="ADAL" clId="{F819B58C-38D5-4C7F-A89A-B3CF609B4B0F}" dt="2024-12-11T15:44:10.305" v="509"/>
        <pc:sldMkLst>
          <pc:docMk/>
          <pc:sldMk cId="2101393279" sldId="1892"/>
        </pc:sldMkLst>
      </pc:sldChg>
      <pc:sldChg chg="new ord">
        <pc:chgData name="Sara Hodgson Brown" userId="55abe0ab-6bea-4dc8-9867-e8721f5c6272" providerId="ADAL" clId="{F819B58C-38D5-4C7F-A89A-B3CF609B4B0F}" dt="2024-12-11T15:44:10.305" v="509"/>
        <pc:sldMkLst>
          <pc:docMk/>
          <pc:sldMk cId="1817810692" sldId="1893"/>
        </pc:sldMkLst>
      </pc:sldChg>
      <pc:sldChg chg="new ord">
        <pc:chgData name="Sara Hodgson Brown" userId="55abe0ab-6bea-4dc8-9867-e8721f5c6272" providerId="ADAL" clId="{F819B58C-38D5-4C7F-A89A-B3CF609B4B0F}" dt="2024-12-11T15:44:10.305" v="509"/>
        <pc:sldMkLst>
          <pc:docMk/>
          <pc:sldMk cId="4266608207" sldId="1894"/>
        </pc:sldMkLst>
      </pc:sldChg>
      <pc:sldChg chg="new ord">
        <pc:chgData name="Sara Hodgson Brown" userId="55abe0ab-6bea-4dc8-9867-e8721f5c6272" providerId="ADAL" clId="{F819B58C-38D5-4C7F-A89A-B3CF609B4B0F}" dt="2024-12-11T15:44:10.305" v="509"/>
        <pc:sldMkLst>
          <pc:docMk/>
          <pc:sldMk cId="1800355838" sldId="1895"/>
        </pc:sldMkLst>
      </pc:sldChg>
      <pc:sldChg chg="new ord">
        <pc:chgData name="Sara Hodgson Brown" userId="55abe0ab-6bea-4dc8-9867-e8721f5c6272" providerId="ADAL" clId="{F819B58C-38D5-4C7F-A89A-B3CF609B4B0F}" dt="2024-12-11T15:44:10.305" v="509"/>
        <pc:sldMkLst>
          <pc:docMk/>
          <pc:sldMk cId="3032864185" sldId="1896"/>
        </pc:sldMkLst>
      </pc:sldChg>
      <pc:sldChg chg="new ord">
        <pc:chgData name="Sara Hodgson Brown" userId="55abe0ab-6bea-4dc8-9867-e8721f5c6272" providerId="ADAL" clId="{F819B58C-38D5-4C7F-A89A-B3CF609B4B0F}" dt="2024-12-11T15:44:10.305" v="509"/>
        <pc:sldMkLst>
          <pc:docMk/>
          <pc:sldMk cId="3718979465" sldId="1897"/>
        </pc:sldMkLst>
      </pc:sldChg>
      <pc:sldChg chg="new ord">
        <pc:chgData name="Sara Hodgson Brown" userId="55abe0ab-6bea-4dc8-9867-e8721f5c6272" providerId="ADAL" clId="{F819B58C-38D5-4C7F-A89A-B3CF609B4B0F}" dt="2024-12-11T15:44:10.305" v="509"/>
        <pc:sldMkLst>
          <pc:docMk/>
          <pc:sldMk cId="3702176734" sldId="1898"/>
        </pc:sldMkLst>
      </pc:sldChg>
      <pc:sldChg chg="new del">
        <pc:chgData name="Sara Hodgson Brown" userId="55abe0ab-6bea-4dc8-9867-e8721f5c6272" providerId="ADAL" clId="{F819B58C-38D5-4C7F-A89A-B3CF609B4B0F}" dt="2024-12-11T15:43:14.592" v="505" actId="47"/>
        <pc:sldMkLst>
          <pc:docMk/>
          <pc:sldMk cId="1520441579" sldId="1899"/>
        </pc:sldMkLst>
      </pc:sldChg>
      <pc:sldChg chg="new ord">
        <pc:chgData name="Sara Hodgson Brown" userId="55abe0ab-6bea-4dc8-9867-e8721f5c6272" providerId="ADAL" clId="{F819B58C-38D5-4C7F-A89A-B3CF609B4B0F}" dt="2024-12-11T15:44:10.305" v="509"/>
        <pc:sldMkLst>
          <pc:docMk/>
          <pc:sldMk cId="2311393223" sldId="1899"/>
        </pc:sldMkLst>
      </pc:sldChg>
      <pc:sldChg chg="new">
        <pc:chgData name="Sara Hodgson Brown" userId="55abe0ab-6bea-4dc8-9867-e8721f5c6272" providerId="ADAL" clId="{F819B58C-38D5-4C7F-A89A-B3CF609B4B0F}" dt="2024-12-11T15:44:23.648" v="510" actId="680"/>
        <pc:sldMkLst>
          <pc:docMk/>
          <pc:sldMk cId="976361908" sldId="1900"/>
        </pc:sldMkLst>
      </pc:sldChg>
      <pc:sldChg chg="new del">
        <pc:chgData name="Sara Hodgson Brown" userId="55abe0ab-6bea-4dc8-9867-e8721f5c6272" providerId="ADAL" clId="{F819B58C-38D5-4C7F-A89A-B3CF609B4B0F}" dt="2024-12-11T15:43:17.506" v="506" actId="47"/>
        <pc:sldMkLst>
          <pc:docMk/>
          <pc:sldMk cId="2375489031" sldId="1900"/>
        </pc:sldMkLst>
      </pc:sldChg>
      <pc:sldChg chg="new">
        <pc:chgData name="Sara Hodgson Brown" userId="55abe0ab-6bea-4dc8-9867-e8721f5c6272" providerId="ADAL" clId="{F819B58C-38D5-4C7F-A89A-B3CF609B4B0F}" dt="2024-12-11T15:44:30.194" v="511" actId="680"/>
        <pc:sldMkLst>
          <pc:docMk/>
          <pc:sldMk cId="1087220404" sldId="1901"/>
        </pc:sldMkLst>
      </pc:sldChg>
      <pc:sldChg chg="new">
        <pc:chgData name="Sara Hodgson Brown" userId="55abe0ab-6bea-4dc8-9867-e8721f5c6272" providerId="ADAL" clId="{F819B58C-38D5-4C7F-A89A-B3CF609B4B0F}" dt="2024-12-11T15:44:38.552" v="512" actId="680"/>
        <pc:sldMkLst>
          <pc:docMk/>
          <pc:sldMk cId="3633684164" sldId="1902"/>
        </pc:sldMkLst>
      </pc:sldChg>
      <pc:sldChg chg="addSp modSp new">
        <pc:chgData name="Sara Hodgson Brown" userId="55abe0ab-6bea-4dc8-9867-e8721f5c6272" providerId="ADAL" clId="{F819B58C-38D5-4C7F-A89A-B3CF609B4B0F}" dt="2024-12-16T09:06:21.833" v="893"/>
        <pc:sldMkLst>
          <pc:docMk/>
          <pc:sldMk cId="720600362" sldId="1904"/>
        </pc:sldMkLst>
      </pc:sldChg>
      <pc:sldChg chg="addSp delSp modSp new del mod">
        <pc:chgData name="Sara Hodgson Brown" userId="55abe0ab-6bea-4dc8-9867-e8721f5c6272" providerId="ADAL" clId="{F819B58C-38D5-4C7F-A89A-B3CF609B4B0F}" dt="2024-12-16T09:07:33.103" v="897" actId="47"/>
        <pc:sldMkLst>
          <pc:docMk/>
          <pc:sldMk cId="2055134551" sldId="1905"/>
        </pc:sldMkLst>
      </pc:sldChg>
      <pc:sldChg chg="new">
        <pc:chgData name="Sara Hodgson Brown" userId="55abe0ab-6bea-4dc8-9867-e8721f5c6272" providerId="ADAL" clId="{F819B58C-38D5-4C7F-A89A-B3CF609B4B0F}" dt="2024-12-16T09:23:36.747" v="1014" actId="680"/>
        <pc:sldMkLst>
          <pc:docMk/>
          <pc:sldMk cId="4175649872" sldId="1905"/>
        </pc:sldMkLst>
      </pc:sldChg>
      <pc:sldChg chg="new">
        <pc:chgData name="Sara Hodgson Brown" userId="55abe0ab-6bea-4dc8-9867-e8721f5c6272" providerId="ADAL" clId="{F819B58C-38D5-4C7F-A89A-B3CF609B4B0F}" dt="2024-12-30T11:37:40.090" v="1150" actId="680"/>
        <pc:sldMkLst>
          <pc:docMk/>
          <pc:sldMk cId="1085438819" sldId="1906"/>
        </pc:sldMkLst>
      </pc:sldChg>
      <pc:sldChg chg="new">
        <pc:chgData name="Sara Hodgson Brown" userId="55abe0ab-6bea-4dc8-9867-e8721f5c6272" providerId="ADAL" clId="{F819B58C-38D5-4C7F-A89A-B3CF609B4B0F}" dt="2024-12-30T11:37:42.954" v="1151" actId="680"/>
        <pc:sldMkLst>
          <pc:docMk/>
          <pc:sldMk cId="3396458891" sldId="1907"/>
        </pc:sldMkLst>
      </pc:sldChg>
      <pc:sldMasterChg chg="addSldLayout modSldLayout sldLayoutOrd">
        <pc:chgData name="Sara Hodgson Brown" userId="55abe0ab-6bea-4dc8-9867-e8721f5c6272" providerId="ADAL" clId="{F819B58C-38D5-4C7F-A89A-B3CF609B4B0F}" dt="2025-01-06T09:39:57.874" v="1305"/>
        <pc:sldMasterMkLst>
          <pc:docMk/>
          <pc:sldMasterMk cId="2142349000" sldId="2147486213"/>
        </pc:sldMasterMkLst>
        <pc:sldLayoutChg chg="ord">
          <pc:chgData name="Sara Hodgson Brown" userId="55abe0ab-6bea-4dc8-9867-e8721f5c6272" providerId="ADAL" clId="{F819B58C-38D5-4C7F-A89A-B3CF609B4B0F}" dt="2024-12-11T13:46:33.070" v="0" actId="20578"/>
          <pc:sldLayoutMkLst>
            <pc:docMk/>
            <pc:sldMasterMk cId="2142349000" sldId="2147486213"/>
            <pc:sldLayoutMk cId="2706094951" sldId="2147486247"/>
          </pc:sldLayoutMkLst>
        </pc:sldLayoutChg>
        <pc:sldLayoutChg chg="addSp delSp modSp mod">
          <pc:chgData name="Sara Hodgson Brown" userId="55abe0ab-6bea-4dc8-9867-e8721f5c6272" providerId="ADAL" clId="{F819B58C-38D5-4C7F-A89A-B3CF609B4B0F}" dt="2025-01-02T09:11:18.468" v="1285" actId="1076"/>
          <pc:sldLayoutMkLst>
            <pc:docMk/>
            <pc:sldMasterMk cId="2142349000" sldId="2147486213"/>
            <pc:sldLayoutMk cId="1753042030" sldId="2147486252"/>
          </pc:sldLayoutMkLst>
        </pc:sldLayoutChg>
        <pc:sldLayoutChg chg="addSp modSp mod">
          <pc:chgData name="Sara Hodgson Brown" userId="55abe0ab-6bea-4dc8-9867-e8721f5c6272" providerId="ADAL" clId="{F819B58C-38D5-4C7F-A89A-B3CF609B4B0F}" dt="2025-01-02T09:11:52.977" v="1291"/>
          <pc:sldLayoutMkLst>
            <pc:docMk/>
            <pc:sldMasterMk cId="2142349000" sldId="2147486213"/>
            <pc:sldLayoutMk cId="2335424289" sldId="2147486259"/>
          </pc:sldLayoutMkLst>
        </pc:sldLayoutChg>
        <pc:sldLayoutChg chg="addSp delSp modSp mod">
          <pc:chgData name="Sara Hodgson Brown" userId="55abe0ab-6bea-4dc8-9867-e8721f5c6272" providerId="ADAL" clId="{F819B58C-38D5-4C7F-A89A-B3CF609B4B0F}" dt="2024-12-16T09:05:39.933" v="890" actId="1076"/>
          <pc:sldLayoutMkLst>
            <pc:docMk/>
            <pc:sldMasterMk cId="2142349000" sldId="2147486213"/>
            <pc:sldLayoutMk cId="2255152681" sldId="2147486261"/>
          </pc:sldLayoutMkLst>
        </pc:sldLayoutChg>
        <pc:sldLayoutChg chg="addSp delSp modSp mod">
          <pc:chgData name="Sara Hodgson Brown" userId="55abe0ab-6bea-4dc8-9867-e8721f5c6272" providerId="ADAL" clId="{F819B58C-38D5-4C7F-A89A-B3CF609B4B0F}" dt="2024-12-23T13:04:54.444" v="1054" actId="478"/>
          <pc:sldLayoutMkLst>
            <pc:docMk/>
            <pc:sldMasterMk cId="2142349000" sldId="2147486213"/>
            <pc:sldLayoutMk cId="1005810749" sldId="2147486262"/>
          </pc:sldLayoutMkLst>
        </pc:sldLayoutChg>
        <pc:sldLayoutChg chg="addSp delSp modSp mod">
          <pc:chgData name="Sara Hodgson Brown" userId="55abe0ab-6bea-4dc8-9867-e8721f5c6272" providerId="ADAL" clId="{F819B58C-38D5-4C7F-A89A-B3CF609B4B0F}" dt="2025-01-06T09:19:24.224" v="1303"/>
          <pc:sldLayoutMkLst>
            <pc:docMk/>
            <pc:sldMasterMk cId="2142349000" sldId="2147486213"/>
            <pc:sldLayoutMk cId="3085053887" sldId="2147486263"/>
          </pc:sldLayoutMkLst>
        </pc:sldLayoutChg>
        <pc:sldLayoutChg chg="addSp modSp mod">
          <pc:chgData name="Sara Hodgson Brown" userId="55abe0ab-6bea-4dc8-9867-e8721f5c6272" providerId="ADAL" clId="{F819B58C-38D5-4C7F-A89A-B3CF609B4B0F}" dt="2025-01-02T09:12:12.989" v="1295" actId="1076"/>
          <pc:sldLayoutMkLst>
            <pc:docMk/>
            <pc:sldMasterMk cId="2142349000" sldId="2147486213"/>
            <pc:sldLayoutMk cId="3246460953" sldId="2147486264"/>
          </pc:sldLayoutMkLst>
        </pc:sldLayoutChg>
        <pc:sldLayoutChg chg="addSp delSp modSp mod">
          <pc:chgData name="Sara Hodgson Brown" userId="55abe0ab-6bea-4dc8-9867-e8721f5c6272" providerId="ADAL" clId="{F819B58C-38D5-4C7F-A89A-B3CF609B4B0F}" dt="2024-12-30T11:24:37.712" v="1146" actId="20577"/>
          <pc:sldLayoutMkLst>
            <pc:docMk/>
            <pc:sldMasterMk cId="2142349000" sldId="2147486213"/>
            <pc:sldLayoutMk cId="3533410887" sldId="2147486265"/>
          </pc:sldLayoutMkLst>
        </pc:sldLayoutChg>
        <pc:sldLayoutChg chg="delSp mod">
          <pc:chgData name="Sara Hodgson Brown" userId="55abe0ab-6bea-4dc8-9867-e8721f5c6272" providerId="ADAL" clId="{F819B58C-38D5-4C7F-A89A-B3CF609B4B0F}" dt="2024-12-11T13:57:15.897" v="92" actId="478"/>
          <pc:sldLayoutMkLst>
            <pc:docMk/>
            <pc:sldMasterMk cId="2142349000" sldId="2147486213"/>
            <pc:sldLayoutMk cId="4048772754" sldId="2147486274"/>
          </pc:sldLayoutMkLst>
        </pc:sldLayoutChg>
        <pc:sldLayoutChg chg="delSp modSp mod">
          <pc:chgData name="Sara Hodgson Brown" userId="55abe0ab-6bea-4dc8-9867-e8721f5c6272" providerId="ADAL" clId="{F819B58C-38D5-4C7F-A89A-B3CF609B4B0F}" dt="2024-12-11T13:57:22.081" v="94" actId="14100"/>
          <pc:sldLayoutMkLst>
            <pc:docMk/>
            <pc:sldMasterMk cId="2142349000" sldId="2147486213"/>
            <pc:sldLayoutMk cId="3466744274" sldId="2147486276"/>
          </pc:sldLayoutMkLst>
        </pc:sldLayoutChg>
        <pc:sldLayoutChg chg="delSp modSp mod">
          <pc:chgData name="Sara Hodgson Brown" userId="55abe0ab-6bea-4dc8-9867-e8721f5c6272" providerId="ADAL" clId="{F819B58C-38D5-4C7F-A89A-B3CF609B4B0F}" dt="2024-12-11T13:57:26.167" v="96" actId="14100"/>
          <pc:sldLayoutMkLst>
            <pc:docMk/>
            <pc:sldMasterMk cId="2142349000" sldId="2147486213"/>
            <pc:sldLayoutMk cId="1271353110" sldId="2147486277"/>
          </pc:sldLayoutMkLst>
        </pc:sldLayoutChg>
        <pc:sldLayoutChg chg="delSp modSp mod">
          <pc:chgData name="Sara Hodgson Brown" userId="55abe0ab-6bea-4dc8-9867-e8721f5c6272" providerId="ADAL" clId="{F819B58C-38D5-4C7F-A89A-B3CF609B4B0F}" dt="2024-12-11T13:57:30.793" v="98" actId="14100"/>
          <pc:sldLayoutMkLst>
            <pc:docMk/>
            <pc:sldMasterMk cId="2142349000" sldId="2147486213"/>
            <pc:sldLayoutMk cId="258439324" sldId="2147486278"/>
          </pc:sldLayoutMkLst>
        </pc:sldLayoutChg>
        <pc:sldLayoutChg chg="delSp modSp mod">
          <pc:chgData name="Sara Hodgson Brown" userId="55abe0ab-6bea-4dc8-9867-e8721f5c6272" providerId="ADAL" clId="{F819B58C-38D5-4C7F-A89A-B3CF609B4B0F}" dt="2024-12-11T13:57:37.569" v="100" actId="14100"/>
          <pc:sldLayoutMkLst>
            <pc:docMk/>
            <pc:sldMasterMk cId="2142349000" sldId="2147486213"/>
            <pc:sldLayoutMk cId="2166776626" sldId="2147486280"/>
          </pc:sldLayoutMkLst>
        </pc:sldLayoutChg>
        <pc:sldLayoutChg chg="delSp modSp mod">
          <pc:chgData name="Sara Hodgson Brown" userId="55abe0ab-6bea-4dc8-9867-e8721f5c6272" providerId="ADAL" clId="{F819B58C-38D5-4C7F-A89A-B3CF609B4B0F}" dt="2024-12-11T13:57:42.315" v="102" actId="14100"/>
          <pc:sldLayoutMkLst>
            <pc:docMk/>
            <pc:sldMasterMk cId="2142349000" sldId="2147486213"/>
            <pc:sldLayoutMk cId="3958260418" sldId="2147486281"/>
          </pc:sldLayoutMkLst>
        </pc:sldLayoutChg>
        <pc:sldLayoutChg chg="delSp modSp mod">
          <pc:chgData name="Sara Hodgson Brown" userId="55abe0ab-6bea-4dc8-9867-e8721f5c6272" providerId="ADAL" clId="{F819B58C-38D5-4C7F-A89A-B3CF609B4B0F}" dt="2024-12-11T13:57:48.013" v="104" actId="14100"/>
          <pc:sldLayoutMkLst>
            <pc:docMk/>
            <pc:sldMasterMk cId="2142349000" sldId="2147486213"/>
            <pc:sldLayoutMk cId="54377568" sldId="2147486282"/>
          </pc:sldLayoutMkLst>
        </pc:sldLayoutChg>
        <pc:sldLayoutChg chg="modSp mod">
          <pc:chgData name="Sara Hodgson Brown" userId="55abe0ab-6bea-4dc8-9867-e8721f5c6272" providerId="ADAL" clId="{F819B58C-38D5-4C7F-A89A-B3CF609B4B0F}" dt="2025-01-05T14:14:36.394" v="1299" actId="20577"/>
          <pc:sldLayoutMkLst>
            <pc:docMk/>
            <pc:sldMasterMk cId="2142349000" sldId="2147486213"/>
            <pc:sldLayoutMk cId="897924494" sldId="2147486290"/>
          </pc:sldLayoutMkLst>
        </pc:sldLayoutChg>
        <pc:sldLayoutChg chg="addSp delSp modSp mod">
          <pc:chgData name="Sara Hodgson Brown" userId="55abe0ab-6bea-4dc8-9867-e8721f5c6272" providerId="ADAL" clId="{F819B58C-38D5-4C7F-A89A-B3CF609B4B0F}" dt="2024-12-16T07:56:07.990" v="730" actId="20577"/>
          <pc:sldLayoutMkLst>
            <pc:docMk/>
            <pc:sldMasterMk cId="2142349000" sldId="2147486213"/>
            <pc:sldLayoutMk cId="1756977528" sldId="2147486295"/>
          </pc:sldLayoutMkLst>
        </pc:sldLayoutChg>
        <pc:sldLayoutChg chg="addSp delSp modSp mod">
          <pc:chgData name="Sara Hodgson Brown" userId="55abe0ab-6bea-4dc8-9867-e8721f5c6272" providerId="ADAL" clId="{F819B58C-38D5-4C7F-A89A-B3CF609B4B0F}" dt="2024-12-16T09:09:50.691" v="1013" actId="20577"/>
          <pc:sldLayoutMkLst>
            <pc:docMk/>
            <pc:sldMasterMk cId="2142349000" sldId="2147486213"/>
            <pc:sldLayoutMk cId="2806216286" sldId="2147486296"/>
          </pc:sldLayoutMkLst>
        </pc:sldLayoutChg>
        <pc:sldLayoutChg chg="addSp delSp modSp mod">
          <pc:chgData name="Sara Hodgson Brown" userId="55abe0ab-6bea-4dc8-9867-e8721f5c6272" providerId="ADAL" clId="{F819B58C-38D5-4C7F-A89A-B3CF609B4B0F}" dt="2024-12-16T08:04:19.763" v="881" actId="20577"/>
          <pc:sldLayoutMkLst>
            <pc:docMk/>
            <pc:sldMasterMk cId="2142349000" sldId="2147486213"/>
            <pc:sldLayoutMk cId="3897531194" sldId="2147486298"/>
          </pc:sldLayoutMkLst>
        </pc:sldLayoutChg>
        <pc:sldLayoutChg chg="addSp delSp modSp mod">
          <pc:chgData name="Sara Hodgson Brown" userId="55abe0ab-6bea-4dc8-9867-e8721f5c6272" providerId="ADAL" clId="{F819B58C-38D5-4C7F-A89A-B3CF609B4B0F}" dt="2025-01-06T09:19:16.345" v="1301"/>
          <pc:sldLayoutMkLst>
            <pc:docMk/>
            <pc:sldMasterMk cId="2142349000" sldId="2147486213"/>
            <pc:sldLayoutMk cId="2016682640" sldId="2147486299"/>
          </pc:sldLayoutMkLst>
        </pc:sldLayoutChg>
        <pc:sldLayoutChg chg="modSp mod">
          <pc:chgData name="Sara Hodgson Brown" userId="55abe0ab-6bea-4dc8-9867-e8721f5c6272" providerId="ADAL" clId="{F819B58C-38D5-4C7F-A89A-B3CF609B4B0F}" dt="2024-12-11T15:50:43.109" v="565" actId="20577"/>
          <pc:sldLayoutMkLst>
            <pc:docMk/>
            <pc:sldMasterMk cId="2142349000" sldId="2147486213"/>
            <pc:sldLayoutMk cId="1710864771" sldId="2147486302"/>
          </pc:sldLayoutMkLst>
        </pc:sldLayoutChg>
        <pc:sldLayoutChg chg="delSp mod">
          <pc:chgData name="Sara Hodgson Brown" userId="55abe0ab-6bea-4dc8-9867-e8721f5c6272" providerId="ADAL" clId="{F819B58C-38D5-4C7F-A89A-B3CF609B4B0F}" dt="2024-12-11T13:52:56.730" v="50" actId="478"/>
          <pc:sldLayoutMkLst>
            <pc:docMk/>
            <pc:sldMasterMk cId="2142349000" sldId="2147486213"/>
            <pc:sldLayoutMk cId="1789501669" sldId="2147486304"/>
          </pc:sldLayoutMkLst>
        </pc:sldLayoutChg>
        <pc:sldLayoutChg chg="delSp modSp mod">
          <pc:chgData name="Sara Hodgson Brown" userId="55abe0ab-6bea-4dc8-9867-e8721f5c6272" providerId="ADAL" clId="{F819B58C-38D5-4C7F-A89A-B3CF609B4B0F}" dt="2024-12-11T15:31:36.114" v="455" actId="20577"/>
          <pc:sldLayoutMkLst>
            <pc:docMk/>
            <pc:sldMasterMk cId="2142349000" sldId="2147486213"/>
            <pc:sldLayoutMk cId="4130094558" sldId="2147486305"/>
          </pc:sldLayoutMkLst>
        </pc:sldLayoutChg>
        <pc:sldLayoutChg chg="delSp modSp mod">
          <pc:chgData name="Sara Hodgson Brown" userId="55abe0ab-6bea-4dc8-9867-e8721f5c6272" providerId="ADAL" clId="{F819B58C-38D5-4C7F-A89A-B3CF609B4B0F}" dt="2025-01-02T08:41:04.493" v="1262" actId="20577"/>
          <pc:sldLayoutMkLst>
            <pc:docMk/>
            <pc:sldMasterMk cId="2142349000" sldId="2147486213"/>
            <pc:sldLayoutMk cId="1574279315" sldId="2147486306"/>
          </pc:sldLayoutMkLst>
        </pc:sldLayoutChg>
        <pc:sldLayoutChg chg="addSp delSp modSp mod">
          <pc:chgData name="Sara Hodgson Brown" userId="55abe0ab-6bea-4dc8-9867-e8721f5c6272" providerId="ADAL" clId="{F819B58C-38D5-4C7F-A89A-B3CF609B4B0F}" dt="2024-12-11T15:29:59.623" v="439"/>
          <pc:sldLayoutMkLst>
            <pc:docMk/>
            <pc:sldMasterMk cId="2142349000" sldId="2147486213"/>
            <pc:sldLayoutMk cId="3612211130" sldId="2147486307"/>
          </pc:sldLayoutMkLst>
        </pc:sldLayoutChg>
        <pc:sldLayoutChg chg="addSp modSp mod ord">
          <pc:chgData name="Sara Hodgson Brown" userId="55abe0ab-6bea-4dc8-9867-e8721f5c6272" providerId="ADAL" clId="{F819B58C-38D5-4C7F-A89A-B3CF609B4B0F}" dt="2024-12-30T11:26:20.323" v="1147"/>
          <pc:sldLayoutMkLst>
            <pc:docMk/>
            <pc:sldMasterMk cId="2142349000" sldId="2147486213"/>
            <pc:sldLayoutMk cId="3221394993" sldId="2147486333"/>
          </pc:sldLayoutMkLst>
        </pc:sldLayoutChg>
        <pc:sldLayoutChg chg="addSp delSp modSp mod ord">
          <pc:chgData name="Sara Hodgson Brown" userId="55abe0ab-6bea-4dc8-9867-e8721f5c6272" providerId="ADAL" clId="{F819B58C-38D5-4C7F-A89A-B3CF609B4B0F}" dt="2025-01-06T09:39:57.874" v="1305"/>
          <pc:sldLayoutMkLst>
            <pc:docMk/>
            <pc:sldMasterMk cId="2142349000" sldId="2147486213"/>
            <pc:sldLayoutMk cId="3222449363" sldId="2147486334"/>
          </pc:sldLayoutMkLst>
        </pc:sldLayoutChg>
        <pc:sldLayoutChg chg="addSp modSp mod ord">
          <pc:chgData name="Sara Hodgson Brown" userId="55abe0ab-6bea-4dc8-9867-e8721f5c6272" providerId="ADAL" clId="{F819B58C-38D5-4C7F-A89A-B3CF609B4B0F}" dt="2025-01-06T09:39:35.276" v="1304"/>
          <pc:sldLayoutMkLst>
            <pc:docMk/>
            <pc:sldMasterMk cId="2142349000" sldId="2147486213"/>
            <pc:sldLayoutMk cId="1682913885" sldId="2147486335"/>
          </pc:sldLayoutMkLst>
        </pc:sldLayoutChg>
        <pc:sldLayoutChg chg="addSp delSp modSp add mod replId modTransition">
          <pc:chgData name="Sara Hodgson Brown" userId="55abe0ab-6bea-4dc8-9867-e8721f5c6272" providerId="ADAL" clId="{F819B58C-38D5-4C7F-A89A-B3CF609B4B0F}" dt="2024-12-11T15:29:15.882" v="437"/>
          <pc:sldLayoutMkLst>
            <pc:docMk/>
            <pc:sldMasterMk cId="2142349000" sldId="2147486213"/>
            <pc:sldLayoutMk cId="1261730124" sldId="2147486359"/>
          </pc:sldLayoutMkLst>
        </pc:sldLayoutChg>
        <pc:sldLayoutChg chg="addSp delSp modSp add mod modTransition">
          <pc:chgData name="Sara Hodgson Brown" userId="55abe0ab-6bea-4dc8-9867-e8721f5c6272" providerId="ADAL" clId="{F819B58C-38D5-4C7F-A89A-B3CF609B4B0F}" dt="2024-12-23T13:04:30.271" v="1043"/>
          <pc:sldLayoutMkLst>
            <pc:docMk/>
            <pc:sldMasterMk cId="2142349000" sldId="2147486213"/>
            <pc:sldLayoutMk cId="1574260813" sldId="2147486363"/>
          </pc:sldLayoutMkLst>
        </pc:sldLayoutChg>
        <pc:sldLayoutChg chg="add mod modTransition">
          <pc:chgData name="Sara Hodgson Brown" userId="55abe0ab-6bea-4dc8-9867-e8721f5c6272" providerId="ADAL" clId="{F819B58C-38D5-4C7F-A89A-B3CF609B4B0F}" dt="2024-12-16T09:05:06.202" v="886" actId="2890"/>
          <pc:sldLayoutMkLst>
            <pc:docMk/>
            <pc:sldMasterMk cId="2142349000" sldId="2147486213"/>
            <pc:sldLayoutMk cId="239828448" sldId="2147486364"/>
          </pc:sldLayoutMkLst>
        </pc:sldLayoutChg>
        <pc:sldLayoutChg chg="modSp">
          <pc:chgData name="Sara Hodgson Brown" userId="55abe0ab-6bea-4dc8-9867-e8721f5c6272" providerId="ADAL" clId="{F819B58C-38D5-4C7F-A89A-B3CF609B4B0F}" dt="2025-01-02T08:34:19.274" v="1205" actId="20577"/>
          <pc:sldLayoutMkLst>
            <pc:docMk/>
            <pc:sldMasterMk cId="2142349000" sldId="2147486213"/>
            <pc:sldLayoutMk cId="148244377" sldId="2147486367"/>
          </pc:sldLayoutMkLst>
        </pc:sldLayoutChg>
      </pc:sldMasterChg>
      <pc:sldMasterChg chg="addSldLayout modSldLayout sldLayoutOrd">
        <pc:chgData name="Sara Hodgson Brown" userId="55abe0ab-6bea-4dc8-9867-e8721f5c6272" providerId="ADAL" clId="{F819B58C-38D5-4C7F-A89A-B3CF609B4B0F}" dt="2025-01-02T08:39:24.027" v="1237" actId="478"/>
        <pc:sldMasterMkLst>
          <pc:docMk/>
          <pc:sldMasterMk cId="852691660" sldId="2147486308"/>
        </pc:sldMasterMkLst>
        <pc:sldLayoutChg chg="addSp delSp modSp mod">
          <pc:chgData name="Sara Hodgson Brown" userId="55abe0ab-6bea-4dc8-9867-e8721f5c6272" providerId="ADAL" clId="{F819B58C-38D5-4C7F-A89A-B3CF609B4B0F}" dt="2024-12-11T14:05:21.544" v="111" actId="21"/>
          <pc:sldLayoutMkLst>
            <pc:docMk/>
            <pc:sldMasterMk cId="2142349000" sldId="2147486213"/>
            <pc:sldLayoutMk cId="3221394993" sldId="2147486333"/>
          </pc:sldLayoutMkLst>
        </pc:sldLayoutChg>
        <pc:sldLayoutChg chg="delSp modSp mod">
          <pc:chgData name="Sara Hodgson Brown" userId="55abe0ab-6bea-4dc8-9867-e8721f5c6272" providerId="ADAL" clId="{F819B58C-38D5-4C7F-A89A-B3CF609B4B0F}" dt="2024-12-11T15:26:32.660" v="432" actId="14100"/>
          <pc:sldLayoutMkLst>
            <pc:docMk/>
            <pc:sldMasterMk cId="2142349000" sldId="2147486213"/>
            <pc:sldLayoutMk cId="911685863" sldId="2147486344"/>
          </pc:sldLayoutMkLst>
        </pc:sldLayoutChg>
        <pc:sldLayoutChg chg="delSp modSp mod">
          <pc:chgData name="Sara Hodgson Brown" userId="55abe0ab-6bea-4dc8-9867-e8721f5c6272" providerId="ADAL" clId="{F819B58C-38D5-4C7F-A89A-B3CF609B4B0F}" dt="2024-12-11T15:26:27.619" v="430" actId="14100"/>
          <pc:sldLayoutMkLst>
            <pc:docMk/>
            <pc:sldMasterMk cId="2142349000" sldId="2147486213"/>
            <pc:sldLayoutMk cId="3069027578" sldId="2147486345"/>
          </pc:sldLayoutMkLst>
        </pc:sldLayoutChg>
        <pc:sldLayoutChg chg="delSp modSp mod">
          <pc:chgData name="Sara Hodgson Brown" userId="55abe0ab-6bea-4dc8-9867-e8721f5c6272" providerId="ADAL" clId="{F819B58C-38D5-4C7F-A89A-B3CF609B4B0F}" dt="2024-12-11T15:26:13.944" v="428" actId="14100"/>
          <pc:sldLayoutMkLst>
            <pc:docMk/>
            <pc:sldMasterMk cId="2142349000" sldId="2147486213"/>
            <pc:sldLayoutMk cId="3418981947" sldId="2147486346"/>
          </pc:sldLayoutMkLst>
        </pc:sldLayoutChg>
        <pc:sldLayoutChg chg="addSp delSp modSp mod delAnim modAnim">
          <pc:chgData name="Sara Hodgson Brown" userId="55abe0ab-6bea-4dc8-9867-e8721f5c6272" providerId="ADAL" clId="{F819B58C-38D5-4C7F-A89A-B3CF609B4B0F}" dt="2025-01-02T08:39:24.027" v="1237" actId="478"/>
          <pc:sldLayoutMkLst>
            <pc:docMk/>
            <pc:sldMasterMk cId="852691660" sldId="2147486308"/>
            <pc:sldLayoutMk cId="1223622461" sldId="2147486347"/>
          </pc:sldLayoutMkLst>
        </pc:sldLayoutChg>
        <pc:sldLayoutChg chg="addSp delSp modSp add mod modTransition">
          <pc:chgData name="Sara Hodgson Brown" userId="55abe0ab-6bea-4dc8-9867-e8721f5c6272" providerId="ADAL" clId="{F819B58C-38D5-4C7F-A89A-B3CF609B4B0F}" dt="2024-12-11T15:19:07.678" v="319" actId="20577"/>
          <pc:sldLayoutMkLst>
            <pc:docMk/>
            <pc:sldMasterMk cId="2142349000" sldId="2147486213"/>
            <pc:sldLayoutMk cId="25826060" sldId="2147486350"/>
          </pc:sldLayoutMkLst>
        </pc:sldLayoutChg>
        <pc:sldLayoutChg chg="addSp modSp add mod modTransition">
          <pc:chgData name="Sara Hodgson Brown" userId="55abe0ab-6bea-4dc8-9867-e8721f5c6272" providerId="ADAL" clId="{F819B58C-38D5-4C7F-A89A-B3CF609B4B0F}" dt="2024-12-11T15:19:14.156" v="320"/>
          <pc:sldLayoutMkLst>
            <pc:docMk/>
            <pc:sldMasterMk cId="2142349000" sldId="2147486213"/>
            <pc:sldLayoutMk cId="1794059447" sldId="2147486351"/>
          </pc:sldLayoutMkLst>
        </pc:sldLayoutChg>
        <pc:sldLayoutChg chg="modSp add mod modTransition">
          <pc:chgData name="Sara Hodgson Brown" userId="55abe0ab-6bea-4dc8-9867-e8721f5c6272" providerId="ADAL" clId="{F819B58C-38D5-4C7F-A89A-B3CF609B4B0F}" dt="2024-12-11T15:20:14.367" v="351" actId="20577"/>
          <pc:sldLayoutMkLst>
            <pc:docMk/>
            <pc:sldMasterMk cId="2142349000" sldId="2147486213"/>
            <pc:sldLayoutMk cId="1308419636" sldId="2147486352"/>
          </pc:sldLayoutMkLst>
        </pc:sldLayoutChg>
        <pc:sldLayoutChg chg="modSp add mod modTransition">
          <pc:chgData name="Sara Hodgson Brown" userId="55abe0ab-6bea-4dc8-9867-e8721f5c6272" providerId="ADAL" clId="{F819B58C-38D5-4C7F-A89A-B3CF609B4B0F}" dt="2024-12-11T15:20:28.022" v="366" actId="20577"/>
          <pc:sldLayoutMkLst>
            <pc:docMk/>
            <pc:sldMasterMk cId="2142349000" sldId="2147486213"/>
            <pc:sldLayoutMk cId="1583153978" sldId="2147486353"/>
          </pc:sldLayoutMkLst>
        </pc:sldLayoutChg>
        <pc:sldLayoutChg chg="modSp add mod modTransition">
          <pc:chgData name="Sara Hodgson Brown" userId="55abe0ab-6bea-4dc8-9867-e8721f5c6272" providerId="ADAL" clId="{F819B58C-38D5-4C7F-A89A-B3CF609B4B0F}" dt="2024-12-11T15:48:59.951" v="545" actId="20577"/>
          <pc:sldLayoutMkLst>
            <pc:docMk/>
            <pc:sldMasterMk cId="2142349000" sldId="2147486213"/>
            <pc:sldLayoutMk cId="1134000243" sldId="2147486354"/>
          </pc:sldLayoutMkLst>
        </pc:sldLayoutChg>
        <pc:sldLayoutChg chg="modSp add mod ord modTransition">
          <pc:chgData name="Sara Hodgson Brown" userId="55abe0ab-6bea-4dc8-9867-e8721f5c6272" providerId="ADAL" clId="{F819B58C-38D5-4C7F-A89A-B3CF609B4B0F}" dt="2024-12-11T15:21:49.162" v="386" actId="20578"/>
          <pc:sldLayoutMkLst>
            <pc:docMk/>
            <pc:sldMasterMk cId="2142349000" sldId="2147486213"/>
            <pc:sldLayoutMk cId="2001464414" sldId="2147486355"/>
          </pc:sldLayoutMkLst>
        </pc:sldLayoutChg>
        <pc:sldLayoutChg chg="modSp add mod ord modTransition">
          <pc:chgData name="Sara Hodgson Brown" userId="55abe0ab-6bea-4dc8-9867-e8721f5c6272" providerId="ADAL" clId="{F819B58C-38D5-4C7F-A89A-B3CF609B4B0F}" dt="2024-12-11T15:22:17.799" v="393" actId="20578"/>
          <pc:sldLayoutMkLst>
            <pc:docMk/>
            <pc:sldMasterMk cId="2142349000" sldId="2147486213"/>
            <pc:sldLayoutMk cId="1306465533" sldId="2147486356"/>
          </pc:sldLayoutMkLst>
        </pc:sldLayoutChg>
        <pc:sldLayoutChg chg="modSp add mod ord modTransition">
          <pc:chgData name="Sara Hodgson Brown" userId="55abe0ab-6bea-4dc8-9867-e8721f5c6272" providerId="ADAL" clId="{F819B58C-38D5-4C7F-A89A-B3CF609B4B0F}" dt="2024-12-11T15:40:30.976" v="477" actId="20577"/>
          <pc:sldLayoutMkLst>
            <pc:docMk/>
            <pc:sldMasterMk cId="2142349000" sldId="2147486213"/>
            <pc:sldLayoutMk cId="4113782116" sldId="2147486357"/>
          </pc:sldLayoutMkLst>
        </pc:sldLayoutChg>
        <pc:sldLayoutChg chg="modSp add mod modTransition">
          <pc:chgData name="Sara Hodgson Brown" userId="55abe0ab-6bea-4dc8-9867-e8721f5c6272" providerId="ADAL" clId="{F819B58C-38D5-4C7F-A89A-B3CF609B4B0F}" dt="2024-12-11T15:48:49.438" v="543" actId="20577"/>
          <pc:sldLayoutMkLst>
            <pc:docMk/>
            <pc:sldMasterMk cId="2142349000" sldId="2147486213"/>
            <pc:sldLayoutMk cId="3350941454" sldId="2147486358"/>
          </pc:sldLayoutMkLst>
        </pc:sldLayoutChg>
        <pc:sldLayoutChg chg="modSp mod">
          <pc:chgData name="Sara Hodgson Brown" userId="55abe0ab-6bea-4dc8-9867-e8721f5c6272" providerId="ADAL" clId="{F819B58C-38D5-4C7F-A89A-B3CF609B4B0F}" dt="2024-12-11T15:41:08.406" v="499" actId="20577"/>
          <pc:sldLayoutMkLst>
            <pc:docMk/>
            <pc:sldMasterMk cId="2142349000" sldId="2147486213"/>
            <pc:sldLayoutMk cId="3583932377" sldId="2147486360"/>
          </pc:sldLayoutMkLst>
        </pc:sldLayoutChg>
      </pc:sldMasterChg>
    </pc:docChg>
  </pc:docChgLst>
  <pc:docChgLst>
    <pc:chgData name="Sara Hodgson Brown" userId="55abe0ab-6bea-4dc8-9867-e8721f5c6272" providerId="ADAL" clId="{B004C081-006B-A840-981D-9D762EEDDE59}"/>
    <pc:docChg chg="undo custSel modMainMaster">
      <pc:chgData name="Sara Hodgson Brown" userId="55abe0ab-6bea-4dc8-9867-e8721f5c6272" providerId="ADAL" clId="{B004C081-006B-A840-981D-9D762EEDDE59}" dt="2024-12-24T15:17:46.528" v="26" actId="1076"/>
      <pc:docMkLst>
        <pc:docMk/>
      </pc:docMkLst>
    </pc:docChg>
  </pc:docChgLst>
  <pc:docChgLst>
    <pc:chgData name="Silea Rive" userId="S::srive@goodtogreatschools.org.au::891173ba-4b43-41f1-bd85-b99557e25871" providerId="AD" clId="Web-{CF5E388A-6287-4870-54E8-D0D4670FB0D2}"/>
    <pc:docChg chg="modSld">
      <pc:chgData name="Silea Rive" userId="S::srive@goodtogreatschools.org.au::891173ba-4b43-41f1-bd85-b99557e25871" providerId="AD" clId="Web-{CF5E388A-6287-4870-54E8-D0D4670FB0D2}" dt="2025-07-25T07:33:57.563" v="2"/>
      <pc:docMkLst>
        <pc:docMk/>
      </pc:docMkLst>
      <pc:sldChg chg="modNotes">
        <pc:chgData name="Silea Rive" userId="S::srive@goodtogreatschools.org.au::891173ba-4b43-41f1-bd85-b99557e25871" providerId="AD" clId="Web-{CF5E388A-6287-4870-54E8-D0D4670FB0D2}" dt="2025-07-25T07:33:57.563" v="2"/>
        <pc:sldMkLst>
          <pc:docMk/>
          <pc:sldMk cId="1817055983" sldId="1946"/>
        </pc:sldMkLst>
      </pc:sldChg>
      <pc:sldChg chg="modNotes">
        <pc:chgData name="Silea Rive" userId="S::srive@goodtogreatschools.org.au::891173ba-4b43-41f1-bd85-b99557e25871" providerId="AD" clId="Web-{CF5E388A-6287-4870-54E8-D0D4670FB0D2}" dt="2025-07-25T07:33:53.781" v="1"/>
        <pc:sldMkLst>
          <pc:docMk/>
          <pc:sldMk cId="3678674667" sldId="1952"/>
        </pc:sldMkLst>
      </pc:sldChg>
      <pc:sldChg chg="modNotes">
        <pc:chgData name="Silea Rive" userId="S::srive@goodtogreatschools.org.au::891173ba-4b43-41f1-bd85-b99557e25871" providerId="AD" clId="Web-{CF5E388A-6287-4870-54E8-D0D4670FB0D2}" dt="2025-07-25T07:33:48.375" v="0"/>
        <pc:sldMkLst>
          <pc:docMk/>
          <pc:sldMk cId="105198371" sldId="1973"/>
        </pc:sldMkLst>
      </pc:sldChg>
    </pc:docChg>
  </pc:docChgLst>
  <pc:docChgLst>
    <pc:chgData name="Sara Hodgson Brown" userId="S::shodgsonbrown@goodtogreatschools.org.au::55abe0ab-6bea-4dc8-9867-e8721f5c6272" providerId="AD" clId="Web-{1C88F2F6-DDAB-1034-D273-CC99AA78346C}"/>
    <pc:docChg chg="mod addSld modSld">
      <pc:chgData name="Sara Hodgson Brown" userId="S::shodgsonbrown@goodtogreatschools.org.au::55abe0ab-6bea-4dc8-9867-e8721f5c6272" providerId="AD" clId="Web-{1C88F2F6-DDAB-1034-D273-CC99AA78346C}" dt="2024-05-30T09:20:18.747" v="21"/>
      <pc:docMkLst>
        <pc:docMk/>
      </pc:docMkLst>
      <pc:sldChg chg="delSp modSp add addCm">
        <pc:chgData name="Sara Hodgson Brown" userId="S::shodgsonbrown@goodtogreatschools.org.au::55abe0ab-6bea-4dc8-9867-e8721f5c6272" providerId="AD" clId="Web-{1C88F2F6-DDAB-1034-D273-CC99AA78346C}" dt="2024-05-30T09:18:51.322" v="20" actId="20577"/>
        <pc:sldMkLst>
          <pc:docMk/>
          <pc:sldMk cId="4067663251" sldId="1818"/>
        </pc:sldMkLst>
      </pc:sldChg>
      <pc:sldChg chg="addSp delSp modSp add addAnim delAnim addCm">
        <pc:chgData name="Sara Hodgson Brown" userId="S::shodgsonbrown@goodtogreatschools.org.au::55abe0ab-6bea-4dc8-9867-e8721f5c6272" providerId="AD" clId="Web-{1C88F2F6-DDAB-1034-D273-CC99AA78346C}" dt="2024-05-30T08:45:39.839" v="17"/>
        <pc:sldMkLst>
          <pc:docMk/>
          <pc:sldMk cId="2731460725" sldId="1819"/>
        </pc:sldMkLst>
      </pc:sldChg>
      <pc:sldChg chg="modSp add addCm modCm">
        <pc:chgData name="Sara Hodgson Brown" userId="S::shodgsonbrown@goodtogreatschools.org.au::55abe0ab-6bea-4dc8-9867-e8721f5c6272" providerId="AD" clId="Web-{1C88F2F6-DDAB-1034-D273-CC99AA78346C}" dt="2024-05-30T09:20:18.747" v="21"/>
        <pc:sldMkLst>
          <pc:docMk/>
          <pc:sldMk cId="2279920447" sldId="1820"/>
        </pc:sldMkLst>
      </pc:sldChg>
    </pc:docChg>
  </pc:docChgLst>
  <pc:docChgLst>
    <pc:chgData name="Silea Rive" userId="S::srive@goodtogreatschools.org.au::891173ba-4b43-41f1-bd85-b99557e25871" providerId="AD" clId="Web-{0F95C0CB-4E2A-0E5B-88AD-5BE43F03585B}"/>
    <pc:docChg chg="delSld modSld modSection">
      <pc:chgData name="Silea Rive" userId="S::srive@goodtogreatschools.org.au::891173ba-4b43-41f1-bd85-b99557e25871" providerId="AD" clId="Web-{0F95C0CB-4E2A-0E5B-88AD-5BE43F03585B}" dt="2025-04-02T06:59:34.049" v="226"/>
      <pc:docMkLst>
        <pc:docMk/>
      </pc:docMkLst>
      <pc:sldChg chg="del">
        <pc:chgData name="Silea Rive" userId="S::srive@goodtogreatschools.org.au::891173ba-4b43-41f1-bd85-b99557e25871" providerId="AD" clId="Web-{0F95C0CB-4E2A-0E5B-88AD-5BE43F03585B}" dt="2025-04-02T06:49:55.718" v="216"/>
        <pc:sldMkLst>
          <pc:docMk/>
          <pc:sldMk cId="1040751840" sldId="277"/>
        </pc:sldMkLst>
      </pc:sldChg>
      <pc:sldChg chg="addSp modSp modNotes">
        <pc:chgData name="Silea Rive" userId="S::srive@goodtogreatschools.org.au::891173ba-4b43-41f1-bd85-b99557e25871" providerId="AD" clId="Web-{0F95C0CB-4E2A-0E5B-88AD-5BE43F03585B}" dt="2025-04-02T06:42:33.828" v="175"/>
        <pc:sldMkLst>
          <pc:docMk/>
          <pc:sldMk cId="2467390236" sldId="1919"/>
        </pc:sldMkLst>
      </pc:sldChg>
      <pc:sldChg chg="modNotes">
        <pc:chgData name="Silea Rive" userId="S::srive@goodtogreatschools.org.au::891173ba-4b43-41f1-bd85-b99557e25871" providerId="AD" clId="Web-{0F95C0CB-4E2A-0E5B-88AD-5BE43F03585B}" dt="2025-04-02T06:49:17.139" v="209"/>
        <pc:sldMkLst>
          <pc:docMk/>
          <pc:sldMk cId="792613826" sldId="1933"/>
        </pc:sldMkLst>
      </pc:sldChg>
      <pc:sldChg chg="del">
        <pc:chgData name="Silea Rive" userId="S::srive@goodtogreatschools.org.au::891173ba-4b43-41f1-bd85-b99557e25871" providerId="AD" clId="Web-{0F95C0CB-4E2A-0E5B-88AD-5BE43F03585B}" dt="2025-04-02T06:49:50.577" v="215"/>
        <pc:sldMkLst>
          <pc:docMk/>
          <pc:sldMk cId="3721219711" sldId="1938"/>
        </pc:sldMkLst>
      </pc:sldChg>
      <pc:sldChg chg="modNotes">
        <pc:chgData name="Silea Rive" userId="S::srive@goodtogreatschools.org.au::891173ba-4b43-41f1-bd85-b99557e25871" providerId="AD" clId="Web-{0F95C0CB-4E2A-0E5B-88AD-5BE43F03585B}" dt="2025-04-02T06:40:44.153" v="96"/>
        <pc:sldMkLst>
          <pc:docMk/>
          <pc:sldMk cId="3660583854" sldId="1950"/>
        </pc:sldMkLst>
      </pc:sldChg>
      <pc:sldChg chg="modSp">
        <pc:chgData name="Silea Rive" userId="S::srive@goodtogreatschools.org.au::891173ba-4b43-41f1-bd85-b99557e25871" providerId="AD" clId="Web-{0F95C0CB-4E2A-0E5B-88AD-5BE43F03585B}" dt="2025-04-02T06:44:15.425" v="182" actId="1076"/>
        <pc:sldMkLst>
          <pc:docMk/>
          <pc:sldMk cId="2821306078" sldId="1954"/>
        </pc:sldMkLst>
      </pc:sldChg>
      <pc:sldChg chg="addSp modSp">
        <pc:chgData name="Silea Rive" userId="S::srive@goodtogreatschools.org.au::891173ba-4b43-41f1-bd85-b99557e25871" providerId="AD" clId="Web-{0F95C0CB-4E2A-0E5B-88AD-5BE43F03585B}" dt="2025-04-02T06:41:26.482" v="119" actId="20577"/>
        <pc:sldMkLst>
          <pc:docMk/>
          <pc:sldMk cId="2272244314" sldId="1955"/>
        </pc:sldMkLst>
      </pc:sldChg>
      <pc:sldChg chg="addSp">
        <pc:chgData name="Silea Rive" userId="S::srive@goodtogreatschools.org.au::891173ba-4b43-41f1-bd85-b99557e25871" providerId="AD" clId="Web-{0F95C0CB-4E2A-0E5B-88AD-5BE43F03585B}" dt="2025-04-02T06:43:18.377" v="180"/>
        <pc:sldMkLst>
          <pc:docMk/>
          <pc:sldMk cId="1014922111" sldId="1956"/>
        </pc:sldMkLst>
      </pc:sldChg>
    </pc:docChg>
  </pc:docChgLst>
  <pc:docChgLst>
    <pc:chgData name="Abbas Kassem" userId="b5422da9-d130-411e-8a14-2c174765e2f3" providerId="ADAL" clId="{9DC2F4B9-7753-274A-B3C1-F5ADC2154020}"/>
    <pc:docChg chg="undo redo custSel addSld delSld modSld delMainMaster modMainMaster">
      <pc:chgData name="Abbas Kassem" userId="b5422da9-d130-411e-8a14-2c174765e2f3" providerId="ADAL" clId="{9DC2F4B9-7753-274A-B3C1-F5ADC2154020}" dt="2024-05-30T01:08:10.609" v="626" actId="700"/>
      <pc:docMkLst>
        <pc:docMk/>
      </pc:docMkLst>
      <pc:sldChg chg="addSp delSp modSp mod chgLayout">
        <pc:chgData name="Abbas Kassem" userId="b5422da9-d130-411e-8a14-2c174765e2f3" providerId="ADAL" clId="{9DC2F4B9-7753-274A-B3C1-F5ADC2154020}" dt="2024-05-29T23:48:29.621" v="257" actId="6264"/>
        <pc:sldMkLst>
          <pc:docMk/>
          <pc:sldMk cId="3213303684" sldId="350"/>
        </pc:sldMkLst>
      </pc:sldChg>
      <pc:sldChg chg="addSp delSp modSp mod modClrScheme chgLayout">
        <pc:chgData name="Abbas Kassem" userId="b5422da9-d130-411e-8a14-2c174765e2f3" providerId="ADAL" clId="{9DC2F4B9-7753-274A-B3C1-F5ADC2154020}" dt="2024-05-30T00:23:27.603" v="557" actId="1076"/>
        <pc:sldMkLst>
          <pc:docMk/>
          <pc:sldMk cId="2545225003" sldId="351"/>
        </pc:sldMkLst>
      </pc:sldChg>
      <pc:sldChg chg="addSp delSp modSp mod modClrScheme chgLayout">
        <pc:chgData name="Abbas Kassem" userId="b5422da9-d130-411e-8a14-2c174765e2f3" providerId="ADAL" clId="{9DC2F4B9-7753-274A-B3C1-F5ADC2154020}" dt="2024-05-30T00:10:54.713" v="434" actId="478"/>
        <pc:sldMkLst>
          <pc:docMk/>
          <pc:sldMk cId="1512787495" sldId="588"/>
        </pc:sldMkLst>
      </pc:sldChg>
      <pc:sldChg chg="del">
        <pc:chgData name="Abbas Kassem" userId="b5422da9-d130-411e-8a14-2c174765e2f3" providerId="ADAL" clId="{9DC2F4B9-7753-274A-B3C1-F5ADC2154020}" dt="2024-05-30T00:10:32.976" v="428" actId="2696"/>
        <pc:sldMkLst>
          <pc:docMk/>
          <pc:sldMk cId="2994849640" sldId="590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51:35.954" v="271" actId="700"/>
        <pc:sldMkLst>
          <pc:docMk/>
          <pc:sldMk cId="2476209255" sldId="600"/>
        </pc:sldMkLst>
      </pc:sldChg>
      <pc:sldChg chg="addSp delSp modSp mod modClrScheme chgLayout">
        <pc:chgData name="Abbas Kassem" userId="b5422da9-d130-411e-8a14-2c174765e2f3" providerId="ADAL" clId="{9DC2F4B9-7753-274A-B3C1-F5ADC2154020}" dt="2024-05-30T00:11:48.452" v="437" actId="478"/>
        <pc:sldMkLst>
          <pc:docMk/>
          <pc:sldMk cId="2469376710" sldId="1067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47:40.315" v="251" actId="700"/>
        <pc:sldMkLst>
          <pc:docMk/>
          <pc:sldMk cId="1600594350" sldId="1653"/>
        </pc:sldMkLst>
      </pc:sldChg>
      <pc:sldChg chg="addSp delSp modSp del mod modClrScheme delAnim modAnim chgLayout">
        <pc:chgData name="Abbas Kassem" userId="b5422da9-d130-411e-8a14-2c174765e2f3" providerId="ADAL" clId="{9DC2F4B9-7753-274A-B3C1-F5ADC2154020}" dt="2024-05-30T00:33:04.884" v="619" actId="2696"/>
        <pc:sldMkLst>
          <pc:docMk/>
          <pc:sldMk cId="2828639446" sldId="1670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47:14.882" v="248" actId="700"/>
        <pc:sldMkLst>
          <pc:docMk/>
          <pc:sldMk cId="1875021238" sldId="1708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53:37.250" v="291" actId="700"/>
        <pc:sldMkLst>
          <pc:docMk/>
          <pc:sldMk cId="3097061799" sldId="1722"/>
        </pc:sldMkLst>
      </pc:sldChg>
      <pc:sldChg chg="del">
        <pc:chgData name="Abbas Kassem" userId="b5422da9-d130-411e-8a14-2c174765e2f3" providerId="ADAL" clId="{9DC2F4B9-7753-274A-B3C1-F5ADC2154020}" dt="2024-05-30T00:00:45.305" v="335" actId="2696"/>
        <pc:sldMkLst>
          <pc:docMk/>
          <pc:sldMk cId="420737355" sldId="1741"/>
        </pc:sldMkLst>
      </pc:sldChg>
      <pc:sldChg chg="del">
        <pc:chgData name="Abbas Kassem" userId="b5422da9-d130-411e-8a14-2c174765e2f3" providerId="ADAL" clId="{9DC2F4B9-7753-274A-B3C1-F5ADC2154020}" dt="2024-05-30T00:15:15.846" v="447" actId="2696"/>
        <pc:sldMkLst>
          <pc:docMk/>
          <pc:sldMk cId="1014256085" sldId="1749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46:58.756" v="246" actId="6264"/>
        <pc:sldMkLst>
          <pc:docMk/>
          <pc:sldMk cId="452981664" sldId="1753"/>
        </pc:sldMkLst>
      </pc:sldChg>
      <pc:sldChg chg="addSp delSp modSp mod chgLayout">
        <pc:chgData name="Abbas Kassem" userId="b5422da9-d130-411e-8a14-2c174765e2f3" providerId="ADAL" clId="{9DC2F4B9-7753-274A-B3C1-F5ADC2154020}" dt="2024-05-30T00:00:52.454" v="336" actId="6264"/>
        <pc:sldMkLst>
          <pc:docMk/>
          <pc:sldMk cId="2523779614" sldId="1765"/>
        </pc:sldMkLst>
      </pc:sldChg>
      <pc:sldChg chg="addSp delSp modSp mod chgLayout">
        <pc:chgData name="Abbas Kassem" userId="b5422da9-d130-411e-8a14-2c174765e2f3" providerId="ADAL" clId="{9DC2F4B9-7753-274A-B3C1-F5ADC2154020}" dt="2024-05-30T00:00:59.755" v="338" actId="6264"/>
        <pc:sldMkLst>
          <pc:docMk/>
          <pc:sldMk cId="2461042309" sldId="1766"/>
        </pc:sldMkLst>
      </pc:sldChg>
      <pc:sldChg chg="addSp delSp modSp mod chgLayout">
        <pc:chgData name="Abbas Kassem" userId="b5422da9-d130-411e-8a14-2c174765e2f3" providerId="ADAL" clId="{9DC2F4B9-7753-274A-B3C1-F5ADC2154020}" dt="2024-05-30T00:00:56.554" v="337" actId="6264"/>
        <pc:sldMkLst>
          <pc:docMk/>
          <pc:sldMk cId="2857770934" sldId="1767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53:13.887" v="289" actId="20577"/>
        <pc:sldMkLst>
          <pc:docMk/>
          <pc:sldMk cId="1413607929" sldId="1774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53:48.138" v="293" actId="700"/>
        <pc:sldMkLst>
          <pc:docMk/>
          <pc:sldMk cId="3858183350" sldId="1776"/>
        </pc:sldMkLst>
      </pc:sldChg>
      <pc:sldChg chg="del">
        <pc:chgData name="Abbas Kassem" userId="b5422da9-d130-411e-8a14-2c174765e2f3" providerId="ADAL" clId="{9DC2F4B9-7753-274A-B3C1-F5ADC2154020}" dt="2024-05-30T00:15:24.013" v="450" actId="2696"/>
        <pc:sldMkLst>
          <pc:docMk/>
          <pc:sldMk cId="2297157566" sldId="1777"/>
        </pc:sldMkLst>
      </pc:sldChg>
      <pc:sldChg chg="del">
        <pc:chgData name="Abbas Kassem" userId="b5422da9-d130-411e-8a14-2c174765e2f3" providerId="ADAL" clId="{9DC2F4B9-7753-274A-B3C1-F5ADC2154020}" dt="2024-05-30T00:15:21.037" v="449" actId="2696"/>
        <pc:sldMkLst>
          <pc:docMk/>
          <pc:sldMk cId="3894141782" sldId="1778"/>
        </pc:sldMkLst>
      </pc:sldChg>
      <pc:sldChg chg="del">
        <pc:chgData name="Abbas Kassem" userId="b5422da9-d130-411e-8a14-2c174765e2f3" providerId="ADAL" clId="{9DC2F4B9-7753-274A-B3C1-F5ADC2154020}" dt="2024-05-30T00:15:19.691" v="448" actId="2696"/>
        <pc:sldMkLst>
          <pc:docMk/>
          <pc:sldMk cId="4195066246" sldId="1779"/>
        </pc:sldMkLst>
      </pc:sldChg>
      <pc:sldChg chg="del">
        <pc:chgData name="Abbas Kassem" userId="b5422da9-d130-411e-8a14-2c174765e2f3" providerId="ADAL" clId="{9DC2F4B9-7753-274A-B3C1-F5ADC2154020}" dt="2024-05-30T00:15:06.187" v="446" actId="2696"/>
        <pc:sldMkLst>
          <pc:docMk/>
          <pc:sldMk cId="2593862395" sldId="1780"/>
        </pc:sldMkLst>
      </pc:sldChg>
      <pc:sldChg chg="del">
        <pc:chgData name="Abbas Kassem" userId="b5422da9-d130-411e-8a14-2c174765e2f3" providerId="ADAL" clId="{9DC2F4B9-7753-274A-B3C1-F5ADC2154020}" dt="2024-05-30T00:15:03.297" v="445" actId="2696"/>
        <pc:sldMkLst>
          <pc:docMk/>
          <pc:sldMk cId="1346632553" sldId="1781"/>
        </pc:sldMkLst>
      </pc:sldChg>
      <pc:sldChg chg="del">
        <pc:chgData name="Abbas Kassem" userId="b5422da9-d130-411e-8a14-2c174765e2f3" providerId="ADAL" clId="{9DC2F4B9-7753-274A-B3C1-F5ADC2154020}" dt="2024-05-30T00:15:01.221" v="444" actId="2696"/>
        <pc:sldMkLst>
          <pc:docMk/>
          <pc:sldMk cId="2604149346" sldId="1782"/>
        </pc:sldMkLst>
      </pc:sldChg>
      <pc:sldChg chg="addSp delSp modSp mod modClrScheme chgLayout">
        <pc:chgData name="Abbas Kassem" userId="b5422da9-d130-411e-8a14-2c174765e2f3" providerId="ADAL" clId="{9DC2F4B9-7753-274A-B3C1-F5ADC2154020}" dt="2024-05-30T00:33:44.054" v="623" actId="6264"/>
        <pc:sldMkLst>
          <pc:docMk/>
          <pc:sldMk cId="3828614129" sldId="1783"/>
        </pc:sldMkLst>
      </pc:sldChg>
      <pc:sldChg chg="del">
        <pc:chgData name="Abbas Kassem" userId="b5422da9-d130-411e-8a14-2c174765e2f3" providerId="ADAL" clId="{9DC2F4B9-7753-274A-B3C1-F5ADC2154020}" dt="2024-05-30T00:14:41.314" v="443" actId="2696"/>
        <pc:sldMkLst>
          <pc:docMk/>
          <pc:sldMk cId="661254123" sldId="1784"/>
        </pc:sldMkLst>
      </pc:sldChg>
      <pc:sldChg chg="del">
        <pc:chgData name="Abbas Kassem" userId="b5422da9-d130-411e-8a14-2c174765e2f3" providerId="ADAL" clId="{9DC2F4B9-7753-274A-B3C1-F5ADC2154020}" dt="2024-05-30T00:14:36.820" v="442" actId="2696"/>
        <pc:sldMkLst>
          <pc:docMk/>
          <pc:sldMk cId="174548853" sldId="1785"/>
        </pc:sldMkLst>
      </pc:sldChg>
      <pc:sldChg chg="addSp delSp modSp mod modClrScheme chgLayout">
        <pc:chgData name="Abbas Kassem" userId="b5422da9-d130-411e-8a14-2c174765e2f3" providerId="ADAL" clId="{9DC2F4B9-7753-274A-B3C1-F5ADC2154020}" dt="2024-05-30T00:10:23.785" v="427" actId="6264"/>
        <pc:sldMkLst>
          <pc:docMk/>
          <pc:sldMk cId="2466462266" sldId="1786"/>
        </pc:sldMkLst>
      </pc:sldChg>
      <pc:sldChg chg="modSp mod">
        <pc:chgData name="Abbas Kassem" userId="b5422da9-d130-411e-8a14-2c174765e2f3" providerId="ADAL" clId="{9DC2F4B9-7753-274A-B3C1-F5ADC2154020}" dt="2024-05-30T00:30:18.797" v="608" actId="14100"/>
        <pc:sldMkLst>
          <pc:docMk/>
          <pc:sldMk cId="3831091944" sldId="1788"/>
        </pc:sldMkLst>
      </pc:sldChg>
      <pc:sldChg chg="addSp delSp modSp add mod modClrScheme chgLayout">
        <pc:chgData name="Abbas Kassem" userId="b5422da9-d130-411e-8a14-2c174765e2f3" providerId="ADAL" clId="{9DC2F4B9-7753-274A-B3C1-F5ADC2154020}" dt="2024-05-30T01:08:10.609" v="626" actId="700"/>
        <pc:sldMkLst>
          <pc:docMk/>
          <pc:sldMk cId="324857850" sldId="1789"/>
        </pc:sldMkLst>
      </pc:sldChg>
      <pc:sldChg chg="addSp delSp modSp add del mod modClrScheme chgLayout">
        <pc:chgData name="Abbas Kassem" userId="b5422da9-d130-411e-8a14-2c174765e2f3" providerId="ADAL" clId="{9DC2F4B9-7753-274A-B3C1-F5ADC2154020}" dt="2024-05-30T01:08:02.749" v="624" actId="2696"/>
        <pc:sldMkLst>
          <pc:docMk/>
          <pc:sldMk cId="3044802700" sldId="1789"/>
        </pc:sldMkLst>
      </pc:sldChg>
      <pc:sldChg chg="addSp delSp modSp add del mod chgLayout">
        <pc:chgData name="Abbas Kassem" userId="b5422da9-d130-411e-8a14-2c174765e2f3" providerId="ADAL" clId="{9DC2F4B9-7753-274A-B3C1-F5ADC2154020}" dt="2024-05-30T00:31:08.902" v="612" actId="2696"/>
        <pc:sldMkLst>
          <pc:docMk/>
          <pc:sldMk cId="4031154859" sldId="1789"/>
        </pc:sldMkLst>
      </pc:sldChg>
      <pc:sldMasterChg chg="del delSldLayout">
        <pc:chgData name="Abbas Kassem" userId="b5422da9-d130-411e-8a14-2c174765e2f3" providerId="ADAL" clId="{9DC2F4B9-7753-274A-B3C1-F5ADC2154020}" dt="2024-05-29T23:46:04.184" v="237" actId="2696"/>
        <pc:sldMasterMkLst>
          <pc:docMk/>
          <pc:sldMasterMk cId="1496940625" sldId="2147486272"/>
        </pc:sldMasterMkLst>
        <pc:sldLayoutChg chg="del">
          <pc:chgData name="Abbas Kassem" userId="b5422da9-d130-411e-8a14-2c174765e2f3" providerId="ADAL" clId="{9DC2F4B9-7753-274A-B3C1-F5ADC2154020}" dt="2024-05-29T23:46:04.170" v="226" actId="2696"/>
          <pc:sldLayoutMkLst>
            <pc:docMk/>
            <pc:sldMasterMk cId="1496940625" sldId="2147486272"/>
            <pc:sldLayoutMk cId="431269326" sldId="2147486273"/>
          </pc:sldLayoutMkLst>
        </pc:sldLayoutChg>
        <pc:sldLayoutChg chg="del">
          <pc:chgData name="Abbas Kassem" userId="b5422da9-d130-411e-8a14-2c174765e2f3" providerId="ADAL" clId="{9DC2F4B9-7753-274A-B3C1-F5ADC2154020}" dt="2024-05-29T23:46:04.172" v="227" actId="2696"/>
          <pc:sldLayoutMkLst>
            <pc:docMk/>
            <pc:sldMasterMk cId="1496940625" sldId="2147486272"/>
            <pc:sldLayoutMk cId="2017686709" sldId="2147486274"/>
          </pc:sldLayoutMkLst>
        </pc:sldLayoutChg>
        <pc:sldLayoutChg chg="del">
          <pc:chgData name="Abbas Kassem" userId="b5422da9-d130-411e-8a14-2c174765e2f3" providerId="ADAL" clId="{9DC2F4B9-7753-274A-B3C1-F5ADC2154020}" dt="2024-05-29T23:46:04.174" v="228" actId="2696"/>
          <pc:sldLayoutMkLst>
            <pc:docMk/>
            <pc:sldMasterMk cId="1496940625" sldId="2147486272"/>
            <pc:sldLayoutMk cId="1440616267" sldId="2147486275"/>
          </pc:sldLayoutMkLst>
        </pc:sldLayoutChg>
        <pc:sldLayoutChg chg="del">
          <pc:chgData name="Abbas Kassem" userId="b5422da9-d130-411e-8a14-2c174765e2f3" providerId="ADAL" clId="{9DC2F4B9-7753-274A-B3C1-F5ADC2154020}" dt="2024-05-29T23:46:04.175" v="229" actId="2696"/>
          <pc:sldLayoutMkLst>
            <pc:docMk/>
            <pc:sldMasterMk cId="1496940625" sldId="2147486272"/>
            <pc:sldLayoutMk cId="315447390" sldId="2147486276"/>
          </pc:sldLayoutMkLst>
        </pc:sldLayoutChg>
        <pc:sldLayoutChg chg="del">
          <pc:chgData name="Abbas Kassem" userId="b5422da9-d130-411e-8a14-2c174765e2f3" providerId="ADAL" clId="{9DC2F4B9-7753-274A-B3C1-F5ADC2154020}" dt="2024-05-29T23:46:04.177" v="230" actId="2696"/>
          <pc:sldLayoutMkLst>
            <pc:docMk/>
            <pc:sldMasterMk cId="1496940625" sldId="2147486272"/>
            <pc:sldLayoutMk cId="2039787893" sldId="2147486277"/>
          </pc:sldLayoutMkLst>
        </pc:sldLayoutChg>
        <pc:sldLayoutChg chg="del">
          <pc:chgData name="Abbas Kassem" userId="b5422da9-d130-411e-8a14-2c174765e2f3" providerId="ADAL" clId="{9DC2F4B9-7753-274A-B3C1-F5ADC2154020}" dt="2024-05-29T23:46:04.177" v="231" actId="2696"/>
          <pc:sldLayoutMkLst>
            <pc:docMk/>
            <pc:sldMasterMk cId="1496940625" sldId="2147486272"/>
            <pc:sldLayoutMk cId="896667814" sldId="2147486278"/>
          </pc:sldLayoutMkLst>
        </pc:sldLayoutChg>
        <pc:sldLayoutChg chg="del">
          <pc:chgData name="Abbas Kassem" userId="b5422da9-d130-411e-8a14-2c174765e2f3" providerId="ADAL" clId="{9DC2F4B9-7753-274A-B3C1-F5ADC2154020}" dt="2024-05-29T23:46:04.178" v="232" actId="2696"/>
          <pc:sldLayoutMkLst>
            <pc:docMk/>
            <pc:sldMasterMk cId="1496940625" sldId="2147486272"/>
            <pc:sldLayoutMk cId="3284383006" sldId="2147486279"/>
          </pc:sldLayoutMkLst>
        </pc:sldLayoutChg>
        <pc:sldLayoutChg chg="del">
          <pc:chgData name="Abbas Kassem" userId="b5422da9-d130-411e-8a14-2c174765e2f3" providerId="ADAL" clId="{9DC2F4B9-7753-274A-B3C1-F5ADC2154020}" dt="2024-05-29T23:46:04.180" v="233" actId="2696"/>
          <pc:sldLayoutMkLst>
            <pc:docMk/>
            <pc:sldMasterMk cId="1496940625" sldId="2147486272"/>
            <pc:sldLayoutMk cId="482156075" sldId="2147486280"/>
          </pc:sldLayoutMkLst>
        </pc:sldLayoutChg>
        <pc:sldLayoutChg chg="del">
          <pc:chgData name="Abbas Kassem" userId="b5422da9-d130-411e-8a14-2c174765e2f3" providerId="ADAL" clId="{9DC2F4B9-7753-274A-B3C1-F5ADC2154020}" dt="2024-05-29T23:46:04.181" v="234" actId="2696"/>
          <pc:sldLayoutMkLst>
            <pc:docMk/>
            <pc:sldMasterMk cId="1496940625" sldId="2147486272"/>
            <pc:sldLayoutMk cId="691262367" sldId="2147486281"/>
          </pc:sldLayoutMkLst>
        </pc:sldLayoutChg>
        <pc:sldLayoutChg chg="del">
          <pc:chgData name="Abbas Kassem" userId="b5422da9-d130-411e-8a14-2c174765e2f3" providerId="ADAL" clId="{9DC2F4B9-7753-274A-B3C1-F5ADC2154020}" dt="2024-05-29T23:46:04.182" v="235" actId="2696"/>
          <pc:sldLayoutMkLst>
            <pc:docMk/>
            <pc:sldMasterMk cId="1496940625" sldId="2147486272"/>
            <pc:sldLayoutMk cId="2565638913" sldId="2147486282"/>
          </pc:sldLayoutMkLst>
        </pc:sldLayoutChg>
        <pc:sldLayoutChg chg="del">
          <pc:chgData name="Abbas Kassem" userId="b5422da9-d130-411e-8a14-2c174765e2f3" providerId="ADAL" clId="{9DC2F4B9-7753-274A-B3C1-F5ADC2154020}" dt="2024-05-29T23:46:04.183" v="236" actId="2696"/>
          <pc:sldLayoutMkLst>
            <pc:docMk/>
            <pc:sldMasterMk cId="1496940625" sldId="2147486272"/>
            <pc:sldLayoutMk cId="4228156557" sldId="2147486283"/>
          </pc:sldLayoutMkLst>
        </pc:sldLayoutChg>
      </pc:sldMasterChg>
      <pc:sldMasterChg chg="del delSldLayout">
        <pc:chgData name="Abbas Kassem" userId="b5422da9-d130-411e-8a14-2c174765e2f3" providerId="ADAL" clId="{9DC2F4B9-7753-274A-B3C1-F5ADC2154020}" dt="2024-05-29T23:45:56.975" v="225" actId="2696"/>
        <pc:sldMasterMkLst>
          <pc:docMk/>
          <pc:sldMasterMk cId="1752791126" sldId="2147486286"/>
        </pc:sldMasterMkLst>
        <pc:sldLayoutChg chg="del">
          <pc:chgData name="Abbas Kassem" userId="b5422da9-d130-411e-8a14-2c174765e2f3" providerId="ADAL" clId="{9DC2F4B9-7753-274A-B3C1-F5ADC2154020}" dt="2024-05-29T23:45:56.974" v="224" actId="2696"/>
          <pc:sldLayoutMkLst>
            <pc:docMk/>
            <pc:sldMasterMk cId="1752791126" sldId="2147486286"/>
            <pc:sldLayoutMk cId="3852141057" sldId="2147486288"/>
          </pc:sldLayoutMkLst>
        </pc:sldLayoutChg>
        <pc:sldLayoutChg chg="del">
          <pc:chgData name="Abbas Kassem" userId="b5422da9-d130-411e-8a14-2c174765e2f3" providerId="ADAL" clId="{9DC2F4B9-7753-274A-B3C1-F5ADC2154020}" dt="2024-05-29T23:45:56.973" v="223" actId="2696"/>
          <pc:sldLayoutMkLst>
            <pc:docMk/>
            <pc:sldMasterMk cId="1752791126" sldId="2147486286"/>
            <pc:sldLayoutMk cId="3878351482" sldId="2147486289"/>
          </pc:sldLayoutMkLst>
        </pc:sldLayoutChg>
      </pc:sldMasterChg>
    </pc:docChg>
  </pc:docChgLst>
  <pc:docChgLst>
    <pc:chgData name="Silea Rive" userId="S::srive@goodtogreatschools.org.au::891173ba-4b43-41f1-bd85-b99557e25871" providerId="AD" clId="Web-{8D587766-33BB-AA57-DC7E-8A1CF3D0F987}"/>
    <pc:docChg chg="modSld">
      <pc:chgData name="Silea Rive" userId="S::srive@goodtogreatschools.org.au::891173ba-4b43-41f1-bd85-b99557e25871" providerId="AD" clId="Web-{8D587766-33BB-AA57-DC7E-8A1CF3D0F987}" dt="2025-03-27T10:25:26.391" v="0" actId="20577"/>
      <pc:docMkLst>
        <pc:docMk/>
      </pc:docMkLst>
      <pc:sldChg chg="modSp">
        <pc:chgData name="Silea Rive" userId="S::srive@goodtogreatschools.org.au::891173ba-4b43-41f1-bd85-b99557e25871" providerId="AD" clId="Web-{8D587766-33BB-AA57-DC7E-8A1CF3D0F987}" dt="2025-03-27T10:25:26.391" v="0" actId="20577"/>
        <pc:sldMkLst>
          <pc:docMk/>
          <pc:sldMk cId="2669557169" sldId="1913"/>
        </pc:sldMkLst>
      </pc:sldChg>
    </pc:docChg>
  </pc:docChgLst>
  <pc:docChgLst>
    <pc:chgData name="Silea Rive" userId="S::srive@goodtogreatschools.org.au::891173ba-4b43-41f1-bd85-b99557e25871" providerId="AD" clId="Web-{3A762BCC-BBEE-99BE-F97E-5FA91A16E178}"/>
    <pc:docChg chg="modSld">
      <pc:chgData name="Silea Rive" userId="S::srive@goodtogreatschools.org.au::891173ba-4b43-41f1-bd85-b99557e25871" providerId="AD" clId="Web-{3A762BCC-BBEE-99BE-F97E-5FA91A16E178}" dt="2025-05-05T10:00:31.539" v="0"/>
      <pc:docMkLst>
        <pc:docMk/>
      </pc:docMkLst>
    </pc:docChg>
  </pc:docChgLst>
  <pc:docChgLst>
    <pc:chgData name="Sara Reynolds" userId="69865588-b2e5-414a-9d2a-0cd2581b20ed" providerId="ADAL" clId="{1311B476-AC2F-4184-B76E-6AB3107DD7FE}"/>
    <pc:docChg chg="undo redo custSel addSld delSld modSld modMainMaster">
      <pc:chgData name="Sara Reynolds" userId="69865588-b2e5-414a-9d2a-0cd2581b20ed" providerId="ADAL" clId="{1311B476-AC2F-4184-B76E-6AB3107DD7FE}" dt="2023-06-06T01:09:29.876" v="302" actId="207"/>
      <pc:docMkLst>
        <pc:docMk/>
      </pc:docMkLst>
      <pc:sldChg chg="addSp delSp modSp mod">
        <pc:chgData name="Sara Reynolds" userId="69865588-b2e5-414a-9d2a-0cd2581b20ed" providerId="ADAL" clId="{1311B476-AC2F-4184-B76E-6AB3107DD7FE}" dt="2023-06-06T01:03:46.933" v="191" actId="20577"/>
        <pc:sldMkLst>
          <pc:docMk/>
          <pc:sldMk cId="649154963" sldId="268"/>
        </pc:sldMkLst>
      </pc:sldChg>
      <pc:sldChg chg="delSp modSp mod">
        <pc:chgData name="Sara Reynolds" userId="69865588-b2e5-414a-9d2a-0cd2581b20ed" providerId="ADAL" clId="{1311B476-AC2F-4184-B76E-6AB3107DD7FE}" dt="2023-06-06T01:01:37.588" v="120" actId="478"/>
        <pc:sldMkLst>
          <pc:docMk/>
          <pc:sldMk cId="3213303684" sldId="350"/>
        </pc:sldMkLst>
      </pc:sldChg>
      <pc:sldChg chg="modSp mod">
        <pc:chgData name="Sara Reynolds" userId="69865588-b2e5-414a-9d2a-0cd2581b20ed" providerId="ADAL" clId="{1311B476-AC2F-4184-B76E-6AB3107DD7FE}" dt="2023-06-06T01:01:40.731" v="121" actId="6549"/>
        <pc:sldMkLst>
          <pc:docMk/>
          <pc:sldMk cId="2545225003" sldId="351"/>
        </pc:sldMkLst>
      </pc:sldChg>
      <pc:sldChg chg="modSp mod">
        <pc:chgData name="Sara Reynolds" userId="69865588-b2e5-414a-9d2a-0cd2581b20ed" providerId="ADAL" clId="{1311B476-AC2F-4184-B76E-6AB3107DD7FE}" dt="2023-06-06T01:02:48.538" v="171" actId="6549"/>
        <pc:sldMkLst>
          <pc:docMk/>
          <pc:sldMk cId="1512787495" sldId="588"/>
        </pc:sldMkLst>
      </pc:sldChg>
      <pc:sldChg chg="modSp mod">
        <pc:chgData name="Sara Reynolds" userId="69865588-b2e5-414a-9d2a-0cd2581b20ed" providerId="ADAL" clId="{1311B476-AC2F-4184-B76E-6AB3107DD7FE}" dt="2023-06-06T01:02:57.289" v="180" actId="6549"/>
        <pc:sldMkLst>
          <pc:docMk/>
          <pc:sldMk cId="2994849640" sldId="590"/>
        </pc:sldMkLst>
      </pc:sldChg>
      <pc:sldChg chg="modSp mod">
        <pc:chgData name="Sara Reynolds" userId="69865588-b2e5-414a-9d2a-0cd2581b20ed" providerId="ADAL" clId="{1311B476-AC2F-4184-B76E-6AB3107DD7FE}" dt="2023-06-06T01:01:44.584" v="122" actId="6549"/>
        <pc:sldMkLst>
          <pc:docMk/>
          <pc:sldMk cId="2476209255" sldId="600"/>
        </pc:sldMkLst>
      </pc:sldChg>
      <pc:sldChg chg="modSp mod">
        <pc:chgData name="Sara Reynolds" userId="69865588-b2e5-414a-9d2a-0cd2581b20ed" providerId="ADAL" clId="{1311B476-AC2F-4184-B76E-6AB3107DD7FE}" dt="2023-06-06T01:08:30.776" v="257" actId="20577"/>
        <pc:sldMkLst>
          <pc:docMk/>
          <pc:sldMk cId="4224382411" sldId="1026"/>
        </pc:sldMkLst>
      </pc:sldChg>
      <pc:sldChg chg="modSp mod">
        <pc:chgData name="Sara Reynolds" userId="69865588-b2e5-414a-9d2a-0cd2581b20ed" providerId="ADAL" clId="{1311B476-AC2F-4184-B76E-6AB3107DD7FE}" dt="2023-06-06T01:02:53.653" v="179" actId="20577"/>
        <pc:sldMkLst>
          <pc:docMk/>
          <pc:sldMk cId="2469376710" sldId="1067"/>
        </pc:sldMkLst>
      </pc:sldChg>
      <pc:sldChg chg="modSp mod">
        <pc:chgData name="Sara Reynolds" userId="69865588-b2e5-414a-9d2a-0cd2581b20ed" providerId="ADAL" clId="{1311B476-AC2F-4184-B76E-6AB3107DD7FE}" dt="2023-06-06T01:08:38.042" v="271" actId="5793"/>
        <pc:sldMkLst>
          <pc:docMk/>
          <pc:sldMk cId="3970767916" sldId="1515"/>
        </pc:sldMkLst>
      </pc:sldChg>
      <pc:sldChg chg="modSp mod">
        <pc:chgData name="Sara Reynolds" userId="69865588-b2e5-414a-9d2a-0cd2581b20ed" providerId="ADAL" clId="{1311B476-AC2F-4184-B76E-6AB3107DD7FE}" dt="2023-06-06T01:08:46.141" v="285" actId="20577"/>
        <pc:sldMkLst>
          <pc:docMk/>
          <pc:sldMk cId="235644187" sldId="1516"/>
        </pc:sldMkLst>
      </pc:sldChg>
      <pc:sldChg chg="delSp modSp mod">
        <pc:chgData name="Sara Reynolds" userId="69865588-b2e5-414a-9d2a-0cd2581b20ed" providerId="ADAL" clId="{1311B476-AC2F-4184-B76E-6AB3107DD7FE}" dt="2023-06-06T01:01:33.619" v="118"/>
        <pc:sldMkLst>
          <pc:docMk/>
          <pc:sldMk cId="1600594350" sldId="1653"/>
        </pc:sldMkLst>
      </pc:sldChg>
      <pc:sldChg chg="del">
        <pc:chgData name="Sara Reynolds" userId="69865588-b2e5-414a-9d2a-0cd2581b20ed" providerId="ADAL" clId="{1311B476-AC2F-4184-B76E-6AB3107DD7FE}" dt="2023-06-06T01:02:32.718" v="150" actId="47"/>
        <pc:sldMkLst>
          <pc:docMk/>
          <pc:sldMk cId="2035396527" sldId="1655"/>
        </pc:sldMkLst>
      </pc:sldChg>
      <pc:sldChg chg="delSp modSp mod">
        <pc:chgData name="Sara Reynolds" userId="69865588-b2e5-414a-9d2a-0cd2581b20ed" providerId="ADAL" clId="{1311B476-AC2F-4184-B76E-6AB3107DD7FE}" dt="2023-06-06T01:07:32.108" v="246" actId="20577"/>
        <pc:sldMkLst>
          <pc:docMk/>
          <pc:sldMk cId="2828639446" sldId="1670"/>
        </pc:sldMkLst>
      </pc:sldChg>
      <pc:sldChg chg="delSp modSp mod">
        <pc:chgData name="Sara Reynolds" userId="69865588-b2e5-414a-9d2a-0cd2581b20ed" providerId="ADAL" clId="{1311B476-AC2F-4184-B76E-6AB3107DD7FE}" dt="2023-06-06T01:01:27.859" v="111"/>
        <pc:sldMkLst>
          <pc:docMk/>
          <pc:sldMk cId="3684464366" sldId="1673"/>
        </pc:sldMkLst>
      </pc:sldChg>
      <pc:sldChg chg="del">
        <pc:chgData name="Sara Reynolds" userId="69865588-b2e5-414a-9d2a-0cd2581b20ed" providerId="ADAL" clId="{1311B476-AC2F-4184-B76E-6AB3107DD7FE}" dt="2023-06-06T01:01:59.392" v="127" actId="47"/>
        <pc:sldMkLst>
          <pc:docMk/>
          <pc:sldMk cId="4102106529" sldId="1679"/>
        </pc:sldMkLst>
      </pc:sldChg>
      <pc:sldChg chg="del">
        <pc:chgData name="Sara Reynolds" userId="69865588-b2e5-414a-9d2a-0cd2581b20ed" providerId="ADAL" clId="{1311B476-AC2F-4184-B76E-6AB3107DD7FE}" dt="2023-06-06T01:02:02.260" v="129" actId="47"/>
        <pc:sldMkLst>
          <pc:docMk/>
          <pc:sldMk cId="1932905606" sldId="1696"/>
        </pc:sldMkLst>
      </pc:sldChg>
      <pc:sldChg chg="delSp modSp mod">
        <pc:chgData name="Sara Reynolds" userId="69865588-b2e5-414a-9d2a-0cd2581b20ed" providerId="ADAL" clId="{1311B476-AC2F-4184-B76E-6AB3107DD7FE}" dt="2023-06-06T01:01:30.292" v="115"/>
        <pc:sldMkLst>
          <pc:docMk/>
          <pc:sldMk cId="1875021238" sldId="1708"/>
        </pc:sldMkLst>
      </pc:sldChg>
      <pc:sldChg chg="delSp modSp mod">
        <pc:chgData name="Sara Reynolds" userId="69865588-b2e5-414a-9d2a-0cd2581b20ed" providerId="ADAL" clId="{1311B476-AC2F-4184-B76E-6AB3107DD7FE}" dt="2023-06-06T01:01:51.888" v="125" actId="6549"/>
        <pc:sldMkLst>
          <pc:docMk/>
          <pc:sldMk cId="3097061799" sldId="1722"/>
        </pc:sldMkLst>
      </pc:sldChg>
      <pc:sldChg chg="del">
        <pc:chgData name="Sara Reynolds" userId="69865588-b2e5-414a-9d2a-0cd2581b20ed" providerId="ADAL" clId="{1311B476-AC2F-4184-B76E-6AB3107DD7FE}" dt="2023-06-06T01:01:55.905" v="126" actId="47"/>
        <pc:sldMkLst>
          <pc:docMk/>
          <pc:sldMk cId="1087875948" sldId="1726"/>
        </pc:sldMkLst>
      </pc:sldChg>
      <pc:sldChg chg="del">
        <pc:chgData name="Sara Reynolds" userId="69865588-b2e5-414a-9d2a-0cd2581b20ed" providerId="ADAL" clId="{1311B476-AC2F-4184-B76E-6AB3107DD7FE}" dt="2023-06-06T01:02:10.178" v="136" actId="47"/>
        <pc:sldMkLst>
          <pc:docMk/>
          <pc:sldMk cId="456660683" sldId="1728"/>
        </pc:sldMkLst>
      </pc:sldChg>
      <pc:sldChg chg="del">
        <pc:chgData name="Sara Reynolds" userId="69865588-b2e5-414a-9d2a-0cd2581b20ed" providerId="ADAL" clId="{1311B476-AC2F-4184-B76E-6AB3107DD7FE}" dt="2023-06-06T01:02:07.953" v="134" actId="47"/>
        <pc:sldMkLst>
          <pc:docMk/>
          <pc:sldMk cId="2153643748" sldId="1729"/>
        </pc:sldMkLst>
      </pc:sldChg>
      <pc:sldChg chg="del">
        <pc:chgData name="Sara Reynolds" userId="69865588-b2e5-414a-9d2a-0cd2581b20ed" providerId="ADAL" clId="{1311B476-AC2F-4184-B76E-6AB3107DD7FE}" dt="2023-06-06T01:02:13.669" v="139" actId="47"/>
        <pc:sldMkLst>
          <pc:docMk/>
          <pc:sldMk cId="2154018223" sldId="1732"/>
        </pc:sldMkLst>
      </pc:sldChg>
      <pc:sldChg chg="del">
        <pc:chgData name="Sara Reynolds" userId="69865588-b2e5-414a-9d2a-0cd2581b20ed" providerId="ADAL" clId="{1311B476-AC2F-4184-B76E-6AB3107DD7FE}" dt="2023-06-06T01:02:01.041" v="128" actId="47"/>
        <pc:sldMkLst>
          <pc:docMk/>
          <pc:sldMk cId="770373416" sldId="1737"/>
        </pc:sldMkLst>
      </pc:sldChg>
      <pc:sldChg chg="del">
        <pc:chgData name="Sara Reynolds" userId="69865588-b2e5-414a-9d2a-0cd2581b20ed" providerId="ADAL" clId="{1311B476-AC2F-4184-B76E-6AB3107DD7FE}" dt="2023-06-06T01:02:03.459" v="130" actId="47"/>
        <pc:sldMkLst>
          <pc:docMk/>
          <pc:sldMk cId="4124471507" sldId="1738"/>
        </pc:sldMkLst>
      </pc:sldChg>
      <pc:sldChg chg="del">
        <pc:chgData name="Sara Reynolds" userId="69865588-b2e5-414a-9d2a-0cd2581b20ed" providerId="ADAL" clId="{1311B476-AC2F-4184-B76E-6AB3107DD7FE}" dt="2023-06-06T01:02:17.041" v="142" actId="47"/>
        <pc:sldMkLst>
          <pc:docMk/>
          <pc:sldMk cId="4118560694" sldId="1739"/>
        </pc:sldMkLst>
      </pc:sldChg>
      <pc:sldChg chg="del">
        <pc:chgData name="Sara Reynolds" userId="69865588-b2e5-414a-9d2a-0cd2581b20ed" providerId="ADAL" clId="{1311B476-AC2F-4184-B76E-6AB3107DD7FE}" dt="2023-06-06T01:02:29.506" v="148" actId="47"/>
        <pc:sldMkLst>
          <pc:docMk/>
          <pc:sldMk cId="2798732244" sldId="1740"/>
        </pc:sldMkLst>
      </pc:sldChg>
      <pc:sldChg chg="delSp modSp mod">
        <pc:chgData name="Sara Reynolds" userId="69865588-b2e5-414a-9d2a-0cd2581b20ed" providerId="ADAL" clId="{1311B476-AC2F-4184-B76E-6AB3107DD7FE}" dt="2023-06-06T01:02:43.253" v="170" actId="20577"/>
        <pc:sldMkLst>
          <pc:docMk/>
          <pc:sldMk cId="420737355" sldId="1741"/>
        </pc:sldMkLst>
      </pc:sldChg>
      <pc:sldChg chg="del">
        <pc:chgData name="Sara Reynolds" userId="69865588-b2e5-414a-9d2a-0cd2581b20ed" providerId="ADAL" clId="{1311B476-AC2F-4184-B76E-6AB3107DD7FE}" dt="2023-06-06T01:02:05.811" v="132" actId="47"/>
        <pc:sldMkLst>
          <pc:docMk/>
          <pc:sldMk cId="2472984158" sldId="1742"/>
        </pc:sldMkLst>
      </pc:sldChg>
      <pc:sldChg chg="del">
        <pc:chgData name="Sara Reynolds" userId="69865588-b2e5-414a-9d2a-0cd2581b20ed" providerId="ADAL" clId="{1311B476-AC2F-4184-B76E-6AB3107DD7FE}" dt="2023-06-06T01:02:04.693" v="131" actId="47"/>
        <pc:sldMkLst>
          <pc:docMk/>
          <pc:sldMk cId="620300393" sldId="1743"/>
        </pc:sldMkLst>
      </pc:sldChg>
      <pc:sldChg chg="del">
        <pc:chgData name="Sara Reynolds" userId="69865588-b2e5-414a-9d2a-0cd2581b20ed" providerId="ADAL" clId="{1311B476-AC2F-4184-B76E-6AB3107DD7FE}" dt="2023-06-06T01:02:11.365" v="137" actId="47"/>
        <pc:sldMkLst>
          <pc:docMk/>
          <pc:sldMk cId="1866249949" sldId="1744"/>
        </pc:sldMkLst>
      </pc:sldChg>
      <pc:sldChg chg="del">
        <pc:chgData name="Sara Reynolds" userId="69865588-b2e5-414a-9d2a-0cd2581b20ed" providerId="ADAL" clId="{1311B476-AC2F-4184-B76E-6AB3107DD7FE}" dt="2023-06-06T01:02:09.186" v="135" actId="47"/>
        <pc:sldMkLst>
          <pc:docMk/>
          <pc:sldMk cId="3486866896" sldId="1746"/>
        </pc:sldMkLst>
      </pc:sldChg>
      <pc:sldChg chg="del">
        <pc:chgData name="Sara Reynolds" userId="69865588-b2e5-414a-9d2a-0cd2581b20ed" providerId="ADAL" clId="{1311B476-AC2F-4184-B76E-6AB3107DD7FE}" dt="2023-06-06T01:02:14.754" v="140" actId="47"/>
        <pc:sldMkLst>
          <pc:docMk/>
          <pc:sldMk cId="3225322282" sldId="1747"/>
        </pc:sldMkLst>
      </pc:sldChg>
      <pc:sldChg chg="del">
        <pc:chgData name="Sara Reynolds" userId="69865588-b2e5-414a-9d2a-0cd2581b20ed" providerId="ADAL" clId="{1311B476-AC2F-4184-B76E-6AB3107DD7FE}" dt="2023-06-06T01:02:06.902" v="133" actId="47"/>
        <pc:sldMkLst>
          <pc:docMk/>
          <pc:sldMk cId="206505932" sldId="1748"/>
        </pc:sldMkLst>
      </pc:sldChg>
      <pc:sldChg chg="delSp modSp mod">
        <pc:chgData name="Sara Reynolds" userId="69865588-b2e5-414a-9d2a-0cd2581b20ed" providerId="ADAL" clId="{1311B476-AC2F-4184-B76E-6AB3107DD7FE}" dt="2023-06-06T01:02:26.421" v="146" actId="6549"/>
        <pc:sldMkLst>
          <pc:docMk/>
          <pc:sldMk cId="1014256085" sldId="1749"/>
        </pc:sldMkLst>
      </pc:sldChg>
      <pc:sldChg chg="addSp modSp new mod">
        <pc:chgData name="Sara Reynolds" userId="69865588-b2e5-414a-9d2a-0cd2581b20ed" providerId="ADAL" clId="{1311B476-AC2F-4184-B76E-6AB3107DD7FE}" dt="2023-06-06T01:08:21.704" v="248" actId="207"/>
        <pc:sldMkLst>
          <pc:docMk/>
          <pc:sldMk cId="1445852690" sldId="1750"/>
        </pc:sldMkLst>
      </pc:sldChg>
      <pc:sldChg chg="del">
        <pc:chgData name="Sara Reynolds" userId="69865588-b2e5-414a-9d2a-0cd2581b20ed" providerId="ADAL" clId="{1311B476-AC2F-4184-B76E-6AB3107DD7FE}" dt="2023-06-06T01:02:31.233" v="149" actId="47"/>
        <pc:sldMkLst>
          <pc:docMk/>
          <pc:sldMk cId="1889034522" sldId="1750"/>
        </pc:sldMkLst>
      </pc:sldChg>
      <pc:sldChg chg="del">
        <pc:chgData name="Sara Reynolds" userId="69865588-b2e5-414a-9d2a-0cd2581b20ed" providerId="ADAL" clId="{1311B476-AC2F-4184-B76E-6AB3107DD7FE}" dt="2023-06-06T01:02:15.939" v="141" actId="47"/>
        <pc:sldMkLst>
          <pc:docMk/>
          <pc:sldMk cId="1375614287" sldId="1751"/>
        </pc:sldMkLst>
      </pc:sldChg>
      <pc:sldChg chg="modSp new mod">
        <pc:chgData name="Sara Reynolds" userId="69865588-b2e5-414a-9d2a-0cd2581b20ed" providerId="ADAL" clId="{1311B476-AC2F-4184-B76E-6AB3107DD7FE}" dt="2023-06-06T01:09:29.876" v="302" actId="207"/>
        <pc:sldMkLst>
          <pc:docMk/>
          <pc:sldMk cId="2858127339" sldId="1751"/>
        </pc:sldMkLst>
      </pc:sldChg>
      <pc:sldChg chg="del">
        <pc:chgData name="Sara Reynolds" userId="69865588-b2e5-414a-9d2a-0cd2581b20ed" providerId="ADAL" clId="{1311B476-AC2F-4184-B76E-6AB3107DD7FE}" dt="2023-06-06T01:02:28.003" v="147" actId="47"/>
        <pc:sldMkLst>
          <pc:docMk/>
          <pc:sldMk cId="2852383299" sldId="1752"/>
        </pc:sldMkLst>
      </pc:sldChg>
      <pc:sldChg chg="del">
        <pc:chgData name="Sara Reynolds" userId="69865588-b2e5-414a-9d2a-0cd2581b20ed" providerId="ADAL" clId="{1311B476-AC2F-4184-B76E-6AB3107DD7FE}" dt="2023-06-06T01:02:12.600" v="138" actId="47"/>
        <pc:sldMkLst>
          <pc:docMk/>
          <pc:sldMk cId="174747138" sldId="1753"/>
        </pc:sldMkLst>
      </pc:sldChg>
      <pc:sldMasterChg chg="modSldLayout">
        <pc:chgData name="Sara Reynolds" userId="69865588-b2e5-414a-9d2a-0cd2581b20ed" providerId="ADAL" clId="{1311B476-AC2F-4184-B76E-6AB3107DD7FE}" dt="2023-06-06T01:03:40.279" v="187" actId="6549"/>
        <pc:sldMasterMkLst>
          <pc:docMk/>
          <pc:sldMasterMk cId="3327745774" sldId="2147486259"/>
        </pc:sldMasterMkLst>
        <pc:sldLayoutChg chg="modSp mod">
          <pc:chgData name="Sara Reynolds" userId="69865588-b2e5-414a-9d2a-0cd2581b20ed" providerId="ADAL" clId="{1311B476-AC2F-4184-B76E-6AB3107DD7FE}" dt="2023-06-06T01:03:40.279" v="187" actId="6549"/>
          <pc:sldLayoutMkLst>
            <pc:docMk/>
            <pc:sldMasterMk cId="3327745774" sldId="2147486259"/>
            <pc:sldLayoutMk cId="2134635495" sldId="2147486258"/>
          </pc:sldLayoutMkLst>
        </pc:sldLayoutChg>
        <pc:sldLayoutChg chg="modSp mod">
          <pc:chgData name="Sara Reynolds" userId="69865588-b2e5-414a-9d2a-0cd2581b20ed" providerId="ADAL" clId="{1311B476-AC2F-4184-B76E-6AB3107DD7FE}" dt="2023-06-06T01:03:13.574" v="184" actId="20577"/>
          <pc:sldLayoutMkLst>
            <pc:docMk/>
            <pc:sldMasterMk cId="3327745774" sldId="2147486259"/>
            <pc:sldLayoutMk cId="58431512" sldId="2147486284"/>
          </pc:sldLayoutMkLst>
        </pc:sldLayoutChg>
      </pc:sldMasterChg>
    </pc:docChg>
  </pc:docChgLst>
  <pc:docChgLst>
    <pc:chgData name="Silea Rive" userId="S::srive@goodtogreatschools.org.au::891173ba-4b43-41f1-bd85-b99557e25871" providerId="AD" clId="Web-{1F258898-D335-E52E-B5B0-9D5CD64AEA1E}"/>
    <pc:docChg chg="modSld">
      <pc:chgData name="Silea Rive" userId="S::srive@goodtogreatschools.org.au::891173ba-4b43-41f1-bd85-b99557e25871" providerId="AD" clId="Web-{1F258898-D335-E52E-B5B0-9D5CD64AEA1E}" dt="2025-04-29T10:47:44.461" v="0" actId="20577"/>
      <pc:docMkLst>
        <pc:docMk/>
      </pc:docMkLst>
      <pc:sldChg chg="modSp">
        <pc:chgData name="Silea Rive" userId="S::srive@goodtogreatschools.org.au::891173ba-4b43-41f1-bd85-b99557e25871" providerId="AD" clId="Web-{1F258898-D335-E52E-B5B0-9D5CD64AEA1E}" dt="2025-04-29T10:47:44.461" v="0" actId="20577"/>
        <pc:sldMkLst>
          <pc:docMk/>
          <pc:sldMk cId="2130184792" sldId="1923"/>
        </pc:sldMkLst>
      </pc:sldChg>
    </pc:docChg>
  </pc:docChgLst>
  <pc:docChgLst>
    <pc:chgData name="Silea Rive" userId="S::srive@goodtogreatschools.org.au::891173ba-4b43-41f1-bd85-b99557e25871" providerId="AD" clId="Web-{B56C0644-BADE-D1BB-7F9E-F4C0C3B7A4E7}"/>
    <pc:docChg chg="modSld sldOrd">
      <pc:chgData name="Silea Rive" userId="S::srive@goodtogreatschools.org.au::891173ba-4b43-41f1-bd85-b99557e25871" providerId="AD" clId="Web-{B56C0644-BADE-D1BB-7F9E-F4C0C3B7A4E7}" dt="2025-07-28T08:56:53.589" v="37"/>
      <pc:docMkLst>
        <pc:docMk/>
      </pc:docMkLst>
      <pc:sldChg chg="modNotes">
        <pc:chgData name="Silea Rive" userId="S::srive@goodtogreatschools.org.au::891173ba-4b43-41f1-bd85-b99557e25871" providerId="AD" clId="Web-{B56C0644-BADE-D1BB-7F9E-F4C0C3B7A4E7}" dt="2025-07-28T08:52:07.314" v="0"/>
        <pc:sldMkLst>
          <pc:docMk/>
          <pc:sldMk cId="2669557169" sldId="1913"/>
        </pc:sldMkLst>
      </pc:sldChg>
      <pc:sldChg chg="ord modNotes">
        <pc:chgData name="Silea Rive" userId="S::srive@goodtogreatschools.org.au::891173ba-4b43-41f1-bd85-b99557e25871" providerId="AD" clId="Web-{B56C0644-BADE-D1BB-7F9E-F4C0C3B7A4E7}" dt="2025-07-28T08:55:57.994" v="25"/>
        <pc:sldMkLst>
          <pc:docMk/>
          <pc:sldMk cId="2467390236" sldId="1919"/>
        </pc:sldMkLst>
      </pc:sldChg>
      <pc:sldChg chg="ord modNotes">
        <pc:chgData name="Silea Rive" userId="S::srive@goodtogreatschools.org.au::891173ba-4b43-41f1-bd85-b99557e25871" providerId="AD" clId="Web-{B56C0644-BADE-D1BB-7F9E-F4C0C3B7A4E7}" dt="2025-07-28T08:52:07.407" v="2"/>
        <pc:sldMkLst>
          <pc:docMk/>
          <pc:sldMk cId="2130184792" sldId="1923"/>
        </pc:sldMkLst>
      </pc:sldChg>
      <pc:sldChg chg="modNotes">
        <pc:chgData name="Silea Rive" userId="S::srive@goodtogreatschools.org.au::891173ba-4b43-41f1-bd85-b99557e25871" providerId="AD" clId="Web-{B56C0644-BADE-D1BB-7F9E-F4C0C3B7A4E7}" dt="2025-07-28T08:55:27.399" v="3"/>
        <pc:sldMkLst>
          <pc:docMk/>
          <pc:sldMk cId="1943005461" sldId="1924"/>
        </pc:sldMkLst>
      </pc:sldChg>
      <pc:sldChg chg="modNotes">
        <pc:chgData name="Silea Rive" userId="S::srive@goodtogreatschools.org.au::891173ba-4b43-41f1-bd85-b99557e25871" providerId="AD" clId="Web-{B56C0644-BADE-D1BB-7F9E-F4C0C3B7A4E7}" dt="2025-07-28T08:56:03.931" v="26"/>
        <pc:sldMkLst>
          <pc:docMk/>
          <pc:sldMk cId="308585060" sldId="1929"/>
        </pc:sldMkLst>
      </pc:sldChg>
      <pc:sldChg chg="modNotes">
        <pc:chgData name="Silea Rive" userId="S::srive@goodtogreatschools.org.au::891173ba-4b43-41f1-bd85-b99557e25871" providerId="AD" clId="Web-{B56C0644-BADE-D1BB-7F9E-F4C0C3B7A4E7}" dt="2025-07-28T08:56:09.978" v="28"/>
        <pc:sldMkLst>
          <pc:docMk/>
          <pc:sldMk cId="2259283469" sldId="1930"/>
        </pc:sldMkLst>
      </pc:sldChg>
      <pc:sldChg chg="modNotes">
        <pc:chgData name="Silea Rive" userId="S::srive@goodtogreatschools.org.au::891173ba-4b43-41f1-bd85-b99557e25871" providerId="AD" clId="Web-{B56C0644-BADE-D1BB-7F9E-F4C0C3B7A4E7}" dt="2025-07-28T08:56:10.088" v="30"/>
        <pc:sldMkLst>
          <pc:docMk/>
          <pc:sldMk cId="3745809902" sldId="1931"/>
        </pc:sldMkLst>
      </pc:sldChg>
      <pc:sldChg chg="modNotes">
        <pc:chgData name="Silea Rive" userId="S::srive@goodtogreatschools.org.au::891173ba-4b43-41f1-bd85-b99557e25871" providerId="AD" clId="Web-{B56C0644-BADE-D1BB-7F9E-F4C0C3B7A4E7}" dt="2025-07-28T08:56:10.681" v="32"/>
        <pc:sldMkLst>
          <pc:docMk/>
          <pc:sldMk cId="965851961" sldId="1932"/>
        </pc:sldMkLst>
      </pc:sldChg>
      <pc:sldChg chg="modNotes">
        <pc:chgData name="Silea Rive" userId="S::srive@goodtogreatschools.org.au::891173ba-4b43-41f1-bd85-b99557e25871" providerId="AD" clId="Web-{B56C0644-BADE-D1BB-7F9E-F4C0C3B7A4E7}" dt="2025-07-28T08:56:15.541" v="34"/>
        <pc:sldMkLst>
          <pc:docMk/>
          <pc:sldMk cId="792613826" sldId="1933"/>
        </pc:sldMkLst>
      </pc:sldChg>
      <pc:sldChg chg="modNotes">
        <pc:chgData name="Silea Rive" userId="S::srive@goodtogreatschools.org.au::891173ba-4b43-41f1-bd85-b99557e25871" providerId="AD" clId="Web-{B56C0644-BADE-D1BB-7F9E-F4C0C3B7A4E7}" dt="2025-07-28T08:56:47.448" v="35"/>
        <pc:sldMkLst>
          <pc:docMk/>
          <pc:sldMk cId="608118071" sldId="1935"/>
        </pc:sldMkLst>
      </pc:sldChg>
      <pc:sldChg chg="modNotes">
        <pc:chgData name="Silea Rive" userId="S::srive@goodtogreatschools.org.au::891173ba-4b43-41f1-bd85-b99557e25871" providerId="AD" clId="Web-{B56C0644-BADE-D1BB-7F9E-F4C0C3B7A4E7}" dt="2025-07-28T08:56:51.511" v="36"/>
        <pc:sldMkLst>
          <pc:docMk/>
          <pc:sldMk cId="4279294905" sldId="1936"/>
        </pc:sldMkLst>
      </pc:sldChg>
      <pc:sldChg chg="modNotes">
        <pc:chgData name="Silea Rive" userId="S::srive@goodtogreatschools.org.au::891173ba-4b43-41f1-bd85-b99557e25871" providerId="AD" clId="Web-{B56C0644-BADE-D1BB-7F9E-F4C0C3B7A4E7}" dt="2025-07-28T08:56:53.589" v="37"/>
        <pc:sldMkLst>
          <pc:docMk/>
          <pc:sldMk cId="4260781832" sldId="1937"/>
        </pc:sldMkLst>
      </pc:sldChg>
      <pc:sldChg chg="modNotes">
        <pc:chgData name="Silea Rive" userId="S::srive@goodtogreatschools.org.au::891173ba-4b43-41f1-bd85-b99557e25871" providerId="AD" clId="Web-{B56C0644-BADE-D1BB-7F9E-F4C0C3B7A4E7}" dt="2025-07-28T08:55:27.493" v="5"/>
        <pc:sldMkLst>
          <pc:docMk/>
          <pc:sldMk cId="1284749441" sldId="1940"/>
        </pc:sldMkLst>
      </pc:sldChg>
      <pc:sldChg chg="ord modNotes">
        <pc:chgData name="Silea Rive" userId="S::srive@goodtogreatschools.org.au::891173ba-4b43-41f1-bd85-b99557e25871" providerId="AD" clId="Web-{B56C0644-BADE-D1BB-7F9E-F4C0C3B7A4E7}" dt="2025-07-28T08:55:34.399" v="8"/>
        <pc:sldMkLst>
          <pc:docMk/>
          <pc:sldMk cId="318957682" sldId="1941"/>
        </pc:sldMkLst>
      </pc:sldChg>
      <pc:sldChg chg="modNotes">
        <pc:chgData name="Silea Rive" userId="S::srive@goodtogreatschools.org.au::891173ba-4b43-41f1-bd85-b99557e25871" providerId="AD" clId="Web-{B56C0644-BADE-D1BB-7F9E-F4C0C3B7A4E7}" dt="2025-07-28T08:55:44.962" v="19"/>
        <pc:sldMkLst>
          <pc:docMk/>
          <pc:sldMk cId="1817055983" sldId="1946"/>
        </pc:sldMkLst>
      </pc:sldChg>
      <pc:sldChg chg="modNotes">
        <pc:chgData name="Silea Rive" userId="S::srive@goodtogreatschools.org.au::891173ba-4b43-41f1-bd85-b99557e25871" providerId="AD" clId="Web-{B56C0644-BADE-D1BB-7F9E-F4C0C3B7A4E7}" dt="2025-07-28T08:55:34.712" v="12"/>
        <pc:sldMkLst>
          <pc:docMk/>
          <pc:sldMk cId="4135176054" sldId="1949"/>
        </pc:sldMkLst>
      </pc:sldChg>
      <pc:sldChg chg="modNotes">
        <pc:chgData name="Silea Rive" userId="S::srive@goodtogreatschools.org.au::891173ba-4b43-41f1-bd85-b99557e25871" providerId="AD" clId="Web-{B56C0644-BADE-D1BB-7F9E-F4C0C3B7A4E7}" dt="2025-07-28T08:56:03.994" v="27"/>
        <pc:sldMkLst>
          <pc:docMk/>
          <pc:sldMk cId="3678674667" sldId="1952"/>
        </pc:sldMkLst>
      </pc:sldChg>
      <pc:sldChg chg="modNotes">
        <pc:chgData name="Silea Rive" userId="S::srive@goodtogreatschools.org.au::891173ba-4b43-41f1-bd85-b99557e25871" providerId="AD" clId="Web-{B56C0644-BADE-D1BB-7F9E-F4C0C3B7A4E7}" dt="2025-07-28T08:56:13.775" v="33"/>
        <pc:sldMkLst>
          <pc:docMk/>
          <pc:sldMk cId="2027172933" sldId="1957"/>
        </pc:sldMkLst>
      </pc:sldChg>
      <pc:sldChg chg="modNotes">
        <pc:chgData name="Silea Rive" userId="S::srive@goodtogreatschools.org.au::891173ba-4b43-41f1-bd85-b99557e25871" providerId="AD" clId="Web-{B56C0644-BADE-D1BB-7F9E-F4C0C3B7A4E7}" dt="2025-07-28T08:55:27.540" v="6"/>
        <pc:sldMkLst>
          <pc:docMk/>
          <pc:sldMk cId="1410704647" sldId="1959"/>
        </pc:sldMkLst>
      </pc:sldChg>
      <pc:sldChg chg="modNotes">
        <pc:chgData name="Silea Rive" userId="S::srive@goodtogreatschools.org.au::891173ba-4b43-41f1-bd85-b99557e25871" providerId="AD" clId="Web-{B56C0644-BADE-D1BB-7F9E-F4C0C3B7A4E7}" dt="2025-07-28T08:55:44.743" v="14"/>
        <pc:sldMkLst>
          <pc:docMk/>
          <pc:sldMk cId="1167076095" sldId="1965"/>
        </pc:sldMkLst>
      </pc:sldChg>
      <pc:sldChg chg="modNotes">
        <pc:chgData name="Silea Rive" userId="S::srive@goodtogreatschools.org.au::891173ba-4b43-41f1-bd85-b99557e25871" providerId="AD" clId="Web-{B56C0644-BADE-D1BB-7F9E-F4C0C3B7A4E7}" dt="2025-07-28T08:55:44.931" v="18"/>
        <pc:sldMkLst>
          <pc:docMk/>
          <pc:sldMk cId="2198870856" sldId="1967"/>
        </pc:sldMkLst>
      </pc:sldChg>
      <pc:sldChg chg="modNotes">
        <pc:chgData name="Silea Rive" userId="S::srive@goodtogreatschools.org.au::891173ba-4b43-41f1-bd85-b99557e25871" providerId="AD" clId="Web-{B56C0644-BADE-D1BB-7F9E-F4C0C3B7A4E7}" dt="2025-07-28T08:55:34.633" v="10"/>
        <pc:sldMkLst>
          <pc:docMk/>
          <pc:sldMk cId="2320575902" sldId="1968"/>
        </pc:sldMkLst>
      </pc:sldChg>
      <pc:sldChg chg="modNotes">
        <pc:chgData name="Silea Rive" userId="S::srive@goodtogreatschools.org.au::891173ba-4b43-41f1-bd85-b99557e25871" providerId="AD" clId="Web-{B56C0644-BADE-D1BB-7F9E-F4C0C3B7A4E7}" dt="2025-07-28T08:55:46.399" v="20"/>
        <pc:sldMkLst>
          <pc:docMk/>
          <pc:sldMk cId="428741231" sldId="1970"/>
        </pc:sldMkLst>
      </pc:sldChg>
      <pc:sldChg chg="modNotes">
        <pc:chgData name="Silea Rive" userId="S::srive@goodtogreatschools.org.au::891173ba-4b43-41f1-bd85-b99557e25871" providerId="AD" clId="Web-{B56C0644-BADE-D1BB-7F9E-F4C0C3B7A4E7}" dt="2025-07-28T08:55:52.493" v="22"/>
        <pc:sldMkLst>
          <pc:docMk/>
          <pc:sldMk cId="719660798" sldId="1971"/>
        </pc:sldMkLst>
      </pc:sldChg>
      <pc:sldChg chg="modNotes">
        <pc:chgData name="Silea Rive" userId="S::srive@goodtogreatschools.org.au::891173ba-4b43-41f1-bd85-b99557e25871" providerId="AD" clId="Web-{B56C0644-BADE-D1BB-7F9E-F4C0C3B7A4E7}" dt="2025-07-28T08:55:49.900" v="21"/>
        <pc:sldMkLst>
          <pc:docMk/>
          <pc:sldMk cId="338494637" sldId="1972"/>
        </pc:sldMkLst>
      </pc:sldChg>
      <pc:sldChg chg="modNotes">
        <pc:chgData name="Silea Rive" userId="S::srive@goodtogreatschools.org.au::891173ba-4b43-41f1-bd85-b99557e25871" providerId="AD" clId="Web-{B56C0644-BADE-D1BB-7F9E-F4C0C3B7A4E7}" dt="2025-07-28T08:55:54.775" v="23"/>
        <pc:sldMkLst>
          <pc:docMk/>
          <pc:sldMk cId="105198371" sldId="1973"/>
        </pc:sldMkLst>
      </pc:sldChg>
      <pc:sldChg chg="modNotes">
        <pc:chgData name="Silea Rive" userId="S::srive@goodtogreatschools.org.au::891173ba-4b43-41f1-bd85-b99557e25871" providerId="AD" clId="Web-{B56C0644-BADE-D1BB-7F9E-F4C0C3B7A4E7}" dt="2025-07-28T08:56:10.134" v="31"/>
        <pc:sldMkLst>
          <pc:docMk/>
          <pc:sldMk cId="761431654" sldId="1974"/>
        </pc:sldMkLst>
      </pc:sldChg>
      <pc:sldChg chg="modNotes">
        <pc:chgData name="Silea Rive" userId="S::srive@goodtogreatschools.org.au::891173ba-4b43-41f1-bd85-b99557e25871" providerId="AD" clId="Web-{B56C0644-BADE-D1BB-7F9E-F4C0C3B7A4E7}" dt="2025-07-28T08:55:44.649" v="13"/>
        <pc:sldMkLst>
          <pc:docMk/>
          <pc:sldMk cId="2254537776" sldId="1975"/>
        </pc:sldMkLst>
      </pc:sldChg>
      <pc:sldChg chg="modNotes">
        <pc:chgData name="Silea Rive" userId="S::srive@goodtogreatschools.org.au::891173ba-4b43-41f1-bd85-b99557e25871" providerId="AD" clId="Web-{B56C0644-BADE-D1BB-7F9E-F4C0C3B7A4E7}" dt="2025-07-28T08:55:44.853" v="16"/>
        <pc:sldMkLst>
          <pc:docMk/>
          <pc:sldMk cId="3162811776" sldId="1976"/>
        </pc:sldMkLst>
      </pc:sldChg>
    </pc:docChg>
  </pc:docChgLst>
  <pc:docChgLst>
    <pc:chgData name="Silea Rive" userId="S::srive@goodtogreatschools.org.au::891173ba-4b43-41f1-bd85-b99557e25871" providerId="AD" clId="Web-{6A112EED-E630-5917-1927-406D7564657F}"/>
    <pc:docChg chg="modSld">
      <pc:chgData name="Silea Rive" userId="S::srive@goodtogreatschools.org.au::891173ba-4b43-41f1-bd85-b99557e25871" providerId="AD" clId="Web-{6A112EED-E630-5917-1927-406D7564657F}" dt="2025-05-05T12:21:48.557" v="82"/>
      <pc:docMkLst>
        <pc:docMk/>
      </pc:docMkLst>
      <pc:sldChg chg="addSp delSp modSp addAnim delAnim modAnim">
        <pc:chgData name="Silea Rive" userId="S::srive@goodtogreatschools.org.au::891173ba-4b43-41f1-bd85-b99557e25871" providerId="AD" clId="Web-{6A112EED-E630-5917-1927-406D7564657F}" dt="2025-05-05T12:21:48.557" v="82"/>
        <pc:sldMkLst>
          <pc:docMk/>
          <pc:sldMk cId="608118071" sldId="1935"/>
        </pc:sldMkLst>
      </pc:sldChg>
      <pc:sldChg chg="modSp">
        <pc:chgData name="Silea Rive" userId="S::srive@goodtogreatschools.org.au::891173ba-4b43-41f1-bd85-b99557e25871" providerId="AD" clId="Web-{6A112EED-E630-5917-1927-406D7564657F}" dt="2025-05-05T12:01:51.147" v="16" actId="20577"/>
        <pc:sldMkLst>
          <pc:docMk/>
          <pc:sldMk cId="4260781832" sldId="1937"/>
        </pc:sldMkLst>
      </pc:sldChg>
    </pc:docChg>
  </pc:docChgLst>
  <pc:docChgLst>
    <pc:chgData name="Sara Hodgson Brown" userId="55abe0ab-6bea-4dc8-9867-e8721f5c6272" providerId="ADAL" clId="{8D688748-2846-DC4C-9B86-9E26CF5391F2}"/>
    <pc:docChg chg="custSel modMainMaster">
      <pc:chgData name="Sara Hodgson Brown" userId="55abe0ab-6bea-4dc8-9867-e8721f5c6272" providerId="ADAL" clId="{8D688748-2846-DC4C-9B86-9E26CF5391F2}" dt="2024-06-20T06:24:55.455" v="25" actId="20577"/>
      <pc:docMkLst>
        <pc:docMk/>
      </pc:docMkLst>
    </pc:docChg>
  </pc:docChgLst>
  <pc:docChgLst>
    <pc:chgData name="Abbas Kassem" userId="b5422da9-d130-411e-8a14-2c174765e2f3" providerId="ADAL" clId="{E3E2CD13-EE3E-8148-84F3-CC1D5B6942C7}"/>
    <pc:docChg chg="custSel modSld modMainMaster">
      <pc:chgData name="Abbas Kassem" userId="b5422da9-d130-411e-8a14-2c174765e2f3" providerId="ADAL" clId="{E3E2CD13-EE3E-8148-84F3-CC1D5B6942C7}" dt="2024-06-30T23:17:29.609" v="17" actId="6264"/>
      <pc:docMkLst>
        <pc:docMk/>
      </pc:docMkLst>
      <pc:sldChg chg="addSp modSp mod chgLayout">
        <pc:chgData name="Abbas Kassem" userId="b5422da9-d130-411e-8a14-2c174765e2f3" providerId="ADAL" clId="{E3E2CD13-EE3E-8148-84F3-CC1D5B6942C7}" dt="2024-06-30T23:17:29.609" v="17" actId="6264"/>
        <pc:sldMkLst>
          <pc:docMk/>
          <pc:sldMk cId="1226646282" sldId="271"/>
        </pc:sldMkLst>
      </pc:sldChg>
    </pc:docChg>
  </pc:docChgLst>
  <pc:docChgLst>
    <pc:chgData name="Sara Hodgson Brown" userId="55abe0ab-6bea-4dc8-9867-e8721f5c6272" providerId="ADAL" clId="{7DFD47EF-8AC1-49AB-912B-D64701E19061}"/>
    <pc:docChg chg="undo custSel addSld delSld modSld sldOrd modMainMaster addSection delSection modSection">
      <pc:chgData name="Sara Hodgson Brown" userId="55abe0ab-6bea-4dc8-9867-e8721f5c6272" providerId="ADAL" clId="{7DFD47EF-8AC1-49AB-912B-D64701E19061}" dt="2024-12-11T13:30:10.213" v="1572" actId="20577"/>
      <pc:docMkLst>
        <pc:docMk/>
      </pc:docMkLst>
      <pc:sldChg chg="new del">
        <pc:chgData name="Sara Hodgson Brown" userId="55abe0ab-6bea-4dc8-9867-e8721f5c6272" providerId="ADAL" clId="{7DFD47EF-8AC1-49AB-912B-D64701E19061}" dt="2024-12-11T13:05:31.495" v="984" actId="47"/>
        <pc:sldMkLst>
          <pc:docMk/>
          <pc:sldMk cId="1390577487" sldId="256"/>
        </pc:sldMkLst>
      </pc:sldChg>
      <pc:sldChg chg="del">
        <pc:chgData name="Sara Hodgson Brown" userId="55abe0ab-6bea-4dc8-9867-e8721f5c6272" providerId="ADAL" clId="{7DFD47EF-8AC1-49AB-912B-D64701E19061}" dt="2024-12-11T09:38:58.662" v="420" actId="47"/>
        <pc:sldMkLst>
          <pc:docMk/>
          <pc:sldMk cId="1663618004" sldId="256"/>
        </pc:sldMkLst>
      </pc:sldChg>
      <pc:sldChg chg="new">
        <pc:chgData name="Sara Hodgson Brown" userId="55abe0ab-6bea-4dc8-9867-e8721f5c6272" providerId="ADAL" clId="{7DFD47EF-8AC1-49AB-912B-D64701E19061}" dt="2024-12-11T09:39:37.489" v="422" actId="680"/>
        <pc:sldMkLst>
          <pc:docMk/>
          <pc:sldMk cId="469213351" sldId="257"/>
        </pc:sldMkLst>
      </pc:sldChg>
      <pc:sldChg chg="del">
        <pc:chgData name="Sara Hodgson Brown" userId="55abe0ab-6bea-4dc8-9867-e8721f5c6272" providerId="ADAL" clId="{7DFD47EF-8AC1-49AB-912B-D64701E19061}" dt="2024-12-11T09:38:57.636" v="418" actId="47"/>
        <pc:sldMkLst>
          <pc:docMk/>
          <pc:sldMk cId="2404565117" sldId="257"/>
        </pc:sldMkLst>
      </pc:sldChg>
      <pc:sldChg chg="del">
        <pc:chgData name="Sara Hodgson Brown" userId="55abe0ab-6bea-4dc8-9867-e8721f5c6272" providerId="ADAL" clId="{7DFD47EF-8AC1-49AB-912B-D64701E19061}" dt="2024-12-11T09:38:57.358" v="417" actId="47"/>
        <pc:sldMkLst>
          <pc:docMk/>
          <pc:sldMk cId="907409833" sldId="258"/>
        </pc:sldMkLst>
      </pc:sldChg>
      <pc:sldChg chg="new">
        <pc:chgData name="Sara Hodgson Brown" userId="55abe0ab-6bea-4dc8-9867-e8721f5c6272" providerId="ADAL" clId="{7DFD47EF-8AC1-49AB-912B-D64701E19061}" dt="2024-12-11T09:41:29.969" v="427" actId="680"/>
        <pc:sldMkLst>
          <pc:docMk/>
          <pc:sldMk cId="1415409003" sldId="258"/>
        </pc:sldMkLst>
      </pc:sldChg>
      <pc:sldChg chg="addSp delSp modSp new del mod modClrScheme chgLayout">
        <pc:chgData name="Sara Hodgson Brown" userId="55abe0ab-6bea-4dc8-9867-e8721f5c6272" providerId="ADAL" clId="{7DFD47EF-8AC1-49AB-912B-D64701E19061}" dt="2024-12-11T09:40:23.209" v="426" actId="47"/>
        <pc:sldMkLst>
          <pc:docMk/>
          <pc:sldMk cId="3944665736" sldId="258"/>
        </pc:sldMkLst>
      </pc:sldChg>
      <pc:sldChg chg="del">
        <pc:chgData name="Sara Hodgson Brown" userId="55abe0ab-6bea-4dc8-9867-e8721f5c6272" providerId="ADAL" clId="{7DFD47EF-8AC1-49AB-912B-D64701E19061}" dt="2024-12-11T09:38:56.854" v="416" actId="47"/>
        <pc:sldMkLst>
          <pc:docMk/>
          <pc:sldMk cId="2390463862" sldId="259"/>
        </pc:sldMkLst>
      </pc:sldChg>
      <pc:sldChg chg="new">
        <pc:chgData name="Sara Hodgson Brown" userId="55abe0ab-6bea-4dc8-9867-e8721f5c6272" providerId="ADAL" clId="{7DFD47EF-8AC1-49AB-912B-D64701E19061}" dt="2024-12-11T09:41:38.177" v="428" actId="680"/>
        <pc:sldMkLst>
          <pc:docMk/>
          <pc:sldMk cId="3259018397" sldId="259"/>
        </pc:sldMkLst>
      </pc:sldChg>
      <pc:sldChg chg="new">
        <pc:chgData name="Sara Hodgson Brown" userId="55abe0ab-6bea-4dc8-9867-e8721f5c6272" providerId="ADAL" clId="{7DFD47EF-8AC1-49AB-912B-D64701E19061}" dt="2024-12-11T09:41:43.032" v="429" actId="680"/>
        <pc:sldMkLst>
          <pc:docMk/>
          <pc:sldMk cId="464979473" sldId="260"/>
        </pc:sldMkLst>
      </pc:sldChg>
      <pc:sldChg chg="del">
        <pc:chgData name="Sara Hodgson Brown" userId="55abe0ab-6bea-4dc8-9867-e8721f5c6272" providerId="ADAL" clId="{7DFD47EF-8AC1-49AB-912B-D64701E19061}" dt="2024-12-11T09:38:56.633" v="415" actId="47"/>
        <pc:sldMkLst>
          <pc:docMk/>
          <pc:sldMk cId="1314202843" sldId="260"/>
        </pc:sldMkLst>
      </pc:sldChg>
      <pc:sldChg chg="new">
        <pc:chgData name="Sara Hodgson Brown" userId="55abe0ab-6bea-4dc8-9867-e8721f5c6272" providerId="ADAL" clId="{7DFD47EF-8AC1-49AB-912B-D64701E19061}" dt="2024-12-11T09:41:48.935" v="430" actId="680"/>
        <pc:sldMkLst>
          <pc:docMk/>
          <pc:sldMk cId="2081362450" sldId="261"/>
        </pc:sldMkLst>
      </pc:sldChg>
      <pc:sldChg chg="del">
        <pc:chgData name="Sara Hodgson Brown" userId="55abe0ab-6bea-4dc8-9867-e8721f5c6272" providerId="ADAL" clId="{7DFD47EF-8AC1-49AB-912B-D64701E19061}" dt="2024-12-11T09:38:56.444" v="414" actId="47"/>
        <pc:sldMkLst>
          <pc:docMk/>
          <pc:sldMk cId="3559894617" sldId="261"/>
        </pc:sldMkLst>
      </pc:sldChg>
      <pc:sldChg chg="del">
        <pc:chgData name="Sara Hodgson Brown" userId="55abe0ab-6bea-4dc8-9867-e8721f5c6272" providerId="ADAL" clId="{7DFD47EF-8AC1-49AB-912B-D64701E19061}" dt="2024-12-11T09:38:56.240" v="413" actId="47"/>
        <pc:sldMkLst>
          <pc:docMk/>
          <pc:sldMk cId="313700263" sldId="262"/>
        </pc:sldMkLst>
      </pc:sldChg>
      <pc:sldChg chg="new">
        <pc:chgData name="Sara Hodgson Brown" userId="55abe0ab-6bea-4dc8-9867-e8721f5c6272" providerId="ADAL" clId="{7DFD47EF-8AC1-49AB-912B-D64701E19061}" dt="2024-12-11T09:41:52.911" v="431" actId="680"/>
        <pc:sldMkLst>
          <pc:docMk/>
          <pc:sldMk cId="2805220324" sldId="262"/>
        </pc:sldMkLst>
      </pc:sldChg>
      <pc:sldChg chg="del">
        <pc:chgData name="Sara Hodgson Brown" userId="55abe0ab-6bea-4dc8-9867-e8721f5c6272" providerId="ADAL" clId="{7DFD47EF-8AC1-49AB-912B-D64701E19061}" dt="2024-12-11T09:13:54.788" v="18" actId="47"/>
        <pc:sldMkLst>
          <pc:docMk/>
          <pc:sldMk cId="2168582299" sldId="263"/>
        </pc:sldMkLst>
      </pc:sldChg>
      <pc:sldChg chg="new">
        <pc:chgData name="Sara Hodgson Brown" userId="55abe0ab-6bea-4dc8-9867-e8721f5c6272" providerId="ADAL" clId="{7DFD47EF-8AC1-49AB-912B-D64701E19061}" dt="2024-12-11T09:41:56.608" v="432" actId="680"/>
        <pc:sldMkLst>
          <pc:docMk/>
          <pc:sldMk cId="3549752040" sldId="263"/>
        </pc:sldMkLst>
      </pc:sldChg>
      <pc:sldChg chg="del">
        <pc:chgData name="Sara Hodgson Brown" userId="55abe0ab-6bea-4dc8-9867-e8721f5c6272" providerId="ADAL" clId="{7DFD47EF-8AC1-49AB-912B-D64701E19061}" dt="2024-12-11T09:13:56.358" v="19" actId="47"/>
        <pc:sldMkLst>
          <pc:docMk/>
          <pc:sldMk cId="3105944596" sldId="264"/>
        </pc:sldMkLst>
      </pc:sldChg>
      <pc:sldChg chg="new">
        <pc:chgData name="Sara Hodgson Brown" userId="55abe0ab-6bea-4dc8-9867-e8721f5c6272" providerId="ADAL" clId="{7DFD47EF-8AC1-49AB-912B-D64701E19061}" dt="2024-12-11T09:41:59.624" v="433" actId="680"/>
        <pc:sldMkLst>
          <pc:docMk/>
          <pc:sldMk cId="4093921776" sldId="264"/>
        </pc:sldMkLst>
      </pc:sldChg>
      <pc:sldChg chg="new del">
        <pc:chgData name="Sara Hodgson Brown" userId="55abe0ab-6bea-4dc8-9867-e8721f5c6272" providerId="ADAL" clId="{7DFD47EF-8AC1-49AB-912B-D64701E19061}" dt="2024-12-11T09:42:03.434" v="435" actId="47"/>
        <pc:sldMkLst>
          <pc:docMk/>
          <pc:sldMk cId="1297540008" sldId="265"/>
        </pc:sldMkLst>
      </pc:sldChg>
      <pc:sldChg chg="new">
        <pc:chgData name="Sara Hodgson Brown" userId="55abe0ab-6bea-4dc8-9867-e8721f5c6272" providerId="ADAL" clId="{7DFD47EF-8AC1-49AB-912B-D64701E19061}" dt="2024-12-11T09:42:07.913" v="436" actId="680"/>
        <pc:sldMkLst>
          <pc:docMk/>
          <pc:sldMk cId="1461675923" sldId="265"/>
        </pc:sldMkLst>
      </pc:sldChg>
      <pc:sldChg chg="new">
        <pc:chgData name="Sara Hodgson Brown" userId="55abe0ab-6bea-4dc8-9867-e8721f5c6272" providerId="ADAL" clId="{7DFD47EF-8AC1-49AB-912B-D64701E19061}" dt="2024-12-11T09:42:11.848" v="437" actId="680"/>
        <pc:sldMkLst>
          <pc:docMk/>
          <pc:sldMk cId="3483866542" sldId="266"/>
        </pc:sldMkLst>
      </pc:sldChg>
      <pc:sldChg chg="new">
        <pc:chgData name="Sara Hodgson Brown" userId="55abe0ab-6bea-4dc8-9867-e8721f5c6272" providerId="ADAL" clId="{7DFD47EF-8AC1-49AB-912B-D64701E19061}" dt="2024-12-11T09:42:15.202" v="438" actId="680"/>
        <pc:sldMkLst>
          <pc:docMk/>
          <pc:sldMk cId="3716187986" sldId="267"/>
        </pc:sldMkLst>
      </pc:sldChg>
      <pc:sldChg chg="del">
        <pc:chgData name="Sara Hodgson Brown" userId="55abe0ab-6bea-4dc8-9867-e8721f5c6272" providerId="ADAL" clId="{7DFD47EF-8AC1-49AB-912B-D64701E19061}" dt="2024-12-11T09:14:18.184" v="22" actId="47"/>
        <pc:sldMkLst>
          <pc:docMk/>
          <pc:sldMk cId="12072110" sldId="268"/>
        </pc:sldMkLst>
      </pc:sldChg>
      <pc:sldChg chg="new">
        <pc:chgData name="Sara Hodgson Brown" userId="55abe0ab-6bea-4dc8-9867-e8721f5c6272" providerId="ADAL" clId="{7DFD47EF-8AC1-49AB-912B-D64701E19061}" dt="2024-12-11T09:42:21.331" v="439" actId="680"/>
        <pc:sldMkLst>
          <pc:docMk/>
          <pc:sldMk cId="2493801362" sldId="268"/>
        </pc:sldMkLst>
      </pc:sldChg>
      <pc:sldChg chg="new">
        <pc:chgData name="Sara Hodgson Brown" userId="55abe0ab-6bea-4dc8-9867-e8721f5c6272" providerId="ADAL" clId="{7DFD47EF-8AC1-49AB-912B-D64701E19061}" dt="2024-12-11T09:42:24.632" v="440" actId="680"/>
        <pc:sldMkLst>
          <pc:docMk/>
          <pc:sldMk cId="2849201677" sldId="269"/>
        </pc:sldMkLst>
      </pc:sldChg>
      <pc:sldChg chg="del">
        <pc:chgData name="Sara Hodgson Brown" userId="55abe0ab-6bea-4dc8-9867-e8721f5c6272" providerId="ADAL" clId="{7DFD47EF-8AC1-49AB-912B-D64701E19061}" dt="2024-12-11T09:14:19.726" v="23" actId="47"/>
        <pc:sldMkLst>
          <pc:docMk/>
          <pc:sldMk cId="3653764745" sldId="269"/>
        </pc:sldMkLst>
      </pc:sldChg>
      <pc:sldChg chg="new">
        <pc:chgData name="Sara Hodgson Brown" userId="55abe0ab-6bea-4dc8-9867-e8721f5c6272" providerId="ADAL" clId="{7DFD47EF-8AC1-49AB-912B-D64701E19061}" dt="2024-12-11T09:42:28.782" v="441" actId="680"/>
        <pc:sldMkLst>
          <pc:docMk/>
          <pc:sldMk cId="2027630654" sldId="270"/>
        </pc:sldMkLst>
      </pc:sldChg>
      <pc:sldChg chg="del">
        <pc:chgData name="Sara Hodgson Brown" userId="55abe0ab-6bea-4dc8-9867-e8721f5c6272" providerId="ADAL" clId="{7DFD47EF-8AC1-49AB-912B-D64701E19061}" dt="2024-12-11T09:14:20.888" v="24" actId="47"/>
        <pc:sldMkLst>
          <pc:docMk/>
          <pc:sldMk cId="4053317287" sldId="270"/>
        </pc:sldMkLst>
      </pc:sldChg>
      <pc:sldChg chg="del">
        <pc:chgData name="Sara Hodgson Brown" userId="55abe0ab-6bea-4dc8-9867-e8721f5c6272" providerId="ADAL" clId="{7DFD47EF-8AC1-49AB-912B-D64701E19061}" dt="2024-12-11T09:14:22.584" v="25" actId="47"/>
        <pc:sldMkLst>
          <pc:docMk/>
          <pc:sldMk cId="1226646282" sldId="271"/>
        </pc:sldMkLst>
      </pc:sldChg>
      <pc:sldChg chg="new">
        <pc:chgData name="Sara Hodgson Brown" userId="55abe0ab-6bea-4dc8-9867-e8721f5c6272" providerId="ADAL" clId="{7DFD47EF-8AC1-49AB-912B-D64701E19061}" dt="2024-12-11T09:42:32.206" v="442" actId="680"/>
        <pc:sldMkLst>
          <pc:docMk/>
          <pc:sldMk cId="1808167640" sldId="271"/>
        </pc:sldMkLst>
      </pc:sldChg>
      <pc:sldChg chg="new">
        <pc:chgData name="Sara Hodgson Brown" userId="55abe0ab-6bea-4dc8-9867-e8721f5c6272" providerId="ADAL" clId="{7DFD47EF-8AC1-49AB-912B-D64701E19061}" dt="2024-12-11T09:42:35.599" v="443" actId="680"/>
        <pc:sldMkLst>
          <pc:docMk/>
          <pc:sldMk cId="2106988802" sldId="272"/>
        </pc:sldMkLst>
      </pc:sldChg>
      <pc:sldChg chg="del">
        <pc:chgData name="Sara Hodgson Brown" userId="55abe0ab-6bea-4dc8-9867-e8721f5c6272" providerId="ADAL" clId="{7DFD47EF-8AC1-49AB-912B-D64701E19061}" dt="2024-12-11T09:14:25.934" v="26" actId="47"/>
        <pc:sldMkLst>
          <pc:docMk/>
          <pc:sldMk cId="2601560280" sldId="272"/>
        </pc:sldMkLst>
      </pc:sldChg>
      <pc:sldChg chg="add del">
        <pc:chgData name="Sara Hodgson Brown" userId="55abe0ab-6bea-4dc8-9867-e8721f5c6272" providerId="ADAL" clId="{7DFD47EF-8AC1-49AB-912B-D64701E19061}" dt="2024-12-11T09:15:32.843" v="29" actId="47"/>
        <pc:sldMkLst>
          <pc:docMk/>
          <pc:sldMk cId="377932196" sldId="273"/>
        </pc:sldMkLst>
      </pc:sldChg>
      <pc:sldChg chg="new">
        <pc:chgData name="Sara Hodgson Brown" userId="55abe0ab-6bea-4dc8-9867-e8721f5c6272" providerId="ADAL" clId="{7DFD47EF-8AC1-49AB-912B-D64701E19061}" dt="2024-12-11T09:42:39.023" v="444" actId="680"/>
        <pc:sldMkLst>
          <pc:docMk/>
          <pc:sldMk cId="4136745646" sldId="273"/>
        </pc:sldMkLst>
      </pc:sldChg>
      <pc:sldChg chg="new">
        <pc:chgData name="Sara Hodgson Brown" userId="55abe0ab-6bea-4dc8-9867-e8721f5c6272" providerId="ADAL" clId="{7DFD47EF-8AC1-49AB-912B-D64701E19061}" dt="2024-12-11T09:42:42.184" v="445" actId="680"/>
        <pc:sldMkLst>
          <pc:docMk/>
          <pc:sldMk cId="1435093245" sldId="274"/>
        </pc:sldMkLst>
      </pc:sldChg>
      <pc:sldChg chg="del">
        <pc:chgData name="Sara Hodgson Brown" userId="55abe0ab-6bea-4dc8-9867-e8721f5c6272" providerId="ADAL" clId="{7DFD47EF-8AC1-49AB-912B-D64701E19061}" dt="2024-12-11T09:15:34.446" v="30" actId="47"/>
        <pc:sldMkLst>
          <pc:docMk/>
          <pc:sldMk cId="3267634690" sldId="274"/>
        </pc:sldMkLst>
      </pc:sldChg>
      <pc:sldChg chg="del">
        <pc:chgData name="Sara Hodgson Brown" userId="55abe0ab-6bea-4dc8-9867-e8721f5c6272" providerId="ADAL" clId="{7DFD47EF-8AC1-49AB-912B-D64701E19061}" dt="2024-12-11T09:15:35.483" v="31" actId="47"/>
        <pc:sldMkLst>
          <pc:docMk/>
          <pc:sldMk cId="983441226" sldId="275"/>
        </pc:sldMkLst>
      </pc:sldChg>
      <pc:sldChg chg="new">
        <pc:chgData name="Sara Hodgson Brown" userId="55abe0ab-6bea-4dc8-9867-e8721f5c6272" providerId="ADAL" clId="{7DFD47EF-8AC1-49AB-912B-D64701E19061}" dt="2024-12-11T09:42:47.542" v="446" actId="680"/>
        <pc:sldMkLst>
          <pc:docMk/>
          <pc:sldMk cId="3978091542" sldId="275"/>
        </pc:sldMkLst>
      </pc:sldChg>
      <pc:sldChg chg="del">
        <pc:chgData name="Sara Hodgson Brown" userId="55abe0ab-6bea-4dc8-9867-e8721f5c6272" providerId="ADAL" clId="{7DFD47EF-8AC1-49AB-912B-D64701E19061}" dt="2024-12-11T09:15:36.205" v="32" actId="47"/>
        <pc:sldMkLst>
          <pc:docMk/>
          <pc:sldMk cId="520142420" sldId="276"/>
        </pc:sldMkLst>
      </pc:sldChg>
      <pc:sldChg chg="new">
        <pc:chgData name="Sara Hodgson Brown" userId="55abe0ab-6bea-4dc8-9867-e8721f5c6272" providerId="ADAL" clId="{7DFD47EF-8AC1-49AB-912B-D64701E19061}" dt="2024-12-11T09:43:03.761" v="447" actId="680"/>
        <pc:sldMkLst>
          <pc:docMk/>
          <pc:sldMk cId="3693335688" sldId="276"/>
        </pc:sldMkLst>
      </pc:sldChg>
      <pc:sldChg chg="addSp modSp new">
        <pc:chgData name="Sara Hodgson Brown" userId="55abe0ab-6bea-4dc8-9867-e8721f5c6272" providerId="ADAL" clId="{7DFD47EF-8AC1-49AB-912B-D64701E19061}" dt="2024-12-11T12:14:37.599" v="820"/>
        <pc:sldMkLst>
          <pc:docMk/>
          <pc:sldMk cId="1040751840" sldId="277"/>
        </pc:sldMkLst>
      </pc:sldChg>
      <pc:sldChg chg="del">
        <pc:chgData name="Sara Hodgson Brown" userId="55abe0ab-6bea-4dc8-9867-e8721f5c6272" providerId="ADAL" clId="{7DFD47EF-8AC1-49AB-912B-D64701E19061}" dt="2024-12-11T09:15:37.243" v="33" actId="47"/>
        <pc:sldMkLst>
          <pc:docMk/>
          <pc:sldMk cId="2670575080" sldId="277"/>
        </pc:sldMkLst>
      </pc:sldChg>
      <pc:sldChg chg="new">
        <pc:chgData name="Sara Hodgson Brown" userId="55abe0ab-6bea-4dc8-9867-e8721f5c6272" providerId="ADAL" clId="{7DFD47EF-8AC1-49AB-912B-D64701E19061}" dt="2024-12-11T12:15:18.554" v="821" actId="680"/>
        <pc:sldMkLst>
          <pc:docMk/>
          <pc:sldMk cId="793063824" sldId="278"/>
        </pc:sldMkLst>
      </pc:sldChg>
      <pc:sldChg chg="del">
        <pc:chgData name="Sara Hodgson Brown" userId="55abe0ab-6bea-4dc8-9867-e8721f5c6272" providerId="ADAL" clId="{7DFD47EF-8AC1-49AB-912B-D64701E19061}" dt="2024-12-11T09:15:38.734" v="34" actId="47"/>
        <pc:sldMkLst>
          <pc:docMk/>
          <pc:sldMk cId="3105621307" sldId="278"/>
        </pc:sldMkLst>
      </pc:sldChg>
      <pc:sldChg chg="new">
        <pc:chgData name="Sara Hodgson Brown" userId="55abe0ab-6bea-4dc8-9867-e8721f5c6272" providerId="ADAL" clId="{7DFD47EF-8AC1-49AB-912B-D64701E19061}" dt="2024-12-11T12:15:21.609" v="822" actId="680"/>
        <pc:sldMkLst>
          <pc:docMk/>
          <pc:sldMk cId="40559466" sldId="279"/>
        </pc:sldMkLst>
      </pc:sldChg>
      <pc:sldChg chg="del">
        <pc:chgData name="Sara Hodgson Brown" userId="55abe0ab-6bea-4dc8-9867-e8721f5c6272" providerId="ADAL" clId="{7DFD47EF-8AC1-49AB-912B-D64701E19061}" dt="2024-12-11T09:38:56.035" v="412" actId="47"/>
        <pc:sldMkLst>
          <pc:docMk/>
          <pc:sldMk cId="1500751946" sldId="279"/>
        </pc:sldMkLst>
      </pc:sldChg>
      <pc:sldChg chg="del">
        <pc:chgData name="Sara Hodgson Brown" userId="55abe0ab-6bea-4dc8-9867-e8721f5c6272" providerId="ADAL" clId="{7DFD47EF-8AC1-49AB-912B-D64701E19061}" dt="2024-12-11T09:15:43.710" v="35" actId="47"/>
        <pc:sldMkLst>
          <pc:docMk/>
          <pc:sldMk cId="810085325" sldId="280"/>
        </pc:sldMkLst>
      </pc:sldChg>
      <pc:sldChg chg="new">
        <pc:chgData name="Sara Hodgson Brown" userId="55abe0ab-6bea-4dc8-9867-e8721f5c6272" providerId="ADAL" clId="{7DFD47EF-8AC1-49AB-912B-D64701E19061}" dt="2024-12-11T12:15:27.163" v="823" actId="680"/>
        <pc:sldMkLst>
          <pc:docMk/>
          <pc:sldMk cId="2786227322" sldId="280"/>
        </pc:sldMkLst>
      </pc:sldChg>
      <pc:sldChg chg="del">
        <pc:chgData name="Sara Hodgson Brown" userId="55abe0ab-6bea-4dc8-9867-e8721f5c6272" providerId="ADAL" clId="{7DFD47EF-8AC1-49AB-912B-D64701E19061}" dt="2024-12-11T09:38:55.767" v="411" actId="47"/>
        <pc:sldMkLst>
          <pc:docMk/>
          <pc:sldMk cId="1412059186" sldId="281"/>
        </pc:sldMkLst>
      </pc:sldChg>
      <pc:sldChg chg="new">
        <pc:chgData name="Sara Hodgson Brown" userId="55abe0ab-6bea-4dc8-9867-e8721f5c6272" providerId="ADAL" clId="{7DFD47EF-8AC1-49AB-912B-D64701E19061}" dt="2024-12-11T12:15:30.492" v="824" actId="680"/>
        <pc:sldMkLst>
          <pc:docMk/>
          <pc:sldMk cId="2991223305" sldId="281"/>
        </pc:sldMkLst>
      </pc:sldChg>
      <pc:sldChg chg="new">
        <pc:chgData name="Sara Hodgson Brown" userId="55abe0ab-6bea-4dc8-9867-e8721f5c6272" providerId="ADAL" clId="{7DFD47EF-8AC1-49AB-912B-D64701E19061}" dt="2024-12-11T12:15:32.471" v="825" actId="680"/>
        <pc:sldMkLst>
          <pc:docMk/>
          <pc:sldMk cId="1681886489" sldId="282"/>
        </pc:sldMkLst>
      </pc:sldChg>
      <pc:sldChg chg="del">
        <pc:chgData name="Sara Hodgson Brown" userId="55abe0ab-6bea-4dc8-9867-e8721f5c6272" providerId="ADAL" clId="{7DFD47EF-8AC1-49AB-912B-D64701E19061}" dt="2024-12-11T09:38:49.998" v="410" actId="47"/>
        <pc:sldMkLst>
          <pc:docMk/>
          <pc:sldMk cId="3164448564" sldId="282"/>
        </pc:sldMkLst>
      </pc:sldChg>
      <pc:sldChg chg="del">
        <pc:chgData name="Sara Hodgson Brown" userId="55abe0ab-6bea-4dc8-9867-e8721f5c6272" providerId="ADAL" clId="{7DFD47EF-8AC1-49AB-912B-D64701E19061}" dt="2024-12-11T09:38:44.943" v="407" actId="47"/>
        <pc:sldMkLst>
          <pc:docMk/>
          <pc:sldMk cId="2103481235" sldId="283"/>
        </pc:sldMkLst>
      </pc:sldChg>
      <pc:sldChg chg="new">
        <pc:chgData name="Sara Hodgson Brown" userId="55abe0ab-6bea-4dc8-9867-e8721f5c6272" providerId="ADAL" clId="{7DFD47EF-8AC1-49AB-912B-D64701E19061}" dt="2024-12-11T12:15:42.711" v="826" actId="680"/>
        <pc:sldMkLst>
          <pc:docMk/>
          <pc:sldMk cId="3682317098" sldId="283"/>
        </pc:sldMkLst>
      </pc:sldChg>
      <pc:sldChg chg="new">
        <pc:chgData name="Sara Hodgson Brown" userId="55abe0ab-6bea-4dc8-9867-e8721f5c6272" providerId="ADAL" clId="{7DFD47EF-8AC1-49AB-912B-D64701E19061}" dt="2024-12-11T12:15:45.729" v="827" actId="680"/>
        <pc:sldMkLst>
          <pc:docMk/>
          <pc:sldMk cId="1277592921" sldId="284"/>
        </pc:sldMkLst>
      </pc:sldChg>
      <pc:sldChg chg="del">
        <pc:chgData name="Sara Hodgson Brown" userId="55abe0ab-6bea-4dc8-9867-e8721f5c6272" providerId="ADAL" clId="{7DFD47EF-8AC1-49AB-912B-D64701E19061}" dt="2024-12-11T09:38:46.514" v="408" actId="47"/>
        <pc:sldMkLst>
          <pc:docMk/>
          <pc:sldMk cId="2357670213" sldId="284"/>
        </pc:sldMkLst>
      </pc:sldChg>
      <pc:sldChg chg="del">
        <pc:chgData name="Sara Hodgson Brown" userId="55abe0ab-6bea-4dc8-9867-e8721f5c6272" providerId="ADAL" clId="{7DFD47EF-8AC1-49AB-912B-D64701E19061}" dt="2024-12-11T09:14:12.148" v="21" actId="47"/>
        <pc:sldMkLst>
          <pc:docMk/>
          <pc:sldMk cId="2377966482" sldId="285"/>
        </pc:sldMkLst>
      </pc:sldChg>
      <pc:sldChg chg="new">
        <pc:chgData name="Sara Hodgson Brown" userId="55abe0ab-6bea-4dc8-9867-e8721f5c6272" providerId="ADAL" clId="{7DFD47EF-8AC1-49AB-912B-D64701E19061}" dt="2024-12-11T12:15:56.985" v="828" actId="680"/>
        <pc:sldMkLst>
          <pc:docMk/>
          <pc:sldMk cId="3919949645" sldId="285"/>
        </pc:sldMkLst>
      </pc:sldChg>
      <pc:sldChg chg="new">
        <pc:chgData name="Sara Hodgson Brown" userId="55abe0ab-6bea-4dc8-9867-e8721f5c6272" providerId="ADAL" clId="{7DFD47EF-8AC1-49AB-912B-D64701E19061}" dt="2024-12-11T12:16:00.916" v="829" actId="680"/>
        <pc:sldMkLst>
          <pc:docMk/>
          <pc:sldMk cId="1222348303" sldId="286"/>
        </pc:sldMkLst>
      </pc:sldChg>
      <pc:sldChg chg="del">
        <pc:chgData name="Sara Hodgson Brown" userId="55abe0ab-6bea-4dc8-9867-e8721f5c6272" providerId="ADAL" clId="{7DFD47EF-8AC1-49AB-912B-D64701E19061}" dt="2024-12-11T09:38:47.297" v="409" actId="47"/>
        <pc:sldMkLst>
          <pc:docMk/>
          <pc:sldMk cId="3879241143" sldId="286"/>
        </pc:sldMkLst>
      </pc:sldChg>
      <pc:sldChg chg="new">
        <pc:chgData name="Sara Hodgson Brown" userId="55abe0ab-6bea-4dc8-9867-e8721f5c6272" providerId="ADAL" clId="{7DFD47EF-8AC1-49AB-912B-D64701E19061}" dt="2024-12-11T12:16:04.656" v="830" actId="680"/>
        <pc:sldMkLst>
          <pc:docMk/>
          <pc:sldMk cId="957731022" sldId="287"/>
        </pc:sldMkLst>
      </pc:sldChg>
      <pc:sldChg chg="new">
        <pc:chgData name="Sara Hodgson Brown" userId="55abe0ab-6bea-4dc8-9867-e8721f5c6272" providerId="ADAL" clId="{7DFD47EF-8AC1-49AB-912B-D64701E19061}" dt="2024-12-11T12:16:10.258" v="831" actId="680"/>
        <pc:sldMkLst>
          <pc:docMk/>
          <pc:sldMk cId="1113756703" sldId="288"/>
        </pc:sldMkLst>
      </pc:sldChg>
      <pc:sldChg chg="new">
        <pc:chgData name="Sara Hodgson Brown" userId="55abe0ab-6bea-4dc8-9867-e8721f5c6272" providerId="ADAL" clId="{7DFD47EF-8AC1-49AB-912B-D64701E19061}" dt="2024-12-11T12:16:27.208" v="832" actId="680"/>
        <pc:sldMkLst>
          <pc:docMk/>
          <pc:sldMk cId="679130285" sldId="289"/>
        </pc:sldMkLst>
      </pc:sldChg>
      <pc:sldChg chg="new">
        <pc:chgData name="Sara Hodgson Brown" userId="55abe0ab-6bea-4dc8-9867-e8721f5c6272" providerId="ADAL" clId="{7DFD47EF-8AC1-49AB-912B-D64701E19061}" dt="2024-12-11T12:16:30.881" v="833" actId="680"/>
        <pc:sldMkLst>
          <pc:docMk/>
          <pc:sldMk cId="3554620382" sldId="290"/>
        </pc:sldMkLst>
      </pc:sldChg>
      <pc:sldChg chg="new">
        <pc:chgData name="Sara Hodgson Brown" userId="55abe0ab-6bea-4dc8-9867-e8721f5c6272" providerId="ADAL" clId="{7DFD47EF-8AC1-49AB-912B-D64701E19061}" dt="2024-12-11T12:16:33.774" v="834" actId="680"/>
        <pc:sldMkLst>
          <pc:docMk/>
          <pc:sldMk cId="2396197419" sldId="291"/>
        </pc:sldMkLst>
      </pc:sldChg>
      <pc:sldChg chg="new">
        <pc:chgData name="Sara Hodgson Brown" userId="55abe0ab-6bea-4dc8-9867-e8721f5c6272" providerId="ADAL" clId="{7DFD47EF-8AC1-49AB-912B-D64701E19061}" dt="2024-12-11T12:16:37.245" v="835" actId="680"/>
        <pc:sldMkLst>
          <pc:docMk/>
          <pc:sldMk cId="3876165298" sldId="292"/>
        </pc:sldMkLst>
      </pc:sldChg>
      <pc:sldChg chg="new">
        <pc:chgData name="Sara Hodgson Brown" userId="55abe0ab-6bea-4dc8-9867-e8721f5c6272" providerId="ADAL" clId="{7DFD47EF-8AC1-49AB-912B-D64701E19061}" dt="2024-12-11T12:16:40.686" v="836" actId="680"/>
        <pc:sldMkLst>
          <pc:docMk/>
          <pc:sldMk cId="757948565" sldId="293"/>
        </pc:sldMkLst>
      </pc:sldChg>
      <pc:sldChg chg="new">
        <pc:chgData name="Sara Hodgson Brown" userId="55abe0ab-6bea-4dc8-9867-e8721f5c6272" providerId="ADAL" clId="{7DFD47EF-8AC1-49AB-912B-D64701E19061}" dt="2024-12-11T12:16:43.579" v="837" actId="680"/>
        <pc:sldMkLst>
          <pc:docMk/>
          <pc:sldMk cId="3603853743" sldId="294"/>
        </pc:sldMkLst>
      </pc:sldChg>
      <pc:sldChg chg="new">
        <pc:chgData name="Sara Hodgson Brown" userId="55abe0ab-6bea-4dc8-9867-e8721f5c6272" providerId="ADAL" clId="{7DFD47EF-8AC1-49AB-912B-D64701E19061}" dt="2024-12-11T12:16:46.858" v="838" actId="680"/>
        <pc:sldMkLst>
          <pc:docMk/>
          <pc:sldMk cId="4152788124" sldId="295"/>
        </pc:sldMkLst>
      </pc:sldChg>
      <pc:sldChg chg="addSp delSp modSp new mod ord chgLayout">
        <pc:chgData name="Sara Hodgson Brown" userId="55abe0ab-6bea-4dc8-9867-e8721f5c6272" providerId="ADAL" clId="{7DFD47EF-8AC1-49AB-912B-D64701E19061}" dt="2024-12-11T13:08:52.300" v="1001" actId="6264"/>
        <pc:sldMkLst>
          <pc:docMk/>
          <pc:sldMk cId="1403942853" sldId="296"/>
        </pc:sldMkLst>
      </pc:sldChg>
      <pc:sldChg chg="new del">
        <pc:chgData name="Sara Hodgson Brown" userId="55abe0ab-6bea-4dc8-9867-e8721f5c6272" providerId="ADAL" clId="{7DFD47EF-8AC1-49AB-912B-D64701E19061}" dt="2024-12-11T13:10:30.199" v="1003" actId="47"/>
        <pc:sldMkLst>
          <pc:docMk/>
          <pc:sldMk cId="1151523618" sldId="297"/>
        </pc:sldMkLst>
      </pc:sldChg>
      <pc:sldChg chg="del">
        <pc:chgData name="Sara Hodgson Brown" userId="55abe0ab-6bea-4dc8-9867-e8721f5c6272" providerId="ADAL" clId="{7DFD47EF-8AC1-49AB-912B-D64701E19061}" dt="2024-12-11T09:13:58.902" v="20" actId="47"/>
        <pc:sldMkLst>
          <pc:docMk/>
          <pc:sldMk cId="2456305115" sldId="298"/>
        </pc:sldMkLst>
      </pc:sldChg>
      <pc:sldChg chg="add del">
        <pc:chgData name="Sara Hodgson Brown" userId="55abe0ab-6bea-4dc8-9867-e8721f5c6272" providerId="ADAL" clId="{7DFD47EF-8AC1-49AB-912B-D64701E19061}" dt="2024-12-11T09:38:58.176" v="419" actId="47"/>
        <pc:sldMkLst>
          <pc:docMk/>
          <pc:sldMk cId="2420751185" sldId="1758"/>
        </pc:sldMkLst>
      </pc:sldChg>
      <pc:sldMasterChg chg="addSldLayout delSldLayout modSldLayout sldLayoutOrd">
        <pc:chgData name="Sara Hodgson Brown" userId="55abe0ab-6bea-4dc8-9867-e8721f5c6272" providerId="ADAL" clId="{7DFD47EF-8AC1-49AB-912B-D64701E19061}" dt="2024-12-11T13:30:10.213" v="1572" actId="20577"/>
        <pc:sldMasterMkLst>
          <pc:docMk/>
          <pc:sldMasterMk cId="2142349000" sldId="2147486213"/>
        </pc:sldMasterMkLst>
        <pc:sldLayoutChg chg="addSp modSp">
          <pc:chgData name="Sara Hodgson Brown" userId="55abe0ab-6bea-4dc8-9867-e8721f5c6272" providerId="ADAL" clId="{7DFD47EF-8AC1-49AB-912B-D64701E19061}" dt="2024-12-11T09:19:20.603" v="40"/>
          <pc:sldLayoutMkLst>
            <pc:docMk/>
            <pc:sldMasterMk cId="2142349000" sldId="2147486213"/>
            <pc:sldLayoutMk cId="3668098210" sldId="2147486215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19:25.213" v="845"/>
          <pc:sldLayoutMkLst>
            <pc:docMk/>
            <pc:sldMasterMk cId="2142349000" sldId="2147486213"/>
            <pc:sldLayoutMk cId="1369028333" sldId="2147486216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19:29.668" v="847"/>
          <pc:sldLayoutMkLst>
            <pc:docMk/>
            <pc:sldMasterMk cId="2142349000" sldId="2147486213"/>
            <pc:sldLayoutMk cId="1506473474" sldId="2147486217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19:33.495" v="849"/>
          <pc:sldLayoutMkLst>
            <pc:docMk/>
            <pc:sldMasterMk cId="2142349000" sldId="2147486213"/>
            <pc:sldLayoutMk cId="3448645769" sldId="2147486218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19:46.766" v="851"/>
          <pc:sldLayoutMkLst>
            <pc:docMk/>
            <pc:sldMasterMk cId="2142349000" sldId="2147486213"/>
            <pc:sldLayoutMk cId="437039705" sldId="2147486219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19:49.940" v="853"/>
          <pc:sldLayoutMkLst>
            <pc:docMk/>
            <pc:sldMasterMk cId="2142349000" sldId="2147486213"/>
            <pc:sldLayoutMk cId="3615439049" sldId="2147486220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09:29:02.038" v="317" actId="13926"/>
          <pc:sldLayoutMkLst>
            <pc:docMk/>
            <pc:sldMasterMk cId="2142349000" sldId="2147486213"/>
            <pc:sldLayoutMk cId="2707432829" sldId="2147486221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09:12:33.041" v="15"/>
          <pc:sldLayoutMkLst>
            <pc:docMk/>
            <pc:sldMasterMk cId="2142349000" sldId="2147486213"/>
            <pc:sldLayoutMk cId="2119873841" sldId="2147486222"/>
          </pc:sldLayoutMkLst>
        </pc:sldLayoutChg>
        <pc:sldLayoutChg chg="delSp mod">
          <pc:chgData name="Sara Hodgson Brown" userId="55abe0ab-6bea-4dc8-9867-e8721f5c6272" providerId="ADAL" clId="{7DFD47EF-8AC1-49AB-912B-D64701E19061}" dt="2024-12-11T09:12:39.433" v="16" actId="478"/>
          <pc:sldLayoutMkLst>
            <pc:docMk/>
            <pc:sldMasterMk cId="2142349000" sldId="2147486213"/>
            <pc:sldLayoutMk cId="3509810934" sldId="2147486223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19:12.485" v="841" actId="207"/>
          <pc:sldLayoutMkLst>
            <pc:docMk/>
            <pc:sldMasterMk cId="2142349000" sldId="2147486213"/>
            <pc:sldLayoutMk cId="2706094951" sldId="2147486247"/>
          </pc:sldLayoutMkLst>
        </pc:sldLayoutChg>
        <pc:sldLayoutChg chg="del">
          <pc:chgData name="Sara Hodgson Brown" userId="55abe0ab-6bea-4dc8-9867-e8721f5c6272" providerId="ADAL" clId="{7DFD47EF-8AC1-49AB-912B-D64701E19061}" dt="2024-12-11T09:38:58.176" v="419" actId="47"/>
          <pc:sldLayoutMkLst>
            <pc:docMk/>
            <pc:sldMasterMk cId="2142349000" sldId="2147486213"/>
            <pc:sldLayoutMk cId="2062857957" sldId="2147486248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3:19:41.342" v="1244" actId="478"/>
          <pc:sldLayoutMkLst>
            <pc:docMk/>
            <pc:sldMasterMk cId="2142349000" sldId="2147486213"/>
            <pc:sldLayoutMk cId="3707508608" sldId="2147486249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19:54.564" v="855"/>
          <pc:sldLayoutMkLst>
            <pc:docMk/>
            <pc:sldMasterMk cId="2142349000" sldId="2147486213"/>
            <pc:sldLayoutMk cId="3505652360" sldId="2147486250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0:36.018" v="857"/>
          <pc:sldLayoutMkLst>
            <pc:docMk/>
            <pc:sldMasterMk cId="2142349000" sldId="2147486213"/>
            <pc:sldLayoutMk cId="1533285374" sldId="2147486251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1:05.665" v="871"/>
          <pc:sldLayoutMkLst>
            <pc:docMk/>
            <pc:sldMasterMk cId="2142349000" sldId="2147486213"/>
            <pc:sldLayoutMk cId="1753042030" sldId="2147486252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0:40.090" v="859"/>
          <pc:sldLayoutMkLst>
            <pc:docMk/>
            <pc:sldMasterMk cId="2142349000" sldId="2147486213"/>
            <pc:sldLayoutMk cId="540135761" sldId="2147486253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0:43.969" v="861"/>
          <pc:sldLayoutMkLst>
            <pc:docMk/>
            <pc:sldMasterMk cId="2142349000" sldId="2147486213"/>
            <pc:sldLayoutMk cId="1428744048" sldId="2147486254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0:47.266" v="863"/>
          <pc:sldLayoutMkLst>
            <pc:docMk/>
            <pc:sldMasterMk cId="2142349000" sldId="2147486213"/>
            <pc:sldLayoutMk cId="623646528" sldId="2147486255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0:51.663" v="865"/>
          <pc:sldLayoutMkLst>
            <pc:docMk/>
            <pc:sldMasterMk cId="2142349000" sldId="2147486213"/>
            <pc:sldLayoutMk cId="1592792622" sldId="2147486256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0:57.071" v="867"/>
          <pc:sldLayoutMkLst>
            <pc:docMk/>
            <pc:sldMasterMk cId="2142349000" sldId="2147486213"/>
            <pc:sldLayoutMk cId="2626595060" sldId="2147486257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1:00.971" v="869"/>
          <pc:sldLayoutMkLst>
            <pc:docMk/>
            <pc:sldMasterMk cId="2142349000" sldId="2147486213"/>
            <pc:sldLayoutMk cId="1447792686" sldId="2147486258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1:09.954" v="873"/>
          <pc:sldLayoutMkLst>
            <pc:docMk/>
            <pc:sldMasterMk cId="2142349000" sldId="2147486213"/>
            <pc:sldLayoutMk cId="2335424289" sldId="2147486259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1:13.497" v="875"/>
          <pc:sldLayoutMkLst>
            <pc:docMk/>
            <pc:sldMasterMk cId="2142349000" sldId="2147486213"/>
            <pc:sldLayoutMk cId="2045865154" sldId="2147486260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1:17.362" v="877"/>
          <pc:sldLayoutMkLst>
            <pc:docMk/>
            <pc:sldMasterMk cId="2142349000" sldId="2147486213"/>
            <pc:sldLayoutMk cId="2255152681" sldId="2147486261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1:26.123" v="879"/>
          <pc:sldLayoutMkLst>
            <pc:docMk/>
            <pc:sldMasterMk cId="2142349000" sldId="2147486213"/>
            <pc:sldLayoutMk cId="1005810749" sldId="2147486262"/>
          </pc:sldLayoutMkLst>
        </pc:sldLayoutChg>
        <pc:sldLayoutChg chg="addSp delSp modSp add mod ord modTransition">
          <pc:chgData name="Sara Hodgson Brown" userId="55abe0ab-6bea-4dc8-9867-e8721f5c6272" providerId="ADAL" clId="{7DFD47EF-8AC1-49AB-912B-D64701E19061}" dt="2024-12-11T12:21:29.472" v="881"/>
          <pc:sldLayoutMkLst>
            <pc:docMk/>
            <pc:sldMasterMk cId="2142349000" sldId="2147486213"/>
            <pc:sldLayoutMk cId="3085053887" sldId="2147486263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1:32.562" v="883"/>
          <pc:sldLayoutMkLst>
            <pc:docMk/>
            <pc:sldMasterMk cId="2142349000" sldId="2147486213"/>
            <pc:sldLayoutMk cId="3246460953" sldId="2147486264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1:37.524" v="885"/>
          <pc:sldLayoutMkLst>
            <pc:docMk/>
            <pc:sldMasterMk cId="2142349000" sldId="2147486213"/>
            <pc:sldLayoutMk cId="3533410887" sldId="2147486265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1:46.589" v="888"/>
          <pc:sldLayoutMkLst>
            <pc:docMk/>
            <pc:sldMasterMk cId="2142349000" sldId="2147486213"/>
            <pc:sldLayoutMk cId="472655041" sldId="2147486266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1:49.851" v="890"/>
          <pc:sldLayoutMkLst>
            <pc:docMk/>
            <pc:sldMasterMk cId="2142349000" sldId="2147486213"/>
            <pc:sldLayoutMk cId="367074566" sldId="2147486267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1:53.660" v="892"/>
          <pc:sldLayoutMkLst>
            <pc:docMk/>
            <pc:sldMasterMk cId="2142349000" sldId="2147486213"/>
            <pc:sldLayoutMk cId="3462111295" sldId="2147486268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2:01.512" v="896"/>
          <pc:sldLayoutMkLst>
            <pc:docMk/>
            <pc:sldMasterMk cId="2142349000" sldId="2147486213"/>
            <pc:sldLayoutMk cId="1350726365" sldId="2147486272"/>
          </pc:sldLayoutMkLst>
        </pc:sldLayoutChg>
        <pc:sldLayoutChg chg="modSp mod">
          <pc:chgData name="Sara Hodgson Brown" userId="55abe0ab-6bea-4dc8-9867-e8721f5c6272" providerId="ADAL" clId="{7DFD47EF-8AC1-49AB-912B-D64701E19061}" dt="2024-12-11T09:57:17.163" v="581" actId="20577"/>
          <pc:sldLayoutMkLst>
            <pc:docMk/>
            <pc:sldMasterMk cId="2142349000" sldId="2147486213"/>
            <pc:sldLayoutMk cId="4048772754" sldId="2147486274"/>
          </pc:sldLayoutMkLst>
        </pc:sldLayoutChg>
        <pc:sldLayoutChg chg="ord">
          <pc:chgData name="Sara Hodgson Brown" userId="55abe0ab-6bea-4dc8-9867-e8721f5c6272" providerId="ADAL" clId="{7DFD47EF-8AC1-49AB-912B-D64701E19061}" dt="2024-12-11T09:57:31.516" v="582" actId="20578"/>
          <pc:sldLayoutMkLst>
            <pc:docMk/>
            <pc:sldMasterMk cId="2142349000" sldId="2147486213"/>
            <pc:sldLayoutMk cId="2873380718" sldId="2147486275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2:08.714" v="898"/>
          <pc:sldLayoutMkLst>
            <pc:docMk/>
            <pc:sldMasterMk cId="2142349000" sldId="2147486213"/>
            <pc:sldLayoutMk cId="3466744274" sldId="2147486276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2:12.681" v="900"/>
          <pc:sldLayoutMkLst>
            <pc:docMk/>
            <pc:sldMasterMk cId="2142349000" sldId="2147486213"/>
            <pc:sldLayoutMk cId="1271353110" sldId="2147486277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2:16.016" v="902"/>
          <pc:sldLayoutMkLst>
            <pc:docMk/>
            <pc:sldMasterMk cId="2142349000" sldId="2147486213"/>
            <pc:sldLayoutMk cId="258439324" sldId="2147486278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2:20.737" v="904"/>
          <pc:sldLayoutMkLst>
            <pc:docMk/>
            <pc:sldMasterMk cId="2142349000" sldId="2147486213"/>
            <pc:sldLayoutMk cId="2166776626" sldId="2147486280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2:25.357" v="906"/>
          <pc:sldLayoutMkLst>
            <pc:docMk/>
            <pc:sldMasterMk cId="2142349000" sldId="2147486213"/>
            <pc:sldLayoutMk cId="3958260418" sldId="2147486281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2:28.750" v="908"/>
          <pc:sldLayoutMkLst>
            <pc:docMk/>
            <pc:sldMasterMk cId="2142349000" sldId="2147486213"/>
            <pc:sldLayoutMk cId="54377568" sldId="2147486282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58:10.349" v="963" actId="207"/>
          <pc:sldLayoutMkLst>
            <pc:docMk/>
            <pc:sldMasterMk cId="2142349000" sldId="2147486213"/>
            <pc:sldLayoutMk cId="2317853363" sldId="2147486283"/>
          </pc:sldLayoutMkLst>
        </pc:sldLayoutChg>
        <pc:sldLayoutChg chg="modSp mod">
          <pc:chgData name="Sara Hodgson Brown" userId="55abe0ab-6bea-4dc8-9867-e8721f5c6272" providerId="ADAL" clId="{7DFD47EF-8AC1-49AB-912B-D64701E19061}" dt="2024-12-11T12:18:34.781" v="840" actId="207"/>
          <pc:sldLayoutMkLst>
            <pc:docMk/>
            <pc:sldMasterMk cId="852691660" sldId="2147486308"/>
            <pc:sldLayoutMk cId="40745056" sldId="2147486284"/>
          </pc:sldLayoutMkLst>
        </pc:sldLayoutChg>
        <pc:sldLayoutChg chg="addSp delSp modSp mod ord">
          <pc:chgData name="Sara Hodgson Brown" userId="55abe0ab-6bea-4dc8-9867-e8721f5c6272" providerId="ADAL" clId="{7DFD47EF-8AC1-49AB-912B-D64701E19061}" dt="2024-12-11T12:14:20.628" v="818" actId="21"/>
          <pc:sldLayoutMkLst>
            <pc:docMk/>
            <pc:sldMasterMk cId="2142349000" sldId="2147486213"/>
            <pc:sldLayoutMk cId="2665387577" sldId="2147486285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1:57.116" v="894"/>
          <pc:sldLayoutMkLst>
            <pc:docMk/>
            <pc:sldMasterMk cId="2142349000" sldId="2147486213"/>
            <pc:sldLayoutMk cId="1580798924" sldId="2147486286"/>
          </pc:sldLayoutMkLst>
        </pc:sldLayoutChg>
        <pc:sldLayoutChg chg="modSp add mod ord modTransition">
          <pc:chgData name="Sara Hodgson Brown" userId="55abe0ab-6bea-4dc8-9867-e8721f5c6272" providerId="ADAL" clId="{7DFD47EF-8AC1-49AB-912B-D64701E19061}" dt="2024-12-11T13:08:02.840" v="995" actId="207"/>
          <pc:sldLayoutMkLst>
            <pc:docMk/>
            <pc:sldMasterMk cId="2142349000" sldId="2147486213"/>
            <pc:sldLayoutMk cId="3262141346" sldId="2147486287"/>
          </pc:sldLayoutMkLst>
        </pc:sldLayoutChg>
        <pc:sldLayoutChg chg="modSp add mod modTransition">
          <pc:chgData name="Sara Hodgson Brown" userId="55abe0ab-6bea-4dc8-9867-e8721f5c6272" providerId="ADAL" clId="{7DFD47EF-8AC1-49AB-912B-D64701E19061}" dt="2024-12-11T13:08:38.622" v="999" actId="207"/>
          <pc:sldLayoutMkLst>
            <pc:docMk/>
            <pc:sldMasterMk cId="2142349000" sldId="2147486213"/>
            <pc:sldLayoutMk cId="1887480598" sldId="2147486288"/>
          </pc:sldLayoutMkLst>
        </pc:sldLayoutChg>
        <pc:sldLayoutChg chg="modSp add mod modTransition">
          <pc:chgData name="Sara Hodgson Brown" userId="55abe0ab-6bea-4dc8-9867-e8721f5c6272" providerId="ADAL" clId="{7DFD47EF-8AC1-49AB-912B-D64701E19061}" dt="2024-12-11T13:04:48.466" v="983" actId="207"/>
          <pc:sldLayoutMkLst>
            <pc:docMk/>
            <pc:sldMasterMk cId="2142349000" sldId="2147486213"/>
            <pc:sldLayoutMk cId="1099943287" sldId="2147486289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07:02.806" v="989" actId="207"/>
          <pc:sldLayoutMkLst>
            <pc:docMk/>
            <pc:sldMasterMk cId="2142349000" sldId="2147486213"/>
            <pc:sldLayoutMk cId="897924494" sldId="2147486290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07:15.151" v="990" actId="207"/>
          <pc:sldLayoutMkLst>
            <pc:docMk/>
            <pc:sldMasterMk cId="2142349000" sldId="2147486213"/>
            <pc:sldLayoutMk cId="2600555775" sldId="2147486291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07:41.291" v="993" actId="207"/>
          <pc:sldLayoutMkLst>
            <pc:docMk/>
            <pc:sldMasterMk cId="2142349000" sldId="2147486213"/>
            <pc:sldLayoutMk cId="2837892215" sldId="2147486292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07:51.453" v="994" actId="207"/>
          <pc:sldLayoutMkLst>
            <pc:docMk/>
            <pc:sldMasterMk cId="2142349000" sldId="2147486213"/>
            <pc:sldLayoutMk cId="2904354717" sldId="2147486293"/>
          </pc:sldLayoutMkLst>
        </pc:sldLayoutChg>
        <pc:sldLayoutChg chg="addSp delSp modSp mod ord">
          <pc:chgData name="Sara Hodgson Brown" userId="55abe0ab-6bea-4dc8-9867-e8721f5c6272" providerId="ADAL" clId="{7DFD47EF-8AC1-49AB-912B-D64701E19061}" dt="2024-12-11T13:30:10.213" v="1572" actId="20577"/>
          <pc:sldLayoutMkLst>
            <pc:docMk/>
            <pc:sldMasterMk cId="2142349000" sldId="2147486213"/>
            <pc:sldLayoutMk cId="514829867" sldId="2147486294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23:37.643" v="1339" actId="255"/>
          <pc:sldLayoutMkLst>
            <pc:docMk/>
            <pc:sldMasterMk cId="2142349000" sldId="2147486213"/>
            <pc:sldLayoutMk cId="1756977528" sldId="2147486295"/>
          </pc:sldLayoutMkLst>
        </pc:sldLayoutChg>
        <pc:sldLayoutChg chg="delSp modSp mod">
          <pc:chgData name="Sara Hodgson Brown" userId="55abe0ab-6bea-4dc8-9867-e8721f5c6272" providerId="ADAL" clId="{7DFD47EF-8AC1-49AB-912B-D64701E19061}" dt="2024-12-11T13:23:46.663" v="1340" actId="255"/>
          <pc:sldLayoutMkLst>
            <pc:docMk/>
            <pc:sldMasterMk cId="2142349000" sldId="2147486213"/>
            <pc:sldLayoutMk cId="2806216286" sldId="2147486296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19:08.215" v="1243" actId="207"/>
          <pc:sldLayoutMkLst>
            <pc:docMk/>
            <pc:sldMasterMk cId="2142349000" sldId="2147486213"/>
            <pc:sldLayoutMk cId="1128628566" sldId="2147486297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20:17" v="1269" actId="20577"/>
          <pc:sldLayoutMkLst>
            <pc:docMk/>
            <pc:sldMasterMk cId="2142349000" sldId="2147486213"/>
            <pc:sldLayoutMk cId="3897531194" sldId="2147486298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20:52.778" v="1287" actId="20577"/>
          <pc:sldLayoutMkLst>
            <pc:docMk/>
            <pc:sldMasterMk cId="2142349000" sldId="2147486213"/>
            <pc:sldLayoutMk cId="2016682640" sldId="2147486299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24:09.482" v="1341" actId="255"/>
          <pc:sldLayoutMkLst>
            <pc:docMk/>
            <pc:sldMasterMk cId="2142349000" sldId="2147486213"/>
            <pc:sldLayoutMk cId="1922419566" sldId="2147486300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21:55.443" v="1334" actId="20577"/>
          <pc:sldLayoutMkLst>
            <pc:docMk/>
            <pc:sldMasterMk cId="2142349000" sldId="2147486213"/>
            <pc:sldLayoutMk cId="4097354027" sldId="2147486301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24:40.001" v="1358" actId="20577"/>
          <pc:sldLayoutMkLst>
            <pc:docMk/>
            <pc:sldMasterMk cId="2142349000" sldId="2147486213"/>
            <pc:sldLayoutMk cId="1710864771" sldId="2147486302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26:44.419" v="1404" actId="20577"/>
          <pc:sldLayoutMkLst>
            <pc:docMk/>
            <pc:sldMasterMk cId="2142349000" sldId="2147486213"/>
            <pc:sldLayoutMk cId="1789501669" sldId="2147486304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27:10.145" v="1433" actId="20577"/>
          <pc:sldLayoutMkLst>
            <pc:docMk/>
            <pc:sldMasterMk cId="2142349000" sldId="2147486213"/>
            <pc:sldLayoutMk cId="4130094558" sldId="2147486305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27:25.662" v="1455" actId="20577"/>
          <pc:sldLayoutMkLst>
            <pc:docMk/>
            <pc:sldMasterMk cId="2142349000" sldId="2147486213"/>
            <pc:sldLayoutMk cId="1574279315" sldId="2147486306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25:08.812" v="1382" actId="20577"/>
          <pc:sldLayoutMkLst>
            <pc:docMk/>
            <pc:sldMasterMk cId="2142349000" sldId="2147486213"/>
            <pc:sldLayoutMk cId="556188826" sldId="2147486365"/>
          </pc:sldLayoutMkLst>
        </pc:sldLayoutChg>
      </pc:sldMasterChg>
    </pc:docChg>
  </pc:docChgLst>
  <pc:docChgLst>
    <pc:chgData name="Sara Hodgson Brown" userId="55abe0ab-6bea-4dc8-9867-e8721f5c6272" providerId="ADAL" clId="{7A04A016-AC8F-4EB7-9E38-E0A8CF1B65D2}"/>
    <pc:docChg chg="undo custSel modSld">
      <pc:chgData name="Sara Hodgson Brown" userId="55abe0ab-6bea-4dc8-9867-e8721f5c6272" providerId="ADAL" clId="{7A04A016-AC8F-4EB7-9E38-E0A8CF1B65D2}" dt="2025-07-18T07:13:35.816" v="1" actId="14100"/>
      <pc:docMkLst>
        <pc:docMk/>
      </pc:docMkLst>
      <pc:sldChg chg="modSp mod">
        <pc:chgData name="Sara Hodgson Brown" userId="55abe0ab-6bea-4dc8-9867-e8721f5c6272" providerId="ADAL" clId="{7A04A016-AC8F-4EB7-9E38-E0A8CF1B65D2}" dt="2025-07-18T07:13:35.816" v="1" actId="14100"/>
        <pc:sldMkLst>
          <pc:docMk/>
          <pc:sldMk cId="1167076095" sldId="1965"/>
        </pc:sldMkLst>
      </pc:sldChg>
    </pc:docChg>
  </pc:docChgLst>
  <pc:docChgLst>
    <pc:chgData name="Nathan Duff" userId="S::nduff@goodtogreatschools.org.au::5454dd5d-9811-49f6-92ba-8b7b8eb9777a" providerId="AD" clId="Web-{ACC6C593-74CB-FDA5-DCBF-48E5A118F22A}"/>
    <pc:docChg chg="modSld">
      <pc:chgData name="Nathan Duff" userId="S::nduff@goodtogreatschools.org.au::5454dd5d-9811-49f6-92ba-8b7b8eb9777a" providerId="AD" clId="Web-{ACC6C593-74CB-FDA5-DCBF-48E5A118F22A}" dt="2024-06-23T23:39:41.980" v="10" actId="1076"/>
      <pc:docMkLst>
        <pc:docMk/>
      </pc:docMkLst>
      <pc:sldChg chg="addSp delSp modSp">
        <pc:chgData name="Nathan Duff" userId="S::nduff@goodtogreatschools.org.au::5454dd5d-9811-49f6-92ba-8b7b8eb9777a" providerId="AD" clId="Web-{ACC6C593-74CB-FDA5-DCBF-48E5A118F22A}" dt="2024-06-23T23:39:41.980" v="10" actId="1076"/>
        <pc:sldMkLst>
          <pc:docMk/>
          <pc:sldMk cId="1224721711" sldId="282"/>
        </pc:sldMkLst>
      </pc:sldChg>
    </pc:docChg>
  </pc:docChgLst>
  <pc:docChgLst>
    <pc:chgData name="Abbas Kassem" userId="S::akassem@goodtogreatschools.org.au::b5422da9-d130-411e-8a14-2c174765e2f3" providerId="AD" clId="Web-{95CF7FB1-8604-4B2F-D0F5-0A264260EAE9}"/>
    <pc:docChg chg="modSld">
      <pc:chgData name="Abbas Kassem" userId="S::akassem@goodtogreatschools.org.au::b5422da9-d130-411e-8a14-2c174765e2f3" providerId="AD" clId="Web-{95CF7FB1-8604-4B2F-D0F5-0A264260EAE9}" dt="2024-04-28T23:48:59.786" v="0" actId="20577"/>
      <pc:docMkLst>
        <pc:docMk/>
      </pc:docMkLst>
      <pc:sldChg chg="modSp">
        <pc:chgData name="Abbas Kassem" userId="S::akassem@goodtogreatschools.org.au::b5422da9-d130-411e-8a14-2c174765e2f3" providerId="AD" clId="Web-{95CF7FB1-8604-4B2F-D0F5-0A264260EAE9}" dt="2024-04-28T23:48:59.786" v="0" actId="20577"/>
        <pc:sldMkLst>
          <pc:docMk/>
          <pc:sldMk cId="3831091944" sldId="1788"/>
        </pc:sldMkLst>
      </pc:sldChg>
    </pc:docChg>
  </pc:docChgLst>
  <pc:docChgLst>
    <pc:chgData name="Silea Rive" userId="S::srive@goodtogreatschools.org.au::891173ba-4b43-41f1-bd85-b99557e25871" providerId="AD" clId="Web-{8BAC00EB-0E91-1F0E-2085-EADA96920A9B}"/>
    <pc:docChg chg="addSld delSld modSld modSection">
      <pc:chgData name="Silea Rive" userId="S::srive@goodtogreatschools.org.au::891173ba-4b43-41f1-bd85-b99557e25871" providerId="AD" clId="Web-{8BAC00EB-0E91-1F0E-2085-EADA96920A9B}" dt="2025-04-22T10:18:36.188" v="29"/>
      <pc:docMkLst>
        <pc:docMk/>
      </pc:docMkLst>
      <pc:sldChg chg="addSp delSp modSp">
        <pc:chgData name="Silea Rive" userId="S::srive@goodtogreatschools.org.au::891173ba-4b43-41f1-bd85-b99557e25871" providerId="AD" clId="Web-{8BAC00EB-0E91-1F0E-2085-EADA96920A9B}" dt="2025-04-22T10:17:29.842" v="21"/>
        <pc:sldMkLst>
          <pc:docMk/>
          <pc:sldMk cId="4080784745" sldId="1921"/>
        </pc:sldMkLst>
      </pc:sldChg>
      <pc:sldChg chg="addSp delSp modSp">
        <pc:chgData name="Silea Rive" userId="S::srive@goodtogreatschools.org.au::891173ba-4b43-41f1-bd85-b99557e25871" providerId="AD" clId="Web-{8BAC00EB-0E91-1F0E-2085-EADA96920A9B}" dt="2025-04-22T10:12:37.927" v="1"/>
        <pc:sldMkLst>
          <pc:docMk/>
          <pc:sldMk cId="2130184792" sldId="1923"/>
        </pc:sldMkLst>
      </pc:sldChg>
      <pc:sldChg chg="addSp delSp modSp">
        <pc:chgData name="Silea Rive" userId="S::srive@goodtogreatschools.org.au::891173ba-4b43-41f1-bd85-b99557e25871" providerId="AD" clId="Web-{8BAC00EB-0E91-1F0E-2085-EADA96920A9B}" dt="2025-04-22T10:14:17.430" v="9"/>
        <pc:sldMkLst>
          <pc:docMk/>
          <pc:sldMk cId="308585060" sldId="1929"/>
        </pc:sldMkLst>
      </pc:sldChg>
      <pc:sldChg chg="addSp delSp modSp">
        <pc:chgData name="Silea Rive" userId="S::srive@goodtogreatschools.org.au::891173ba-4b43-41f1-bd85-b99557e25871" providerId="AD" clId="Web-{8BAC00EB-0E91-1F0E-2085-EADA96920A9B}" dt="2025-04-22T10:17:55.671" v="24"/>
        <pc:sldMkLst>
          <pc:docMk/>
          <pc:sldMk cId="2259283469" sldId="1930"/>
        </pc:sldMkLst>
      </pc:sldChg>
      <pc:sldChg chg="addSp delSp modSp">
        <pc:chgData name="Silea Rive" userId="S::srive@goodtogreatschools.org.au::891173ba-4b43-41f1-bd85-b99557e25871" providerId="AD" clId="Web-{8BAC00EB-0E91-1F0E-2085-EADA96920A9B}" dt="2025-04-22T10:18:18.016" v="27"/>
        <pc:sldMkLst>
          <pc:docMk/>
          <pc:sldMk cId="608118071" sldId="1935"/>
        </pc:sldMkLst>
      </pc:sldChg>
      <pc:sldChg chg="addSp delSp modSp">
        <pc:chgData name="Silea Rive" userId="S::srive@goodtogreatschools.org.au::891173ba-4b43-41f1-bd85-b99557e25871" providerId="AD" clId="Web-{8BAC00EB-0E91-1F0E-2085-EADA96920A9B}" dt="2025-04-22T10:18:36.188" v="29"/>
        <pc:sldMkLst>
          <pc:docMk/>
          <pc:sldMk cId="4260781832" sldId="1937"/>
        </pc:sldMkLst>
      </pc:sldChg>
      <pc:sldChg chg="addSp delSp modSp">
        <pc:chgData name="Silea Rive" userId="S::srive@goodtogreatschools.org.au::891173ba-4b43-41f1-bd85-b99557e25871" providerId="AD" clId="Web-{8BAC00EB-0E91-1F0E-2085-EADA96920A9B}" dt="2025-04-22T10:13:27.506" v="5"/>
        <pc:sldMkLst>
          <pc:docMk/>
          <pc:sldMk cId="2272244314" sldId="1955"/>
        </pc:sldMkLst>
      </pc:sldChg>
      <pc:sldChg chg="addSp delSp modSp">
        <pc:chgData name="Silea Rive" userId="S::srive@goodtogreatschools.org.au::891173ba-4b43-41f1-bd85-b99557e25871" providerId="AD" clId="Web-{8BAC00EB-0E91-1F0E-2085-EADA96920A9B}" dt="2025-04-22T10:15:45.933" v="11"/>
        <pc:sldMkLst>
          <pc:docMk/>
          <pc:sldMk cId="1014922111" sldId="1956"/>
        </pc:sldMkLst>
      </pc:sldChg>
      <pc:sldChg chg="modSp add replId">
        <pc:chgData name="Silea Rive" userId="S::srive@goodtogreatschools.org.au::891173ba-4b43-41f1-bd85-b99557e25871" providerId="AD" clId="Web-{8BAC00EB-0E91-1F0E-2085-EADA96920A9B}" dt="2025-04-22T10:14:12.976" v="8"/>
        <pc:sldMkLst>
          <pc:docMk/>
          <pc:sldMk cId="2510705024" sldId="1958"/>
        </pc:sldMkLst>
      </pc:sldChg>
      <pc:sldChg chg="modSp add del replId">
        <pc:chgData name="Silea Rive" userId="S::srive@goodtogreatschools.org.au::891173ba-4b43-41f1-bd85-b99557e25871" providerId="AD" clId="Web-{8BAC00EB-0E91-1F0E-2085-EADA96920A9B}" dt="2025-04-22T10:17:59.077" v="25"/>
        <pc:sldMkLst>
          <pc:docMk/>
          <pc:sldMk cId="692587945" sldId="1959"/>
        </pc:sldMkLst>
      </pc:sldChg>
      <pc:sldChg chg="add del replId">
        <pc:chgData name="Silea Rive" userId="S::srive@goodtogreatschools.org.au::891173ba-4b43-41f1-bd85-b99557e25871" providerId="AD" clId="Web-{8BAC00EB-0E91-1F0E-2085-EADA96920A9B}" dt="2025-04-22T10:16:32.168" v="17"/>
        <pc:sldMkLst>
          <pc:docMk/>
          <pc:sldMk cId="3984446226" sldId="1959"/>
        </pc:sldMkLst>
      </pc:sldChg>
    </pc:docChg>
  </pc:docChgLst>
  <pc:docChgLst>
    <pc:chgData name="Bernard Fernando" userId="b283a9a7-e571-4974-a0d3-6db1e4666c62" providerId="ADAL" clId="{E9A38FD2-96A4-4022-AB6D-43556686303A}"/>
    <pc:docChg chg="undo redo custSel addSld delSld modSld delMainMaster modMainMaster modSection">
      <pc:chgData name="Bernard Fernando" userId="b283a9a7-e571-4974-a0d3-6db1e4666c62" providerId="ADAL" clId="{E9A38FD2-96A4-4022-AB6D-43556686303A}" dt="2025-03-21T17:17:57.268" v="50" actId="700"/>
      <pc:docMkLst>
        <pc:docMk/>
      </pc:docMkLst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4136745646" sldId="273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1435093245" sldId="274"/>
        </pc:sldMkLst>
      </pc:sldChg>
      <pc:sldChg chg="add del">
        <pc:chgData name="Bernard Fernando" userId="b283a9a7-e571-4974-a0d3-6db1e4666c62" providerId="ADAL" clId="{E9A38FD2-96A4-4022-AB6D-43556686303A}" dt="2025-03-21T17:10:36.180" v="15"/>
        <pc:sldMkLst>
          <pc:docMk/>
          <pc:sldMk cId="1040751840" sldId="277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793063824" sldId="278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40559466" sldId="279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2786227322" sldId="280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1113756703" sldId="288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2857357898" sldId="1862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4129159551" sldId="1867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2379452709" sldId="1871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3382897787" sldId="1873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94192043" sldId="1874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3812399399" sldId="1875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4199447570" sldId="1880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530267984" sldId="1881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3227971034" sldId="1882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1297916338" sldId="1883"/>
        </pc:sldMkLst>
      </pc:sldChg>
      <pc:sldChg chg="addSp delSp modSp add del mod chgLayout">
        <pc:chgData name="Bernard Fernando" userId="b283a9a7-e571-4974-a0d3-6db1e4666c62" providerId="ADAL" clId="{E9A38FD2-96A4-4022-AB6D-43556686303A}" dt="2025-03-21T17:16:21.835" v="39" actId="700"/>
        <pc:sldMkLst>
          <pc:docMk/>
          <pc:sldMk cId="3713251053" sldId="1884"/>
        </pc:sldMkLst>
      </pc:sldChg>
      <pc:sldChg chg="addSp delSp modSp add del mod chgLayout">
        <pc:chgData name="Bernard Fernando" userId="b283a9a7-e571-4974-a0d3-6db1e4666c62" providerId="ADAL" clId="{E9A38FD2-96A4-4022-AB6D-43556686303A}" dt="2025-03-21T17:16:26.620" v="40" actId="700"/>
        <pc:sldMkLst>
          <pc:docMk/>
          <pc:sldMk cId="3665375356" sldId="1885"/>
        </pc:sldMkLst>
      </pc:sldChg>
      <pc:sldChg chg="addSp delSp modSp add del mod chgLayout">
        <pc:chgData name="Bernard Fernando" userId="b283a9a7-e571-4974-a0d3-6db1e4666c62" providerId="ADAL" clId="{E9A38FD2-96A4-4022-AB6D-43556686303A}" dt="2025-03-21T17:16:31.093" v="41" actId="700"/>
        <pc:sldMkLst>
          <pc:docMk/>
          <pc:sldMk cId="3207880064" sldId="1886"/>
        </pc:sldMkLst>
      </pc:sldChg>
      <pc:sldChg chg="addSp delSp modSp add del mod chgLayout">
        <pc:chgData name="Bernard Fernando" userId="b283a9a7-e571-4974-a0d3-6db1e4666c62" providerId="ADAL" clId="{E9A38FD2-96A4-4022-AB6D-43556686303A}" dt="2025-03-21T17:16:47.426" v="44" actId="700"/>
        <pc:sldMkLst>
          <pc:docMk/>
          <pc:sldMk cId="1546692302" sldId="1887"/>
        </pc:sldMkLst>
      </pc:sldChg>
      <pc:sldChg chg="add del">
        <pc:chgData name="Bernard Fernando" userId="b283a9a7-e571-4974-a0d3-6db1e4666c62" providerId="ADAL" clId="{E9A38FD2-96A4-4022-AB6D-43556686303A}" dt="2025-03-21T17:10:36.180" v="15"/>
        <pc:sldMkLst>
          <pc:docMk/>
          <pc:sldMk cId="2100218685" sldId="1890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2101393279" sldId="1892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1817810692" sldId="1893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4266608207" sldId="1894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1800355838" sldId="1895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3032864185" sldId="1896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3718979465" sldId="1897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3702176734" sldId="1898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2311393223" sldId="1899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976361908" sldId="1900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3633684164" sldId="1902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1085438819" sldId="1906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3396458891" sldId="1907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4080178051" sldId="1908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1980476401" sldId="1909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3366305683" sldId="1910"/>
        </pc:sldMkLst>
      </pc:sldChg>
      <pc:sldChg chg="add del">
        <pc:chgData name="Bernard Fernando" userId="b283a9a7-e571-4974-a0d3-6db1e4666c62" providerId="ADAL" clId="{E9A38FD2-96A4-4022-AB6D-43556686303A}" dt="2025-03-21T17:09:39.030" v="6"/>
        <pc:sldMkLst>
          <pc:docMk/>
          <pc:sldMk cId="2705366119" sldId="1911"/>
        </pc:sldMkLst>
      </pc:sldChg>
      <pc:sldChg chg="add del">
        <pc:chgData name="Bernard Fernando" userId="b283a9a7-e571-4974-a0d3-6db1e4666c62" providerId="ADAL" clId="{E9A38FD2-96A4-4022-AB6D-43556686303A}" dt="2025-03-21T17:10:36.180" v="15"/>
        <pc:sldMkLst>
          <pc:docMk/>
          <pc:sldMk cId="3678774035" sldId="1911"/>
        </pc:sldMkLst>
      </pc:sldChg>
      <pc:sldChg chg="add del">
        <pc:chgData name="Bernard Fernando" userId="b283a9a7-e571-4974-a0d3-6db1e4666c62" providerId="ADAL" clId="{E9A38FD2-96A4-4022-AB6D-43556686303A}" dt="2025-03-21T17:10:17.348" v="11" actId="47"/>
        <pc:sldMkLst>
          <pc:docMk/>
          <pc:sldMk cId="900144315" sldId="1916"/>
        </pc:sldMkLst>
      </pc:sldChg>
      <pc:sldChg chg="addSp delSp modSp add del mod chgLayout">
        <pc:chgData name="Bernard Fernando" userId="b283a9a7-e571-4974-a0d3-6db1e4666c62" providerId="ADAL" clId="{E9A38FD2-96A4-4022-AB6D-43556686303A}" dt="2025-03-21T17:17:16.338" v="47" actId="2711"/>
        <pc:sldMkLst>
          <pc:docMk/>
          <pc:sldMk cId="287445024" sldId="1917"/>
        </pc:sldMkLst>
      </pc:sldChg>
      <pc:sldChg chg="addSp delSp modSp add del mod chgLayout">
        <pc:chgData name="Bernard Fernando" userId="b283a9a7-e571-4974-a0d3-6db1e4666c62" providerId="ADAL" clId="{E9A38FD2-96A4-4022-AB6D-43556686303A}" dt="2025-03-21T17:17:22.718" v="48" actId="700"/>
        <pc:sldMkLst>
          <pc:docMk/>
          <pc:sldMk cId="1395559651" sldId="1918"/>
        </pc:sldMkLst>
      </pc:sldChg>
      <pc:sldChg chg="add del">
        <pc:chgData name="Bernard Fernando" userId="b283a9a7-e571-4974-a0d3-6db1e4666c62" providerId="ADAL" clId="{E9A38FD2-96A4-4022-AB6D-43556686303A}" dt="2025-03-21T17:10:36.180" v="15"/>
        <pc:sldMkLst>
          <pc:docMk/>
          <pc:sldMk cId="2467390236" sldId="1919"/>
        </pc:sldMkLst>
      </pc:sldChg>
      <pc:sldChg chg="add del">
        <pc:chgData name="Bernard Fernando" userId="b283a9a7-e571-4974-a0d3-6db1e4666c62" providerId="ADAL" clId="{E9A38FD2-96A4-4022-AB6D-43556686303A}" dt="2025-03-21T17:10:36.180" v="15"/>
        <pc:sldMkLst>
          <pc:docMk/>
          <pc:sldMk cId="3262355609" sldId="1920"/>
        </pc:sldMkLst>
      </pc:sldChg>
      <pc:sldChg chg="add del">
        <pc:chgData name="Bernard Fernando" userId="b283a9a7-e571-4974-a0d3-6db1e4666c62" providerId="ADAL" clId="{E9A38FD2-96A4-4022-AB6D-43556686303A}" dt="2025-03-21T17:10:36.180" v="15"/>
        <pc:sldMkLst>
          <pc:docMk/>
          <pc:sldMk cId="4080784745" sldId="1921"/>
        </pc:sldMkLst>
      </pc:sldChg>
      <pc:sldChg chg="addSp delSp modSp add del mod chgLayout">
        <pc:chgData name="Bernard Fernando" userId="b283a9a7-e571-4974-a0d3-6db1e4666c62" providerId="ADAL" clId="{E9A38FD2-96A4-4022-AB6D-43556686303A}" dt="2025-03-21T17:16:35.189" v="42" actId="700"/>
        <pc:sldMkLst>
          <pc:docMk/>
          <pc:sldMk cId="2130184792" sldId="1923"/>
        </pc:sldMkLst>
      </pc:sldChg>
      <pc:sldChg chg="addSp delSp modSp add del mod chgLayout">
        <pc:chgData name="Bernard Fernando" userId="b283a9a7-e571-4974-a0d3-6db1e4666c62" providerId="ADAL" clId="{E9A38FD2-96A4-4022-AB6D-43556686303A}" dt="2025-03-21T17:16:39.605" v="43" actId="700"/>
        <pc:sldMkLst>
          <pc:docMk/>
          <pc:sldMk cId="1943005461" sldId="1924"/>
        </pc:sldMkLst>
      </pc:sldChg>
      <pc:sldChg chg="add del">
        <pc:chgData name="Bernard Fernando" userId="b283a9a7-e571-4974-a0d3-6db1e4666c62" providerId="ADAL" clId="{E9A38FD2-96A4-4022-AB6D-43556686303A}" dt="2025-03-21T17:10:36.180" v="15"/>
        <pc:sldMkLst>
          <pc:docMk/>
          <pc:sldMk cId="544762929" sldId="1925"/>
        </pc:sldMkLst>
      </pc:sldChg>
      <pc:sldChg chg="add del">
        <pc:chgData name="Bernard Fernando" userId="b283a9a7-e571-4974-a0d3-6db1e4666c62" providerId="ADAL" clId="{E9A38FD2-96A4-4022-AB6D-43556686303A}" dt="2025-03-21T17:10:36.180" v="15"/>
        <pc:sldMkLst>
          <pc:docMk/>
          <pc:sldMk cId="854109218" sldId="1926"/>
        </pc:sldMkLst>
      </pc:sldChg>
      <pc:sldChg chg="add del">
        <pc:chgData name="Bernard Fernando" userId="b283a9a7-e571-4974-a0d3-6db1e4666c62" providerId="ADAL" clId="{E9A38FD2-96A4-4022-AB6D-43556686303A}" dt="2025-03-21T17:10:36.180" v="15"/>
        <pc:sldMkLst>
          <pc:docMk/>
          <pc:sldMk cId="16874246" sldId="1927"/>
        </pc:sldMkLst>
      </pc:sldChg>
      <pc:sldChg chg="addSp delSp modSp add del mod chgLayout">
        <pc:chgData name="Bernard Fernando" userId="b283a9a7-e571-4974-a0d3-6db1e4666c62" providerId="ADAL" clId="{E9A38FD2-96A4-4022-AB6D-43556686303A}" dt="2025-03-21T17:17:27.220" v="49" actId="700"/>
        <pc:sldMkLst>
          <pc:docMk/>
          <pc:sldMk cId="2893331287" sldId="1928"/>
        </pc:sldMkLst>
      </pc:sldChg>
      <pc:sldChg chg="add del">
        <pc:chgData name="Bernard Fernando" userId="b283a9a7-e571-4974-a0d3-6db1e4666c62" providerId="ADAL" clId="{E9A38FD2-96A4-4022-AB6D-43556686303A}" dt="2025-03-21T17:10:36.180" v="15"/>
        <pc:sldMkLst>
          <pc:docMk/>
          <pc:sldMk cId="308585060" sldId="1929"/>
        </pc:sldMkLst>
      </pc:sldChg>
      <pc:sldChg chg="add del">
        <pc:chgData name="Bernard Fernando" userId="b283a9a7-e571-4974-a0d3-6db1e4666c62" providerId="ADAL" clId="{E9A38FD2-96A4-4022-AB6D-43556686303A}" dt="2025-03-21T17:10:36.180" v="15"/>
        <pc:sldMkLst>
          <pc:docMk/>
          <pc:sldMk cId="2259283469" sldId="1930"/>
        </pc:sldMkLst>
      </pc:sldChg>
      <pc:sldChg chg="add del">
        <pc:chgData name="Bernard Fernando" userId="b283a9a7-e571-4974-a0d3-6db1e4666c62" providerId="ADAL" clId="{E9A38FD2-96A4-4022-AB6D-43556686303A}" dt="2025-03-21T17:10:36.180" v="15"/>
        <pc:sldMkLst>
          <pc:docMk/>
          <pc:sldMk cId="3745809902" sldId="1931"/>
        </pc:sldMkLst>
      </pc:sldChg>
      <pc:sldChg chg="add del">
        <pc:chgData name="Bernard Fernando" userId="b283a9a7-e571-4974-a0d3-6db1e4666c62" providerId="ADAL" clId="{E9A38FD2-96A4-4022-AB6D-43556686303A}" dt="2025-03-21T17:10:36.180" v="15"/>
        <pc:sldMkLst>
          <pc:docMk/>
          <pc:sldMk cId="965851961" sldId="1932"/>
        </pc:sldMkLst>
      </pc:sldChg>
      <pc:sldChg chg="add del">
        <pc:chgData name="Bernard Fernando" userId="b283a9a7-e571-4974-a0d3-6db1e4666c62" providerId="ADAL" clId="{E9A38FD2-96A4-4022-AB6D-43556686303A}" dt="2025-03-21T17:10:36.180" v="15"/>
        <pc:sldMkLst>
          <pc:docMk/>
          <pc:sldMk cId="792613826" sldId="1933"/>
        </pc:sldMkLst>
      </pc:sldChg>
      <pc:sldChg chg="add del">
        <pc:chgData name="Bernard Fernando" userId="b283a9a7-e571-4974-a0d3-6db1e4666c62" providerId="ADAL" clId="{E9A38FD2-96A4-4022-AB6D-43556686303A}" dt="2025-03-21T17:10:36.180" v="15"/>
        <pc:sldMkLst>
          <pc:docMk/>
          <pc:sldMk cId="3649726372" sldId="1934"/>
        </pc:sldMkLst>
      </pc:sldChg>
      <pc:sldChg chg="add del">
        <pc:chgData name="Bernard Fernando" userId="b283a9a7-e571-4974-a0d3-6db1e4666c62" providerId="ADAL" clId="{E9A38FD2-96A4-4022-AB6D-43556686303A}" dt="2025-03-21T17:10:36.180" v="15"/>
        <pc:sldMkLst>
          <pc:docMk/>
          <pc:sldMk cId="608118071" sldId="1935"/>
        </pc:sldMkLst>
      </pc:sldChg>
      <pc:sldChg chg="add del">
        <pc:chgData name="Bernard Fernando" userId="b283a9a7-e571-4974-a0d3-6db1e4666c62" providerId="ADAL" clId="{E9A38FD2-96A4-4022-AB6D-43556686303A}" dt="2025-03-21T17:10:36.180" v="15"/>
        <pc:sldMkLst>
          <pc:docMk/>
          <pc:sldMk cId="4279294905" sldId="1936"/>
        </pc:sldMkLst>
      </pc:sldChg>
      <pc:sldChg chg="addSp delSp modSp add del mod chgLayout">
        <pc:chgData name="Bernard Fernando" userId="b283a9a7-e571-4974-a0d3-6db1e4666c62" providerId="ADAL" clId="{E9A38FD2-96A4-4022-AB6D-43556686303A}" dt="2025-03-21T17:17:57.268" v="50" actId="700"/>
        <pc:sldMkLst>
          <pc:docMk/>
          <pc:sldMk cId="4260781832" sldId="1937"/>
        </pc:sldMkLst>
      </pc:sldChg>
      <pc:sldChg chg="add del">
        <pc:chgData name="Bernard Fernando" userId="b283a9a7-e571-4974-a0d3-6db1e4666c62" providerId="ADAL" clId="{E9A38FD2-96A4-4022-AB6D-43556686303A}" dt="2025-03-21T17:10:36.180" v="15"/>
        <pc:sldMkLst>
          <pc:docMk/>
          <pc:sldMk cId="3721219711" sldId="1938"/>
        </pc:sldMkLst>
      </pc:sldChg>
      <pc:sldChg chg="addSp delSp modSp add del mod chgLayout">
        <pc:chgData name="Bernard Fernando" userId="b283a9a7-e571-4974-a0d3-6db1e4666c62" providerId="ADAL" clId="{E9A38FD2-96A4-4022-AB6D-43556686303A}" dt="2025-03-21T17:16:18.218" v="38" actId="700"/>
        <pc:sldMkLst>
          <pc:docMk/>
          <pc:sldMk cId="1948628041" sldId="1939"/>
        </pc:sldMkLst>
      </pc:sldChg>
      <pc:sldChg chg="add del">
        <pc:chgData name="Bernard Fernando" userId="b283a9a7-e571-4974-a0d3-6db1e4666c62" providerId="ADAL" clId="{E9A38FD2-96A4-4022-AB6D-43556686303A}" dt="2025-03-21T17:09:24.187" v="2"/>
        <pc:sldMkLst>
          <pc:docMk/>
          <pc:sldMk cId="612524360" sldId="1940"/>
        </pc:sldMkLst>
      </pc:sldChg>
      <pc:sldChg chg="add del">
        <pc:chgData name="Bernard Fernando" userId="b283a9a7-e571-4974-a0d3-6db1e4666c62" providerId="ADAL" clId="{E9A38FD2-96A4-4022-AB6D-43556686303A}" dt="2025-03-21T17:10:30.902" v="12" actId="47"/>
        <pc:sldMkLst>
          <pc:docMk/>
          <pc:sldMk cId="3322168950" sldId="1940"/>
        </pc:sldMkLst>
      </pc:sldChg>
      <pc:sldChg chg="add del">
        <pc:chgData name="Bernard Fernando" userId="b283a9a7-e571-4974-a0d3-6db1e4666c62" providerId="ADAL" clId="{E9A38FD2-96A4-4022-AB6D-43556686303A}" dt="2025-03-21T17:09:50.073" v="8"/>
        <pc:sldMkLst>
          <pc:docMk/>
          <pc:sldMk cId="3586648172" sldId="1940"/>
        </pc:sldMkLst>
      </pc:sldChg>
      <pc:sldChg chg="add del">
        <pc:chgData name="Bernard Fernando" userId="b283a9a7-e571-4974-a0d3-6db1e4666c62" providerId="ADAL" clId="{E9A38FD2-96A4-4022-AB6D-43556686303A}" dt="2025-03-21T17:09:24.187" v="2"/>
        <pc:sldMkLst>
          <pc:docMk/>
          <pc:sldMk cId="449922607" sldId="1941"/>
        </pc:sldMkLst>
      </pc:sldChg>
      <pc:sldChg chg="add del">
        <pc:chgData name="Bernard Fernando" userId="b283a9a7-e571-4974-a0d3-6db1e4666c62" providerId="ADAL" clId="{E9A38FD2-96A4-4022-AB6D-43556686303A}" dt="2025-03-21T17:10:30.902" v="12" actId="47"/>
        <pc:sldMkLst>
          <pc:docMk/>
          <pc:sldMk cId="1665713756" sldId="1941"/>
        </pc:sldMkLst>
      </pc:sldChg>
      <pc:sldChg chg="add del">
        <pc:chgData name="Bernard Fernando" userId="b283a9a7-e571-4974-a0d3-6db1e4666c62" providerId="ADAL" clId="{E9A38FD2-96A4-4022-AB6D-43556686303A}" dt="2025-03-21T17:09:50.073" v="8"/>
        <pc:sldMkLst>
          <pc:docMk/>
          <pc:sldMk cId="3640650628" sldId="1941"/>
        </pc:sldMkLst>
      </pc:sldChg>
      <pc:sldChg chg="add del">
        <pc:chgData name="Bernard Fernando" userId="b283a9a7-e571-4974-a0d3-6db1e4666c62" providerId="ADAL" clId="{E9A38FD2-96A4-4022-AB6D-43556686303A}" dt="2025-03-21T17:09:24.187" v="2"/>
        <pc:sldMkLst>
          <pc:docMk/>
          <pc:sldMk cId="3239771348" sldId="1942"/>
        </pc:sldMkLst>
      </pc:sldChg>
      <pc:sldChg chg="add del">
        <pc:chgData name="Bernard Fernando" userId="b283a9a7-e571-4974-a0d3-6db1e4666c62" providerId="ADAL" clId="{E9A38FD2-96A4-4022-AB6D-43556686303A}" dt="2025-03-21T17:10:30.902" v="12" actId="47"/>
        <pc:sldMkLst>
          <pc:docMk/>
          <pc:sldMk cId="3854356551" sldId="1942"/>
        </pc:sldMkLst>
      </pc:sldChg>
      <pc:sldChg chg="add del">
        <pc:chgData name="Bernard Fernando" userId="b283a9a7-e571-4974-a0d3-6db1e4666c62" providerId="ADAL" clId="{E9A38FD2-96A4-4022-AB6D-43556686303A}" dt="2025-03-21T17:09:50.073" v="8"/>
        <pc:sldMkLst>
          <pc:docMk/>
          <pc:sldMk cId="4195629500" sldId="1942"/>
        </pc:sldMkLst>
      </pc:sldChg>
      <pc:sldChg chg="add del">
        <pc:chgData name="Bernard Fernando" userId="b283a9a7-e571-4974-a0d3-6db1e4666c62" providerId="ADAL" clId="{E9A38FD2-96A4-4022-AB6D-43556686303A}" dt="2025-03-21T17:10:30.902" v="12" actId="47"/>
        <pc:sldMkLst>
          <pc:docMk/>
          <pc:sldMk cId="964592087" sldId="1943"/>
        </pc:sldMkLst>
      </pc:sldChg>
      <pc:sldChg chg="add del">
        <pc:chgData name="Bernard Fernando" userId="b283a9a7-e571-4974-a0d3-6db1e4666c62" providerId="ADAL" clId="{E9A38FD2-96A4-4022-AB6D-43556686303A}" dt="2025-03-21T17:09:50.073" v="8"/>
        <pc:sldMkLst>
          <pc:docMk/>
          <pc:sldMk cId="2575159108" sldId="1943"/>
        </pc:sldMkLst>
      </pc:sldChg>
      <pc:sldChg chg="add del">
        <pc:chgData name="Bernard Fernando" userId="b283a9a7-e571-4974-a0d3-6db1e4666c62" providerId="ADAL" clId="{E9A38FD2-96A4-4022-AB6D-43556686303A}" dt="2025-03-21T17:09:24.187" v="2"/>
        <pc:sldMkLst>
          <pc:docMk/>
          <pc:sldMk cId="3925139643" sldId="1943"/>
        </pc:sldMkLst>
      </pc:sldChg>
      <pc:sldChg chg="add del">
        <pc:chgData name="Bernard Fernando" userId="b283a9a7-e571-4974-a0d3-6db1e4666c62" providerId="ADAL" clId="{E9A38FD2-96A4-4022-AB6D-43556686303A}" dt="2025-03-21T17:09:24.187" v="2"/>
        <pc:sldMkLst>
          <pc:docMk/>
          <pc:sldMk cId="119269331" sldId="1944"/>
        </pc:sldMkLst>
      </pc:sldChg>
      <pc:sldChg chg="add del">
        <pc:chgData name="Bernard Fernando" userId="b283a9a7-e571-4974-a0d3-6db1e4666c62" providerId="ADAL" clId="{E9A38FD2-96A4-4022-AB6D-43556686303A}" dt="2025-03-21T17:10:30.902" v="12" actId="47"/>
        <pc:sldMkLst>
          <pc:docMk/>
          <pc:sldMk cId="369495273" sldId="1944"/>
        </pc:sldMkLst>
      </pc:sldChg>
      <pc:sldChg chg="add del">
        <pc:chgData name="Bernard Fernando" userId="b283a9a7-e571-4974-a0d3-6db1e4666c62" providerId="ADAL" clId="{E9A38FD2-96A4-4022-AB6D-43556686303A}" dt="2025-03-21T17:09:50.073" v="8"/>
        <pc:sldMkLst>
          <pc:docMk/>
          <pc:sldMk cId="3770396705" sldId="1944"/>
        </pc:sldMkLst>
      </pc:sldChg>
      <pc:sldChg chg="add del">
        <pc:chgData name="Bernard Fernando" userId="b283a9a7-e571-4974-a0d3-6db1e4666c62" providerId="ADAL" clId="{E9A38FD2-96A4-4022-AB6D-43556686303A}" dt="2025-03-21T17:10:30.902" v="12" actId="47"/>
        <pc:sldMkLst>
          <pc:docMk/>
          <pc:sldMk cId="657764516" sldId="1945"/>
        </pc:sldMkLst>
      </pc:sldChg>
      <pc:sldChg chg="add del">
        <pc:chgData name="Bernard Fernando" userId="b283a9a7-e571-4974-a0d3-6db1e4666c62" providerId="ADAL" clId="{E9A38FD2-96A4-4022-AB6D-43556686303A}" dt="2025-03-21T17:09:50.073" v="8"/>
        <pc:sldMkLst>
          <pc:docMk/>
          <pc:sldMk cId="1292022117" sldId="1945"/>
        </pc:sldMkLst>
      </pc:sldChg>
      <pc:sldChg chg="add del">
        <pc:chgData name="Bernard Fernando" userId="b283a9a7-e571-4974-a0d3-6db1e4666c62" providerId="ADAL" clId="{E9A38FD2-96A4-4022-AB6D-43556686303A}" dt="2025-03-21T17:09:24.187" v="2"/>
        <pc:sldMkLst>
          <pc:docMk/>
          <pc:sldMk cId="3683559584" sldId="1945"/>
        </pc:sldMkLst>
      </pc:sldChg>
      <pc:sldChg chg="add del">
        <pc:chgData name="Bernard Fernando" userId="b283a9a7-e571-4974-a0d3-6db1e4666c62" providerId="ADAL" clId="{E9A38FD2-96A4-4022-AB6D-43556686303A}" dt="2025-03-21T17:09:24.187" v="2"/>
        <pc:sldMkLst>
          <pc:docMk/>
          <pc:sldMk cId="109460710" sldId="1946"/>
        </pc:sldMkLst>
      </pc:sldChg>
      <pc:sldChg chg="add del">
        <pc:chgData name="Bernard Fernando" userId="b283a9a7-e571-4974-a0d3-6db1e4666c62" providerId="ADAL" clId="{E9A38FD2-96A4-4022-AB6D-43556686303A}" dt="2025-03-21T17:10:30.902" v="12" actId="47"/>
        <pc:sldMkLst>
          <pc:docMk/>
          <pc:sldMk cId="808975732" sldId="1946"/>
        </pc:sldMkLst>
      </pc:sldChg>
      <pc:sldChg chg="add del">
        <pc:chgData name="Bernard Fernando" userId="b283a9a7-e571-4974-a0d3-6db1e4666c62" providerId="ADAL" clId="{E9A38FD2-96A4-4022-AB6D-43556686303A}" dt="2025-03-21T17:09:50.073" v="8"/>
        <pc:sldMkLst>
          <pc:docMk/>
          <pc:sldMk cId="2918401067" sldId="1946"/>
        </pc:sldMkLst>
      </pc:sldChg>
      <pc:sldMasterChg chg="delSldLayout modSldLayout">
        <pc:chgData name="Bernard Fernando" userId="b283a9a7-e571-4974-a0d3-6db1e4666c62" providerId="ADAL" clId="{E9A38FD2-96A4-4022-AB6D-43556686303A}" dt="2025-03-21T17:10:30.902" v="12" actId="47"/>
        <pc:sldMasterMkLst>
          <pc:docMk/>
          <pc:sldMasterMk cId="1949279857" sldId="2147486242"/>
        </pc:sldMasterMkLst>
        <pc:sldLayoutChg chg="modSp">
          <pc:chgData name="Bernard Fernando" userId="b283a9a7-e571-4974-a0d3-6db1e4666c62" providerId="ADAL" clId="{E9A38FD2-96A4-4022-AB6D-43556686303A}" dt="2025-03-21T16:58:01.616" v="0" actId="207"/>
          <pc:sldLayoutMkLst>
            <pc:docMk/>
            <pc:sldMasterMk cId="1949279857" sldId="2147486242"/>
            <pc:sldLayoutMk cId="3323440882" sldId="2147486383"/>
          </pc:sldLayoutMkLst>
        </pc:sldLayoutChg>
        <pc:sldLayoutChg chg="del">
          <pc:chgData name="Bernard Fernando" userId="b283a9a7-e571-4974-a0d3-6db1e4666c62" providerId="ADAL" clId="{E9A38FD2-96A4-4022-AB6D-43556686303A}" dt="2025-03-21T17:10:17.348" v="11" actId="47"/>
          <pc:sldLayoutMkLst>
            <pc:docMk/>
            <pc:sldMasterMk cId="1949279857" sldId="2147486242"/>
            <pc:sldLayoutMk cId="3340641602" sldId="2147486384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2034600785" sldId="2147486385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368777078" sldId="2147486386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3027411137" sldId="2147486387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378763137" sldId="2147486388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2123370091" sldId="2147486389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545266219" sldId="2147486390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3683506321" sldId="2147486391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2712047356" sldId="2147486392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1977401742" sldId="2147486393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512306825" sldId="2147486394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240177513" sldId="2147486395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697822857" sldId="2147486396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3934709350" sldId="2147486397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517255049" sldId="2147486398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1568516493" sldId="2147486399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2053639896" sldId="2147486400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2262819578" sldId="2147486401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4080230250" sldId="2147486402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3786432454" sldId="2147486403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3022951637" sldId="2147486404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2819750812" sldId="2147486405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861577501" sldId="2147486406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4157084172" sldId="2147486407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3418109848" sldId="2147486408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4188516459" sldId="2147486409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3253918008" sldId="2147486410"/>
          </pc:sldLayoutMkLst>
        </pc:sldLayoutChg>
      </pc:sldMasterChg>
      <pc:sldMasterChg chg="modSp mod modSldLayout">
        <pc:chgData name="Bernard Fernando" userId="b283a9a7-e571-4974-a0d3-6db1e4666c62" providerId="ADAL" clId="{E9A38FD2-96A4-4022-AB6D-43556686303A}" dt="2025-03-21T17:15:45.793" v="35" actId="2711"/>
        <pc:sldMasterMkLst>
          <pc:docMk/>
          <pc:sldMasterMk cId="2543071329" sldId="2147486384"/>
        </pc:sldMasterMkLst>
        <pc:sldLayoutChg chg="modSp">
          <pc:chgData name="Bernard Fernando" userId="b283a9a7-e571-4974-a0d3-6db1e4666c62" providerId="ADAL" clId="{E9A38FD2-96A4-4022-AB6D-43556686303A}" dt="2025-03-21T17:13:36.557" v="18" actId="2711"/>
          <pc:sldLayoutMkLst>
            <pc:docMk/>
            <pc:sldMasterMk cId="2543071329" sldId="2147486384"/>
            <pc:sldLayoutMk cId="1875039222" sldId="2147486385"/>
          </pc:sldLayoutMkLst>
        </pc:sldLayoutChg>
        <pc:sldLayoutChg chg="modSp">
          <pc:chgData name="Bernard Fernando" userId="b283a9a7-e571-4974-a0d3-6db1e4666c62" providerId="ADAL" clId="{E9A38FD2-96A4-4022-AB6D-43556686303A}" dt="2025-03-21T17:13:42.667" v="19" actId="2711"/>
          <pc:sldLayoutMkLst>
            <pc:docMk/>
            <pc:sldMasterMk cId="2543071329" sldId="2147486384"/>
            <pc:sldLayoutMk cId="1310837018" sldId="2147486386"/>
          </pc:sldLayoutMkLst>
        </pc:sldLayoutChg>
        <pc:sldLayoutChg chg="modSp">
          <pc:chgData name="Bernard Fernando" userId="b283a9a7-e571-4974-a0d3-6db1e4666c62" providerId="ADAL" clId="{E9A38FD2-96A4-4022-AB6D-43556686303A}" dt="2025-03-21T17:13:50.347" v="20" actId="2711"/>
          <pc:sldLayoutMkLst>
            <pc:docMk/>
            <pc:sldMasterMk cId="2543071329" sldId="2147486384"/>
            <pc:sldLayoutMk cId="3978453723" sldId="2147486387"/>
          </pc:sldLayoutMkLst>
        </pc:sldLayoutChg>
        <pc:sldLayoutChg chg="modSp">
          <pc:chgData name="Bernard Fernando" userId="b283a9a7-e571-4974-a0d3-6db1e4666c62" providerId="ADAL" clId="{E9A38FD2-96A4-4022-AB6D-43556686303A}" dt="2025-03-21T17:13:56.164" v="21" actId="2711"/>
          <pc:sldLayoutMkLst>
            <pc:docMk/>
            <pc:sldMasterMk cId="2543071329" sldId="2147486384"/>
            <pc:sldLayoutMk cId="868769203" sldId="2147486388"/>
          </pc:sldLayoutMkLst>
        </pc:sldLayoutChg>
        <pc:sldLayoutChg chg="modSp">
          <pc:chgData name="Bernard Fernando" userId="b283a9a7-e571-4974-a0d3-6db1e4666c62" providerId="ADAL" clId="{E9A38FD2-96A4-4022-AB6D-43556686303A}" dt="2025-03-21T17:14:03.147" v="22" actId="2711"/>
          <pc:sldLayoutMkLst>
            <pc:docMk/>
            <pc:sldMasterMk cId="2543071329" sldId="2147486384"/>
            <pc:sldLayoutMk cId="4017896364" sldId="2147486389"/>
          </pc:sldLayoutMkLst>
        </pc:sldLayoutChg>
        <pc:sldLayoutChg chg="modSp">
          <pc:chgData name="Bernard Fernando" userId="b283a9a7-e571-4974-a0d3-6db1e4666c62" providerId="ADAL" clId="{E9A38FD2-96A4-4022-AB6D-43556686303A}" dt="2025-03-21T17:14:20.030" v="23" actId="2711"/>
          <pc:sldLayoutMkLst>
            <pc:docMk/>
            <pc:sldMasterMk cId="2543071329" sldId="2147486384"/>
            <pc:sldLayoutMk cId="3627997952" sldId="2147486391"/>
          </pc:sldLayoutMkLst>
        </pc:sldLayoutChg>
        <pc:sldLayoutChg chg="modSp">
          <pc:chgData name="Bernard Fernando" userId="b283a9a7-e571-4974-a0d3-6db1e4666c62" providerId="ADAL" clId="{E9A38FD2-96A4-4022-AB6D-43556686303A}" dt="2025-03-21T17:14:39.531" v="24" actId="2711"/>
          <pc:sldLayoutMkLst>
            <pc:docMk/>
            <pc:sldMasterMk cId="2543071329" sldId="2147486384"/>
            <pc:sldLayoutMk cId="633772564" sldId="2147486404"/>
          </pc:sldLayoutMkLst>
        </pc:sldLayoutChg>
        <pc:sldLayoutChg chg="modSp">
          <pc:chgData name="Bernard Fernando" userId="b283a9a7-e571-4974-a0d3-6db1e4666c62" providerId="ADAL" clId="{E9A38FD2-96A4-4022-AB6D-43556686303A}" dt="2025-03-21T17:14:45.419" v="25" actId="2711"/>
          <pc:sldLayoutMkLst>
            <pc:docMk/>
            <pc:sldMasterMk cId="2543071329" sldId="2147486384"/>
            <pc:sldLayoutMk cId="3888320065" sldId="2147486405"/>
          </pc:sldLayoutMkLst>
        </pc:sldLayoutChg>
        <pc:sldLayoutChg chg="modSp">
          <pc:chgData name="Bernard Fernando" userId="b283a9a7-e571-4974-a0d3-6db1e4666c62" providerId="ADAL" clId="{E9A38FD2-96A4-4022-AB6D-43556686303A}" dt="2025-03-21T17:14:54.260" v="26" actId="2711"/>
          <pc:sldLayoutMkLst>
            <pc:docMk/>
            <pc:sldMasterMk cId="2543071329" sldId="2147486384"/>
            <pc:sldLayoutMk cId="2956771540" sldId="2147486410"/>
          </pc:sldLayoutMkLst>
        </pc:sldLayoutChg>
        <pc:sldLayoutChg chg="modSp">
          <pc:chgData name="Bernard Fernando" userId="b283a9a7-e571-4974-a0d3-6db1e4666c62" providerId="ADAL" clId="{E9A38FD2-96A4-4022-AB6D-43556686303A}" dt="2025-03-21T17:14:59.652" v="27" actId="2711"/>
          <pc:sldLayoutMkLst>
            <pc:docMk/>
            <pc:sldMasterMk cId="2543071329" sldId="2147486384"/>
            <pc:sldLayoutMk cId="2475240762" sldId="2147486412"/>
          </pc:sldLayoutMkLst>
        </pc:sldLayoutChg>
        <pc:sldLayoutChg chg="modSp">
          <pc:chgData name="Bernard Fernando" userId="b283a9a7-e571-4974-a0d3-6db1e4666c62" providerId="ADAL" clId="{E9A38FD2-96A4-4022-AB6D-43556686303A}" dt="2025-03-21T17:15:05.770" v="28" actId="2711"/>
          <pc:sldLayoutMkLst>
            <pc:docMk/>
            <pc:sldMasterMk cId="2543071329" sldId="2147486384"/>
            <pc:sldLayoutMk cId="2821373907" sldId="2147486414"/>
          </pc:sldLayoutMkLst>
        </pc:sldLayoutChg>
        <pc:sldLayoutChg chg="modSp">
          <pc:chgData name="Bernard Fernando" userId="b283a9a7-e571-4974-a0d3-6db1e4666c62" providerId="ADAL" clId="{E9A38FD2-96A4-4022-AB6D-43556686303A}" dt="2025-03-21T17:15:11.402" v="29" actId="2711"/>
          <pc:sldLayoutMkLst>
            <pc:docMk/>
            <pc:sldMasterMk cId="2543071329" sldId="2147486384"/>
            <pc:sldLayoutMk cId="1619877826" sldId="2147486415"/>
          </pc:sldLayoutMkLst>
        </pc:sldLayoutChg>
        <pc:sldLayoutChg chg="modSp">
          <pc:chgData name="Bernard Fernando" userId="b283a9a7-e571-4974-a0d3-6db1e4666c62" providerId="ADAL" clId="{E9A38FD2-96A4-4022-AB6D-43556686303A}" dt="2025-03-21T17:15:17.251" v="30" actId="2711"/>
          <pc:sldLayoutMkLst>
            <pc:docMk/>
            <pc:sldMasterMk cId="2543071329" sldId="2147486384"/>
            <pc:sldLayoutMk cId="444943780" sldId="2147486416"/>
          </pc:sldLayoutMkLst>
        </pc:sldLayoutChg>
        <pc:sldLayoutChg chg="modSp">
          <pc:chgData name="Bernard Fernando" userId="b283a9a7-e571-4974-a0d3-6db1e4666c62" providerId="ADAL" clId="{E9A38FD2-96A4-4022-AB6D-43556686303A}" dt="2025-03-21T17:15:22.291" v="31" actId="2711"/>
          <pc:sldLayoutMkLst>
            <pc:docMk/>
            <pc:sldMasterMk cId="2543071329" sldId="2147486384"/>
            <pc:sldLayoutMk cId="1885397770" sldId="2147486417"/>
          </pc:sldLayoutMkLst>
        </pc:sldLayoutChg>
        <pc:sldLayoutChg chg="modSp">
          <pc:chgData name="Bernard Fernando" userId="b283a9a7-e571-4974-a0d3-6db1e4666c62" providerId="ADAL" clId="{E9A38FD2-96A4-4022-AB6D-43556686303A}" dt="2025-03-21T17:15:27.363" v="32" actId="2711"/>
          <pc:sldLayoutMkLst>
            <pc:docMk/>
            <pc:sldMasterMk cId="2543071329" sldId="2147486384"/>
            <pc:sldLayoutMk cId="3411674446" sldId="2147486418"/>
          </pc:sldLayoutMkLst>
        </pc:sldLayoutChg>
        <pc:sldLayoutChg chg="modSp">
          <pc:chgData name="Bernard Fernando" userId="b283a9a7-e571-4974-a0d3-6db1e4666c62" providerId="ADAL" clId="{E9A38FD2-96A4-4022-AB6D-43556686303A}" dt="2025-03-21T17:15:31.675" v="33" actId="2711"/>
          <pc:sldLayoutMkLst>
            <pc:docMk/>
            <pc:sldMasterMk cId="2543071329" sldId="2147486384"/>
            <pc:sldLayoutMk cId="1536870085" sldId="2147486419"/>
          </pc:sldLayoutMkLst>
        </pc:sldLayoutChg>
        <pc:sldLayoutChg chg="modSp">
          <pc:chgData name="Bernard Fernando" userId="b283a9a7-e571-4974-a0d3-6db1e4666c62" providerId="ADAL" clId="{E9A38FD2-96A4-4022-AB6D-43556686303A}" dt="2025-03-21T17:15:36.036" v="34" actId="2711"/>
          <pc:sldLayoutMkLst>
            <pc:docMk/>
            <pc:sldMasterMk cId="2543071329" sldId="2147486384"/>
            <pc:sldLayoutMk cId="1049717998" sldId="2147486420"/>
          </pc:sldLayoutMkLst>
        </pc:sldLayoutChg>
        <pc:sldLayoutChg chg="modSp">
          <pc:chgData name="Bernard Fernando" userId="b283a9a7-e571-4974-a0d3-6db1e4666c62" providerId="ADAL" clId="{E9A38FD2-96A4-4022-AB6D-43556686303A}" dt="2025-03-21T17:15:45.793" v="35" actId="2711"/>
          <pc:sldLayoutMkLst>
            <pc:docMk/>
            <pc:sldMasterMk cId="2543071329" sldId="2147486384"/>
            <pc:sldLayoutMk cId="1506034861" sldId="2147486421"/>
          </pc:sldLayoutMkLst>
        </pc:sldLayoutChg>
      </pc:sldMasterChg>
    </pc:docChg>
  </pc:docChgLst>
  <pc:docChgLst>
    <pc:chgData name="Abbas Kassem" userId="b5422da9-d130-411e-8a14-2c174765e2f3" providerId="ADAL" clId="{6104F695-743F-0448-9EB0-05540458E969}"/>
    <pc:docChg chg="undo custSel addSld delSld modSld addMainMaster modMainMaster">
      <pc:chgData name="Abbas Kassem" userId="b5422da9-d130-411e-8a14-2c174765e2f3" providerId="ADAL" clId="{6104F695-743F-0448-9EB0-05540458E969}" dt="2024-06-28T05:52:07.644" v="765" actId="6264"/>
      <pc:docMkLst>
        <pc:docMk/>
      </pc:docMkLst>
      <pc:sldChg chg="addSp delSp modSp new mod chgLayout">
        <pc:chgData name="Abbas Kassem" userId="b5422da9-d130-411e-8a14-2c174765e2f3" providerId="ADAL" clId="{6104F695-743F-0448-9EB0-05540458E969}" dt="2024-06-28T05:52:07.644" v="765" actId="6264"/>
        <pc:sldMkLst>
          <pc:docMk/>
          <pc:sldMk cId="1663618004" sldId="256"/>
        </pc:sldMkLst>
      </pc:sldChg>
      <pc:sldChg chg="new del">
        <pc:chgData name="Abbas Kassem" userId="b5422da9-d130-411e-8a14-2c174765e2f3" providerId="ADAL" clId="{6104F695-743F-0448-9EB0-05540458E969}" dt="2024-06-19T23:40:59.958" v="194" actId="2696"/>
        <pc:sldMkLst>
          <pc:docMk/>
          <pc:sldMk cId="3011669602" sldId="256"/>
        </pc:sldMkLst>
      </pc:sldChg>
      <pc:sldChg chg="new">
        <pc:chgData name="Abbas Kassem" userId="b5422da9-d130-411e-8a14-2c174765e2f3" providerId="ADAL" clId="{6104F695-743F-0448-9EB0-05540458E969}" dt="2024-06-28T05:29:24.056" v="469" actId="680"/>
        <pc:sldMkLst>
          <pc:docMk/>
          <pc:sldMk cId="2404565117" sldId="257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617" v="348" actId="2696"/>
        <pc:sldMkLst>
          <pc:docMk/>
          <pc:sldMk cId="3119104630" sldId="257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29.845" v="471" actId="700"/>
        <pc:sldMkLst>
          <pc:docMk/>
          <pc:sldMk cId="907409833" sldId="258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568" v="346" actId="2696"/>
        <pc:sldMkLst>
          <pc:docMk/>
          <pc:sldMk cId="2107167194" sldId="258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32.919" v="473" actId="700"/>
        <pc:sldMkLst>
          <pc:docMk/>
          <pc:sldMk cId="2390463862" sldId="259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534" v="345" actId="2696"/>
        <pc:sldMkLst>
          <pc:docMk/>
          <pc:sldMk cId="4029256438" sldId="259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36.089" v="475" actId="700"/>
        <pc:sldMkLst>
          <pc:docMk/>
          <pc:sldMk cId="1314202843" sldId="260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503" v="344" actId="2696"/>
        <pc:sldMkLst>
          <pc:docMk/>
          <pc:sldMk cId="2020583358" sldId="260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475" v="343" actId="2696"/>
        <pc:sldMkLst>
          <pc:docMk/>
          <pc:sldMk cId="581275213" sldId="261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38.569" v="477" actId="700"/>
        <pc:sldMkLst>
          <pc:docMk/>
          <pc:sldMk cId="3559894617" sldId="261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41.580" v="479" actId="700"/>
        <pc:sldMkLst>
          <pc:docMk/>
          <pc:sldMk cId="313700263" sldId="262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418" v="342" actId="2696"/>
        <pc:sldMkLst>
          <pc:docMk/>
          <pc:sldMk cId="3232090324" sldId="262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46.016" v="481" actId="700"/>
        <pc:sldMkLst>
          <pc:docMk/>
          <pc:sldMk cId="2168582299" sldId="263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385" v="341" actId="2696"/>
        <pc:sldMkLst>
          <pc:docMk/>
          <pc:sldMk cId="2653173382" sldId="263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344" v="340" actId="2696"/>
        <pc:sldMkLst>
          <pc:docMk/>
          <pc:sldMk cId="1942095736" sldId="264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50.446" v="483" actId="700"/>
        <pc:sldMkLst>
          <pc:docMk/>
          <pc:sldMk cId="3105944596" sldId="264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311" v="339" actId="2696"/>
        <pc:sldMkLst>
          <pc:docMk/>
          <pc:sldMk cId="411987181" sldId="265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35:11.761" v="521" actId="2696"/>
        <pc:sldMkLst>
          <pc:docMk/>
          <pc:sldMk cId="2828817422" sldId="265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35:12.711" v="522" actId="2696"/>
        <pc:sldMkLst>
          <pc:docMk/>
          <pc:sldMk cId="2756979837" sldId="266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280" v="338" actId="2696"/>
        <pc:sldMkLst>
          <pc:docMk/>
          <pc:sldMk cId="2957253340" sldId="266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35:29.554" v="523" actId="2696"/>
        <pc:sldMkLst>
          <pc:docMk/>
          <pc:sldMk cId="181874853" sldId="267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253" v="337" actId="2696"/>
        <pc:sldMkLst>
          <pc:docMk/>
          <pc:sldMk cId="326498510" sldId="267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00.825" v="491" actId="700"/>
        <pc:sldMkLst>
          <pc:docMk/>
          <pc:sldMk cId="12072110" sldId="268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207" v="335" actId="2696"/>
        <pc:sldMkLst>
          <pc:docMk/>
          <pc:sldMk cId="1378357527" sldId="268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03.242" v="493" actId="700"/>
        <pc:sldMkLst>
          <pc:docMk/>
          <pc:sldMk cId="3653764745" sldId="269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148" v="334" actId="2696"/>
        <pc:sldMkLst>
          <pc:docMk/>
          <pc:sldMk cId="3907544224" sldId="269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7.724" v="333" actId="2696"/>
        <pc:sldMkLst>
          <pc:docMk/>
          <pc:sldMk cId="676941459" sldId="270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05.667" v="495" actId="700"/>
        <pc:sldMkLst>
          <pc:docMk/>
          <pc:sldMk cId="4053317287" sldId="270"/>
        </pc:sldMkLst>
      </pc:sldChg>
      <pc:sldChg chg="delSp new mod modClrScheme chgLayout">
        <pc:chgData name="Abbas Kassem" userId="b5422da9-d130-411e-8a14-2c174765e2f3" providerId="ADAL" clId="{6104F695-743F-0448-9EB0-05540458E969}" dt="2024-06-28T05:30:08.095" v="497" actId="700"/>
        <pc:sldMkLst>
          <pc:docMk/>
          <pc:sldMk cId="1226646282" sldId="271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7.513" v="332" actId="2696"/>
        <pc:sldMkLst>
          <pc:docMk/>
          <pc:sldMk cId="3572493045" sldId="271"/>
        </pc:sldMkLst>
      </pc:sldChg>
      <pc:sldChg chg="addSp modSp new mod modClrScheme chgLayout">
        <pc:chgData name="Abbas Kassem" userId="b5422da9-d130-411e-8a14-2c174765e2f3" providerId="ADAL" clId="{6104F695-743F-0448-9EB0-05540458E969}" dt="2024-06-28T05:30:10.499" v="499" actId="700"/>
        <pc:sldMkLst>
          <pc:docMk/>
          <pc:sldMk cId="2601560280" sldId="272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7.383" v="331" actId="2696"/>
        <pc:sldMkLst>
          <pc:docMk/>
          <pc:sldMk cId="4229219249" sldId="272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14.060" v="501" actId="700"/>
        <pc:sldMkLst>
          <pc:docMk/>
          <pc:sldMk cId="377932196" sldId="273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7.169" v="330" actId="2696"/>
        <pc:sldMkLst>
          <pc:docMk/>
          <pc:sldMk cId="3104962500" sldId="273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7.052" v="329" actId="2696"/>
        <pc:sldMkLst>
          <pc:docMk/>
          <pc:sldMk cId="3237475501" sldId="274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16.442" v="503" actId="700"/>
        <pc:sldMkLst>
          <pc:docMk/>
          <pc:sldMk cId="3267634690" sldId="274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18.999" v="505" actId="700"/>
        <pc:sldMkLst>
          <pc:docMk/>
          <pc:sldMk cId="983441226" sldId="275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850" v="327" actId="2696"/>
        <pc:sldMkLst>
          <pc:docMk/>
          <pc:sldMk cId="3991670197" sldId="275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22.360" v="507" actId="700"/>
        <pc:sldMkLst>
          <pc:docMk/>
          <pc:sldMk cId="520142420" sldId="276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734" v="326" actId="2696"/>
        <pc:sldMkLst>
          <pc:docMk/>
          <pc:sldMk cId="2750735645" sldId="276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626" v="325" actId="2696"/>
        <pc:sldMkLst>
          <pc:docMk/>
          <pc:sldMk cId="616812096" sldId="277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25.087" v="509" actId="700"/>
        <pc:sldMkLst>
          <pc:docMk/>
          <pc:sldMk cId="2670575080" sldId="277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521" v="324" actId="2696"/>
        <pc:sldMkLst>
          <pc:docMk/>
          <pc:sldMk cId="1052777949" sldId="278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28.264" v="511" actId="700"/>
        <pc:sldMkLst>
          <pc:docMk/>
          <pc:sldMk cId="3105621307" sldId="278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413" v="323" actId="2696"/>
        <pc:sldMkLst>
          <pc:docMk/>
          <pc:sldMk cId="700863007" sldId="279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31.090" v="513" actId="700"/>
        <pc:sldMkLst>
          <pc:docMk/>
          <pc:sldMk cId="1500751946" sldId="279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45:33.677" v="747" actId="12"/>
        <pc:sldMkLst>
          <pc:docMk/>
          <pc:sldMk cId="810085325" sldId="280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288" v="322" actId="2696"/>
        <pc:sldMkLst>
          <pc:docMk/>
          <pc:sldMk cId="2755681689" sldId="280"/>
        </pc:sldMkLst>
      </pc:sldChg>
      <pc:sldChg chg="addSp delSp modSp new del mod modClrScheme delCm modCm chgLayout">
        <pc:chgData name="Abbas Kassem" userId="b5422da9-d130-411e-8a14-2c174765e2f3" providerId="ADAL" clId="{6104F695-743F-0448-9EB0-05540458E969}" dt="2024-06-28T05:24:06.152" v="321" actId="2696"/>
        <pc:sldMkLst>
          <pc:docMk/>
          <pc:sldMk cId="178067769" sldId="281"/>
        </pc:sldMkLst>
      </pc:sldChg>
      <pc:sldChg chg="addSp modSp new mod modClrScheme chgLayout">
        <pc:chgData name="Abbas Kassem" userId="b5422da9-d130-411e-8a14-2c174765e2f3" providerId="ADAL" clId="{6104F695-743F-0448-9EB0-05540458E969}" dt="2024-06-28T05:30:38.685" v="517" actId="700"/>
        <pc:sldMkLst>
          <pc:docMk/>
          <pc:sldMk cId="1412059186" sldId="281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014" v="320" actId="2696"/>
        <pc:sldMkLst>
          <pc:docMk/>
          <pc:sldMk cId="1224721711" sldId="282"/>
        </pc:sldMkLst>
      </pc:sldChg>
      <pc:sldChg chg="delSp new mod modClrScheme chgLayout">
        <pc:chgData name="Abbas Kassem" userId="b5422da9-d130-411e-8a14-2c174765e2f3" providerId="ADAL" clId="{6104F695-743F-0448-9EB0-05540458E969}" dt="2024-06-28T05:30:42.503" v="519" actId="700"/>
        <pc:sldMkLst>
          <pc:docMk/>
          <pc:sldMk cId="3164448564" sldId="282"/>
        </pc:sldMkLst>
      </pc:sldChg>
      <pc:sldChg chg="new del">
        <pc:chgData name="Abbas Kassem" userId="b5422da9-d130-411e-8a14-2c174765e2f3" providerId="ADAL" clId="{6104F695-743F-0448-9EB0-05540458E969}" dt="2024-06-28T05:24:08.601" v="347" actId="2696"/>
        <pc:sldMkLst>
          <pc:docMk/>
          <pc:sldMk cId="1382371402" sldId="283"/>
        </pc:sldMkLst>
      </pc:sldChg>
      <pc:sldChg chg="delSp new mod modClrScheme chgLayout">
        <pc:chgData name="Abbas Kassem" userId="b5422da9-d130-411e-8a14-2c174765e2f3" providerId="ADAL" clId="{6104F695-743F-0448-9EB0-05540458E969}" dt="2024-06-28T05:35:53.915" v="526" actId="700"/>
        <pc:sldMkLst>
          <pc:docMk/>
          <pc:sldMk cId="2103481235" sldId="283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19T23:28:53.410" v="188" actId="2696"/>
        <pc:sldMkLst>
          <pc:docMk/>
          <pc:sldMk cId="3631219219" sldId="283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981" v="328" actId="2696"/>
        <pc:sldMkLst>
          <pc:docMk/>
          <pc:sldMk cId="1309583736" sldId="284"/>
        </pc:sldMkLst>
      </pc:sldChg>
      <pc:sldChg chg="addSp delSp modSp new mod">
        <pc:chgData name="Abbas Kassem" userId="b5422da9-d130-411e-8a14-2c174765e2f3" providerId="ADAL" clId="{6104F695-743F-0448-9EB0-05540458E969}" dt="2024-06-28T05:39:31.128" v="683" actId="478"/>
        <pc:sldMkLst>
          <pc:docMk/>
          <pc:sldMk cId="2357670213" sldId="284"/>
        </pc:sldMkLst>
      </pc:sldChg>
      <pc:sldChg chg="new mod modClrScheme chgLayout">
        <pc:chgData name="Abbas Kassem" userId="b5422da9-d130-411e-8a14-2c174765e2f3" providerId="ADAL" clId="{6104F695-743F-0448-9EB0-05540458E969}" dt="2024-06-28T05:36:15.255" v="530" actId="700"/>
        <pc:sldMkLst>
          <pc:docMk/>
          <pc:sldMk cId="2377966482" sldId="285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224" v="336" actId="2696"/>
        <pc:sldMkLst>
          <pc:docMk/>
          <pc:sldMk cId="2604295094" sldId="285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40:48.187" v="731"/>
        <pc:sldMkLst>
          <pc:docMk/>
          <pc:sldMk cId="3879241143" sldId="286"/>
        </pc:sldMkLst>
      </pc:sldChg>
      <pc:sldChg chg="del">
        <pc:chgData name="Abbas Kassem" userId="b5422da9-d130-411e-8a14-2c174765e2f3" providerId="ADAL" clId="{6104F695-743F-0448-9EB0-05540458E969}" dt="2024-06-19T23:24:43.675" v="92" actId="2696"/>
        <pc:sldMkLst>
          <pc:docMk/>
          <pc:sldMk cId="3213303684" sldId="350"/>
        </pc:sldMkLst>
      </pc:sldChg>
      <pc:sldChg chg="del">
        <pc:chgData name="Abbas Kassem" userId="b5422da9-d130-411e-8a14-2c174765e2f3" providerId="ADAL" clId="{6104F695-743F-0448-9EB0-05540458E969}" dt="2024-06-19T23:24:43.766" v="93" actId="2696"/>
        <pc:sldMkLst>
          <pc:docMk/>
          <pc:sldMk cId="2545225003" sldId="351"/>
        </pc:sldMkLst>
      </pc:sldChg>
      <pc:sldChg chg="del">
        <pc:chgData name="Abbas Kassem" userId="b5422da9-d130-411e-8a14-2c174765e2f3" providerId="ADAL" clId="{6104F695-743F-0448-9EB0-05540458E969}" dt="2024-06-19T23:24:45.072" v="104" actId="2696"/>
        <pc:sldMkLst>
          <pc:docMk/>
          <pc:sldMk cId="1512787495" sldId="588"/>
        </pc:sldMkLst>
      </pc:sldChg>
      <pc:sldChg chg="del">
        <pc:chgData name="Abbas Kassem" userId="b5422da9-d130-411e-8a14-2c174765e2f3" providerId="ADAL" clId="{6104F695-743F-0448-9EB0-05540458E969}" dt="2024-06-19T23:24:43.886" v="94" actId="2696"/>
        <pc:sldMkLst>
          <pc:docMk/>
          <pc:sldMk cId="2476209255" sldId="600"/>
        </pc:sldMkLst>
      </pc:sldChg>
      <pc:sldChg chg="del">
        <pc:chgData name="Abbas Kassem" userId="b5422da9-d130-411e-8a14-2c174765e2f3" providerId="ADAL" clId="{6104F695-743F-0448-9EB0-05540458E969}" dt="2024-06-19T23:24:45.104" v="105" actId="2696"/>
        <pc:sldMkLst>
          <pc:docMk/>
          <pc:sldMk cId="2469376710" sldId="1067"/>
        </pc:sldMkLst>
      </pc:sldChg>
      <pc:sldChg chg="del">
        <pc:chgData name="Abbas Kassem" userId="b5422da9-d130-411e-8a14-2c174765e2f3" providerId="ADAL" clId="{6104F695-743F-0448-9EB0-05540458E969}" dt="2024-06-19T23:24:43.467" v="91" actId="2696"/>
        <pc:sldMkLst>
          <pc:docMk/>
          <pc:sldMk cId="1600594350" sldId="1653"/>
        </pc:sldMkLst>
      </pc:sldChg>
      <pc:sldChg chg="del">
        <pc:chgData name="Abbas Kassem" userId="b5422da9-d130-411e-8a14-2c174765e2f3" providerId="ADAL" clId="{6104F695-743F-0448-9EB0-05540458E969}" dt="2024-06-19T23:24:43.346" v="90" actId="2696"/>
        <pc:sldMkLst>
          <pc:docMk/>
          <pc:sldMk cId="1875021238" sldId="1708"/>
        </pc:sldMkLst>
      </pc:sldChg>
      <pc:sldChg chg="del">
        <pc:chgData name="Abbas Kassem" userId="b5422da9-d130-411e-8a14-2c174765e2f3" providerId="ADAL" clId="{6104F695-743F-0448-9EB0-05540458E969}" dt="2024-06-19T23:24:44.121" v="96" actId="2696"/>
        <pc:sldMkLst>
          <pc:docMk/>
          <pc:sldMk cId="3097061799" sldId="1722"/>
        </pc:sldMkLst>
      </pc:sldChg>
      <pc:sldChg chg="del">
        <pc:chgData name="Abbas Kassem" userId="b5422da9-d130-411e-8a14-2c174765e2f3" providerId="ADAL" clId="{6104F695-743F-0448-9EB0-05540458E969}" dt="2024-06-19T23:24:43.176" v="89" actId="2696"/>
        <pc:sldMkLst>
          <pc:docMk/>
          <pc:sldMk cId="452981664" sldId="1753"/>
        </pc:sldMkLst>
      </pc:sldChg>
      <pc:sldChg chg="del">
        <pc:chgData name="Abbas Kassem" userId="b5422da9-d130-411e-8a14-2c174765e2f3" providerId="ADAL" clId="{6104F695-743F-0448-9EB0-05540458E969}" dt="2024-05-30T22:47:54.122" v="39" actId="2696"/>
        <pc:sldMkLst>
          <pc:docMk/>
          <pc:sldMk cId="2523779614" sldId="1765"/>
        </pc:sldMkLst>
      </pc:sldChg>
      <pc:sldChg chg="addSp delSp modSp del mod modClrScheme chgLayout">
        <pc:chgData name="Abbas Kassem" userId="b5422da9-d130-411e-8a14-2c174765e2f3" providerId="ADAL" clId="{6104F695-743F-0448-9EB0-05540458E969}" dt="2024-06-19T23:24:44.938" v="103" actId="2696"/>
        <pc:sldMkLst>
          <pc:docMk/>
          <pc:sldMk cId="2461042309" sldId="1766"/>
        </pc:sldMkLst>
      </pc:sldChg>
      <pc:sldChg chg="addSp delSp modSp del mod chgLayout">
        <pc:chgData name="Abbas Kassem" userId="b5422da9-d130-411e-8a14-2c174765e2f3" providerId="ADAL" clId="{6104F695-743F-0448-9EB0-05540458E969}" dt="2024-06-19T23:24:44.604" v="100" actId="2696"/>
        <pc:sldMkLst>
          <pc:docMk/>
          <pc:sldMk cId="2857770934" sldId="1767"/>
        </pc:sldMkLst>
      </pc:sldChg>
      <pc:sldChg chg="del">
        <pc:chgData name="Abbas Kassem" userId="b5422da9-d130-411e-8a14-2c174765e2f3" providerId="ADAL" clId="{6104F695-743F-0448-9EB0-05540458E969}" dt="2024-06-19T23:24:44.029" v="95" actId="2696"/>
        <pc:sldMkLst>
          <pc:docMk/>
          <pc:sldMk cId="1413607929" sldId="1774"/>
        </pc:sldMkLst>
      </pc:sldChg>
      <pc:sldChg chg="del">
        <pc:chgData name="Abbas Kassem" userId="b5422da9-d130-411e-8a14-2c174765e2f3" providerId="ADAL" clId="{6104F695-743F-0448-9EB0-05540458E969}" dt="2024-06-19T23:24:44.229" v="97" actId="2696"/>
        <pc:sldMkLst>
          <pc:docMk/>
          <pc:sldMk cId="3858183350" sldId="1776"/>
        </pc:sldMkLst>
      </pc:sldChg>
      <pc:sldChg chg="del">
        <pc:chgData name="Abbas Kassem" userId="b5422da9-d130-411e-8a14-2c174765e2f3" providerId="ADAL" clId="{6104F695-743F-0448-9EB0-05540458E969}" dt="2024-06-19T23:24:44.325" v="98" actId="2696"/>
        <pc:sldMkLst>
          <pc:docMk/>
          <pc:sldMk cId="3828614129" sldId="1783"/>
        </pc:sldMkLst>
      </pc:sldChg>
      <pc:sldChg chg="del">
        <pc:chgData name="Abbas Kassem" userId="b5422da9-d130-411e-8a14-2c174765e2f3" providerId="ADAL" clId="{6104F695-743F-0448-9EB0-05540458E969}" dt="2024-06-19T23:24:45.285" v="106" actId="2696"/>
        <pc:sldMkLst>
          <pc:docMk/>
          <pc:sldMk cId="2466462266" sldId="1786"/>
        </pc:sldMkLst>
      </pc:sldChg>
      <pc:sldChg chg="del">
        <pc:chgData name="Abbas Kassem" userId="b5422da9-d130-411e-8a14-2c174765e2f3" providerId="ADAL" clId="{6104F695-743F-0448-9EB0-05540458E969}" dt="2024-06-19T23:24:42.822" v="87" actId="2696"/>
        <pc:sldMkLst>
          <pc:docMk/>
          <pc:sldMk cId="3831091944" sldId="1788"/>
        </pc:sldMkLst>
      </pc:sldChg>
      <pc:sldChg chg="del modAnim">
        <pc:chgData name="Abbas Kassem" userId="b5422da9-d130-411e-8a14-2c174765e2f3" providerId="ADAL" clId="{6104F695-743F-0448-9EB0-05540458E969}" dt="2024-06-19T23:24:44.442" v="99" actId="2696"/>
        <pc:sldMkLst>
          <pc:docMk/>
          <pc:sldMk cId="324857850" sldId="1789"/>
        </pc:sldMkLst>
      </pc:sldChg>
      <pc:sldChg chg="del">
        <pc:chgData name="Abbas Kassem" userId="b5422da9-d130-411e-8a14-2c174765e2f3" providerId="ADAL" clId="{6104F695-743F-0448-9EB0-05540458E969}" dt="2024-05-30T22:58:04.781" v="83" actId="2696"/>
        <pc:sldMkLst>
          <pc:docMk/>
          <pc:sldMk cId="4067663251" sldId="1818"/>
        </pc:sldMkLst>
      </pc:sldChg>
      <pc:sldChg chg="del">
        <pc:chgData name="Abbas Kassem" userId="b5422da9-d130-411e-8a14-2c174765e2f3" providerId="ADAL" clId="{6104F695-743F-0448-9EB0-05540458E969}" dt="2024-05-30T22:58:02.142" v="82" actId="2696"/>
        <pc:sldMkLst>
          <pc:docMk/>
          <pc:sldMk cId="2731460725" sldId="1819"/>
        </pc:sldMkLst>
      </pc:sldChg>
      <pc:sldChg chg="del">
        <pc:chgData name="Abbas Kassem" userId="b5422da9-d130-411e-8a14-2c174765e2f3" providerId="ADAL" clId="{6104F695-743F-0448-9EB0-05540458E969}" dt="2024-05-30T22:58:05.856" v="84" actId="2696"/>
        <pc:sldMkLst>
          <pc:docMk/>
          <pc:sldMk cId="2279920447" sldId="1820"/>
        </pc:sldMkLst>
      </pc:sldChg>
      <pc:sldChg chg="add del">
        <pc:chgData name="Abbas Kassem" userId="b5422da9-d130-411e-8a14-2c174765e2f3" providerId="ADAL" clId="{6104F695-743F-0448-9EB0-05540458E969}" dt="2024-06-19T23:24:44.782" v="101" actId="2696"/>
        <pc:sldMkLst>
          <pc:docMk/>
          <pc:sldMk cId="2779057769" sldId="1821"/>
        </pc:sldMkLst>
      </pc:sldChg>
      <pc:sldMasterChg chg="delSp mod addSldLayout delSldLayout modSldLayout">
        <pc:chgData name="Abbas Kassem" userId="b5422da9-d130-411e-8a14-2c174765e2f3" providerId="ADAL" clId="{6104F695-743F-0448-9EB0-05540458E969}" dt="2024-06-28T05:51:37.630" v="748" actId="14100"/>
        <pc:sldMasterMkLst>
          <pc:docMk/>
          <pc:sldMasterMk cId="2142349000" sldId="2147486213"/>
        </pc:sldMasterMkLst>
        <pc:sldLayoutChg chg="addSp modSp mod">
          <pc:chgData name="Abbas Kassem" userId="b5422da9-d130-411e-8a14-2c174765e2f3" providerId="ADAL" clId="{6104F695-743F-0448-9EB0-05540458E969}" dt="2024-06-28T05:51:37.630" v="748" actId="14100"/>
          <pc:sldLayoutMkLst>
            <pc:docMk/>
            <pc:sldMasterMk cId="2142349000" sldId="2147486213"/>
            <pc:sldLayoutMk cId="3960549796" sldId="2147486214"/>
          </pc:sldLayoutMkLst>
        </pc:sldLayoutChg>
        <pc:sldLayoutChg chg="del">
          <pc:chgData name="Abbas Kassem" userId="b5422da9-d130-411e-8a14-2c174765e2f3" providerId="ADAL" clId="{6104F695-743F-0448-9EB0-05540458E969}" dt="2024-06-19T23:25:08.668" v="108" actId="2696"/>
          <pc:sldLayoutMkLst>
            <pc:docMk/>
            <pc:sldMasterMk cId="2142349000" sldId="2147486213"/>
            <pc:sldLayoutMk cId="2256574191" sldId="2147486216"/>
          </pc:sldLayoutMkLst>
        </pc:sldLayoutChg>
        <pc:sldLayoutChg chg="del">
          <pc:chgData name="Abbas Kassem" userId="b5422da9-d130-411e-8a14-2c174765e2f3" providerId="ADAL" clId="{6104F695-743F-0448-9EB0-05540458E969}" dt="2024-06-19T23:25:09.283" v="110" actId="2696"/>
          <pc:sldLayoutMkLst>
            <pc:docMk/>
            <pc:sldMasterMk cId="2142349000" sldId="2147486213"/>
            <pc:sldLayoutMk cId="3408793107" sldId="2147486217"/>
          </pc:sldLayoutMkLst>
        </pc:sldLayoutChg>
        <pc:sldLayoutChg chg="del">
          <pc:chgData name="Abbas Kassem" userId="b5422da9-d130-411e-8a14-2c174765e2f3" providerId="ADAL" clId="{6104F695-743F-0448-9EB0-05540458E969}" dt="2024-06-28T05:35:36.238" v="524" actId="2696"/>
          <pc:sldLayoutMkLst>
            <pc:docMk/>
            <pc:sldMasterMk cId="2142349000" sldId="2147486213"/>
            <pc:sldLayoutMk cId="3381407161" sldId="2147486225"/>
          </pc:sldLayoutMkLst>
        </pc:sldLayoutChg>
        <pc:sldLayoutChg chg="modSp del">
          <pc:chgData name="Abbas Kassem" userId="b5422da9-d130-411e-8a14-2c174765e2f3" providerId="ADAL" clId="{6104F695-743F-0448-9EB0-05540458E969}" dt="2024-06-19T23:25:13.747" v="115" actId="2696"/>
          <pc:sldLayoutMkLst>
            <pc:docMk/>
            <pc:sldMasterMk cId="2142349000" sldId="2147486213"/>
            <pc:sldLayoutMk cId="3545478924" sldId="2147486228"/>
          </pc:sldLayoutMkLst>
        </pc:sldLayoutChg>
        <pc:sldLayoutChg chg="modSp del">
          <pc:chgData name="Abbas Kassem" userId="b5422da9-d130-411e-8a14-2c174765e2f3" providerId="ADAL" clId="{6104F695-743F-0448-9EB0-05540458E969}" dt="2024-06-19T23:25:14.756" v="117" actId="2696"/>
          <pc:sldLayoutMkLst>
            <pc:docMk/>
            <pc:sldMasterMk cId="2142349000" sldId="2147486213"/>
            <pc:sldLayoutMk cId="1632541466" sldId="2147486231"/>
          </pc:sldLayoutMkLst>
        </pc:sldLayoutChg>
        <pc:sldLayoutChg chg="del">
          <pc:chgData name="Abbas Kassem" userId="b5422da9-d130-411e-8a14-2c174765e2f3" providerId="ADAL" clId="{6104F695-743F-0448-9EB0-05540458E969}" dt="2024-06-19T23:25:20.121" v="125" actId="2696"/>
          <pc:sldLayoutMkLst>
            <pc:docMk/>
            <pc:sldMasterMk cId="2142349000" sldId="2147486213"/>
            <pc:sldLayoutMk cId="905465500" sldId="2147486232"/>
          </pc:sldLayoutMkLst>
        </pc:sldLayoutChg>
        <pc:sldLayoutChg chg="del">
          <pc:chgData name="Abbas Kassem" userId="b5422da9-d130-411e-8a14-2c174765e2f3" providerId="ADAL" clId="{6104F695-743F-0448-9EB0-05540458E969}" dt="2024-06-19T23:25:22.447" v="126" actId="2696"/>
          <pc:sldLayoutMkLst>
            <pc:docMk/>
            <pc:sldMasterMk cId="2142349000" sldId="2147486213"/>
            <pc:sldLayoutMk cId="876568546" sldId="2147486233"/>
          </pc:sldLayoutMkLst>
        </pc:sldLayoutChg>
        <pc:sldLayoutChg chg="modSp mod">
          <pc:chgData name="Abbas Kassem" userId="b5422da9-d130-411e-8a14-2c174765e2f3" providerId="ADAL" clId="{6104F695-743F-0448-9EB0-05540458E969}" dt="2024-06-28T05:44:21.344" v="737" actId="207"/>
          <pc:sldLayoutMkLst>
            <pc:docMk/>
            <pc:sldMasterMk cId="2142349000" sldId="2147486213"/>
            <pc:sldLayoutMk cId="3314270501" sldId="2147486237"/>
          </pc:sldLayoutMkLst>
        </pc:sldLayoutChg>
        <pc:sldLayoutChg chg="modSp mod">
          <pc:chgData name="Abbas Kassem" userId="b5422da9-d130-411e-8a14-2c174765e2f3" providerId="ADAL" clId="{6104F695-743F-0448-9EB0-05540458E969}" dt="2024-06-28T05:44:28.036" v="738" actId="207"/>
          <pc:sldLayoutMkLst>
            <pc:docMk/>
            <pc:sldMasterMk cId="2142349000" sldId="2147486213"/>
            <pc:sldLayoutMk cId="3873533443" sldId="2147486238"/>
          </pc:sldLayoutMkLst>
        </pc:sldLayoutChg>
        <pc:sldLayoutChg chg="delSp modSp mod">
          <pc:chgData name="Abbas Kassem" userId="b5422da9-d130-411e-8a14-2c174765e2f3" providerId="ADAL" clId="{6104F695-743F-0448-9EB0-05540458E969}" dt="2024-06-28T05:44:32.629" v="739" actId="207"/>
          <pc:sldLayoutMkLst>
            <pc:docMk/>
            <pc:sldMasterMk cId="2142349000" sldId="2147486213"/>
            <pc:sldLayoutMk cId="2757249440" sldId="2147486239"/>
          </pc:sldLayoutMkLst>
        </pc:sldLayoutChg>
        <pc:sldLayoutChg chg="modSp mod">
          <pc:chgData name="Abbas Kassem" userId="b5422da9-d130-411e-8a14-2c174765e2f3" providerId="ADAL" clId="{6104F695-743F-0448-9EB0-05540458E969}" dt="2024-06-28T05:44:35.802" v="740" actId="207"/>
          <pc:sldLayoutMkLst>
            <pc:docMk/>
            <pc:sldMasterMk cId="2142349000" sldId="2147486213"/>
            <pc:sldLayoutMk cId="1320770499" sldId="2147486240"/>
          </pc:sldLayoutMkLst>
        </pc:sldLayoutChg>
        <pc:sldLayoutChg chg="del">
          <pc:chgData name="Abbas Kassem" userId="b5422da9-d130-411e-8a14-2c174765e2f3" providerId="ADAL" clId="{6104F695-743F-0448-9EB0-05540458E969}" dt="2024-06-19T23:25:22.794" v="127" actId="2696"/>
          <pc:sldLayoutMkLst>
            <pc:docMk/>
            <pc:sldMasterMk cId="2142349000" sldId="2147486213"/>
            <pc:sldLayoutMk cId="4217313896" sldId="2147486240"/>
          </pc:sldLayoutMkLst>
        </pc:sldLayoutChg>
        <pc:sldLayoutChg chg="del">
          <pc:chgData name="Abbas Kassem" userId="b5422da9-d130-411e-8a14-2c174765e2f3" providerId="ADAL" clId="{6104F695-743F-0448-9EB0-05540458E969}" dt="2024-06-19T23:25:23.184" v="128" actId="2696"/>
          <pc:sldLayoutMkLst>
            <pc:docMk/>
            <pc:sldMasterMk cId="2142349000" sldId="2147486213"/>
            <pc:sldLayoutMk cId="1896615438" sldId="2147486241"/>
          </pc:sldLayoutMkLst>
        </pc:sldLayoutChg>
        <pc:sldLayoutChg chg="new del mod">
          <pc:chgData name="Abbas Kassem" userId="b5422da9-d130-411e-8a14-2c174765e2f3" providerId="ADAL" clId="{6104F695-743F-0448-9EB0-05540458E969}" dt="2024-06-28T05:27:43.103" v="455" actId="2696"/>
          <pc:sldLayoutMkLst>
            <pc:docMk/>
            <pc:sldMasterMk cId="2142349000" sldId="2147486213"/>
            <pc:sldLayoutMk cId="3192727149" sldId="2147486242"/>
          </pc:sldLayoutMkLst>
        </pc:sldLayoutChg>
        <pc:sldLayoutChg chg="del">
          <pc:chgData name="Abbas Kassem" userId="b5422da9-d130-411e-8a14-2c174765e2f3" providerId="ADAL" clId="{6104F695-743F-0448-9EB0-05540458E969}" dt="2024-06-19T23:25:23.545" v="129" actId="2696"/>
          <pc:sldLayoutMkLst>
            <pc:docMk/>
            <pc:sldMasterMk cId="2142349000" sldId="2147486213"/>
            <pc:sldLayoutMk cId="2141611850" sldId="2147486243"/>
          </pc:sldLayoutMkLst>
        </pc:sldLayoutChg>
        <pc:sldLayoutChg chg="del">
          <pc:chgData name="Abbas Kassem" userId="b5422da9-d130-411e-8a14-2c174765e2f3" providerId="ADAL" clId="{6104F695-743F-0448-9EB0-05540458E969}" dt="2024-06-19T23:25:24.353" v="130" actId="2696"/>
          <pc:sldLayoutMkLst>
            <pc:docMk/>
            <pc:sldMasterMk cId="2142349000" sldId="2147486213"/>
            <pc:sldLayoutMk cId="2430126469" sldId="2147486244"/>
          </pc:sldLayoutMkLst>
        </pc:sldLayoutChg>
        <pc:sldLayoutChg chg="del">
          <pc:chgData name="Abbas Kassem" userId="b5422da9-d130-411e-8a14-2c174765e2f3" providerId="ADAL" clId="{6104F695-743F-0448-9EB0-05540458E969}" dt="2024-06-19T23:25:24.662" v="131" actId="2696"/>
          <pc:sldLayoutMkLst>
            <pc:docMk/>
            <pc:sldMasterMk cId="2142349000" sldId="2147486213"/>
            <pc:sldLayoutMk cId="3112516770" sldId="2147486248"/>
          </pc:sldLayoutMkLst>
        </pc:sldLayoutChg>
        <pc:sldLayoutChg chg="del">
          <pc:chgData name="Abbas Kassem" userId="b5422da9-d130-411e-8a14-2c174765e2f3" providerId="ADAL" clId="{6104F695-743F-0448-9EB0-05540458E969}" dt="2024-06-19T23:25:26.631" v="133" actId="2696"/>
          <pc:sldLayoutMkLst>
            <pc:docMk/>
            <pc:sldMasterMk cId="2142349000" sldId="2147486213"/>
            <pc:sldLayoutMk cId="1821981783" sldId="2147486250"/>
          </pc:sldLayoutMkLst>
        </pc:sldLayoutChg>
        <pc:sldLayoutChg chg="del">
          <pc:chgData name="Abbas Kassem" userId="b5422da9-d130-411e-8a14-2c174765e2f3" providerId="ADAL" clId="{6104F695-743F-0448-9EB0-05540458E969}" dt="2024-06-19T23:25:25.007" v="132" actId="2696"/>
          <pc:sldLayoutMkLst>
            <pc:docMk/>
            <pc:sldMasterMk cId="2142349000" sldId="2147486213"/>
            <pc:sldLayoutMk cId="1023046990" sldId="2147486257"/>
          </pc:sldLayoutMkLst>
        </pc:sldLayoutChg>
        <pc:sldLayoutChg chg="addSp modSp del mod">
          <pc:chgData name="Abbas Kassem" userId="b5422da9-d130-411e-8a14-2c174765e2f3" providerId="ADAL" clId="{6104F695-743F-0448-9EB0-05540458E969}" dt="2024-06-19T23:24:44.790" v="102" actId="2696"/>
          <pc:sldLayoutMkLst>
            <pc:docMk/>
            <pc:sldMasterMk cId="2142349000" sldId="2147486213"/>
            <pc:sldLayoutMk cId="81287354" sldId="2147486294"/>
          </pc:sldLayoutMkLst>
        </pc:sldLayoutChg>
        <pc:sldLayoutChg chg="addSp delSp modSp del mod">
          <pc:chgData name="Abbas Kassem" userId="b5422da9-d130-411e-8a14-2c174765e2f3" providerId="ADAL" clId="{6104F695-743F-0448-9EB0-05540458E969}" dt="2024-06-19T23:25:17.613" v="120" actId="2696"/>
          <pc:sldLayoutMkLst>
            <pc:docMk/>
            <pc:sldMasterMk cId="2142349000" sldId="2147486213"/>
            <pc:sldLayoutMk cId="2840333521" sldId="2147486295"/>
          </pc:sldLayoutMkLst>
        </pc:sldLayoutChg>
        <pc:sldLayoutChg chg="del">
          <pc:chgData name="Abbas Kassem" userId="b5422da9-d130-411e-8a14-2c174765e2f3" providerId="ADAL" clId="{6104F695-743F-0448-9EB0-05540458E969}" dt="2024-06-19T23:25:08.209" v="107" actId="2696"/>
          <pc:sldLayoutMkLst>
            <pc:docMk/>
            <pc:sldMasterMk cId="2142349000" sldId="2147486213"/>
            <pc:sldLayoutMk cId="60102458" sldId="2147486296"/>
          </pc:sldLayoutMkLst>
        </pc:sldLayoutChg>
        <pc:sldLayoutChg chg="del">
          <pc:chgData name="Abbas Kassem" userId="b5422da9-d130-411e-8a14-2c174765e2f3" providerId="ADAL" clId="{6104F695-743F-0448-9EB0-05540458E969}" dt="2024-06-19T23:25:08.967" v="109" actId="2696"/>
          <pc:sldLayoutMkLst>
            <pc:docMk/>
            <pc:sldMasterMk cId="2142349000" sldId="2147486213"/>
            <pc:sldLayoutMk cId="1049518013" sldId="2147486297"/>
          </pc:sldLayoutMkLst>
        </pc:sldLayoutChg>
        <pc:sldLayoutChg chg="del">
          <pc:chgData name="Abbas Kassem" userId="b5422da9-d130-411e-8a14-2c174765e2f3" providerId="ADAL" clId="{6104F695-743F-0448-9EB0-05540458E969}" dt="2024-06-19T23:25:11.278" v="111" actId="2696"/>
          <pc:sldLayoutMkLst>
            <pc:docMk/>
            <pc:sldMasterMk cId="2142349000" sldId="2147486213"/>
            <pc:sldLayoutMk cId="2966717227" sldId="2147486298"/>
          </pc:sldLayoutMkLst>
        </pc:sldLayoutChg>
        <pc:sldLayoutChg chg="del">
          <pc:chgData name="Abbas Kassem" userId="b5422da9-d130-411e-8a14-2c174765e2f3" providerId="ADAL" clId="{6104F695-743F-0448-9EB0-05540458E969}" dt="2024-06-19T23:25:11.580" v="112" actId="2696"/>
          <pc:sldLayoutMkLst>
            <pc:docMk/>
            <pc:sldMasterMk cId="2142349000" sldId="2147486213"/>
            <pc:sldLayoutMk cId="1723382429" sldId="2147486299"/>
          </pc:sldLayoutMkLst>
        </pc:sldLayoutChg>
        <pc:sldLayoutChg chg="del">
          <pc:chgData name="Abbas Kassem" userId="b5422da9-d130-411e-8a14-2c174765e2f3" providerId="ADAL" clId="{6104F695-743F-0448-9EB0-05540458E969}" dt="2024-06-19T23:25:11.999" v="113" actId="2696"/>
          <pc:sldLayoutMkLst>
            <pc:docMk/>
            <pc:sldMasterMk cId="2142349000" sldId="2147486213"/>
            <pc:sldLayoutMk cId="1408837946" sldId="2147486300"/>
          </pc:sldLayoutMkLst>
        </pc:sldLayoutChg>
        <pc:sldLayoutChg chg="del modAnim">
          <pc:chgData name="Abbas Kassem" userId="b5422da9-d130-411e-8a14-2c174765e2f3" providerId="ADAL" clId="{6104F695-743F-0448-9EB0-05540458E969}" dt="2024-06-19T23:25:12.957" v="114" actId="2696"/>
          <pc:sldLayoutMkLst>
            <pc:docMk/>
            <pc:sldMasterMk cId="2142349000" sldId="2147486213"/>
            <pc:sldLayoutMk cId="2124527540" sldId="2147486301"/>
          </pc:sldLayoutMkLst>
        </pc:sldLayoutChg>
        <pc:sldLayoutChg chg="modSp del">
          <pc:chgData name="Abbas Kassem" userId="b5422da9-d130-411e-8a14-2c174765e2f3" providerId="ADAL" clId="{6104F695-743F-0448-9EB0-05540458E969}" dt="2024-06-19T23:25:14.319" v="116" actId="2696"/>
          <pc:sldLayoutMkLst>
            <pc:docMk/>
            <pc:sldMasterMk cId="2142349000" sldId="2147486213"/>
            <pc:sldLayoutMk cId="1071257622" sldId="2147486302"/>
          </pc:sldLayoutMkLst>
        </pc:sldLayoutChg>
        <pc:sldLayoutChg chg="modSp del">
          <pc:chgData name="Abbas Kassem" userId="b5422da9-d130-411e-8a14-2c174765e2f3" providerId="ADAL" clId="{6104F695-743F-0448-9EB0-05540458E969}" dt="2024-06-19T23:25:15.074" v="118" actId="2696"/>
          <pc:sldLayoutMkLst>
            <pc:docMk/>
            <pc:sldMasterMk cId="2142349000" sldId="2147486213"/>
            <pc:sldLayoutMk cId="2569831872" sldId="2147486303"/>
          </pc:sldLayoutMkLst>
        </pc:sldLayoutChg>
        <pc:sldLayoutChg chg="del">
          <pc:chgData name="Abbas Kassem" userId="b5422da9-d130-411e-8a14-2c174765e2f3" providerId="ADAL" clId="{6104F695-743F-0448-9EB0-05540458E969}" dt="2024-06-19T23:24:42.833" v="88" actId="2696"/>
          <pc:sldLayoutMkLst>
            <pc:docMk/>
            <pc:sldMasterMk cId="2142349000" sldId="2147486213"/>
            <pc:sldLayoutMk cId="3870868349" sldId="2147486304"/>
          </pc:sldLayoutMkLst>
        </pc:sldLayoutChg>
        <pc:sldLayoutChg chg="del">
          <pc:chgData name="Abbas Kassem" userId="b5422da9-d130-411e-8a14-2c174765e2f3" providerId="ADAL" clId="{6104F695-743F-0448-9EB0-05540458E969}" dt="2024-06-19T23:25:19.062" v="122" actId="2696"/>
          <pc:sldLayoutMkLst>
            <pc:docMk/>
            <pc:sldMasterMk cId="2142349000" sldId="2147486213"/>
            <pc:sldLayoutMk cId="900908246" sldId="2147486305"/>
          </pc:sldLayoutMkLst>
        </pc:sldLayoutChg>
        <pc:sldLayoutChg chg="del">
          <pc:chgData name="Abbas Kassem" userId="b5422da9-d130-411e-8a14-2c174765e2f3" providerId="ADAL" clId="{6104F695-743F-0448-9EB0-05540458E969}" dt="2024-06-19T23:25:19.303" v="123" actId="2696"/>
          <pc:sldLayoutMkLst>
            <pc:docMk/>
            <pc:sldMasterMk cId="2142349000" sldId="2147486213"/>
            <pc:sldLayoutMk cId="464161530" sldId="2147486306"/>
          </pc:sldLayoutMkLst>
        </pc:sldLayoutChg>
        <pc:sldLayoutChg chg="del">
          <pc:chgData name="Abbas Kassem" userId="b5422da9-d130-411e-8a14-2c174765e2f3" providerId="ADAL" clId="{6104F695-743F-0448-9EB0-05540458E969}" dt="2024-06-19T23:25:19.504" v="124" actId="2696"/>
          <pc:sldLayoutMkLst>
            <pc:docMk/>
            <pc:sldMasterMk cId="2142349000" sldId="2147486213"/>
            <pc:sldLayoutMk cId="1945511871" sldId="2147486307"/>
          </pc:sldLayoutMkLst>
        </pc:sldLayoutChg>
        <pc:sldLayoutChg chg="modSp del mod">
          <pc:chgData name="Abbas Kassem" userId="b5422da9-d130-411e-8a14-2c174765e2f3" providerId="ADAL" clId="{6104F695-743F-0448-9EB0-05540458E969}" dt="2024-06-19T23:25:15.835" v="119" actId="2696"/>
          <pc:sldLayoutMkLst>
            <pc:docMk/>
            <pc:sldMasterMk cId="2142349000" sldId="2147486213"/>
            <pc:sldLayoutMk cId="2527112358" sldId="2147486308"/>
          </pc:sldLayoutMkLst>
        </pc:sldLayoutChg>
        <pc:sldLayoutChg chg="del">
          <pc:chgData name="Abbas Kassem" userId="b5422da9-d130-411e-8a14-2c174765e2f3" providerId="ADAL" clId="{6104F695-743F-0448-9EB0-05540458E969}" dt="2024-05-30T22:58:20.511" v="85" actId="2696"/>
          <pc:sldLayoutMkLst>
            <pc:docMk/>
            <pc:sldMasterMk cId="2142349000" sldId="2147486213"/>
            <pc:sldLayoutMk cId="2483425245" sldId="2147486309"/>
          </pc:sldLayoutMkLst>
        </pc:sldLayoutChg>
        <pc:sldLayoutChg chg="delSp add del mod modTransition">
          <pc:chgData name="Abbas Kassem" userId="b5422da9-d130-411e-8a14-2c174765e2f3" providerId="ADAL" clId="{6104F695-743F-0448-9EB0-05540458E969}" dt="2024-06-19T23:25:17.927" v="121" actId="2696"/>
          <pc:sldLayoutMkLst>
            <pc:docMk/>
            <pc:sldMasterMk cId="2142349000" sldId="2147486213"/>
            <pc:sldLayoutMk cId="3219283496" sldId="2147486310"/>
          </pc:sldLayoutMkLst>
        </pc:sldLayoutChg>
        <pc:sldLayoutChg chg="del">
          <pc:chgData name="Abbas Kassem" userId="b5422da9-d130-411e-8a14-2c174765e2f3" providerId="ADAL" clId="{6104F695-743F-0448-9EB0-05540458E969}" dt="2024-06-19T23:41:15.282" v="196" actId="2696"/>
          <pc:sldLayoutMkLst>
            <pc:docMk/>
            <pc:sldMasterMk cId="2142349000" sldId="2147486213"/>
            <pc:sldLayoutMk cId="1544664372" sldId="2147486311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4.681" v="350" actId="2696"/>
          <pc:sldLayoutMkLst>
            <pc:docMk/>
            <pc:sldMasterMk cId="2142349000" sldId="2147486213"/>
            <pc:sldLayoutMk cId="3431503481" sldId="2147486312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4.858" v="351" actId="2696"/>
          <pc:sldLayoutMkLst>
            <pc:docMk/>
            <pc:sldMasterMk cId="2142349000" sldId="2147486213"/>
            <pc:sldLayoutMk cId="706938856" sldId="2147486313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5.018" v="352" actId="2696"/>
          <pc:sldLayoutMkLst>
            <pc:docMk/>
            <pc:sldMasterMk cId="2142349000" sldId="2147486213"/>
            <pc:sldLayoutMk cId="2446652812" sldId="2147486314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5.186" v="353" actId="2696"/>
          <pc:sldLayoutMkLst>
            <pc:docMk/>
            <pc:sldMasterMk cId="2142349000" sldId="2147486213"/>
            <pc:sldLayoutMk cId="3987790434" sldId="2147486315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5.457" v="354" actId="2696"/>
          <pc:sldLayoutMkLst>
            <pc:docMk/>
            <pc:sldMasterMk cId="2142349000" sldId="2147486213"/>
            <pc:sldLayoutMk cId="2081255331" sldId="2147486316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5.617" v="355" actId="2696"/>
          <pc:sldLayoutMkLst>
            <pc:docMk/>
            <pc:sldMasterMk cId="2142349000" sldId="2147486213"/>
            <pc:sldLayoutMk cId="776934758" sldId="2147486317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5.736" v="356" actId="2696"/>
          <pc:sldLayoutMkLst>
            <pc:docMk/>
            <pc:sldMasterMk cId="2142349000" sldId="2147486213"/>
            <pc:sldLayoutMk cId="801799233" sldId="2147486318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5.837" v="357" actId="2696"/>
          <pc:sldLayoutMkLst>
            <pc:docMk/>
            <pc:sldMasterMk cId="2142349000" sldId="2147486213"/>
            <pc:sldLayoutMk cId="2126181132" sldId="2147486319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5.955" v="358" actId="2696"/>
          <pc:sldLayoutMkLst>
            <pc:docMk/>
            <pc:sldMasterMk cId="2142349000" sldId="2147486213"/>
            <pc:sldLayoutMk cId="322409899" sldId="2147486320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6.051" v="359" actId="2696"/>
          <pc:sldLayoutMkLst>
            <pc:docMk/>
            <pc:sldMasterMk cId="2142349000" sldId="2147486213"/>
            <pc:sldLayoutMk cId="832934330" sldId="2147486321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6.191" v="360" actId="2696"/>
          <pc:sldLayoutMkLst>
            <pc:docMk/>
            <pc:sldMasterMk cId="2142349000" sldId="2147486213"/>
            <pc:sldLayoutMk cId="3160894480" sldId="2147486322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6.455" v="362" actId="2696"/>
          <pc:sldLayoutMkLst>
            <pc:docMk/>
            <pc:sldMasterMk cId="2142349000" sldId="2147486213"/>
            <pc:sldLayoutMk cId="552588001" sldId="2147486323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6.570" v="363" actId="2696"/>
          <pc:sldLayoutMkLst>
            <pc:docMk/>
            <pc:sldMasterMk cId="2142349000" sldId="2147486213"/>
            <pc:sldLayoutMk cId="1203901924" sldId="2147486324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6.770" v="364" actId="2696"/>
          <pc:sldLayoutMkLst>
            <pc:docMk/>
            <pc:sldMasterMk cId="2142349000" sldId="2147486213"/>
            <pc:sldLayoutMk cId="3968279166" sldId="2147486325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6.914" v="365" actId="2696"/>
          <pc:sldLayoutMkLst>
            <pc:docMk/>
            <pc:sldMasterMk cId="2142349000" sldId="2147486213"/>
            <pc:sldLayoutMk cId="1383815059" sldId="2147486326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7.078" v="366" actId="2696"/>
          <pc:sldLayoutMkLst>
            <pc:docMk/>
            <pc:sldMasterMk cId="2142349000" sldId="2147486213"/>
            <pc:sldLayoutMk cId="2621055999" sldId="2147486327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7.222" v="367" actId="2696"/>
          <pc:sldLayoutMkLst>
            <pc:docMk/>
            <pc:sldMasterMk cId="2142349000" sldId="2147486213"/>
            <pc:sldLayoutMk cId="3511548872" sldId="2147486328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7.350" v="368" actId="2696"/>
          <pc:sldLayoutMkLst>
            <pc:docMk/>
            <pc:sldMasterMk cId="2142349000" sldId="2147486213"/>
            <pc:sldLayoutMk cId="97985312" sldId="2147486329"/>
          </pc:sldLayoutMkLst>
        </pc:sldLayoutChg>
        <pc:sldLayoutChg chg="addSp delSp modSp del mod">
          <pc:chgData name="Abbas Kassem" userId="b5422da9-d130-411e-8a14-2c174765e2f3" providerId="ADAL" clId="{6104F695-743F-0448-9EB0-05540458E969}" dt="2024-06-28T05:24:17.702" v="370" actId="2696"/>
          <pc:sldLayoutMkLst>
            <pc:docMk/>
            <pc:sldMasterMk cId="2142349000" sldId="2147486213"/>
            <pc:sldLayoutMk cId="1860064805" sldId="2147486330"/>
          </pc:sldLayoutMkLst>
        </pc:sldLayoutChg>
        <pc:sldLayoutChg chg="addSp delSp modSp del mod">
          <pc:chgData name="Abbas Kassem" userId="b5422da9-d130-411e-8a14-2c174765e2f3" providerId="ADAL" clId="{6104F695-743F-0448-9EB0-05540458E969}" dt="2024-06-28T05:24:17.855" v="371" actId="2696"/>
          <pc:sldLayoutMkLst>
            <pc:docMk/>
            <pc:sldMasterMk cId="2142349000" sldId="2147486213"/>
            <pc:sldLayoutMk cId="3889317922" sldId="2147486331"/>
          </pc:sldLayoutMkLst>
        </pc:sldLayoutChg>
        <pc:sldLayoutChg chg="addSp delSp modSp del mod">
          <pc:chgData name="Abbas Kassem" userId="b5422da9-d130-411e-8a14-2c174765e2f3" providerId="ADAL" clId="{6104F695-743F-0448-9EB0-05540458E969}" dt="2024-06-28T05:24:18.350" v="372" actId="2696"/>
          <pc:sldLayoutMkLst>
            <pc:docMk/>
            <pc:sldMasterMk cId="2142349000" sldId="2147486213"/>
            <pc:sldLayoutMk cId="2327061576" sldId="2147486332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8.621" v="373" actId="2696"/>
          <pc:sldLayoutMkLst>
            <pc:docMk/>
            <pc:sldMasterMk cId="2142349000" sldId="2147486213"/>
            <pc:sldLayoutMk cId="2147982413" sldId="2147486333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8.774" v="374" actId="2696"/>
          <pc:sldLayoutMkLst>
            <pc:docMk/>
            <pc:sldMasterMk cId="2142349000" sldId="2147486213"/>
            <pc:sldLayoutMk cId="1850343170" sldId="2147486334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8.912" v="375" actId="2696"/>
          <pc:sldLayoutMkLst>
            <pc:docMk/>
            <pc:sldMasterMk cId="2142349000" sldId="2147486213"/>
            <pc:sldLayoutMk cId="1914953160" sldId="2147486335"/>
          </pc:sldLayoutMkLst>
        </pc:sldLayoutChg>
        <pc:sldLayoutChg chg="addSp delSp modSp del mod">
          <pc:chgData name="Abbas Kassem" userId="b5422da9-d130-411e-8a14-2c174765e2f3" providerId="ADAL" clId="{6104F695-743F-0448-9EB0-05540458E969}" dt="2024-06-28T05:24:19.059" v="376" actId="2696"/>
          <pc:sldLayoutMkLst>
            <pc:docMk/>
            <pc:sldMasterMk cId="2142349000" sldId="2147486213"/>
            <pc:sldLayoutMk cId="542448073" sldId="2147486336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9.210" v="377" actId="2696"/>
          <pc:sldLayoutMkLst>
            <pc:docMk/>
            <pc:sldMasterMk cId="2142349000" sldId="2147486213"/>
            <pc:sldLayoutMk cId="2368871204" sldId="2147486337"/>
          </pc:sldLayoutMkLst>
        </pc:sldLayoutChg>
        <pc:sldLayoutChg chg="addSp delSp modSp add del mod">
          <pc:chgData name="Abbas Kassem" userId="b5422da9-d130-411e-8a14-2c174765e2f3" providerId="ADAL" clId="{6104F695-743F-0448-9EB0-05540458E969}" dt="2024-06-28T05:24:30.339" v="408" actId="2696"/>
          <pc:sldLayoutMkLst>
            <pc:docMk/>
            <pc:sldMasterMk cId="2142349000" sldId="2147486213"/>
            <pc:sldLayoutMk cId="3366496737" sldId="2147486338"/>
          </pc:sldLayoutMkLst>
        </pc:sldLayoutChg>
        <pc:sldLayoutChg chg="addSp delSp modSp del mod">
          <pc:chgData name="Abbas Kassem" userId="b5422da9-d130-411e-8a14-2c174765e2f3" providerId="ADAL" clId="{6104F695-743F-0448-9EB0-05540458E969}" dt="2024-06-28T05:24:14.272" v="349" actId="2696"/>
          <pc:sldLayoutMkLst>
            <pc:docMk/>
            <pc:sldMasterMk cId="2142349000" sldId="2147486213"/>
            <pc:sldLayoutMk cId="4285590482" sldId="2147486339"/>
          </pc:sldLayoutMkLst>
        </pc:sldLayoutChg>
        <pc:sldLayoutChg chg="modSp add del mod modTransition">
          <pc:chgData name="Abbas Kassem" userId="b5422da9-d130-411e-8a14-2c174765e2f3" providerId="ADAL" clId="{6104F695-743F-0448-9EB0-05540458E969}" dt="2024-06-28T05:24:16.320" v="361" actId="2696"/>
          <pc:sldLayoutMkLst>
            <pc:docMk/>
            <pc:sldMasterMk cId="2142349000" sldId="2147486213"/>
            <pc:sldLayoutMk cId="1511326054" sldId="2147486340"/>
          </pc:sldLayoutMkLst>
        </pc:sldLayoutChg>
        <pc:sldLayoutChg chg="modSp add del mod modTransition">
          <pc:chgData name="Abbas Kassem" userId="b5422da9-d130-411e-8a14-2c174765e2f3" providerId="ADAL" clId="{6104F695-743F-0448-9EB0-05540458E969}" dt="2024-06-28T05:24:17.556" v="369" actId="2696"/>
          <pc:sldLayoutMkLst>
            <pc:docMk/>
            <pc:sldMasterMk cId="2142349000" sldId="2147486213"/>
            <pc:sldLayoutMk cId="1317521345" sldId="2147486341"/>
          </pc:sldLayoutMkLst>
        </pc:sldLayoutChg>
        <pc:sldLayoutChg chg="add del">
          <pc:chgData name="Abbas Kassem" userId="b5422da9-d130-411e-8a14-2c174765e2f3" providerId="ADAL" clId="{6104F695-743F-0448-9EB0-05540458E969}" dt="2024-06-28T05:24:50.770" v="436" actId="2696"/>
          <pc:sldLayoutMkLst>
            <pc:docMk/>
            <pc:sldMasterMk cId="2142349000" sldId="2147486213"/>
            <pc:sldLayoutMk cId="1333330120" sldId="2147486342"/>
          </pc:sldLayoutMkLst>
        </pc:sldLayoutChg>
        <pc:sldLayoutChg chg="add del">
          <pc:chgData name="Abbas Kassem" userId="b5422da9-d130-411e-8a14-2c174765e2f3" providerId="ADAL" clId="{6104F695-743F-0448-9EB0-05540458E969}" dt="2024-06-28T05:24:50.736" v="435" actId="2696"/>
          <pc:sldLayoutMkLst>
            <pc:docMk/>
            <pc:sldMasterMk cId="2142349000" sldId="2147486213"/>
            <pc:sldLayoutMk cId="319237502" sldId="2147486343"/>
          </pc:sldLayoutMkLst>
        </pc:sldLayoutChg>
        <pc:sldLayoutChg chg="add del">
          <pc:chgData name="Abbas Kassem" userId="b5422da9-d130-411e-8a14-2c174765e2f3" providerId="ADAL" clId="{6104F695-743F-0448-9EB0-05540458E969}" dt="2024-06-28T05:24:50.705" v="434" actId="2696"/>
          <pc:sldLayoutMkLst>
            <pc:docMk/>
            <pc:sldMasterMk cId="2142349000" sldId="2147486213"/>
            <pc:sldLayoutMk cId="1706245645" sldId="2147486344"/>
          </pc:sldLayoutMkLst>
        </pc:sldLayoutChg>
        <pc:sldLayoutChg chg="add del">
          <pc:chgData name="Abbas Kassem" userId="b5422da9-d130-411e-8a14-2c174765e2f3" providerId="ADAL" clId="{6104F695-743F-0448-9EB0-05540458E969}" dt="2024-06-28T05:24:50.668" v="433" actId="2696"/>
          <pc:sldLayoutMkLst>
            <pc:docMk/>
            <pc:sldMasterMk cId="2142349000" sldId="2147486213"/>
            <pc:sldLayoutMk cId="2278324819" sldId="2147486345"/>
          </pc:sldLayoutMkLst>
        </pc:sldLayoutChg>
        <pc:sldLayoutChg chg="add del">
          <pc:chgData name="Abbas Kassem" userId="b5422da9-d130-411e-8a14-2c174765e2f3" providerId="ADAL" clId="{6104F695-743F-0448-9EB0-05540458E969}" dt="2024-06-28T05:24:50.635" v="432" actId="2696"/>
          <pc:sldLayoutMkLst>
            <pc:docMk/>
            <pc:sldMasterMk cId="2142349000" sldId="2147486213"/>
            <pc:sldLayoutMk cId="466600494" sldId="2147486346"/>
          </pc:sldLayoutMkLst>
        </pc:sldLayoutChg>
        <pc:sldLayoutChg chg="add del">
          <pc:chgData name="Abbas Kassem" userId="b5422da9-d130-411e-8a14-2c174765e2f3" providerId="ADAL" clId="{6104F695-743F-0448-9EB0-05540458E969}" dt="2024-06-28T05:24:50.602" v="431" actId="2696"/>
          <pc:sldLayoutMkLst>
            <pc:docMk/>
            <pc:sldMasterMk cId="2142349000" sldId="2147486213"/>
            <pc:sldLayoutMk cId="1117515243" sldId="2147486347"/>
          </pc:sldLayoutMkLst>
        </pc:sldLayoutChg>
        <pc:sldLayoutChg chg="add del">
          <pc:chgData name="Abbas Kassem" userId="b5422da9-d130-411e-8a14-2c174765e2f3" providerId="ADAL" clId="{6104F695-743F-0448-9EB0-05540458E969}" dt="2024-06-28T05:24:50.569" v="430" actId="2696"/>
          <pc:sldLayoutMkLst>
            <pc:docMk/>
            <pc:sldMasterMk cId="2142349000" sldId="2147486213"/>
            <pc:sldLayoutMk cId="2177543339" sldId="2147486348"/>
          </pc:sldLayoutMkLst>
        </pc:sldLayoutChg>
        <pc:sldLayoutChg chg="add del">
          <pc:chgData name="Abbas Kassem" userId="b5422da9-d130-411e-8a14-2c174765e2f3" providerId="ADAL" clId="{6104F695-743F-0448-9EB0-05540458E969}" dt="2024-06-28T05:24:50.537" v="429" actId="2696"/>
          <pc:sldLayoutMkLst>
            <pc:docMk/>
            <pc:sldMasterMk cId="2142349000" sldId="2147486213"/>
            <pc:sldLayoutMk cId="1068826437" sldId="2147486349"/>
          </pc:sldLayoutMkLst>
        </pc:sldLayoutChg>
        <pc:sldLayoutChg chg="add del">
          <pc:chgData name="Abbas Kassem" userId="b5422da9-d130-411e-8a14-2c174765e2f3" providerId="ADAL" clId="{6104F695-743F-0448-9EB0-05540458E969}" dt="2024-06-28T05:24:50.502" v="428" actId="2696"/>
          <pc:sldLayoutMkLst>
            <pc:docMk/>
            <pc:sldMasterMk cId="2142349000" sldId="2147486213"/>
            <pc:sldLayoutMk cId="890304904" sldId="2147486350"/>
          </pc:sldLayoutMkLst>
        </pc:sldLayoutChg>
        <pc:sldLayoutChg chg="add del">
          <pc:chgData name="Abbas Kassem" userId="b5422da9-d130-411e-8a14-2c174765e2f3" providerId="ADAL" clId="{6104F695-743F-0448-9EB0-05540458E969}" dt="2024-06-28T05:24:50.468" v="427" actId="2696"/>
          <pc:sldLayoutMkLst>
            <pc:docMk/>
            <pc:sldMasterMk cId="2142349000" sldId="2147486213"/>
            <pc:sldLayoutMk cId="2866519979" sldId="2147486351"/>
          </pc:sldLayoutMkLst>
        </pc:sldLayoutChg>
        <pc:sldLayoutChg chg="add del">
          <pc:chgData name="Abbas Kassem" userId="b5422da9-d130-411e-8a14-2c174765e2f3" providerId="ADAL" clId="{6104F695-743F-0448-9EB0-05540458E969}" dt="2024-06-28T05:24:50.436" v="426" actId="2696"/>
          <pc:sldLayoutMkLst>
            <pc:docMk/>
            <pc:sldMasterMk cId="2142349000" sldId="2147486213"/>
            <pc:sldLayoutMk cId="3070052099" sldId="2147486352"/>
          </pc:sldLayoutMkLst>
        </pc:sldLayoutChg>
        <pc:sldLayoutChg chg="add del">
          <pc:chgData name="Abbas Kassem" userId="b5422da9-d130-411e-8a14-2c174765e2f3" providerId="ADAL" clId="{6104F695-743F-0448-9EB0-05540458E969}" dt="2024-06-28T05:24:50.402" v="425" actId="2696"/>
          <pc:sldLayoutMkLst>
            <pc:docMk/>
            <pc:sldMasterMk cId="2142349000" sldId="2147486213"/>
            <pc:sldLayoutMk cId="3015443461" sldId="2147486353"/>
          </pc:sldLayoutMkLst>
        </pc:sldLayoutChg>
        <pc:sldLayoutChg chg="add del">
          <pc:chgData name="Abbas Kassem" userId="b5422da9-d130-411e-8a14-2c174765e2f3" providerId="ADAL" clId="{6104F695-743F-0448-9EB0-05540458E969}" dt="2024-06-28T05:24:50.368" v="424" actId="2696"/>
          <pc:sldLayoutMkLst>
            <pc:docMk/>
            <pc:sldMasterMk cId="2142349000" sldId="2147486213"/>
            <pc:sldLayoutMk cId="3434021082" sldId="2147486354"/>
          </pc:sldLayoutMkLst>
        </pc:sldLayoutChg>
        <pc:sldLayoutChg chg="add del">
          <pc:chgData name="Abbas Kassem" userId="b5422da9-d130-411e-8a14-2c174765e2f3" providerId="ADAL" clId="{6104F695-743F-0448-9EB0-05540458E969}" dt="2024-06-28T05:24:50.335" v="423" actId="2696"/>
          <pc:sldLayoutMkLst>
            <pc:docMk/>
            <pc:sldMasterMk cId="2142349000" sldId="2147486213"/>
            <pc:sldLayoutMk cId="3506194689" sldId="2147486355"/>
          </pc:sldLayoutMkLst>
        </pc:sldLayoutChg>
        <pc:sldLayoutChg chg="del">
          <pc:chgData name="Abbas Kassem" userId="b5422da9-d130-411e-8a14-2c174765e2f3" providerId="ADAL" clId="{6104F695-743F-0448-9EB0-05540458E969}" dt="2024-06-28T05:24:50.302" v="422" actId="2696"/>
          <pc:sldLayoutMkLst>
            <pc:docMk/>
            <pc:sldMasterMk cId="2142349000" sldId="2147486213"/>
            <pc:sldLayoutMk cId="1751551585" sldId="2147486356"/>
          </pc:sldLayoutMkLst>
        </pc:sldLayoutChg>
        <pc:sldLayoutChg chg="del">
          <pc:chgData name="Abbas Kassem" userId="b5422da9-d130-411e-8a14-2c174765e2f3" providerId="ADAL" clId="{6104F695-743F-0448-9EB0-05540458E969}" dt="2024-06-28T05:24:50.268" v="421" actId="2696"/>
          <pc:sldLayoutMkLst>
            <pc:docMk/>
            <pc:sldMasterMk cId="2142349000" sldId="2147486213"/>
            <pc:sldLayoutMk cId="2184388213" sldId="2147486357"/>
          </pc:sldLayoutMkLst>
        </pc:sldLayoutChg>
        <pc:sldLayoutChg chg="del">
          <pc:chgData name="Abbas Kassem" userId="b5422da9-d130-411e-8a14-2c174765e2f3" providerId="ADAL" clId="{6104F695-743F-0448-9EB0-05540458E969}" dt="2024-06-28T05:24:50.237" v="420" actId="2696"/>
          <pc:sldLayoutMkLst>
            <pc:docMk/>
            <pc:sldMasterMk cId="2142349000" sldId="2147486213"/>
            <pc:sldLayoutMk cId="1070278570" sldId="2147486358"/>
          </pc:sldLayoutMkLst>
        </pc:sldLayoutChg>
        <pc:sldLayoutChg chg="del">
          <pc:chgData name="Abbas Kassem" userId="b5422da9-d130-411e-8a14-2c174765e2f3" providerId="ADAL" clId="{6104F695-743F-0448-9EB0-05540458E969}" dt="2024-06-28T05:24:50.205" v="419" actId="2696"/>
          <pc:sldLayoutMkLst>
            <pc:docMk/>
            <pc:sldMasterMk cId="2142349000" sldId="2147486213"/>
            <pc:sldLayoutMk cId="1623137097" sldId="2147486359"/>
          </pc:sldLayoutMkLst>
        </pc:sldLayoutChg>
        <pc:sldLayoutChg chg="del">
          <pc:chgData name="Abbas Kassem" userId="b5422da9-d130-411e-8a14-2c174765e2f3" providerId="ADAL" clId="{6104F695-743F-0448-9EB0-05540458E969}" dt="2024-06-28T05:24:50.169" v="418" actId="2696"/>
          <pc:sldLayoutMkLst>
            <pc:docMk/>
            <pc:sldMasterMk cId="2142349000" sldId="2147486213"/>
            <pc:sldLayoutMk cId="1065671459" sldId="2147486360"/>
          </pc:sldLayoutMkLst>
        </pc:sldLayoutChg>
        <pc:sldLayoutChg chg="del">
          <pc:chgData name="Abbas Kassem" userId="b5422da9-d130-411e-8a14-2c174765e2f3" providerId="ADAL" clId="{6104F695-743F-0448-9EB0-05540458E969}" dt="2024-06-28T05:24:50.135" v="417" actId="2696"/>
          <pc:sldLayoutMkLst>
            <pc:docMk/>
            <pc:sldMasterMk cId="2142349000" sldId="2147486213"/>
            <pc:sldLayoutMk cId="3967145135" sldId="2147486361"/>
          </pc:sldLayoutMkLst>
        </pc:sldLayoutChg>
        <pc:sldLayoutChg chg="del">
          <pc:chgData name="Abbas Kassem" userId="b5422da9-d130-411e-8a14-2c174765e2f3" providerId="ADAL" clId="{6104F695-743F-0448-9EB0-05540458E969}" dt="2024-06-28T05:24:50.102" v="416" actId="2696"/>
          <pc:sldLayoutMkLst>
            <pc:docMk/>
            <pc:sldMasterMk cId="2142349000" sldId="2147486213"/>
            <pc:sldLayoutMk cId="1020332662" sldId="2147486362"/>
          </pc:sldLayoutMkLst>
        </pc:sldLayoutChg>
        <pc:sldLayoutChg chg="del">
          <pc:chgData name="Abbas Kassem" userId="b5422da9-d130-411e-8a14-2c174765e2f3" providerId="ADAL" clId="{6104F695-743F-0448-9EB0-05540458E969}" dt="2024-06-28T05:24:50.070" v="415" actId="2696"/>
          <pc:sldLayoutMkLst>
            <pc:docMk/>
            <pc:sldMasterMk cId="2142349000" sldId="2147486213"/>
            <pc:sldLayoutMk cId="3216498609" sldId="2147486363"/>
          </pc:sldLayoutMkLst>
        </pc:sldLayoutChg>
        <pc:sldLayoutChg chg="del">
          <pc:chgData name="Abbas Kassem" userId="b5422da9-d130-411e-8a14-2c174765e2f3" providerId="ADAL" clId="{6104F695-743F-0448-9EB0-05540458E969}" dt="2024-06-28T05:24:50.035" v="414" actId="2696"/>
          <pc:sldLayoutMkLst>
            <pc:docMk/>
            <pc:sldMasterMk cId="2142349000" sldId="2147486213"/>
            <pc:sldLayoutMk cId="258517573" sldId="2147486364"/>
          </pc:sldLayoutMkLst>
        </pc:sldLayoutChg>
        <pc:sldLayoutChg chg="del">
          <pc:chgData name="Abbas Kassem" userId="b5422da9-d130-411e-8a14-2c174765e2f3" providerId="ADAL" clId="{6104F695-743F-0448-9EB0-05540458E969}" dt="2024-06-28T05:24:50.001" v="413" actId="2696"/>
          <pc:sldLayoutMkLst>
            <pc:docMk/>
            <pc:sldMasterMk cId="2142349000" sldId="2147486213"/>
            <pc:sldLayoutMk cId="4040617732" sldId="2147486365"/>
          </pc:sldLayoutMkLst>
        </pc:sldLayoutChg>
        <pc:sldLayoutChg chg="del">
          <pc:chgData name="Abbas Kassem" userId="b5422da9-d130-411e-8a14-2c174765e2f3" providerId="ADAL" clId="{6104F695-743F-0448-9EB0-05540458E969}" dt="2024-06-28T05:24:49.968" v="412" actId="2696"/>
          <pc:sldLayoutMkLst>
            <pc:docMk/>
            <pc:sldMasterMk cId="2142349000" sldId="2147486213"/>
            <pc:sldLayoutMk cId="3542143998" sldId="2147486366"/>
          </pc:sldLayoutMkLst>
        </pc:sldLayoutChg>
        <pc:sldLayoutChg chg="del">
          <pc:chgData name="Abbas Kassem" userId="b5422da9-d130-411e-8a14-2c174765e2f3" providerId="ADAL" clId="{6104F695-743F-0448-9EB0-05540458E969}" dt="2024-06-28T05:24:49.950" v="411" actId="2696"/>
          <pc:sldLayoutMkLst>
            <pc:docMk/>
            <pc:sldMasterMk cId="2142349000" sldId="2147486213"/>
            <pc:sldLayoutMk cId="2649838374" sldId="2147486367"/>
          </pc:sldLayoutMkLst>
        </pc:sldLayoutChg>
        <pc:sldLayoutChg chg="del">
          <pc:chgData name="Abbas Kassem" userId="b5422da9-d130-411e-8a14-2c174765e2f3" providerId="ADAL" clId="{6104F695-743F-0448-9EB0-05540458E969}" dt="2024-06-28T05:24:49.899" v="410" actId="2696"/>
          <pc:sldLayoutMkLst>
            <pc:docMk/>
            <pc:sldMasterMk cId="2142349000" sldId="2147486213"/>
            <pc:sldLayoutMk cId="3869885477" sldId="2147486368"/>
          </pc:sldLayoutMkLst>
        </pc:sldLayoutChg>
        <pc:sldLayoutChg chg="del">
          <pc:chgData name="Abbas Kassem" userId="b5422da9-d130-411e-8a14-2c174765e2f3" providerId="ADAL" clId="{6104F695-743F-0448-9EB0-05540458E969}" dt="2024-06-28T05:24:49.600" v="409" actId="2696"/>
          <pc:sldLayoutMkLst>
            <pc:docMk/>
            <pc:sldMasterMk cId="2142349000" sldId="2147486213"/>
            <pc:sldLayoutMk cId="4249843262" sldId="2147486369"/>
          </pc:sldLayoutMkLst>
        </pc:sldLayoutChg>
      </pc:sldMasterChg>
      <pc:sldMasterChg chg="new mod addSldLayout delSldLayout modSldLayout">
        <pc:chgData name="Abbas Kassem" userId="b5422da9-d130-411e-8a14-2c174765e2f3" providerId="ADAL" clId="{6104F695-743F-0448-9EB0-05540458E969}" dt="2024-06-28T05:41:42.979" v="735" actId="14100"/>
        <pc:sldMasterMkLst>
          <pc:docMk/>
          <pc:sldMasterMk cId="1949279857" sldId="2147486242"/>
        </pc:sldMasterMkLst>
        <pc:sldLayoutChg chg="new del replId">
          <pc:chgData name="Abbas Kassem" userId="b5422da9-d130-411e-8a14-2c174765e2f3" providerId="ADAL" clId="{6104F695-743F-0448-9EB0-05540458E969}" dt="2024-06-28T05:27:52.520" v="467" actId="2696"/>
          <pc:sldLayoutMkLst>
            <pc:docMk/>
            <pc:sldMasterMk cId="1949279857" sldId="2147486242"/>
            <pc:sldLayoutMk cId="703659384" sldId="2147486243"/>
          </pc:sldLayoutMkLst>
        </pc:sldLayoutChg>
        <pc:sldLayoutChg chg="modSp mod">
          <pc:chgData name="Abbas Kassem" userId="b5422da9-d130-411e-8a14-2c174765e2f3" providerId="ADAL" clId="{6104F695-743F-0448-9EB0-05540458E969}" dt="2024-06-28T05:41:22.991" v="732" actId="14100"/>
          <pc:sldLayoutMkLst>
            <pc:docMk/>
            <pc:sldMasterMk cId="1949279857" sldId="2147486242"/>
            <pc:sldLayoutMk cId="1965729630" sldId="2147486243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51.060" v="466" actId="2696"/>
          <pc:sldLayoutMkLst>
            <pc:docMk/>
            <pc:sldMasterMk cId="1949279857" sldId="2147486242"/>
            <pc:sldLayoutMk cId="1457433484" sldId="2147486244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50.518" v="465" actId="2696"/>
          <pc:sldLayoutMkLst>
            <pc:docMk/>
            <pc:sldMasterMk cId="1949279857" sldId="2147486242"/>
            <pc:sldLayoutMk cId="1720608747" sldId="2147486245"/>
          </pc:sldLayoutMkLst>
        </pc:sldLayoutChg>
        <pc:sldLayoutChg chg="addSp delSp modSp mod">
          <pc:chgData name="Abbas Kassem" userId="b5422da9-d130-411e-8a14-2c174765e2f3" providerId="ADAL" clId="{6104F695-743F-0448-9EB0-05540458E969}" dt="2024-06-28T05:41:42.979" v="735" actId="14100"/>
          <pc:sldLayoutMkLst>
            <pc:docMk/>
            <pc:sldMasterMk cId="1949279857" sldId="2147486242"/>
            <pc:sldLayoutMk cId="1745528124" sldId="2147486245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50.314" v="464" actId="2696"/>
          <pc:sldLayoutMkLst>
            <pc:docMk/>
            <pc:sldMasterMk cId="1949279857" sldId="2147486242"/>
            <pc:sldLayoutMk cId="540439240" sldId="2147486246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48.554" v="457" actId="2696"/>
          <pc:sldLayoutMkLst>
            <pc:docMk/>
            <pc:sldMasterMk cId="1949279857" sldId="2147486242"/>
            <pc:sldLayoutMk cId="251860961" sldId="2147486247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48.906" v="458" actId="2696"/>
          <pc:sldLayoutMkLst>
            <pc:docMk/>
            <pc:sldMasterMk cId="1949279857" sldId="2147486242"/>
            <pc:sldLayoutMk cId="195783062" sldId="2147486248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49.595" v="459" actId="2696"/>
          <pc:sldLayoutMkLst>
            <pc:docMk/>
            <pc:sldMasterMk cId="1949279857" sldId="2147486242"/>
            <pc:sldLayoutMk cId="56991802" sldId="2147486249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49.760" v="460" actId="2696"/>
          <pc:sldLayoutMkLst>
            <pc:docMk/>
            <pc:sldMasterMk cId="1949279857" sldId="2147486242"/>
            <pc:sldLayoutMk cId="3965043111" sldId="2147486250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49.902" v="461" actId="2696"/>
          <pc:sldLayoutMkLst>
            <pc:docMk/>
            <pc:sldMasterMk cId="1949279857" sldId="2147486242"/>
            <pc:sldLayoutMk cId="2519834465" sldId="2147486251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50.045" v="462" actId="2696"/>
          <pc:sldLayoutMkLst>
            <pc:docMk/>
            <pc:sldMasterMk cId="1949279857" sldId="2147486242"/>
            <pc:sldLayoutMk cId="826833300" sldId="2147486252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50.186" v="463" actId="2696"/>
          <pc:sldLayoutMkLst>
            <pc:docMk/>
            <pc:sldMasterMk cId="1949279857" sldId="2147486242"/>
            <pc:sldLayoutMk cId="4013631321" sldId="2147486253"/>
          </pc:sldLayoutMkLst>
        </pc:sldLayoutChg>
      </pc:sldMasterChg>
    </pc:docChg>
  </pc:docChgLst>
  <pc:docChgLst>
    <pc:chgData name="Sara Reynolds" userId="69865588-b2e5-414a-9d2a-0cd2581b20ed" providerId="ADAL" clId="{D40A006D-0CF1-4921-954B-3143E0A30F06}"/>
    <pc:docChg chg="custSel addSld delSld modSld">
      <pc:chgData name="Sara Reynolds" userId="69865588-b2e5-414a-9d2a-0cd2581b20ed" providerId="ADAL" clId="{D40A006D-0CF1-4921-954B-3143E0A30F06}" dt="2023-06-22T22:35:42.072" v="335" actId="20577"/>
      <pc:docMkLst>
        <pc:docMk/>
      </pc:docMkLst>
      <pc:sldChg chg="modSp mod">
        <pc:chgData name="Sara Reynolds" userId="69865588-b2e5-414a-9d2a-0cd2581b20ed" providerId="ADAL" clId="{D40A006D-0CF1-4921-954B-3143E0A30F06}" dt="2023-06-22T22:35:42.072" v="335" actId="20577"/>
        <pc:sldMkLst>
          <pc:docMk/>
          <pc:sldMk cId="3213303684" sldId="350"/>
        </pc:sldMkLst>
      </pc:sldChg>
      <pc:sldChg chg="addSp modSp mod">
        <pc:chgData name="Sara Reynolds" userId="69865588-b2e5-414a-9d2a-0cd2581b20ed" providerId="ADAL" clId="{D40A006D-0CF1-4921-954B-3143E0A30F06}" dt="2023-06-22T22:35:09.143" v="253" actId="20577"/>
        <pc:sldMkLst>
          <pc:docMk/>
          <pc:sldMk cId="2545225003" sldId="351"/>
        </pc:sldMkLst>
      </pc:sldChg>
      <pc:sldChg chg="del">
        <pc:chgData name="Sara Reynolds" userId="69865588-b2e5-414a-9d2a-0cd2581b20ed" providerId="ADAL" clId="{D40A006D-0CF1-4921-954B-3143E0A30F06}" dt="2023-06-22T22:32:47.501" v="72" actId="47"/>
        <pc:sldMkLst>
          <pc:docMk/>
          <pc:sldMk cId="3801699582" sldId="988"/>
        </pc:sldMkLst>
      </pc:sldChg>
      <pc:sldChg chg="addSp delSp modSp mod">
        <pc:chgData name="Sara Reynolds" userId="69865588-b2e5-414a-9d2a-0cd2581b20ed" providerId="ADAL" clId="{D40A006D-0CF1-4921-954B-3143E0A30F06}" dt="2023-06-22T22:32:44.208" v="71" actId="11529"/>
        <pc:sldMkLst>
          <pc:docMk/>
          <pc:sldMk cId="4224382411" sldId="1026"/>
        </pc:sldMkLst>
      </pc:sldChg>
      <pc:sldChg chg="modSp mod">
        <pc:chgData name="Sara Reynolds" userId="69865588-b2e5-414a-9d2a-0cd2581b20ed" providerId="ADAL" clId="{D40A006D-0CF1-4921-954B-3143E0A30F06}" dt="2023-06-22T22:33:01.765" v="77" actId="1076"/>
        <pc:sldMkLst>
          <pc:docMk/>
          <pc:sldMk cId="2469376710" sldId="1067"/>
        </pc:sldMkLst>
      </pc:sldChg>
      <pc:sldChg chg="del">
        <pc:chgData name="Sara Reynolds" userId="69865588-b2e5-414a-9d2a-0cd2581b20ed" providerId="ADAL" clId="{D40A006D-0CF1-4921-954B-3143E0A30F06}" dt="2023-06-22T22:32:48.675" v="73" actId="47"/>
        <pc:sldMkLst>
          <pc:docMk/>
          <pc:sldMk cId="3970767916" sldId="1515"/>
        </pc:sldMkLst>
      </pc:sldChg>
      <pc:sldChg chg="del">
        <pc:chgData name="Sara Reynolds" userId="69865588-b2e5-414a-9d2a-0cd2581b20ed" providerId="ADAL" clId="{D40A006D-0CF1-4921-954B-3143E0A30F06}" dt="2023-06-22T22:32:49.715" v="74" actId="47"/>
        <pc:sldMkLst>
          <pc:docMk/>
          <pc:sldMk cId="235644187" sldId="1516"/>
        </pc:sldMkLst>
      </pc:sldChg>
      <pc:sldChg chg="modSp new mod">
        <pc:chgData name="Sara Reynolds" userId="69865588-b2e5-414a-9d2a-0cd2581b20ed" providerId="ADAL" clId="{D40A006D-0CF1-4921-954B-3143E0A30F06}" dt="2023-06-08T01:53:40.866" v="12" actId="20577"/>
        <pc:sldMkLst>
          <pc:docMk/>
          <pc:sldMk cId="357322277" sldId="1752"/>
        </pc:sldMkLst>
      </pc:sldChg>
    </pc:docChg>
  </pc:docChgLst>
  <pc:docChgLst>
    <pc:chgData name="Silea Rive" userId="S::srive@goodtogreatschools.org.au::891173ba-4b43-41f1-bd85-b99557e25871" providerId="AD" clId="Web-{9D23D9C3-1722-98B1-F072-76D31341F2B7}"/>
    <pc:docChg chg="modSld">
      <pc:chgData name="Silea Rive" userId="S::srive@goodtogreatschools.org.au::891173ba-4b43-41f1-bd85-b99557e25871" providerId="AD" clId="Web-{9D23D9C3-1722-98B1-F072-76D31341F2B7}" dt="2025-07-18T07:07:14.072" v="44" actId="20577"/>
      <pc:docMkLst>
        <pc:docMk/>
      </pc:docMkLst>
      <pc:sldChg chg="addSp modSp">
        <pc:chgData name="Silea Rive" userId="S::srive@goodtogreatschools.org.au::891173ba-4b43-41f1-bd85-b99557e25871" providerId="AD" clId="Web-{9D23D9C3-1722-98B1-F072-76D31341F2B7}" dt="2025-07-18T07:07:14.072" v="44" actId="20577"/>
        <pc:sldMkLst>
          <pc:docMk/>
          <pc:sldMk cId="2467390236" sldId="1919"/>
        </pc:sldMkLst>
      </pc:sldChg>
      <pc:sldChg chg="addSp">
        <pc:chgData name="Silea Rive" userId="S::srive@goodtogreatschools.org.au::891173ba-4b43-41f1-bd85-b99557e25871" providerId="AD" clId="Web-{9D23D9C3-1722-98B1-F072-76D31341F2B7}" dt="2025-07-18T07:07:06.165" v="39"/>
        <pc:sldMkLst>
          <pc:docMk/>
          <pc:sldMk cId="308585060" sldId="1929"/>
        </pc:sldMkLst>
      </pc:sldChg>
      <pc:sldChg chg="addSp modSp">
        <pc:chgData name="Silea Rive" userId="S::srive@goodtogreatschools.org.au::891173ba-4b43-41f1-bd85-b99557e25871" providerId="AD" clId="Web-{9D23D9C3-1722-98B1-F072-76D31341F2B7}" dt="2025-07-18T07:06:52.837" v="38" actId="20577"/>
        <pc:sldMkLst>
          <pc:docMk/>
          <pc:sldMk cId="2259283469" sldId="1930"/>
        </pc:sldMkLst>
      </pc:sldChg>
      <pc:sldChg chg="modSp">
        <pc:chgData name="Silea Rive" userId="S::srive@goodtogreatschools.org.au::891173ba-4b43-41f1-bd85-b99557e25871" providerId="AD" clId="Web-{9D23D9C3-1722-98B1-F072-76D31341F2B7}" dt="2025-07-18T07:05:50.412" v="36" actId="1076"/>
        <pc:sldMkLst>
          <pc:docMk/>
          <pc:sldMk cId="4135176054" sldId="1949"/>
        </pc:sldMkLst>
      </pc:sldChg>
      <pc:sldChg chg="addSp delSp modSp">
        <pc:chgData name="Silea Rive" userId="S::srive@goodtogreatschools.org.au::891173ba-4b43-41f1-bd85-b99557e25871" providerId="AD" clId="Web-{9D23D9C3-1722-98B1-F072-76D31341F2B7}" dt="2025-07-18T07:04:28.206" v="24" actId="20577"/>
        <pc:sldMkLst>
          <pc:docMk/>
          <pc:sldMk cId="668015428" sldId="1977"/>
        </pc:sldMkLst>
      </pc:sldChg>
    </pc:docChg>
  </pc:docChgLst>
  <pc:docChgLst>
    <pc:chgData name="Tara Tyrrell" userId="67dc6626-2ece-4dc7-ac5a-9add06ec429c" providerId="ADAL" clId="{1E1C8C9F-B5E0-4574-9DCE-5D11DDD1633E}"/>
    <pc:docChg chg="modMainMaster">
      <pc:chgData name="Tara Tyrrell" userId="67dc6626-2ece-4dc7-ac5a-9add06ec429c" providerId="ADAL" clId="{1E1C8C9F-B5E0-4574-9DCE-5D11DDD1633E}" dt="2025-02-23T23:56:21.989" v="0" actId="20578"/>
      <pc:docMkLst>
        <pc:docMk/>
      </pc:docMkLst>
      <pc:sldMasterChg chg="modSldLayout sldLayoutOrd">
        <pc:chgData name="Tara Tyrrell" userId="67dc6626-2ece-4dc7-ac5a-9add06ec429c" providerId="ADAL" clId="{1E1C8C9F-B5E0-4574-9DCE-5D11DDD1633E}" dt="2025-02-23T23:56:21.989" v="0" actId="20578"/>
        <pc:sldMasterMkLst>
          <pc:docMk/>
          <pc:sldMasterMk cId="2142349000" sldId="2147486213"/>
        </pc:sldMasterMkLst>
        <pc:sldLayoutChg chg="ord">
          <pc:chgData name="Tara Tyrrell" userId="67dc6626-2ece-4dc7-ac5a-9add06ec429c" providerId="ADAL" clId="{1E1C8C9F-B5E0-4574-9DCE-5D11DDD1633E}" dt="2025-02-23T23:56:21.989" v="0" actId="20578"/>
          <pc:sldLayoutMkLst>
            <pc:docMk/>
            <pc:sldMasterMk cId="2142349000" sldId="2147486213"/>
            <pc:sldLayoutMk cId="2806216286" sldId="2147486296"/>
          </pc:sldLayoutMkLst>
        </pc:sldLayoutChg>
      </pc:sldMasterChg>
    </pc:docChg>
  </pc:docChgLst>
  <pc:docChgLst>
    <pc:chgData name="Silea Rive" userId="S::srive@goodtogreatschools.org.au::891173ba-4b43-41f1-bd85-b99557e25871" providerId="AD" clId="Web-{8FA028FF-A8C0-A31F-491E-EAFE3DEFB5AE}"/>
    <pc:docChg chg="modSld">
      <pc:chgData name="Silea Rive" userId="S::srive@goodtogreatschools.org.au::891173ba-4b43-41f1-bd85-b99557e25871" providerId="AD" clId="Web-{8FA028FF-A8C0-A31F-491E-EAFE3DEFB5AE}" dt="2025-04-23T11:31:21.814" v="8" actId="1076"/>
      <pc:docMkLst>
        <pc:docMk/>
      </pc:docMkLst>
      <pc:sldChg chg="modSp">
        <pc:chgData name="Silea Rive" userId="S::srive@goodtogreatschools.org.au::891173ba-4b43-41f1-bd85-b99557e25871" providerId="AD" clId="Web-{8FA028FF-A8C0-A31F-491E-EAFE3DEFB5AE}" dt="2025-04-23T11:31:21.814" v="8" actId="1076"/>
        <pc:sldMkLst>
          <pc:docMk/>
          <pc:sldMk cId="1817055983" sldId="1946"/>
        </pc:sldMkLst>
      </pc:sldChg>
    </pc:docChg>
  </pc:docChgLst>
  <pc:docChgLst>
    <pc:chgData name="Chantal Rae" userId="a1db561e-73a2-489d-a119-0f73c1c2f06f" providerId="ADAL" clId="{60EF4FBD-6B42-4B4B-9A32-54009C249FC1}"/>
    <pc:docChg chg="undo custSel modSld modMainMaster">
      <pc:chgData name="Chantal Rae" userId="a1db561e-73a2-489d-a119-0f73c1c2f06f" providerId="ADAL" clId="{60EF4FBD-6B42-4B4B-9A32-54009C249FC1}" dt="2024-07-16T04:50:46.415" v="60" actId="12"/>
      <pc:docMkLst>
        <pc:docMk/>
      </pc:docMkLst>
      <pc:sldChg chg="addSp delSp modSp mod modClrScheme chgLayout">
        <pc:chgData name="Chantal Rae" userId="a1db561e-73a2-489d-a119-0f73c1c2f06f" providerId="ADAL" clId="{60EF4FBD-6B42-4B4B-9A32-54009C249FC1}" dt="2024-07-16T04:46:03.639" v="25" actId="700"/>
        <pc:sldMkLst>
          <pc:docMk/>
          <pc:sldMk cId="2404565117" sldId="257"/>
        </pc:sldMkLst>
      </pc:sldChg>
      <pc:sldChg chg="modSp mod">
        <pc:chgData name="Chantal Rae" userId="a1db561e-73a2-489d-a119-0f73c1c2f06f" providerId="ADAL" clId="{60EF4FBD-6B42-4B4B-9A32-54009C249FC1}" dt="2024-07-16T04:48:29.136" v="33" actId="948"/>
        <pc:sldMkLst>
          <pc:docMk/>
          <pc:sldMk cId="907409833" sldId="258"/>
        </pc:sldMkLst>
      </pc:sldChg>
      <pc:sldChg chg="addSp delSp modSp mod">
        <pc:chgData name="Chantal Rae" userId="a1db561e-73a2-489d-a119-0f73c1c2f06f" providerId="ADAL" clId="{60EF4FBD-6B42-4B4B-9A32-54009C249FC1}" dt="2024-07-16T04:48:37.513" v="35"/>
        <pc:sldMkLst>
          <pc:docMk/>
          <pc:sldMk cId="2390463862" sldId="259"/>
        </pc:sldMkLst>
      </pc:sldChg>
      <pc:sldChg chg="addSp delSp modSp mod">
        <pc:chgData name="Chantal Rae" userId="a1db561e-73a2-489d-a119-0f73c1c2f06f" providerId="ADAL" clId="{60EF4FBD-6B42-4B4B-9A32-54009C249FC1}" dt="2024-07-16T04:48:41.879" v="37"/>
        <pc:sldMkLst>
          <pc:docMk/>
          <pc:sldMk cId="1314202843" sldId="260"/>
        </pc:sldMkLst>
      </pc:sldChg>
      <pc:sldChg chg="modSp mod">
        <pc:chgData name="Chantal Rae" userId="a1db561e-73a2-489d-a119-0f73c1c2f06f" providerId="ADAL" clId="{60EF4FBD-6B42-4B4B-9A32-54009C249FC1}" dt="2024-07-16T04:46:48.430" v="27"/>
        <pc:sldMkLst>
          <pc:docMk/>
          <pc:sldMk cId="3559894617" sldId="261"/>
        </pc:sldMkLst>
      </pc:sldChg>
      <pc:sldChg chg="delSp mod">
        <pc:chgData name="Chantal Rae" userId="a1db561e-73a2-489d-a119-0f73c1c2f06f" providerId="ADAL" clId="{60EF4FBD-6B42-4B4B-9A32-54009C249FC1}" dt="2024-07-16T04:48:46.144" v="38" actId="478"/>
        <pc:sldMkLst>
          <pc:docMk/>
          <pc:sldMk cId="313700263" sldId="262"/>
        </pc:sldMkLst>
      </pc:sldChg>
      <pc:sldChg chg="modSp mod">
        <pc:chgData name="Chantal Rae" userId="a1db561e-73a2-489d-a119-0f73c1c2f06f" providerId="ADAL" clId="{60EF4FBD-6B42-4B4B-9A32-54009C249FC1}" dt="2024-07-16T04:49:32.287" v="44" actId="12"/>
        <pc:sldMkLst>
          <pc:docMk/>
          <pc:sldMk cId="2168582299" sldId="263"/>
        </pc:sldMkLst>
      </pc:sldChg>
      <pc:sldChg chg="addSp delSp modSp mod">
        <pc:chgData name="Chantal Rae" userId="a1db561e-73a2-489d-a119-0f73c1c2f06f" providerId="ADAL" clId="{60EF4FBD-6B42-4B4B-9A32-54009C249FC1}" dt="2024-07-16T04:49:25.007" v="43" actId="948"/>
        <pc:sldMkLst>
          <pc:docMk/>
          <pc:sldMk cId="3105944596" sldId="264"/>
        </pc:sldMkLst>
      </pc:sldChg>
      <pc:sldChg chg="addSp delSp modSp mod">
        <pc:chgData name="Chantal Rae" userId="a1db561e-73a2-489d-a119-0f73c1c2f06f" providerId="ADAL" clId="{60EF4FBD-6B42-4B4B-9A32-54009C249FC1}" dt="2024-07-16T04:49:38.645" v="46"/>
        <pc:sldMkLst>
          <pc:docMk/>
          <pc:sldMk cId="12072110" sldId="268"/>
        </pc:sldMkLst>
      </pc:sldChg>
      <pc:sldChg chg="modSp mod">
        <pc:chgData name="Chantal Rae" userId="a1db561e-73a2-489d-a119-0f73c1c2f06f" providerId="ADAL" clId="{60EF4FBD-6B42-4B4B-9A32-54009C249FC1}" dt="2024-07-16T04:49:51.401" v="47" actId="948"/>
        <pc:sldMkLst>
          <pc:docMk/>
          <pc:sldMk cId="3653764745" sldId="269"/>
        </pc:sldMkLst>
      </pc:sldChg>
      <pc:sldChg chg="addSp delSp modSp mod">
        <pc:chgData name="Chantal Rae" userId="a1db561e-73a2-489d-a119-0f73c1c2f06f" providerId="ADAL" clId="{60EF4FBD-6B42-4B4B-9A32-54009C249FC1}" dt="2024-07-16T04:49:57.631" v="49"/>
        <pc:sldMkLst>
          <pc:docMk/>
          <pc:sldMk cId="4053317287" sldId="270"/>
        </pc:sldMkLst>
      </pc:sldChg>
      <pc:sldChg chg="addSp delSp modSp mod">
        <pc:chgData name="Chantal Rae" userId="a1db561e-73a2-489d-a119-0f73c1c2f06f" providerId="ADAL" clId="{60EF4FBD-6B42-4B4B-9A32-54009C249FC1}" dt="2024-07-16T04:50:02.568" v="51"/>
        <pc:sldMkLst>
          <pc:docMk/>
          <pc:sldMk cId="2601560280" sldId="272"/>
        </pc:sldMkLst>
      </pc:sldChg>
      <pc:sldChg chg="addSp delSp modSp mod">
        <pc:chgData name="Chantal Rae" userId="a1db561e-73a2-489d-a119-0f73c1c2f06f" providerId="ADAL" clId="{60EF4FBD-6B42-4B4B-9A32-54009C249FC1}" dt="2024-07-16T04:50:17.776" v="53"/>
        <pc:sldMkLst>
          <pc:docMk/>
          <pc:sldMk cId="3105621307" sldId="278"/>
        </pc:sldMkLst>
      </pc:sldChg>
      <pc:sldChg chg="addSp delSp modSp mod">
        <pc:chgData name="Chantal Rae" userId="a1db561e-73a2-489d-a119-0f73c1c2f06f" providerId="ADAL" clId="{60EF4FBD-6B42-4B4B-9A32-54009C249FC1}" dt="2024-07-16T04:50:21.752" v="55"/>
        <pc:sldMkLst>
          <pc:docMk/>
          <pc:sldMk cId="1500751946" sldId="279"/>
        </pc:sldMkLst>
      </pc:sldChg>
      <pc:sldChg chg="modSp mod">
        <pc:chgData name="Chantal Rae" userId="a1db561e-73a2-489d-a119-0f73c1c2f06f" providerId="ADAL" clId="{60EF4FBD-6B42-4B4B-9A32-54009C249FC1}" dt="2024-07-16T04:50:46.415" v="60" actId="12"/>
        <pc:sldMkLst>
          <pc:docMk/>
          <pc:sldMk cId="810085325" sldId="280"/>
        </pc:sldMkLst>
      </pc:sldChg>
      <pc:sldChg chg="addSp delSp modSp mod">
        <pc:chgData name="Chantal Rae" userId="a1db561e-73a2-489d-a119-0f73c1c2f06f" providerId="ADAL" clId="{60EF4FBD-6B42-4B4B-9A32-54009C249FC1}" dt="2024-07-16T04:50:36.030" v="58"/>
        <pc:sldMkLst>
          <pc:docMk/>
          <pc:sldMk cId="1412059186" sldId="281"/>
        </pc:sldMkLst>
      </pc:sldChg>
      <pc:sldChg chg="modSp mod">
        <pc:chgData name="Chantal Rae" userId="a1db561e-73a2-489d-a119-0f73c1c2f06f" providerId="ADAL" clId="{60EF4FBD-6B42-4B4B-9A32-54009C249FC1}" dt="2024-07-10T06:07:56.875" v="16" actId="2711"/>
        <pc:sldMkLst>
          <pc:docMk/>
          <pc:sldMk cId="3879241143" sldId="286"/>
        </pc:sldMkLst>
      </pc:sldChg>
      <pc:sldMasterChg chg="modSldLayout">
        <pc:chgData name="Chantal Rae" userId="a1db561e-73a2-489d-a119-0f73c1c2f06f" providerId="ADAL" clId="{60EF4FBD-6B42-4B4B-9A32-54009C249FC1}" dt="2024-07-16T04:43:54.555" v="19"/>
        <pc:sldMasterMkLst>
          <pc:docMk/>
          <pc:sldMasterMk cId="435784274" sldId="2147486248"/>
        </pc:sldMasterMkLst>
        <pc:sldLayoutChg chg="setBg">
          <pc:chgData name="Chantal Rae" userId="a1db561e-73a2-489d-a119-0f73c1c2f06f" providerId="ADAL" clId="{60EF4FBD-6B42-4B4B-9A32-54009C249FC1}" dt="2024-07-16T04:43:54.555" v="19"/>
          <pc:sldLayoutMkLst>
            <pc:docMk/>
            <pc:sldMasterMk cId="435784274" sldId="2147486248"/>
            <pc:sldLayoutMk cId="3542523504" sldId="2147486276"/>
          </pc:sldLayoutMkLst>
        </pc:sldLayoutChg>
      </pc:sldMasterChg>
      <pc:sldMasterChg chg="modSldLayout">
        <pc:chgData name="Chantal Rae" userId="a1db561e-73a2-489d-a119-0f73c1c2f06f" providerId="ADAL" clId="{60EF4FBD-6B42-4B4B-9A32-54009C249FC1}" dt="2024-07-16T04:43:43.813" v="18"/>
        <pc:sldMasterMkLst>
          <pc:docMk/>
          <pc:sldMasterMk cId="674772621" sldId="2147486248"/>
        </pc:sldMasterMkLst>
        <pc:sldLayoutChg chg="setBg">
          <pc:chgData name="Chantal Rae" userId="a1db561e-73a2-489d-a119-0f73c1c2f06f" providerId="ADAL" clId="{60EF4FBD-6B42-4B4B-9A32-54009C249FC1}" dt="2024-07-16T04:43:43.813" v="18"/>
          <pc:sldLayoutMkLst>
            <pc:docMk/>
            <pc:sldMasterMk cId="674772621" sldId="2147486248"/>
            <pc:sldLayoutMk cId="3733857658" sldId="2147486276"/>
          </pc:sldLayoutMkLst>
        </pc:sldLayoutChg>
      </pc:sldMasterChg>
    </pc:docChg>
  </pc:docChgLst>
  <pc:docChgLst>
    <pc:chgData name="Sara Hodgson Brown" userId="S::shodgsonbrown@goodtogreatschools.org.au::55abe0ab-6bea-4dc8-9867-e8721f5c6272" providerId="AD" clId="Web-{8F9EF429-A871-3CCB-DAB3-43C43E5B16C6}"/>
    <pc:docChg chg="modSld">
      <pc:chgData name="Sara Hodgson Brown" userId="S::shodgsonbrown@goodtogreatschools.org.au::55abe0ab-6bea-4dc8-9867-e8721f5c6272" providerId="AD" clId="Web-{8F9EF429-A871-3CCB-DAB3-43C43E5B16C6}" dt="2024-05-03T10:05:55.454" v="90"/>
      <pc:docMkLst>
        <pc:docMk/>
      </pc:docMkLst>
      <pc:sldChg chg="addSp delSp modSp">
        <pc:chgData name="Sara Hodgson Brown" userId="S::shodgsonbrown@goodtogreatschools.org.au::55abe0ab-6bea-4dc8-9867-e8721f5c6272" providerId="AD" clId="Web-{8F9EF429-A871-3CCB-DAB3-43C43E5B16C6}" dt="2024-05-03T10:05:55.454" v="90"/>
        <pc:sldMkLst>
          <pc:docMk/>
          <pc:sldMk cId="2857770934" sldId="1767"/>
        </pc:sldMkLst>
      </pc:sldChg>
    </pc:docChg>
  </pc:docChgLst>
  <pc:docChgLst>
    <pc:chgData name="Tara Tyrrell" userId="67dc6626-2ece-4dc7-ac5a-9add06ec429c" providerId="ADAL" clId="{FB5096FC-3A6E-4B0D-9212-EF627A81E84E}"/>
    <pc:docChg chg="modSld modMainMaster">
      <pc:chgData name="Tara Tyrrell" userId="67dc6626-2ece-4dc7-ac5a-9add06ec429c" providerId="ADAL" clId="{FB5096FC-3A6E-4B0D-9212-EF627A81E84E}" dt="2024-11-05T03:48:48.720" v="147" actId="1035"/>
      <pc:docMkLst>
        <pc:docMk/>
      </pc:docMkLst>
      <pc:sldChg chg="modSp mod">
        <pc:chgData name="Tara Tyrrell" userId="67dc6626-2ece-4dc7-ac5a-9add06ec429c" providerId="ADAL" clId="{FB5096FC-3A6E-4B0D-9212-EF627A81E84E}" dt="2024-11-05T03:44:58.165" v="23" actId="1038"/>
        <pc:sldMkLst>
          <pc:docMk/>
          <pc:sldMk cId="1663618004" sldId="256"/>
        </pc:sldMkLst>
      </pc:sldChg>
    </pc:docChg>
  </pc:docChgLst>
  <pc:docChgLst>
    <pc:chgData name="Cherel Romulo" userId="11dff6c0-5b1c-4bfb-b3d8-21dedc6be107" providerId="ADAL" clId="{82BA4DAF-F1A5-4518-B58D-A017AC073A1E}"/>
    <pc:docChg chg="undo custSel modSld modMainMaster">
      <pc:chgData name="Cherel Romulo" userId="11dff6c0-5b1c-4bfb-b3d8-21dedc6be107" providerId="ADAL" clId="{82BA4DAF-F1A5-4518-B58D-A017AC073A1E}" dt="2025-04-18T13:34:50.126" v="325"/>
      <pc:docMkLst>
        <pc:docMk/>
      </pc:docMkLst>
      <pc:sldChg chg="delSp modSp mod">
        <pc:chgData name="Cherel Romulo" userId="11dff6c0-5b1c-4bfb-b3d8-21dedc6be107" providerId="ADAL" clId="{82BA4DAF-F1A5-4518-B58D-A017AC073A1E}" dt="2025-04-09T00:06:38.631" v="234" actId="478"/>
        <pc:sldMkLst>
          <pc:docMk/>
          <pc:sldMk cId="2669557169" sldId="1913"/>
        </pc:sldMkLst>
      </pc:sldChg>
      <pc:sldChg chg="modSp">
        <pc:chgData name="Cherel Romulo" userId="11dff6c0-5b1c-4bfb-b3d8-21dedc6be107" providerId="ADAL" clId="{82BA4DAF-F1A5-4518-B58D-A017AC073A1E}" dt="2025-04-09T01:46:37.277" v="312" actId="14100"/>
        <pc:sldMkLst>
          <pc:docMk/>
          <pc:sldMk cId="3745809902" sldId="1931"/>
        </pc:sldMkLst>
      </pc:sldChg>
      <pc:sldChg chg="addSp delSp modSp mod modAnim">
        <pc:chgData name="Cherel Romulo" userId="11dff6c0-5b1c-4bfb-b3d8-21dedc6be107" providerId="ADAL" clId="{82BA4DAF-F1A5-4518-B58D-A017AC073A1E}" dt="2025-04-08T11:55:26.256" v="87" actId="1076"/>
        <pc:sldMkLst>
          <pc:docMk/>
          <pc:sldMk cId="1284749441" sldId="1940"/>
        </pc:sldMkLst>
      </pc:sldChg>
      <pc:sldChg chg="addSp delSp modSp mod modAnim">
        <pc:chgData name="Cherel Romulo" userId="11dff6c0-5b1c-4bfb-b3d8-21dedc6be107" providerId="ADAL" clId="{82BA4DAF-F1A5-4518-B58D-A017AC073A1E}" dt="2025-04-09T00:04:01.888" v="215"/>
        <pc:sldMkLst>
          <pc:docMk/>
          <pc:sldMk cId="318957682" sldId="1941"/>
        </pc:sldMkLst>
      </pc:sldChg>
      <pc:sldChg chg="modSp">
        <pc:chgData name="Cherel Romulo" userId="11dff6c0-5b1c-4bfb-b3d8-21dedc6be107" providerId="ADAL" clId="{82BA4DAF-F1A5-4518-B58D-A017AC073A1E}" dt="2025-04-09T00:05:34.143" v="223" actId="1076"/>
        <pc:sldMkLst>
          <pc:docMk/>
          <pc:sldMk cId="1050230466" sldId="1942"/>
        </pc:sldMkLst>
      </pc:sldChg>
      <pc:sldChg chg="modSp mod">
        <pc:chgData name="Cherel Romulo" userId="11dff6c0-5b1c-4bfb-b3d8-21dedc6be107" providerId="ADAL" clId="{82BA4DAF-F1A5-4518-B58D-A017AC073A1E}" dt="2025-04-08T12:00:31.755" v="97" actId="14826"/>
        <pc:sldMkLst>
          <pc:docMk/>
          <pc:sldMk cId="2821306078" sldId="1954"/>
        </pc:sldMkLst>
      </pc:sldChg>
      <pc:sldChg chg="addSp delSp modSp mod delAnim modAnim">
        <pc:chgData name="Cherel Romulo" userId="11dff6c0-5b1c-4bfb-b3d8-21dedc6be107" providerId="ADAL" clId="{82BA4DAF-F1A5-4518-B58D-A017AC073A1E}" dt="2025-04-18T13:34:50.126" v="325"/>
        <pc:sldMkLst>
          <pc:docMk/>
          <pc:sldMk cId="2027172933" sldId="1957"/>
        </pc:sldMkLst>
      </pc:sldChg>
      <pc:sldMasterChg chg="modSldLayout">
        <pc:chgData name="Cherel Romulo" userId="11dff6c0-5b1c-4bfb-b3d8-21dedc6be107" providerId="ADAL" clId="{82BA4DAF-F1A5-4518-B58D-A017AC073A1E}" dt="2025-04-09T01:48:27.975" v="313" actId="14826"/>
        <pc:sldMasterMkLst>
          <pc:docMk/>
          <pc:sldMasterMk cId="2543071329" sldId="2147486384"/>
        </pc:sldMasterMkLst>
        <pc:sldLayoutChg chg="modSp">
          <pc:chgData name="Cherel Romulo" userId="11dff6c0-5b1c-4bfb-b3d8-21dedc6be107" providerId="ADAL" clId="{82BA4DAF-F1A5-4518-B58D-A017AC073A1E}" dt="2025-04-09T01:48:27.975" v="313" actId="14826"/>
          <pc:sldLayoutMkLst>
            <pc:docMk/>
            <pc:sldMasterMk cId="2543071329" sldId="2147486384"/>
            <pc:sldLayoutMk cId="3571233083" sldId="2147486407"/>
          </pc:sldLayoutMkLst>
        </pc:sldLayoutChg>
      </pc:sldMasterChg>
    </pc:docChg>
  </pc:docChgLst>
  <pc:docChgLst>
    <pc:chgData name="Silea Rive" userId="S::srive@goodtogreatschools.org.au::891173ba-4b43-41f1-bd85-b99557e25871" providerId="AD" clId="Web-{F6795EE2-C716-856F-5F56-88355BDAC597}"/>
    <pc:docChg chg="modSld">
      <pc:chgData name="Silea Rive" userId="S::srive@goodtogreatschools.org.au::891173ba-4b43-41f1-bd85-b99557e25871" providerId="AD" clId="Web-{F6795EE2-C716-856F-5F56-88355BDAC597}" dt="2025-04-23T11:25:06.805" v="703"/>
      <pc:docMkLst>
        <pc:docMk/>
      </pc:docMkLst>
      <pc:sldChg chg="modSp">
        <pc:chgData name="Silea Rive" userId="S::srive@goodtogreatschools.org.au::891173ba-4b43-41f1-bd85-b99557e25871" providerId="AD" clId="Web-{F6795EE2-C716-856F-5F56-88355BDAC597}" dt="2025-04-23T11:21:30.329" v="574"/>
        <pc:sldMkLst>
          <pc:docMk/>
          <pc:sldMk cId="4080784745" sldId="1921"/>
        </pc:sldMkLst>
      </pc:sldChg>
      <pc:sldChg chg="addSp delSp modSp addAnim delAnim modAnim">
        <pc:chgData name="Silea Rive" userId="S::srive@goodtogreatschools.org.au::891173ba-4b43-41f1-bd85-b99557e25871" providerId="AD" clId="Web-{F6795EE2-C716-856F-5F56-88355BDAC597}" dt="2025-04-23T10:28:29.446" v="18"/>
        <pc:sldMkLst>
          <pc:docMk/>
          <pc:sldMk cId="1050230466" sldId="1942"/>
        </pc:sldMkLst>
      </pc:sldChg>
      <pc:sldChg chg="addSp delSp modSp addAnim">
        <pc:chgData name="Silea Rive" userId="S::srive@goodtogreatschools.org.au::891173ba-4b43-41f1-bd85-b99557e25871" providerId="AD" clId="Web-{F6795EE2-C716-856F-5F56-88355BDAC597}" dt="2025-04-23T10:28:58.666" v="21"/>
        <pc:sldMkLst>
          <pc:docMk/>
          <pc:sldMk cId="1536554166" sldId="1944"/>
        </pc:sldMkLst>
      </pc:sldChg>
      <pc:sldChg chg="modSp modNotes">
        <pc:chgData name="Silea Rive" userId="S::srive@goodtogreatschools.org.au::891173ba-4b43-41f1-bd85-b99557e25871" providerId="AD" clId="Web-{F6795EE2-C716-856F-5F56-88355BDAC597}" dt="2025-04-23T11:25:06.805" v="703"/>
        <pc:sldMkLst>
          <pc:docMk/>
          <pc:sldMk cId="2821306078" sldId="1954"/>
        </pc:sldMkLst>
      </pc:sldChg>
      <pc:sldChg chg="modSp modNotes">
        <pc:chgData name="Silea Rive" userId="S::srive@goodtogreatschools.org.au::891173ba-4b43-41f1-bd85-b99557e25871" providerId="AD" clId="Web-{F6795EE2-C716-856F-5F56-88355BDAC597}" dt="2025-04-23T11:19:52.294" v="481"/>
        <pc:sldMkLst>
          <pc:docMk/>
          <pc:sldMk cId="2272244314" sldId="1955"/>
        </pc:sldMkLst>
      </pc:sldChg>
      <pc:sldChg chg="modSp modNotes">
        <pc:chgData name="Silea Rive" userId="S::srive@goodtogreatschools.org.au::891173ba-4b43-41f1-bd85-b99557e25871" providerId="AD" clId="Web-{F6795EE2-C716-856F-5F56-88355BDAC597}" dt="2025-04-23T11:21:16.188" v="573"/>
        <pc:sldMkLst>
          <pc:docMk/>
          <pc:sldMk cId="1014922111" sldId="1956"/>
        </pc:sldMkLst>
      </pc:sldChg>
    </pc:docChg>
  </pc:docChgLst>
  <pc:docChgLst>
    <pc:chgData name="Global Admin" userId="S::ga@goodtogreatschools.org.au::d2729f3b-a56b-40a1-8d4e-390470830a7c" providerId="AD" clId="Web-{F9184854-00A8-A3D4-D8D7-7FA285C11682}"/>
    <pc:docChg chg="modSld">
      <pc:chgData name="Global Admin" userId="S::ga@goodtogreatschools.org.au::d2729f3b-a56b-40a1-8d4e-390470830a7c" providerId="AD" clId="Web-{F9184854-00A8-A3D4-D8D7-7FA285C11682}" dt="2025-03-21T05:42:42.709" v="0" actId="20577"/>
      <pc:docMkLst>
        <pc:docMk/>
      </pc:docMkLst>
      <pc:sldChg chg="modSp">
        <pc:chgData name="Global Admin" userId="S::ga@goodtogreatschools.org.au::d2729f3b-a56b-40a1-8d4e-390470830a7c" providerId="AD" clId="Web-{F9184854-00A8-A3D4-D8D7-7FA285C11682}" dt="2025-03-21T05:42:42.709" v="0" actId="20577"/>
        <pc:sldMkLst>
          <pc:docMk/>
          <pc:sldMk cId="4199447570" sldId="1880"/>
        </pc:sldMkLst>
      </pc:sldChg>
    </pc:docChg>
  </pc:docChgLst>
  <pc:docChgLst>
    <pc:chgData name="Abbas Kassem" userId="S::akassem@goodtogreatschools.org.au::b5422da9-d130-411e-8a14-2c174765e2f3" providerId="AD" clId="Web-{9CFEFCAF-D0C0-C88A-27E0-FC41224FAF74}"/>
    <pc:docChg chg="modSld">
      <pc:chgData name="Abbas Kassem" userId="S::akassem@goodtogreatschools.org.au::b5422da9-d130-411e-8a14-2c174765e2f3" providerId="AD" clId="Web-{9CFEFCAF-D0C0-C88A-27E0-FC41224FAF74}" dt="2024-04-29T06:39:13.471" v="1"/>
      <pc:docMkLst>
        <pc:docMk/>
      </pc:docMkLst>
      <pc:sldChg chg="addSp delSp">
        <pc:chgData name="Abbas Kassem" userId="S::akassem@goodtogreatschools.org.au::b5422da9-d130-411e-8a14-2c174765e2f3" providerId="AD" clId="Web-{9CFEFCAF-D0C0-C88A-27E0-FC41224FAF74}" dt="2024-04-29T06:39:13.471" v="1"/>
        <pc:sldMkLst>
          <pc:docMk/>
          <pc:sldMk cId="2523779614" sldId="1765"/>
        </pc:sldMkLst>
      </pc:sldChg>
    </pc:docChg>
  </pc:docChgLst>
  <pc:docChgLst>
    <pc:chgData name="Silea Rive" userId="S::srive@goodtogreatschools.org.au::891173ba-4b43-41f1-bd85-b99557e25871" providerId="AD" clId="Web-{292A4318-E68E-2C6D-C4D4-F7DC65F16741}"/>
    <pc:docChg chg="modSld">
      <pc:chgData name="Silea Rive" userId="S::srive@goodtogreatschools.org.au::891173ba-4b43-41f1-bd85-b99557e25871" providerId="AD" clId="Web-{292A4318-E68E-2C6D-C4D4-F7DC65F16741}" dt="2025-04-28T10:15:19.593" v="2" actId="1076"/>
      <pc:docMkLst>
        <pc:docMk/>
      </pc:docMkLst>
      <pc:sldChg chg="modSp">
        <pc:chgData name="Silea Rive" userId="S::srive@goodtogreatschools.org.au::891173ba-4b43-41f1-bd85-b99557e25871" providerId="AD" clId="Web-{292A4318-E68E-2C6D-C4D4-F7DC65F16741}" dt="2025-04-28T10:15:19.593" v="2" actId="1076"/>
        <pc:sldMkLst>
          <pc:docMk/>
          <pc:sldMk cId="3678674667" sldId="1952"/>
        </pc:sldMkLst>
      </pc:sldChg>
    </pc:docChg>
  </pc:docChgLst>
  <pc:docChgLst>
    <pc:chgData name="Justine Mendoza" userId="06713d7d-10ec-407a-a998-d54c6a9009e3" providerId="ADAL" clId="{9527BB26-769E-42B9-997D-E2454409374F}"/>
    <pc:docChg chg="undo custSel addSld delSld modSld modMainMaster addSection modSection">
      <pc:chgData name="Justine Mendoza" userId="06713d7d-10ec-407a-a998-d54c6a9009e3" providerId="ADAL" clId="{9527BB26-769E-42B9-997D-E2454409374F}" dt="2025-07-21T15:31:08.503" v="424" actId="166"/>
      <pc:docMkLst>
        <pc:docMk/>
      </pc:docMkLst>
      <pc:sldChg chg="addSp delSp modSp mod modAnim">
        <pc:chgData name="Justine Mendoza" userId="06713d7d-10ec-407a-a998-d54c6a9009e3" providerId="ADAL" clId="{9527BB26-769E-42B9-997D-E2454409374F}" dt="2025-07-21T07:22:18.209" v="28" actId="1076"/>
        <pc:sldMkLst>
          <pc:docMk/>
          <pc:sldMk cId="1284749441" sldId="1940"/>
        </pc:sldMkLst>
      </pc:sldChg>
      <pc:sldChg chg="addSp modSp mod modAnim">
        <pc:chgData name="Justine Mendoza" userId="06713d7d-10ec-407a-a998-d54c6a9009e3" providerId="ADAL" clId="{9527BB26-769E-42B9-997D-E2454409374F}" dt="2025-07-21T12:41:05.842" v="229" actId="1076"/>
        <pc:sldMkLst>
          <pc:docMk/>
          <pc:sldMk cId="2027172933" sldId="1957"/>
        </pc:sldMkLst>
      </pc:sldChg>
      <pc:sldChg chg="addSp delSp modSp mod modAnim">
        <pc:chgData name="Justine Mendoza" userId="06713d7d-10ec-407a-a998-d54c6a9009e3" providerId="ADAL" clId="{9527BB26-769E-42B9-997D-E2454409374F}" dt="2025-07-21T15:24:19.087" v="373" actId="1035"/>
        <pc:sldMkLst>
          <pc:docMk/>
          <pc:sldMk cId="1410704647" sldId="1959"/>
        </pc:sldMkLst>
      </pc:sldChg>
      <pc:sldChg chg="addSp modSp mod modAnim">
        <pc:chgData name="Justine Mendoza" userId="06713d7d-10ec-407a-a998-d54c6a9009e3" providerId="ADAL" clId="{9527BB26-769E-42B9-997D-E2454409374F}" dt="2025-07-21T07:29:23.242" v="64" actId="1076"/>
        <pc:sldMkLst>
          <pc:docMk/>
          <pc:sldMk cId="2320575902" sldId="1968"/>
        </pc:sldMkLst>
      </pc:sldChg>
      <pc:sldChg chg="addSp modSp mod modAnim">
        <pc:chgData name="Justine Mendoza" userId="06713d7d-10ec-407a-a998-d54c6a9009e3" providerId="ADAL" clId="{9527BB26-769E-42B9-997D-E2454409374F}" dt="2025-07-21T12:30:44.178" v="163" actId="1076"/>
        <pc:sldMkLst>
          <pc:docMk/>
          <pc:sldMk cId="428741231" sldId="1970"/>
        </pc:sldMkLst>
      </pc:sldChg>
      <pc:sldChg chg="modSp mod">
        <pc:chgData name="Justine Mendoza" userId="06713d7d-10ec-407a-a998-d54c6a9009e3" providerId="ADAL" clId="{9527BB26-769E-42B9-997D-E2454409374F}" dt="2025-07-21T15:27:44.799" v="413" actId="1076"/>
        <pc:sldMkLst>
          <pc:docMk/>
          <pc:sldMk cId="719660798" sldId="1971"/>
        </pc:sldMkLst>
      </pc:sldChg>
      <pc:sldChg chg="modSp mod modAnim">
        <pc:chgData name="Justine Mendoza" userId="06713d7d-10ec-407a-a998-d54c6a9009e3" providerId="ADAL" clId="{9527BB26-769E-42B9-997D-E2454409374F}" dt="2025-07-21T15:31:08.503" v="424" actId="166"/>
        <pc:sldMkLst>
          <pc:docMk/>
          <pc:sldMk cId="338494637" sldId="1972"/>
        </pc:sldMkLst>
      </pc:sldChg>
      <pc:sldChg chg="addSp modSp mod modAnim">
        <pc:chgData name="Justine Mendoza" userId="06713d7d-10ec-407a-a998-d54c6a9009e3" providerId="ADAL" clId="{9527BB26-769E-42B9-997D-E2454409374F}" dt="2025-07-21T12:37:08.363" v="209"/>
        <pc:sldMkLst>
          <pc:docMk/>
          <pc:sldMk cId="761431654" sldId="1974"/>
        </pc:sldMkLst>
      </pc:sldChg>
      <pc:sldChg chg="delSp modSp del mod">
        <pc:chgData name="Justine Mendoza" userId="06713d7d-10ec-407a-a998-d54c6a9009e3" providerId="ADAL" clId="{9527BB26-769E-42B9-997D-E2454409374F}" dt="2025-07-21T15:22:16.501" v="364" actId="2696"/>
        <pc:sldMkLst>
          <pc:docMk/>
          <pc:sldMk cId="668015428" sldId="1977"/>
        </pc:sldMkLst>
      </pc:sldChg>
      <pc:sldChg chg="modSp new mod">
        <pc:chgData name="Justine Mendoza" userId="06713d7d-10ec-407a-a998-d54c6a9009e3" providerId="ADAL" clId="{9527BB26-769E-42B9-997D-E2454409374F}" dt="2025-07-21T15:25:16.483" v="408" actId="20577"/>
        <pc:sldMkLst>
          <pc:docMk/>
          <pc:sldMk cId="254627982" sldId="1978"/>
        </pc:sldMkLst>
      </pc:sldChg>
      <pc:sldMasterChg chg="addSldLayout modSldLayout">
        <pc:chgData name="Justine Mendoza" userId="06713d7d-10ec-407a-a998-d54c6a9009e3" providerId="ADAL" clId="{9527BB26-769E-42B9-997D-E2454409374F}" dt="2025-07-21T15:19:20.329" v="256" actId="20577"/>
        <pc:sldMasterMkLst>
          <pc:docMk/>
          <pc:sldMasterMk cId="2543071329" sldId="2147486384"/>
        </pc:sldMasterMkLst>
        <pc:sldLayoutChg chg="delSp modSp add mod modTransition">
          <pc:chgData name="Justine Mendoza" userId="06713d7d-10ec-407a-a998-d54c6a9009e3" providerId="ADAL" clId="{9527BB26-769E-42B9-997D-E2454409374F}" dt="2025-07-21T15:19:20.329" v="256" actId="20577"/>
          <pc:sldLayoutMkLst>
            <pc:docMk/>
            <pc:sldMasterMk cId="2543071329" sldId="2147486384"/>
            <pc:sldLayoutMk cId="3922122002" sldId="2147486462"/>
          </pc:sldLayoutMkLst>
        </pc:sldLayoutChg>
      </pc:sldMasterChg>
    </pc:docChg>
  </pc:docChgLst>
  <pc:docChgLst>
    <pc:chgData name="Tara Tyrrell" userId="67dc6626-2ece-4dc7-ac5a-9add06ec429c" providerId="ADAL" clId="{5F4BCAA2-DE1C-4DAA-A851-B345BB654790}"/>
    <pc:docChg chg="undo redo custSel modSld modMainMaster">
      <pc:chgData name="Tara Tyrrell" userId="67dc6626-2ece-4dc7-ac5a-9add06ec429c" providerId="ADAL" clId="{5F4BCAA2-DE1C-4DAA-A851-B345BB654790}" dt="2024-12-30T12:31:46.466" v="733" actId="207"/>
      <pc:docMkLst>
        <pc:docMk/>
      </pc:docMkLst>
      <pc:sldChg chg="modSp mod">
        <pc:chgData name="Tara Tyrrell" userId="67dc6626-2ece-4dc7-ac5a-9add06ec429c" providerId="ADAL" clId="{5F4BCAA2-DE1C-4DAA-A851-B345BB654790}" dt="2024-12-30T12:10:37.830" v="425" actId="1035"/>
        <pc:sldMkLst>
          <pc:docMk/>
          <pc:sldMk cId="1435093245" sldId="274"/>
        </pc:sldMkLst>
      </pc:sldChg>
      <pc:sldChg chg="modSp mod">
        <pc:chgData name="Tara Tyrrell" userId="67dc6626-2ece-4dc7-ac5a-9add06ec429c" providerId="ADAL" clId="{5F4BCAA2-DE1C-4DAA-A851-B345BB654790}" dt="2024-12-30T12:10:46.739" v="434" actId="1036"/>
        <pc:sldMkLst>
          <pc:docMk/>
          <pc:sldMk cId="3693335688" sldId="276"/>
        </pc:sldMkLst>
      </pc:sldChg>
      <pc:sldChg chg="addSp delSp modSp mod">
        <pc:chgData name="Tara Tyrrell" userId="67dc6626-2ece-4dc7-ac5a-9add06ec429c" providerId="ADAL" clId="{5F4BCAA2-DE1C-4DAA-A851-B345BB654790}" dt="2024-12-30T12:27:13.217" v="711" actId="166"/>
        <pc:sldMkLst>
          <pc:docMk/>
          <pc:sldMk cId="1040751840" sldId="277"/>
        </pc:sldMkLst>
      </pc:sldChg>
      <pc:sldChg chg="modSp mod">
        <pc:chgData name="Tara Tyrrell" userId="67dc6626-2ece-4dc7-ac5a-9add06ec429c" providerId="ADAL" clId="{5F4BCAA2-DE1C-4DAA-A851-B345BB654790}" dt="2024-12-30T12:10:59.939" v="440" actId="1035"/>
        <pc:sldMkLst>
          <pc:docMk/>
          <pc:sldMk cId="793063824" sldId="278"/>
        </pc:sldMkLst>
      </pc:sldChg>
      <pc:sldChg chg="modSp mod">
        <pc:chgData name="Tara Tyrrell" userId="67dc6626-2ece-4dc7-ac5a-9add06ec429c" providerId="ADAL" clId="{5F4BCAA2-DE1C-4DAA-A851-B345BB654790}" dt="2024-12-30T12:12:38.554" v="453" actId="1035"/>
        <pc:sldMkLst>
          <pc:docMk/>
          <pc:sldMk cId="2857357898" sldId="1862"/>
        </pc:sldMkLst>
      </pc:sldChg>
      <pc:sldChg chg="modSp mod">
        <pc:chgData name="Tara Tyrrell" userId="67dc6626-2ece-4dc7-ac5a-9add06ec429c" providerId="ADAL" clId="{5F4BCAA2-DE1C-4DAA-A851-B345BB654790}" dt="2024-12-30T12:13:36.750" v="488" actId="1037"/>
        <pc:sldMkLst>
          <pc:docMk/>
          <pc:sldMk cId="4129159551" sldId="1867"/>
        </pc:sldMkLst>
      </pc:sldChg>
      <pc:sldChg chg="modSp mod">
        <pc:chgData name="Tara Tyrrell" userId="67dc6626-2ece-4dc7-ac5a-9add06ec429c" providerId="ADAL" clId="{5F4BCAA2-DE1C-4DAA-A851-B345BB654790}" dt="2024-12-30T12:14:02.815" v="515" actId="1038"/>
        <pc:sldMkLst>
          <pc:docMk/>
          <pc:sldMk cId="2379452709" sldId="1871"/>
        </pc:sldMkLst>
      </pc:sldChg>
      <pc:sldChg chg="modSp mod">
        <pc:chgData name="Tara Tyrrell" userId="67dc6626-2ece-4dc7-ac5a-9add06ec429c" providerId="ADAL" clId="{5F4BCAA2-DE1C-4DAA-A851-B345BB654790}" dt="2024-12-30T12:12:56.039" v="461" actId="1036"/>
        <pc:sldMkLst>
          <pc:docMk/>
          <pc:sldMk cId="3382897787" sldId="1873"/>
        </pc:sldMkLst>
      </pc:sldChg>
      <pc:sldChg chg="modSp mod">
        <pc:chgData name="Tara Tyrrell" userId="67dc6626-2ece-4dc7-ac5a-9add06ec429c" providerId="ADAL" clId="{5F4BCAA2-DE1C-4DAA-A851-B345BB654790}" dt="2024-12-30T12:13:11.330" v="468" actId="1035"/>
        <pc:sldMkLst>
          <pc:docMk/>
          <pc:sldMk cId="94192043" sldId="1874"/>
        </pc:sldMkLst>
      </pc:sldChg>
      <pc:sldChg chg="modSp mod">
        <pc:chgData name="Tara Tyrrell" userId="67dc6626-2ece-4dc7-ac5a-9add06ec429c" providerId="ADAL" clId="{5F4BCAA2-DE1C-4DAA-A851-B345BB654790}" dt="2024-12-30T12:14:43.113" v="528" actId="1035"/>
        <pc:sldMkLst>
          <pc:docMk/>
          <pc:sldMk cId="3812399399" sldId="1875"/>
        </pc:sldMkLst>
      </pc:sldChg>
      <pc:sldChg chg="modSp mod">
        <pc:chgData name="Tara Tyrrell" userId="67dc6626-2ece-4dc7-ac5a-9add06ec429c" providerId="ADAL" clId="{5F4BCAA2-DE1C-4DAA-A851-B345BB654790}" dt="2024-12-30T12:07:53.911" v="380" actId="1035"/>
        <pc:sldMkLst>
          <pc:docMk/>
          <pc:sldMk cId="4199447570" sldId="1880"/>
        </pc:sldMkLst>
      </pc:sldChg>
      <pc:sldChg chg="modSp mod">
        <pc:chgData name="Tara Tyrrell" userId="67dc6626-2ece-4dc7-ac5a-9add06ec429c" providerId="ADAL" clId="{5F4BCAA2-DE1C-4DAA-A851-B345BB654790}" dt="2024-12-30T12:08:19.308" v="400" actId="1035"/>
        <pc:sldMkLst>
          <pc:docMk/>
          <pc:sldMk cId="3227971034" sldId="1882"/>
        </pc:sldMkLst>
      </pc:sldChg>
      <pc:sldChg chg="addSp modSp">
        <pc:chgData name="Tara Tyrrell" userId="67dc6626-2ece-4dc7-ac5a-9add06ec429c" providerId="ADAL" clId="{5F4BCAA2-DE1C-4DAA-A851-B345BB654790}" dt="2024-12-30T12:09:10.156" v="409"/>
        <pc:sldMkLst>
          <pc:docMk/>
          <pc:sldMk cId="1297916338" sldId="1883"/>
        </pc:sldMkLst>
      </pc:sldChg>
      <pc:sldChg chg="modSp mod">
        <pc:chgData name="Tara Tyrrell" userId="67dc6626-2ece-4dc7-ac5a-9add06ec429c" providerId="ADAL" clId="{5F4BCAA2-DE1C-4DAA-A851-B345BB654790}" dt="2024-12-30T12:08:36.851" v="408" actId="1036"/>
        <pc:sldMkLst>
          <pc:docMk/>
          <pc:sldMk cId="3713251053" sldId="1884"/>
        </pc:sldMkLst>
      </pc:sldChg>
      <pc:sldChg chg="modSp mod">
        <pc:chgData name="Tara Tyrrell" userId="67dc6626-2ece-4dc7-ac5a-9add06ec429c" providerId="ADAL" clId="{5F4BCAA2-DE1C-4DAA-A851-B345BB654790}" dt="2024-12-30T12:09:48.326" v="417" actId="1036"/>
        <pc:sldMkLst>
          <pc:docMk/>
          <pc:sldMk cId="3665375356" sldId="1885"/>
        </pc:sldMkLst>
      </pc:sldChg>
      <pc:sldChg chg="modSp mod">
        <pc:chgData name="Tara Tyrrell" userId="67dc6626-2ece-4dc7-ac5a-9add06ec429c" providerId="ADAL" clId="{5F4BCAA2-DE1C-4DAA-A851-B345BB654790}" dt="2024-12-30T12:10:08.035" v="418" actId="1035"/>
        <pc:sldMkLst>
          <pc:docMk/>
          <pc:sldMk cId="1546692302" sldId="1887"/>
        </pc:sldMkLst>
      </pc:sldChg>
      <pc:sldChg chg="modSp mod">
        <pc:chgData name="Tara Tyrrell" userId="67dc6626-2ece-4dc7-ac5a-9add06ec429c" providerId="ADAL" clId="{5F4BCAA2-DE1C-4DAA-A851-B345BB654790}" dt="2024-12-30T12:16:39.575" v="567" actId="1035"/>
        <pc:sldMkLst>
          <pc:docMk/>
          <pc:sldMk cId="976361908" sldId="1900"/>
        </pc:sldMkLst>
      </pc:sldChg>
      <pc:sldChg chg="modSp mod">
        <pc:chgData name="Tara Tyrrell" userId="67dc6626-2ece-4dc7-ac5a-9add06ec429c" providerId="ADAL" clId="{5F4BCAA2-DE1C-4DAA-A851-B345BB654790}" dt="2024-12-30T12:17:00.831" v="570" actId="1035"/>
        <pc:sldMkLst>
          <pc:docMk/>
          <pc:sldMk cId="3633684164" sldId="1902"/>
        </pc:sldMkLst>
      </pc:sldChg>
      <pc:sldMasterChg chg="modSp">
        <pc:chgData name="Tara Tyrrell" userId="67dc6626-2ece-4dc7-ac5a-9add06ec429c" providerId="ADAL" clId="{5F4BCAA2-DE1C-4DAA-A851-B345BB654790}" dt="2024-12-30T12:07:07.613" v="363" actId="735"/>
        <pc:sldMasterMkLst>
          <pc:docMk/>
          <pc:sldMasterMk cId="1949279857" sldId="2147486242"/>
        </pc:sldMasterMkLst>
      </pc:sldMasterChg>
      <pc:sldMasterChg chg="modSldLayout">
        <pc:chgData name="Tara Tyrrell" userId="67dc6626-2ece-4dc7-ac5a-9add06ec429c" providerId="ADAL" clId="{5F4BCAA2-DE1C-4DAA-A851-B345BB654790}" dt="2024-12-30T12:16:14.430" v="562"/>
        <pc:sldMasterMkLst>
          <pc:docMk/>
          <pc:sldMasterMk cId="852691660" sldId="2147486308"/>
        </pc:sldMasterMkLst>
        <pc:sldLayoutChg chg="modSp">
          <pc:chgData name="Tara Tyrrell" userId="67dc6626-2ece-4dc7-ac5a-9add06ec429c" providerId="ADAL" clId="{5F4BCAA2-DE1C-4DAA-A851-B345BB654790}" dt="2024-12-30T12:05:49.626" v="348" actId="403"/>
          <pc:sldLayoutMkLst>
            <pc:docMk/>
            <pc:sldMasterMk cId="2142349000" sldId="2147486213"/>
            <pc:sldLayoutMk cId="911685863" sldId="2147486344"/>
          </pc:sldLayoutMkLst>
        </pc:sldLayoutChg>
        <pc:sldLayoutChg chg="modSp">
          <pc:chgData name="Tara Tyrrell" userId="67dc6626-2ece-4dc7-ac5a-9add06ec429c" providerId="ADAL" clId="{5F4BCAA2-DE1C-4DAA-A851-B345BB654790}" dt="2024-12-30T12:06:41.869" v="362" actId="735"/>
          <pc:sldLayoutMkLst>
            <pc:docMk/>
            <pc:sldMasterMk cId="2142349000" sldId="2147486213"/>
            <pc:sldLayoutMk cId="3069027578" sldId="2147486345"/>
          </pc:sldLayoutMkLst>
        </pc:sldLayoutChg>
        <pc:sldLayoutChg chg="modSp">
          <pc:chgData name="Tara Tyrrell" userId="67dc6626-2ece-4dc7-ac5a-9add06ec429c" providerId="ADAL" clId="{5F4BCAA2-DE1C-4DAA-A851-B345BB654790}" dt="2024-12-30T12:06:32.391" v="360" actId="735"/>
          <pc:sldLayoutMkLst>
            <pc:docMk/>
            <pc:sldMasterMk cId="2142349000" sldId="2147486213"/>
            <pc:sldLayoutMk cId="3418981947" sldId="2147486346"/>
          </pc:sldLayoutMkLst>
        </pc:sldLayoutChg>
        <pc:sldLayoutChg chg="modSp">
          <pc:chgData name="Tara Tyrrell" userId="67dc6626-2ece-4dc7-ac5a-9add06ec429c" providerId="ADAL" clId="{5F4BCAA2-DE1C-4DAA-A851-B345BB654790}" dt="2024-12-30T12:15:18.887" v="541" actId="20577"/>
          <pc:sldLayoutMkLst>
            <pc:docMk/>
            <pc:sldMasterMk cId="2142349000" sldId="2147486213"/>
            <pc:sldLayoutMk cId="25826060" sldId="2147486350"/>
          </pc:sldLayoutMkLst>
        </pc:sldLayoutChg>
        <pc:sldLayoutChg chg="modSp">
          <pc:chgData name="Tara Tyrrell" userId="67dc6626-2ece-4dc7-ac5a-9add06ec429c" providerId="ADAL" clId="{5F4BCAA2-DE1C-4DAA-A851-B345BB654790}" dt="2024-12-30T12:15:38.169" v="554" actId="20577"/>
          <pc:sldLayoutMkLst>
            <pc:docMk/>
            <pc:sldMasterMk cId="2142349000" sldId="2147486213"/>
            <pc:sldLayoutMk cId="1794059447" sldId="2147486351"/>
          </pc:sldLayoutMkLst>
        </pc:sldLayoutChg>
        <pc:sldLayoutChg chg="modSp mod">
          <pc:chgData name="Tara Tyrrell" userId="67dc6626-2ece-4dc7-ac5a-9add06ec429c" providerId="ADAL" clId="{5F4BCAA2-DE1C-4DAA-A851-B345BB654790}" dt="2024-12-30T12:15:50.355" v="555"/>
          <pc:sldLayoutMkLst>
            <pc:docMk/>
            <pc:sldMasterMk cId="2142349000" sldId="2147486213"/>
            <pc:sldLayoutMk cId="1308419636" sldId="2147486352"/>
          </pc:sldLayoutMkLst>
        </pc:sldLayoutChg>
        <pc:sldLayoutChg chg="modSp mod">
          <pc:chgData name="Tara Tyrrell" userId="67dc6626-2ece-4dc7-ac5a-9add06ec429c" providerId="ADAL" clId="{5F4BCAA2-DE1C-4DAA-A851-B345BB654790}" dt="2024-12-30T12:15:52.580" v="556"/>
          <pc:sldLayoutMkLst>
            <pc:docMk/>
            <pc:sldMasterMk cId="2142349000" sldId="2147486213"/>
            <pc:sldLayoutMk cId="1583153978" sldId="2147486353"/>
          </pc:sldLayoutMkLst>
        </pc:sldLayoutChg>
        <pc:sldLayoutChg chg="modSp mod">
          <pc:chgData name="Tara Tyrrell" userId="67dc6626-2ece-4dc7-ac5a-9add06ec429c" providerId="ADAL" clId="{5F4BCAA2-DE1C-4DAA-A851-B345BB654790}" dt="2024-12-30T12:15:54.866" v="557"/>
          <pc:sldLayoutMkLst>
            <pc:docMk/>
            <pc:sldMasterMk cId="2142349000" sldId="2147486213"/>
            <pc:sldLayoutMk cId="1134000243" sldId="2147486354"/>
          </pc:sldLayoutMkLst>
        </pc:sldLayoutChg>
        <pc:sldLayoutChg chg="modSp mod">
          <pc:chgData name="Tara Tyrrell" userId="67dc6626-2ece-4dc7-ac5a-9add06ec429c" providerId="ADAL" clId="{5F4BCAA2-DE1C-4DAA-A851-B345BB654790}" dt="2024-12-30T12:15:57.194" v="558"/>
          <pc:sldLayoutMkLst>
            <pc:docMk/>
            <pc:sldMasterMk cId="2142349000" sldId="2147486213"/>
            <pc:sldLayoutMk cId="2001464414" sldId="2147486355"/>
          </pc:sldLayoutMkLst>
        </pc:sldLayoutChg>
        <pc:sldLayoutChg chg="modSp mod">
          <pc:chgData name="Tara Tyrrell" userId="67dc6626-2ece-4dc7-ac5a-9add06ec429c" providerId="ADAL" clId="{5F4BCAA2-DE1C-4DAA-A851-B345BB654790}" dt="2024-12-30T12:16:03.713" v="559"/>
          <pc:sldLayoutMkLst>
            <pc:docMk/>
            <pc:sldMasterMk cId="2142349000" sldId="2147486213"/>
            <pc:sldLayoutMk cId="1306465533" sldId="2147486356"/>
          </pc:sldLayoutMkLst>
        </pc:sldLayoutChg>
        <pc:sldLayoutChg chg="modSp mod">
          <pc:chgData name="Tara Tyrrell" userId="67dc6626-2ece-4dc7-ac5a-9add06ec429c" providerId="ADAL" clId="{5F4BCAA2-DE1C-4DAA-A851-B345BB654790}" dt="2024-12-30T12:16:07.592" v="560"/>
          <pc:sldLayoutMkLst>
            <pc:docMk/>
            <pc:sldMasterMk cId="2142349000" sldId="2147486213"/>
            <pc:sldLayoutMk cId="4113782116" sldId="2147486357"/>
          </pc:sldLayoutMkLst>
        </pc:sldLayoutChg>
        <pc:sldLayoutChg chg="modSp mod">
          <pc:chgData name="Tara Tyrrell" userId="67dc6626-2ece-4dc7-ac5a-9add06ec429c" providerId="ADAL" clId="{5F4BCAA2-DE1C-4DAA-A851-B345BB654790}" dt="2024-12-30T12:16:10" v="561"/>
          <pc:sldLayoutMkLst>
            <pc:docMk/>
            <pc:sldMasterMk cId="2142349000" sldId="2147486213"/>
            <pc:sldLayoutMk cId="3350941454" sldId="2147486358"/>
          </pc:sldLayoutMkLst>
        </pc:sldLayoutChg>
        <pc:sldLayoutChg chg="modSp mod">
          <pc:chgData name="Tara Tyrrell" userId="67dc6626-2ece-4dc7-ac5a-9add06ec429c" providerId="ADAL" clId="{5F4BCAA2-DE1C-4DAA-A851-B345BB654790}" dt="2024-12-30T12:16:14.430" v="562"/>
          <pc:sldLayoutMkLst>
            <pc:docMk/>
            <pc:sldMasterMk cId="2142349000" sldId="2147486213"/>
            <pc:sldLayoutMk cId="3583932377" sldId="2147486360"/>
          </pc:sldLayoutMkLst>
        </pc:sldLayoutChg>
      </pc:sldMasterChg>
    </pc:docChg>
  </pc:docChgLst>
  <pc:docChgLst>
    <pc:chgData name="Sara Hodgson Brown" userId="55abe0ab-6bea-4dc8-9867-e8721f5c6272" providerId="ADAL" clId="{D8DCC58F-EB77-E343-9679-A1CFA0C20F93}"/>
    <pc:docChg chg="modSld">
      <pc:chgData name="Sara Hodgson Brown" userId="55abe0ab-6bea-4dc8-9867-e8721f5c6272" providerId="ADAL" clId="{D8DCC58F-EB77-E343-9679-A1CFA0C20F93}" dt="2025-04-28T08:45:24.745" v="1" actId="14100"/>
      <pc:docMkLst>
        <pc:docMk/>
      </pc:docMkLst>
      <pc:sldChg chg="modSp">
        <pc:chgData name="Sara Hodgson Brown" userId="55abe0ab-6bea-4dc8-9867-e8721f5c6272" providerId="ADAL" clId="{D8DCC58F-EB77-E343-9679-A1CFA0C20F93}" dt="2025-04-28T08:45:24.745" v="1" actId="14100"/>
        <pc:sldMkLst>
          <pc:docMk/>
          <pc:sldMk cId="1050230466" sldId="1942"/>
        </pc:sldMkLst>
      </pc:sldChg>
    </pc:docChg>
  </pc:docChgLst>
  <pc:docChgLst>
    <pc:chgData name="Silea Rive" userId="S::srive@goodtogreatschools.org.au::891173ba-4b43-41f1-bd85-b99557e25871" providerId="AD" clId="Web-{8029C6F9-487B-E9A4-D7B1-4EEC1C61CEF1}"/>
    <pc:docChg chg="modSld">
      <pc:chgData name="Silea Rive" userId="S::srive@goodtogreatschools.org.au::891173ba-4b43-41f1-bd85-b99557e25871" providerId="AD" clId="Web-{8029C6F9-487B-E9A4-D7B1-4EEC1C61CEF1}" dt="2025-07-22T05:03:25.201" v="24"/>
      <pc:docMkLst>
        <pc:docMk/>
      </pc:docMkLst>
      <pc:sldChg chg="modSp">
        <pc:chgData name="Silea Rive" userId="S::srive@goodtogreatschools.org.au::891173ba-4b43-41f1-bd85-b99557e25871" providerId="AD" clId="Web-{8029C6F9-487B-E9A4-D7B1-4EEC1C61CEF1}" dt="2025-07-22T04:54:15.057" v="0"/>
        <pc:sldMkLst>
          <pc:docMk/>
          <pc:sldMk cId="2669557169" sldId="1913"/>
        </pc:sldMkLst>
      </pc:sldChg>
      <pc:sldChg chg="modSp">
        <pc:chgData name="Silea Rive" userId="S::srive@goodtogreatschools.org.au::891173ba-4b43-41f1-bd85-b99557e25871" providerId="AD" clId="Web-{8029C6F9-487B-E9A4-D7B1-4EEC1C61CEF1}" dt="2025-07-22T05:01:15.759" v="18" actId="14100"/>
        <pc:sldMkLst>
          <pc:docMk/>
          <pc:sldMk cId="4135176054" sldId="1949"/>
        </pc:sldMkLst>
      </pc:sldChg>
      <pc:sldChg chg="modSp">
        <pc:chgData name="Silea Rive" userId="S::srive@goodtogreatschools.org.au::891173ba-4b43-41f1-bd85-b99557e25871" providerId="AD" clId="Web-{8029C6F9-487B-E9A4-D7B1-4EEC1C61CEF1}" dt="2025-07-22T05:03:25.201" v="24"/>
        <pc:sldMkLst>
          <pc:docMk/>
          <pc:sldMk cId="2198870856" sldId="1967"/>
        </pc:sldMkLst>
      </pc:sldChg>
      <pc:sldChg chg="addSp delSp modSp">
        <pc:chgData name="Silea Rive" userId="S::srive@goodtogreatschools.org.au::891173ba-4b43-41f1-bd85-b99557e25871" providerId="AD" clId="Web-{8029C6F9-487B-E9A4-D7B1-4EEC1C61CEF1}" dt="2025-07-22T05:02:37.184" v="21"/>
        <pc:sldMkLst>
          <pc:docMk/>
          <pc:sldMk cId="3162811776" sldId="1976"/>
        </pc:sldMkLst>
      </pc:sldChg>
    </pc:docChg>
  </pc:docChgLst>
  <pc:docChgLst>
    <pc:chgData name="Silea Rive" userId="S::srive@goodtogreatschools.org.au::891173ba-4b43-41f1-bd85-b99557e25871" providerId="AD" clId="Web-{8A1F97F8-4D57-CB67-AE69-6A5BB061AE22}"/>
    <pc:docChg chg="addSld modSld modSection">
      <pc:chgData name="Silea Rive" userId="S::srive@goodtogreatschools.org.au::891173ba-4b43-41f1-bd85-b99557e25871" providerId="AD" clId="Web-{8A1F97F8-4D57-CB67-AE69-6A5BB061AE22}" dt="2025-07-16T09:29:47.325" v="1392" actId="1076"/>
      <pc:docMkLst>
        <pc:docMk/>
      </pc:docMkLst>
      <pc:sldChg chg="addSp delSp modSp addAnim delAnim modAnim modNotes">
        <pc:chgData name="Silea Rive" userId="S::srive@goodtogreatschools.org.au::891173ba-4b43-41f1-bd85-b99557e25871" providerId="AD" clId="Web-{8A1F97F8-4D57-CB67-AE69-6A5BB061AE22}" dt="2025-07-16T07:12:40.845" v="359"/>
        <pc:sldMkLst>
          <pc:docMk/>
          <pc:sldMk cId="3745809902" sldId="1931"/>
        </pc:sldMkLst>
      </pc:sldChg>
      <pc:sldChg chg="modNotes">
        <pc:chgData name="Silea Rive" userId="S::srive@goodtogreatschools.org.au::891173ba-4b43-41f1-bd85-b99557e25871" providerId="AD" clId="Web-{8A1F97F8-4D57-CB67-AE69-6A5BB061AE22}" dt="2025-07-16T07:23:08.219" v="777"/>
        <pc:sldMkLst>
          <pc:docMk/>
          <pc:sldMk cId="965851961" sldId="1932"/>
        </pc:sldMkLst>
      </pc:sldChg>
      <pc:sldChg chg="addSp modSp addAnim modAnim modNotes">
        <pc:chgData name="Silea Rive" userId="S::srive@goodtogreatschools.org.au::891173ba-4b43-41f1-bd85-b99557e25871" providerId="AD" clId="Web-{8A1F97F8-4D57-CB67-AE69-6A5BB061AE22}" dt="2025-07-16T07:52:57.879" v="1142"/>
        <pc:sldMkLst>
          <pc:docMk/>
          <pc:sldMk cId="608118071" sldId="1935"/>
        </pc:sldMkLst>
      </pc:sldChg>
      <pc:sldChg chg="modSp modNotes">
        <pc:chgData name="Silea Rive" userId="S::srive@goodtogreatschools.org.au::891173ba-4b43-41f1-bd85-b99557e25871" providerId="AD" clId="Web-{8A1F97F8-4D57-CB67-AE69-6A5BB061AE22}" dt="2025-07-16T07:29:23.431" v="1119"/>
        <pc:sldMkLst>
          <pc:docMk/>
          <pc:sldMk cId="4260781832" sldId="1937"/>
        </pc:sldMkLst>
      </pc:sldChg>
      <pc:sldChg chg="delSp delAnim modNotes">
        <pc:chgData name="Silea Rive" userId="S::srive@goodtogreatschools.org.au::891173ba-4b43-41f1-bd85-b99557e25871" providerId="AD" clId="Web-{8A1F97F8-4D57-CB67-AE69-6A5BB061AE22}" dt="2025-07-16T07:26:28.427" v="946"/>
        <pc:sldMkLst>
          <pc:docMk/>
          <pc:sldMk cId="2027172933" sldId="1957"/>
        </pc:sldMkLst>
      </pc:sldChg>
      <pc:sldChg chg="modNotes">
        <pc:chgData name="Silea Rive" userId="S::srive@goodtogreatschools.org.au::891173ba-4b43-41f1-bd85-b99557e25871" providerId="AD" clId="Web-{8A1F97F8-4D57-CB67-AE69-6A5BB061AE22}" dt="2025-07-16T07:55:50.370" v="1175"/>
        <pc:sldMkLst>
          <pc:docMk/>
          <pc:sldMk cId="719660798" sldId="1971"/>
        </pc:sldMkLst>
      </pc:sldChg>
      <pc:sldChg chg="modNotes">
        <pc:chgData name="Silea Rive" userId="S::srive@goodtogreatschools.org.au::891173ba-4b43-41f1-bd85-b99557e25871" providerId="AD" clId="Web-{8A1F97F8-4D57-CB67-AE69-6A5BB061AE22}" dt="2025-07-16T07:54:00.538" v="1171"/>
        <pc:sldMkLst>
          <pc:docMk/>
          <pc:sldMk cId="338494637" sldId="1972"/>
        </pc:sldMkLst>
      </pc:sldChg>
      <pc:sldChg chg="addSp delSp modSp new mod modClrScheme addAnim delAnim chgLayout modNotes">
        <pc:chgData name="Silea Rive" userId="S::srive@goodtogreatschools.org.au::891173ba-4b43-41f1-bd85-b99557e25871" providerId="AD" clId="Web-{8A1F97F8-4D57-CB67-AE69-6A5BB061AE22}" dt="2025-07-16T07:22:39.672" v="746" actId="1076"/>
        <pc:sldMkLst>
          <pc:docMk/>
          <pc:sldMk cId="761431654" sldId="1974"/>
        </pc:sldMkLst>
      </pc:sldChg>
      <pc:sldChg chg="modNotes">
        <pc:chgData name="Silea Rive" userId="S::srive@goodtogreatschools.org.au::891173ba-4b43-41f1-bd85-b99557e25871" providerId="AD" clId="Web-{8A1F97F8-4D57-CB67-AE69-6A5BB061AE22}" dt="2025-07-16T08:14:35.570" v="1370"/>
        <pc:sldMkLst>
          <pc:docMk/>
          <pc:sldMk cId="3162811776" sldId="1976"/>
        </pc:sldMkLst>
      </pc:sldChg>
      <pc:sldChg chg="addSp delSp modSp new mod modClrScheme chgLayout">
        <pc:chgData name="Silea Rive" userId="S::srive@goodtogreatschools.org.au::891173ba-4b43-41f1-bd85-b99557e25871" providerId="AD" clId="Web-{8A1F97F8-4D57-CB67-AE69-6A5BB061AE22}" dt="2025-07-16T09:29:47.325" v="1392" actId="1076"/>
        <pc:sldMkLst>
          <pc:docMk/>
          <pc:sldMk cId="668015428" sldId="1977"/>
        </pc:sldMkLst>
      </pc:sldChg>
    </pc:docChg>
  </pc:docChgLst>
  <pc:docChgLst>
    <pc:chgData name="Silea Rive" userId="S::srive@goodtogreatschools.org.au::891173ba-4b43-41f1-bd85-b99557e25871" providerId="AD" clId="Web-{9463585F-EA25-3F8B-7858-81DBBE606F2C}"/>
    <pc:docChg chg="modSld">
      <pc:chgData name="Silea Rive" userId="S::srive@goodtogreatschools.org.au::891173ba-4b43-41f1-bd85-b99557e25871" providerId="AD" clId="Web-{9463585F-EA25-3F8B-7858-81DBBE606F2C}" dt="2025-03-27T11:10:38.858" v="25"/>
      <pc:docMkLst>
        <pc:docMk/>
      </pc:docMkLst>
      <pc:sldChg chg="addSp delSp modSp addAnim delAnim">
        <pc:chgData name="Silea Rive" userId="S::srive@goodtogreatschools.org.au::891173ba-4b43-41f1-bd85-b99557e25871" providerId="AD" clId="Web-{9463585F-EA25-3F8B-7858-81DBBE606F2C}" dt="2025-03-27T10:57:07.938" v="22" actId="1076"/>
        <pc:sldMkLst>
          <pc:docMk/>
          <pc:sldMk cId="3745809902" sldId="1931"/>
        </pc:sldMkLst>
      </pc:sldChg>
      <pc:sldChg chg="modNotes">
        <pc:chgData name="Silea Rive" userId="S::srive@goodtogreatschools.org.au::891173ba-4b43-41f1-bd85-b99557e25871" providerId="AD" clId="Web-{9463585F-EA25-3F8B-7858-81DBBE606F2C}" dt="2025-03-27T11:10:38.858" v="25"/>
        <pc:sldMkLst>
          <pc:docMk/>
          <pc:sldMk cId="318957682" sldId="1941"/>
        </pc:sldMkLst>
      </pc:sldChg>
      <pc:sldChg chg="modSp">
        <pc:chgData name="Silea Rive" userId="S::srive@goodtogreatschools.org.au::891173ba-4b43-41f1-bd85-b99557e25871" providerId="AD" clId="Web-{9463585F-EA25-3F8B-7858-81DBBE606F2C}" dt="2025-03-27T10:50:35.266" v="1" actId="1076"/>
        <pc:sldMkLst>
          <pc:docMk/>
          <pc:sldMk cId="2821306078" sldId="1954"/>
        </pc:sldMkLst>
      </pc:sldChg>
    </pc:docChg>
  </pc:docChgLst>
  <pc:docChgLst>
    <pc:chgData name="Silea Rive" userId="S::srive@goodtogreatschools.org.au::891173ba-4b43-41f1-bd85-b99557e25871" providerId="AD" clId="Web-{80721C7C-B828-DD33-0E67-59C4755DDE8C}"/>
    <pc:docChg chg="modSld">
      <pc:chgData name="Silea Rive" userId="S::srive@goodtogreatschools.org.au::891173ba-4b43-41f1-bd85-b99557e25871" providerId="AD" clId="Web-{80721C7C-B828-DD33-0E67-59C4755DDE8C}" dt="2025-04-29T12:21:55.519" v="10" actId="20577"/>
      <pc:docMkLst>
        <pc:docMk/>
      </pc:docMkLst>
      <pc:sldChg chg="modSp">
        <pc:chgData name="Silea Rive" userId="S::srive@goodtogreatschools.org.au::891173ba-4b43-41f1-bd85-b99557e25871" providerId="AD" clId="Web-{80721C7C-B828-DD33-0E67-59C4755DDE8C}" dt="2025-04-29T12:21:14.080" v="3" actId="20577"/>
        <pc:sldMkLst>
          <pc:docMk/>
          <pc:sldMk cId="2130184792" sldId="1923"/>
        </pc:sldMkLst>
      </pc:sldChg>
      <pc:sldChg chg="modSp">
        <pc:chgData name="Silea Rive" userId="S::srive@goodtogreatschools.org.au::891173ba-4b43-41f1-bd85-b99557e25871" providerId="AD" clId="Web-{80721C7C-B828-DD33-0E67-59C4755DDE8C}" dt="2025-04-29T12:20:47.986" v="2" actId="20577"/>
        <pc:sldMkLst>
          <pc:docMk/>
          <pc:sldMk cId="1943005461" sldId="1924"/>
        </pc:sldMkLst>
      </pc:sldChg>
      <pc:sldChg chg="modSp">
        <pc:chgData name="Silea Rive" userId="S::srive@goodtogreatschools.org.au::891173ba-4b43-41f1-bd85-b99557e25871" providerId="AD" clId="Web-{80721C7C-B828-DD33-0E67-59C4755DDE8C}" dt="2025-04-29T12:21:49.863" v="9" actId="20577"/>
        <pc:sldMkLst>
          <pc:docMk/>
          <pc:sldMk cId="608118071" sldId="1935"/>
        </pc:sldMkLst>
      </pc:sldChg>
      <pc:sldChg chg="modSp">
        <pc:chgData name="Silea Rive" userId="S::srive@goodtogreatschools.org.au::891173ba-4b43-41f1-bd85-b99557e25871" providerId="AD" clId="Web-{80721C7C-B828-DD33-0E67-59C4755DDE8C}" dt="2025-04-29T12:21:55.519" v="10" actId="20577"/>
        <pc:sldMkLst>
          <pc:docMk/>
          <pc:sldMk cId="4260781832" sldId="1937"/>
        </pc:sldMkLst>
      </pc:sldChg>
      <pc:sldChg chg="modSp">
        <pc:chgData name="Silea Rive" userId="S::srive@goodtogreatschools.org.au::891173ba-4b43-41f1-bd85-b99557e25871" providerId="AD" clId="Web-{80721C7C-B828-DD33-0E67-59C4755DDE8C}" dt="2025-04-29T12:21:23.080" v="5"/>
        <pc:sldMkLst>
          <pc:docMk/>
          <pc:sldMk cId="318957682" sldId="1941"/>
        </pc:sldMkLst>
      </pc:sldChg>
      <pc:sldChg chg="modSp">
        <pc:chgData name="Silea Rive" userId="S::srive@goodtogreatschools.org.au::891173ba-4b43-41f1-bd85-b99557e25871" providerId="AD" clId="Web-{80721C7C-B828-DD33-0E67-59C4755DDE8C}" dt="2025-04-29T12:21:31.315" v="6" actId="20577"/>
        <pc:sldMkLst>
          <pc:docMk/>
          <pc:sldMk cId="1817055983" sldId="1946"/>
        </pc:sldMkLst>
      </pc:sldChg>
      <pc:sldChg chg="modSp">
        <pc:chgData name="Silea Rive" userId="S::srive@goodtogreatschools.org.au::891173ba-4b43-41f1-bd85-b99557e25871" providerId="AD" clId="Web-{80721C7C-B828-DD33-0E67-59C4755DDE8C}" dt="2025-04-29T12:21:36.690" v="7" actId="20577"/>
        <pc:sldMkLst>
          <pc:docMk/>
          <pc:sldMk cId="3678674667" sldId="1952"/>
        </pc:sldMkLst>
      </pc:sldChg>
      <pc:sldChg chg="modSp">
        <pc:chgData name="Silea Rive" userId="S::srive@goodtogreatschools.org.au::891173ba-4b43-41f1-bd85-b99557e25871" providerId="AD" clId="Web-{80721C7C-B828-DD33-0E67-59C4755DDE8C}" dt="2025-04-29T12:21:44.534" v="8" actId="20577"/>
        <pc:sldMkLst>
          <pc:docMk/>
          <pc:sldMk cId="2821306078" sldId="1954"/>
        </pc:sldMkLst>
      </pc:sldChg>
    </pc:docChg>
  </pc:docChgLst>
  <pc:docChgLst>
    <pc:chgData name="Sara Hodgson Brown" userId="S::shodgsonbrown@goodtogreatschools.org.au::55abe0ab-6bea-4dc8-9867-e8721f5c6272" providerId="AD" clId="Web-{DA8A8440-D867-53F7-7910-D7180C29EDCE}"/>
    <pc:docChg chg="delSld modSld modSection">
      <pc:chgData name="Sara Hodgson Brown" userId="S::shodgsonbrown@goodtogreatschools.org.au::55abe0ab-6bea-4dc8-9867-e8721f5c6272" providerId="AD" clId="Web-{DA8A8440-D867-53F7-7910-D7180C29EDCE}" dt="2024-12-23T13:03:52.904" v="3"/>
      <pc:docMkLst>
        <pc:docMk/>
      </pc:docMkLst>
      <pc:sldChg chg="del">
        <pc:chgData name="Sara Hodgson Brown" userId="S::shodgsonbrown@goodtogreatschools.org.au::55abe0ab-6bea-4dc8-9867-e8721f5c6272" providerId="AD" clId="Web-{DA8A8440-D867-53F7-7910-D7180C29EDCE}" dt="2024-12-23T13:02:52.543" v="0"/>
        <pc:sldMkLst>
          <pc:docMk/>
          <pc:sldMk cId="720600362" sldId="1904"/>
        </pc:sldMkLst>
      </pc:sldChg>
      <pc:sldChg chg="addSp delSp modSp">
        <pc:chgData name="Sara Hodgson Brown" userId="S::shodgsonbrown@goodtogreatschools.org.au::55abe0ab-6bea-4dc8-9867-e8721f5c6272" providerId="AD" clId="Web-{DA8A8440-D867-53F7-7910-D7180C29EDCE}" dt="2024-12-23T13:03:52.904" v="3"/>
        <pc:sldMkLst>
          <pc:docMk/>
          <pc:sldMk cId="4175649872" sldId="1905"/>
        </pc:sldMkLst>
      </pc:sldChg>
    </pc:docChg>
  </pc:docChgLst>
  <pc:docChgLst>
    <pc:chgData name="Silea Rive" userId="S::srive@goodtogreatschools.org.au::891173ba-4b43-41f1-bd85-b99557e25871" providerId="AD" clId="Web-{1258A505-AF53-63F5-50E8-15B585D494FD}"/>
    <pc:docChg chg="modSld">
      <pc:chgData name="Silea Rive" userId="S::srive@goodtogreatschools.org.au::891173ba-4b43-41f1-bd85-b99557e25871" providerId="AD" clId="Web-{1258A505-AF53-63F5-50E8-15B585D494FD}" dt="2025-05-05T07:00:30.199" v="7" actId="14100"/>
      <pc:docMkLst>
        <pc:docMk/>
      </pc:docMkLst>
      <pc:sldChg chg="delSp modSp delAnim">
        <pc:chgData name="Silea Rive" userId="S::srive@goodtogreatschools.org.au::891173ba-4b43-41f1-bd85-b99557e25871" providerId="AD" clId="Web-{1258A505-AF53-63F5-50E8-15B585D494FD}" dt="2025-05-05T07:00:30.199" v="7" actId="14100"/>
        <pc:sldMkLst>
          <pc:docMk/>
          <pc:sldMk cId="1050230466" sldId="1942"/>
        </pc:sldMkLst>
      </pc:sldChg>
    </pc:docChg>
  </pc:docChgLst>
  <pc:docChgLst>
    <pc:chgData name="Chantal Rae" userId="a1db561e-73a2-489d-a119-0f73c1c2f06f" providerId="ADAL" clId="{14F2483F-5975-42CA-AEE0-8E980C6316AA}"/>
    <pc:docChg chg="undo custSel addSld delSld modSld sldOrd">
      <pc:chgData name="Chantal Rae" userId="a1db561e-73a2-489d-a119-0f73c1c2f06f" providerId="ADAL" clId="{14F2483F-5975-42CA-AEE0-8E980C6316AA}" dt="2023-11-06T06:36:16.247" v="168" actId="20577"/>
      <pc:docMkLst>
        <pc:docMk/>
      </pc:docMkLst>
      <pc:sldChg chg="modSp mod">
        <pc:chgData name="Chantal Rae" userId="a1db561e-73a2-489d-a119-0f73c1c2f06f" providerId="ADAL" clId="{14F2483F-5975-42CA-AEE0-8E980C6316AA}" dt="2023-11-06T06:20:11.677" v="22" actId="20577"/>
        <pc:sldMkLst>
          <pc:docMk/>
          <pc:sldMk cId="3213303684" sldId="350"/>
        </pc:sldMkLst>
      </pc:sldChg>
      <pc:sldChg chg="addSp delSp mod">
        <pc:chgData name="Chantal Rae" userId="a1db561e-73a2-489d-a119-0f73c1c2f06f" providerId="ADAL" clId="{14F2483F-5975-42CA-AEE0-8E980C6316AA}" dt="2023-11-06T06:21:12.271" v="24" actId="478"/>
        <pc:sldMkLst>
          <pc:docMk/>
          <pc:sldMk cId="2545225003" sldId="351"/>
        </pc:sldMkLst>
      </pc:sldChg>
      <pc:sldChg chg="ord">
        <pc:chgData name="Chantal Rae" userId="a1db561e-73a2-489d-a119-0f73c1c2f06f" providerId="ADAL" clId="{14F2483F-5975-42CA-AEE0-8E980C6316AA}" dt="2023-11-06T06:33:35.763" v="100"/>
        <pc:sldMkLst>
          <pc:docMk/>
          <pc:sldMk cId="2994849640" sldId="590"/>
        </pc:sldMkLst>
      </pc:sldChg>
      <pc:sldChg chg="addSp delSp modSp mod">
        <pc:chgData name="Chantal Rae" userId="a1db561e-73a2-489d-a119-0f73c1c2f06f" providerId="ADAL" clId="{14F2483F-5975-42CA-AEE0-8E980C6316AA}" dt="2023-11-06T06:30:19.177" v="94" actId="1035"/>
        <pc:sldMkLst>
          <pc:docMk/>
          <pc:sldMk cId="4224382411" sldId="1026"/>
        </pc:sldMkLst>
      </pc:sldChg>
      <pc:sldChg chg="ord">
        <pc:chgData name="Chantal Rae" userId="a1db561e-73a2-489d-a119-0f73c1c2f06f" providerId="ADAL" clId="{14F2483F-5975-42CA-AEE0-8E980C6316AA}" dt="2023-11-06T06:33:33.004" v="98"/>
        <pc:sldMkLst>
          <pc:docMk/>
          <pc:sldMk cId="2469376710" sldId="1067"/>
        </pc:sldMkLst>
      </pc:sldChg>
      <pc:sldChg chg="addSp modSp">
        <pc:chgData name="Chantal Rae" userId="a1db561e-73a2-489d-a119-0f73c1c2f06f" providerId="ADAL" clId="{14F2483F-5975-42CA-AEE0-8E980C6316AA}" dt="2023-11-06T06:34:46.057" v="125"/>
        <pc:sldMkLst>
          <pc:docMk/>
          <pc:sldMk cId="1600594350" sldId="1653"/>
        </pc:sldMkLst>
      </pc:sldChg>
      <pc:sldChg chg="addSp delSp modSp mod">
        <pc:chgData name="Chantal Rae" userId="a1db561e-73a2-489d-a119-0f73c1c2f06f" providerId="ADAL" clId="{14F2483F-5975-42CA-AEE0-8E980C6316AA}" dt="2023-11-06T06:34:40.677" v="123" actId="21"/>
        <pc:sldMkLst>
          <pc:docMk/>
          <pc:sldMk cId="3684464366" sldId="1673"/>
        </pc:sldMkLst>
      </pc:sldChg>
      <pc:sldChg chg="addSp modSp">
        <pc:chgData name="Chantal Rae" userId="a1db561e-73a2-489d-a119-0f73c1c2f06f" providerId="ADAL" clId="{14F2483F-5975-42CA-AEE0-8E980C6316AA}" dt="2023-11-06T06:34:44.493" v="124"/>
        <pc:sldMkLst>
          <pc:docMk/>
          <pc:sldMk cId="1875021238" sldId="1708"/>
        </pc:sldMkLst>
      </pc:sldChg>
      <pc:sldChg chg="addSp modSp mod">
        <pc:chgData name="Chantal Rae" userId="a1db561e-73a2-489d-a119-0f73c1c2f06f" providerId="ADAL" clId="{14F2483F-5975-42CA-AEE0-8E980C6316AA}" dt="2023-11-06T06:36:16.247" v="168" actId="20577"/>
        <pc:sldMkLst>
          <pc:docMk/>
          <pc:sldMk cId="1445852690" sldId="1750"/>
        </pc:sldMkLst>
      </pc:sldChg>
      <pc:sldChg chg="modSp mod">
        <pc:chgData name="Chantal Rae" userId="a1db561e-73a2-489d-a119-0f73c1c2f06f" providerId="ADAL" clId="{14F2483F-5975-42CA-AEE0-8E980C6316AA}" dt="2023-11-06T06:25:18.939" v="52" actId="13926"/>
        <pc:sldMkLst>
          <pc:docMk/>
          <pc:sldMk cId="2858127339" sldId="1751"/>
        </pc:sldMkLst>
      </pc:sldChg>
      <pc:sldChg chg="modSp mod">
        <pc:chgData name="Chantal Rae" userId="a1db561e-73a2-489d-a119-0f73c1c2f06f" providerId="ADAL" clId="{14F2483F-5975-42CA-AEE0-8E980C6316AA}" dt="2023-11-06T06:25:08.905" v="38" actId="13926"/>
        <pc:sldMkLst>
          <pc:docMk/>
          <pc:sldMk cId="357322277" sldId="1752"/>
        </pc:sldMkLst>
      </pc:sldChg>
      <pc:sldChg chg="modSp add del mod">
        <pc:chgData name="Chantal Rae" userId="a1db561e-73a2-489d-a119-0f73c1c2f06f" providerId="ADAL" clId="{14F2483F-5975-42CA-AEE0-8E980C6316AA}" dt="2023-11-06T06:33:17.728" v="95" actId="47"/>
        <pc:sldMkLst>
          <pc:docMk/>
          <pc:sldMk cId="3381690444" sldId="1753"/>
        </pc:sldMkLst>
      </pc:sldChg>
      <pc:sldChg chg="modSp add del mod">
        <pc:chgData name="Chantal Rae" userId="a1db561e-73a2-489d-a119-0f73c1c2f06f" providerId="ADAL" clId="{14F2483F-5975-42CA-AEE0-8E980C6316AA}" dt="2023-11-06T06:33:21.942" v="96" actId="47"/>
        <pc:sldMkLst>
          <pc:docMk/>
          <pc:sldMk cId="2516719368" sldId="1754"/>
        </pc:sldMkLst>
      </pc:sldChg>
    </pc:docChg>
  </pc:docChgLst>
  <pc:docChgLst>
    <pc:chgData name="Silea Rive" userId="S::srive@goodtogreatschools.org.au::891173ba-4b43-41f1-bd85-b99557e25871" providerId="AD" clId="Web-{6C79950C-D4A8-53DC-0A6B-A70046CD40CA}"/>
    <pc:docChg chg="addSld delSld modSld sldOrd modSection">
      <pc:chgData name="Silea Rive" userId="S::srive@goodtogreatschools.org.au::891173ba-4b43-41f1-bd85-b99557e25871" providerId="AD" clId="Web-{6C79950C-D4A8-53DC-0A6B-A70046CD40CA}" dt="2025-07-15T12:47:54.335" v="492"/>
      <pc:docMkLst>
        <pc:docMk/>
      </pc:docMkLst>
      <pc:sldChg chg="modNotes">
        <pc:chgData name="Silea Rive" userId="S::srive@goodtogreatschools.org.au::891173ba-4b43-41f1-bd85-b99557e25871" providerId="AD" clId="Web-{6C79950C-D4A8-53DC-0A6B-A70046CD40CA}" dt="2025-07-15T12:39:16.324" v="5"/>
        <pc:sldMkLst>
          <pc:docMk/>
          <pc:sldMk cId="2669557169" sldId="1913"/>
        </pc:sldMkLst>
      </pc:sldChg>
      <pc:sldChg chg="modNotes">
        <pc:chgData name="Silea Rive" userId="S::srive@goodtogreatschools.org.au::891173ba-4b43-41f1-bd85-b99557e25871" providerId="AD" clId="Web-{6C79950C-D4A8-53DC-0A6B-A70046CD40CA}" dt="2025-07-15T12:47:04.287" v="487"/>
        <pc:sldMkLst>
          <pc:docMk/>
          <pc:sldMk cId="2467390236" sldId="1919"/>
        </pc:sldMkLst>
      </pc:sldChg>
      <pc:sldChg chg="del">
        <pc:chgData name="Silea Rive" userId="S::srive@goodtogreatschools.org.au::891173ba-4b43-41f1-bd85-b99557e25871" providerId="AD" clId="Web-{6C79950C-D4A8-53DC-0A6B-A70046CD40CA}" dt="2025-07-15T12:47:54.335" v="492"/>
        <pc:sldMkLst>
          <pc:docMk/>
          <pc:sldMk cId="4080784745" sldId="1921"/>
        </pc:sldMkLst>
      </pc:sldChg>
      <pc:sldChg chg="modNotes">
        <pc:chgData name="Silea Rive" userId="S::srive@goodtogreatschools.org.au::891173ba-4b43-41f1-bd85-b99557e25871" providerId="AD" clId="Web-{6C79950C-D4A8-53DC-0A6B-A70046CD40CA}" dt="2025-07-15T12:39:29.215" v="18"/>
        <pc:sldMkLst>
          <pc:docMk/>
          <pc:sldMk cId="2130184792" sldId="1923"/>
        </pc:sldMkLst>
      </pc:sldChg>
      <pc:sldChg chg="modSp ord">
        <pc:chgData name="Silea Rive" userId="S::srive@goodtogreatschools.org.au::891173ba-4b43-41f1-bd85-b99557e25871" providerId="AD" clId="Web-{6C79950C-D4A8-53DC-0A6B-A70046CD40CA}" dt="2025-07-15T12:47:51.366" v="491"/>
        <pc:sldMkLst>
          <pc:docMk/>
          <pc:sldMk cId="2259283469" sldId="1930"/>
        </pc:sldMkLst>
      </pc:sldChg>
      <pc:sldChg chg="modNotes">
        <pc:chgData name="Silea Rive" userId="S::srive@goodtogreatschools.org.au::891173ba-4b43-41f1-bd85-b99557e25871" providerId="AD" clId="Web-{6C79950C-D4A8-53DC-0A6B-A70046CD40CA}" dt="2025-07-15T12:44:05.736" v="370"/>
        <pc:sldMkLst>
          <pc:docMk/>
          <pc:sldMk cId="318957682" sldId="1941"/>
        </pc:sldMkLst>
      </pc:sldChg>
      <pc:sldChg chg="ord modNotes">
        <pc:chgData name="Silea Rive" userId="S::srive@goodtogreatschools.org.au::891173ba-4b43-41f1-bd85-b99557e25871" providerId="AD" clId="Web-{6C79950C-D4A8-53DC-0A6B-A70046CD40CA}" dt="2025-07-15T12:46:05.661" v="436"/>
        <pc:sldMkLst>
          <pc:docMk/>
          <pc:sldMk cId="1817055983" sldId="1946"/>
        </pc:sldMkLst>
      </pc:sldChg>
      <pc:sldChg chg="modNotes">
        <pc:chgData name="Silea Rive" userId="S::srive@goodtogreatschools.org.au::891173ba-4b43-41f1-bd85-b99557e25871" providerId="AD" clId="Web-{6C79950C-D4A8-53DC-0A6B-A70046CD40CA}" dt="2025-07-15T12:46:43.927" v="450"/>
        <pc:sldMkLst>
          <pc:docMk/>
          <pc:sldMk cId="3678674667" sldId="1952"/>
        </pc:sldMkLst>
      </pc:sldChg>
      <pc:sldChg chg="ord">
        <pc:chgData name="Silea Rive" userId="S::srive@goodtogreatschools.org.au::891173ba-4b43-41f1-bd85-b99557e25871" providerId="AD" clId="Web-{6C79950C-D4A8-53DC-0A6B-A70046CD40CA}" dt="2025-07-15T12:47:37.819" v="490"/>
        <pc:sldMkLst>
          <pc:docMk/>
          <pc:sldMk cId="1712181749" sldId="1958"/>
        </pc:sldMkLst>
      </pc:sldChg>
      <pc:sldChg chg="modNotes">
        <pc:chgData name="Silea Rive" userId="S::srive@goodtogreatschools.org.au::891173ba-4b43-41f1-bd85-b99557e25871" providerId="AD" clId="Web-{6C79950C-D4A8-53DC-0A6B-A70046CD40CA}" dt="2025-07-15T12:43:47.908" v="368"/>
        <pc:sldMkLst>
          <pc:docMk/>
          <pc:sldMk cId="1410704647" sldId="1959"/>
        </pc:sldMkLst>
      </pc:sldChg>
      <pc:sldChg chg="modSp new mod modClrScheme chgLayout">
        <pc:chgData name="Silea Rive" userId="S::srive@goodtogreatschools.org.au::891173ba-4b43-41f1-bd85-b99557e25871" providerId="AD" clId="Web-{6C79950C-D4A8-53DC-0A6B-A70046CD40CA}" dt="2025-07-15T12:44:53.690" v="373"/>
        <pc:sldMkLst>
          <pc:docMk/>
          <pc:sldMk cId="3415121957" sldId="1960"/>
        </pc:sldMkLst>
      </pc:sldChg>
    </pc:docChg>
  </pc:docChgLst>
  <pc:docChgLst>
    <pc:chgData name="Silea Rive" userId="S::srive@goodtogreatschools.org.au::891173ba-4b43-41f1-bd85-b99557e25871" providerId="AD" clId="Web-{EA1C44EC-B961-DB5F-CF0C-F855E569455F}"/>
    <pc:docChg chg="modSld">
      <pc:chgData name="Silea Rive" userId="S::srive@goodtogreatschools.org.au::891173ba-4b43-41f1-bd85-b99557e25871" providerId="AD" clId="Web-{EA1C44EC-B961-DB5F-CF0C-F855E569455F}" dt="2025-04-24T11:40:36.678" v="2"/>
      <pc:docMkLst>
        <pc:docMk/>
      </pc:docMkLst>
      <pc:sldChg chg="modNotes">
        <pc:chgData name="Silea Rive" userId="S::srive@goodtogreatschools.org.au::891173ba-4b43-41f1-bd85-b99557e25871" providerId="AD" clId="Web-{EA1C44EC-B961-DB5F-CF0C-F855E569455F}" dt="2025-04-24T11:40:36.678" v="2"/>
        <pc:sldMkLst>
          <pc:docMk/>
          <pc:sldMk cId="3745809902" sldId="1931"/>
        </pc:sldMkLst>
      </pc:sldChg>
      <pc:sldChg chg="modNotes">
        <pc:chgData name="Silea Rive" userId="S::srive@goodtogreatschools.org.au::891173ba-4b43-41f1-bd85-b99557e25871" providerId="AD" clId="Web-{EA1C44EC-B961-DB5F-CF0C-F855E569455F}" dt="2025-04-24T11:40:31.131" v="1"/>
        <pc:sldMkLst>
          <pc:docMk/>
          <pc:sldMk cId="702385721" sldId="1945"/>
        </pc:sldMkLst>
      </pc:sldChg>
    </pc:docChg>
  </pc:docChgLst>
  <pc:docChgLst>
    <pc:chgData name="Sara Hodgson Brown" userId="S::shodgsonbrown@goodtogreatschools.org.au::55abe0ab-6bea-4dc8-9867-e8721f5c6272" providerId="AD" clId="Web-{EECED6A8-3520-2961-4DA5-9933C9B5BC5A}"/>
    <pc:docChg chg="delSld modSection">
      <pc:chgData name="Sara Hodgson Brown" userId="S::shodgsonbrown@goodtogreatschools.org.au::55abe0ab-6bea-4dc8-9867-e8721f5c6272" providerId="AD" clId="Web-{EECED6A8-3520-2961-4DA5-9933C9B5BC5A}" dt="2025-01-02T08:20:59.400" v="3"/>
      <pc:docMkLst>
        <pc:docMk/>
      </pc:docMkLst>
      <pc:sldChg chg="del">
        <pc:chgData name="Sara Hodgson Brown" userId="S::shodgsonbrown@goodtogreatschools.org.au::55abe0ab-6bea-4dc8-9867-e8721f5c6272" providerId="AD" clId="Web-{EECED6A8-3520-2961-4DA5-9933C9B5BC5A}" dt="2025-01-02T08:20:58.025" v="2"/>
        <pc:sldMkLst>
          <pc:docMk/>
          <pc:sldMk cId="1403942853" sldId="296"/>
        </pc:sldMkLst>
      </pc:sldChg>
      <pc:sldChg chg="del">
        <pc:chgData name="Sara Hodgson Brown" userId="S::shodgsonbrown@goodtogreatschools.org.au::55abe0ab-6bea-4dc8-9867-e8721f5c6272" providerId="AD" clId="Web-{EECED6A8-3520-2961-4DA5-9933C9B5BC5A}" dt="2025-01-02T08:20:56.666" v="0"/>
        <pc:sldMkLst>
          <pc:docMk/>
          <pc:sldMk cId="1375441359" sldId="1877"/>
        </pc:sldMkLst>
      </pc:sldChg>
      <pc:sldChg chg="del">
        <pc:chgData name="Sara Hodgson Brown" userId="S::shodgsonbrown@goodtogreatschools.org.au::55abe0ab-6bea-4dc8-9867-e8721f5c6272" providerId="AD" clId="Web-{EECED6A8-3520-2961-4DA5-9933C9B5BC5A}" dt="2025-01-02T08:20:57.213" v="1"/>
        <pc:sldMkLst>
          <pc:docMk/>
          <pc:sldMk cId="3203148435" sldId="1878"/>
        </pc:sldMkLst>
      </pc:sldChg>
      <pc:sldChg chg="del">
        <pc:chgData name="Sara Hodgson Brown" userId="S::shodgsonbrown@goodtogreatschools.org.au::55abe0ab-6bea-4dc8-9867-e8721f5c6272" providerId="AD" clId="Web-{EECED6A8-3520-2961-4DA5-9933C9B5BC5A}" dt="2025-01-02T08:20:59.400" v="3"/>
        <pc:sldMkLst>
          <pc:docMk/>
          <pc:sldMk cId="2617666688" sldId="1879"/>
        </pc:sldMkLst>
      </pc:sldChg>
    </pc:docChg>
  </pc:docChgLst>
  <pc:docChgLst>
    <pc:chgData name="Abbas Kassem" userId="b5422da9-d130-411e-8a14-2c174765e2f3" providerId="ADAL" clId="{EF2E7F16-C695-FC4D-B33A-42767A58678D}"/>
    <pc:docChg chg="undo custSel addSld delSld modSld modMainMaster">
      <pc:chgData name="Abbas Kassem" userId="b5422da9-d130-411e-8a14-2c174765e2f3" providerId="ADAL" clId="{EF2E7F16-C695-FC4D-B33A-42767A58678D}" dt="2024-04-23T22:54:33.940" v="63" actId="20577"/>
      <pc:docMkLst>
        <pc:docMk/>
      </pc:docMkLst>
      <pc:sldChg chg="del">
        <pc:chgData name="Abbas Kassem" userId="b5422da9-d130-411e-8a14-2c174765e2f3" providerId="ADAL" clId="{EF2E7F16-C695-FC4D-B33A-42767A58678D}" dt="2024-04-23T22:49:22.113" v="1" actId="2696"/>
        <pc:sldMkLst>
          <pc:docMk/>
          <pc:sldMk cId="928093462" sldId="1773"/>
        </pc:sldMkLst>
      </pc:sldChg>
      <pc:sldChg chg="addSp delSp modSp add mod">
        <pc:chgData name="Abbas Kassem" userId="b5422da9-d130-411e-8a14-2c174765e2f3" providerId="ADAL" clId="{EF2E7F16-C695-FC4D-B33A-42767A58678D}" dt="2024-04-23T22:54:33.940" v="63" actId="20577"/>
        <pc:sldMkLst>
          <pc:docMk/>
          <pc:sldMk cId="2355140861" sldId="1787"/>
        </pc:sldMkLst>
      </pc:sldChg>
      <pc:sldMasterChg chg="delSldLayout modSldLayout">
        <pc:chgData name="Abbas Kassem" userId="b5422da9-d130-411e-8a14-2c174765e2f3" providerId="ADAL" clId="{EF2E7F16-C695-FC4D-B33A-42767A58678D}" dt="2024-04-23T22:52:02.316" v="38" actId="207"/>
        <pc:sldMasterMkLst>
          <pc:docMk/>
          <pc:sldMasterMk cId="3327745774" sldId="2147486259"/>
        </pc:sldMasterMkLst>
        <pc:sldLayoutChg chg="modSp mod">
          <pc:chgData name="Abbas Kassem" userId="b5422da9-d130-411e-8a14-2c174765e2f3" providerId="ADAL" clId="{EF2E7F16-C695-FC4D-B33A-42767A58678D}" dt="2024-04-23T22:52:02.316" v="38" actId="207"/>
          <pc:sldLayoutMkLst>
            <pc:docMk/>
            <pc:sldMasterMk cId="3327745774" sldId="2147486259"/>
            <pc:sldLayoutMk cId="58431512" sldId="2147486284"/>
          </pc:sldLayoutMkLst>
        </pc:sldLayoutChg>
        <pc:sldLayoutChg chg="del">
          <pc:chgData name="Abbas Kassem" userId="b5422da9-d130-411e-8a14-2c174765e2f3" providerId="ADAL" clId="{EF2E7F16-C695-FC4D-B33A-42767A58678D}" dt="2024-04-23T22:49:22.115" v="2" actId="2696"/>
          <pc:sldLayoutMkLst>
            <pc:docMk/>
            <pc:sldMasterMk cId="3327745774" sldId="2147486259"/>
            <pc:sldLayoutMk cId="1297428234" sldId="2147486291"/>
          </pc:sldLayoutMkLst>
        </pc:sldLayoutChg>
        <pc:sldLayoutChg chg="modSp mod">
          <pc:chgData name="Abbas Kassem" userId="b5422da9-d130-411e-8a14-2c174765e2f3" providerId="ADAL" clId="{EF2E7F16-C695-FC4D-B33A-42767A58678D}" dt="2024-04-23T22:50:09.262" v="3" actId="207"/>
          <pc:sldLayoutMkLst>
            <pc:docMk/>
            <pc:sldMasterMk cId="3327745774" sldId="2147486259"/>
            <pc:sldLayoutMk cId="2986043252" sldId="2147486292"/>
          </pc:sldLayoutMkLst>
        </pc:sldLayoutChg>
      </pc:sldMasterChg>
    </pc:docChg>
  </pc:docChgLst>
  <pc:docChgLst>
    <pc:chgData name="Chantal Rae" userId="a1db561e-73a2-489d-a119-0f73c1c2f06f" providerId="ADAL" clId="{348F7E1D-4C09-430F-8B93-9360CD72DAED}"/>
    <pc:docChg chg="undo custSel addSld delSld modSld sldOrd modMainMaster modSection">
      <pc:chgData name="Chantal Rae" userId="a1db561e-73a2-489d-a119-0f73c1c2f06f" providerId="ADAL" clId="{348F7E1D-4C09-430F-8B93-9360CD72DAED}" dt="2025-05-08T00:50:24.332" v="44" actId="207"/>
      <pc:docMkLst>
        <pc:docMk/>
      </pc:docMkLst>
      <pc:sldChg chg="ord">
        <pc:chgData name="Chantal Rae" userId="a1db561e-73a2-489d-a119-0f73c1c2f06f" providerId="ADAL" clId="{348F7E1D-4C09-430F-8B93-9360CD72DAED}" dt="2025-05-05T11:27:51.927" v="1"/>
        <pc:sldMkLst>
          <pc:docMk/>
          <pc:sldMk cId="1943005461" sldId="1924"/>
        </pc:sldMkLst>
      </pc:sldChg>
      <pc:sldChg chg="modSp modAnim">
        <pc:chgData name="Chantal Rae" userId="a1db561e-73a2-489d-a119-0f73c1c2f06f" providerId="ADAL" clId="{348F7E1D-4C09-430F-8B93-9360CD72DAED}" dt="2025-05-07T08:34:10.184" v="43" actId="1076"/>
        <pc:sldMkLst>
          <pc:docMk/>
          <pc:sldMk cId="3745809902" sldId="1931"/>
        </pc:sldMkLst>
      </pc:sldChg>
      <pc:sldChg chg="modSp mod">
        <pc:chgData name="Chantal Rae" userId="a1db561e-73a2-489d-a119-0f73c1c2f06f" providerId="ADAL" clId="{348F7E1D-4C09-430F-8B93-9360CD72DAED}" dt="2025-05-07T05:46:29.728" v="20" actId="14100"/>
        <pc:sldMkLst>
          <pc:docMk/>
          <pc:sldMk cId="1284749441" sldId="1940"/>
        </pc:sldMkLst>
      </pc:sldChg>
      <pc:sldChg chg="modSp mod">
        <pc:chgData name="Chantal Rae" userId="a1db561e-73a2-489d-a119-0f73c1c2f06f" providerId="ADAL" clId="{348F7E1D-4C09-430F-8B93-9360CD72DAED}" dt="2025-05-05T11:29:34.206" v="4" actId="732"/>
        <pc:sldMkLst>
          <pc:docMk/>
          <pc:sldMk cId="3660583854" sldId="1950"/>
        </pc:sldMkLst>
      </pc:sldChg>
      <pc:sldChg chg="addSp delSp modSp add del mod addAnim delAnim">
        <pc:chgData name="Chantal Rae" userId="a1db561e-73a2-489d-a119-0f73c1c2f06f" providerId="ADAL" clId="{348F7E1D-4C09-430F-8B93-9360CD72DAED}" dt="2025-05-07T06:00:14.732" v="34" actId="47"/>
        <pc:sldMkLst>
          <pc:docMk/>
          <pc:sldMk cId="4032446857" sldId="1958"/>
        </pc:sldMkLst>
      </pc:sldChg>
      <pc:sldMasterChg chg="modSldLayout">
        <pc:chgData name="Chantal Rae" userId="a1db561e-73a2-489d-a119-0f73c1c2f06f" providerId="ADAL" clId="{348F7E1D-4C09-430F-8B93-9360CD72DAED}" dt="2025-05-08T00:50:24.332" v="44" actId="207"/>
        <pc:sldMasterMkLst>
          <pc:docMk/>
          <pc:sldMasterMk cId="1949279857" sldId="2147486242"/>
        </pc:sldMasterMkLst>
        <pc:sldLayoutChg chg="modSp mod">
          <pc:chgData name="Chantal Rae" userId="a1db561e-73a2-489d-a119-0f73c1c2f06f" providerId="ADAL" clId="{348F7E1D-4C09-430F-8B93-9360CD72DAED}" dt="2025-05-08T00:50:24.332" v="44" actId="207"/>
          <pc:sldLayoutMkLst>
            <pc:docMk/>
            <pc:sldMasterMk cId="1949279857" sldId="2147486242"/>
            <pc:sldLayoutMk cId="2352210670" sldId="2147486378"/>
          </pc:sldLayoutMkLst>
        </pc:sldLayoutChg>
      </pc:sldMasterChg>
    </pc:docChg>
  </pc:docChgLst>
  <pc:docChgLst>
    <pc:chgData name="Chantal Rae" userId="a1db561e-73a2-489d-a119-0f73c1c2f06f" providerId="ADAL" clId="{61FACB4E-0661-4FD2-9B8C-034DFFD4D524}"/>
    <pc:docChg chg="custSel modSld modMainMaster">
      <pc:chgData name="Chantal Rae" userId="a1db561e-73a2-489d-a119-0f73c1c2f06f" providerId="ADAL" clId="{61FACB4E-0661-4FD2-9B8C-034DFFD4D524}" dt="2024-10-31T08:42:17.536" v="7" actId="113"/>
      <pc:docMkLst>
        <pc:docMk/>
      </pc:docMkLst>
      <pc:sldChg chg="modSp mod">
        <pc:chgData name="Chantal Rae" userId="a1db561e-73a2-489d-a119-0f73c1c2f06f" providerId="ADAL" clId="{61FACB4E-0661-4FD2-9B8C-034DFFD4D524}" dt="2024-10-31T08:42:17.536" v="7" actId="113"/>
        <pc:sldMkLst>
          <pc:docMk/>
          <pc:sldMk cId="3879241143" sldId="286"/>
        </pc:sldMkLst>
      </pc:sldChg>
      <pc:sldMasterChg chg="modSldLayout">
        <pc:chgData name="Chantal Rae" userId="a1db561e-73a2-489d-a119-0f73c1c2f06f" providerId="ADAL" clId="{61FACB4E-0661-4FD2-9B8C-034DFFD4D524}" dt="2024-10-31T08:42:02.683" v="6"/>
        <pc:sldMasterMkLst>
          <pc:docMk/>
          <pc:sldMasterMk cId="1949279857" sldId="2147486242"/>
        </pc:sldMasterMkLst>
        <pc:sldLayoutChg chg="addSp delSp modSp mod">
          <pc:chgData name="Chantal Rae" userId="a1db561e-73a2-489d-a119-0f73c1c2f06f" providerId="ADAL" clId="{61FACB4E-0661-4FD2-9B8C-034DFFD4D524}" dt="2024-10-31T08:41:39.706" v="1"/>
          <pc:sldLayoutMkLst>
            <pc:docMk/>
            <pc:sldMasterMk cId="1949279857" sldId="2147486242"/>
            <pc:sldLayoutMk cId="1965729630" sldId="2147486243"/>
          </pc:sldLayoutMkLst>
        </pc:sldLayoutChg>
        <pc:sldLayoutChg chg="modSp mod">
          <pc:chgData name="Chantal Rae" userId="a1db561e-73a2-489d-a119-0f73c1c2f06f" providerId="ADAL" clId="{61FACB4E-0661-4FD2-9B8C-034DFFD4D524}" dt="2024-10-31T08:41:58.523" v="5"/>
          <pc:sldLayoutMkLst>
            <pc:docMk/>
            <pc:sldMasterMk cId="1949279857" sldId="2147486242"/>
            <pc:sldLayoutMk cId="2547779372" sldId="2147486244"/>
          </pc:sldLayoutMkLst>
        </pc:sldLayoutChg>
        <pc:sldLayoutChg chg="addSp delSp modSp mod">
          <pc:chgData name="Chantal Rae" userId="a1db561e-73a2-489d-a119-0f73c1c2f06f" providerId="ADAL" clId="{61FACB4E-0661-4FD2-9B8C-034DFFD4D524}" dt="2024-10-31T08:41:42.913" v="3"/>
          <pc:sldLayoutMkLst>
            <pc:docMk/>
            <pc:sldMasterMk cId="1949279857" sldId="2147486242"/>
            <pc:sldLayoutMk cId="1745528124" sldId="2147486245"/>
          </pc:sldLayoutMkLst>
        </pc:sldLayoutChg>
        <pc:sldLayoutChg chg="modSp mod">
          <pc:chgData name="Chantal Rae" userId="a1db561e-73a2-489d-a119-0f73c1c2f06f" providerId="ADAL" clId="{61FACB4E-0661-4FD2-9B8C-034DFFD4D524}" dt="2024-10-31T08:42:02.683" v="6"/>
          <pc:sldLayoutMkLst>
            <pc:docMk/>
            <pc:sldMasterMk cId="1949279857" sldId="2147486242"/>
            <pc:sldLayoutMk cId="3978699125" sldId="2147486246"/>
          </pc:sldLayoutMkLst>
        </pc:sldLayoutChg>
      </pc:sldMasterChg>
    </pc:docChg>
  </pc:docChgLst>
  <pc:docChgLst>
    <pc:chgData name="Sara Hodgson Brown" userId="55abe0ab-6bea-4dc8-9867-e8721f5c6272" providerId="ADAL" clId="{F829EFBB-B63E-4BBE-A816-1516DC29A0B8}"/>
    <pc:docChg chg="modSld modMainMaster">
      <pc:chgData name="Sara Hodgson Brown" userId="55abe0ab-6bea-4dc8-9867-e8721f5c6272" providerId="ADAL" clId="{F829EFBB-B63E-4BBE-A816-1516DC29A0B8}" dt="2025-03-29T08:53:33.373" v="13" actId="1076"/>
      <pc:docMkLst>
        <pc:docMk/>
      </pc:docMkLst>
      <pc:sldMasterChg chg="modSldLayout">
        <pc:chgData name="Sara Hodgson Brown" userId="55abe0ab-6bea-4dc8-9867-e8721f5c6272" providerId="ADAL" clId="{F829EFBB-B63E-4BBE-A816-1516DC29A0B8}" dt="2025-03-29T08:53:13.155" v="9" actId="14826"/>
        <pc:sldMasterMkLst>
          <pc:docMk/>
          <pc:sldMasterMk cId="2543071329" sldId="2147486384"/>
        </pc:sldMasterMkLst>
        <pc:sldLayoutChg chg="modSp mod">
          <pc:chgData name="Sara Hodgson Brown" userId="55abe0ab-6bea-4dc8-9867-e8721f5c6272" providerId="ADAL" clId="{F829EFBB-B63E-4BBE-A816-1516DC29A0B8}" dt="2025-03-29T08:53:13.155" v="9" actId="14826"/>
          <pc:sldLayoutMkLst>
            <pc:docMk/>
            <pc:sldMasterMk cId="2543071329" sldId="2147486384"/>
            <pc:sldLayoutMk cId="3888320065" sldId="2147486405"/>
          </pc:sldLayoutMkLst>
        </pc:sldLayoutChg>
      </pc:sldMasterChg>
    </pc:docChg>
  </pc:docChgLst>
  <pc:docChgLst>
    <pc:chgData name="Silea Rive" userId="S::srive@goodtogreatschools.org.au::891173ba-4b43-41f1-bd85-b99557e25871" providerId="AD" clId="Web-{5557AA28-0B46-D684-3049-71F5D16D9E34}"/>
    <pc:docChg chg="modSld">
      <pc:chgData name="Silea Rive" userId="S::srive@goodtogreatschools.org.au::891173ba-4b43-41f1-bd85-b99557e25871" providerId="AD" clId="Web-{5557AA28-0B46-D684-3049-71F5D16D9E34}" dt="2025-04-29T07:40:25.658" v="1"/>
      <pc:docMkLst>
        <pc:docMk/>
      </pc:docMkLst>
    </pc:docChg>
  </pc:docChgLst>
  <pc:docChgLst>
    <pc:chgData name="Chantal Rae" userId="a1db561e-73a2-489d-a119-0f73c1c2f06f" providerId="ADAL" clId="{42E6B456-88F4-4C95-BBAE-D3E1B2DE15F2}"/>
    <pc:docChg chg="undo custSel modSld">
      <pc:chgData name="Chantal Rae" userId="a1db561e-73a2-489d-a119-0f73c1c2f06f" providerId="ADAL" clId="{42E6B456-88F4-4C95-BBAE-D3E1B2DE15F2}" dt="2024-04-15T07:56:31.545" v="59" actId="20577"/>
      <pc:docMkLst>
        <pc:docMk/>
      </pc:docMkLst>
      <pc:sldChg chg="modSp mod">
        <pc:chgData name="Chantal Rae" userId="a1db561e-73a2-489d-a119-0f73c1c2f06f" providerId="ADAL" clId="{42E6B456-88F4-4C95-BBAE-D3E1B2DE15F2}" dt="2024-04-15T07:56:31.545" v="59" actId="20577"/>
        <pc:sldMkLst>
          <pc:docMk/>
          <pc:sldMk cId="3097061799" sldId="1722"/>
        </pc:sldMkLst>
      </pc:sldChg>
    </pc:docChg>
  </pc:docChgLst>
  <pc:docChgLst>
    <pc:chgData name="Silea Rive" userId="891173ba-4b43-41f1-bd85-b99557e25871" providerId="ADAL" clId="{BD0B5134-B1F1-F440-AE75-0D6E08BAC89F}"/>
    <pc:docChg chg="undo custSel modSld modMainMaster">
      <pc:chgData name="Silea Rive" userId="891173ba-4b43-41f1-bd85-b99557e25871" providerId="ADAL" clId="{BD0B5134-B1F1-F440-AE75-0D6E08BAC89F}" dt="2025-05-07T09:20:19.217" v="243" actId="1076"/>
      <pc:docMkLst>
        <pc:docMk/>
      </pc:docMkLst>
      <pc:sldChg chg="modSp mod modClrScheme chgLayout">
        <pc:chgData name="Silea Rive" userId="891173ba-4b43-41f1-bd85-b99557e25871" providerId="ADAL" clId="{BD0B5134-B1F1-F440-AE75-0D6E08BAC89F}" dt="2025-05-01T10:57:34.729" v="168" actId="700"/>
        <pc:sldMkLst>
          <pc:docMk/>
          <pc:sldMk cId="965851961" sldId="1932"/>
        </pc:sldMkLst>
      </pc:sldChg>
      <pc:sldChg chg="modSp mod modClrScheme chgLayout">
        <pc:chgData name="Silea Rive" userId="891173ba-4b43-41f1-bd85-b99557e25871" providerId="ADAL" clId="{BD0B5134-B1F1-F440-AE75-0D6E08BAC89F}" dt="2025-05-01T10:57:59.501" v="171" actId="700"/>
        <pc:sldMkLst>
          <pc:docMk/>
          <pc:sldMk cId="792613826" sldId="1933"/>
        </pc:sldMkLst>
      </pc:sldChg>
      <pc:sldChg chg="mod modClrScheme chgLayout">
        <pc:chgData name="Silea Rive" userId="891173ba-4b43-41f1-bd85-b99557e25871" providerId="ADAL" clId="{BD0B5134-B1F1-F440-AE75-0D6E08BAC89F}" dt="2025-05-01T10:58:28.350" v="176" actId="700"/>
        <pc:sldMkLst>
          <pc:docMk/>
          <pc:sldMk cId="4279294905" sldId="1936"/>
        </pc:sldMkLst>
      </pc:sldChg>
      <pc:sldChg chg="addSp delSp modSp mod modClrScheme chgLayout">
        <pc:chgData name="Silea Rive" userId="891173ba-4b43-41f1-bd85-b99557e25871" providerId="ADAL" clId="{BD0B5134-B1F1-F440-AE75-0D6E08BAC89F}" dt="2025-05-01T10:51:01.468" v="70" actId="478"/>
        <pc:sldMkLst>
          <pc:docMk/>
          <pc:sldMk cId="1284749441" sldId="1940"/>
        </pc:sldMkLst>
      </pc:sldChg>
      <pc:sldChg chg="modSp mod modClrScheme chgLayout">
        <pc:chgData name="Silea Rive" userId="891173ba-4b43-41f1-bd85-b99557e25871" providerId="ADAL" clId="{BD0B5134-B1F1-F440-AE75-0D6E08BAC89F}" dt="2025-05-01T10:51:46.368" v="74" actId="1076"/>
        <pc:sldMkLst>
          <pc:docMk/>
          <pc:sldMk cId="1050230466" sldId="1942"/>
        </pc:sldMkLst>
      </pc:sldChg>
      <pc:sldChg chg="modSp mod modClrScheme chgLayout">
        <pc:chgData name="Silea Rive" userId="891173ba-4b43-41f1-bd85-b99557e25871" providerId="ADAL" clId="{BD0B5134-B1F1-F440-AE75-0D6E08BAC89F}" dt="2025-05-01T10:52:10.820" v="76" actId="700"/>
        <pc:sldMkLst>
          <pc:docMk/>
          <pc:sldMk cId="1536554166" sldId="1944"/>
        </pc:sldMkLst>
      </pc:sldChg>
      <pc:sldChg chg="modSp mod modClrScheme chgLayout">
        <pc:chgData name="Silea Rive" userId="891173ba-4b43-41f1-bd85-b99557e25871" providerId="ADAL" clId="{BD0B5134-B1F1-F440-AE75-0D6E08BAC89F}" dt="2025-05-01T10:52:16.357" v="77" actId="700"/>
        <pc:sldMkLst>
          <pc:docMk/>
          <pc:sldMk cId="702385721" sldId="1945"/>
        </pc:sldMkLst>
      </pc:sldChg>
      <pc:sldChg chg="modSp mod modClrScheme chgLayout">
        <pc:chgData name="Silea Rive" userId="891173ba-4b43-41f1-bd85-b99557e25871" providerId="ADAL" clId="{BD0B5134-B1F1-F440-AE75-0D6E08BAC89F}" dt="2025-05-01T10:53:09.280" v="90" actId="1076"/>
        <pc:sldMkLst>
          <pc:docMk/>
          <pc:sldMk cId="734824769" sldId="1948"/>
        </pc:sldMkLst>
      </pc:sldChg>
      <pc:sldChg chg="modSp mod modClrScheme chgLayout">
        <pc:chgData name="Silea Rive" userId="891173ba-4b43-41f1-bd85-b99557e25871" providerId="ADAL" clId="{BD0B5134-B1F1-F440-AE75-0D6E08BAC89F}" dt="2025-05-01T10:54:55.338" v="111" actId="700"/>
        <pc:sldMkLst>
          <pc:docMk/>
          <pc:sldMk cId="2272244314" sldId="1955"/>
        </pc:sldMkLst>
      </pc:sldChg>
      <pc:sldChg chg="modSp mod modClrScheme chgLayout">
        <pc:chgData name="Silea Rive" userId="891173ba-4b43-41f1-bd85-b99557e25871" providerId="ADAL" clId="{BD0B5134-B1F1-F440-AE75-0D6E08BAC89F}" dt="2025-05-01T10:55:05.459" v="112" actId="700"/>
        <pc:sldMkLst>
          <pc:docMk/>
          <pc:sldMk cId="1014922111" sldId="1956"/>
        </pc:sldMkLst>
      </pc:sldChg>
      <pc:sldChg chg="addSp delSp modSp mod modClrScheme chgLayout">
        <pc:chgData name="Silea Rive" userId="891173ba-4b43-41f1-bd85-b99557e25871" providerId="ADAL" clId="{BD0B5134-B1F1-F440-AE75-0D6E08BAC89F}" dt="2025-05-01T10:57:48.032" v="170" actId="478"/>
        <pc:sldMkLst>
          <pc:docMk/>
          <pc:sldMk cId="2027172933" sldId="1957"/>
        </pc:sldMkLst>
      </pc:sldChg>
      <pc:sldMasterChg chg="modSldLayout">
        <pc:chgData name="Silea Rive" userId="891173ba-4b43-41f1-bd85-b99557e25871" providerId="ADAL" clId="{BD0B5134-B1F1-F440-AE75-0D6E08BAC89F}" dt="2025-05-06T06:58:49.271" v="196" actId="478"/>
        <pc:sldMasterMkLst>
          <pc:docMk/>
          <pc:sldMasterMk cId="2543071329" sldId="2147486384"/>
        </pc:sldMasterMkLst>
        <pc:sldLayoutChg chg="modSp">
          <pc:chgData name="Silea Rive" userId="891173ba-4b43-41f1-bd85-b99557e25871" providerId="ADAL" clId="{BD0B5134-B1F1-F440-AE75-0D6E08BAC89F}" dt="2025-05-01T08:35:24.765" v="21"/>
          <pc:sldLayoutMkLst>
            <pc:docMk/>
            <pc:sldMasterMk cId="2543071329" sldId="2147486384"/>
            <pc:sldLayoutMk cId="1875039222" sldId="2147486385"/>
          </pc:sldLayoutMkLst>
        </pc:sldLayoutChg>
        <pc:sldLayoutChg chg="modSp">
          <pc:chgData name="Silea Rive" userId="891173ba-4b43-41f1-bd85-b99557e25871" providerId="ADAL" clId="{BD0B5134-B1F1-F440-AE75-0D6E08BAC89F}" dt="2025-05-01T08:35:24.765" v="21"/>
          <pc:sldLayoutMkLst>
            <pc:docMk/>
            <pc:sldMasterMk cId="2543071329" sldId="2147486384"/>
            <pc:sldLayoutMk cId="1310837018" sldId="2147486386"/>
          </pc:sldLayoutMkLst>
        </pc:sldLayoutChg>
        <pc:sldLayoutChg chg="modSp">
          <pc:chgData name="Silea Rive" userId="891173ba-4b43-41f1-bd85-b99557e25871" providerId="ADAL" clId="{BD0B5134-B1F1-F440-AE75-0D6E08BAC89F}" dt="2025-05-01T08:35:24.765" v="21"/>
          <pc:sldLayoutMkLst>
            <pc:docMk/>
            <pc:sldMasterMk cId="2543071329" sldId="2147486384"/>
            <pc:sldLayoutMk cId="3978453723" sldId="2147486387"/>
          </pc:sldLayoutMkLst>
        </pc:sldLayoutChg>
        <pc:sldLayoutChg chg="modSp">
          <pc:chgData name="Silea Rive" userId="891173ba-4b43-41f1-bd85-b99557e25871" providerId="ADAL" clId="{BD0B5134-B1F1-F440-AE75-0D6E08BAC89F}" dt="2025-05-01T08:35:24.765" v="21"/>
          <pc:sldLayoutMkLst>
            <pc:docMk/>
            <pc:sldMasterMk cId="2543071329" sldId="2147486384"/>
            <pc:sldLayoutMk cId="868769203" sldId="2147486388"/>
          </pc:sldLayoutMkLst>
        </pc:sldLayoutChg>
        <pc:sldLayoutChg chg="modSp">
          <pc:chgData name="Silea Rive" userId="891173ba-4b43-41f1-bd85-b99557e25871" providerId="ADAL" clId="{BD0B5134-B1F1-F440-AE75-0D6E08BAC89F}" dt="2025-05-01T08:35:24.765" v="21"/>
          <pc:sldLayoutMkLst>
            <pc:docMk/>
            <pc:sldMasterMk cId="2543071329" sldId="2147486384"/>
            <pc:sldLayoutMk cId="4017896364" sldId="2147486389"/>
          </pc:sldLayoutMkLst>
        </pc:sldLayoutChg>
        <pc:sldLayoutChg chg="modSp">
          <pc:chgData name="Silea Rive" userId="891173ba-4b43-41f1-bd85-b99557e25871" providerId="ADAL" clId="{BD0B5134-B1F1-F440-AE75-0D6E08BAC89F}" dt="2025-05-01T08:35:24.765" v="21"/>
          <pc:sldLayoutMkLst>
            <pc:docMk/>
            <pc:sldMasterMk cId="2543071329" sldId="2147486384"/>
            <pc:sldLayoutMk cId="3627997952" sldId="2147486391"/>
          </pc:sldLayoutMkLst>
        </pc:sldLayoutChg>
        <pc:sldLayoutChg chg="modSp">
          <pc:chgData name="Silea Rive" userId="891173ba-4b43-41f1-bd85-b99557e25871" providerId="ADAL" clId="{BD0B5134-B1F1-F440-AE75-0D6E08BAC89F}" dt="2025-05-01T08:35:24.765" v="21"/>
          <pc:sldLayoutMkLst>
            <pc:docMk/>
            <pc:sldMasterMk cId="2543071329" sldId="2147486384"/>
            <pc:sldLayoutMk cId="633772564" sldId="2147486404"/>
          </pc:sldLayoutMkLst>
        </pc:sldLayoutChg>
        <pc:sldLayoutChg chg="modSp">
          <pc:chgData name="Silea Rive" userId="891173ba-4b43-41f1-bd85-b99557e25871" providerId="ADAL" clId="{BD0B5134-B1F1-F440-AE75-0D6E08BAC89F}" dt="2025-05-01T08:35:24.765" v="21"/>
          <pc:sldLayoutMkLst>
            <pc:docMk/>
            <pc:sldMasterMk cId="2543071329" sldId="2147486384"/>
            <pc:sldLayoutMk cId="3888320065" sldId="2147486405"/>
          </pc:sldLayoutMkLst>
        </pc:sldLayoutChg>
        <pc:sldLayoutChg chg="modSp">
          <pc:chgData name="Silea Rive" userId="891173ba-4b43-41f1-bd85-b99557e25871" providerId="ADAL" clId="{BD0B5134-B1F1-F440-AE75-0D6E08BAC89F}" dt="2025-05-01T08:35:24.765" v="21"/>
          <pc:sldLayoutMkLst>
            <pc:docMk/>
            <pc:sldMasterMk cId="2543071329" sldId="2147486384"/>
            <pc:sldLayoutMk cId="2956771540" sldId="2147486410"/>
          </pc:sldLayoutMkLst>
        </pc:sldLayoutChg>
        <pc:sldLayoutChg chg="modSp">
          <pc:chgData name="Silea Rive" userId="891173ba-4b43-41f1-bd85-b99557e25871" providerId="ADAL" clId="{BD0B5134-B1F1-F440-AE75-0D6E08BAC89F}" dt="2025-05-01T08:35:24.765" v="21"/>
          <pc:sldLayoutMkLst>
            <pc:docMk/>
            <pc:sldMasterMk cId="2543071329" sldId="2147486384"/>
            <pc:sldLayoutMk cId="2475240762" sldId="2147486412"/>
          </pc:sldLayoutMkLst>
        </pc:sldLayoutChg>
        <pc:sldLayoutChg chg="modSp">
          <pc:chgData name="Silea Rive" userId="891173ba-4b43-41f1-bd85-b99557e25871" providerId="ADAL" clId="{BD0B5134-B1F1-F440-AE75-0D6E08BAC89F}" dt="2025-05-01T08:35:24.765" v="21"/>
          <pc:sldLayoutMkLst>
            <pc:docMk/>
            <pc:sldMasterMk cId="2543071329" sldId="2147486384"/>
            <pc:sldLayoutMk cId="2821373907" sldId="2147486414"/>
          </pc:sldLayoutMkLst>
        </pc:sldLayoutChg>
        <pc:sldLayoutChg chg="modSp">
          <pc:chgData name="Silea Rive" userId="891173ba-4b43-41f1-bd85-b99557e25871" providerId="ADAL" clId="{BD0B5134-B1F1-F440-AE75-0D6E08BAC89F}" dt="2025-05-01T08:35:24.765" v="21"/>
          <pc:sldLayoutMkLst>
            <pc:docMk/>
            <pc:sldMasterMk cId="2543071329" sldId="2147486384"/>
            <pc:sldLayoutMk cId="1619877826" sldId="2147486415"/>
          </pc:sldLayoutMkLst>
        </pc:sldLayoutChg>
        <pc:sldLayoutChg chg="modSp">
          <pc:chgData name="Silea Rive" userId="891173ba-4b43-41f1-bd85-b99557e25871" providerId="ADAL" clId="{BD0B5134-B1F1-F440-AE75-0D6E08BAC89F}" dt="2025-05-01T08:35:24.765" v="21"/>
          <pc:sldLayoutMkLst>
            <pc:docMk/>
            <pc:sldMasterMk cId="2543071329" sldId="2147486384"/>
            <pc:sldLayoutMk cId="444943780" sldId="2147486416"/>
          </pc:sldLayoutMkLst>
        </pc:sldLayoutChg>
        <pc:sldLayoutChg chg="modSp">
          <pc:chgData name="Silea Rive" userId="891173ba-4b43-41f1-bd85-b99557e25871" providerId="ADAL" clId="{BD0B5134-B1F1-F440-AE75-0D6E08BAC89F}" dt="2025-05-01T08:35:24.765" v="21"/>
          <pc:sldLayoutMkLst>
            <pc:docMk/>
            <pc:sldMasterMk cId="2543071329" sldId="2147486384"/>
            <pc:sldLayoutMk cId="1885397770" sldId="2147486417"/>
          </pc:sldLayoutMkLst>
        </pc:sldLayoutChg>
        <pc:sldLayoutChg chg="modSp">
          <pc:chgData name="Silea Rive" userId="891173ba-4b43-41f1-bd85-b99557e25871" providerId="ADAL" clId="{BD0B5134-B1F1-F440-AE75-0D6E08BAC89F}" dt="2025-05-01T08:35:24.765" v="21"/>
          <pc:sldLayoutMkLst>
            <pc:docMk/>
            <pc:sldMasterMk cId="2543071329" sldId="2147486384"/>
            <pc:sldLayoutMk cId="3411674446" sldId="2147486418"/>
          </pc:sldLayoutMkLst>
        </pc:sldLayoutChg>
        <pc:sldLayoutChg chg="modSp">
          <pc:chgData name="Silea Rive" userId="891173ba-4b43-41f1-bd85-b99557e25871" providerId="ADAL" clId="{BD0B5134-B1F1-F440-AE75-0D6E08BAC89F}" dt="2025-05-01T08:35:24.765" v="21"/>
          <pc:sldLayoutMkLst>
            <pc:docMk/>
            <pc:sldMasterMk cId="2543071329" sldId="2147486384"/>
            <pc:sldLayoutMk cId="1536870085" sldId="2147486419"/>
          </pc:sldLayoutMkLst>
        </pc:sldLayoutChg>
        <pc:sldLayoutChg chg="modSp">
          <pc:chgData name="Silea Rive" userId="891173ba-4b43-41f1-bd85-b99557e25871" providerId="ADAL" clId="{BD0B5134-B1F1-F440-AE75-0D6E08BAC89F}" dt="2025-05-01T08:35:24.765" v="21"/>
          <pc:sldLayoutMkLst>
            <pc:docMk/>
            <pc:sldMasterMk cId="2543071329" sldId="2147486384"/>
            <pc:sldLayoutMk cId="1049717998" sldId="2147486420"/>
          </pc:sldLayoutMkLst>
        </pc:sldLayoutChg>
        <pc:sldLayoutChg chg="modSp">
          <pc:chgData name="Silea Rive" userId="891173ba-4b43-41f1-bd85-b99557e25871" providerId="ADAL" clId="{BD0B5134-B1F1-F440-AE75-0D6E08BAC89F}" dt="2025-05-01T08:35:24.765" v="21"/>
          <pc:sldLayoutMkLst>
            <pc:docMk/>
            <pc:sldMasterMk cId="2543071329" sldId="2147486384"/>
            <pc:sldLayoutMk cId="1506034861" sldId="2147486421"/>
          </pc:sldLayoutMkLst>
        </pc:sldLayoutChg>
        <pc:sldLayoutChg chg="modSp">
          <pc:chgData name="Silea Rive" userId="891173ba-4b43-41f1-bd85-b99557e25871" providerId="ADAL" clId="{BD0B5134-B1F1-F440-AE75-0D6E08BAC89F}" dt="2025-05-01T08:35:24.765" v="21"/>
          <pc:sldLayoutMkLst>
            <pc:docMk/>
            <pc:sldMasterMk cId="2543071329" sldId="2147486384"/>
            <pc:sldLayoutMk cId="269118443" sldId="2147486432"/>
          </pc:sldLayoutMkLst>
        </pc:sldLayoutChg>
        <pc:sldLayoutChg chg="modSp">
          <pc:chgData name="Silea Rive" userId="891173ba-4b43-41f1-bd85-b99557e25871" providerId="ADAL" clId="{BD0B5134-B1F1-F440-AE75-0D6E08BAC89F}" dt="2025-05-01T08:35:24.765" v="21"/>
          <pc:sldLayoutMkLst>
            <pc:docMk/>
            <pc:sldMasterMk cId="2543071329" sldId="2147486384"/>
            <pc:sldLayoutMk cId="182039976" sldId="2147486434"/>
          </pc:sldLayoutMkLst>
        </pc:sldLayoutChg>
        <pc:sldLayoutChg chg="addSp modSp">
          <pc:chgData name="Silea Rive" userId="891173ba-4b43-41f1-bd85-b99557e25871" providerId="ADAL" clId="{BD0B5134-B1F1-F440-AE75-0D6E08BAC89F}" dt="2025-05-01T10:45:35.640" v="33" actId="767"/>
          <pc:sldLayoutMkLst>
            <pc:docMk/>
            <pc:sldMasterMk cId="2543071329" sldId="2147486384"/>
            <pc:sldLayoutMk cId="3767832622" sldId="2147486449"/>
          </pc:sldLayoutMkLst>
        </pc:sldLayoutChg>
        <pc:sldLayoutChg chg="delSp mod">
          <pc:chgData name="Silea Rive" userId="891173ba-4b43-41f1-bd85-b99557e25871" providerId="ADAL" clId="{BD0B5134-B1F1-F440-AE75-0D6E08BAC89F}" dt="2025-05-01T10:45:29.507" v="32" actId="478"/>
          <pc:sldLayoutMkLst>
            <pc:docMk/>
            <pc:sldMasterMk cId="2543071329" sldId="2147486384"/>
            <pc:sldLayoutMk cId="2768979940" sldId="2147486450"/>
          </pc:sldLayoutMkLst>
        </pc:sldLayoutChg>
        <pc:sldLayoutChg chg="addSp delSp modSp mod">
          <pc:chgData name="Silea Rive" userId="891173ba-4b43-41f1-bd85-b99557e25871" providerId="ADAL" clId="{BD0B5134-B1F1-F440-AE75-0D6E08BAC89F}" dt="2025-05-06T06:58:49.271" v="196" actId="478"/>
          <pc:sldLayoutMkLst>
            <pc:docMk/>
            <pc:sldMasterMk cId="2543071329" sldId="2147486384"/>
            <pc:sldLayoutMk cId="2847695867" sldId="2147486453"/>
          </pc:sldLayoutMkLst>
        </pc:sldLayoutChg>
      </pc:sldMasterChg>
    </pc:docChg>
  </pc:docChgLst>
  <pc:docChgLst>
    <pc:chgData name="Jane Emperado" userId="f11f2e2c-abe5-457b-8efd-db449d0a0879" providerId="ADAL" clId="{14D4B294-9766-4257-9199-B29AEA578677}"/>
    <pc:docChg chg="custSel modSld modMainMaster">
      <pc:chgData name="Jane Emperado" userId="f11f2e2c-abe5-457b-8efd-db449d0a0879" providerId="ADAL" clId="{14D4B294-9766-4257-9199-B29AEA578677}" dt="2024-12-24T14:13:43.563" v="23"/>
      <pc:docMkLst>
        <pc:docMk/>
      </pc:docMkLst>
      <pc:sldChg chg="delSp mod">
        <pc:chgData name="Jane Emperado" userId="f11f2e2c-abe5-457b-8efd-db449d0a0879" providerId="ADAL" clId="{14D4B294-9766-4257-9199-B29AEA578677}" dt="2024-12-24T13:59:07.099" v="7" actId="478"/>
        <pc:sldMkLst>
          <pc:docMk/>
          <pc:sldMk cId="3693335688" sldId="276"/>
        </pc:sldMkLst>
      </pc:sldChg>
      <pc:sldChg chg="modSp">
        <pc:chgData name="Jane Emperado" userId="f11f2e2c-abe5-457b-8efd-db449d0a0879" providerId="ADAL" clId="{14D4B294-9766-4257-9199-B29AEA578677}" dt="2024-12-24T14:01:43.396" v="12" actId="14826"/>
        <pc:sldMkLst>
          <pc:docMk/>
          <pc:sldMk cId="3812399399" sldId="1875"/>
        </pc:sldMkLst>
      </pc:sldChg>
    </pc:docChg>
  </pc:docChgLst>
  <pc:docChgLst>
    <pc:chgData name="Silea Rive" userId="S::srive@goodtogreatschools.org.au::891173ba-4b43-41f1-bd85-b99557e25871" providerId="AD" clId="Web-{9EB9A1E7-349B-2A94-A772-DDC4F34FD02A}"/>
    <pc:docChg chg="delSld modSld modSection">
      <pc:chgData name="Silea Rive" userId="S::srive@goodtogreatschools.org.au::891173ba-4b43-41f1-bd85-b99557e25871" providerId="AD" clId="Web-{9EB9A1E7-349B-2A94-A772-DDC4F34FD02A}" dt="2025-04-22T19:06:39.589" v="161"/>
      <pc:docMkLst>
        <pc:docMk/>
      </pc:docMkLst>
      <pc:sldChg chg="modNotes">
        <pc:chgData name="Silea Rive" userId="S::srive@goodtogreatschools.org.au::891173ba-4b43-41f1-bd85-b99557e25871" providerId="AD" clId="Web-{9EB9A1E7-349B-2A94-A772-DDC4F34FD02A}" dt="2025-04-22T19:04:44.335" v="149"/>
        <pc:sldMkLst>
          <pc:docMk/>
          <pc:sldMk cId="4080784745" sldId="1921"/>
        </pc:sldMkLst>
      </pc:sldChg>
      <pc:sldChg chg="modSp">
        <pc:chgData name="Silea Rive" userId="S::srive@goodtogreatschools.org.au::891173ba-4b43-41f1-bd85-b99557e25871" providerId="AD" clId="Web-{9EB9A1E7-349B-2A94-A772-DDC4F34FD02A}" dt="2025-04-22T18:55:50.496" v="40" actId="20577"/>
        <pc:sldMkLst>
          <pc:docMk/>
          <pc:sldMk cId="1943005461" sldId="1924"/>
        </pc:sldMkLst>
      </pc:sldChg>
      <pc:sldChg chg="modNotes">
        <pc:chgData name="Silea Rive" userId="S::srive@goodtogreatschools.org.au::891173ba-4b43-41f1-bd85-b99557e25871" providerId="AD" clId="Web-{9EB9A1E7-349B-2A94-A772-DDC4F34FD02A}" dt="2025-04-22T19:03:13.036" v="78"/>
        <pc:sldMkLst>
          <pc:docMk/>
          <pc:sldMk cId="308585060" sldId="1929"/>
        </pc:sldMkLst>
      </pc:sldChg>
      <pc:sldChg chg="modNotes">
        <pc:chgData name="Silea Rive" userId="S::srive@goodtogreatschools.org.au::891173ba-4b43-41f1-bd85-b99557e25871" providerId="AD" clId="Web-{9EB9A1E7-349B-2A94-A772-DDC4F34FD02A}" dt="2025-04-22T19:05:41.946" v="151"/>
        <pc:sldMkLst>
          <pc:docMk/>
          <pc:sldMk cId="792613826" sldId="1933"/>
        </pc:sldMkLst>
      </pc:sldChg>
      <pc:sldChg chg="addSp delSp modSp">
        <pc:chgData name="Silea Rive" userId="S::srive@goodtogreatschools.org.au::891173ba-4b43-41f1-bd85-b99557e25871" providerId="AD" clId="Web-{9EB9A1E7-349B-2A94-A772-DDC4F34FD02A}" dt="2025-04-22T19:06:39.589" v="161"/>
        <pc:sldMkLst>
          <pc:docMk/>
          <pc:sldMk cId="608118071" sldId="1935"/>
        </pc:sldMkLst>
      </pc:sldChg>
      <pc:sldChg chg="addSp delSp modSp">
        <pc:chgData name="Silea Rive" userId="S::srive@goodtogreatschools.org.au::891173ba-4b43-41f1-bd85-b99557e25871" providerId="AD" clId="Web-{9EB9A1E7-349B-2A94-A772-DDC4F34FD02A}" dt="2025-04-22T19:06:35.683" v="160"/>
        <pc:sldMkLst>
          <pc:docMk/>
          <pc:sldMk cId="4260781832" sldId="1937"/>
        </pc:sldMkLst>
      </pc:sldChg>
      <pc:sldChg chg="modNotes">
        <pc:chgData name="Silea Rive" userId="S::srive@goodtogreatschools.org.au::891173ba-4b43-41f1-bd85-b99557e25871" providerId="AD" clId="Web-{9EB9A1E7-349B-2A94-A772-DDC4F34FD02A}" dt="2025-04-22T18:58:55.625" v="59"/>
        <pc:sldMkLst>
          <pc:docMk/>
          <pc:sldMk cId="702385721" sldId="1945"/>
        </pc:sldMkLst>
      </pc:sldChg>
      <pc:sldChg chg="modSp">
        <pc:chgData name="Silea Rive" userId="S::srive@goodtogreatschools.org.au::891173ba-4b43-41f1-bd85-b99557e25871" providerId="AD" clId="Web-{9EB9A1E7-349B-2A94-A772-DDC4F34FD02A}" dt="2025-04-22T19:02:41.504" v="60" actId="20577"/>
        <pc:sldMkLst>
          <pc:docMk/>
          <pc:sldMk cId="3678674667" sldId="1952"/>
        </pc:sldMkLst>
      </pc:sldChg>
      <pc:sldChg chg="modNotes">
        <pc:chgData name="Silea Rive" userId="S::srive@goodtogreatschools.org.au::891173ba-4b43-41f1-bd85-b99557e25871" providerId="AD" clId="Web-{9EB9A1E7-349B-2A94-A772-DDC4F34FD02A}" dt="2025-04-22T19:03:25.630" v="93"/>
        <pc:sldMkLst>
          <pc:docMk/>
          <pc:sldMk cId="2272244314" sldId="1955"/>
        </pc:sldMkLst>
      </pc:sldChg>
      <pc:sldChg chg="modNotes">
        <pc:chgData name="Silea Rive" userId="S::srive@goodtogreatschools.org.au::891173ba-4b43-41f1-bd85-b99557e25871" providerId="AD" clId="Web-{9EB9A1E7-349B-2A94-A772-DDC4F34FD02A}" dt="2025-04-22T19:03:55.209" v="126"/>
        <pc:sldMkLst>
          <pc:docMk/>
          <pc:sldMk cId="1014922111" sldId="1956"/>
        </pc:sldMkLst>
      </pc:sldChg>
      <pc:sldChg chg="del">
        <pc:chgData name="Silea Rive" userId="S::srive@goodtogreatschools.org.au::891173ba-4b43-41f1-bd85-b99557e25871" providerId="AD" clId="Web-{9EB9A1E7-349B-2A94-A772-DDC4F34FD02A}" dt="2025-04-22T19:03:35.568" v="94"/>
        <pc:sldMkLst>
          <pc:docMk/>
          <pc:sldMk cId="2510705024" sldId="1958"/>
        </pc:sldMkLst>
      </pc:sldChg>
    </pc:docChg>
  </pc:docChgLst>
  <pc:docChgLst>
    <pc:chgData name="Silea Rive" userId="S::srive@goodtogreatschools.org.au::891173ba-4b43-41f1-bd85-b99557e25871" providerId="AD" clId="Web-{FF131CEA-7CF7-09A7-2517-F3613B6CE0D6}"/>
    <pc:docChg chg="modSld">
      <pc:chgData name="Silea Rive" userId="S::srive@goodtogreatschools.org.au::891173ba-4b43-41f1-bd85-b99557e25871" providerId="AD" clId="Web-{FF131CEA-7CF7-09A7-2517-F3613B6CE0D6}" dt="2025-04-02T09:25:50.756" v="180"/>
      <pc:docMkLst>
        <pc:docMk/>
      </pc:docMkLst>
      <pc:sldChg chg="modSp modNotes">
        <pc:chgData name="Silea Rive" userId="S::srive@goodtogreatschools.org.au::891173ba-4b43-41f1-bd85-b99557e25871" providerId="AD" clId="Web-{FF131CEA-7CF7-09A7-2517-F3613B6CE0D6}" dt="2025-04-02T09:25:50.756" v="180"/>
        <pc:sldMkLst>
          <pc:docMk/>
          <pc:sldMk cId="308585060" sldId="1929"/>
        </pc:sldMkLst>
      </pc:sldChg>
      <pc:sldChg chg="modNotes">
        <pc:chgData name="Silea Rive" userId="S::srive@goodtogreatschools.org.au::891173ba-4b43-41f1-bd85-b99557e25871" providerId="AD" clId="Web-{FF131CEA-7CF7-09A7-2517-F3613B6CE0D6}" dt="2025-04-02T07:33:16.525" v="2"/>
        <pc:sldMkLst>
          <pc:docMk/>
          <pc:sldMk cId="318957682" sldId="1941"/>
        </pc:sldMkLst>
      </pc:sldChg>
    </pc:docChg>
  </pc:docChgLst>
  <pc:docChgLst>
    <pc:chgData name="Abbas Kassem" userId="S::akassem@goodtogreatschools.org.au::b5422da9-d130-411e-8a14-2c174765e2f3" providerId="AD" clId="Web-{E8345944-3EB5-4F2C-ABDA-895890B8FBBB}"/>
    <pc:docChg chg="modSld">
      <pc:chgData name="Abbas Kassem" userId="S::akassem@goodtogreatschools.org.au::b5422da9-d130-411e-8a14-2c174765e2f3" providerId="AD" clId="Web-{E8345944-3EB5-4F2C-ABDA-895890B8FBBB}" dt="2023-07-26T00:36:26.333" v="7"/>
      <pc:docMkLst>
        <pc:docMk/>
      </pc:docMkLst>
      <pc:sldChg chg="modSp">
        <pc:chgData name="Abbas Kassem" userId="S::akassem@goodtogreatschools.org.au::b5422da9-d130-411e-8a14-2c174765e2f3" providerId="AD" clId="Web-{E8345944-3EB5-4F2C-ABDA-895890B8FBBB}" dt="2023-07-26T00:35:43.158" v="0" actId="1076"/>
        <pc:sldMkLst>
          <pc:docMk/>
          <pc:sldMk cId="649154963" sldId="268"/>
        </pc:sldMkLst>
      </pc:sldChg>
      <pc:sldChg chg="delSp modSp">
        <pc:chgData name="Abbas Kassem" userId="S::akassem@goodtogreatschools.org.au::b5422da9-d130-411e-8a14-2c174765e2f3" providerId="AD" clId="Web-{E8345944-3EB5-4F2C-ABDA-895890B8FBBB}" dt="2023-07-26T00:36:26.333" v="7"/>
        <pc:sldMkLst>
          <pc:docMk/>
          <pc:sldMk cId="3213303684" sldId="350"/>
        </pc:sldMkLst>
      </pc:sldChg>
    </pc:docChg>
  </pc:docChgLst>
  <pc:docChgLst>
    <pc:chgData name="Silea Rive" userId="S::srive@goodtogreatschools.org.au::891173ba-4b43-41f1-bd85-b99557e25871" providerId="AD" clId="Web-{7C220DE5-1ABF-4B27-A3AD-C85C7DCF402C}"/>
    <pc:docChg chg="modSld">
      <pc:chgData name="Silea Rive" userId="S::srive@goodtogreatschools.org.au::891173ba-4b43-41f1-bd85-b99557e25871" providerId="AD" clId="Web-{7C220DE5-1ABF-4B27-A3AD-C85C7DCF402C}" dt="2025-04-29T07:29:10.935" v="2"/>
      <pc:docMkLst>
        <pc:docMk/>
      </pc:docMkLst>
      <pc:sldChg chg="addSp delSp modSp">
        <pc:chgData name="Silea Rive" userId="S::srive@goodtogreatschools.org.au::891173ba-4b43-41f1-bd85-b99557e25871" providerId="AD" clId="Web-{7C220DE5-1ABF-4B27-A3AD-C85C7DCF402C}" dt="2025-04-29T07:29:10.935" v="2"/>
        <pc:sldMkLst>
          <pc:docMk/>
          <pc:sldMk cId="2467390236" sldId="1919"/>
        </pc:sldMkLst>
      </pc:sldChg>
    </pc:docChg>
  </pc:docChgLst>
  <pc:docChgLst>
    <pc:chgData name="Bernard Fernando" userId="b283a9a7-e571-4974-a0d3-6db1e4666c62" providerId="ADAL" clId="{F90013B6-BDD2-4330-B5ED-003C9FD8914B}"/>
    <pc:docChg chg="undo custSel addSld delSld modSld modSection">
      <pc:chgData name="Bernard Fernando" userId="b283a9a7-e571-4974-a0d3-6db1e4666c62" providerId="ADAL" clId="{F90013B6-BDD2-4330-B5ED-003C9FD8914B}" dt="2025-02-25T00:57:30.493" v="15" actId="47"/>
      <pc:docMkLst>
        <pc:docMk/>
      </pc:docMkLst>
      <pc:sldChg chg="addSp delSp modSp add del mod modClrScheme chgLayout">
        <pc:chgData name="Bernard Fernando" userId="b283a9a7-e571-4974-a0d3-6db1e4666c62" providerId="ADAL" clId="{F90013B6-BDD2-4330-B5ED-003C9FD8914B}" dt="2025-02-25T00:57:29.484" v="14" actId="47"/>
        <pc:sldMkLst>
          <pc:docMk/>
          <pc:sldMk cId="3734556234" sldId="1912"/>
        </pc:sldMkLst>
      </pc:sldChg>
      <pc:sldChg chg="addSp delSp modSp del mod modClrScheme chgLayout">
        <pc:chgData name="Bernard Fernando" userId="b283a9a7-e571-4974-a0d3-6db1e4666c62" providerId="ADAL" clId="{F90013B6-BDD2-4330-B5ED-003C9FD8914B}" dt="2025-02-25T00:57:30.493" v="15" actId="47"/>
        <pc:sldMkLst>
          <pc:docMk/>
          <pc:sldMk cId="3560277470" sldId="1914"/>
        </pc:sldMkLst>
      </pc:sldChg>
    </pc:docChg>
  </pc:docChgLst>
  <pc:docChgLst>
    <pc:chgData name="Jane Emperado" userId="f11f2e2c-abe5-457b-8efd-db449d0a0879" providerId="ADAL" clId="{3204D42B-66DE-4D5F-902C-EE8EBA14C56D}"/>
    <pc:docChg chg="custSel modSld">
      <pc:chgData name="Jane Emperado" userId="f11f2e2c-abe5-457b-8efd-db449d0a0879" providerId="ADAL" clId="{3204D42B-66DE-4D5F-902C-EE8EBA14C56D}" dt="2024-04-29T07:43:55.452" v="1" actId="478"/>
      <pc:docMkLst>
        <pc:docMk/>
      </pc:docMkLst>
      <pc:sldChg chg="addSp delSp modSp mod">
        <pc:chgData name="Jane Emperado" userId="f11f2e2c-abe5-457b-8efd-db449d0a0879" providerId="ADAL" clId="{3204D42B-66DE-4D5F-902C-EE8EBA14C56D}" dt="2024-04-29T07:43:55.452" v="1" actId="478"/>
        <pc:sldMkLst>
          <pc:docMk/>
          <pc:sldMk cId="3831091944" sldId="1788"/>
        </pc:sldMkLst>
      </pc:sldChg>
    </pc:docChg>
  </pc:docChgLst>
  <pc:docChgLst>
    <pc:chgData name="Chantal Rae" userId="a1db561e-73a2-489d-a119-0f73c1c2f06f" providerId="ADAL" clId="{D6A718E7-E72D-413C-8B29-25621E949506}"/>
    <pc:docChg chg="">
      <pc:chgData name="Chantal Rae" userId="a1db561e-73a2-489d-a119-0f73c1c2f06f" providerId="ADAL" clId="{D6A718E7-E72D-413C-8B29-25621E949506}" dt="2024-06-20T01:34:35.606" v="0"/>
      <pc:docMkLst>
        <pc:docMk/>
      </pc:docMkLst>
      <pc:sldChg chg="addCm">
        <pc:chgData name="Chantal Rae" userId="a1db561e-73a2-489d-a119-0f73c1c2f06f" providerId="ADAL" clId="{D6A718E7-E72D-413C-8B29-25621E949506}" dt="2024-06-20T01:34:35.606" v="0"/>
        <pc:sldMkLst>
          <pc:docMk/>
          <pc:sldMk cId="178067769" sldId="281"/>
        </pc:sldMkLst>
      </pc:sldChg>
    </pc:docChg>
  </pc:docChgLst>
  <pc:docChgLst>
    <pc:chgData name="Bernard Fernando" userId="b283a9a7-e571-4974-a0d3-6db1e4666c62" providerId="ADAL" clId="{7D15BA7B-2B17-484A-A9A1-B63AE6B4A415}"/>
    <pc:docChg chg="undo redo custSel modMainMaster">
      <pc:chgData name="Bernard Fernando" userId="b283a9a7-e571-4974-a0d3-6db1e4666c62" providerId="ADAL" clId="{7D15BA7B-2B17-484A-A9A1-B63AE6B4A415}" dt="2025-03-21T17:26:14.095" v="13"/>
      <pc:docMkLst>
        <pc:docMk/>
      </pc:docMkLst>
      <pc:sldMasterChg chg="modSldLayout">
        <pc:chgData name="Bernard Fernando" userId="b283a9a7-e571-4974-a0d3-6db1e4666c62" providerId="ADAL" clId="{7D15BA7B-2B17-484A-A9A1-B63AE6B4A415}" dt="2025-03-21T17:26:12.031" v="11"/>
        <pc:sldMasterMkLst>
          <pc:docMk/>
          <pc:sldMasterMk cId="1949279857" sldId="2147486242"/>
        </pc:sldMasterMkLst>
        <pc:sldLayoutChg chg="modSp mod">
          <pc:chgData name="Bernard Fernando" userId="b283a9a7-e571-4974-a0d3-6db1e4666c62" providerId="ADAL" clId="{7D15BA7B-2B17-484A-A9A1-B63AE6B4A415}" dt="2025-03-21T17:26:12.031" v="11"/>
          <pc:sldLayoutMkLst>
            <pc:docMk/>
            <pc:sldMasterMk cId="1949279857" sldId="2147486242"/>
            <pc:sldLayoutMk cId="2352210670" sldId="2147486378"/>
          </pc:sldLayoutMkLst>
        </pc:sldLayoutChg>
        <pc:sldLayoutChg chg="addSp delSp modSp mod">
          <pc:chgData name="Bernard Fernando" userId="b283a9a7-e571-4974-a0d3-6db1e4666c62" providerId="ADAL" clId="{7D15BA7B-2B17-484A-A9A1-B63AE6B4A415}" dt="2025-03-21T17:25:58.700" v="9" actId="108"/>
          <pc:sldLayoutMkLst>
            <pc:docMk/>
            <pc:sldMasterMk cId="1949279857" sldId="2147486242"/>
            <pc:sldLayoutMk cId="3323440882" sldId="2147486383"/>
          </pc:sldLayoutMkLst>
        </pc:sldLayoutChg>
      </pc:sldMasterChg>
      <pc:sldMasterChg chg="modSp mod">
        <pc:chgData name="Bernard Fernando" userId="b283a9a7-e571-4974-a0d3-6db1e4666c62" providerId="ADAL" clId="{7D15BA7B-2B17-484A-A9A1-B63AE6B4A415}" dt="2025-03-21T17:26:14.095" v="13"/>
        <pc:sldMasterMkLst>
          <pc:docMk/>
          <pc:sldMasterMk cId="2543071329" sldId="2147486384"/>
        </pc:sldMasterMkLst>
      </pc:sldMasterChg>
    </pc:docChg>
  </pc:docChgLst>
  <pc:docChgLst>
    <pc:chgData name="Silea Rive" userId="S::srive@goodtogreatschools.org.au::891173ba-4b43-41f1-bd85-b99557e25871" providerId="AD" clId="Web-{CFAA631F-3F83-EE2C-19B0-E16E051F517A}"/>
    <pc:docChg chg="addSld delSld modSld modSection">
      <pc:chgData name="Silea Rive" userId="S::srive@goodtogreatschools.org.au::891173ba-4b43-41f1-bd85-b99557e25871" providerId="AD" clId="Web-{CFAA631F-3F83-EE2C-19B0-E16E051F517A}" dt="2025-03-27T08:48:30.193" v="118"/>
      <pc:docMkLst>
        <pc:docMk/>
      </pc:docMkLst>
      <pc:sldChg chg="del">
        <pc:chgData name="Silea Rive" userId="S::srive@goodtogreatschools.org.au::891173ba-4b43-41f1-bd85-b99557e25871" providerId="AD" clId="Web-{CFAA631F-3F83-EE2C-19B0-E16E051F517A}" dt="2025-03-27T08:46:59.815" v="16"/>
        <pc:sldMkLst>
          <pc:docMk/>
          <pc:sldMk cId="3713251053" sldId="1884"/>
        </pc:sldMkLst>
      </pc:sldChg>
      <pc:sldChg chg="del">
        <pc:chgData name="Silea Rive" userId="S::srive@goodtogreatschools.org.au::891173ba-4b43-41f1-bd85-b99557e25871" providerId="AD" clId="Web-{CFAA631F-3F83-EE2C-19B0-E16E051F517A}" dt="2025-03-27T08:47:00.097" v="17"/>
        <pc:sldMkLst>
          <pc:docMk/>
          <pc:sldMk cId="3665375356" sldId="1885"/>
        </pc:sldMkLst>
      </pc:sldChg>
      <pc:sldChg chg="del">
        <pc:chgData name="Silea Rive" userId="S::srive@goodtogreatschools.org.au::891173ba-4b43-41f1-bd85-b99557e25871" providerId="AD" clId="Web-{CFAA631F-3F83-EE2C-19B0-E16E051F517A}" dt="2025-03-27T08:47:00.706" v="18"/>
        <pc:sldMkLst>
          <pc:docMk/>
          <pc:sldMk cId="3207880064" sldId="1886"/>
        </pc:sldMkLst>
      </pc:sldChg>
      <pc:sldChg chg="modSp">
        <pc:chgData name="Silea Rive" userId="S::srive@goodtogreatschools.org.au::891173ba-4b43-41f1-bd85-b99557e25871" providerId="AD" clId="Web-{CFAA631F-3F83-EE2C-19B0-E16E051F517A}" dt="2025-03-27T08:44:34.499" v="14" actId="20577"/>
        <pc:sldMkLst>
          <pc:docMk/>
          <pc:sldMk cId="2669557169" sldId="1913"/>
        </pc:sldMkLst>
      </pc:sldChg>
      <pc:sldChg chg="modSp modNotes">
        <pc:chgData name="Silea Rive" userId="S::srive@goodtogreatschools.org.au::891173ba-4b43-41f1-bd85-b99557e25871" providerId="AD" clId="Web-{CFAA631F-3F83-EE2C-19B0-E16E051F517A}" dt="2025-03-27T08:48:22.614" v="117"/>
        <pc:sldMkLst>
          <pc:docMk/>
          <pc:sldMk cId="2130184792" sldId="1923"/>
        </pc:sldMkLst>
      </pc:sldChg>
      <pc:sldChg chg="delSp modSp modNotes">
        <pc:chgData name="Silea Rive" userId="S::srive@goodtogreatschools.org.au::891173ba-4b43-41f1-bd85-b99557e25871" providerId="AD" clId="Web-{CFAA631F-3F83-EE2C-19B0-E16E051F517A}" dt="2025-03-27T08:47:57.207" v="72"/>
        <pc:sldMkLst>
          <pc:docMk/>
          <pc:sldMk cId="1943005461" sldId="1924"/>
        </pc:sldMkLst>
      </pc:sldChg>
      <pc:sldChg chg="new">
        <pc:chgData name="Silea Rive" userId="S::srive@goodtogreatschools.org.au::891173ba-4b43-41f1-bd85-b99557e25871" providerId="AD" clId="Web-{CFAA631F-3F83-EE2C-19B0-E16E051F517A}" dt="2025-03-27T08:48:30.193" v="118"/>
        <pc:sldMkLst>
          <pc:docMk/>
          <pc:sldMk cId="729481850" sldId="1939"/>
        </pc:sldMkLst>
      </pc:sldChg>
      <pc:sldChg chg="del">
        <pc:chgData name="Silea Rive" userId="S::srive@goodtogreatschools.org.au::891173ba-4b43-41f1-bd85-b99557e25871" providerId="AD" clId="Web-{CFAA631F-3F83-EE2C-19B0-E16E051F517A}" dt="2025-03-27T08:46:59.175" v="15"/>
        <pc:sldMkLst>
          <pc:docMk/>
          <pc:sldMk cId="1948628041" sldId="1939"/>
        </pc:sldMkLst>
      </pc:sldChg>
    </pc:docChg>
  </pc:docChgLst>
  <pc:docChgLst>
    <pc:chgData name="Abbas Kassem" userId="b5422da9-d130-411e-8a14-2c174765e2f3" providerId="ADAL" clId="{E0B55667-736B-3C4B-A239-E15D3A539A86}"/>
    <pc:docChg chg="undo custSel addSld delSld modSld addMainMaster delMainMaster modMainMaster">
      <pc:chgData name="Abbas Kassem" userId="b5422da9-d130-411e-8a14-2c174765e2f3" providerId="ADAL" clId="{E0B55667-736B-3C4B-A239-E15D3A539A86}" dt="2024-05-02T05:49:00.310" v="521" actId="13926"/>
      <pc:docMkLst>
        <pc:docMk/>
      </pc:docMkLst>
      <pc:sldChg chg="addSp delSp modSp mod">
        <pc:chgData name="Abbas Kassem" userId="b5422da9-d130-411e-8a14-2c174765e2f3" providerId="ADAL" clId="{E0B55667-736B-3C4B-A239-E15D3A539A86}" dt="2024-04-23T23:11:24.692" v="65" actId="20577"/>
        <pc:sldMkLst>
          <pc:docMk/>
          <pc:sldMk cId="3213303684" sldId="350"/>
        </pc:sldMkLst>
      </pc:sldChg>
      <pc:sldChg chg="addSp modSp mod">
        <pc:chgData name="Abbas Kassem" userId="b5422da9-d130-411e-8a14-2c174765e2f3" providerId="ADAL" clId="{E0B55667-736B-3C4B-A239-E15D3A539A86}" dt="2024-04-23T23:12:10.471" v="75" actId="164"/>
        <pc:sldMkLst>
          <pc:docMk/>
          <pc:sldMk cId="2545225003" sldId="351"/>
        </pc:sldMkLst>
      </pc:sldChg>
      <pc:sldChg chg="addSp delSp modSp mod">
        <pc:chgData name="Abbas Kassem" userId="b5422da9-d130-411e-8a14-2c174765e2f3" providerId="ADAL" clId="{E0B55667-736B-3C4B-A239-E15D3A539A86}" dt="2024-05-02T05:47:49.666" v="511" actId="21"/>
        <pc:sldMkLst>
          <pc:docMk/>
          <pc:sldMk cId="1512787495" sldId="588"/>
        </pc:sldMkLst>
      </pc:sldChg>
      <pc:sldChg chg="modSp mod">
        <pc:chgData name="Abbas Kassem" userId="b5422da9-d130-411e-8a14-2c174765e2f3" providerId="ADAL" clId="{E0B55667-736B-3C4B-A239-E15D3A539A86}" dt="2024-04-23T23:16:07.015" v="176" actId="2711"/>
        <pc:sldMkLst>
          <pc:docMk/>
          <pc:sldMk cId="2994849640" sldId="590"/>
        </pc:sldMkLst>
      </pc:sldChg>
      <pc:sldChg chg="addSp delSp modSp mod">
        <pc:chgData name="Abbas Kassem" userId="b5422da9-d130-411e-8a14-2c174765e2f3" providerId="ADAL" clId="{E0B55667-736B-3C4B-A239-E15D3A539A86}" dt="2024-04-23T23:12:29.460" v="97" actId="20577"/>
        <pc:sldMkLst>
          <pc:docMk/>
          <pc:sldMk cId="2476209255" sldId="600"/>
        </pc:sldMkLst>
      </pc:sldChg>
      <pc:sldChg chg="modSp mod">
        <pc:chgData name="Abbas Kassem" userId="b5422da9-d130-411e-8a14-2c174765e2f3" providerId="ADAL" clId="{E0B55667-736B-3C4B-A239-E15D3A539A86}" dt="2024-04-23T23:15:32.485" v="165" actId="1076"/>
        <pc:sldMkLst>
          <pc:docMk/>
          <pc:sldMk cId="2469376710" sldId="1067"/>
        </pc:sldMkLst>
      </pc:sldChg>
      <pc:sldChg chg="addSp delSp modSp mod">
        <pc:chgData name="Abbas Kassem" userId="b5422da9-d130-411e-8a14-2c174765e2f3" providerId="ADAL" clId="{E0B55667-736B-3C4B-A239-E15D3A539A86}" dt="2024-04-29T23:01:38.466" v="221"/>
        <pc:sldMkLst>
          <pc:docMk/>
          <pc:sldMk cId="1600594350" sldId="1653"/>
        </pc:sldMkLst>
      </pc:sldChg>
      <pc:sldChg chg="addSp delSp modSp mod delAnim modAnim">
        <pc:chgData name="Abbas Kassem" userId="b5422da9-d130-411e-8a14-2c174765e2f3" providerId="ADAL" clId="{E0B55667-736B-3C4B-A239-E15D3A539A86}" dt="2024-04-29T23:16:43.740" v="350" actId="13926"/>
        <pc:sldMkLst>
          <pc:docMk/>
          <pc:sldMk cId="2828639446" sldId="1670"/>
        </pc:sldMkLst>
      </pc:sldChg>
      <pc:sldChg chg="addSp delSp modSp mod">
        <pc:chgData name="Abbas Kassem" userId="b5422da9-d130-411e-8a14-2c174765e2f3" providerId="ADAL" clId="{E0B55667-736B-3C4B-A239-E15D3A539A86}" dt="2024-04-29T23:01:36.070" v="219"/>
        <pc:sldMkLst>
          <pc:docMk/>
          <pc:sldMk cId="1875021238" sldId="1708"/>
        </pc:sldMkLst>
      </pc:sldChg>
      <pc:sldChg chg="addSp delSp modSp mod">
        <pc:chgData name="Abbas Kassem" userId="b5422da9-d130-411e-8a14-2c174765e2f3" providerId="ADAL" clId="{E0B55667-736B-3C4B-A239-E15D3A539A86}" dt="2024-04-23T23:12:37.592" v="101"/>
        <pc:sldMkLst>
          <pc:docMk/>
          <pc:sldMk cId="3097061799" sldId="1722"/>
        </pc:sldMkLst>
      </pc:sldChg>
      <pc:sldChg chg="addSp delSp modSp mod modAnim">
        <pc:chgData name="Abbas Kassem" userId="b5422da9-d130-411e-8a14-2c174765e2f3" providerId="ADAL" clId="{E0B55667-736B-3C4B-A239-E15D3A539A86}" dt="2024-04-23T23:15:02.494" v="155"/>
        <pc:sldMkLst>
          <pc:docMk/>
          <pc:sldMk cId="420737355" sldId="1741"/>
        </pc:sldMkLst>
      </pc:sldChg>
      <pc:sldChg chg="addSp delSp modSp mod">
        <pc:chgData name="Abbas Kassem" userId="b5422da9-d130-411e-8a14-2c174765e2f3" providerId="ADAL" clId="{E0B55667-736B-3C4B-A239-E15D3A539A86}" dt="2024-04-23T23:13:17.634" v="121"/>
        <pc:sldMkLst>
          <pc:docMk/>
          <pc:sldMk cId="1014256085" sldId="1749"/>
        </pc:sldMkLst>
      </pc:sldChg>
      <pc:sldChg chg="modSp mod">
        <pc:chgData name="Abbas Kassem" userId="b5422da9-d130-411e-8a14-2c174765e2f3" providerId="ADAL" clId="{E0B55667-736B-3C4B-A239-E15D3A539A86}" dt="2024-04-29T23:01:29.923" v="217" actId="1037"/>
        <pc:sldMkLst>
          <pc:docMk/>
          <pc:sldMk cId="452981664" sldId="1753"/>
        </pc:sldMkLst>
      </pc:sldChg>
      <pc:sldChg chg="addSp delSp modSp add mod chgLayout">
        <pc:chgData name="Abbas Kassem" userId="b5422da9-d130-411e-8a14-2c174765e2f3" providerId="ADAL" clId="{E0B55667-736B-3C4B-A239-E15D3A539A86}" dt="2024-05-02T05:40:33.369" v="447" actId="6264"/>
        <pc:sldMkLst>
          <pc:docMk/>
          <pc:sldMk cId="2523779614" sldId="1765"/>
        </pc:sldMkLst>
      </pc:sldChg>
      <pc:sldChg chg="addSp delSp modSp add mod modClrScheme chgLayout">
        <pc:chgData name="Abbas Kassem" userId="b5422da9-d130-411e-8a14-2c174765e2f3" providerId="ADAL" clId="{E0B55667-736B-3C4B-A239-E15D3A539A86}" dt="2024-05-02T05:48:17.461" v="515" actId="6264"/>
        <pc:sldMkLst>
          <pc:docMk/>
          <pc:sldMk cId="2461042309" sldId="1766"/>
        </pc:sldMkLst>
      </pc:sldChg>
      <pc:sldChg chg="addSp delSp modSp add mod chgLayout">
        <pc:chgData name="Abbas Kassem" userId="b5422da9-d130-411e-8a14-2c174765e2f3" providerId="ADAL" clId="{E0B55667-736B-3C4B-A239-E15D3A539A86}" dt="2024-05-02T05:40:10.447" v="445" actId="478"/>
        <pc:sldMkLst>
          <pc:docMk/>
          <pc:sldMk cId="2857770934" sldId="1767"/>
        </pc:sldMkLst>
      </pc:sldChg>
      <pc:sldChg chg="addSp delSp modSp mod">
        <pc:chgData name="Abbas Kassem" userId="b5422da9-d130-411e-8a14-2c174765e2f3" providerId="ADAL" clId="{E0B55667-736B-3C4B-A239-E15D3A539A86}" dt="2024-04-23T23:12:44.547" v="104"/>
        <pc:sldMkLst>
          <pc:docMk/>
          <pc:sldMk cId="1413607929" sldId="1774"/>
        </pc:sldMkLst>
      </pc:sldChg>
      <pc:sldChg chg="addSp delSp modSp mod">
        <pc:chgData name="Abbas Kassem" userId="b5422da9-d130-411e-8a14-2c174765e2f3" providerId="ADAL" clId="{E0B55667-736B-3C4B-A239-E15D3A539A86}" dt="2024-04-23T23:12:50.769" v="107"/>
        <pc:sldMkLst>
          <pc:docMk/>
          <pc:sldMk cId="3702212576" sldId="1775"/>
        </pc:sldMkLst>
      </pc:sldChg>
      <pc:sldChg chg="addSp delSp modSp mod">
        <pc:chgData name="Abbas Kassem" userId="b5422da9-d130-411e-8a14-2c174765e2f3" providerId="ADAL" clId="{E0B55667-736B-3C4B-A239-E15D3A539A86}" dt="2024-04-23T23:12:55.485" v="110" actId="478"/>
        <pc:sldMkLst>
          <pc:docMk/>
          <pc:sldMk cId="3858183350" sldId="1776"/>
        </pc:sldMkLst>
      </pc:sldChg>
      <pc:sldChg chg="addSp delSp modSp mod">
        <pc:chgData name="Abbas Kassem" userId="b5422da9-d130-411e-8a14-2c174765e2f3" providerId="ADAL" clId="{E0B55667-736B-3C4B-A239-E15D3A539A86}" dt="2024-04-23T23:13:01.713" v="113"/>
        <pc:sldMkLst>
          <pc:docMk/>
          <pc:sldMk cId="2297157566" sldId="1777"/>
        </pc:sldMkLst>
      </pc:sldChg>
      <pc:sldChg chg="addSp delSp modSp mod">
        <pc:chgData name="Abbas Kassem" userId="b5422da9-d130-411e-8a14-2c174765e2f3" providerId="ADAL" clId="{E0B55667-736B-3C4B-A239-E15D3A539A86}" dt="2024-04-23T23:13:06.226" v="116"/>
        <pc:sldMkLst>
          <pc:docMk/>
          <pc:sldMk cId="3894141782" sldId="1778"/>
        </pc:sldMkLst>
      </pc:sldChg>
      <pc:sldChg chg="addSp delSp modSp mod">
        <pc:chgData name="Abbas Kassem" userId="b5422da9-d130-411e-8a14-2c174765e2f3" providerId="ADAL" clId="{E0B55667-736B-3C4B-A239-E15D3A539A86}" dt="2024-04-23T23:13:12.739" v="119"/>
        <pc:sldMkLst>
          <pc:docMk/>
          <pc:sldMk cId="4195066246" sldId="1779"/>
        </pc:sldMkLst>
      </pc:sldChg>
      <pc:sldChg chg="addSp delSp modSp mod">
        <pc:chgData name="Abbas Kassem" userId="b5422da9-d130-411e-8a14-2c174765e2f3" providerId="ADAL" clId="{E0B55667-736B-3C4B-A239-E15D3A539A86}" dt="2024-04-23T23:13:20.248" v="123"/>
        <pc:sldMkLst>
          <pc:docMk/>
          <pc:sldMk cId="2593862395" sldId="1780"/>
        </pc:sldMkLst>
      </pc:sldChg>
      <pc:sldChg chg="addSp delSp modSp mod">
        <pc:chgData name="Abbas Kassem" userId="b5422da9-d130-411e-8a14-2c174765e2f3" providerId="ADAL" clId="{E0B55667-736B-3C4B-A239-E15D3A539A86}" dt="2024-04-23T23:13:22.630" v="125"/>
        <pc:sldMkLst>
          <pc:docMk/>
          <pc:sldMk cId="1346632553" sldId="1781"/>
        </pc:sldMkLst>
      </pc:sldChg>
      <pc:sldChg chg="addSp delSp modSp mod">
        <pc:chgData name="Abbas Kassem" userId="b5422da9-d130-411e-8a14-2c174765e2f3" providerId="ADAL" clId="{E0B55667-736B-3C4B-A239-E15D3A539A86}" dt="2024-04-23T23:13:25.700" v="127"/>
        <pc:sldMkLst>
          <pc:docMk/>
          <pc:sldMk cId="2604149346" sldId="1782"/>
        </pc:sldMkLst>
      </pc:sldChg>
      <pc:sldChg chg="addSp delSp modSp mod">
        <pc:chgData name="Abbas Kassem" userId="b5422da9-d130-411e-8a14-2c174765e2f3" providerId="ADAL" clId="{E0B55667-736B-3C4B-A239-E15D3A539A86}" dt="2024-04-23T23:39:52.859" v="180" actId="1076"/>
        <pc:sldMkLst>
          <pc:docMk/>
          <pc:sldMk cId="3828614129" sldId="1783"/>
        </pc:sldMkLst>
      </pc:sldChg>
      <pc:sldChg chg="addSp delSp modSp mod">
        <pc:chgData name="Abbas Kassem" userId="b5422da9-d130-411e-8a14-2c174765e2f3" providerId="ADAL" clId="{E0B55667-736B-3C4B-A239-E15D3A539A86}" dt="2024-04-23T23:13:31.197" v="131"/>
        <pc:sldMkLst>
          <pc:docMk/>
          <pc:sldMk cId="661254123" sldId="1784"/>
        </pc:sldMkLst>
      </pc:sldChg>
      <pc:sldChg chg="addSp delSp modSp mod">
        <pc:chgData name="Abbas Kassem" userId="b5422da9-d130-411e-8a14-2c174765e2f3" providerId="ADAL" clId="{E0B55667-736B-3C4B-A239-E15D3A539A86}" dt="2024-04-23T23:13:35.405" v="133"/>
        <pc:sldMkLst>
          <pc:docMk/>
          <pc:sldMk cId="174548853" sldId="1785"/>
        </pc:sldMkLst>
      </pc:sldChg>
      <pc:sldChg chg="modSp mod">
        <pc:chgData name="Abbas Kassem" userId="b5422da9-d130-411e-8a14-2c174765e2f3" providerId="ADAL" clId="{E0B55667-736B-3C4B-A239-E15D3A539A86}" dt="2024-04-23T23:15:50.169" v="171" actId="1076"/>
        <pc:sldMkLst>
          <pc:docMk/>
          <pc:sldMk cId="2466462266" sldId="1786"/>
        </pc:sldMkLst>
      </pc:sldChg>
      <pc:sldChg chg="del">
        <pc:chgData name="Abbas Kassem" userId="b5422da9-d130-411e-8a14-2c174765e2f3" providerId="ADAL" clId="{E0B55667-736B-3C4B-A239-E15D3A539A86}" dt="2024-04-23T23:08:11.696" v="1" actId="2696"/>
        <pc:sldMkLst>
          <pc:docMk/>
          <pc:sldMk cId="2355140861" sldId="1787"/>
        </pc:sldMkLst>
      </pc:sldChg>
      <pc:sldChg chg="addSp delSp modSp add mod">
        <pc:chgData name="Abbas Kassem" userId="b5422da9-d130-411e-8a14-2c174765e2f3" providerId="ADAL" clId="{E0B55667-736B-3C4B-A239-E15D3A539A86}" dt="2024-04-29T23:08:15.921" v="330"/>
        <pc:sldMkLst>
          <pc:docMk/>
          <pc:sldMk cId="3831091944" sldId="1788"/>
        </pc:sldMkLst>
      </pc:sldChg>
      <pc:sldMasterChg chg="addSldLayout delSldLayout modSldLayout sldLayoutOrd">
        <pc:chgData name="Abbas Kassem" userId="b5422da9-d130-411e-8a14-2c174765e2f3" providerId="ADAL" clId="{E0B55667-736B-3C4B-A239-E15D3A539A86}" dt="2024-05-02T05:49:00.310" v="521" actId="13926"/>
        <pc:sldMasterMkLst>
          <pc:docMk/>
          <pc:sldMasterMk cId="2142349000" sldId="2147486213"/>
        </pc:sldMasterMkLst>
        <pc:sldLayoutChg chg="add del">
          <pc:chgData name="Abbas Kassem" userId="b5422da9-d130-411e-8a14-2c174765e2f3" providerId="ADAL" clId="{E0B55667-736B-3C4B-A239-E15D3A539A86}" dt="2024-04-29T23:08:05.746" v="325" actId="2696"/>
          <pc:sldLayoutMkLst>
            <pc:docMk/>
            <pc:sldMasterMk cId="2142349000" sldId="2147486213"/>
            <pc:sldLayoutMk cId="423849356" sldId="2147486214"/>
          </pc:sldLayoutMkLst>
        </pc:sldLayoutChg>
        <pc:sldLayoutChg chg="modSp mod">
          <pc:chgData name="Abbas Kassem" userId="b5422da9-d130-411e-8a14-2c174765e2f3" providerId="ADAL" clId="{E0B55667-736B-3C4B-A239-E15D3A539A86}" dt="2024-04-23T23:09:17.966" v="4" actId="207"/>
          <pc:sldLayoutMkLst>
            <pc:docMk/>
            <pc:sldMasterMk cId="2142349000" sldId="2147486213"/>
            <pc:sldLayoutMk cId="2256574191" sldId="2147486216"/>
          </pc:sldLayoutMkLst>
        </pc:sldLayoutChg>
        <pc:sldLayoutChg chg="modSp mod">
          <pc:chgData name="Abbas Kassem" userId="b5422da9-d130-411e-8a14-2c174765e2f3" providerId="ADAL" clId="{E0B55667-736B-3C4B-A239-E15D3A539A86}" dt="2024-04-23T23:09:24.750" v="5" actId="207"/>
          <pc:sldLayoutMkLst>
            <pc:docMk/>
            <pc:sldMasterMk cId="2142349000" sldId="2147486213"/>
            <pc:sldLayoutMk cId="3408793107" sldId="2147486217"/>
          </pc:sldLayoutMkLst>
        </pc:sldLayoutChg>
        <pc:sldLayoutChg chg="modSp mod">
          <pc:chgData name="Abbas Kassem" userId="b5422da9-d130-411e-8a14-2c174765e2f3" providerId="ADAL" clId="{E0B55667-736B-3C4B-A239-E15D3A539A86}" dt="2024-04-23T23:09:28.333" v="6" actId="207"/>
          <pc:sldLayoutMkLst>
            <pc:docMk/>
            <pc:sldMasterMk cId="2142349000" sldId="2147486213"/>
            <pc:sldLayoutMk cId="3545478924" sldId="2147486228"/>
          </pc:sldLayoutMkLst>
        </pc:sldLayoutChg>
        <pc:sldLayoutChg chg="modSp mod">
          <pc:chgData name="Abbas Kassem" userId="b5422da9-d130-411e-8a14-2c174765e2f3" providerId="ADAL" clId="{E0B55667-736B-3C4B-A239-E15D3A539A86}" dt="2024-04-23T23:09:30.949" v="7" actId="207"/>
          <pc:sldLayoutMkLst>
            <pc:docMk/>
            <pc:sldMasterMk cId="2142349000" sldId="2147486213"/>
            <pc:sldLayoutMk cId="763376827" sldId="2147486229"/>
          </pc:sldLayoutMkLst>
        </pc:sldLayoutChg>
        <pc:sldLayoutChg chg="modSp mod">
          <pc:chgData name="Abbas Kassem" userId="b5422da9-d130-411e-8a14-2c174765e2f3" providerId="ADAL" clId="{E0B55667-736B-3C4B-A239-E15D3A539A86}" dt="2024-04-23T23:09:34.733" v="8" actId="207"/>
          <pc:sldLayoutMkLst>
            <pc:docMk/>
            <pc:sldMasterMk cId="2142349000" sldId="2147486213"/>
            <pc:sldLayoutMk cId="1532417305" sldId="2147486230"/>
          </pc:sldLayoutMkLst>
        </pc:sldLayoutChg>
        <pc:sldLayoutChg chg="modSp mod">
          <pc:chgData name="Abbas Kassem" userId="b5422da9-d130-411e-8a14-2c174765e2f3" providerId="ADAL" clId="{E0B55667-736B-3C4B-A239-E15D3A539A86}" dt="2024-04-23T23:09:37.899" v="9" actId="207"/>
          <pc:sldLayoutMkLst>
            <pc:docMk/>
            <pc:sldMasterMk cId="2142349000" sldId="2147486213"/>
            <pc:sldLayoutMk cId="1632541466" sldId="2147486231"/>
          </pc:sldLayoutMkLst>
        </pc:sldLayoutChg>
        <pc:sldLayoutChg chg="modSp mod">
          <pc:chgData name="Abbas Kassem" userId="b5422da9-d130-411e-8a14-2c174765e2f3" providerId="ADAL" clId="{E0B55667-736B-3C4B-A239-E15D3A539A86}" dt="2024-04-23T23:09:43.766" v="11" actId="207"/>
          <pc:sldLayoutMkLst>
            <pc:docMk/>
            <pc:sldMasterMk cId="2142349000" sldId="2147486213"/>
            <pc:sldLayoutMk cId="905465500" sldId="2147486232"/>
          </pc:sldLayoutMkLst>
        </pc:sldLayoutChg>
        <pc:sldLayoutChg chg="modSp mod">
          <pc:chgData name="Abbas Kassem" userId="b5422da9-d130-411e-8a14-2c174765e2f3" providerId="ADAL" clId="{E0B55667-736B-3C4B-A239-E15D3A539A86}" dt="2024-04-23T23:09:46.699" v="12" actId="207"/>
          <pc:sldLayoutMkLst>
            <pc:docMk/>
            <pc:sldMasterMk cId="2142349000" sldId="2147486213"/>
            <pc:sldLayoutMk cId="876568546" sldId="2147486233"/>
          </pc:sldLayoutMkLst>
        </pc:sldLayoutChg>
        <pc:sldLayoutChg chg="modSp mod">
          <pc:chgData name="Abbas Kassem" userId="b5422da9-d130-411e-8a14-2c174765e2f3" providerId="ADAL" clId="{E0B55667-736B-3C4B-A239-E15D3A539A86}" dt="2024-04-23T23:09:50.216" v="13" actId="207"/>
          <pc:sldLayoutMkLst>
            <pc:docMk/>
            <pc:sldMasterMk cId="2142349000" sldId="2147486213"/>
            <pc:sldLayoutMk cId="2820621079" sldId="2147486236"/>
          </pc:sldLayoutMkLst>
        </pc:sldLayoutChg>
        <pc:sldLayoutChg chg="modSp mod">
          <pc:chgData name="Abbas Kassem" userId="b5422da9-d130-411e-8a14-2c174765e2f3" providerId="ADAL" clId="{E0B55667-736B-3C4B-A239-E15D3A539A86}" dt="2024-04-23T23:09:11.852" v="3" actId="207"/>
          <pc:sldLayoutMkLst>
            <pc:docMk/>
            <pc:sldMasterMk cId="2142349000" sldId="2147486213"/>
            <pc:sldLayoutMk cId="1191239313" sldId="2147486238"/>
          </pc:sldLayoutMkLst>
        </pc:sldLayoutChg>
        <pc:sldLayoutChg chg="modSp mod">
          <pc:chgData name="Abbas Kassem" userId="b5422da9-d130-411e-8a14-2c174765e2f3" providerId="ADAL" clId="{E0B55667-736B-3C4B-A239-E15D3A539A86}" dt="2024-04-23T23:09:53.399" v="14" actId="207"/>
          <pc:sldLayoutMkLst>
            <pc:docMk/>
            <pc:sldMasterMk cId="2142349000" sldId="2147486213"/>
            <pc:sldLayoutMk cId="537284870" sldId="2147486239"/>
          </pc:sldLayoutMkLst>
        </pc:sldLayoutChg>
        <pc:sldLayoutChg chg="modSp mod">
          <pc:chgData name="Abbas Kassem" userId="b5422da9-d130-411e-8a14-2c174765e2f3" providerId="ADAL" clId="{E0B55667-736B-3C4B-A239-E15D3A539A86}" dt="2024-04-23T23:09:56.933" v="15" actId="207"/>
          <pc:sldLayoutMkLst>
            <pc:docMk/>
            <pc:sldMasterMk cId="2142349000" sldId="2147486213"/>
            <pc:sldLayoutMk cId="4217313896" sldId="2147486240"/>
          </pc:sldLayoutMkLst>
        </pc:sldLayoutChg>
        <pc:sldLayoutChg chg="modSp mod">
          <pc:chgData name="Abbas Kassem" userId="b5422da9-d130-411e-8a14-2c174765e2f3" providerId="ADAL" clId="{E0B55667-736B-3C4B-A239-E15D3A539A86}" dt="2024-04-23T23:09:59.432" v="16" actId="207"/>
          <pc:sldLayoutMkLst>
            <pc:docMk/>
            <pc:sldMasterMk cId="2142349000" sldId="2147486213"/>
            <pc:sldLayoutMk cId="1896615438" sldId="2147486241"/>
          </pc:sldLayoutMkLst>
        </pc:sldLayoutChg>
        <pc:sldLayoutChg chg="modSp mod">
          <pc:chgData name="Abbas Kassem" userId="b5422da9-d130-411e-8a14-2c174765e2f3" providerId="ADAL" clId="{E0B55667-736B-3C4B-A239-E15D3A539A86}" dt="2024-04-23T23:10:05.566" v="18" actId="207"/>
          <pc:sldLayoutMkLst>
            <pc:docMk/>
            <pc:sldMasterMk cId="2142349000" sldId="2147486213"/>
            <pc:sldLayoutMk cId="162852091" sldId="2147486242"/>
          </pc:sldLayoutMkLst>
        </pc:sldLayoutChg>
        <pc:sldLayoutChg chg="modSp mod">
          <pc:chgData name="Abbas Kassem" userId="b5422da9-d130-411e-8a14-2c174765e2f3" providerId="ADAL" clId="{E0B55667-736B-3C4B-A239-E15D3A539A86}" dt="2024-04-23T23:10:08.465" v="19" actId="207"/>
          <pc:sldLayoutMkLst>
            <pc:docMk/>
            <pc:sldMasterMk cId="2142349000" sldId="2147486213"/>
            <pc:sldLayoutMk cId="2141611850" sldId="2147486243"/>
          </pc:sldLayoutMkLst>
        </pc:sldLayoutChg>
        <pc:sldLayoutChg chg="modSp mod">
          <pc:chgData name="Abbas Kassem" userId="b5422da9-d130-411e-8a14-2c174765e2f3" providerId="ADAL" clId="{E0B55667-736B-3C4B-A239-E15D3A539A86}" dt="2024-04-23T23:10:11.233" v="20" actId="207"/>
          <pc:sldLayoutMkLst>
            <pc:docMk/>
            <pc:sldMasterMk cId="2142349000" sldId="2147486213"/>
            <pc:sldLayoutMk cId="2430126469" sldId="2147486244"/>
          </pc:sldLayoutMkLst>
        </pc:sldLayoutChg>
        <pc:sldLayoutChg chg="modSp mod">
          <pc:chgData name="Abbas Kassem" userId="b5422da9-d130-411e-8a14-2c174765e2f3" providerId="ADAL" clId="{E0B55667-736B-3C4B-A239-E15D3A539A86}" dt="2024-04-23T23:10:14.549" v="21" actId="207"/>
          <pc:sldLayoutMkLst>
            <pc:docMk/>
            <pc:sldMasterMk cId="2142349000" sldId="2147486213"/>
            <pc:sldLayoutMk cId="1567463369" sldId="2147486246"/>
          </pc:sldLayoutMkLst>
        </pc:sldLayoutChg>
        <pc:sldLayoutChg chg="modSp mod">
          <pc:chgData name="Abbas Kassem" userId="b5422da9-d130-411e-8a14-2c174765e2f3" providerId="ADAL" clId="{E0B55667-736B-3C4B-A239-E15D3A539A86}" dt="2024-04-23T23:10:24.435" v="26" actId="207"/>
          <pc:sldLayoutMkLst>
            <pc:docMk/>
            <pc:sldMasterMk cId="2142349000" sldId="2147486213"/>
            <pc:sldLayoutMk cId="1040608214" sldId="2147486247"/>
          </pc:sldLayoutMkLst>
        </pc:sldLayoutChg>
        <pc:sldLayoutChg chg="modSp mod">
          <pc:chgData name="Abbas Kassem" userId="b5422da9-d130-411e-8a14-2c174765e2f3" providerId="ADAL" clId="{E0B55667-736B-3C4B-A239-E15D3A539A86}" dt="2024-04-23T23:10:27.501" v="27" actId="207"/>
          <pc:sldLayoutMkLst>
            <pc:docMk/>
            <pc:sldMasterMk cId="2142349000" sldId="2147486213"/>
            <pc:sldLayoutMk cId="3112516770" sldId="2147486248"/>
          </pc:sldLayoutMkLst>
        </pc:sldLayoutChg>
        <pc:sldLayoutChg chg="modSp mod">
          <pc:chgData name="Abbas Kassem" userId="b5422da9-d130-411e-8a14-2c174765e2f3" providerId="ADAL" clId="{E0B55667-736B-3C4B-A239-E15D3A539A86}" dt="2024-04-23T23:10:30.667" v="28" actId="207"/>
          <pc:sldLayoutMkLst>
            <pc:docMk/>
            <pc:sldMasterMk cId="2142349000" sldId="2147486213"/>
            <pc:sldLayoutMk cId="621919296" sldId="2147486249"/>
          </pc:sldLayoutMkLst>
        </pc:sldLayoutChg>
        <pc:sldLayoutChg chg="modSp mod">
          <pc:chgData name="Abbas Kassem" userId="b5422da9-d130-411e-8a14-2c174765e2f3" providerId="ADAL" clId="{E0B55667-736B-3C4B-A239-E15D3A539A86}" dt="2024-04-23T23:10:36.518" v="30" actId="207"/>
          <pc:sldLayoutMkLst>
            <pc:docMk/>
            <pc:sldMasterMk cId="2142349000" sldId="2147486213"/>
            <pc:sldLayoutMk cId="1821981783" sldId="2147486250"/>
          </pc:sldLayoutMkLst>
        </pc:sldLayoutChg>
        <pc:sldLayoutChg chg="modSp mod">
          <pc:chgData name="Abbas Kassem" userId="b5422da9-d130-411e-8a14-2c174765e2f3" providerId="ADAL" clId="{E0B55667-736B-3C4B-A239-E15D3A539A86}" dt="2024-04-23T23:10:20.317" v="23" actId="207"/>
          <pc:sldLayoutMkLst>
            <pc:docMk/>
            <pc:sldMasterMk cId="2142349000" sldId="2147486213"/>
            <pc:sldLayoutMk cId="2598311182" sldId="2147486251"/>
          </pc:sldLayoutMkLst>
        </pc:sldLayoutChg>
        <pc:sldLayoutChg chg="add del">
          <pc:chgData name="Abbas Kassem" userId="b5422da9-d130-411e-8a14-2c174765e2f3" providerId="ADAL" clId="{E0B55667-736B-3C4B-A239-E15D3A539A86}" dt="2024-04-29T23:08:10.360" v="326" actId="2696"/>
          <pc:sldLayoutMkLst>
            <pc:docMk/>
            <pc:sldMasterMk cId="2142349000" sldId="2147486213"/>
            <pc:sldLayoutMk cId="1573683159" sldId="2147486252"/>
          </pc:sldLayoutMkLst>
        </pc:sldLayoutChg>
        <pc:sldLayoutChg chg="modSp mod">
          <pc:chgData name="Abbas Kassem" userId="b5422da9-d130-411e-8a14-2c174765e2f3" providerId="ADAL" clId="{E0B55667-736B-3C4B-A239-E15D3A539A86}" dt="2024-04-23T23:10:39.250" v="31" actId="207"/>
          <pc:sldLayoutMkLst>
            <pc:docMk/>
            <pc:sldMasterMk cId="2142349000" sldId="2147486213"/>
            <pc:sldLayoutMk cId="1084225233" sldId="2147486253"/>
          </pc:sldLayoutMkLst>
        </pc:sldLayoutChg>
        <pc:sldLayoutChg chg="modSp mod">
          <pc:chgData name="Abbas Kassem" userId="b5422da9-d130-411e-8a14-2c174765e2f3" providerId="ADAL" clId="{E0B55667-736B-3C4B-A239-E15D3A539A86}" dt="2024-04-23T23:10:17.053" v="22" actId="207"/>
          <pc:sldLayoutMkLst>
            <pc:docMk/>
            <pc:sldMasterMk cId="2142349000" sldId="2147486213"/>
            <pc:sldLayoutMk cId="278159055" sldId="2147486254"/>
          </pc:sldLayoutMkLst>
        </pc:sldLayoutChg>
        <pc:sldLayoutChg chg="modSp mod">
          <pc:chgData name="Abbas Kassem" userId="b5422da9-d130-411e-8a14-2c174765e2f3" providerId="ADAL" clId="{E0B55667-736B-3C4B-A239-E15D3A539A86}" dt="2024-04-23T23:10:02.450" v="17" actId="207"/>
          <pc:sldLayoutMkLst>
            <pc:docMk/>
            <pc:sldMasterMk cId="2142349000" sldId="2147486213"/>
            <pc:sldLayoutMk cId="2095474864" sldId="2147486255"/>
          </pc:sldLayoutMkLst>
        </pc:sldLayoutChg>
        <pc:sldLayoutChg chg="modSp mod">
          <pc:chgData name="Abbas Kassem" userId="b5422da9-d130-411e-8a14-2c174765e2f3" providerId="ADAL" clId="{E0B55667-736B-3C4B-A239-E15D3A539A86}" dt="2024-04-23T23:09:41.366" v="10" actId="207"/>
          <pc:sldLayoutMkLst>
            <pc:docMk/>
            <pc:sldMasterMk cId="2142349000" sldId="2147486213"/>
            <pc:sldLayoutMk cId="2724205479" sldId="2147486256"/>
          </pc:sldLayoutMkLst>
        </pc:sldLayoutChg>
        <pc:sldLayoutChg chg="modSp mod">
          <pc:chgData name="Abbas Kassem" userId="b5422da9-d130-411e-8a14-2c174765e2f3" providerId="ADAL" clId="{E0B55667-736B-3C4B-A239-E15D3A539A86}" dt="2024-04-23T23:10:33.883" v="29" actId="207"/>
          <pc:sldLayoutMkLst>
            <pc:docMk/>
            <pc:sldMasterMk cId="2142349000" sldId="2147486213"/>
            <pc:sldLayoutMk cId="1023046990" sldId="2147486257"/>
          </pc:sldLayoutMkLst>
        </pc:sldLayoutChg>
        <pc:sldLayoutChg chg="modSp mod">
          <pc:chgData name="Abbas Kassem" userId="b5422da9-d130-411e-8a14-2c174765e2f3" providerId="ADAL" clId="{E0B55667-736B-3C4B-A239-E15D3A539A86}" dt="2024-04-26T06:23:49.451" v="183" actId="207"/>
          <pc:sldLayoutMkLst>
            <pc:docMk/>
            <pc:sldMasterMk cId="2142349000" sldId="2147486213"/>
            <pc:sldLayoutMk cId="1377619292" sldId="2147486285"/>
          </pc:sldLayoutMkLst>
        </pc:sldLayoutChg>
        <pc:sldLayoutChg chg="addSp delSp modSp mod">
          <pc:chgData name="Abbas Kassem" userId="b5422da9-d130-411e-8a14-2c174765e2f3" providerId="ADAL" clId="{E0B55667-736B-3C4B-A239-E15D3A539A86}" dt="2024-05-02T05:40:22.916" v="446" actId="255"/>
          <pc:sldLayoutMkLst>
            <pc:docMk/>
            <pc:sldMasterMk cId="2142349000" sldId="2147486213"/>
            <pc:sldLayoutMk cId="81287354" sldId="2147486294"/>
          </pc:sldLayoutMkLst>
        </pc:sldLayoutChg>
        <pc:sldLayoutChg chg="addSp delSp modSp add mod modTransition">
          <pc:chgData name="Abbas Kassem" userId="b5422da9-d130-411e-8a14-2c174765e2f3" providerId="ADAL" clId="{E0B55667-736B-3C4B-A239-E15D3A539A86}" dt="2024-05-02T05:49:00.310" v="521" actId="13926"/>
          <pc:sldLayoutMkLst>
            <pc:docMk/>
            <pc:sldMasterMk cId="2142349000" sldId="2147486213"/>
            <pc:sldLayoutMk cId="2840333521" sldId="2147486295"/>
          </pc:sldLayoutMkLst>
        </pc:sldLayoutChg>
        <pc:sldLayoutChg chg="ord">
          <pc:chgData name="Abbas Kassem" userId="b5422da9-d130-411e-8a14-2c174765e2f3" providerId="ADAL" clId="{E0B55667-736B-3C4B-A239-E15D3A539A86}" dt="2024-04-29T23:08:02.757" v="312" actId="20578"/>
          <pc:sldLayoutMkLst>
            <pc:docMk/>
            <pc:sldMasterMk cId="2142349000" sldId="2147486213"/>
            <pc:sldLayoutMk cId="3745306198" sldId="2147486295"/>
          </pc:sldLayoutMkLst>
        </pc:sldLayoutChg>
      </pc:sldMasterChg>
      <pc:sldMasterChg chg="delSldLayout modSldLayout">
        <pc:chgData name="Abbas Kassem" userId="b5422da9-d130-411e-8a14-2c174765e2f3" providerId="ADAL" clId="{E0B55667-736B-3C4B-A239-E15D3A539A86}" dt="2024-04-29T23:06:26.534" v="278" actId="2696"/>
        <pc:sldMasterMkLst>
          <pc:docMk/>
          <pc:sldMasterMk cId="3327745774" sldId="2147486259"/>
        </pc:sldMasterMkLst>
        <pc:sldLayoutChg chg="del">
          <pc:chgData name="Abbas Kassem" userId="b5422da9-d130-411e-8a14-2c174765e2f3" providerId="ADAL" clId="{E0B55667-736B-3C4B-A239-E15D3A539A86}" dt="2024-04-29T23:06:26.534" v="278" actId="2696"/>
          <pc:sldLayoutMkLst>
            <pc:docMk/>
            <pc:sldMasterMk cId="3327745774" sldId="2147486259"/>
            <pc:sldLayoutMk cId="2134635495" sldId="2147486258"/>
          </pc:sldLayoutMkLst>
        </pc:sldLayoutChg>
        <pc:sldLayoutChg chg="modSp mod">
          <pc:chgData name="Abbas Kassem" userId="b5422da9-d130-411e-8a14-2c174765e2f3" providerId="ADAL" clId="{E0B55667-736B-3C4B-A239-E15D3A539A86}" dt="2024-04-23T23:10:46.750" v="33" actId="207"/>
          <pc:sldLayoutMkLst>
            <pc:docMk/>
            <pc:sldMasterMk cId="3327745774" sldId="2147486259"/>
            <pc:sldLayoutMk cId="58431512" sldId="2147486284"/>
          </pc:sldLayoutMkLst>
        </pc:sldLayoutChg>
        <pc:sldLayoutChg chg="del">
          <pc:chgData name="Abbas Kassem" userId="b5422da9-d130-411e-8a14-2c174765e2f3" providerId="ADAL" clId="{E0B55667-736B-3C4B-A239-E15D3A539A86}" dt="2024-04-23T23:08:11.698" v="2" actId="2696"/>
          <pc:sldLayoutMkLst>
            <pc:docMk/>
            <pc:sldMasterMk cId="3327745774" sldId="2147486259"/>
            <pc:sldLayoutMk cId="2986043252" sldId="2147486292"/>
          </pc:sldLayoutMkLst>
        </pc:sldLayoutChg>
      </pc:sldMasterChg>
      <pc:sldMasterChg chg="add del addSldLayout delSldLayout">
        <pc:chgData name="Abbas Kassem" userId="b5422da9-d130-411e-8a14-2c174765e2f3" providerId="ADAL" clId="{E0B55667-736B-3C4B-A239-E15D3A539A86}" dt="2024-04-29T23:08:03.471" v="324" actId="2696"/>
        <pc:sldMasterMkLst>
          <pc:docMk/>
          <pc:sldMasterMk cId="1496940625" sldId="2147486272"/>
        </pc:sldMasterMkLst>
        <pc:sldLayoutChg chg="add del">
          <pc:chgData name="Abbas Kassem" userId="b5422da9-d130-411e-8a14-2c174765e2f3" providerId="ADAL" clId="{E0B55667-736B-3C4B-A239-E15D3A539A86}" dt="2024-04-29T23:08:03.471" v="324" actId="2696"/>
          <pc:sldLayoutMkLst>
            <pc:docMk/>
            <pc:sldMasterMk cId="1496940625" sldId="2147486272"/>
            <pc:sldLayoutMk cId="431269326" sldId="2147486273"/>
          </pc:sldLayoutMkLst>
        </pc:sldLayoutChg>
        <pc:sldLayoutChg chg="add del">
          <pc:chgData name="Abbas Kassem" userId="b5422da9-d130-411e-8a14-2c174765e2f3" providerId="ADAL" clId="{E0B55667-736B-3C4B-A239-E15D3A539A86}" dt="2024-04-29T23:08:03.470" v="323" actId="2696"/>
          <pc:sldLayoutMkLst>
            <pc:docMk/>
            <pc:sldMasterMk cId="1496940625" sldId="2147486272"/>
            <pc:sldLayoutMk cId="2017686709" sldId="2147486274"/>
          </pc:sldLayoutMkLst>
        </pc:sldLayoutChg>
        <pc:sldLayoutChg chg="add del">
          <pc:chgData name="Abbas Kassem" userId="b5422da9-d130-411e-8a14-2c174765e2f3" providerId="ADAL" clId="{E0B55667-736B-3C4B-A239-E15D3A539A86}" dt="2024-04-29T23:08:03.470" v="322" actId="2696"/>
          <pc:sldLayoutMkLst>
            <pc:docMk/>
            <pc:sldMasterMk cId="1496940625" sldId="2147486272"/>
            <pc:sldLayoutMk cId="1440616267" sldId="2147486275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9" v="321" actId="2696"/>
          <pc:sldLayoutMkLst>
            <pc:docMk/>
            <pc:sldMasterMk cId="1496940625" sldId="2147486272"/>
            <pc:sldLayoutMk cId="315447390" sldId="2147486276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9" v="320" actId="2696"/>
          <pc:sldLayoutMkLst>
            <pc:docMk/>
            <pc:sldMasterMk cId="1496940625" sldId="2147486272"/>
            <pc:sldLayoutMk cId="2039787893" sldId="2147486277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9" v="319" actId="2696"/>
          <pc:sldLayoutMkLst>
            <pc:docMk/>
            <pc:sldMasterMk cId="1496940625" sldId="2147486272"/>
            <pc:sldLayoutMk cId="896667814" sldId="2147486278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8" v="318" actId="2696"/>
          <pc:sldLayoutMkLst>
            <pc:docMk/>
            <pc:sldMasterMk cId="1496940625" sldId="2147486272"/>
            <pc:sldLayoutMk cId="3284383006" sldId="2147486279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8" v="317" actId="2696"/>
          <pc:sldLayoutMkLst>
            <pc:docMk/>
            <pc:sldMasterMk cId="1496940625" sldId="2147486272"/>
            <pc:sldLayoutMk cId="482156075" sldId="2147486280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8" v="316" actId="2696"/>
          <pc:sldLayoutMkLst>
            <pc:docMk/>
            <pc:sldMasterMk cId="1496940625" sldId="2147486272"/>
            <pc:sldLayoutMk cId="691262367" sldId="2147486281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7" v="315" actId="2696"/>
          <pc:sldLayoutMkLst>
            <pc:docMk/>
            <pc:sldMasterMk cId="1496940625" sldId="2147486272"/>
            <pc:sldLayoutMk cId="2565638913" sldId="2147486282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7" v="314" actId="2696"/>
          <pc:sldLayoutMkLst>
            <pc:docMk/>
            <pc:sldMasterMk cId="1496940625" sldId="2147486272"/>
            <pc:sldLayoutMk cId="4228156557" sldId="2147486283"/>
          </pc:sldLayoutMkLst>
        </pc:sldLayoutChg>
      </pc:sldMasterChg>
      <pc:sldMasterChg chg="add del addSldLayout delSldLayout">
        <pc:chgData name="Abbas Kassem" userId="b5422da9-d130-411e-8a14-2c174765e2f3" providerId="ADAL" clId="{E0B55667-736B-3C4B-A239-E15D3A539A86}" dt="2024-04-29T23:08:15.184" v="329" actId="2696"/>
        <pc:sldMasterMkLst>
          <pc:docMk/>
          <pc:sldMasterMk cId="1752791126" sldId="2147486286"/>
        </pc:sldMasterMkLst>
        <pc:sldLayoutChg chg="add del">
          <pc:chgData name="Abbas Kassem" userId="b5422da9-d130-411e-8a14-2c174765e2f3" providerId="ADAL" clId="{E0B55667-736B-3C4B-A239-E15D3A539A86}" dt="2024-04-29T23:08:15.184" v="328" actId="2696"/>
          <pc:sldLayoutMkLst>
            <pc:docMk/>
            <pc:sldMasterMk cId="1752791126" sldId="2147486286"/>
            <pc:sldLayoutMk cId="3852141057" sldId="2147486288"/>
          </pc:sldLayoutMkLst>
        </pc:sldLayoutChg>
        <pc:sldLayoutChg chg="add del">
          <pc:chgData name="Abbas Kassem" userId="b5422da9-d130-411e-8a14-2c174765e2f3" providerId="ADAL" clId="{E0B55667-736B-3C4B-A239-E15D3A539A86}" dt="2024-04-29T23:08:15.184" v="329" actId="2696"/>
          <pc:sldLayoutMkLst>
            <pc:docMk/>
            <pc:sldMasterMk cId="1752791126" sldId="2147486286"/>
            <pc:sldLayoutMk cId="3878351482" sldId="2147486289"/>
          </pc:sldLayoutMkLst>
        </pc:sldLayoutChg>
      </pc:sldMasterChg>
    </pc:docChg>
  </pc:docChgLst>
  <pc:docChgLst>
    <pc:chgData name="Silea Rive" userId="S::srive@goodtogreatschools.org.au::891173ba-4b43-41f1-bd85-b99557e25871" providerId="AD" clId="Web-{03CAEFDC-CC3B-8424-6391-21E7E2B19AAF}"/>
    <pc:docChg chg="modSld">
      <pc:chgData name="Silea Rive" userId="S::srive@goodtogreatschools.org.au::891173ba-4b43-41f1-bd85-b99557e25871" providerId="AD" clId="Web-{03CAEFDC-CC3B-8424-6391-21E7E2B19AAF}" dt="2025-05-05T09:10:26.381" v="79"/>
      <pc:docMkLst>
        <pc:docMk/>
      </pc:docMkLst>
      <pc:sldChg chg="addSp delSp modSp addAnim delAnim modAnim">
        <pc:chgData name="Silea Rive" userId="S::srive@goodtogreatschools.org.au::891173ba-4b43-41f1-bd85-b99557e25871" providerId="AD" clId="Web-{03CAEFDC-CC3B-8424-6391-21E7E2B19AAF}" dt="2025-05-05T09:10:26.381" v="79"/>
        <pc:sldMkLst>
          <pc:docMk/>
          <pc:sldMk cId="3660583854" sldId="1950"/>
        </pc:sldMkLst>
      </pc:sldChg>
    </pc:docChg>
  </pc:docChgLst>
  <pc:docChgLst>
    <pc:chgData name="Karin Van Voorhees" userId="1fce0afa-58cd-40cc-855e-63163bf988bf" providerId="ADAL" clId="{A3FB2EE8-8D34-664A-A58B-B6E6B6F461F6}"/>
    <pc:docChg chg="modSld">
      <pc:chgData name="Karin Van Voorhees" userId="1fce0afa-58cd-40cc-855e-63163bf988bf" providerId="ADAL" clId="{A3FB2EE8-8D34-664A-A58B-B6E6B6F461F6}" dt="2025-07-24T15:03:14.819" v="0" actId="20577"/>
      <pc:docMkLst>
        <pc:docMk/>
      </pc:docMkLst>
      <pc:sldChg chg="modSp mod">
        <pc:chgData name="Karin Van Voorhees" userId="1fce0afa-58cd-40cc-855e-63163bf988bf" providerId="ADAL" clId="{A3FB2EE8-8D34-664A-A58B-B6E6B6F461F6}" dt="2025-07-24T15:03:14.819" v="0" actId="20577"/>
        <pc:sldMkLst>
          <pc:docMk/>
          <pc:sldMk cId="2259283469" sldId="1930"/>
        </pc:sldMkLst>
      </pc:sldChg>
    </pc:docChg>
  </pc:docChgLst>
  <pc:docChgLst>
    <pc:chgData name="Duncan Hastie" userId="6b9ddfa0-3e8b-4c72-a299-e1e58d399348" providerId="ADAL" clId="{3CB24898-8A4E-5F48-B75C-4AAC908FC3A0}"/>
    <pc:docChg chg="undo custSel modMainMaster">
      <pc:chgData name="Duncan Hastie" userId="6b9ddfa0-3e8b-4c72-a299-e1e58d399348" providerId="ADAL" clId="{3CB24898-8A4E-5F48-B75C-4AAC908FC3A0}" dt="2024-07-22T06:30:02.397" v="6" actId="207"/>
      <pc:docMkLst>
        <pc:docMk/>
      </pc:docMkLst>
    </pc:docChg>
  </pc:docChgLst>
  <pc:docChgLst>
    <pc:chgData name="Molly Cassidy" userId="d9715768-0ab3-40da-bcfb-aa5473c32ede" providerId="ADAL" clId="{90533E39-C958-43C8-A7B1-0906062D78FA}"/>
    <pc:docChg chg="undo custSel addSld delSld modSld sldOrd modMainMaster modSection">
      <pc:chgData name="Molly Cassidy" userId="d9715768-0ab3-40da-bcfb-aa5473c32ede" providerId="ADAL" clId="{90533E39-C958-43C8-A7B1-0906062D78FA}" dt="2024-12-16T10:23:57.624" v="2321" actId="1036"/>
      <pc:docMkLst>
        <pc:docMk/>
      </pc:docMkLst>
      <pc:sldChg chg="modSp mod">
        <pc:chgData name="Molly Cassidy" userId="d9715768-0ab3-40da-bcfb-aa5473c32ede" providerId="ADAL" clId="{90533E39-C958-43C8-A7B1-0906062D78FA}" dt="2024-12-16T08:44:14.821" v="50" actId="14100"/>
        <pc:sldMkLst>
          <pc:docMk/>
          <pc:sldMk cId="1435093245" sldId="274"/>
        </pc:sldMkLst>
      </pc:sldChg>
      <pc:sldChg chg="modSp mod">
        <pc:chgData name="Molly Cassidy" userId="d9715768-0ab3-40da-bcfb-aa5473c32ede" providerId="ADAL" clId="{90533E39-C958-43C8-A7B1-0906062D78FA}" dt="2024-12-16T08:45:22.055" v="67" actId="3064"/>
        <pc:sldMkLst>
          <pc:docMk/>
          <pc:sldMk cId="3693335688" sldId="276"/>
        </pc:sldMkLst>
      </pc:sldChg>
      <pc:sldChg chg="modSp mod">
        <pc:chgData name="Molly Cassidy" userId="d9715768-0ab3-40da-bcfb-aa5473c32ede" providerId="ADAL" clId="{90533E39-C958-43C8-A7B1-0906062D78FA}" dt="2024-12-16T08:46:02.984" v="81" actId="14100"/>
        <pc:sldMkLst>
          <pc:docMk/>
          <pc:sldMk cId="793063824" sldId="278"/>
        </pc:sldMkLst>
      </pc:sldChg>
      <pc:sldChg chg="modSp mod">
        <pc:chgData name="Molly Cassidy" userId="d9715768-0ab3-40da-bcfb-aa5473c32ede" providerId="ADAL" clId="{90533E39-C958-43C8-A7B1-0906062D78FA}" dt="2024-12-16T09:41:16.101" v="2124" actId="6549"/>
        <pc:sldMkLst>
          <pc:docMk/>
          <pc:sldMk cId="2857357898" sldId="1862"/>
        </pc:sldMkLst>
      </pc:sldChg>
      <pc:sldChg chg="modSp mod">
        <pc:chgData name="Molly Cassidy" userId="d9715768-0ab3-40da-bcfb-aa5473c32ede" providerId="ADAL" clId="{90533E39-C958-43C8-A7B1-0906062D78FA}" dt="2024-12-16T08:49:51.825" v="192" actId="1035"/>
        <pc:sldMkLst>
          <pc:docMk/>
          <pc:sldMk cId="4129159551" sldId="1867"/>
        </pc:sldMkLst>
      </pc:sldChg>
      <pc:sldChg chg="modSp mod">
        <pc:chgData name="Molly Cassidy" userId="d9715768-0ab3-40da-bcfb-aa5473c32ede" providerId="ADAL" clId="{90533E39-C958-43C8-A7B1-0906062D78FA}" dt="2024-12-16T08:50:06.942" v="194" actId="255"/>
        <pc:sldMkLst>
          <pc:docMk/>
          <pc:sldMk cId="2379452709" sldId="1871"/>
        </pc:sldMkLst>
      </pc:sldChg>
      <pc:sldChg chg="modSp mod">
        <pc:chgData name="Molly Cassidy" userId="d9715768-0ab3-40da-bcfb-aa5473c32ede" providerId="ADAL" clId="{90533E39-C958-43C8-A7B1-0906062D78FA}" dt="2024-12-16T09:41:33.623" v="2138" actId="6549"/>
        <pc:sldMkLst>
          <pc:docMk/>
          <pc:sldMk cId="3382897787" sldId="1873"/>
        </pc:sldMkLst>
      </pc:sldChg>
      <pc:sldChg chg="modSp mod">
        <pc:chgData name="Molly Cassidy" userId="d9715768-0ab3-40da-bcfb-aa5473c32ede" providerId="ADAL" clId="{90533E39-C958-43C8-A7B1-0906062D78FA}" dt="2024-12-16T09:44:07.331" v="2307" actId="14100"/>
        <pc:sldMkLst>
          <pc:docMk/>
          <pc:sldMk cId="94192043" sldId="1874"/>
        </pc:sldMkLst>
      </pc:sldChg>
      <pc:sldChg chg="modSp mod">
        <pc:chgData name="Molly Cassidy" userId="d9715768-0ab3-40da-bcfb-aa5473c32ede" providerId="ADAL" clId="{90533E39-C958-43C8-A7B1-0906062D78FA}" dt="2024-12-16T08:50:40.632" v="205" actId="313"/>
        <pc:sldMkLst>
          <pc:docMk/>
          <pc:sldMk cId="3812399399" sldId="1875"/>
        </pc:sldMkLst>
      </pc:sldChg>
      <pc:sldChg chg="modSp mod">
        <pc:chgData name="Molly Cassidy" userId="d9715768-0ab3-40da-bcfb-aa5473c32ede" providerId="ADAL" clId="{90533E39-C958-43C8-A7B1-0906062D78FA}" dt="2024-12-16T10:23:57.624" v="2321" actId="1036"/>
        <pc:sldMkLst>
          <pc:docMk/>
          <pc:sldMk cId="4199447570" sldId="1880"/>
        </pc:sldMkLst>
      </pc:sldChg>
      <pc:sldChg chg="modSp mod">
        <pc:chgData name="Molly Cassidy" userId="d9715768-0ab3-40da-bcfb-aa5473c32ede" providerId="ADAL" clId="{90533E39-C958-43C8-A7B1-0906062D78FA}" dt="2024-12-16T08:42:52.446" v="35" actId="2711"/>
        <pc:sldMkLst>
          <pc:docMk/>
          <pc:sldMk cId="3227971034" sldId="1882"/>
        </pc:sldMkLst>
      </pc:sldChg>
      <pc:sldChg chg="ord">
        <pc:chgData name="Molly Cassidy" userId="d9715768-0ab3-40da-bcfb-aa5473c32ede" providerId="ADAL" clId="{90533E39-C958-43C8-A7B1-0906062D78FA}" dt="2024-12-16T08:39:55.511" v="0" actId="20578"/>
        <pc:sldMkLst>
          <pc:docMk/>
          <pc:sldMk cId="1297916338" sldId="1883"/>
        </pc:sldMkLst>
      </pc:sldChg>
      <pc:sldChg chg="modSp mod">
        <pc:chgData name="Molly Cassidy" userId="d9715768-0ab3-40da-bcfb-aa5473c32ede" providerId="ADAL" clId="{90533E39-C958-43C8-A7B1-0906062D78FA}" dt="2024-12-16T08:43:09.355" v="36" actId="2711"/>
        <pc:sldMkLst>
          <pc:docMk/>
          <pc:sldMk cId="3713251053" sldId="1884"/>
        </pc:sldMkLst>
      </pc:sldChg>
      <pc:sldChg chg="modSp mod">
        <pc:chgData name="Molly Cassidy" userId="d9715768-0ab3-40da-bcfb-aa5473c32ede" providerId="ADAL" clId="{90533E39-C958-43C8-A7B1-0906062D78FA}" dt="2024-12-16T09:07:52.846" v="707" actId="1036"/>
        <pc:sldMkLst>
          <pc:docMk/>
          <pc:sldMk cId="3665375356" sldId="1885"/>
        </pc:sldMkLst>
      </pc:sldChg>
      <pc:sldChg chg="modSp mod">
        <pc:chgData name="Molly Cassidy" userId="d9715768-0ab3-40da-bcfb-aa5473c32ede" providerId="ADAL" clId="{90533E39-C958-43C8-A7B1-0906062D78FA}" dt="2024-12-16T08:51:31.094" v="218" actId="1035"/>
        <pc:sldMkLst>
          <pc:docMk/>
          <pc:sldMk cId="976361908" sldId="1900"/>
        </pc:sldMkLst>
      </pc:sldChg>
      <pc:sldChg chg="modSp mod">
        <pc:chgData name="Molly Cassidy" userId="d9715768-0ab3-40da-bcfb-aa5473c32ede" providerId="ADAL" clId="{90533E39-C958-43C8-A7B1-0906062D78FA}" dt="2024-12-16T08:51:53.785" v="226" actId="1036"/>
        <pc:sldMkLst>
          <pc:docMk/>
          <pc:sldMk cId="3633684164" sldId="1902"/>
        </pc:sldMkLst>
      </pc:sldChg>
      <pc:sldChg chg="addSp delSp modSp new del mod modClrScheme chgLayout">
        <pc:chgData name="Molly Cassidy" userId="d9715768-0ab3-40da-bcfb-aa5473c32ede" providerId="ADAL" clId="{90533E39-C958-43C8-A7B1-0906062D78FA}" dt="2024-12-16T09:07:19.481" v="696" actId="2696"/>
        <pc:sldMkLst>
          <pc:docMk/>
          <pc:sldMk cId="3034027288" sldId="1903"/>
        </pc:sldMkLst>
      </pc:sldChg>
    </pc:docChg>
  </pc:docChgLst>
  <pc:docChgLst>
    <pc:chgData name="Silea Rive" userId="S::srive@goodtogreatschools.org.au::891173ba-4b43-41f1-bd85-b99557e25871" providerId="AD" clId="Web-{AFD2729F-8ED6-2C98-2F01-487DB16EE2BB}"/>
    <pc:docChg chg="modSld">
      <pc:chgData name="Silea Rive" userId="S::srive@goodtogreatschools.org.au::891173ba-4b43-41f1-bd85-b99557e25871" providerId="AD" clId="Web-{AFD2729F-8ED6-2C98-2F01-487DB16EE2BB}" dt="2025-04-29T09:58:02.656" v="28"/>
      <pc:docMkLst>
        <pc:docMk/>
      </pc:docMkLst>
      <pc:sldChg chg="modNotes">
        <pc:chgData name="Silea Rive" userId="S::srive@goodtogreatschools.org.au::891173ba-4b43-41f1-bd85-b99557e25871" providerId="AD" clId="Web-{AFD2729F-8ED6-2C98-2F01-487DB16EE2BB}" dt="2025-04-29T09:57:45.828" v="17"/>
        <pc:sldMkLst>
          <pc:docMk/>
          <pc:sldMk cId="1817055983" sldId="1946"/>
        </pc:sldMkLst>
      </pc:sldChg>
      <pc:sldChg chg="modNotes">
        <pc:chgData name="Silea Rive" userId="S::srive@goodtogreatschools.org.au::891173ba-4b43-41f1-bd85-b99557e25871" providerId="AD" clId="Web-{AFD2729F-8ED6-2C98-2F01-487DB16EE2BB}" dt="2025-04-29T09:58:02.656" v="28"/>
        <pc:sldMkLst>
          <pc:docMk/>
          <pc:sldMk cId="2821306078" sldId="1954"/>
        </pc:sldMkLst>
      </pc:sldChg>
    </pc:docChg>
  </pc:docChgLst>
  <pc:docChgLst>
    <pc:chgData name="Silea Rive" userId="S::srive@goodtogreatschools.org.au::891173ba-4b43-41f1-bd85-b99557e25871" providerId="AD" clId="Web-{6E318073-58FB-E538-F3EC-5DE900E16227}"/>
    <pc:docChg chg="modSld">
      <pc:chgData name="Silea Rive" userId="S::srive@goodtogreatschools.org.au::891173ba-4b43-41f1-bd85-b99557e25871" providerId="AD" clId="Web-{6E318073-58FB-E538-F3EC-5DE900E16227}" dt="2025-04-21T08:11:44.271" v="8" actId="20577"/>
      <pc:docMkLst>
        <pc:docMk/>
      </pc:docMkLst>
      <pc:sldChg chg="modSp">
        <pc:chgData name="Silea Rive" userId="S::srive@goodtogreatschools.org.au::891173ba-4b43-41f1-bd85-b99557e25871" providerId="AD" clId="Web-{6E318073-58FB-E538-F3EC-5DE900E16227}" dt="2025-04-21T08:11:20.332" v="0" actId="20577"/>
        <pc:sldMkLst>
          <pc:docMk/>
          <pc:sldMk cId="2130184792" sldId="1923"/>
        </pc:sldMkLst>
      </pc:sldChg>
      <pc:sldChg chg="modSp">
        <pc:chgData name="Silea Rive" userId="S::srive@goodtogreatschools.org.au::891173ba-4b43-41f1-bd85-b99557e25871" providerId="AD" clId="Web-{6E318073-58FB-E538-F3EC-5DE900E16227}" dt="2025-04-21T08:11:25.223" v="2" actId="20577"/>
        <pc:sldMkLst>
          <pc:docMk/>
          <pc:sldMk cId="1943005461" sldId="1924"/>
        </pc:sldMkLst>
      </pc:sldChg>
      <pc:sldChg chg="modSp">
        <pc:chgData name="Silea Rive" userId="S::srive@goodtogreatschools.org.au::891173ba-4b43-41f1-bd85-b99557e25871" providerId="AD" clId="Web-{6E318073-58FB-E538-F3EC-5DE900E16227}" dt="2025-04-21T08:11:30.520" v="5" actId="20577"/>
        <pc:sldMkLst>
          <pc:docMk/>
          <pc:sldMk cId="318957682" sldId="1941"/>
        </pc:sldMkLst>
      </pc:sldChg>
      <pc:sldChg chg="modSp">
        <pc:chgData name="Silea Rive" userId="S::srive@goodtogreatschools.org.au::891173ba-4b43-41f1-bd85-b99557e25871" providerId="AD" clId="Web-{6E318073-58FB-E538-F3EC-5DE900E16227}" dt="2025-04-21T08:11:35.677" v="6" actId="20577"/>
        <pc:sldMkLst>
          <pc:docMk/>
          <pc:sldMk cId="1817055983" sldId="1946"/>
        </pc:sldMkLst>
      </pc:sldChg>
      <pc:sldChg chg="modSp">
        <pc:chgData name="Silea Rive" userId="S::srive@goodtogreatschools.org.au::891173ba-4b43-41f1-bd85-b99557e25871" providerId="AD" clId="Web-{6E318073-58FB-E538-F3EC-5DE900E16227}" dt="2025-04-21T08:11:41.646" v="7" actId="20577"/>
        <pc:sldMkLst>
          <pc:docMk/>
          <pc:sldMk cId="3678674667" sldId="1952"/>
        </pc:sldMkLst>
      </pc:sldChg>
      <pc:sldChg chg="modSp">
        <pc:chgData name="Silea Rive" userId="S::srive@goodtogreatschools.org.au::891173ba-4b43-41f1-bd85-b99557e25871" providerId="AD" clId="Web-{6E318073-58FB-E538-F3EC-5DE900E16227}" dt="2025-04-21T08:11:44.271" v="8" actId="20577"/>
        <pc:sldMkLst>
          <pc:docMk/>
          <pc:sldMk cId="2821306078" sldId="1954"/>
        </pc:sldMkLst>
      </pc:sldChg>
    </pc:docChg>
  </pc:docChgLst>
  <pc:docChgLst>
    <pc:chgData name="Chantal Rae" userId="a1db561e-73a2-489d-a119-0f73c1c2f06f" providerId="ADAL" clId="{F658EAC7-8560-4002-BE83-E8DA32170ED7}"/>
    <pc:docChg chg="undo custSel addSld delSld modSld modMainMaster">
      <pc:chgData name="Chantal Rae" userId="a1db561e-73a2-489d-a119-0f73c1c2f06f" providerId="ADAL" clId="{F658EAC7-8560-4002-BE83-E8DA32170ED7}" dt="2024-01-18T05:40:19.983" v="172" actId="20577"/>
      <pc:docMkLst>
        <pc:docMk/>
      </pc:docMkLst>
      <pc:sldChg chg="addSp delSp modSp add mod">
        <pc:chgData name="Chantal Rae" userId="a1db561e-73a2-489d-a119-0f73c1c2f06f" providerId="ADAL" clId="{F658EAC7-8560-4002-BE83-E8DA32170ED7}" dt="2024-01-18T05:40:19.983" v="172" actId="20577"/>
        <pc:sldMkLst>
          <pc:docMk/>
          <pc:sldMk cId="3664517324" sldId="266"/>
        </pc:sldMkLst>
      </pc:sldChg>
      <pc:sldChg chg="del">
        <pc:chgData name="Chantal Rae" userId="a1db561e-73a2-489d-a119-0f73c1c2f06f" providerId="ADAL" clId="{F658EAC7-8560-4002-BE83-E8DA32170ED7}" dt="2024-01-18T05:38:25.226" v="139" actId="47"/>
        <pc:sldMkLst>
          <pc:docMk/>
          <pc:sldMk cId="649154963" sldId="268"/>
        </pc:sldMkLst>
      </pc:sldChg>
      <pc:sldChg chg="delCm">
        <pc:chgData name="Chantal Rae" userId="a1db561e-73a2-489d-a119-0f73c1c2f06f" providerId="ADAL" clId="{F658EAC7-8560-4002-BE83-E8DA32170ED7}" dt="2024-01-18T05:16:37.837" v="83"/>
        <pc:sldMkLst>
          <pc:docMk/>
          <pc:sldMk cId="3684464366" sldId="1673"/>
        </pc:sldMkLst>
      </pc:sldChg>
      <pc:sldMasterChg chg="modSldLayout">
        <pc:chgData name="Chantal Rae" userId="a1db561e-73a2-489d-a119-0f73c1c2f06f" providerId="ADAL" clId="{F658EAC7-8560-4002-BE83-E8DA32170ED7}" dt="2024-01-18T05:17:26.907" v="84" actId="207"/>
        <pc:sldMasterMkLst>
          <pc:docMk/>
          <pc:sldMasterMk cId="2142349000" sldId="2147486213"/>
        </pc:sldMasterMkLst>
        <pc:sldLayoutChg chg="modSp mod">
          <pc:chgData name="Chantal Rae" userId="a1db561e-73a2-489d-a119-0f73c1c2f06f" providerId="ADAL" clId="{F658EAC7-8560-4002-BE83-E8DA32170ED7}" dt="2024-01-18T05:13:05.092" v="29" actId="207"/>
          <pc:sldLayoutMkLst>
            <pc:docMk/>
            <pc:sldMasterMk cId="2142349000" sldId="2147486213"/>
            <pc:sldLayoutMk cId="2256574191" sldId="2147486216"/>
          </pc:sldLayoutMkLst>
        </pc:sldLayoutChg>
        <pc:sldLayoutChg chg="modSp mod">
          <pc:chgData name="Chantal Rae" userId="a1db561e-73a2-489d-a119-0f73c1c2f06f" providerId="ADAL" clId="{F658EAC7-8560-4002-BE83-E8DA32170ED7}" dt="2024-01-18T05:13:15.755" v="30" actId="207"/>
          <pc:sldLayoutMkLst>
            <pc:docMk/>
            <pc:sldMasterMk cId="2142349000" sldId="2147486213"/>
            <pc:sldLayoutMk cId="3408793107" sldId="2147486217"/>
          </pc:sldLayoutMkLst>
        </pc:sldLayoutChg>
        <pc:sldLayoutChg chg="modSp mod">
          <pc:chgData name="Chantal Rae" userId="a1db561e-73a2-489d-a119-0f73c1c2f06f" providerId="ADAL" clId="{F658EAC7-8560-4002-BE83-E8DA32170ED7}" dt="2024-01-18T05:13:36.371" v="31" actId="207"/>
          <pc:sldLayoutMkLst>
            <pc:docMk/>
            <pc:sldMasterMk cId="2142349000" sldId="2147486213"/>
            <pc:sldLayoutMk cId="3545478924" sldId="2147486228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3:45.212" v="33"/>
          <pc:sldLayoutMkLst>
            <pc:docMk/>
            <pc:sldMasterMk cId="2142349000" sldId="2147486213"/>
            <pc:sldLayoutMk cId="763376827" sldId="2147486229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3:48.087" v="35"/>
          <pc:sldLayoutMkLst>
            <pc:docMk/>
            <pc:sldMasterMk cId="2142349000" sldId="2147486213"/>
            <pc:sldLayoutMk cId="1532417305" sldId="2147486230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3:50.863" v="37"/>
          <pc:sldLayoutMkLst>
            <pc:docMk/>
            <pc:sldMasterMk cId="2142349000" sldId="2147486213"/>
            <pc:sldLayoutMk cId="1632541466" sldId="2147486231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4:00.624" v="41"/>
          <pc:sldLayoutMkLst>
            <pc:docMk/>
            <pc:sldMasterMk cId="2142349000" sldId="2147486213"/>
            <pc:sldLayoutMk cId="905465500" sldId="2147486232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4:03.328" v="43"/>
          <pc:sldLayoutMkLst>
            <pc:docMk/>
            <pc:sldMasterMk cId="2142349000" sldId="2147486213"/>
            <pc:sldLayoutMk cId="876568546" sldId="2147486233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4:06.070" v="45"/>
          <pc:sldLayoutMkLst>
            <pc:docMk/>
            <pc:sldMasterMk cId="2142349000" sldId="2147486213"/>
            <pc:sldLayoutMk cId="2820621079" sldId="2147486236"/>
          </pc:sldLayoutMkLst>
        </pc:sldLayoutChg>
        <pc:sldLayoutChg chg="modSp mod">
          <pc:chgData name="Chantal Rae" userId="a1db561e-73a2-489d-a119-0f73c1c2f06f" providerId="ADAL" clId="{F658EAC7-8560-4002-BE83-E8DA32170ED7}" dt="2024-01-18T05:17:26.907" v="84" actId="207"/>
          <pc:sldLayoutMkLst>
            <pc:docMk/>
            <pc:sldMasterMk cId="2142349000" sldId="2147486213"/>
            <pc:sldLayoutMk cId="1191239313" sldId="2147486238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4:08.992" v="47"/>
          <pc:sldLayoutMkLst>
            <pc:docMk/>
            <pc:sldMasterMk cId="2142349000" sldId="2147486213"/>
            <pc:sldLayoutMk cId="537284870" sldId="2147486239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4:12.118" v="49"/>
          <pc:sldLayoutMkLst>
            <pc:docMk/>
            <pc:sldMasterMk cId="2142349000" sldId="2147486213"/>
            <pc:sldLayoutMk cId="4217313896" sldId="2147486240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4:15.455" v="51"/>
          <pc:sldLayoutMkLst>
            <pc:docMk/>
            <pc:sldMasterMk cId="2142349000" sldId="2147486213"/>
            <pc:sldLayoutMk cId="1896615438" sldId="2147486241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4:23.156" v="55"/>
          <pc:sldLayoutMkLst>
            <pc:docMk/>
            <pc:sldMasterMk cId="2142349000" sldId="2147486213"/>
            <pc:sldLayoutMk cId="162852091" sldId="2147486242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4:27.334" v="57"/>
          <pc:sldLayoutMkLst>
            <pc:docMk/>
            <pc:sldMasterMk cId="2142349000" sldId="2147486213"/>
            <pc:sldLayoutMk cId="2141611850" sldId="2147486243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4:30.432" v="59"/>
          <pc:sldLayoutMkLst>
            <pc:docMk/>
            <pc:sldMasterMk cId="2142349000" sldId="2147486213"/>
            <pc:sldLayoutMk cId="2430126469" sldId="2147486244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4:33.184" v="61"/>
          <pc:sldLayoutMkLst>
            <pc:docMk/>
            <pc:sldMasterMk cId="2142349000" sldId="2147486213"/>
            <pc:sldLayoutMk cId="1567463369" sldId="2147486246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4:41.782" v="67"/>
          <pc:sldLayoutMkLst>
            <pc:docMk/>
            <pc:sldMasterMk cId="2142349000" sldId="2147486213"/>
            <pc:sldLayoutMk cId="1040608214" sldId="2147486247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4:45.057" v="69"/>
          <pc:sldLayoutMkLst>
            <pc:docMk/>
            <pc:sldMasterMk cId="2142349000" sldId="2147486213"/>
            <pc:sldLayoutMk cId="3112516770" sldId="2147486248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4:48.127" v="71"/>
          <pc:sldLayoutMkLst>
            <pc:docMk/>
            <pc:sldMasterMk cId="2142349000" sldId="2147486213"/>
            <pc:sldLayoutMk cId="621919296" sldId="2147486249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4:53.936" v="75"/>
          <pc:sldLayoutMkLst>
            <pc:docMk/>
            <pc:sldMasterMk cId="2142349000" sldId="2147486213"/>
            <pc:sldLayoutMk cId="1821981783" sldId="2147486250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4:39.086" v="65"/>
          <pc:sldLayoutMkLst>
            <pc:docMk/>
            <pc:sldMasterMk cId="2142349000" sldId="2147486213"/>
            <pc:sldLayoutMk cId="2598311182" sldId="2147486251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4:57.544" v="77"/>
          <pc:sldLayoutMkLst>
            <pc:docMk/>
            <pc:sldMasterMk cId="2142349000" sldId="2147486213"/>
            <pc:sldLayoutMk cId="1084225233" sldId="2147486253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4:36.566" v="63"/>
          <pc:sldLayoutMkLst>
            <pc:docMk/>
            <pc:sldMasterMk cId="2142349000" sldId="2147486213"/>
            <pc:sldLayoutMk cId="278159055" sldId="2147486254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4:19.752" v="53"/>
          <pc:sldLayoutMkLst>
            <pc:docMk/>
            <pc:sldMasterMk cId="2142349000" sldId="2147486213"/>
            <pc:sldLayoutMk cId="2095474864" sldId="2147486255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3:56.551" v="39"/>
          <pc:sldLayoutMkLst>
            <pc:docMk/>
            <pc:sldMasterMk cId="2142349000" sldId="2147486213"/>
            <pc:sldLayoutMk cId="2724205479" sldId="2147486256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4:51.175" v="73"/>
          <pc:sldLayoutMkLst>
            <pc:docMk/>
            <pc:sldMasterMk cId="2142349000" sldId="2147486213"/>
            <pc:sldLayoutMk cId="1023046990" sldId="2147486257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5:01.222" v="80"/>
          <pc:sldLayoutMkLst>
            <pc:docMk/>
            <pc:sldMasterMk cId="2142349000" sldId="2147486213"/>
            <pc:sldLayoutMk cId="1377619292" sldId="2147486285"/>
          </pc:sldLayoutMkLst>
        </pc:sldLayoutChg>
      </pc:sldMasterChg>
      <pc:sldMasterChg chg="modSldLayout">
        <pc:chgData name="Chantal Rae" userId="a1db561e-73a2-489d-a119-0f73c1c2f06f" providerId="ADAL" clId="{F658EAC7-8560-4002-BE83-E8DA32170ED7}" dt="2024-01-18T05:39:59.240" v="170" actId="1037"/>
        <pc:sldMasterMkLst>
          <pc:docMk/>
          <pc:sldMasterMk cId="3327745774" sldId="2147486259"/>
        </pc:sldMasterMkLst>
        <pc:sldLayoutChg chg="addSp delSp modSp mod">
          <pc:chgData name="Chantal Rae" userId="a1db561e-73a2-489d-a119-0f73c1c2f06f" providerId="ADAL" clId="{F658EAC7-8560-4002-BE83-E8DA32170ED7}" dt="2024-01-18T05:24:03.004" v="117" actId="1035"/>
          <pc:sldLayoutMkLst>
            <pc:docMk/>
            <pc:sldMasterMk cId="3327745774" sldId="2147486259"/>
            <pc:sldLayoutMk cId="58431512" sldId="2147486284"/>
          </pc:sldLayoutMkLst>
        </pc:sldLayoutChg>
        <pc:sldLayoutChg chg="modSp mod">
          <pc:chgData name="Chantal Rae" userId="a1db561e-73a2-489d-a119-0f73c1c2f06f" providerId="ADAL" clId="{F658EAC7-8560-4002-BE83-E8DA32170ED7}" dt="2024-01-18T05:39:59.240" v="170" actId="1037"/>
          <pc:sldLayoutMkLst>
            <pc:docMk/>
            <pc:sldMasterMk cId="3327745774" sldId="2147486259"/>
            <pc:sldLayoutMk cId="1876591836" sldId="2147486290"/>
          </pc:sldLayoutMkLst>
        </pc:sldLayoutChg>
      </pc:sldMasterChg>
      <pc:sldMasterChg chg="delSldLayout modSldLayout sldLayoutOrd">
        <pc:chgData name="Chantal Rae" userId="a1db561e-73a2-489d-a119-0f73c1c2f06f" providerId="ADAL" clId="{F658EAC7-8560-4002-BE83-E8DA32170ED7}" dt="2024-01-18T05:28:41.368" v="138" actId="171"/>
        <pc:sldMasterMkLst>
          <pc:docMk/>
          <pc:sldMasterMk cId="1752791126" sldId="2147486286"/>
        </pc:sldMasterMkLst>
        <pc:sldLayoutChg chg="addSp delSp modSp del mod">
          <pc:chgData name="Chantal Rae" userId="a1db561e-73a2-489d-a119-0f73c1c2f06f" providerId="ADAL" clId="{F658EAC7-8560-4002-BE83-E8DA32170ED7}" dt="2024-01-18T05:03:48.186" v="24" actId="2696"/>
          <pc:sldLayoutMkLst>
            <pc:docMk/>
            <pc:sldMasterMk cId="1752791126" sldId="2147486286"/>
            <pc:sldLayoutMk cId="1245185468" sldId="2147486287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28:41.368" v="138" actId="171"/>
          <pc:sldLayoutMkLst>
            <pc:docMk/>
            <pc:sldMasterMk cId="1752791126" sldId="2147486286"/>
            <pc:sldLayoutMk cId="3852141057" sldId="2147486288"/>
          </pc:sldLayoutMkLst>
        </pc:sldLayoutChg>
        <pc:sldLayoutChg chg="modSp del mod ord">
          <pc:chgData name="Chantal Rae" userId="a1db561e-73a2-489d-a119-0f73c1c2f06f" providerId="ADAL" clId="{F658EAC7-8560-4002-BE83-E8DA32170ED7}" dt="2024-01-18T05:19:18.067" v="93" actId="2696"/>
          <pc:sldLayoutMkLst>
            <pc:docMk/>
            <pc:sldMasterMk cId="1752791126" sldId="2147486286"/>
            <pc:sldLayoutMk cId="851683241" sldId="2147486289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26:55.986" v="134"/>
          <pc:sldLayoutMkLst>
            <pc:docMk/>
            <pc:sldMasterMk cId="1752791126" sldId="2147486286"/>
            <pc:sldLayoutMk cId="3878351482" sldId="2147486289"/>
          </pc:sldLayoutMkLst>
        </pc:sldLayoutChg>
        <pc:sldLayoutChg chg="del">
          <pc:chgData name="Chantal Rae" userId="a1db561e-73a2-489d-a119-0f73c1c2f06f" providerId="ADAL" clId="{F658EAC7-8560-4002-BE83-E8DA32170ED7}" dt="2024-01-18T05:19:15.443" v="92" actId="2696"/>
          <pc:sldLayoutMkLst>
            <pc:docMk/>
            <pc:sldMasterMk cId="1752791126" sldId="2147486286"/>
            <pc:sldLayoutMk cId="2318419478" sldId="2147486290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5T15:42:48.17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535 94 24575,'-21'5'0,"5"-4"0,1 8 0,0-3 0,3 0 0,-8 3 0,9-8 0,-4 13 0,0-12 0,3 12 0,-8-8 0,9 4 0,-5 0 0,1 1 0,8-1 0,-11 0 0,11 1 0,-8-1 0,0 5 0,3-4 0,-3 4 0,0 0 0,3-3 0,-3 2 0,0 1 0,3-3 0,-3-2 0,5 4 0,-1-7 0,1 8 0,-1-5 0,5 0 0,-3 1 0,3-1 0,0 0 0,-3 1 0,8 3 0,-9-2 0,4 3 0,1-5 0,0 0 0,0 1 0,4-1 0,-8 0 0,8 5 0,-9-3 0,9 3 0,-4-5 0,5 0 0,0 1 0,-4-1 0,3 0 0,-4 1 0,5-1 0,0 0 0,0 1 0,0-1 0,0 5 0,0 12 0,0-8 0,0 22 0,0-22 0,0 13 0,0-12 0,0 1 0,0-5 0,4 4 0,-2-9 0,2 8 0,1-7 0,-4 3 0,4-5 0,-5 0 0,0 1 0,0-1 0,0 0 0,0 1 0,4-6 0,-3 5 0,4-5 0,-5 6 0,0-1 0,0 0 0,0 1 0,4-1 0,-2 0 0,2 1 0,-4-1 0,0 0 0,0 1 0,0-1 0,5 0 0,-4 1 0,3-1 0,-4 0 0,0 0 0,0 1 0,5-1 0,-4 0 0,4 1 0,-1-1 0,-2 0 0,7 1 0,-8-1 0,3 0 0,1 1 0,-4-1 0,8 0 0,-3 1 0,0 4 0,3-4 0,-8 4 0,8-5 0,-8 1 0,9 3 0,-5-2 0,1 3 0,3-9 0,-8 7 0,9-10 0,-9 10 0,8-7 0,-8 4 0,8 1 0,-8-1 0,9 0 0,-5 1 0,1-1 0,3 0 0,-8 1 0,8-1 0,-3-4 0,5 7 0,-1-6 0,0 8 0,-4-4 0,3-1 0,-3-4 0,0 3 0,3-8 0,-8 8 0,8-8 0,-3 8 0,-1-3 0,5 4 0,-5-4 0,6 3 0,-1-3 0,0 4 0,1 1 0,-1-1 0,0 0 0,5 1 0,-3-6 0,7 9 0,-7-12 0,3 12 0,-1-13 0,2 9 0,5-5 0,0 1 0,-1-1 0,-4-1 0,-1-3 0,-4 4 0,-1-5 0,5 0 0,1 0 0,5 0 0,-5 0 0,3 0 0,-3 5 0,0-4 0,-1 3 0,-5-4 0,1 0 0,-1 0 0,0 0 0,5 0 0,-3 5 0,3-4 0,-5 4 0,0-5 0,1 0 0,-1 0 0,0 0 0,5 0 0,1 0 0,38 0 0,-29 0 0,23 0 0,-37 0 0,4 0 0,-4 0 0,4 0 0,-5 0 0,1 0 0,-1-5 0,0 4 0,1-4 0,4 0 0,-4 4 0,4-3 0,-5 4 0,1-5 0,-1 4 0,0-4 0,0 5 0,1-5 0,-1 4 0,5-3 0,-3-1 0,2 4 0,1-9 0,-3 9 0,3-4 0,-10 1 0,5 3 0,-9-9 0,8 4 0,-3 1 0,4-5 0,0 4 0,1 1 0,-1-5 0,0 9 0,1-8 0,-1 3 0,0 0 0,1 1 0,-1 1 0,0 2 0,-4-7 0,3 8 0,-8-8 0,8 3 0,-3 0 0,4-3 0,1 7 0,-1-7 0,0 8 0,1-8 0,-1 3 0,0-5 0,1 5 0,-1-3 0,0 3 0,1-4 0,-1-1 0,0-4 0,1 3 0,-6-3 0,4 0 0,2-1 0,-4 0 0,6 1 0,-7 4 0,0 1 0,3-1 0,-8 0 0,8 1 0,-7-1 0,7 1 0,-8-1 0,3 1 0,1-1 0,-4 1 0,8-5 0,-8-1 0,9-1 0,-9-13 0,8 11 0,-8-9 0,8 9 0,-8 2 0,9-4 0,-9 1 0,3 3 0,-4-2 0,5 7 0,-4-8 0,4 4 0,-5-5 0,0-11 0,0 13 0,6-22 0,-4 22 0,5-13 0,-7 11 0,0 0 0,0 0 0,0 5 0,0-4 0,0 9 0,0-9 0,0 8 0,0-7 0,0 2 0,0-3 0,0-1 0,0 4 0,0 2 0,0 5 0,0-5 0,-5 3 0,4-3 0,-4 0 0,5 3 0,0-3 0,-4 5 0,2-1 0,-2 1 0,-1-1 0,4 1 0,-4-1 0,1 1 0,2-1 0,-2 0 0,-1 1 0,4-1 0,-4 1 0,0-1 0,0 1 0,-1-1 0,-4-4 0,9 4 0,-8 0 0,8 2 0,-4 3 0,0 0 0,0-8 0,-6 7 0,1-8 0,4 5 0,-4-1 0,5 5 0,-1-3 0,-4 3 0,4-4 0,-4-1 0,-1 0 0,6 1 0,-5 4 0,4-3 0,1 3 0,-5 0 0,4-3 0,-4 3 0,4-5 0,-3 6 0,3-5 0,-5 4 0,1 1 0,-1-5 0,5 4 0,-3 0 0,3-3 0,-4 3 0,-1-4 0,1 4 0,4-3 0,-4 7 0,5-2 0,-1-1 0,-4 4 0,5-8 0,-6 7 0,1-2 0,4-1 0,-4 4 0,5-8 0,-6 7 0,1-2 0,-1-1 0,0 4 0,1-9 0,-1 9 0,1-3 0,4-1 0,-3 4 0,3-4 0,-5 5 0,1 0 0,4-5 0,-3 4 0,3-3 0,-5 4 0,1 0 0,-1-5 0,1 4 0,-1-4 0,1 5 0,-1 0 0,1 0 0,-1 0 0,1 0 0,-1 0 0,-4-5 0,3 4 0,-3-3 0,5 4 0,-1 0 0,1 0 0,-1 0 0,1 0 0,-1 0 0,1 0 0,-1 0 0,1 0 0,-1 0 0,1 0 0,-1 0 0,1 0 0,-1 0 0,1 0 0,-1 0 0,0 0 0,1 0 0,-1 0 0,1 0 0,-1 0 0,1 0 0,-1 0 0,1 4 0,-1-3 0,1 4 0,-1-5 0,1 0 0,-1 0 0,1 0 0,4 4 0,-3-2 0,3 2 0,-5-4 0,1 0 0,-1 0 0,5 5 0,-3-4 0,3 4 0,-4-5 0,-1 0 0,5 4 0,-3-3 0,3 4 0,-4-5 0,4 4 0,-4-2 0,5 2 0,-6-4 0,5 5 0,-3-4 0,3 3 0,-5 1 0,1-4 0,-1 4 0,1-1 0,-1-2 0,1 7 0,-1-4 0,5 1 0,2-1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6T05:52:57.262"/>
    </inkml:context>
    <inkml:brush xml:id="br0">
      <inkml:brushProperty name="width" value="0.2" units="cm"/>
      <inkml:brushProperty name="height" value="0.2" units="cm"/>
      <inkml:brushProperty name="color" value="#10E5B3"/>
      <inkml:brushProperty name="transparency" value="101"/>
    </inkml:brush>
  </inkml:definitions>
  <inkml:trace contextRef="#ctx0" brushRef="#br0">2983 1 8191,'19'7'0,"-1"-1"3276,1 0-1489,-5 1 1031,9 2-2818,-6 3 1719,15 1-1719,-5 0 3276,1 2 0,12 2-3044,-16-1-232,19 8 0,-12-4 0,-5-2 0,0 3 0,12 14 0,-12-14 0,-1 1-561,-9 1 0,-1-1 561,5 2 0,3 0-790,5 12 0,-2-1 790,-7-8 0,-1-1-633,4 2 0,0 2 0,-3-2 633,-9-1 0,0-1 0,10 6 0,0 2 0,-9 0 0,-3 0 0,4 0 0,0 0 0,-2 3 0,-2 0 0,-3 0 0,0 3 0,1-10 0,0 1 0,0-1-1152,-1 9 1,0 0 1151,-1-4 0,0 1 0,0-1 0,4 2 0,0-1 0,-7 2 0,0 1 0,1-11 0,1 0 0,-1 1 0,-1 11 0,-2 1 0,1-8 0,0 1 0,0-1 0,0-1 0,0-1 0,0-1-385,0 8 0,0-1 385,0 4 0,0 0 0,1-8 0,-2 0 0,-1-2 0,-2-1 0,0 1 0,-1 0 0,-2 6 0,-3-1 0,-2-4 0,0 0 0,2 4 0,1 1 0,-3-5 0,-1-2 0,2-5 0,0-2 342,6 1 1,-1 0-343,-8 4 0,-1-1 0,6-2 0,0 0 0,-7 2 0,0 0 0,4-3 0,0-2 0,-8 14 0,1-5 0,-1 0 0,0 0 0,2-4 0,-1 3 0,5 1 0,-11 1 0,11 0 0,-12 2 0,5-1 0,3-11 0,-1 1 0,-10 15 0,-5-2 0,14-6 1613,-10-6-1613,16 0 2562,-10-2-2562,7 1 2148,4-3-2148,-4-1 666,7-7-666,-5 2 0,-3 6 0,-13 7 0,5 0 0,-3-4 0,-3 7 0,0-8 0,-1 9 0,3-11 0,8-2 0,6-3 0,-2-3 0,1 5 0,2-6 0,-12 7 0,15-9 0,-9 4 0,8-5 0,-24 12 0,-5 3 0,-9 0 0,5 4 0,-14-4 0,15 4 0,-22-3 0,36-8 0,-15 1 0,18-6 0,-21 12 0,6-8 0,-9 7 0,9-8 0,1 3 0,10-6 0,-1 2 0,-5-3 0,11-1 0,-10 2 0,11-4 0,-5 2 0,6-4 0,-5 5 0,4-7 0,-5 3 0,-7-3 0,-2 3 0,-24-3 0,5-1 0,-8-4 0,4-5 0,6 1 0,-8-6 0,21 3 0,-1 0 0,-26-8-474,27 4 1,0 1 473,4 0 0,2 0 0,-33-11 0,23 4 0,1 0 0,-13-10 0,21 10 0,3-1 0,9 3 0,2-1 0,-17-11-109,17 11 0,2-1 109,-13-17 0,-4 2 0,18 12 0,0 0 0,-5-6 0,-11-7 0,15-1 0,3 17 0,0 0 0,-3-11 0,2 1 0,-9-7-213,13 9 1,1 1 212,-3-6 0,11 9 0,-1 0-126,-5 0 1,0-1 125,5-5 0,0 0 0,-2 5 0,0 0 0,2-7 0,2 0 0,-1 9 0,1 0 0,-2-11 0,1-1 0,4 8 0,0 2 0,-4-5 0,1-1 0,6 3 0,1-2 0,-4-8 0,1 0-682,3 12 1,0-1 681,0-3 0,0-4 0,0 3 0,0 8 0,0 1 0,0-7 0,0-1 0,0 2 0,0 0 0,0 2 0,0-2 0,4-8 0,0-2 0,-3 4 0,0 0 0,6 4 0,1-1 0,-4-1 0,2 0 0,1 9 0,0-1 0,2-13 0,0-2 0,-1 7 0,1 1 0,-2 2 0,2-1 0,4-8 0,-1 1 0,-2 0 0,6 0 0,1-1 0,-7-4-246,6 11 0,0-2 246,-8 8 0,1 1 0,5 0 0,0-1 0,-6 1 0,1 0 0,17-13 0,-11 0 0,-1 13 0,0 1 0,1-9 0,-1 6 0,1 1 0,7-14 0,-8 17 0,1 0 0,3 0 0,-1 1 0,6-16 0,13 5 0,-20 12 0,-1-2 0,20-16 0,0-1 0,-8 4 0,-2 6 0,1-3 377,6 3-377,-12 5 1074,16-1-1074,-16 5 1662,10-4-1662,-6 0 583,5 4-583,2-7 0,-1 8 0,-1-4 0,-8 8 0,8-6 0,-6 4 0,12-4 0,-14 7 0,14-6 0,-13 6 0,6-4 0,-8 6 0,-1-1 0,0 3 0,0-3 0,-4 4 0,9-5 0,-7 4 0,8-3 0,-6 3 0,5 0 0,-4 0 0,11-4 0,-10 5 0,5-3 0,-2 3 0,1 3 0,1-1 0,-2 4 0,0-6 0,-9 4 0,8-1 0,-3-1 0,0 3 0,4-4 0,-6 3 0,0-1 0,1 1 0,-1-1 0,-4 1 0,9 0 0,-8-1 0,15 1 0,-10-1 0,10 0 0,-10 1 0,4-1 0,0 1 0,1-1 0,1 0 0,-2 0 0,-10 3 0,3-2 0,-8 2 0,8 0 0,-8 0 0,9 0 0,-5 0 0,1-1 0,3-1 0,-3 4 0,10-4 0,-4 3 0,4-3 0,0 1 0,-9-1 0,14 1 0,7 2 0,-7-1 0,31 1 0,-30-1 0,10 2 0,-10 0 0,-4 0 0,12 0 0,2 0 0,24 0 0,-33 0 0,7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6T05:55:20.769"/>
    </inkml:context>
    <inkml:brush xml:id="br0">
      <inkml:brushProperty name="width" value="0.5" units="cm"/>
      <inkml:brushProperty name="height" value="1" units="cm"/>
      <inkml:brushProperty name="color" value="#10E5B3"/>
      <inkml:brushProperty name="tip" value="rectangle"/>
      <inkml:brushProperty name="rasterOp" value="maskPen"/>
    </inkml:brush>
  </inkml:definitions>
  <inkml:trace contextRef="#ctx0" brushRef="#br0">1 0,'72'5,"-6"-3,-23 9,-6-10,14 11,-20-11,10 5,-12-6,0 0,-2 0,-3 5,7-4,-4 4,9-5,-14 0,12 0,-12 0,9 0,-6 0,0 0,2 0,1 0,-2 0,1 0,9 0,-16 0,15 0,-12 0,-1 0,11 0,-12 0,8 0,1 0,-3 0,3 4,0-3,-7 4,13-5,-14 0,12 0,-12 4,5-2,9 2,-11-4,11 0,-11 0,-4 0,13 0,-11 0,13 0,-14 0,12 0,-12 5,12-4,-5 3,6-4,0 0,-6 0,-2 0,3 0,-7 0,6 0,-4 0,-3 0,11 0,-10 0,7 0,-3 6,-5-5,12 4,2-5,-5 0,4 0,-8 0,2 0,0 0,2 0,5 6,-8-5,2 5,-5-6,8 0,-2 0,12 0,-7 0,-5 0,11 0,-14 0,1 0,5 0,-12 0,12 0,-6 5,1-3,13 3,-12-5,14 0,-9 5,-6-4,-2 5,0-6,-5 0,14 0,-6 0,1 0,3 0,-12 0,5 0,0 0,19 6,-13-4,18 4,-23-6,17 0,-14 0,5 0,-11 0,0 0,5 0,-1 0,-4 0,16 0,-10 0,21 0,-15 0,6 0,-7 0,-1 0,0 0,-6 0,-2 0,3 0,-7 0,6 0,8 0,-13 0,19 0,-26 0,15 0,0 0,5 0,0 0,-4 0,-4 0,6 0,1 0,7 0,-6 0,14 0,-6 0,8 0,9 0,2 0,0 0,-16 0,1 0,-10 0,-1 0,4 0,-13 0,-1 0,6 0,3 0,0 0,23 0,-20 0,20 0,-15 6,0-4,-2 4,-8-6,-6 0,5 0,-6 0,15 0,-5 0,5 0,-14 0,4 0,-4 0,14 0,-6 0,6 0,-7 0,-1 0,8 5,-6-3,23 4,-12-6,-1 0,-5 0,4 0,-13 0,11 0,-24 0,1 0,15 0,-17 0,16 0,-12-5,0 4,8-4,-2 5,-9 0,16 0,-18 0,15 0,-3 0,-9 0,13 0,-13 0,5 0,8 0,-9 0,6 0,-7 0,6 0,-7 0,9 0,-7 0,-2 0,5 0,-4 0,2 0,1 0,-3 0,3 0,0 0,-2 0,1 0,-2 0,2 0,1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2T05:54:00.232"/>
    </inkml:context>
    <inkml:brush xml:id="br0">
      <inkml:brushProperty name="width" value="0.2" units="cm"/>
      <inkml:brushProperty name="height" value="0.4" units="cm"/>
      <inkml:brushProperty name="color" value="#79F6D9"/>
      <inkml:brushProperty name="tip" value="rectangle"/>
      <inkml:brushProperty name="rasterOp" value="maskPen"/>
    </inkml:brush>
  </inkml:definitions>
  <inkml:trace contextRef="#ctx0" brushRef="#br0">1714 45,'-54'0,"1"0,6-4,-1 3,-14-9,17 9,-39-4,14-1,0 5,-14-10,32 10,-18-4,-1 5,19 0,-15 0,24 0,-6 4,3-3,4 7,-5-3,-1 9,11-8,-2 6,4-2,-1 0,1 2,2-3,9 2,-4-2,9 1,2-3,3 3,-4 1,4 0,-4 2,5-3,2 4,-1-1,1 0,1 1,-8 5,9-5,-7 9,10-12,2 10,-2-10,2 11,-3-3,3 4,0-1,1 1,2 0,-2 0,3-4,3 2,1-6,0 7,5-8,-5 4,9-5,-2 5,2-4,2 8,3-7,3 8,2-6,1 2,6 3,-6-6,11 6,-11-6,9 1,-4-1,6 1,-1-4,0 3,0-6,6 7,-9-8,8 4,3-4,-5 4,10-3,-18 2,-5-5,-6-2,4 5,9-8,11 14,5-10,-5 4,36 0,-14-3,34 5,-33-2,-9-4,5 4,-22-5,22 1,-31 1,4-6,-6 2,1-3,18 5,3-4,6 4,31-5,11 0,-47 0,2 0,21 0,-1 0,17 0,-21 0,-2 0,10 0,5 0,-21 0,-18 0,4-4,-22 0,2-4,-13-2,4 2,-5-5,5 2,5-4,3-5,2 2,-4-2,12-7,-14 10,13-10,-24 13,3 0,-8 4,1-2,-1 2,2-13,-5 7,1-11,-4 8,0 1,0-4,-3 3,-6-9,-3 4,-10-11,6 15,-11-16,1 13,-14-15,-6 2,-4 0,-14-1,6 6,-13-2,8 7,13 2,-3 4,22 7,-14-5,15 9,-11-5,7 6,0-1,-6 0,4 0,-10 0,10 4,-4-3,-1-2,6 4,-1-5,8 6,0 1,-1-3,-5 2,5 0,-5-2,-7 6,-17-8,-7 3,-13-1,41 3,2 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2T05:54:04.489"/>
    </inkml:context>
    <inkml:brush xml:id="br0">
      <inkml:brushProperty name="width" value="0.2" units="cm"/>
      <inkml:brushProperty name="height" value="0.4" units="cm"/>
      <inkml:brushProperty name="color" value="#79F6D9"/>
      <inkml:brushProperty name="tip" value="rectangle"/>
      <inkml:brushProperty name="rasterOp" value="maskPen"/>
    </inkml:brush>
  </inkml:definitions>
  <inkml:trace contextRef="#ctx0" brushRef="#br0">1222 1,'-4'48,"-1"3,-4-9,-4-1,2 5,-5-10,6 4,-2-6,-1 1,3 5,-5-10,5 4,-1-11,4-4,-5 14,3-12,-4 13,6-11,-1-5,1 4,0-3,-2 9,2-4,-6 9,5-9,-8 4,8 0,-4-4,4 4,-3-5,3-1,-8 12,6-3,-2 0,0-4,1-9,-1 5,-3 5,1 7,-3-4,0 3,6-16,-5 15,7-12,-7 13,8-11,-3-4,0 3,3-4,-3 5,0 0,-2 5,1-4,0 4,1-5,3-1,-7 1,7-4,-6 3,6-8,-2 4,-2 4,1-2,-2 8,-5-8,4 7,-1-7,-6 15,6 1,-8 1,6-2,0-2,0 2,-6 7,4 0,-2-7,4-2,1-9,-1 9,-12 11,3 7,-11 3,7-1,7-15,-5 4,10-8,-5 8,6-11,7-7,3-14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2T05:54:11.665"/>
    </inkml:context>
    <inkml:brush xml:id="br0">
      <inkml:brushProperty name="width" value="0.2" units="cm"/>
      <inkml:brushProperty name="height" value="0.4" units="cm"/>
      <inkml:brushProperty name="color" value="#79F6D9"/>
      <inkml:brushProperty name="tip" value="rectangle"/>
      <inkml:brushProperty name="rasterOp" value="maskPen"/>
    </inkml:brush>
  </inkml:definitions>
  <inkml:trace contextRef="#ctx0" brushRef="#br0">4466 1,'-56'0,"-22"5,11-3,-30 3,6-5,15 0,19 0,1 0,-9 0,-33 0,42 0,-5 0,11 0,-19 0,11 0,-20 0,6 0,-8 0,8 0,8-4,3 3,5-4,-15 5,7 0,11 0,7 0,11 0,-7 5,5-4,-2 3,-2-4,-3 4,-10-3,6 4,0-1,1-3,-1 3,-6 1,10-4,-15 8,21-8,-9 8,13-8,-13 7,14-7,-25 8,25-7,-42 8,20-9,-31 10,14-5,-8 0,14 4,4-5,-18 0,18 4,-14-8,17 4,-17-5,-19 0,8 0,34 0,3 0,-3 0,-32 0,27 0,-20 0,13 0,-6 0,21 4,-17-3,15 2,9-3,15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2T05:54:13.137"/>
    </inkml:context>
    <inkml:brush xml:id="br0">
      <inkml:brushProperty name="width" value="0.2" units="cm"/>
      <inkml:brushProperty name="height" value="0.4" units="cm"/>
      <inkml:brushProperty name="color" value="#79F6D9"/>
      <inkml:brushProperty name="tip" value="rectangle"/>
      <inkml:brushProperty name="rasterOp" value="maskPen"/>
    </inkml:brush>
  </inkml:definitions>
  <inkml:trace contextRef="#ctx0" brushRef="#br0">1 0,'42'55,"-15"-15,17 5,-8-5,13 8,6 3,-7-4,-4-8,0 1,-9-7,8 1,-16-8,9 2,3 6,1-4,4 4,8 2,-11-1,22 3,-28-6,17-2,6 20,-9-16,-8-5,2 3,34 24,-32-27,0 1,-3 2,-1-1,3-3,1-2,36 28,-2-6,-30-20,-1 0,25 24,2-11,-33-11,-2-1,12 3,20 12,3 2,-33-25,6 10,0-2,-6-13,22 23,-16-15,-6 0,39 24,-8-6,-22-13,1 0,32 19,-40-23,0 0,26 15,17 7,-24-14,11 6,-23-17,-17-2,-19-13,-1 1,-11-3,-1-2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2T05:54:17.251"/>
    </inkml:context>
    <inkml:brush xml:id="br0">
      <inkml:brushProperty name="width" value="0.2" units="cm"/>
      <inkml:brushProperty name="height" value="0.4" units="cm"/>
      <inkml:brushProperty name="color" value="#79F6D9"/>
      <inkml:brushProperty name="tip" value="rectangle"/>
      <inkml:brushProperty name="rasterOp" value="maskPen"/>
    </inkml:brush>
  </inkml:definitions>
  <inkml:trace contextRef="#ctx0" brushRef="#br0">5764 1,'-48'13,"-1"-1,-8 1,4 1,-1 5,-16 3,22-3,-14 2,4 4,-12-2,6 7,1 2,-9-3,9 4,-1 2,-22 10,6-1,2-4,-2 1,25-16,-2 0,-8 4,-6 3,3-3,-3 1,1-1,-11 3,-7 4,21-8,-8 3,2-1,9-3,2 0,-1 0,-2 1,-11 5,1 0,16-6,-18 11,22-11,-2 1,12-5,-2 2,-27 13,-3 1,20-13,0 0,-2 5,-4 2,1-2,-16 1,4-1,15-3,-1 1,-6 1,-6 1,7-2,10-4,2 0,-16 7,-1-2,16-7,6-3,-6 1,-23 11,34-16,-43 23,-6-11,31-4,0-1,-26 3,-5 8,52-22,-16 11,-4-6,-9 4,-13 7,35-15,-3 0,-10 5,-1 2,8-4,0 0,-10 2,5-1,-1 2,6-5,16-8,-7 3,-4-4,23 0,10-5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2T05:54:18.671"/>
    </inkml:context>
    <inkml:brush xml:id="br0">
      <inkml:brushProperty name="width" value="0.2" units="cm"/>
      <inkml:brushProperty name="height" value="0.4" units="cm"/>
      <inkml:brushProperty name="color" value="#79F6D9"/>
      <inkml:brushProperty name="tip" value="rectangle"/>
      <inkml:brushProperty name="rasterOp" value="maskPen"/>
    </inkml:brush>
  </inkml:definitions>
  <inkml:trace contextRef="#ctx0" brushRef="#br0">0 1,'0'35,"0"-6,0 4,0-12,4 18,-3-4,7 7,-2 12,3-4,9 36,-1-16,2 13,-10-30,-1-1,2 13,0-5,0 3,-3-10,0-1,2 0,0 1,1 9,0 1,-1-11,1-2,1 6,-1-1,7 37,-3-23,1-1,5 17,-3-16,1 2,-2-16,0 0,1 2,-1-1,-2-7,0 0,5 12,0 0,1 20,-2-26,1 0,5 25,3-9,1 8,-6-12,1-6,-4-3,1-13,2 18,-2-13,-2-3,9 10,-5-11,15 19,-13-17,12 9,9 10,-15-27,3 1,8 10,-1-2,6 5,-1-3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5T15:43:03.56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32 1 24575,'0'16'0,"0"-1"0,0-5 0,0 0 0,0 5 0,0-3 0,0 3 0,0-5 0,0 0 0,-5 1 0,4-1 0,-4 0 0,5 1 0,0-1 0,0 0 0,0 1 0,0-1 0,0 0 0,0 1 0,0-1 0,0 0 0,0 1 0,0-1 0,0 0 0,0 0 0,0 1 0,0-1 0,0 0 0,0 1 0,0-1 0,0 0 0,0 1 0,0-1 0,0 0 0,0 1 0,0-1 0,0 0 0,0 1 0,0-1 0,0 0 0,0 1 0,0 3 0,0-2 0,0 3 0,0-5 0,0 0 0,0 1 0,0-1 0,-4-4 0,2 3 0,-2-3 0,4 4 0,0 0 0,0 1 0,0-1 0,0 0 0,0 1 0,0-1 0,0 0 0,0 1 0,0-1 0,0 0 0,0 1 0,0-1 0,-5-4 0,4 3 0,-4-3 0,5-1 0,0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5T15:43:22.03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24575,'26'0'0,"-1"0"0,7 0 0,47 0 0,-28 0 0,0 0 0,1 0 0,-2 0 0,41 0 0,-45 0 0,22 0 0,-28 4 0,9-2 0,-34 2 0,-4-4 0,-1 0 0,0 0 0,5 0 0,1 0 0,5 0 0,-1 0 0,12 0 0,-13 0 0,22 0 0,-26 0 0,11 0 0,-11 0 0,1 0 0,0 0 0,-1 0 0,-5 0 0,0 0 0,0 0 0,1 0 0,-1 0 0,0 0 0,1 0 0,-1 0 0,0 0 0,1 0 0,-1 0 0,5 0 0,-4 0 0,9 0 0,-9 0 0,4 0 0,-4 0 0,-1 0 0,0 0 0,1 0 0,-1 0 0,0 0 0,0 0 0,1 0 0,-1 0 0,0 0 0,1 0 0,4 0 0,-4 0 0,4 0 0,-5 0 0,1 0 0,4 0 0,-4 0 0,4 0 0,0 0 0,-4 0 0,4 0 0,0 0 0,-3 0 0,7 0 0,-7 0 0,7 0 0,-7 0 0,7 0 0,-8 0 0,4 0 0,-4 0 0,4 0 0,-4 0 0,4 0 0,0 0 0,-4 0 0,4 0 0,-4 0 0,3 0 0,3 0 0,3 0 0,1 0 0,-1 0 0,1 0 0,-5 0 0,-1 0 0,0 0 0,-4 0 0,4 0 0,-4 0 0,-1 0 0,0 0 0,1 0 0,3 0 0,-2 0 0,7 0 0,-7 0 0,3 0 0,0 0 0,1 0 0,0 0 0,-1 0 0,0 0 0,-4 0 0,4 0 0,-5 0 0,1 0 0,-1 0 0,0 0 0,1 0 0,-1 0 0,0 0 0,1 0 0,-1 0 0,5 0 0,1 0 0,4 0 0,1 0 0,0 0 0,-1 5 0,12-4 0,-13 4 0,7-5 0,-16 0 0,0 0 0,1 0 0,-1 0 0,0 0 0,1 0 0,-1 0 0,0 0 0,1 0 0,-1 0 0,0 0 0,1 0 0,-1 0 0,0 0 0,1 0 0,-1 0 0,0 0 0,0 0 0,1 0 0,-1 0 0,0 0 0,1 0 0,-1 0 0,0-5 0,1 4 0,-1-4 0,0 5 0,1 0 0,-1 0 0,0 0 0,1 0 0,-1 0 0,0 0 0,1 0 0,-1 0 0,0 0 0,1 0 0,-1 0 0,0 0 0,1 0 0,-1 0 0,0 0 0,0 0 0,1 0 0,4 0 0,-4 0 0,4 0 0,-5 0 0,1 0 0,-1 0 0,0 0 0,1 0 0,-1 0 0,0 0 0,1 0 0,-1 0 0,0 0 0,1 0 0,-1 0 0,0 0 0,1 0 0,-1 0 0,0 5 0,0-4 0,1 3 0,-1-4 0,0 0 0,1 0 0,-1 0 0,0 0 0,-4 5 0,3-4 0,-3 4 0,4-5 0,1 0 0,-1 0 0,0 0 0,1 0 0,-1 0 0,0 0 0,1 0 0,-1 0 0,-4 0 0,-2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5T15:43:39.76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295 0 24575,'0'21'0,"0"10"0,0-7 0,0 19 0,0-20 0,0 20 0,0-9 0,0 0 0,0 9 0,-7-8 0,5 10 0,-4-11 0,1-2 0,4 0 0,-9-9 0,4 0 0,1-5 0,0-7 0,0 10 0,4 11 0,-8-9 0,8 9 0,-11-1 0,6-7 0,-13 41 0,12-36 0,-11 36 0,10-30 0,-6-1 0,7 9 0,-3-20 0,9 9 0,-8-11 0,7-1 0,-7 1 0,8 0 0,-8-1 0,7-4 0,-2 4 0,-1-4 0,4 4 0,-8 1 0,7 0 0,-2-1 0,4 1 0,-7 11 0,5-9 0,-5 4 0,7-7 0,0 7 0,-4-8 0,3 11 0,-4-14 0,5 0 0,0 4 0,-5-4 0,4 4 0,-4-4 0,5 15 0,-4-17 0,3 28 0,-4-24 0,0 14 0,4-11 0,-4 10 0,5-12 0,-6 23 0,4-23 0,-5 12 0,7-10 0,0-1 0,0 1 0,0 0 0,0-1 0,0-4 0,0 4 0,0-4 0,0 0 0,0 4 0,0-4 0,0 0 0,0 3 0,0-3 0,0 5 0,0-1 0,0 1 0,0 0 0,0-1 0,5 1 0,-4-5 0,3 4 0,-4-9 0,0 9 0,0-4 0,5 4 0,-4-4 0,4 4 0,-1-4 0,-3 4 0,9 1 0,-5 0 0,6-1 0,-6 1 0,5 0 0,-5-1 0,6 1 0,-6 0 0,5-1 0,-5-4 0,1 4 0,3-9 0,-8 9 0,9-4 0,-5 4 0,1 1 0,5 11 0,-4-9 0,5 4 0,0 4 0,-5-17 0,6 27 0,-7-22 0,7 13 0,-7-11 0,3-1 0,-4 1 0,1-1 0,3-4 0,-8 4 0,9-4 0,-3 16 0,4-9 0,2 9 0,-3-12 0,-4-4 0,3 4 0,-3-4 0,-1 0 0,5 3 0,-5-2 0,6 3 0,-6 1 0,5-5 0,-5 3 0,1-7 0,3 7 0,-3-3 0,0 5 0,3-5 0,-8 4 0,8-9 0,-3 9 0,4-4 0,1 4 0,-6 12 0,4-9 0,-3 4 0,5-7 0,-1-4 0,-4 5 0,3-5 0,-4-2 0,1 1 0,3-3 0,-7 3 0,7-5 0,-8 0 0,8 1 0,-8-1 0,4 0 0,-1 1 0,-3-1 0,9 0 0,-9 1 0,3-1 0,1 0 0,-4 1 0,4-1 0,-1 0 0,-3 1 0,9-6 0,-9 4 0,3-3 0,-4 4 0,5-4 0,-4 3 0,4-3 0,-1 0 0,-3 3 0,4-3 0,0-1 0,-4 5 0,3-5 0,1 1 0,-4 3 0,4-3 0,-1 0 0,-3-2 0,4-4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5T15:43:43.3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518 0 24575,'0'26'0,"7"11"0,-1-14 0,2 9 0,3-1 0,-4-7 0,0 19 0,3-20 0,-9 9 0,8-12 0,-8 12 0,8-9 0,-8 9 0,11 0 0,-6-9 0,2 9 0,3-1 0,-9-7 0,9 7 0,-10 1 0,8-9 0,3 43 0,-5-42 0,4 29 0,-4-26 0,-6-3 0,6 7 0,-2-10 0,-4 0 0,3-1 0,1-4 0,-4 4 0,4-4 0,-1 0 0,-2-1 0,2 0 0,1-4 0,-4 9 0,3 7 0,-4-8 0,0 11 0,5-14 0,-4 5 0,4-1 0,1 12 0,-4-9 0,5 20 0,-7-19 0,0 7 0,0-15 0,0 37 0,4-28 0,-2 29 0,2-22 0,-4-9 0,0 20 0,5-20 0,-4 9 0,3 0 0,1-9 0,-4 4 0,4-12 0,-5 0 0,4-4 0,-2 4 0,2-5 0,-4 1 0,0 4 0,0 1 0,0 4 0,5 1 0,-4-5 0,3 4 0,-4-4 0,0 0 0,0-1 0,0-5 0,0 0 0,5 1 0,-4 3 0,4-2 0,-5 3 0,0-5 0,0 0 0,0 1 0,0 4 0,4-4 0,-3 4 0,4-5 0,-5 1 0,0-1 0,0 0 0,0 1 0,5-1 0,-4 0 0,3 1 0,-4-1 0,0 5 0,0-4 0,0 4 0,0-5 0,0 1 0,0-1 0,0 0 0,0 1 0,0-1 0,0 0 0,0 1 0,0-1 0,0 0 0,0 1 0,0-1 0,0 0 0,0 1 0,0-1 0,-4 5 0,3-4 0,-9 9 0,9-9 0,-8 9 0,7-9 0,-7 9 0,8-4 0,-8 4 0,7 1 0,-7 0 0,8-5 0,-4 3 0,-8 8 0,9-8 0,-9 12 0,8-15 0,-1 4 0,-4-4 0,4 4 0,-4-9 0,3 20 0,0-17 0,-4 17 0,5-20 0,0 4 0,-3 0 0,7 1 0,-7 5 0,3-1 0,-4 1 0,4-1 0,-3-3 0,3 2 0,-5-3 0,1 0 0,-1 4 0,5-4 0,-3 4 0,3 1 0,-9 0 0,8-1 0,-11 1 0,11-1 0,-9 1 0,6 0 0,-3 10 0,-2-7 0,1 7 0,-1-10 0,4 0 0,1-1 0,-1 1 0,1 0 0,-1-5 0,5 3 0,-3-3 0,3 5 0,-9 0 0,3-1 0,-3 1 0,5-1 0,-1 1 0,1 0 0,-1-1 0,1-4 0,-1 4 0,1-4 0,-1 5 0,1-5 0,4 3 0,-4-7 0,5 2 0,-6 1 0,5 1 0,-3 1 0,3 2 0,-4-8 0,4 4 0,-4 0 0,9-3 0,-8 3 0,3 0 0,0-4 0,-3 4 0,3 0 0,0-4 0,1 4 0,1-4 0,-2-1 0,0 5 0,-3-8 0,8 6 0,-4-7 0,0 0 0,4 3 0,-4-3 0,1 4 0,3 0 0,-9-4 0,9 3 0,-4-3 0,1 4 0,2 1 0,-2-1 0,-1-4 0,4 7 0,-4-6 0,1 4 0,2-2 0,-7-3 0,8 4 0,-4-4 0,5-2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5T15:44:55.83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24575,'0'20'0,"5"1"0,-4-5 0,4 4 0,-5-4 0,0 0 0,0-1 0,0-1 0,0-2 0,0 3 0,0-5 0,0 0 0,0 1 0,0-1 0,0 0 0,0 1 0,0 4 0,0-4 0,0 4 0,0 0 0,0-4 0,0 4 0,0 0 0,0-3 0,0 3 0,0-1 0,0-2 0,0 7 0,0-3 0,0 1 0,4-3 0,-3 1 0,4-3 0,-5 7 0,0-3 0,0 5 0,0-5 0,0 4 0,5-9 0,-4 4 0,3 0 0,-4-4 0,0 4 0,0 0 0,0-3 0,0 2 0,0-3 0,0-1 0,0 0 0,5 1 0,-4 4 0,4-4 0,-5 4 0,0-5 0,0 5 0,0-3 0,0 3 0,0-5 0,0 0 0,0 5 0,0 1 0,0 5 0,0-1 0,0 1 0,0 0 0,0-1 0,0 1 0,0 0 0,0-5 0,0 3 0,0-7 0,0 18 0,0-16 0,0 17 0,4-15 0,-3 0 0,4 4 0,-5-4 0,0 4 0,0 1 0,0-5 0,0-1 0,4-5 0,-2 5 0,2 1 0,-4 5 0,0-1 0,0 1 0,0-5 0,0 4 0,0-4 0,0 4 0,0 1 0,0-1 0,0 1 0,0 0 0,0-5 0,0 3 0,0-3 0,5 0 0,-4 4 0,4-9 0,-5 4 0,0-4 0,0-1 0,0 16 0,0-12 0,0 12 0,0-16 0,0 1 0,0 4 0,0 1 0,0 0 0,0 3 0,0-7 0,0 7 0,0-3 0,0 5 0,0-5 0,0 3 0,0-7 0,0 7 0,0-3 0,0 0 0,0 4 0,4-9 0,-3 9 0,4-4 0,-5 5 0,0-1 0,0-4 0,0-1 0,0 0 0,0 1 0,0 5 0,0-5 0,0-1 0,0-5 0,0 5 0,0 1 0,0 0 0,0 3 0,0-7 0,0 3 0,0-5 0,0 5 0,0-3 0,0 7 0,0-3 0,0 5 0,0-5 0,0 3 0,0-7 0,0 7 0,0-7 0,0 7 0,0-3 0,0 0 0,0 4 0,0-9 0,0 4 0,0-5 0,0 5 0,0 1 0,0 5 0,0 0 0,0-1 0,0 1 0,7 11 0,-6-14 0,6 24 0,-7-23 0,0 23 0,0-23 0,0 12 0,0-15 0,0 15 0,0-7 0,0 8 0,0-16 0,0 3 0,0-3 0,0 5 0,0-1 0,0 12 0,0-9 0,0 9 0,0-11 0,0-1 0,0 12 0,0-9 0,0 9 0,0-11 0,0-5 0,0 3 0,0-7 0,0 7 0,0-3 0,0 5 0,0-5 0,0-1 0,0 0 0,0-4 0,0 9 0,0-9 0,0 9 0,0-4 0,0 4 0,0-4 0,0 15 0,0-12 0,0 12 0,0-10 0,0-5 0,0 4 0,0-4 0,0 0 0,0 3 0,-5-7 0,4 7 0,-4-7 0,5 3 0,0-5 0,0 0 0,0 5 0,0-3 0,0 2 0,0-3 0,0-1 0,0 0 0,0 1 0,0-1 0,0 0 0,0 1 0,0-1 0,0 0 0,0 1 0,0-1 0,0 5 0,0-4 0,0 4 0,0-4 0,0-1 0,0 0 0,0 1 0,0-1 0,0 0 0,5-4 0,-4 3 0,4-8 0,-5 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5T15:45:08.82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1911 1 24575,'-16'10'0,"1"5"0,0-3 0,-2 7 0,-8 8 0,3-3 0,-3 7 0,-26 33 0,23-33 0,-23 33 0,0 0 0,27-33 0,-12 12 0,0 1 0,9-7 0,-13 5 0,12 0 0,10-23 0,-11 23 0,12-18 0,-7 7 0,7-10 0,1 0 0,-4-1 0,4 1 0,-5-1 0,5 1 0,-26 23 0,15-7 0,-30 43 0,25-29 0,-7 17 0,13-34 0,-3 9 0,11-19 0,-10 18 0,15-18 0,-11 7 0,10 1 0,-10 2 0,9 1 0,-13 7 0,6-7 0,-2 10 0,-5 1 0,14-12 0,-13 9 0,13-9 0,-5 1 0,-14 53 0,16-43 0,-14 35 0,17-37 0,4-20 0,-2 9 0,-3 22 0,4-25 0,-5 25 0,4-22 0,2-9 0,3 20 0,-1-20 0,3 9 0,-7 0 0,7-9 0,-5 9 0,3-1 0,1-7 0,-6 19 0,4-9 0,1 34 0,-6-17 0,8 6 0,-2-14 0,-2-20 0,9 20 0,-10-9 0,9 1 0,-9-4 0,10 1 0,-4-9 0,-2 20 0,5-20 0,-4 9 0,-1 0 0,5-9 0,-12 20 0,13-9 0,-11 1 0,11 7 0,-4-18 0,-1 18 0,4-7 0,-5-5 0,0 11 0,6-11 0,-11 5 0,11 7 0,-4-18 0,-1 18 0,4-18 0,-12 18 0,13-7 0,-6-1 0,7-2 0,-5-11 0,4-5 0,-4 14 0,5 0 0,-4 13 0,2-13 0,-2-1 0,4-13 0,-5 4 0,4 1 0,-4-1 0,-1 12 0,4-8 0,-5 7 0,7-10 0,-5-1 0,4 12 0,-4-8 0,5 7 0,-6 1 0,4 2 0,-5 1 0,-4 30 0,9-2 0,-9-1 0,11 4 0,0 13 0,0-22 0,0 34 0,-7-46 0,6 0 0,-6 1 0,7-1 0,-7 1 0,5-12 0,-5 32 0,7-26 0,-6 28 0,4-23 0,-5 0 0,7-10 0,-5-3 0,4-16 0,-3-1 0,4-5 0,0 0 0,0 0 0,0 1 0,0-1 0,0 0 0,0-4 0,0-1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5T15:45:11.64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24575,'21'40'0,"-2"-4"0,-6-4 0,4 25 0,-5 10 0,1 7-764,1-7 1,0 2 763,-5 27 0,1 1 0,3-21 0,0-5 0,-8-20 0,0 0 0,1 16 0,2 2 0,3-7 0,0 0 0,-3 15 0,1-1 0,-1-12 0,1-3-51,4-3 0,-2-3 51,-8 19 0,18 22 0,-7 0 0,-1-22 0,8 16 0,-18-49 0,14 24 0,-15-31 0,11 12 0,-11 44 0,11-33 0,-12 0 0,0-1 0,12-5 1128,-11 17-1128,12-22 501,-13-1-501,6 1 0,0-1 0,-6 1 0,6-12 0,4 31 0,-9-36 0,9 26 0,-6-35 0,-4 12 0,10 2 0,-9 1 0,4-4 0,-6-10 0,5 0 0,-4-1 0,4 12 0,-1-9 0,-3 20 0,11-9 0,-11 1 0,13 8 0,-12-20 0,4 20 0,-6-20 0,5 4 0,-4 26 0,10-17 0,-9 32 0,5-23 0,-1 1 0,7 22 0,-4-17 0,8 17 0,-15-23 0,9-10 0,-9 7 0,13 15 0,-13-6 0,16 17 0,-12-33 0,2 7 0,1-18 0,-8 19 0,8-20 0,-7 9 0,7-16 0,-8 3 0,8-7 0,-8 7 0,4-7 0,-1 2 0,-2 1 0,2-3 0,-4 7 0,5-7 0,-4 7 0,8-7 0,-8 3 0,4-5 0,-5 5 0,4-4 0,-3 9 0,9-4 0,-9 16 0,8-14 0,-8 24 0,8-23 0,-1 23 0,-2-18 0,8 18 0,-13-18 0,11 8 0,-11-12 0,4-4 0,-1 4 0,-3-4 0,8 4 0,-1 12 0,-1-9 0,-1 9 0,1 0 0,-5-9 0,11 20 0,-11-20 0,4 9 0,1 0 0,-5-9 0,9 9 0,-10-12 0,4 1 0,-1-5 0,-2-1 0,2-5 0,-4 1 0,0-1 0,5 0 0,-4 0 0,3 1 0,-4-1 0,0 0 0,5 1 0,-4-1 0,4 0 0,-5 1 0,0-1 0,0 0 0,4-4 0,-3 3 0,4-3 0,-5 4 0,0 1 0,0-6 0,0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6T05:52:53.783"/>
    </inkml:context>
    <inkml:brush xml:id="br0">
      <inkml:brushProperty name="width" value="0.2" units="cm"/>
      <inkml:brushProperty name="height" value="0.2" units="cm"/>
      <inkml:brushProperty name="color" value="#10E5B3"/>
      <inkml:brushProperty name="transparency" value="101"/>
    </inkml:brush>
  </inkml:definitions>
  <inkml:trace contextRef="#ctx0" brushRef="#br0">660 6 24575,'-32'11'0,"5"0"0,0-5 0,6 3 0,1-8 0,-1 9 0,0-5 0,0 6 0,1-6 0,-1 4 0,5-4 0,-3 6 0,9-2 0,-10 1 0,10-1 0,-9 1 0,9-1 0,-10 1 0,5-5 0,-1 3 0,6-3 0,-3 5 0,6 4 0,-8 2 0,0 5 0,3 6 0,-3-5 0,3 12 0,-3-12 0,2 12 0,-2-12 0,3 11 0,2-10 0,-2 10 0,-5-4 0,4 6 0,-4 1 0,11-1 0,-4-6 0,2 21 0,2-23 0,-1 31 0,1-19 0,5 6 0,-5 6 0,6-6 0,0 0 0,6 6 0,-5-6 0,11 8 0,-5 0 0,6-1 0,1 1 0,-1 0 0,6 0 0,-5-8 0,4-2 0,-6-7 0,5-1 0,-4 0 0,18 11 0,-16-15 0,16 13 0,-14-15 0,6 0 0,-1-2 0,-2-6 0,-4-1 0,4 1 0,-4-1 0,0 1 0,3-5 0,-3 3 0,-1-8 0,5 8 0,-5-3 0,12 6 0,2 0 0,8 9 0,-1-6 0,1 0 0,-1-2 0,-8-11 0,-1 4 0,-6-6 0,6 7 0,-5-10 0,12 8 0,-12-9 0,5 5 0,-6-5 0,6 4 0,2-4 0,14 6 0,2-5 0,-6 4 0,-4-10 0,-15 3 0,7 1 0,-4-3 0,27 3 0,-17 0 0,13-4 0,5 5 0,-11-6 0,32 0 0,-25 0 0,13 0 0,-29 0 0,10 0 0,-12-6 0,0 5 0,-2-9 0,-7 4 0,1-4 0,-6 0 0,5 5 0,9-11 0,2 8 0,6-10 0,-4 1 0,-16 10 0,9-13 0,-16 14 0,5-14 0,-1 5 0,-2-6 0,7 0 0,-8 1 0,0-1 0,-2 0 0,2-6 0,1 5 0,5-12 0,-7 12 0,2-12 0,3 11 0,-8-4 0,7 6 0,-7-6 0,3 5 0,-4-5 0,4-1 0,-4 6 0,0-5 0,3 6 0,-2-6 0,-1 4 0,4-10 0,-4 10 0,5-11 0,1-2 0,0-2 0,-5-5 0,4 8 0,-5-1 0,1 1 0,-2-1 0,0 1 0,-4 0 0,4 6 0,-5-5 0,0 12 0,0-6 0,0 1 0,0-2 0,0 0 0,0-4 0,0 10 0,0-4 0,0 0 0,0-2 0,0 0 0,0 2 0,0 6 0,-4 0 0,3 0 0,-9-6 0,8 10 0,-3-9 0,1 11 0,-2-6 0,0-6 0,-3 10 0,4-9 0,-5 10 0,0-5 0,-7-6 0,5 5 0,-4-5 0,1 6 0,4 0 0,-9 0 0,8 1 0,-7-1 0,1-6 0,3 10 0,-6-9 0,11 15 0,-10-8 0,5 8 0,-6-8 0,0 7 0,1-3 0,-1 0 0,0 3 0,-14-10 0,11 10 0,-18-6 0,13 7 0,0 0 0,2-5 0,0 4 0,10-3 0,-9 9 0,10-3 0,1 8 0,1-7 0,0 7 0,3-7 0,-3 7 0,5-3 0,0 4 0,0 0 0,1 0 0,-1 0 0,0 0 0,0 0 0,0 0 0,-5 0 0,3 0 0,-3 0 0,5 0 0,-5 0 0,4-4 0,-9 3 0,8-3 0,-3 4 0,0 0 0,-1 0 0,-1 0 0,-3 0 0,-3 0 0,5 0 0,-9 0 0,10 0 0,1 0 0,0 0 0,7 0 0,-7 0 0,5 0 0,-4 0 0,5 0 0,0 0 0,0 0 0,0 0 0,0 0 0,1 0 0,-1 0 0,0 0 0,0 0 0,0 0 0,0 0 0,0 0 0,0 0 0,0 0 0,0 0 0,0 0 0,0 4 0,1-3 0,-1 3 0,-6 0 0,0 2 0,-6 4 0,-6 1 0,-2 5 0,-14 4 0,21-7 0,-1-1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7521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F4C76-7A92-8FE5-523A-E6EB974F0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CFA431-A31E-97CD-A85A-2D4C75B2A2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8FA097-C690-D1BC-2F9B-5B76366CB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2220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E2E03-1F0D-E812-5809-A3B3C43B1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512B3C-318B-697A-A08A-5BC5AA5B27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FE486C-AA64-6F67-A5A9-08F7A3B5D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644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BDCD9-DCB2-FAEC-51E4-2E821BB56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E4EF4A-AEBA-A4A2-137B-C9772A9925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686825-C3B5-F8DD-F586-5AD4BECF7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i="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8090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20704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69209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12622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3805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95AEB-DFF0-5E28-C552-F73EC89F4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894951-350F-79D2-876E-1CA1EC4CA6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0DB6BE-4A13-015C-CAEF-C93D296E5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75036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54135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1739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AU" dirty="0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08554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60691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16190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3370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86644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444444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1239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</a:pPr>
            <a:endParaRPr lang="en-US" sz="18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93588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l" rtl="0" fontAlgn="base">
              <a:buNone/>
            </a:pPr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57849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53039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l" rtl="0" fontAlgn="base">
              <a:buNone/>
            </a:pPr>
            <a:endParaRPr lang="en-GB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90510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1164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0567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3979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7039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0"/>
              </a:spcBef>
            </a:pPr>
            <a:endParaRPr lang="en-GB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822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0450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90184-23BD-386A-2E69-27E5BF276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A367F9-5CB9-C8BE-7EB8-AE06CD38F3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3E8B0E-A1C1-F378-35E2-383E6C9DB6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604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9A491-51B3-6680-DB5D-53DF5D1BF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FE913B-4109-746F-583B-4965EB04A5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709B30-0530-68C1-5FF8-5FD2D05AB0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i="1" dirty="0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5863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4.png"/><Relationship Id="rId5" Type="http://schemas.openxmlformats.org/officeDocument/2006/relationships/slideMaster" Target="../slideMasters/slideMaster2.xml"/><Relationship Id="rId4" Type="http://schemas.openxmlformats.org/officeDocument/2006/relationships/video" Target="../media/media2.mp4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1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79F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D154BAB-B9A2-8B1A-D975-F53F7A49B8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DF7C4FD8-A005-532E-A64A-E0D6295B9D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B1C5381C-84F5-9980-32C0-0EB801FE587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91ABDEF-9BF9-FBA8-2923-921238A0EC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4E1183-5385-A29D-908E-41CAFCBDD748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724A95-9420-F683-D6AE-1E963B371BB0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F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344088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ords to Learn 1 w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441122" y="397906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Words To Learn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453EAB2-26D6-772E-E2E1-ECC03449E81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06093351"/>
              </p:ext>
            </p:extLst>
          </p:nvPr>
        </p:nvGraphicFramePr>
        <p:xfrm>
          <a:off x="434682" y="1269805"/>
          <a:ext cx="8239123" cy="274855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948405">
                  <a:extLst>
                    <a:ext uri="{9D8B030D-6E8A-4147-A177-3AD203B41FA5}">
                      <a16:colId xmlns:a16="http://schemas.microsoft.com/office/drawing/2014/main" val="485695111"/>
                    </a:ext>
                  </a:extLst>
                </a:gridCol>
                <a:gridCol w="3019063">
                  <a:extLst>
                    <a:ext uri="{9D8B030D-6E8A-4147-A177-3AD203B41FA5}">
                      <a16:colId xmlns:a16="http://schemas.microsoft.com/office/drawing/2014/main" val="4153256965"/>
                    </a:ext>
                  </a:extLst>
                </a:gridCol>
                <a:gridCol w="3271655">
                  <a:extLst>
                    <a:ext uri="{9D8B030D-6E8A-4147-A177-3AD203B41FA5}">
                      <a16:colId xmlns:a16="http://schemas.microsoft.com/office/drawing/2014/main" val="4236880919"/>
                    </a:ext>
                  </a:extLst>
                </a:gridCol>
              </a:tblGrid>
              <a:tr h="458180"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Word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Definition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Image/Drawing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0302975"/>
                  </a:ext>
                </a:extLst>
              </a:tr>
              <a:tr h="229037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AU" sz="240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1800" b="0" i="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chemeClr val="accent1"/>
                      </a:solidFill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950619"/>
                  </a:ext>
                </a:extLst>
              </a:tr>
            </a:tbl>
          </a:graphicData>
        </a:graphic>
      </p:graphicFrame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2750" y="1793891"/>
            <a:ext cx="181791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word here.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69BE9095-F15D-97CF-2821-F6E9EA33ED7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53183" y="1791557"/>
            <a:ext cx="289371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definition here.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15AFBE4D-DC1E-98AC-30D4-339C64AB70E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521519" y="1791558"/>
            <a:ext cx="3048000" cy="216614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AU"/>
              <a:t>Insert picture here.</a:t>
            </a:r>
          </a:p>
        </p:txBody>
      </p:sp>
    </p:spTree>
    <p:extLst>
      <p:ext uri="{BB962C8B-B14F-4D97-AF65-F5344CB8AC3E}">
        <p14:creationId xmlns:p14="http://schemas.microsoft.com/office/powerpoint/2010/main" val="118188334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 Do: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4460008-6D3C-523D-741B-7659FB395F9A}"/>
              </a:ext>
            </a:extLst>
          </p:cNvPr>
          <p:cNvSpPr txBox="1"/>
          <p:nvPr userDrawn="1"/>
        </p:nvSpPr>
        <p:spPr>
          <a:xfrm>
            <a:off x="441122" y="397906"/>
            <a:ext cx="918213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20E6DE-DA7D-9A05-7F8F-D97A68F2B9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9060" y="355043"/>
            <a:ext cx="7326627" cy="61912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66191498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 Do: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6183359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441126" y="397906"/>
            <a:ext cx="1601059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22EB784-B1EB-9F67-5921-E16276C4084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40824" y="401037"/>
            <a:ext cx="673486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847917795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441120" y="397906"/>
            <a:ext cx="1677259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B410A73-07BF-AC5F-DE1C-D07B7FC42D1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40824" y="401037"/>
            <a:ext cx="673486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931321906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 Do: Demo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441124" y="397906"/>
            <a:ext cx="915065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  <a:endParaRPr lang="en-US" sz="3600" b="1" i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7A69CC26-A02C-8C8E-A794-680349CB5428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441124" y="1277941"/>
            <a:ext cx="8229801" cy="502760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AU"/>
              <a:t>Insert video here.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DEF3051E-EC0F-11BE-B974-413DFDE31A5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9060" y="355043"/>
            <a:ext cx="7326627" cy="61912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318581278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 Do: Review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441122" y="397906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  <a:endParaRPr lang="en-US" sz="3600" b="1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C7AD09E-99DC-DA55-A39B-4867DE8E26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9060" y="355043"/>
            <a:ext cx="7326627" cy="61912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F3720CCD-0B4D-F079-B0D0-048CC2D7B0E5}"/>
              </a:ext>
            </a:extLst>
          </p:cNvPr>
          <p:cNvSpPr>
            <a:spLocks noGrp="1"/>
          </p:cNvSpPr>
          <p:nvPr>
            <p:ph type="media" sz="quarter" idx="25"/>
          </p:nvPr>
        </p:nvSpPr>
        <p:spPr>
          <a:xfrm>
            <a:off x="441325" y="1268413"/>
            <a:ext cx="8242300" cy="504031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791430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 Do: Find..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441123" y="397906"/>
            <a:ext cx="8353148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endParaRPr lang="en-US" sz="3600" b="1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8CBAF5-BD4B-774D-CEA9-B8027A9848EC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3F7446-2C32-8B2A-2A53-E8EA9CBDD6E3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4547FB-0EF3-210F-59A7-55CD74ECCF23}"/>
              </a:ext>
            </a:extLst>
          </p:cNvPr>
          <p:cNvSpPr/>
          <p:nvPr userDrawn="1"/>
        </p:nvSpPr>
        <p:spPr>
          <a:xfrm>
            <a:off x="3238596" y="1099320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D80C4F-1766-F224-1867-235E750121D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7F93669-53D3-4AE3-BCF6-D5737C5A5C1D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D2A4FB-9C6C-E970-A93B-8D2870261989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AD9E3B6E-4220-1D6D-AF22-9E026016E9B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41123" y="1273177"/>
            <a:ext cx="8261552" cy="503237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Insert example images.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C4F5A24B-AF05-4D44-F511-98758D4DB2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9060" y="355043"/>
            <a:ext cx="7326627" cy="61912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768979940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 Do: Review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441122" y="397906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  <a:endParaRPr lang="en-US" sz="3600" b="1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E18FAAB-833D-A7EF-6829-BFB2671367A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01649" y="401037"/>
            <a:ext cx="67520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Add Title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F361BC29-7D49-432E-A0C7-7109897E3A0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9738" y="1273177"/>
            <a:ext cx="8239125" cy="503396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Insert video still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465379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ou Do: Review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441122" y="397906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  <a:endParaRPr lang="en-US" sz="3600" b="1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3970127A-9921-FD2E-DB4E-D83F722DB56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01649" y="401037"/>
            <a:ext cx="67520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Add Title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59360D54-0759-944C-43CF-AE88E9C728F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9738" y="1273177"/>
            <a:ext cx="8239125" cy="503396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Insert video still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41877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79F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A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2106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FU 3 Cho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E0527B-E86F-63DE-C170-CD6A13B2A4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3231" y="1279443"/>
            <a:ext cx="8207876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3185274B-25C4-DB2E-C66A-3289961953F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90922" y="401037"/>
            <a:ext cx="7270185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27585E-6040-F62E-870D-58399E2212A0}"/>
              </a:ext>
            </a:extLst>
          </p:cNvPr>
          <p:cNvSpPr txBox="1"/>
          <p:nvPr userDrawn="1"/>
        </p:nvSpPr>
        <p:spPr>
          <a:xfrm>
            <a:off x="441123" y="397906"/>
            <a:ext cx="1143858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group of papers with hand gestures&#10;&#10;Description automatically generated">
            <a:extLst>
              <a:ext uri="{FF2B5EF4-FFF2-40B4-BE49-F238E27FC236}">
                <a16:creationId xmlns:a16="http://schemas.microsoft.com/office/drawing/2014/main" id="{5DE6FAE0-0E25-47CE-712C-08B7E8F617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 t="4562" r="3816" b="35964"/>
          <a:stretch/>
        </p:blipFill>
        <p:spPr>
          <a:xfrm>
            <a:off x="441123" y="2273539"/>
            <a:ext cx="8237538" cy="401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958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FU 2 Cho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3185274B-25C4-DB2E-C66A-3289961953F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90922" y="401037"/>
            <a:ext cx="7270185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27585E-6040-F62E-870D-58399E2212A0}"/>
              </a:ext>
            </a:extLst>
          </p:cNvPr>
          <p:cNvSpPr txBox="1"/>
          <p:nvPr userDrawn="1"/>
        </p:nvSpPr>
        <p:spPr>
          <a:xfrm>
            <a:off x="441123" y="397906"/>
            <a:ext cx="1143858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234C59-7C73-B57F-303F-4CEDACD512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1240" y="2242343"/>
            <a:ext cx="6639979" cy="4046010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3ABE5F7-A5E9-36B2-074A-BC2B9E6D0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3231" y="1279443"/>
            <a:ext cx="8207876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8" name="Graphic 14" descr="Checkmark with solid fill">
            <a:extLst>
              <a:ext uri="{FF2B5EF4-FFF2-40B4-BE49-F238E27FC236}">
                <a16:creationId xmlns:a16="http://schemas.microsoft.com/office/drawing/2014/main" id="{C13E9A73-7076-3D8F-B7CD-9227D8834A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225211">
            <a:off x="2104780" y="3591192"/>
            <a:ext cx="1735892" cy="1735892"/>
          </a:xfrm>
          <a:prstGeom prst="rect">
            <a:avLst/>
          </a:prstGeom>
        </p:spPr>
      </p:pic>
      <p:pic>
        <p:nvPicPr>
          <p:cNvPr id="9" name="Graphic 16" descr="Close with solid fill">
            <a:extLst>
              <a:ext uri="{FF2B5EF4-FFF2-40B4-BE49-F238E27FC236}">
                <a16:creationId xmlns:a16="http://schemas.microsoft.com/office/drawing/2014/main" id="{A21F7B71-6C7B-6881-7402-A22171999E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86005" y="3574817"/>
            <a:ext cx="1768641" cy="176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239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ou Do: Sticker..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441124" y="397906"/>
            <a:ext cx="8234363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  <a:endParaRPr lang="en-US" sz="3600" b="1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68FE85-7F5E-657F-5FAB-641B167C89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124" y="1270001"/>
            <a:ext cx="8234362" cy="5038724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43C3402-0B63-693A-F588-12EF5EA94A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7393" y="397906"/>
            <a:ext cx="6735484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</p:spTree>
    <p:extLst>
      <p:ext uri="{BB962C8B-B14F-4D97-AF65-F5344CB8AC3E}">
        <p14:creationId xmlns:p14="http://schemas.microsoft.com/office/powerpoint/2010/main" val="717542684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 Do: Artists Share Their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1CFA617-5CE8-4BE9-8025-10668004079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441124" y="397906"/>
            <a:ext cx="8234363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Artists Share Their Work</a:t>
            </a: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DCB40EF7-0564-CA0C-E7C6-8E3AEC31A54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41123" y="1271589"/>
            <a:ext cx="8237538" cy="5037136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Insert example images.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F540DAC-ACBE-E2FA-D355-0DF32F0192D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195513" y="3748088"/>
            <a:ext cx="3103562" cy="21812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502463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rt W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441122" y="397906"/>
            <a:ext cx="8353148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Artists Share Their Work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8CBAF5-BD4B-774D-CEA9-B8027A9848EC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3F7446-2C32-8B2A-2A53-E8EA9CBDD6E3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4547FB-0EF3-210F-59A7-55CD74ECCF23}"/>
              </a:ext>
            </a:extLst>
          </p:cNvPr>
          <p:cNvSpPr/>
          <p:nvPr userDrawn="1"/>
        </p:nvSpPr>
        <p:spPr>
          <a:xfrm>
            <a:off x="3238596" y="1099320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D80C4F-1766-F224-1867-235E750121D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7F93669-53D3-4AE3-BCF6-D5737C5A5C1D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D2A4FB-9C6C-E970-A93B-8D2870261989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0DBFF24C-2F11-A149-1421-3477C93CA83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41122" y="1268413"/>
            <a:ext cx="8237538" cy="503554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Insert Ai Art Walk image.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843703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at We Lear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35622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440072" y="403193"/>
            <a:ext cx="7777148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3600" b="1" i="0">
                <a:solidFill>
                  <a:schemeClr val="accent1"/>
                </a:solidFill>
                <a:latin typeface="+mn-lt"/>
              </a:rPr>
              <a:t>What We Learned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79D658-490F-3DF7-452F-B8A29562EEA8}"/>
              </a:ext>
            </a:extLst>
          </p:cNvPr>
          <p:cNvSpPr txBox="1"/>
          <p:nvPr userDrawn="1"/>
        </p:nvSpPr>
        <p:spPr>
          <a:xfrm>
            <a:off x="8548007" y="648244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9662769-04EC-A2E0-B66C-CC7F7E9940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3231" y="1298758"/>
            <a:ext cx="8239125" cy="600075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US"/>
              <a:t>Insert text.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D525608D-6BE8-EC4D-118E-087E0320FA6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53231" y="2262763"/>
            <a:ext cx="8222457" cy="40255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image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142089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w Well Did You Learn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fect-beauty-191271.mp3">
            <a:hlinkClick r:id="" action="ppaction://media"/>
            <a:extLst>
              <a:ext uri="{FF2B5EF4-FFF2-40B4-BE49-F238E27FC236}">
                <a16:creationId xmlns:a16="http://schemas.microsoft.com/office/drawing/2014/main" id="{4E344AEE-FCB1-7E02-FC63-42E86F03EA8F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57662" y="5429177"/>
            <a:ext cx="812800" cy="8128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440070" y="403193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r>
              <a:rPr lang="en-US" sz="3600" b="1" i="0">
                <a:solidFill>
                  <a:schemeClr val="accent1"/>
                </a:solidFill>
                <a:latin typeface="+mn-lt"/>
              </a:rPr>
              <a:t>How Well Did You Learn?</a:t>
            </a:r>
          </a:p>
        </p:txBody>
      </p:sp>
      <p:pic>
        <p:nvPicPr>
          <p:cNvPr id="9" name="shutterstock_1104400065">
            <a:hlinkClick r:id="" action="ppaction://media"/>
            <a:extLst>
              <a:ext uri="{FF2B5EF4-FFF2-40B4-BE49-F238E27FC236}">
                <a16:creationId xmlns:a16="http://schemas.microsoft.com/office/drawing/2014/main" id="{297EE39C-8D8A-D8EC-2CE1-A8A2A4CE145D}"/>
              </a:ext>
            </a:extLst>
          </p:cNvPr>
          <p:cNvPicPr>
            <a:picLocks noChangeAspect="1"/>
          </p:cNvPicPr>
          <p:nvPr userDrawn="1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3583" y="1277447"/>
            <a:ext cx="8238792" cy="48501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12C4CA-6E56-65A5-C06A-1C09B95F6E6C}"/>
              </a:ext>
            </a:extLst>
          </p:cNvPr>
          <p:cNvSpPr txBox="1"/>
          <p:nvPr userDrawn="1"/>
        </p:nvSpPr>
        <p:spPr>
          <a:xfrm>
            <a:off x="8580664" y="652326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028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0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 Are Learning N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440070" y="403193"/>
            <a:ext cx="7777148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3600" b="1" i="0">
                <a:solidFill>
                  <a:schemeClr val="accent1"/>
                </a:solidFill>
                <a:latin typeface="+mn-lt"/>
              </a:rPr>
              <a:t>We Are Learning Next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9284D8E3-696B-387B-ED76-03B080A2F58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1801" y="2982191"/>
            <a:ext cx="8243888" cy="33061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image</a:t>
            </a:r>
            <a:endParaRPr lang="en-GB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E6DD5EB-6F1A-A76F-63E7-891325D53B2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3231" y="1298758"/>
            <a:ext cx="8239125" cy="600075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US"/>
              <a:t>Insert text.</a:t>
            </a:r>
          </a:p>
        </p:txBody>
      </p:sp>
    </p:spTree>
    <p:extLst>
      <p:ext uri="{BB962C8B-B14F-4D97-AF65-F5344CB8AC3E}">
        <p14:creationId xmlns:p14="http://schemas.microsoft.com/office/powerpoint/2010/main" val="3199687571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tribu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440070" y="403193"/>
            <a:ext cx="7777148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3600" b="1" i="0">
                <a:solidFill>
                  <a:schemeClr val="accent1"/>
                </a:solidFill>
                <a:latin typeface="+mn-lt"/>
              </a:rPr>
              <a:t>Attributions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E6DD5EB-6F1A-A76F-63E7-891325D53B2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3231" y="1298758"/>
            <a:ext cx="8239125" cy="600075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US"/>
              <a:t>Insert text.</a:t>
            </a:r>
          </a:p>
        </p:txBody>
      </p:sp>
    </p:spTree>
    <p:extLst>
      <p:ext uri="{BB962C8B-B14F-4D97-AF65-F5344CB8AC3E}">
        <p14:creationId xmlns:p14="http://schemas.microsoft.com/office/powerpoint/2010/main" val="3922122002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at We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0D584D-7BD7-0258-9868-3AAC6C49440B}"/>
              </a:ext>
            </a:extLst>
          </p:cNvPr>
          <p:cNvSpPr txBox="1"/>
          <p:nvPr userDrawn="1"/>
        </p:nvSpPr>
        <p:spPr>
          <a:xfrm>
            <a:off x="450647" y="403549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Know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1A3348-CB8D-DD6B-912C-0CCC0AF2C41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3231" y="1298758"/>
            <a:ext cx="8239125" cy="600075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US"/>
              <a:t>Insert text.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32A599-5781-68DF-B19C-C257D0657A62}"/>
              </a:ext>
            </a:extLst>
          </p:cNvPr>
          <p:cNvSpPr txBox="1"/>
          <p:nvPr userDrawn="1"/>
        </p:nvSpPr>
        <p:spPr>
          <a:xfrm>
            <a:off x="8539843" y="65151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377AB57E-CCAC-25FF-1640-43589125012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53231" y="2262763"/>
            <a:ext cx="8222457" cy="40255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image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155765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75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me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441122" y="403549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9901A7F-AFC1-3CA8-696A-4CCAB7A1E844}"/>
              </a:ext>
            </a:extLst>
          </p:cNvPr>
          <p:cNvSpPr txBox="1"/>
          <p:nvPr userDrawn="1"/>
        </p:nvSpPr>
        <p:spPr>
          <a:xfrm>
            <a:off x="1550504" y="-73549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8D6B3F8-36BC-7C19-AB95-9C3607A4712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53231" y="2262763"/>
            <a:ext cx="8222457" cy="40255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image</a:t>
            </a:r>
            <a:endParaRPr lang="en-GB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3C170F7-A926-FAE7-C212-861F2C9DE0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3231" y="1298758"/>
            <a:ext cx="8239125" cy="600075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US"/>
              <a:t>Insert text.</a:t>
            </a:r>
          </a:p>
        </p:txBody>
      </p:sp>
    </p:spTree>
    <p:extLst>
      <p:ext uri="{BB962C8B-B14F-4D97-AF65-F5344CB8AC3E}">
        <p14:creationId xmlns:p14="http://schemas.microsoft.com/office/powerpoint/2010/main" val="508884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se What You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441122" y="403549"/>
            <a:ext cx="7662862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What You Know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roup of papers with hand gestures&#10;&#10;Description automatically generated">
            <a:extLst>
              <a:ext uri="{FF2B5EF4-FFF2-40B4-BE49-F238E27FC236}">
                <a16:creationId xmlns:a16="http://schemas.microsoft.com/office/drawing/2014/main" id="{BD21C46D-19C0-F844-9B8F-E715510EA3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 t="4562" r="3816" b="35964"/>
          <a:stretch/>
        </p:blipFill>
        <p:spPr>
          <a:xfrm>
            <a:off x="441123" y="2273539"/>
            <a:ext cx="8237538" cy="4011637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A2CAC20-29B1-417B-32C4-99F74C5B908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3231" y="1298758"/>
            <a:ext cx="8239125" cy="600075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US"/>
              <a:t>Insert text.</a:t>
            </a:r>
          </a:p>
        </p:txBody>
      </p:sp>
    </p:spTree>
    <p:extLst>
      <p:ext uri="{BB962C8B-B14F-4D97-AF65-F5344CB8AC3E}">
        <p14:creationId xmlns:p14="http://schemas.microsoft.com/office/powerpoint/2010/main" val="22359780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sson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441123" y="40354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Are Learning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F70DB6D-87A3-00F4-9928-A53C98A862F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53231" y="2262763"/>
            <a:ext cx="8222457" cy="40255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image</a:t>
            </a:r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E41BEF-CD12-DF81-D9A0-F371AED72734}"/>
              </a:ext>
            </a:extLst>
          </p:cNvPr>
          <p:cNvSpPr txBox="1"/>
          <p:nvPr userDrawn="1"/>
        </p:nvSpPr>
        <p:spPr>
          <a:xfrm>
            <a:off x="8580664" y="6531429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A7C0842-7FD5-D834-8321-2B6298EA7A7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3231" y="1298758"/>
            <a:ext cx="8239125" cy="600075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US"/>
              <a:t>Insert text.</a:t>
            </a:r>
          </a:p>
        </p:txBody>
      </p:sp>
    </p:spTree>
    <p:extLst>
      <p:ext uri="{BB962C8B-B14F-4D97-AF65-F5344CB8AC3E}">
        <p14:creationId xmlns:p14="http://schemas.microsoft.com/office/powerpoint/2010/main" val="41425666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ccess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441122" y="39531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Will Know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B21013F-3B52-6D50-2DCE-DA32E3806D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3231" y="1278804"/>
            <a:ext cx="8237538" cy="147732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You will be successful when you can: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66351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0D584D-7BD7-0258-9868-3AAC6C49440B}"/>
              </a:ext>
            </a:extLst>
          </p:cNvPr>
          <p:cNvSpPr txBox="1"/>
          <p:nvPr userDrawn="1"/>
        </p:nvSpPr>
        <p:spPr>
          <a:xfrm>
            <a:off x="441123" y="403549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What You Know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47C223-6BBC-647E-8DFD-F2462A676717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9C1DCC-68AF-4154-490F-4FF6AE6206B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41123" y="1268413"/>
            <a:ext cx="8239125" cy="501517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APK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6425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ords to Lea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441122" y="397906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Words To Learn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453EAB2-26D6-772E-E2E1-ECC03449E81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080694817"/>
              </p:ext>
            </p:extLst>
          </p:nvPr>
        </p:nvGraphicFramePr>
        <p:xfrm>
          <a:off x="434682" y="1269805"/>
          <a:ext cx="8239123" cy="503892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948405">
                  <a:extLst>
                    <a:ext uri="{9D8B030D-6E8A-4147-A177-3AD203B41FA5}">
                      <a16:colId xmlns:a16="http://schemas.microsoft.com/office/drawing/2014/main" val="485695111"/>
                    </a:ext>
                  </a:extLst>
                </a:gridCol>
                <a:gridCol w="3019063">
                  <a:extLst>
                    <a:ext uri="{9D8B030D-6E8A-4147-A177-3AD203B41FA5}">
                      <a16:colId xmlns:a16="http://schemas.microsoft.com/office/drawing/2014/main" val="4153256965"/>
                    </a:ext>
                  </a:extLst>
                </a:gridCol>
                <a:gridCol w="3271655">
                  <a:extLst>
                    <a:ext uri="{9D8B030D-6E8A-4147-A177-3AD203B41FA5}">
                      <a16:colId xmlns:a16="http://schemas.microsoft.com/office/drawing/2014/main" val="4236880919"/>
                    </a:ext>
                  </a:extLst>
                </a:gridCol>
              </a:tblGrid>
              <a:tr h="458180"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Word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Definition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Image/Drawing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0302975"/>
                  </a:ext>
                </a:extLst>
              </a:tr>
              <a:tr h="229037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AU" sz="240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1800" b="0" i="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chemeClr val="accent1"/>
                      </a:solidFill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950619"/>
                  </a:ext>
                </a:extLst>
              </a:tr>
              <a:tr h="229037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AU" sz="24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2400" b="0" i="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18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AU" sz="1800" b="0" i="0" u="none" strike="noStrike" noProof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AU" sz="240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4551273"/>
                  </a:ext>
                </a:extLst>
              </a:tr>
            </a:tbl>
          </a:graphicData>
        </a:graphic>
      </p:graphicFrame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2750" y="1793891"/>
            <a:ext cx="181791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word here.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CDD37EF-952B-E15B-78C1-976DFC6B51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2750" y="4135638"/>
            <a:ext cx="181791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word here.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9CDB251-895A-1D5D-47BC-F26E93C57D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53183" y="4135638"/>
            <a:ext cx="289371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definition here.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69BE9095-F15D-97CF-2821-F6E9EA33ED7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53183" y="1791557"/>
            <a:ext cx="289371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definition here.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15AFBE4D-DC1E-98AC-30D4-339C64AB70E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521519" y="1791558"/>
            <a:ext cx="3048000" cy="216614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AU"/>
              <a:t>Insert picture here.</a:t>
            </a:r>
          </a:p>
        </p:txBody>
      </p: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B8955513-1CF5-9D02-202F-B0453C04CE8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521519" y="4146525"/>
            <a:ext cx="3048000" cy="216614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AU"/>
              <a:t>Insert picture here.</a:t>
            </a:r>
          </a:p>
        </p:txBody>
      </p:sp>
    </p:spTree>
    <p:extLst>
      <p:ext uri="{BB962C8B-B14F-4D97-AF65-F5344CB8AC3E}">
        <p14:creationId xmlns:p14="http://schemas.microsoft.com/office/powerpoint/2010/main" val="423869348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8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5FDC29-E483-80D3-1455-2694CEF99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DE4DF-8D32-BF58-77EF-7A2D6E07F1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AF44F-ECBC-B689-893E-0EE9F5BBE7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AF58A-372E-C348-BEF0-8C9D8D9B430D}" type="datetimeFigureOut">
              <a:rPr lang="en-AU" smtClean="0"/>
              <a:t>16/10/2025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0A6E3-E8EC-F25E-0CDE-E46B3FDDE5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B24F0-9833-142B-B7FD-9B19733303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8120E-993B-9D4C-B77E-DEE2938C6D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927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83" r:id="rId1"/>
    <p:sldLayoutId id="214748637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D38D7C-6E2E-C3EB-DABE-21BB2137DD74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97D227-624D-6FFA-750F-A0831FE06A1C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>
                <a:solidFill>
                  <a:srgbClr val="177F99"/>
                </a:solidFill>
                <a:latin typeface="+mn-lt"/>
                <a:cs typeface="Arial"/>
              </a:rPr>
              <a:t>Lesson 1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01E213-74D0-8F2C-1670-98ACDC5F2E17}"/>
              </a:ext>
            </a:extLst>
          </p:cNvPr>
          <p:cNvSpPr/>
          <p:nvPr userDrawn="1"/>
        </p:nvSpPr>
        <p:spPr>
          <a:xfrm>
            <a:off x="0" y="0"/>
            <a:ext cx="215900" cy="6858000"/>
          </a:xfrm>
          <a:prstGeom prst="rect">
            <a:avLst/>
          </a:prstGeom>
          <a:solidFill>
            <a:srgbClr val="79F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A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071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36" r:id="rId1"/>
    <p:sldLayoutId id="2147486437" r:id="rId2"/>
    <p:sldLayoutId id="2147486438" r:id="rId3"/>
    <p:sldLayoutId id="2147486439" r:id="rId4"/>
    <p:sldLayoutId id="2147486440" r:id="rId5"/>
    <p:sldLayoutId id="2147486441" r:id="rId6"/>
    <p:sldLayoutId id="2147486442" r:id="rId7"/>
    <p:sldLayoutId id="2147486443" r:id="rId8"/>
    <p:sldLayoutId id="2147486444" r:id="rId9"/>
    <p:sldLayoutId id="2147486461" r:id="rId10"/>
    <p:sldLayoutId id="2147486445" r:id="rId11"/>
    <p:sldLayoutId id="2147486446" r:id="rId12"/>
    <p:sldLayoutId id="2147486447" r:id="rId13"/>
    <p:sldLayoutId id="2147486448" r:id="rId14"/>
    <p:sldLayoutId id="2147486450" r:id="rId15"/>
    <p:sldLayoutId id="2147486451" r:id="rId16"/>
    <p:sldLayoutId id="2147486452" r:id="rId17"/>
    <p:sldLayoutId id="2147486453" r:id="rId18"/>
    <p:sldLayoutId id="2147486454" r:id="rId19"/>
    <p:sldLayoutId id="2147486455" r:id="rId20"/>
    <p:sldLayoutId id="2147486456" r:id="rId21"/>
    <p:sldLayoutId id="2147486457" r:id="rId22"/>
    <p:sldLayoutId id="2147486458" r:id="rId23"/>
    <p:sldLayoutId id="2147486459" r:id="rId24"/>
    <p:sldLayoutId id="2147486460" r:id="rId25"/>
    <p:sldLayoutId id="2147486462" r:id="rId26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7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3974">
          <p15:clr>
            <a:srgbClr val="F26B43"/>
          </p15:clr>
        </p15:guide>
        <p15:guide id="4" pos="272">
          <p15:clr>
            <a:srgbClr val="F26B43"/>
          </p15:clr>
        </p15:guide>
        <p15:guide id="5" pos="5465">
          <p15:clr>
            <a:srgbClr val="F26B43"/>
          </p15:clr>
        </p15:guide>
        <p15:guide id="6" orient="horz" pos="79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57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12" Type="http://schemas.openxmlformats.org/officeDocument/2006/relationships/customXml" Target="../ink/ink9.xml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6" Type="http://schemas.openxmlformats.org/officeDocument/2006/relationships/customXml" Target="../ink/ink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svg"/><Relationship Id="rId11" Type="http://schemas.openxmlformats.org/officeDocument/2006/relationships/image" Target="../media/image54.jpe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png"/><Relationship Id="rId14" Type="http://schemas.openxmlformats.org/officeDocument/2006/relationships/customXml" Target="../ink/ink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customXml" Target="../ink/ink14.xml"/><Relationship Id="rId18" Type="http://schemas.openxmlformats.org/officeDocument/2006/relationships/image" Target="../media/image66.png"/><Relationship Id="rId3" Type="http://schemas.openxmlformats.org/officeDocument/2006/relationships/image" Target="../media/image52.png"/><Relationship Id="rId7" Type="http://schemas.openxmlformats.org/officeDocument/2006/relationships/image" Target="../media/image57.jpeg"/><Relationship Id="rId12" Type="http://schemas.openxmlformats.org/officeDocument/2006/relationships/image" Target="../media/image63.png"/><Relationship Id="rId17" Type="http://schemas.openxmlformats.org/officeDocument/2006/relationships/customXml" Target="../ink/ink16.xml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5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jpeg"/><Relationship Id="rId11" Type="http://schemas.openxmlformats.org/officeDocument/2006/relationships/customXml" Target="../ink/ink13.xml"/><Relationship Id="rId5" Type="http://schemas.microsoft.com/office/2007/relationships/hdphoto" Target="../media/hdphoto4.wdp"/><Relationship Id="rId15" Type="http://schemas.openxmlformats.org/officeDocument/2006/relationships/customXml" Target="../ink/ink15.xml"/><Relationship Id="rId10" Type="http://schemas.openxmlformats.org/officeDocument/2006/relationships/image" Target="../media/image62.png"/><Relationship Id="rId19" Type="http://schemas.openxmlformats.org/officeDocument/2006/relationships/customXml" Target="../ink/ink17.xml"/><Relationship Id="rId4" Type="http://schemas.openxmlformats.org/officeDocument/2006/relationships/image" Target="../media/image55.png"/><Relationship Id="rId9" Type="http://schemas.openxmlformats.org/officeDocument/2006/relationships/customXml" Target="../ink/ink12.xml"/><Relationship Id="rId1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4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microsoft.com/office/2007/relationships/hdphoto" Target="../media/hdphoto7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8.wdp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art.org/en/vincent-van-gogh/self-portrait-1889-1" TargetMode="External"/><Relationship Id="rId2" Type="http://schemas.openxmlformats.org/officeDocument/2006/relationships/hyperlink" Target="https://www.wikiart.org/en/frida-kahlo/self-portrait-with-necklace-of-thorns-1940" TargetMode="External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29.png"/><Relationship Id="rId18" Type="http://schemas.openxmlformats.org/officeDocument/2006/relationships/customXml" Target="../ink/ink8.xml"/><Relationship Id="rId3" Type="http://schemas.openxmlformats.org/officeDocument/2006/relationships/image" Target="../media/image24.jpeg"/><Relationship Id="rId7" Type="http://schemas.openxmlformats.org/officeDocument/2006/relationships/image" Target="../media/image26.png"/><Relationship Id="rId12" Type="http://schemas.openxmlformats.org/officeDocument/2006/relationships/customXml" Target="../ink/ink5.xml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6" Type="http://schemas.openxmlformats.org/officeDocument/2006/relationships/customXml" Target="../ink/ink7.xml"/><Relationship Id="rId20" Type="http://schemas.openxmlformats.org/officeDocument/2006/relationships/image" Target="../media/image25.jpeg"/><Relationship Id="rId1" Type="http://schemas.openxmlformats.org/officeDocument/2006/relationships/slideLayout" Target="../slideLayouts/slideLayout11.xml"/><Relationship Id="rId6" Type="http://schemas.openxmlformats.org/officeDocument/2006/relationships/customXml" Target="../ink/ink2.xml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30.png"/><Relationship Id="rId10" Type="http://schemas.openxmlformats.org/officeDocument/2006/relationships/customXml" Target="../ink/ink4.xml"/><Relationship Id="rId19" Type="http://schemas.openxmlformats.org/officeDocument/2006/relationships/image" Target="../media/image32.png"/><Relationship Id="rId4" Type="http://schemas.openxmlformats.org/officeDocument/2006/relationships/customXml" Target="../ink/ink1.xml"/><Relationship Id="rId9" Type="http://schemas.openxmlformats.org/officeDocument/2006/relationships/image" Target="../media/image27.png"/><Relationship Id="rId14" Type="http://schemas.openxmlformats.org/officeDocument/2006/relationships/customXml" Target="../ink/ink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89F355BE-587B-2927-75C8-FD48C7D4553A}"/>
              </a:ext>
            </a:extLst>
          </p:cNvPr>
          <p:cNvPicPr preferRelativeResize="0">
            <a:picLocks noGrp="1"/>
          </p:cNvPicPr>
          <p:nvPr>
            <p:ph type="pic" sz="quarter" idx="10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82"/>
          <a:stretch>
            <a:fillRect/>
          </a:stretch>
        </p:blipFill>
        <p:spPr>
          <a:xfrm>
            <a:off x="0" y="1708137"/>
            <a:ext cx="3268796" cy="4742302"/>
          </a:xfr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1A4C48-B838-4760-ABD3-9C72EFAE37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ea typeface="Calibri"/>
                <a:cs typeface="Calibri"/>
              </a:rPr>
              <a:t>Unit 1B Version 1</a:t>
            </a:r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1820E9-18F8-E42A-DA38-4A032044B37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vert="horz" lIns="0" tIns="45720" rIns="91440" bIns="45720" rtlCol="0" anchor="t">
            <a:noAutofit/>
          </a:bodyPr>
          <a:lstStyle/>
          <a:p>
            <a:r>
              <a:rPr lang="en-US">
                <a:ea typeface="Calibri"/>
                <a:cs typeface="Calibri"/>
              </a:rPr>
              <a:t>Lesson 1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30F0C32-2055-0A13-92CA-13C9EC195E4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vert="horz" lIns="0" tIns="45720" rIns="91440" bIns="45720" rtlCol="0" anchor="t">
            <a:noAutofit/>
          </a:bodyPr>
          <a:lstStyle/>
          <a:p>
            <a:r>
              <a:rPr lang="en-US" dirty="0">
                <a:ea typeface="Calibri"/>
                <a:cs typeface="Calibri"/>
              </a:rPr>
              <a:t>Unit 1B </a:t>
            </a:r>
          </a:p>
          <a:p>
            <a:r>
              <a:rPr lang="en-US" dirty="0">
                <a:ea typeface="Calibri"/>
                <a:cs typeface="Calibri"/>
              </a:rPr>
              <a:t>Art and 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B8A0049-565A-F1F6-BDFB-B5EFC3D59ED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vert="horz" lIns="0" tIns="45720" rIns="91440" bIns="45720" rtlCol="0" anchor="t">
            <a:normAutofit lnSpcReduction="10000"/>
          </a:bodyPr>
          <a:lstStyle/>
          <a:p>
            <a:r>
              <a:rPr lang="en-US"/>
              <a:t>As Big as Me</a:t>
            </a:r>
          </a:p>
        </p:txBody>
      </p:sp>
    </p:spTree>
    <p:extLst>
      <p:ext uri="{BB962C8B-B14F-4D97-AF65-F5344CB8AC3E}">
        <p14:creationId xmlns:p14="http://schemas.microsoft.com/office/powerpoint/2010/main" val="2669557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DE80F-3A0E-A336-F15D-37C311849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B6A2A3-35AC-BD39-AF4D-B5B23DD775B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lIns="91440" tIns="45720" rIns="91440" bIns="45720" anchor="t"/>
          <a:lstStyle/>
          <a:p>
            <a:r>
              <a:rPr lang="en-GB">
                <a:ea typeface="Calibri"/>
              </a:rPr>
              <a:t>Drawing People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1C40FB-4C94-60B4-8473-E73059E8D7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800" y="1268413"/>
            <a:ext cx="8208963" cy="50403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D5F1A1-0661-2367-B88D-511C2F53C0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93831" y="4585433"/>
            <a:ext cx="1723292" cy="1723292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innerShdw blurRad="1270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167076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AE351-1638-3412-E346-67806A44A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7484EF-E26A-9254-B09E-1E799E49A33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Drawing People</a:t>
            </a:r>
          </a:p>
        </p:txBody>
      </p:sp>
      <p:pic>
        <p:nvPicPr>
          <p:cNvPr id="3" name="Picture 2" descr="A painting of a person with a beard&#10;&#10;AI-generated content may be incorrect.">
            <a:extLst>
              <a:ext uri="{FF2B5EF4-FFF2-40B4-BE49-F238E27FC236}">
                <a16:creationId xmlns:a16="http://schemas.microsoft.com/office/drawing/2014/main" id="{DBBBB959-7BE9-E5BC-DC8A-AFB4A2AB01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800" y="1268413"/>
            <a:ext cx="8243888" cy="5040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277E9B-F37B-22C0-EA87-F5ECCB4D40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9377915" y="-1654664"/>
            <a:ext cx="2055701" cy="2055701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innerShdw blurRad="1905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162811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FA922-A060-5273-8757-05BB63FF4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9C2164-3168-C774-934C-AF0CC7B1BEE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Drawing People</a:t>
            </a:r>
          </a:p>
        </p:txBody>
      </p:sp>
      <p:pic>
        <p:nvPicPr>
          <p:cNvPr id="3" name="Picture 2" descr="A painting of a person with a beard&#10;&#10;AI-generated content may be incorrect.">
            <a:extLst>
              <a:ext uri="{FF2B5EF4-FFF2-40B4-BE49-F238E27FC236}">
                <a16:creationId xmlns:a16="http://schemas.microsoft.com/office/drawing/2014/main" id="{A70790ED-402D-8464-A970-3300B9EDC8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800" y="1268413"/>
            <a:ext cx="8243888" cy="5040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F253D3-6E3A-DA93-E68E-1F3C72DFAB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4232" y="4253023"/>
            <a:ext cx="2055701" cy="2055701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innerShdw blurRad="1905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198870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502ADCB-AC84-EDED-3CF5-77F52E2BA9F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/>
              <a:t>One part of your body structure is: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D31BDBE-231F-01E4-DB46-8809C85FBC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Drawing People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4E7DC5D4-A459-7E01-8EB7-7D50B56535DC}"/>
              </a:ext>
            </a:extLst>
          </p:cNvPr>
          <p:cNvSpPr txBox="1"/>
          <p:nvPr/>
        </p:nvSpPr>
        <p:spPr>
          <a:xfrm rot="21448978">
            <a:off x="6294072" y="3924764"/>
            <a:ext cx="1991070" cy="461665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ts val="672"/>
              </a:spcBef>
            </a:pPr>
            <a:r>
              <a:rPr lang="en-AU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your hat</a:t>
            </a:r>
          </a:p>
        </p:txBody>
      </p:sp>
      <p:pic>
        <p:nvPicPr>
          <p:cNvPr id="3" name="Graphic 10" descr="Home with solid fill">
            <a:extLst>
              <a:ext uri="{FF2B5EF4-FFF2-40B4-BE49-F238E27FC236}">
                <a16:creationId xmlns:a16="http://schemas.microsoft.com/office/drawing/2014/main" id="{B31B20AD-87A9-E1FE-CCCB-585592A5B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26928" y="4571856"/>
            <a:ext cx="1185081" cy="1185081"/>
          </a:xfrm>
          <a:prstGeom prst="rect">
            <a:avLst/>
          </a:prstGeom>
        </p:spPr>
      </p:pic>
      <p:sp>
        <p:nvSpPr>
          <p:cNvPr id="8" name="TextBox 15">
            <a:extLst>
              <a:ext uri="{FF2B5EF4-FFF2-40B4-BE49-F238E27FC236}">
                <a16:creationId xmlns:a16="http://schemas.microsoft.com/office/drawing/2014/main" id="{FF32BA2F-CF68-7F94-D37D-EC88A8FCF35C}"/>
              </a:ext>
            </a:extLst>
          </p:cNvPr>
          <p:cNvSpPr txBox="1"/>
          <p:nvPr/>
        </p:nvSpPr>
        <p:spPr>
          <a:xfrm>
            <a:off x="3660302" y="3994306"/>
            <a:ext cx="2048838" cy="461665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ts val="672"/>
              </a:spcBef>
            </a:pPr>
            <a:r>
              <a:rPr lang="en-AU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your house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B022E3FF-4F69-E65B-F1A4-CC7B819E6D0A}"/>
              </a:ext>
            </a:extLst>
          </p:cNvPr>
          <p:cNvSpPr txBox="1"/>
          <p:nvPr/>
        </p:nvSpPr>
        <p:spPr>
          <a:xfrm rot="327200">
            <a:off x="855200" y="3830049"/>
            <a:ext cx="2048838" cy="461665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ts val="672"/>
              </a:spcBef>
            </a:pPr>
            <a:r>
              <a:rPr lang="en-AU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your arm</a:t>
            </a:r>
          </a:p>
        </p:txBody>
      </p:sp>
      <p:pic>
        <p:nvPicPr>
          <p:cNvPr id="6" name="Graphic 5" descr="Muscular arm with solid fill">
            <a:extLst>
              <a:ext uri="{FF2B5EF4-FFF2-40B4-BE49-F238E27FC236}">
                <a16:creationId xmlns:a16="http://schemas.microsoft.com/office/drawing/2014/main" id="{FF7B37B7-484C-60E8-5D14-BB16489D0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3770">
            <a:off x="1122087" y="4361674"/>
            <a:ext cx="1086527" cy="1086527"/>
          </a:xfrm>
          <a:prstGeom prst="rect">
            <a:avLst/>
          </a:prstGeom>
        </p:spPr>
      </p:pic>
      <p:pic>
        <p:nvPicPr>
          <p:cNvPr id="14" name="Graphic 13" descr="Party hat with solid fill">
            <a:extLst>
              <a:ext uri="{FF2B5EF4-FFF2-40B4-BE49-F238E27FC236}">
                <a16:creationId xmlns:a16="http://schemas.microsoft.com/office/drawing/2014/main" id="{7A486B5D-B3AA-7B74-3A0E-CE7181E45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1274214">
            <a:off x="6848024" y="4479099"/>
            <a:ext cx="1091057" cy="10910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E5ABB19-FFF5-7C8E-5537-FC00F7B8140D}"/>
              </a:ext>
            </a:extLst>
          </p:cNvPr>
          <p:cNvSpPr/>
          <p:nvPr/>
        </p:nvSpPr>
        <p:spPr>
          <a:xfrm>
            <a:off x="3170551" y="2141246"/>
            <a:ext cx="5505137" cy="4315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05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107C5E-782A-3599-A10F-F0F4AE15E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683" y="1278785"/>
            <a:ext cx="3360000" cy="504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782FE4-93A9-5D93-7D4E-F7D076885C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073" y="1278785"/>
            <a:ext cx="7547609" cy="5040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1F476C-36A4-7884-4AEE-080501E6D9D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Proportion</a:t>
            </a:r>
          </a:p>
        </p:txBody>
      </p:sp>
      <p:pic>
        <p:nvPicPr>
          <p:cNvPr id="9" name="Graphic 8" descr="Office Chair with solid fill">
            <a:extLst>
              <a:ext uri="{FF2B5EF4-FFF2-40B4-BE49-F238E27FC236}">
                <a16:creationId xmlns:a16="http://schemas.microsoft.com/office/drawing/2014/main" id="{EA77755B-A85A-7736-4264-ABBBCDADCB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25814" y="4602476"/>
            <a:ext cx="1862466" cy="1862466"/>
          </a:xfrm>
          <a:prstGeom prst="rect">
            <a:avLst/>
          </a:prstGeom>
        </p:spPr>
      </p:pic>
      <p:pic>
        <p:nvPicPr>
          <p:cNvPr id="11" name="Graphic 10" descr="Man with solid fill">
            <a:extLst>
              <a:ext uri="{FF2B5EF4-FFF2-40B4-BE49-F238E27FC236}">
                <a16:creationId xmlns:a16="http://schemas.microsoft.com/office/drawing/2014/main" id="{C292AABD-17FE-7D5F-C6B1-686D40D81E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1800" y="1268413"/>
            <a:ext cx="5158513" cy="5158513"/>
          </a:xfrm>
          <a:prstGeom prst="rect">
            <a:avLst/>
          </a:prstGeom>
        </p:spPr>
      </p:pic>
      <p:pic>
        <p:nvPicPr>
          <p:cNvPr id="12" name="Graphic 11" descr="Office Chair with solid fill">
            <a:extLst>
              <a:ext uri="{FF2B5EF4-FFF2-40B4-BE49-F238E27FC236}">
                <a16:creationId xmlns:a16="http://schemas.microsoft.com/office/drawing/2014/main" id="{BC546663-E1DE-B3F2-AA1B-84BA559CB0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44434" y="2105971"/>
            <a:ext cx="4676160" cy="4676160"/>
          </a:xfrm>
          <a:prstGeom prst="rect">
            <a:avLst/>
          </a:prstGeom>
        </p:spPr>
      </p:pic>
      <p:pic>
        <p:nvPicPr>
          <p:cNvPr id="5" name="Picture 4" descr="A person standing in front of a white background&#10;&#10;AI-generated content may be incorrect.">
            <a:extLst>
              <a:ext uri="{FF2B5EF4-FFF2-40B4-BE49-F238E27FC236}">
                <a16:creationId xmlns:a16="http://schemas.microsoft.com/office/drawing/2014/main" id="{2FDF75AA-E927-90CE-5D77-45BEC1ECE3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571" y="1289157"/>
            <a:ext cx="3360000" cy="504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7A3D41-7949-FC4B-BDFE-90807980E2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073" y="1273599"/>
            <a:ext cx="7547609" cy="5040000"/>
          </a:xfrm>
          <a:prstGeom prst="rect">
            <a:avLst/>
          </a:prstGeom>
        </p:spPr>
      </p:pic>
      <p:pic>
        <p:nvPicPr>
          <p:cNvPr id="7" name="Picture 6" descr="A close-up of a person&#10;&#10;AI-generated content may be incorrect.">
            <a:extLst>
              <a:ext uri="{FF2B5EF4-FFF2-40B4-BE49-F238E27FC236}">
                <a16:creationId xmlns:a16="http://schemas.microsoft.com/office/drawing/2014/main" id="{1ACFCA7F-3C4E-10D6-498C-7FD4E22637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65044" y="1251141"/>
            <a:ext cx="3399277" cy="505037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F78FA5A-10A5-3CA1-B417-34EC3D84158A}"/>
                  </a:ext>
                </a:extLst>
              </p14:cNvPr>
              <p14:cNvContentPartPr/>
              <p14:nvPr/>
            </p14:nvContentPartPr>
            <p14:xfrm>
              <a:off x="4139704" y="1412253"/>
              <a:ext cx="849960" cy="8388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F78FA5A-10A5-3CA1-B417-34EC3D84158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03689" y="1376253"/>
                <a:ext cx="921630" cy="91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45A120B-5797-70CF-FE2F-AE1CF32FE346}"/>
                  </a:ext>
                </a:extLst>
              </p14:cNvPr>
              <p14:cNvContentPartPr/>
              <p14:nvPr/>
            </p14:nvContentPartPr>
            <p14:xfrm flipH="1">
              <a:off x="3757970" y="2366259"/>
              <a:ext cx="1398149" cy="1469028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45A120B-5797-70CF-FE2F-AE1CF32FE34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 flipH="1">
                <a:off x="3721972" y="2330262"/>
                <a:ext cx="1469784" cy="15406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39A8967-F56A-71BC-CD69-A8AF024BC72A}"/>
                  </a:ext>
                </a:extLst>
              </p14:cNvPr>
              <p14:cNvContentPartPr/>
              <p14:nvPr/>
            </p14:nvContentPartPr>
            <p14:xfrm>
              <a:off x="3250622" y="2957043"/>
              <a:ext cx="2750040" cy="612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39A8967-F56A-71BC-CD69-A8AF024BC72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160622" y="2777043"/>
                <a:ext cx="2929680" cy="42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874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6B4546-9923-99B1-1410-D5FE99C4A46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Proportion</a:t>
            </a:r>
          </a:p>
        </p:txBody>
      </p:sp>
      <p:pic>
        <p:nvPicPr>
          <p:cNvPr id="4" name="Picture 3" descr="A person standing in front of a white background&#10;&#10;AI-generated content may be incorrect.">
            <a:extLst>
              <a:ext uri="{FF2B5EF4-FFF2-40B4-BE49-F238E27FC236}">
                <a16:creationId xmlns:a16="http://schemas.microsoft.com/office/drawing/2014/main" id="{46E6C3DD-08CB-3D48-40B8-7DA1762E11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58" y="1276108"/>
            <a:ext cx="3355078" cy="5032617"/>
          </a:xfrm>
          <a:prstGeom prst="rect">
            <a:avLst/>
          </a:prstGeom>
        </p:spPr>
      </p:pic>
      <p:pic>
        <p:nvPicPr>
          <p:cNvPr id="6" name="Picture 5" descr="A drawing of a person on a piece of paper&#10;&#10;AI-generated content may be incorrect.">
            <a:extLst>
              <a:ext uri="{FF2B5EF4-FFF2-40B4-BE49-F238E27FC236}">
                <a16:creationId xmlns:a16="http://schemas.microsoft.com/office/drawing/2014/main" id="{BF2F82C7-6761-9C54-36FA-6B32E22FDB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4161527" y="2118501"/>
            <a:ext cx="4754751" cy="335507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DD1584F-5B81-0E4C-8256-F9BAB58DFDAE}"/>
              </a:ext>
            </a:extLst>
          </p:cNvPr>
          <p:cNvGrpSpPr/>
          <p:nvPr/>
        </p:nvGrpSpPr>
        <p:grpSpPr>
          <a:xfrm>
            <a:off x="927558" y="1529276"/>
            <a:ext cx="3355078" cy="4325112"/>
            <a:chOff x="927558" y="1524000"/>
            <a:chExt cx="3355078" cy="432511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2BCD2FC-2A26-847C-434C-A1AC6B8AC1A3}"/>
                </a:ext>
              </a:extLst>
            </p:cNvPr>
            <p:cNvCxnSpPr/>
            <p:nvPr/>
          </p:nvCxnSpPr>
          <p:spPr>
            <a:xfrm>
              <a:off x="927558" y="1524000"/>
              <a:ext cx="3355078" cy="0"/>
            </a:xfrm>
            <a:prstGeom prst="line">
              <a:avLst/>
            </a:prstGeom>
            <a:ln>
              <a:solidFill>
                <a:srgbClr val="10E5B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5726AAA-4E56-7977-DD2F-8967972ED49F}"/>
                </a:ext>
              </a:extLst>
            </p:cNvPr>
            <p:cNvCxnSpPr/>
            <p:nvPr/>
          </p:nvCxnSpPr>
          <p:spPr>
            <a:xfrm>
              <a:off x="927558" y="2243328"/>
              <a:ext cx="3355078" cy="0"/>
            </a:xfrm>
            <a:prstGeom prst="line">
              <a:avLst/>
            </a:prstGeom>
            <a:ln>
              <a:solidFill>
                <a:srgbClr val="10E5B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E932AD6-6916-D49F-12B8-E5CF83DDCDD5}"/>
                </a:ext>
              </a:extLst>
            </p:cNvPr>
            <p:cNvCxnSpPr/>
            <p:nvPr/>
          </p:nvCxnSpPr>
          <p:spPr>
            <a:xfrm>
              <a:off x="927558" y="2965704"/>
              <a:ext cx="3355078" cy="0"/>
            </a:xfrm>
            <a:prstGeom prst="line">
              <a:avLst/>
            </a:prstGeom>
            <a:ln>
              <a:solidFill>
                <a:srgbClr val="10E5B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31318D7-EE4D-1038-73D9-822B58B7C60D}"/>
                </a:ext>
              </a:extLst>
            </p:cNvPr>
            <p:cNvCxnSpPr/>
            <p:nvPr/>
          </p:nvCxnSpPr>
          <p:spPr>
            <a:xfrm>
              <a:off x="927558" y="3688080"/>
              <a:ext cx="3355078" cy="0"/>
            </a:xfrm>
            <a:prstGeom prst="line">
              <a:avLst/>
            </a:prstGeom>
            <a:ln>
              <a:solidFill>
                <a:srgbClr val="10E5B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36BBFE5-CBC0-A456-381F-F7737E387107}"/>
                </a:ext>
              </a:extLst>
            </p:cNvPr>
            <p:cNvCxnSpPr/>
            <p:nvPr/>
          </p:nvCxnSpPr>
          <p:spPr>
            <a:xfrm>
              <a:off x="927558" y="4410456"/>
              <a:ext cx="3355078" cy="0"/>
            </a:xfrm>
            <a:prstGeom prst="line">
              <a:avLst/>
            </a:prstGeom>
            <a:ln>
              <a:solidFill>
                <a:srgbClr val="10E5B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78CA65A-4ECD-DE6B-5E2C-A06F7BB94B8E}"/>
                </a:ext>
              </a:extLst>
            </p:cNvPr>
            <p:cNvCxnSpPr/>
            <p:nvPr/>
          </p:nvCxnSpPr>
          <p:spPr>
            <a:xfrm>
              <a:off x="927558" y="5849112"/>
              <a:ext cx="3355078" cy="0"/>
            </a:xfrm>
            <a:prstGeom prst="line">
              <a:avLst/>
            </a:prstGeom>
            <a:ln>
              <a:solidFill>
                <a:srgbClr val="10E5B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53782CF-97B0-773E-4BBA-A0891A9268EC}"/>
                </a:ext>
              </a:extLst>
            </p:cNvPr>
            <p:cNvCxnSpPr/>
            <p:nvPr/>
          </p:nvCxnSpPr>
          <p:spPr>
            <a:xfrm>
              <a:off x="927558" y="5132832"/>
              <a:ext cx="3355078" cy="0"/>
            </a:xfrm>
            <a:prstGeom prst="line">
              <a:avLst/>
            </a:prstGeom>
            <a:ln>
              <a:solidFill>
                <a:srgbClr val="10E5B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 descr="A person standing in front of a white background&#10;&#10;AI-generated content may be incorrect.">
            <a:extLst>
              <a:ext uri="{FF2B5EF4-FFF2-40B4-BE49-F238E27FC236}">
                <a16:creationId xmlns:a16="http://schemas.microsoft.com/office/drawing/2014/main" id="{566013BC-BC5C-CABF-C638-B4F40E543F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7600" y="1512826"/>
            <a:ext cx="502920" cy="735778"/>
          </a:xfrm>
          <a:prstGeom prst="ellipse">
            <a:avLst/>
          </a:prstGeom>
        </p:spPr>
      </p:pic>
      <p:pic>
        <p:nvPicPr>
          <p:cNvPr id="24" name="Picture 23" descr="A person standing in front of a white background&#10;&#10;AI-generated content may be incorrect.">
            <a:extLst>
              <a:ext uri="{FF2B5EF4-FFF2-40B4-BE49-F238E27FC236}">
                <a16:creationId xmlns:a16="http://schemas.microsoft.com/office/drawing/2014/main" id="{3D871386-1E41-D545-BD90-07E754D1E1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7600" y="2238855"/>
            <a:ext cx="502920" cy="735778"/>
          </a:xfrm>
          <a:prstGeom prst="ellipse">
            <a:avLst/>
          </a:prstGeom>
        </p:spPr>
      </p:pic>
      <p:pic>
        <p:nvPicPr>
          <p:cNvPr id="25" name="Picture 24" descr="A person standing in front of a white background&#10;&#10;AI-generated content may be incorrect.">
            <a:extLst>
              <a:ext uri="{FF2B5EF4-FFF2-40B4-BE49-F238E27FC236}">
                <a16:creationId xmlns:a16="http://schemas.microsoft.com/office/drawing/2014/main" id="{30AB8AA1-B7FC-1B04-561A-B30A810F05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7600" y="2963675"/>
            <a:ext cx="502920" cy="735778"/>
          </a:xfrm>
          <a:prstGeom prst="ellipse">
            <a:avLst/>
          </a:prstGeom>
        </p:spPr>
      </p:pic>
      <p:pic>
        <p:nvPicPr>
          <p:cNvPr id="26" name="Picture 25" descr="A person standing in front of a white background&#10;&#10;AI-generated content may be incorrect.">
            <a:extLst>
              <a:ext uri="{FF2B5EF4-FFF2-40B4-BE49-F238E27FC236}">
                <a16:creationId xmlns:a16="http://schemas.microsoft.com/office/drawing/2014/main" id="{8BF85A78-C754-9AEF-9508-A5E9C8515A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7600" y="3706758"/>
            <a:ext cx="502920" cy="735778"/>
          </a:xfrm>
          <a:prstGeom prst="ellipse">
            <a:avLst/>
          </a:prstGeom>
        </p:spPr>
      </p:pic>
      <p:pic>
        <p:nvPicPr>
          <p:cNvPr id="27" name="Picture 26" descr="A person standing in front of a white background&#10;&#10;AI-generated content may be incorrect.">
            <a:extLst>
              <a:ext uri="{FF2B5EF4-FFF2-40B4-BE49-F238E27FC236}">
                <a16:creationId xmlns:a16="http://schemas.microsoft.com/office/drawing/2014/main" id="{905FE6E9-D33B-5FEB-4B7C-F81CC8C45F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7600" y="4409636"/>
            <a:ext cx="502920" cy="735778"/>
          </a:xfrm>
          <a:prstGeom prst="ellipse">
            <a:avLst/>
          </a:prstGeom>
        </p:spPr>
      </p:pic>
      <p:pic>
        <p:nvPicPr>
          <p:cNvPr id="28" name="Picture 27" descr="A person standing in front of a white background&#10;&#10;AI-generated content may be incorrect.">
            <a:extLst>
              <a:ext uri="{FF2B5EF4-FFF2-40B4-BE49-F238E27FC236}">
                <a16:creationId xmlns:a16="http://schemas.microsoft.com/office/drawing/2014/main" id="{3F1BE75D-5916-AED1-859C-8CF807AA1F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7600" y="5138713"/>
            <a:ext cx="502920" cy="735778"/>
          </a:xfrm>
          <a:prstGeom prst="ellipse">
            <a:avLst/>
          </a:prstGeom>
        </p:spPr>
      </p:pic>
      <p:pic>
        <p:nvPicPr>
          <p:cNvPr id="29" name="Picture 28" descr="A person standing in front of a white background&#10;&#10;AI-generated content may be incorrect.">
            <a:extLst>
              <a:ext uri="{FF2B5EF4-FFF2-40B4-BE49-F238E27FC236}">
                <a16:creationId xmlns:a16="http://schemas.microsoft.com/office/drawing/2014/main" id="{7DEB46CC-894E-C2CA-13D3-CE4938BE39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7600" y="5860485"/>
            <a:ext cx="502920" cy="312932"/>
          </a:xfrm>
          <a:prstGeom prst="ellipse">
            <a:avLst/>
          </a:prstGeom>
        </p:spPr>
      </p:pic>
      <p:pic>
        <p:nvPicPr>
          <p:cNvPr id="31" name="Picture 30" descr="A person standing in front of a white background&#10;&#10;AI-generated content may be incorrect.">
            <a:extLst>
              <a:ext uri="{FF2B5EF4-FFF2-40B4-BE49-F238E27FC236}">
                <a16:creationId xmlns:a16="http://schemas.microsoft.com/office/drawing/2014/main" id="{BF15E37B-DCA4-7C94-8CF1-CB7967B198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7600" y="3706758"/>
            <a:ext cx="502920" cy="735778"/>
          </a:xfrm>
          <a:prstGeom prst="ellipse">
            <a:avLst/>
          </a:prstGeom>
          <a:ln w="38100">
            <a:solidFill>
              <a:srgbClr val="10E5B3"/>
            </a:solidFill>
          </a:ln>
        </p:spPr>
      </p:pic>
      <p:pic>
        <p:nvPicPr>
          <p:cNvPr id="32" name="Picture 31" descr="A person standing in front of a white background&#10;&#10;AI-generated content may be incorrect.">
            <a:extLst>
              <a:ext uri="{FF2B5EF4-FFF2-40B4-BE49-F238E27FC236}">
                <a16:creationId xmlns:a16="http://schemas.microsoft.com/office/drawing/2014/main" id="{2370DE82-576A-3A27-4C06-97D9769982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7600" y="4409636"/>
            <a:ext cx="502920" cy="735778"/>
          </a:xfrm>
          <a:prstGeom prst="ellipse">
            <a:avLst/>
          </a:prstGeom>
          <a:ln w="38100">
            <a:solidFill>
              <a:srgbClr val="10E5B3"/>
            </a:solidFill>
          </a:ln>
        </p:spPr>
      </p:pic>
      <p:pic>
        <p:nvPicPr>
          <p:cNvPr id="33" name="Picture 32" descr="A person standing in front of a white background&#10;&#10;AI-generated content may be incorrect.">
            <a:extLst>
              <a:ext uri="{FF2B5EF4-FFF2-40B4-BE49-F238E27FC236}">
                <a16:creationId xmlns:a16="http://schemas.microsoft.com/office/drawing/2014/main" id="{567EA12E-32D6-BB62-4069-9C0C8F9FB3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7600" y="5132011"/>
            <a:ext cx="502920" cy="735778"/>
          </a:xfrm>
          <a:prstGeom prst="ellipse">
            <a:avLst/>
          </a:prstGeom>
          <a:ln w="38100">
            <a:solidFill>
              <a:srgbClr val="10E5B3"/>
            </a:solidFill>
          </a:ln>
        </p:spPr>
      </p:pic>
      <p:pic>
        <p:nvPicPr>
          <p:cNvPr id="35" name="Picture 34" descr="A drawing of a person on a large paper&#10;&#10;AI-generated content may be incorrect.">
            <a:extLst>
              <a:ext uri="{FF2B5EF4-FFF2-40B4-BE49-F238E27FC236}">
                <a16:creationId xmlns:a16="http://schemas.microsoft.com/office/drawing/2014/main" id="{2B0937DC-C06F-0C2F-C025-27C5B7B26A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418" y="1276108"/>
            <a:ext cx="7772400" cy="504031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393D33AB-F4AE-0A95-AAB7-3D3A59C91B98}"/>
                  </a:ext>
                </a:extLst>
              </p14:cNvPr>
              <p14:cNvContentPartPr/>
              <p14:nvPr/>
            </p14:nvContentPartPr>
            <p14:xfrm>
              <a:off x="4571640" y="2887595"/>
              <a:ext cx="1117080" cy="40824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393D33AB-F4AE-0A95-AAB7-3D3A59C91B9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35628" y="2815595"/>
                <a:ext cx="1188743" cy="55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9A104CEC-2B0F-A493-FB5A-8ABB0B1D1063}"/>
                  </a:ext>
                </a:extLst>
              </p14:cNvPr>
              <p14:cNvContentPartPr/>
              <p14:nvPr/>
            </p14:nvContentPartPr>
            <p14:xfrm>
              <a:off x="4544640" y="3353795"/>
              <a:ext cx="440280" cy="9644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9A104CEC-2B0F-A493-FB5A-8ABB0B1D106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508640" y="3281795"/>
                <a:ext cx="511920" cy="1108080"/>
              </a:xfrm>
              <a:prstGeom prst="rect">
                <a:avLst/>
              </a:prstGeom>
            </p:spPr>
          </p:pic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2BAE39F2-D241-43CC-E0E4-4364CA3D8E70}"/>
              </a:ext>
            </a:extLst>
          </p:cNvPr>
          <p:cNvGrpSpPr/>
          <p:nvPr/>
        </p:nvGrpSpPr>
        <p:grpSpPr>
          <a:xfrm>
            <a:off x="3203640" y="3449555"/>
            <a:ext cx="3236400" cy="878760"/>
            <a:chOff x="3203640" y="3449555"/>
            <a:chExt cx="3236400" cy="87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CC5FFEFD-C952-8450-DF9A-41787146CEB3}"/>
                    </a:ext>
                  </a:extLst>
                </p14:cNvPr>
                <p14:cNvContentPartPr/>
                <p14:nvPr/>
              </p14:nvContentPartPr>
              <p14:xfrm>
                <a:off x="3203640" y="3449555"/>
                <a:ext cx="1608120" cy="561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CC5FFEFD-C952-8450-DF9A-41787146CEB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167640" y="3377090"/>
                  <a:ext cx="1679760" cy="2007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FC5B101E-44FC-E862-1ABE-8C03AFFF9A07}"/>
                    </a:ext>
                  </a:extLst>
                </p14:cNvPr>
                <p14:cNvContentPartPr/>
                <p14:nvPr/>
              </p14:nvContentPartPr>
              <p14:xfrm>
                <a:off x="5255640" y="3515075"/>
                <a:ext cx="1184400" cy="8132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FC5B101E-44FC-E862-1ABE-8C03AFFF9A0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219629" y="3443075"/>
                  <a:ext cx="1256062" cy="956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B7612E5-DE18-D14A-220F-80940943F377}"/>
              </a:ext>
            </a:extLst>
          </p:cNvPr>
          <p:cNvGrpSpPr/>
          <p:nvPr/>
        </p:nvGrpSpPr>
        <p:grpSpPr>
          <a:xfrm>
            <a:off x="2157120" y="4273235"/>
            <a:ext cx="2851200" cy="1534680"/>
            <a:chOff x="2157120" y="4273235"/>
            <a:chExt cx="2851200" cy="153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8AC84C48-DAD8-982A-7268-7FBC494F4EF4}"/>
                    </a:ext>
                  </a:extLst>
                </p14:cNvPr>
                <p14:cNvContentPartPr/>
                <p14:nvPr/>
              </p14:nvContentPartPr>
              <p14:xfrm>
                <a:off x="2157120" y="4273235"/>
                <a:ext cx="2075400" cy="8395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8AC84C48-DAD8-982A-7268-7FBC494F4EF4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121114" y="4201235"/>
                  <a:ext cx="2147052" cy="9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C84614B-2A3E-3677-1BDC-8E5FD98C1DC9}"/>
                    </a:ext>
                  </a:extLst>
                </p14:cNvPr>
                <p14:cNvContentPartPr/>
                <p14:nvPr/>
              </p14:nvContentPartPr>
              <p14:xfrm>
                <a:off x="4590720" y="4456475"/>
                <a:ext cx="417600" cy="13514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5C84614B-2A3E-3677-1BDC-8E5FD98C1DC9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554720" y="4384475"/>
                  <a:ext cx="489240" cy="1495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3849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6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6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6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C63427-D7BA-8A6B-81AB-FFDC1D48099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Proportion</a:t>
            </a:r>
          </a:p>
        </p:txBody>
      </p:sp>
      <p:pic>
        <p:nvPicPr>
          <p:cNvPr id="5" name="Picture 4" descr="A child and child lying on the floor&#10;&#10;AI-generated content may be incorrect.">
            <a:extLst>
              <a:ext uri="{FF2B5EF4-FFF2-40B4-BE49-F238E27FC236}">
                <a16:creationId xmlns:a16="http://schemas.microsoft.com/office/drawing/2014/main" id="{1AB2AB9E-00DB-4DF5-E65F-7921EDD44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1"/>
          <a:stretch>
            <a:fillRect/>
          </a:stretch>
        </p:blipFill>
        <p:spPr>
          <a:xfrm>
            <a:off x="685800" y="1268413"/>
            <a:ext cx="7772400" cy="50403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012D1B5-7176-3C99-5683-5B93E32E6F4D}"/>
              </a:ext>
            </a:extLst>
          </p:cNvPr>
          <p:cNvSpPr txBox="1"/>
          <p:nvPr/>
        </p:nvSpPr>
        <p:spPr>
          <a:xfrm>
            <a:off x="3530183" y="2705726"/>
            <a:ext cx="547142" cy="554636"/>
          </a:xfrm>
          <a:custGeom>
            <a:avLst/>
            <a:gdLst/>
            <a:ahLst/>
            <a:cxnLst/>
            <a:rect l="l" t="t" r="r" b="b"/>
            <a:pathLst>
              <a:path w="547142" h="554636">
                <a:moveTo>
                  <a:pt x="278168" y="198925"/>
                </a:moveTo>
                <a:lnTo>
                  <a:pt x="278340" y="198925"/>
                </a:lnTo>
                <a:lnTo>
                  <a:pt x="309831" y="293570"/>
                </a:lnTo>
                <a:lnTo>
                  <a:pt x="246677" y="293570"/>
                </a:lnTo>
                <a:close/>
                <a:moveTo>
                  <a:pt x="278856" y="155388"/>
                </a:moveTo>
                <a:cubicBezTo>
                  <a:pt x="273006" y="155388"/>
                  <a:pt x="268302" y="155474"/>
                  <a:pt x="264746" y="155646"/>
                </a:cubicBezTo>
                <a:cubicBezTo>
                  <a:pt x="261189" y="155818"/>
                  <a:pt x="258407" y="156220"/>
                  <a:pt x="256400" y="156851"/>
                </a:cubicBezTo>
                <a:cubicBezTo>
                  <a:pt x="254392" y="157482"/>
                  <a:pt x="252929" y="158399"/>
                  <a:pt x="252012" y="159604"/>
                </a:cubicBezTo>
                <a:cubicBezTo>
                  <a:pt x="251094" y="160808"/>
                  <a:pt x="250291" y="162386"/>
                  <a:pt x="249602" y="164336"/>
                </a:cubicBezTo>
                <a:lnTo>
                  <a:pt x="180941" y="361887"/>
                </a:lnTo>
                <a:cubicBezTo>
                  <a:pt x="179565" y="365902"/>
                  <a:pt x="178704" y="369114"/>
                  <a:pt x="178360" y="371524"/>
                </a:cubicBezTo>
                <a:cubicBezTo>
                  <a:pt x="178016" y="373933"/>
                  <a:pt x="178418" y="375797"/>
                  <a:pt x="179565" y="377116"/>
                </a:cubicBezTo>
                <a:cubicBezTo>
                  <a:pt x="180712" y="378436"/>
                  <a:pt x="182777" y="379267"/>
                  <a:pt x="185760" y="379611"/>
                </a:cubicBezTo>
                <a:cubicBezTo>
                  <a:pt x="188743" y="379956"/>
                  <a:pt x="192873" y="380128"/>
                  <a:pt x="198150" y="380128"/>
                </a:cubicBezTo>
                <a:cubicBezTo>
                  <a:pt x="203083" y="380128"/>
                  <a:pt x="207069" y="380013"/>
                  <a:pt x="210109" y="379783"/>
                </a:cubicBezTo>
                <a:cubicBezTo>
                  <a:pt x="213150" y="379554"/>
                  <a:pt x="215501" y="379124"/>
                  <a:pt x="217165" y="378493"/>
                </a:cubicBezTo>
                <a:cubicBezTo>
                  <a:pt x="218828" y="377862"/>
                  <a:pt x="220033" y="377001"/>
                  <a:pt x="220779" y="375912"/>
                </a:cubicBezTo>
                <a:cubicBezTo>
                  <a:pt x="221524" y="374822"/>
                  <a:pt x="222127" y="373474"/>
                  <a:pt x="222585" y="371868"/>
                </a:cubicBezTo>
                <a:lnTo>
                  <a:pt x="236696" y="328331"/>
                </a:lnTo>
                <a:lnTo>
                  <a:pt x="320328" y="328331"/>
                </a:lnTo>
                <a:lnTo>
                  <a:pt x="335299" y="373072"/>
                </a:lnTo>
                <a:cubicBezTo>
                  <a:pt x="335758" y="374564"/>
                  <a:pt x="336332" y="375768"/>
                  <a:pt x="337020" y="376686"/>
                </a:cubicBezTo>
                <a:cubicBezTo>
                  <a:pt x="337709" y="377604"/>
                  <a:pt x="338913" y="378321"/>
                  <a:pt x="340634" y="378837"/>
                </a:cubicBezTo>
                <a:cubicBezTo>
                  <a:pt x="342355" y="379353"/>
                  <a:pt x="344850" y="379697"/>
                  <a:pt x="348120" y="379870"/>
                </a:cubicBezTo>
                <a:cubicBezTo>
                  <a:pt x="351389" y="380042"/>
                  <a:pt x="355949" y="380128"/>
                  <a:pt x="361800" y="380128"/>
                </a:cubicBezTo>
                <a:cubicBezTo>
                  <a:pt x="367422" y="380128"/>
                  <a:pt x="371838" y="379984"/>
                  <a:pt x="375051" y="379697"/>
                </a:cubicBezTo>
                <a:cubicBezTo>
                  <a:pt x="378263" y="379411"/>
                  <a:pt x="380500" y="378665"/>
                  <a:pt x="381762" y="377460"/>
                </a:cubicBezTo>
                <a:cubicBezTo>
                  <a:pt x="383024" y="376256"/>
                  <a:pt x="383483" y="374449"/>
                  <a:pt x="383138" y="372040"/>
                </a:cubicBezTo>
                <a:cubicBezTo>
                  <a:pt x="382794" y="369631"/>
                  <a:pt x="381934" y="366361"/>
                  <a:pt x="380557" y="362231"/>
                </a:cubicBezTo>
                <a:lnTo>
                  <a:pt x="311724" y="164852"/>
                </a:lnTo>
                <a:cubicBezTo>
                  <a:pt x="311036" y="162673"/>
                  <a:pt x="310204" y="160952"/>
                  <a:pt x="309229" y="159690"/>
                </a:cubicBezTo>
                <a:cubicBezTo>
                  <a:pt x="308254" y="158428"/>
                  <a:pt x="306648" y="157482"/>
                  <a:pt x="304411" y="156851"/>
                </a:cubicBezTo>
                <a:cubicBezTo>
                  <a:pt x="302174" y="156220"/>
                  <a:pt x="299047" y="155818"/>
                  <a:pt x="295032" y="155646"/>
                </a:cubicBezTo>
                <a:cubicBezTo>
                  <a:pt x="291017" y="155474"/>
                  <a:pt x="285625" y="155388"/>
                  <a:pt x="278856" y="155388"/>
                </a:cubicBezTo>
                <a:close/>
                <a:moveTo>
                  <a:pt x="273571" y="0"/>
                </a:moveTo>
                <a:cubicBezTo>
                  <a:pt x="424660" y="0"/>
                  <a:pt x="547142" y="124159"/>
                  <a:pt x="547142" y="277318"/>
                </a:cubicBezTo>
                <a:cubicBezTo>
                  <a:pt x="547142" y="430477"/>
                  <a:pt x="424660" y="554636"/>
                  <a:pt x="273571" y="554636"/>
                </a:cubicBezTo>
                <a:cubicBezTo>
                  <a:pt x="122482" y="554636"/>
                  <a:pt x="0" y="430477"/>
                  <a:pt x="0" y="277318"/>
                </a:cubicBezTo>
                <a:cubicBezTo>
                  <a:pt x="0" y="124159"/>
                  <a:pt x="122482" y="0"/>
                  <a:pt x="27357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72"/>
              </a:spcBef>
            </a:pPr>
            <a:endParaRPr lang="en-GB" sz="2800" b="1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622873-2502-A216-4356-D6B7CC5E6D6F}"/>
              </a:ext>
            </a:extLst>
          </p:cNvPr>
          <p:cNvSpPr txBox="1"/>
          <p:nvPr/>
        </p:nvSpPr>
        <p:spPr>
          <a:xfrm>
            <a:off x="5568845" y="1424067"/>
            <a:ext cx="547142" cy="554636"/>
          </a:xfrm>
          <a:custGeom>
            <a:avLst/>
            <a:gdLst/>
            <a:ahLst/>
            <a:cxnLst/>
            <a:rect l="l" t="t" r="r" b="b"/>
            <a:pathLst>
              <a:path w="547142" h="554636">
                <a:moveTo>
                  <a:pt x="242547" y="281180"/>
                </a:moveTo>
                <a:lnTo>
                  <a:pt x="269392" y="281180"/>
                </a:lnTo>
                <a:cubicBezTo>
                  <a:pt x="277652" y="281180"/>
                  <a:pt x="284363" y="281926"/>
                  <a:pt x="289526" y="283417"/>
                </a:cubicBezTo>
                <a:cubicBezTo>
                  <a:pt x="294688" y="284909"/>
                  <a:pt x="298933" y="287031"/>
                  <a:pt x="302260" y="289784"/>
                </a:cubicBezTo>
                <a:cubicBezTo>
                  <a:pt x="305587" y="292538"/>
                  <a:pt x="308111" y="295951"/>
                  <a:pt x="309831" y="300023"/>
                </a:cubicBezTo>
                <a:cubicBezTo>
                  <a:pt x="311552" y="304096"/>
                  <a:pt x="312413" y="308713"/>
                  <a:pt x="312413" y="313876"/>
                </a:cubicBezTo>
                <a:cubicBezTo>
                  <a:pt x="312413" y="318809"/>
                  <a:pt x="311523" y="323197"/>
                  <a:pt x="309745" y="327040"/>
                </a:cubicBezTo>
                <a:cubicBezTo>
                  <a:pt x="307967" y="330883"/>
                  <a:pt x="305501" y="334096"/>
                  <a:pt x="302346" y="336677"/>
                </a:cubicBezTo>
                <a:cubicBezTo>
                  <a:pt x="299191" y="339258"/>
                  <a:pt x="295462" y="341208"/>
                  <a:pt x="291160" y="342528"/>
                </a:cubicBezTo>
                <a:cubicBezTo>
                  <a:pt x="286858" y="343847"/>
                  <a:pt x="281552" y="344507"/>
                  <a:pt x="275243" y="344507"/>
                </a:cubicBezTo>
                <a:lnTo>
                  <a:pt x="242547" y="344507"/>
                </a:lnTo>
                <a:close/>
                <a:moveTo>
                  <a:pt x="242547" y="190321"/>
                </a:moveTo>
                <a:lnTo>
                  <a:pt x="265434" y="190321"/>
                </a:lnTo>
                <a:cubicBezTo>
                  <a:pt x="272432" y="190321"/>
                  <a:pt x="278025" y="190952"/>
                  <a:pt x="282212" y="192214"/>
                </a:cubicBezTo>
                <a:cubicBezTo>
                  <a:pt x="286399" y="193475"/>
                  <a:pt x="289870" y="195282"/>
                  <a:pt x="292623" y="197634"/>
                </a:cubicBezTo>
                <a:cubicBezTo>
                  <a:pt x="295376" y="199986"/>
                  <a:pt x="297441" y="202940"/>
                  <a:pt x="298818" y="206496"/>
                </a:cubicBezTo>
                <a:cubicBezTo>
                  <a:pt x="300195" y="210053"/>
                  <a:pt x="300883" y="214068"/>
                  <a:pt x="300883" y="218542"/>
                </a:cubicBezTo>
                <a:cubicBezTo>
                  <a:pt x="300883" y="222557"/>
                  <a:pt x="300252" y="226372"/>
                  <a:pt x="298990" y="229986"/>
                </a:cubicBezTo>
                <a:cubicBezTo>
                  <a:pt x="297728" y="233599"/>
                  <a:pt x="295807" y="236754"/>
                  <a:pt x="293225" y="239450"/>
                </a:cubicBezTo>
                <a:cubicBezTo>
                  <a:pt x="290644" y="242146"/>
                  <a:pt x="287403" y="244268"/>
                  <a:pt x="283503" y="245817"/>
                </a:cubicBezTo>
                <a:cubicBezTo>
                  <a:pt x="279602" y="247366"/>
                  <a:pt x="274382" y="248140"/>
                  <a:pt x="267843" y="248140"/>
                </a:cubicBezTo>
                <a:lnTo>
                  <a:pt x="242547" y="248140"/>
                </a:lnTo>
                <a:close/>
                <a:moveTo>
                  <a:pt x="211572" y="156420"/>
                </a:moveTo>
                <a:cubicBezTo>
                  <a:pt x="207786" y="156420"/>
                  <a:pt x="204603" y="157539"/>
                  <a:pt x="202022" y="159776"/>
                </a:cubicBezTo>
                <a:cubicBezTo>
                  <a:pt x="199440" y="162013"/>
                  <a:pt x="198150" y="165655"/>
                  <a:pt x="198150" y="170703"/>
                </a:cubicBezTo>
                <a:lnTo>
                  <a:pt x="198150" y="364812"/>
                </a:lnTo>
                <a:cubicBezTo>
                  <a:pt x="198150" y="369860"/>
                  <a:pt x="199440" y="373502"/>
                  <a:pt x="202022" y="375740"/>
                </a:cubicBezTo>
                <a:cubicBezTo>
                  <a:pt x="204603" y="377977"/>
                  <a:pt x="207786" y="379095"/>
                  <a:pt x="211572" y="379095"/>
                </a:cubicBezTo>
                <a:lnTo>
                  <a:pt x="270769" y="379095"/>
                </a:lnTo>
                <a:cubicBezTo>
                  <a:pt x="279717" y="379095"/>
                  <a:pt x="287833" y="378550"/>
                  <a:pt x="295118" y="377460"/>
                </a:cubicBezTo>
                <a:cubicBezTo>
                  <a:pt x="302403" y="376371"/>
                  <a:pt x="309258" y="374678"/>
                  <a:pt x="315682" y="372384"/>
                </a:cubicBezTo>
                <a:cubicBezTo>
                  <a:pt x="322107" y="370090"/>
                  <a:pt x="327986" y="367164"/>
                  <a:pt x="333321" y="363608"/>
                </a:cubicBezTo>
                <a:cubicBezTo>
                  <a:pt x="338655" y="360051"/>
                  <a:pt x="343244" y="355807"/>
                  <a:pt x="347087" y="350874"/>
                </a:cubicBezTo>
                <a:cubicBezTo>
                  <a:pt x="350930" y="345941"/>
                  <a:pt x="353942" y="340262"/>
                  <a:pt x="356122" y="333837"/>
                </a:cubicBezTo>
                <a:cubicBezTo>
                  <a:pt x="358301" y="327413"/>
                  <a:pt x="359391" y="320243"/>
                  <a:pt x="359391" y="312327"/>
                </a:cubicBezTo>
                <a:cubicBezTo>
                  <a:pt x="359391" y="304755"/>
                  <a:pt x="358244" y="297930"/>
                  <a:pt x="355949" y="291849"/>
                </a:cubicBezTo>
                <a:cubicBezTo>
                  <a:pt x="353655" y="285769"/>
                  <a:pt x="350529" y="280463"/>
                  <a:pt x="346571" y="275932"/>
                </a:cubicBezTo>
                <a:cubicBezTo>
                  <a:pt x="342613" y="271400"/>
                  <a:pt x="337967" y="267700"/>
                  <a:pt x="332632" y="264832"/>
                </a:cubicBezTo>
                <a:cubicBezTo>
                  <a:pt x="327298" y="261964"/>
                  <a:pt x="321476" y="259957"/>
                  <a:pt x="315166" y="258809"/>
                </a:cubicBezTo>
                <a:cubicBezTo>
                  <a:pt x="320099" y="256974"/>
                  <a:pt x="324487" y="254565"/>
                  <a:pt x="328330" y="251582"/>
                </a:cubicBezTo>
                <a:cubicBezTo>
                  <a:pt x="332173" y="248599"/>
                  <a:pt x="335414" y="245158"/>
                  <a:pt x="338053" y="241257"/>
                </a:cubicBezTo>
                <a:cubicBezTo>
                  <a:pt x="340691" y="237357"/>
                  <a:pt x="342699" y="233026"/>
                  <a:pt x="344076" y="228265"/>
                </a:cubicBezTo>
                <a:cubicBezTo>
                  <a:pt x="345452" y="223504"/>
                  <a:pt x="346141" y="218427"/>
                  <a:pt x="346141" y="213035"/>
                </a:cubicBezTo>
                <a:cubicBezTo>
                  <a:pt x="346141" y="203399"/>
                  <a:pt x="344420" y="195024"/>
                  <a:pt x="340978" y="187911"/>
                </a:cubicBezTo>
                <a:cubicBezTo>
                  <a:pt x="337537" y="180799"/>
                  <a:pt x="332575" y="174919"/>
                  <a:pt x="326093" y="170273"/>
                </a:cubicBezTo>
                <a:cubicBezTo>
                  <a:pt x="319611" y="165627"/>
                  <a:pt x="311638" y="162156"/>
                  <a:pt x="302174" y="159862"/>
                </a:cubicBezTo>
                <a:cubicBezTo>
                  <a:pt x="292709" y="157568"/>
                  <a:pt x="281151" y="156420"/>
                  <a:pt x="267499" y="156420"/>
                </a:cubicBezTo>
                <a:close/>
                <a:moveTo>
                  <a:pt x="273571" y="0"/>
                </a:moveTo>
                <a:cubicBezTo>
                  <a:pt x="424660" y="0"/>
                  <a:pt x="547142" y="124159"/>
                  <a:pt x="547142" y="277318"/>
                </a:cubicBezTo>
                <a:cubicBezTo>
                  <a:pt x="547142" y="430477"/>
                  <a:pt x="424660" y="554636"/>
                  <a:pt x="273571" y="554636"/>
                </a:cubicBezTo>
                <a:cubicBezTo>
                  <a:pt x="122482" y="554636"/>
                  <a:pt x="0" y="430477"/>
                  <a:pt x="0" y="277318"/>
                </a:cubicBezTo>
                <a:cubicBezTo>
                  <a:pt x="0" y="124159"/>
                  <a:pt x="122482" y="0"/>
                  <a:pt x="273571" y="0"/>
                </a:cubicBezTo>
                <a:close/>
              </a:path>
            </a:pathLst>
          </a:custGeom>
          <a:solidFill>
            <a:schemeClr val="tx1"/>
          </a:solidFill>
          <a:ln w="28575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72"/>
              </a:spcBef>
            </a:pPr>
            <a:endParaRPr lang="en-GB" sz="2800" b="1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9660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9D3CC-EE17-FD46-CC96-ED45300D3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37DD3A0-E4B0-911D-7FDA-3EDB6EB4D6B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/>
              <a:t>Proportion is comparing: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E6670EB-A1B5-A101-A244-108748DFE11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Proportion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1866303C-A2EF-4BEE-1B79-4D8C92B7527F}"/>
              </a:ext>
            </a:extLst>
          </p:cNvPr>
          <p:cNvSpPr txBox="1"/>
          <p:nvPr/>
        </p:nvSpPr>
        <p:spPr>
          <a:xfrm rot="21448978">
            <a:off x="6294072" y="3924764"/>
            <a:ext cx="1991070" cy="461665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ts val="672"/>
              </a:spcBef>
            </a:pPr>
            <a:r>
              <a:rPr lang="en-AU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size</a:t>
            </a: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4AACA225-836E-2F0A-79D9-752E0C2A6950}"/>
              </a:ext>
            </a:extLst>
          </p:cNvPr>
          <p:cNvSpPr txBox="1"/>
          <p:nvPr/>
        </p:nvSpPr>
        <p:spPr>
          <a:xfrm>
            <a:off x="3660302" y="3994306"/>
            <a:ext cx="1816954" cy="461665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ts val="672"/>
              </a:spcBef>
            </a:pPr>
            <a:r>
              <a:rPr lang="en-AU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lines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0140D291-77E5-5B04-5DF3-0842F03012B6}"/>
              </a:ext>
            </a:extLst>
          </p:cNvPr>
          <p:cNvSpPr txBox="1"/>
          <p:nvPr/>
        </p:nvSpPr>
        <p:spPr>
          <a:xfrm rot="327200">
            <a:off x="792967" y="3825010"/>
            <a:ext cx="2048838" cy="461665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ts val="672"/>
              </a:spcBef>
            </a:pPr>
            <a:r>
              <a:rPr lang="en-AU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colours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190553C-2912-5419-7EAC-75AB375F6244}"/>
              </a:ext>
            </a:extLst>
          </p:cNvPr>
          <p:cNvSpPr/>
          <p:nvPr/>
        </p:nvSpPr>
        <p:spPr>
          <a:xfrm>
            <a:off x="1002560" y="4357838"/>
            <a:ext cx="776723" cy="771052"/>
          </a:xfrm>
          <a:prstGeom prst="ellipse">
            <a:avLst/>
          </a:prstGeom>
          <a:solidFill>
            <a:srgbClr val="10E5B3"/>
          </a:solidFill>
          <a:ln>
            <a:solidFill>
              <a:srgbClr val="10E5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>
              <a:solidFill>
                <a:schemeClr val="tx2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AAF23A2-FDE7-BAD5-D843-29198B9B9549}"/>
              </a:ext>
            </a:extLst>
          </p:cNvPr>
          <p:cNvSpPr/>
          <p:nvPr/>
        </p:nvSpPr>
        <p:spPr>
          <a:xfrm>
            <a:off x="1429024" y="4743364"/>
            <a:ext cx="776723" cy="771052"/>
          </a:xfrm>
          <a:prstGeom prst="ellipse">
            <a:avLst/>
          </a:prstGeom>
          <a:solidFill>
            <a:srgbClr val="0D8D9B"/>
          </a:solidFill>
          <a:ln>
            <a:solidFill>
              <a:srgbClr val="0086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>
              <a:solidFill>
                <a:schemeClr val="tx2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2EAE15C-E6C4-888D-C8B7-B4937701E4C7}"/>
              </a:ext>
            </a:extLst>
          </p:cNvPr>
          <p:cNvCxnSpPr/>
          <p:nvPr/>
        </p:nvCxnSpPr>
        <p:spPr>
          <a:xfrm flipV="1">
            <a:off x="4096512" y="4654296"/>
            <a:ext cx="777240" cy="474594"/>
          </a:xfrm>
          <a:prstGeom prst="line">
            <a:avLst/>
          </a:prstGeom>
          <a:ln w="76200">
            <a:solidFill>
              <a:srgbClr val="10E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EA7BC6-5DFE-67AE-CEEC-1B9153E72C33}"/>
              </a:ext>
            </a:extLst>
          </p:cNvPr>
          <p:cNvCxnSpPr>
            <a:cxnSpLocks/>
          </p:cNvCxnSpPr>
          <p:nvPr/>
        </p:nvCxnSpPr>
        <p:spPr>
          <a:xfrm flipV="1">
            <a:off x="4078168" y="4891593"/>
            <a:ext cx="1243640" cy="841423"/>
          </a:xfrm>
          <a:prstGeom prst="line">
            <a:avLst/>
          </a:prstGeom>
          <a:ln w="76200">
            <a:solidFill>
              <a:srgbClr val="10E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phic 20" descr="Man with solid fill">
            <a:extLst>
              <a:ext uri="{FF2B5EF4-FFF2-40B4-BE49-F238E27FC236}">
                <a16:creationId xmlns:a16="http://schemas.microsoft.com/office/drawing/2014/main" id="{024581AE-F0FD-0A38-C6EA-33B4EB02B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446827">
            <a:off x="7050615" y="4308345"/>
            <a:ext cx="1328723" cy="1328723"/>
          </a:xfrm>
          <a:prstGeom prst="rect">
            <a:avLst/>
          </a:prstGeom>
        </p:spPr>
      </p:pic>
      <p:pic>
        <p:nvPicPr>
          <p:cNvPr id="22" name="Graphic 21" descr="Man with solid fill">
            <a:extLst>
              <a:ext uri="{FF2B5EF4-FFF2-40B4-BE49-F238E27FC236}">
                <a16:creationId xmlns:a16="http://schemas.microsoft.com/office/drawing/2014/main" id="{3FE3A6DC-4911-AC5B-18C0-FF419F8FD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446827">
            <a:off x="6574006" y="4714354"/>
            <a:ext cx="931367" cy="9313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890A2DA-92F6-C877-844B-175E0E2C5A0C}"/>
              </a:ext>
            </a:extLst>
          </p:cNvPr>
          <p:cNvSpPr/>
          <p:nvPr/>
        </p:nvSpPr>
        <p:spPr>
          <a:xfrm>
            <a:off x="375938" y="2199980"/>
            <a:ext cx="5505137" cy="4108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9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SARTS YFU1BL1.mp4">
            <a:hlinkClick r:id="" action="ppaction://media"/>
            <a:extLst>
              <a:ext uri="{FF2B5EF4-FFF2-40B4-BE49-F238E27FC236}">
                <a16:creationId xmlns:a16="http://schemas.microsoft.com/office/drawing/2014/main" id="{4A0FF797-76D9-15FE-8E58-01EAFD51E6D9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325" y="1476375"/>
            <a:ext cx="8229600" cy="462915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415EA0-3809-0582-47BD-53C1A51848B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As Big As Me</a:t>
            </a:r>
          </a:p>
        </p:txBody>
      </p:sp>
    </p:spTree>
    <p:extLst>
      <p:ext uri="{BB962C8B-B14F-4D97-AF65-F5344CB8AC3E}">
        <p14:creationId xmlns:p14="http://schemas.microsoft.com/office/powerpoint/2010/main" val="246739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4B2039-B1A7-7EB0-AC73-07B166C8A6B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As Big As Me</a:t>
            </a:r>
          </a:p>
        </p:txBody>
      </p:sp>
      <p:pic>
        <p:nvPicPr>
          <p:cNvPr id="6" name="Picture Placeholder 5" descr="A person drawing a person's body&#10;&#10;AI-generated content may be incorrect.">
            <a:extLst>
              <a:ext uri="{FF2B5EF4-FFF2-40B4-BE49-F238E27FC236}">
                <a16:creationId xmlns:a16="http://schemas.microsoft.com/office/drawing/2014/main" id="{ADEAB0EF-5042-10EE-EA6E-2798066FD275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8585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5390CE2-954A-EE96-10BB-27C46ED90EEE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5529" y="2930877"/>
            <a:ext cx="4972941" cy="337784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AA9AAF-AC9D-669A-FC53-169D793D5E8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3231" y="1298758"/>
            <a:ext cx="8239125" cy="147732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r>
              <a:rPr lang="en-US" sz="4800">
                <a:latin typeface="Edu QLD Beginner"/>
              </a:rPr>
              <a:t>In this lesson,</a:t>
            </a:r>
            <a:r>
              <a:rPr lang="en-US">
                <a:latin typeface="Edu QLD Beginner"/>
              </a:rPr>
              <a:t> we will learn how to draw ourselves in proportion.</a:t>
            </a:r>
            <a:r>
              <a:rPr lang="en-US" sz="4800">
                <a:latin typeface="Edu QLD Beginner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0184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F81786A-7DA6-18AE-8CFD-D3ECB1D969B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As Big As Me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B28F89-8F8B-42EF-6B01-B5734124CEC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279443"/>
            <a:ext cx="8207876" cy="738664"/>
          </a:xfrm>
        </p:spPr>
        <p:txBody>
          <a:bodyPr/>
          <a:lstStyle/>
          <a:p>
            <a:r>
              <a:rPr lang="en-GB"/>
              <a:t>A head is smaller than a body.</a:t>
            </a:r>
          </a:p>
        </p:txBody>
      </p:sp>
      <p:pic>
        <p:nvPicPr>
          <p:cNvPr id="4" name="Graphic 14" descr="Checkmark with solid fill">
            <a:extLst>
              <a:ext uri="{FF2B5EF4-FFF2-40B4-BE49-F238E27FC236}">
                <a16:creationId xmlns:a16="http://schemas.microsoft.com/office/drawing/2014/main" id="{76353DFB-64A5-D17B-077D-AA11B71407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225211">
            <a:off x="2104780" y="3591192"/>
            <a:ext cx="1735892" cy="1735892"/>
          </a:xfrm>
          <a:prstGeom prst="rect">
            <a:avLst/>
          </a:prstGeom>
        </p:spPr>
      </p:pic>
      <p:pic>
        <p:nvPicPr>
          <p:cNvPr id="5" name="Graphic 16" descr="Close with solid fill">
            <a:extLst>
              <a:ext uri="{FF2B5EF4-FFF2-40B4-BE49-F238E27FC236}">
                <a16:creationId xmlns:a16="http://schemas.microsoft.com/office/drawing/2014/main" id="{897E39B8-BEDE-187F-D86B-C1616AA4D8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86005" y="3574817"/>
            <a:ext cx="1768641" cy="17686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951678-69A1-0B74-98F6-9B5525ABBBE3}"/>
              </a:ext>
            </a:extLst>
          </p:cNvPr>
          <p:cNvSpPr/>
          <p:nvPr/>
        </p:nvSpPr>
        <p:spPr>
          <a:xfrm>
            <a:off x="4668253" y="2160148"/>
            <a:ext cx="3429001" cy="43380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AU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67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26CA29A-D1DA-3398-CDB3-70AE00F1405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 As Big As Me</a:t>
            </a:r>
          </a:p>
        </p:txBody>
      </p:sp>
      <p:pic>
        <p:nvPicPr>
          <p:cNvPr id="4" name="Picture Placeholder 3" descr="A person drawing a human figure on a white board&#10;&#10;AI-generated content may be incorrect.">
            <a:extLst>
              <a:ext uri="{FF2B5EF4-FFF2-40B4-BE49-F238E27FC236}">
                <a16:creationId xmlns:a16="http://schemas.microsoft.com/office/drawing/2014/main" id="{30F1C243-BE1D-1C47-6484-786B633CA4E5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592834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642EFD-D732-E0E8-C619-55DAFCA2E0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70" y="1268413"/>
            <a:ext cx="7560762" cy="5040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934ADA-9147-4C1F-F732-911A4CCCED4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Favourite Part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3D768E7-307B-C098-3BD6-6DA80DF9994D}"/>
              </a:ext>
            </a:extLst>
          </p:cNvPr>
          <p:cNvGrpSpPr>
            <a:grpSpLocks noChangeAspect="1"/>
          </p:cNvGrpSpPr>
          <p:nvPr/>
        </p:nvGrpSpPr>
        <p:grpSpPr>
          <a:xfrm>
            <a:off x="428476" y="1268413"/>
            <a:ext cx="3843722" cy="3416013"/>
            <a:chOff x="474729" y="1099916"/>
            <a:chExt cx="3843722" cy="3416013"/>
          </a:xfrm>
        </p:grpSpPr>
        <p:sp>
          <p:nvSpPr>
            <p:cNvPr id="2" name="Freeform 7">
              <a:extLst>
                <a:ext uri="{FF2B5EF4-FFF2-40B4-BE49-F238E27FC236}">
                  <a16:creationId xmlns:a16="http://schemas.microsoft.com/office/drawing/2014/main" id="{F1CF6BB4-13C3-24B4-A728-8D72BD8DBF10}"/>
                </a:ext>
              </a:extLst>
            </p:cNvPr>
            <p:cNvSpPr/>
            <p:nvPr/>
          </p:nvSpPr>
          <p:spPr>
            <a:xfrm>
              <a:off x="474729" y="1099916"/>
              <a:ext cx="3843722" cy="3416013"/>
            </a:xfrm>
            <a:custGeom>
              <a:avLst/>
              <a:gdLst/>
              <a:ahLst/>
              <a:cxnLst/>
              <a:rect l="l" t="t" r="r" b="b"/>
              <a:pathLst>
                <a:path w="3446133" h="2926080">
                  <a:moveTo>
                    <a:pt x="0" y="0"/>
                  </a:moveTo>
                  <a:lnTo>
                    <a:pt x="3446133" y="0"/>
                  </a:lnTo>
                  <a:lnTo>
                    <a:pt x="3446133" y="2926080"/>
                  </a:lnTo>
                  <a:lnTo>
                    <a:pt x="0" y="29260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en-US" sz="2250"/>
            </a:p>
          </p:txBody>
        </p:sp>
        <p:sp>
          <p:nvSpPr>
            <p:cNvPr id="8" name="Text Placeholder 6">
              <a:extLst>
                <a:ext uri="{FF2B5EF4-FFF2-40B4-BE49-F238E27FC236}">
                  <a16:creationId xmlns:a16="http://schemas.microsoft.com/office/drawing/2014/main" id="{9A19E5E6-D6F5-DD47-673B-CFA3465A48DF}"/>
                </a:ext>
              </a:extLst>
            </p:cNvPr>
            <p:cNvSpPr txBox="1">
              <a:spLocks/>
            </p:cNvSpPr>
            <p:nvPr/>
          </p:nvSpPr>
          <p:spPr>
            <a:xfrm>
              <a:off x="992399" y="1893649"/>
              <a:ext cx="2992720" cy="738664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8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4800" i="0">
                  <a:latin typeface="Edu QLD Beginner"/>
                </a:rPr>
                <a:t>What do I like?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4CD6D4F-7B4A-170E-F14B-9F70E16A514C}"/>
              </a:ext>
            </a:extLst>
          </p:cNvPr>
          <p:cNvGrpSpPr>
            <a:grpSpLocks noChangeAspect="1"/>
          </p:cNvGrpSpPr>
          <p:nvPr/>
        </p:nvGrpSpPr>
        <p:grpSpPr>
          <a:xfrm>
            <a:off x="4417897" y="1268103"/>
            <a:ext cx="4275188" cy="2307052"/>
            <a:chOff x="4569651" y="1100807"/>
            <a:chExt cx="4275188" cy="240098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CBCE7C3-0170-946D-5C52-9D41C8D4A338}"/>
                </a:ext>
              </a:extLst>
            </p:cNvPr>
            <p:cNvSpPr/>
            <p:nvPr/>
          </p:nvSpPr>
          <p:spPr>
            <a:xfrm>
              <a:off x="4569651" y="1100807"/>
              <a:ext cx="4275188" cy="2400980"/>
            </a:xfrm>
            <a:custGeom>
              <a:avLst/>
              <a:gdLst/>
              <a:ahLst/>
              <a:cxnLst/>
              <a:rect l="l" t="t" r="r" b="b"/>
              <a:pathLst>
                <a:path w="3901440" h="2301850">
                  <a:moveTo>
                    <a:pt x="0" y="0"/>
                  </a:moveTo>
                  <a:lnTo>
                    <a:pt x="3901440" y="0"/>
                  </a:lnTo>
                  <a:lnTo>
                    <a:pt x="3901440" y="2301850"/>
                  </a:lnTo>
                  <a:lnTo>
                    <a:pt x="0" y="2301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en-US" sz="2250"/>
            </a:p>
          </p:txBody>
        </p:sp>
        <p:sp>
          <p:nvSpPr>
            <p:cNvPr id="13" name="Text Placeholder 6">
              <a:extLst>
                <a:ext uri="{FF2B5EF4-FFF2-40B4-BE49-F238E27FC236}">
                  <a16:creationId xmlns:a16="http://schemas.microsoft.com/office/drawing/2014/main" id="{F4D9583B-A6BB-675F-5C61-D5331E1B54D0}"/>
                </a:ext>
              </a:extLst>
            </p:cNvPr>
            <p:cNvSpPr txBox="1">
              <a:spLocks/>
            </p:cNvSpPr>
            <p:nvPr/>
          </p:nvSpPr>
          <p:spPr>
            <a:xfrm>
              <a:off x="5039552" y="1759146"/>
              <a:ext cx="3462234" cy="738664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8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4800" i="0">
                  <a:latin typeface="Edu QLD Beginner"/>
                </a:rPr>
                <a:t>What next?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0E3051F-2AE9-E38E-6169-95AD2FA53CC2}"/>
              </a:ext>
            </a:extLst>
          </p:cNvPr>
          <p:cNvGrpSpPr/>
          <p:nvPr/>
        </p:nvGrpSpPr>
        <p:grpSpPr>
          <a:xfrm>
            <a:off x="2915587" y="3404347"/>
            <a:ext cx="3927423" cy="2903614"/>
            <a:chOff x="2908092" y="3404347"/>
            <a:chExt cx="3927423" cy="2903614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63C8C953-872E-5999-6D8F-B7351D427C98}"/>
                </a:ext>
              </a:extLst>
            </p:cNvPr>
            <p:cNvSpPr/>
            <p:nvPr/>
          </p:nvSpPr>
          <p:spPr>
            <a:xfrm>
              <a:off x="2908092" y="3404347"/>
              <a:ext cx="3927423" cy="2903614"/>
            </a:xfrm>
            <a:custGeom>
              <a:avLst/>
              <a:gdLst/>
              <a:ahLst/>
              <a:cxnLst/>
              <a:rect l="l" t="t" r="r" b="b"/>
              <a:pathLst>
                <a:path w="3901440" h="2301850">
                  <a:moveTo>
                    <a:pt x="0" y="0"/>
                  </a:moveTo>
                  <a:lnTo>
                    <a:pt x="3901440" y="0"/>
                  </a:lnTo>
                  <a:lnTo>
                    <a:pt x="3901440" y="2301850"/>
                  </a:lnTo>
                  <a:lnTo>
                    <a:pt x="0" y="2301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en-US" sz="2250"/>
            </a:p>
          </p:txBody>
        </p:sp>
        <p:sp>
          <p:nvSpPr>
            <p:cNvPr id="9" name="Text Placeholder 6">
              <a:extLst>
                <a:ext uri="{FF2B5EF4-FFF2-40B4-BE49-F238E27FC236}">
                  <a16:creationId xmlns:a16="http://schemas.microsoft.com/office/drawing/2014/main" id="{E84A5444-0BD3-20AA-4EA8-30075DA046A2}"/>
                </a:ext>
              </a:extLst>
            </p:cNvPr>
            <p:cNvSpPr txBox="1">
              <a:spLocks/>
            </p:cNvSpPr>
            <p:nvPr/>
          </p:nvSpPr>
          <p:spPr>
            <a:xfrm>
              <a:off x="3758304" y="3848950"/>
              <a:ext cx="2788717" cy="767641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8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4800" i="0">
                  <a:latin typeface="Edu QLD Beginner"/>
                </a:rPr>
                <a:t>What was fun?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9469260-9D37-5AE2-2BD5-3629BC4527B1}"/>
              </a:ext>
            </a:extLst>
          </p:cNvPr>
          <p:cNvGrpSpPr>
            <a:grpSpLocks noChangeAspect="1"/>
          </p:cNvGrpSpPr>
          <p:nvPr/>
        </p:nvGrpSpPr>
        <p:grpSpPr>
          <a:xfrm>
            <a:off x="2915586" y="3405110"/>
            <a:ext cx="3927423" cy="2903614"/>
            <a:chOff x="6926291" y="1892743"/>
            <a:chExt cx="4214726" cy="2794008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54A8CCC4-CF16-E4E3-7B03-1296C2E98FC6}"/>
                </a:ext>
              </a:extLst>
            </p:cNvPr>
            <p:cNvSpPr/>
            <p:nvPr/>
          </p:nvSpPr>
          <p:spPr>
            <a:xfrm>
              <a:off x="6926291" y="1892743"/>
              <a:ext cx="4214726" cy="2794008"/>
            </a:xfrm>
            <a:custGeom>
              <a:avLst/>
              <a:gdLst/>
              <a:ahLst/>
              <a:cxnLst/>
              <a:rect l="l" t="t" r="r" b="b"/>
              <a:pathLst>
                <a:path w="3901440" h="2301850">
                  <a:moveTo>
                    <a:pt x="0" y="0"/>
                  </a:moveTo>
                  <a:lnTo>
                    <a:pt x="3901440" y="0"/>
                  </a:lnTo>
                  <a:lnTo>
                    <a:pt x="3901440" y="2301850"/>
                  </a:lnTo>
                  <a:lnTo>
                    <a:pt x="0" y="2301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en-US" sz="2250"/>
            </a:p>
          </p:txBody>
        </p:sp>
        <p:sp>
          <p:nvSpPr>
            <p:cNvPr id="15" name="Text Placeholder 6">
              <a:extLst>
                <a:ext uri="{FF2B5EF4-FFF2-40B4-BE49-F238E27FC236}">
                  <a16:creationId xmlns:a16="http://schemas.microsoft.com/office/drawing/2014/main" id="{15476EF6-D564-1BA5-981C-C8CD350E5FA8}"/>
                </a:ext>
              </a:extLst>
            </p:cNvPr>
            <p:cNvSpPr txBox="1">
              <a:spLocks/>
            </p:cNvSpPr>
            <p:nvPr/>
          </p:nvSpPr>
          <p:spPr>
            <a:xfrm>
              <a:off x="7838699" y="2320563"/>
              <a:ext cx="2992720" cy="738664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8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4800" i="0">
                  <a:latin typeface="Edu QLD Beginner"/>
                </a:rPr>
                <a:t>What was tricky?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580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10A66C-0AED-C00C-9D5A-4451AB4819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28" y="1268725"/>
            <a:ext cx="7092122" cy="5040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978E4D-2A86-D09C-9B1C-D9A0628748F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GB">
                <a:ea typeface="Calibri"/>
              </a:rPr>
              <a:t>Favourite Part</a:t>
            </a:r>
            <a:endParaRPr lang="en-GB"/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310D3653-6A9B-2EE9-2E79-AAA97E6D1F49}"/>
              </a:ext>
            </a:extLst>
          </p:cNvPr>
          <p:cNvSpPr/>
          <p:nvPr/>
        </p:nvSpPr>
        <p:spPr>
          <a:xfrm rot="780000">
            <a:off x="4443686" y="1311660"/>
            <a:ext cx="4049556" cy="3561126"/>
          </a:xfrm>
          <a:custGeom>
            <a:avLst/>
            <a:gdLst/>
            <a:ahLst/>
            <a:cxnLst/>
            <a:rect l="l" t="t" r="r" b="b"/>
            <a:pathLst>
              <a:path w="3193539" h="2926080">
                <a:moveTo>
                  <a:pt x="0" y="0"/>
                </a:moveTo>
                <a:lnTo>
                  <a:pt x="3193539" y="0"/>
                </a:lnTo>
                <a:lnTo>
                  <a:pt x="3193539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en-US" sz="225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5AF412-055F-68AA-8DF0-AF4D7DD0459B}"/>
              </a:ext>
            </a:extLst>
          </p:cNvPr>
          <p:cNvSpPr txBox="1">
            <a:spLocks/>
          </p:cNvSpPr>
          <p:nvPr/>
        </p:nvSpPr>
        <p:spPr>
          <a:xfrm>
            <a:off x="4644538" y="1650588"/>
            <a:ext cx="4031150" cy="288326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800" i="0">
                <a:latin typeface="Edu QLD Beginner"/>
              </a:rPr>
              <a:t>This is my favourite part because...</a:t>
            </a:r>
          </a:p>
        </p:txBody>
      </p:sp>
    </p:spTree>
    <p:extLst>
      <p:ext uri="{BB962C8B-B14F-4D97-AF65-F5344CB8AC3E}">
        <p14:creationId xmlns:p14="http://schemas.microsoft.com/office/powerpoint/2010/main" val="76143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E6E7A5-643A-8D6F-5419-873AB68A84D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wrap="square" lIns="0" tIns="0" rIns="0" bIns="0" anchor="t">
            <a:spAutoFit/>
          </a:bodyPr>
          <a:lstStyle/>
          <a:p>
            <a:r>
              <a:rPr lang="en-GB" noProof="1"/>
              <a:t>Favourite Part</a:t>
            </a:r>
          </a:p>
        </p:txBody>
      </p:sp>
    </p:spTree>
    <p:extLst>
      <p:ext uri="{BB962C8B-B14F-4D97-AF65-F5344CB8AC3E}">
        <p14:creationId xmlns:p14="http://schemas.microsoft.com/office/powerpoint/2010/main" val="965851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FE8F80-07A5-7929-CDE6-25C4A3CC45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268725"/>
            <a:ext cx="7560000" cy="504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9ACB68-9821-9616-6F61-5BF646F950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268413"/>
            <a:ext cx="7560000" cy="5040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9C4030B-4627-90D1-9DF1-E7D95486FBAA}"/>
              </a:ext>
            </a:extLst>
          </p:cNvPr>
          <p:cNvGrpSpPr/>
          <p:nvPr/>
        </p:nvGrpSpPr>
        <p:grpSpPr>
          <a:xfrm>
            <a:off x="792000" y="1268101"/>
            <a:ext cx="7560636" cy="5040000"/>
            <a:chOff x="792000" y="1268101"/>
            <a:chExt cx="7560636" cy="5040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9709A30-D696-7C10-3A2D-BC6B14395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000" y="1268101"/>
              <a:ext cx="7560636" cy="5040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79D3EE2-3D3D-EE21-C607-A86774EF8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6650" y="3540352"/>
              <a:ext cx="4009868" cy="2255550"/>
            </a:xfrm>
            <a:prstGeom prst="rect">
              <a:avLst/>
            </a:prstGeom>
            <a:effectLst>
              <a:outerShdw blurRad="50800" dist="107553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02717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3ECA16-2890-6A18-B3D6-4355945BFCCE}"/>
              </a:ext>
            </a:extLst>
          </p:cNvPr>
          <p:cNvSpPr txBox="1"/>
          <p:nvPr/>
        </p:nvSpPr>
        <p:spPr>
          <a:xfrm>
            <a:off x="480060" y="44577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B5A79F-0D2E-A1F1-1E7F-6B2BD6772E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4667" y="1268413"/>
            <a:ext cx="6294666" cy="5040312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BB2D129-3BCF-3DFF-87C2-33EBAC2BE3E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/>
              <a:t>Artists Share Their Work</a:t>
            </a:r>
          </a:p>
        </p:txBody>
      </p:sp>
    </p:spTree>
    <p:extLst>
      <p:ext uri="{BB962C8B-B14F-4D97-AF65-F5344CB8AC3E}">
        <p14:creationId xmlns:p14="http://schemas.microsoft.com/office/powerpoint/2010/main" val="7926138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C17033-1478-1151-81E2-E889782CD98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lIns="0" tIns="0" rIns="0" bIns="0" anchor="t"/>
          <a:lstStyle/>
          <a:p>
            <a:r>
              <a:rPr lang="en-GB">
                <a:latin typeface="Edu QLD Beginner"/>
              </a:rPr>
              <a:t>A body has a structure.</a:t>
            </a:r>
            <a:endParaRPr lang="en-GB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D57423B-B671-B09B-396D-C92ADA2E7360}"/>
              </a:ext>
            </a:extLst>
          </p:cNvPr>
          <p:cNvSpPr txBox="1">
            <a:spLocks/>
          </p:cNvSpPr>
          <p:nvPr/>
        </p:nvSpPr>
        <p:spPr>
          <a:xfrm>
            <a:off x="443886" y="1310979"/>
            <a:ext cx="8239125" cy="60007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i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Edu QLD Beginner"/>
              </a:rPr>
              <a:t>Proportion is the size in comparison.</a:t>
            </a:r>
            <a:endParaRPr lang="en-GB"/>
          </a:p>
        </p:txBody>
      </p:sp>
      <p:pic>
        <p:nvPicPr>
          <p:cNvPr id="3" name="Picture 2" descr="A person standing in front of a white background&#10;&#10;AI-generated content may be incorrect.">
            <a:extLst>
              <a:ext uri="{FF2B5EF4-FFF2-40B4-BE49-F238E27FC236}">
                <a16:creationId xmlns:a16="http://schemas.microsoft.com/office/drawing/2014/main" id="{04D8072A-94A0-17B9-A82A-FDD2D40C31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27" y="2262763"/>
            <a:ext cx="2718467" cy="4025589"/>
          </a:xfrm>
          <a:prstGeom prst="rect">
            <a:avLst/>
          </a:prstGeom>
        </p:spPr>
      </p:pic>
      <p:pic>
        <p:nvPicPr>
          <p:cNvPr id="6" name="Picture 5" descr="A drawing of a person on a piece of paper&#10;&#10;AI-generated content may be incorrect.">
            <a:extLst>
              <a:ext uri="{FF2B5EF4-FFF2-40B4-BE49-F238E27FC236}">
                <a16:creationId xmlns:a16="http://schemas.microsoft.com/office/drawing/2014/main" id="{4A74CEE7-8E62-7EAE-C833-6C3D9365F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4181250" y="2828722"/>
            <a:ext cx="4025588" cy="289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1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738C1A-1E6C-E8C2-D27C-A46CD123E9A7}"/>
              </a:ext>
            </a:extLst>
          </p:cNvPr>
          <p:cNvSpPr txBox="1"/>
          <p:nvPr/>
        </p:nvSpPr>
        <p:spPr>
          <a:xfrm>
            <a:off x="5252484" y="516742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92949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1710576-29EA-FAF5-14DA-D3EBC4EC3C57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801" y="3535122"/>
            <a:ext cx="4012879" cy="277360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8D3C16-F69B-D1C3-9C85-5E7620739BC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3231" y="1298758"/>
            <a:ext cx="8239125" cy="221599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en-US" sz="4800">
                <a:latin typeface="Edu QLD Beginner"/>
              </a:rPr>
              <a:t>In the next lesson, we will</a:t>
            </a:r>
            <a:r>
              <a:rPr lang="en-US">
                <a:latin typeface="Edu QLD Beginner"/>
              </a:rPr>
              <a:t> learn how to draw an outline and add details about ourselves.</a:t>
            </a:r>
            <a:endParaRPr lang="en-US" sz="4800">
              <a:latin typeface="Edu QLD Beginner"/>
            </a:endParaRPr>
          </a:p>
        </p:txBody>
      </p:sp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9BB3FF2A-E879-D900-1A0C-7D330D7EF6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321" y="3535122"/>
            <a:ext cx="3976367" cy="277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81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5247C-E0EE-65B4-84B4-680CC208810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278804"/>
            <a:ext cx="8237538" cy="4727448"/>
          </a:xfrm>
        </p:spPr>
        <p:txBody>
          <a:bodyPr lIns="0" tIns="0" rIns="0" bIns="0" anchor="t">
            <a:spAutoFit/>
          </a:bodyPr>
          <a:lstStyle/>
          <a:p>
            <a:r>
              <a:rPr lang="en-US" sz="4800">
                <a:latin typeface="Edu QLD Beginner"/>
              </a:rPr>
              <a:t>You will be successful when you can: </a:t>
            </a:r>
          </a:p>
          <a:p>
            <a:pPr marL="571500" indent="-571500">
              <a:buFont typeface="Arial,Sans-Serif"/>
              <a:buChar char="•"/>
            </a:pPr>
            <a:r>
              <a:rPr lang="en-AU" b="1">
                <a:solidFill>
                  <a:schemeClr val="accent1"/>
                </a:solidFill>
                <a:latin typeface="Edu QLD Beginner"/>
              </a:rPr>
              <a:t>draw </a:t>
            </a:r>
            <a:r>
              <a:rPr lang="en-US">
                <a:solidFill>
                  <a:srgbClr val="181818"/>
                </a:solidFill>
                <a:latin typeface="Edu QLD Beginner"/>
              </a:rPr>
              <a:t>body parts in proportion to your head</a:t>
            </a:r>
          </a:p>
          <a:p>
            <a:pPr marL="571500" indent="-571500">
              <a:buFont typeface="Arial,Sans-Serif"/>
              <a:buChar char="•"/>
            </a:pPr>
            <a:r>
              <a:rPr lang="en-AU" b="1">
                <a:solidFill>
                  <a:schemeClr val="accent1"/>
                </a:solidFill>
                <a:latin typeface="Edu QLD Beginner"/>
              </a:rPr>
              <a:t>create </a:t>
            </a:r>
            <a:r>
              <a:rPr lang="en-US">
                <a:solidFill>
                  <a:srgbClr val="181818"/>
                </a:solidFill>
                <a:latin typeface="Edu QLD Beginner"/>
              </a:rPr>
              <a:t>a picture of yourself using shapes and lines.</a:t>
            </a:r>
          </a:p>
        </p:txBody>
      </p:sp>
    </p:spTree>
    <p:extLst>
      <p:ext uri="{BB962C8B-B14F-4D97-AF65-F5344CB8AC3E}">
        <p14:creationId xmlns:p14="http://schemas.microsoft.com/office/powerpoint/2010/main" val="19430054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D3E1A6-82FA-2EF2-8F06-DC3B4545DF5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3231" y="1298758"/>
            <a:ext cx="8239125" cy="2130242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>
                <a:latin typeface="+mj-lt"/>
              </a:rPr>
              <a:t>Slide 8 (left), Slide 9 and Slide 10 Photo: Self Portrait with Necklace of Thorns by Frida Kahlo, </a:t>
            </a:r>
            <a:r>
              <a:rPr lang="en-US" altLang="ko-KR" sz="1200" err="1">
                <a:latin typeface="+mj-lt"/>
              </a:rPr>
              <a:t>WikiArt</a:t>
            </a:r>
            <a:r>
              <a:rPr lang="en-US" altLang="ko-KR" sz="1200">
                <a:latin typeface="+mj-lt"/>
              </a:rPr>
              <a:t>, Public Domain, </a:t>
            </a:r>
            <a:r>
              <a:rPr lang="en-US" altLang="ko-KR" sz="1200">
                <a:latin typeface="+mj-lt"/>
                <a:hlinkClick r:id="rId2"/>
              </a:rPr>
              <a:t>https://www.wikiart.org/en/frida-kahlo/self-portrait-with-necklace-of-thorns-1940</a:t>
            </a:r>
            <a:r>
              <a:rPr lang="en-US" altLang="ko-KR" sz="1200">
                <a:latin typeface="+mj-lt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>
                <a:latin typeface="+mj-lt"/>
              </a:rPr>
              <a:t>Slide 8 (right), Slide 11 and Slide 12 Photo: Self-Portrait by Vincent van Gogh, </a:t>
            </a:r>
            <a:r>
              <a:rPr lang="en-US" altLang="ko-KR" sz="1200" err="1">
                <a:latin typeface="+mj-lt"/>
              </a:rPr>
              <a:t>WikiArt</a:t>
            </a:r>
            <a:r>
              <a:rPr lang="en-US" altLang="ko-KR" sz="1200">
                <a:latin typeface="+mj-lt"/>
              </a:rPr>
              <a:t>, Public Domain, </a:t>
            </a:r>
            <a:r>
              <a:rPr lang="en-US" altLang="ko-KR" sz="1200">
                <a:latin typeface="+mj-lt"/>
                <a:hlinkClick r:id="rId3"/>
              </a:rPr>
              <a:t>https://www.wikiart.org/en/vincent-van-gogh/self-portrait-1889-1</a:t>
            </a:r>
            <a:r>
              <a:rPr lang="en-US" altLang="ko-KR" sz="1200">
                <a:latin typeface="+mj-lt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sz="12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6279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774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9355BD-9347-AF33-C37F-077769CEC9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268413"/>
            <a:ext cx="7560000" cy="504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0E91D6-8907-C147-DCAA-AA692550FD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00" y="1595014"/>
            <a:ext cx="8244000" cy="43867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BCE7C7-31F6-FC3D-7D4B-D709704BE4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74" y="1268413"/>
            <a:ext cx="757425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4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BC944A1-9CE9-5BE5-F6AA-86E36BB9E1CD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511" r="-22511"/>
          <a:stretch>
            <a:fillRect/>
          </a:stretch>
        </p:blipFill>
        <p:spPr>
          <a:xfrm>
            <a:off x="5521519" y="4082298"/>
            <a:ext cx="3048000" cy="2166148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0F60B-3A5D-90F9-27BC-434BFA9F40E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2750" y="1793891"/>
            <a:ext cx="1817914" cy="369332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>
                <a:latin typeface="Edu QLD Beginner"/>
              </a:rPr>
              <a:t>body structure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606FA1-3812-0D72-D1A8-764991D6C5E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02750" y="4135638"/>
            <a:ext cx="1817914" cy="369332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>
                <a:latin typeface="Edu QLD Beginner"/>
              </a:rPr>
              <a:t>proportion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FEA4C3-9336-C36B-01B2-6FB2B5D640F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453183" y="4135638"/>
            <a:ext cx="2893710" cy="1107996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>
                <a:latin typeface="Edu QLD Beginner"/>
              </a:rPr>
              <a:t>How big or small things are compared to each other.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77978F-C5A3-A6C1-7D55-2A2D9A04027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453183" y="1791557"/>
            <a:ext cx="2893710" cy="2215991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>
                <a:latin typeface="Edu QLD Beginner"/>
              </a:rPr>
              <a:t>The way our body is built, like how our head sits on our neck and our arms and legs come out from our body.</a:t>
            </a:r>
            <a:endParaRPr lang="en-GB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5DE9195-7606-50ED-8BB5-4EA2886E84CF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1070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D5D851-397B-F7C4-6FBE-D1CB03301F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2750" y="1793891"/>
            <a:ext cx="1817914" cy="369332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>
                <a:latin typeface="Edu QLD Beginner"/>
              </a:rPr>
              <a:t>trace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337ACD-BBF1-A6AC-2014-7B1E973B64E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453183" y="1791557"/>
            <a:ext cx="2893710" cy="738664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>
                <a:latin typeface="Edu QLD Beginner"/>
              </a:rPr>
              <a:t>To follow the lines and copy the shape.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85F2C14-6D4D-BE0C-9D0B-84A7BF50EED5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895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0C228E-8646-505B-CE85-343F709F0E0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Drawing People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A26654-6716-DECA-2F34-F6632CA9D1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3325" y="1270557"/>
            <a:ext cx="3358778" cy="503816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76611FE-5F12-2CA1-9AE9-76E31E4D105A}"/>
                  </a:ext>
                </a:extLst>
              </p14:cNvPr>
              <p14:cNvContentPartPr/>
              <p14:nvPr/>
            </p14:nvContentPartPr>
            <p14:xfrm>
              <a:off x="4403368" y="1451664"/>
              <a:ext cx="664560" cy="6760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76611FE-5F12-2CA1-9AE9-76E31E4D105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67368" y="1415664"/>
                <a:ext cx="736200" cy="74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00CACAF-C407-5B23-2BD4-2076FC88D676}"/>
                  </a:ext>
                </a:extLst>
              </p14:cNvPr>
              <p14:cNvContentPartPr/>
              <p14:nvPr/>
            </p14:nvContentPartPr>
            <p14:xfrm>
              <a:off x="4708352" y="2127744"/>
              <a:ext cx="11880" cy="2566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00CACAF-C407-5B23-2BD4-2076FC88D67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72352" y="2091744"/>
                <a:ext cx="83520" cy="32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20F2113-7718-BD5C-14CD-DA19597225F0}"/>
                  </a:ext>
                </a:extLst>
              </p14:cNvPr>
              <p14:cNvContentPartPr/>
              <p14:nvPr/>
            </p14:nvContentPartPr>
            <p14:xfrm>
              <a:off x="4129144" y="2505384"/>
              <a:ext cx="1150920" cy="115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20F2113-7718-BD5C-14CD-DA19597225F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093133" y="2469384"/>
                <a:ext cx="1222582" cy="83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4DD671EA-03A6-F3F9-50DC-706EED5EB743}"/>
              </a:ext>
            </a:extLst>
          </p:cNvPr>
          <p:cNvGrpSpPr/>
          <p:nvPr/>
        </p:nvGrpSpPr>
        <p:grpSpPr>
          <a:xfrm>
            <a:off x="4004224" y="2533104"/>
            <a:ext cx="1405800" cy="1514160"/>
            <a:chOff x="4109544" y="2491344"/>
            <a:chExt cx="1405800" cy="151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C5867FD8-91EF-E2AB-E0FA-F2E961B404FA}"/>
                    </a:ext>
                  </a:extLst>
                </p14:cNvPr>
                <p14:cNvContentPartPr/>
                <p14:nvPr/>
              </p14:nvContentPartPr>
              <p14:xfrm>
                <a:off x="4109544" y="2496384"/>
                <a:ext cx="237600" cy="14565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C5867FD8-91EF-E2AB-E0FA-F2E961B404F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073544" y="2460384"/>
                  <a:ext cx="309240" cy="152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5B439C0-C84F-4F24-C097-513DDDBCB74D}"/>
                    </a:ext>
                  </a:extLst>
                </p14:cNvPr>
                <p14:cNvContentPartPr/>
                <p14:nvPr/>
              </p14:nvContentPartPr>
              <p14:xfrm>
                <a:off x="5209344" y="2491344"/>
                <a:ext cx="306000" cy="15141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5B439C0-C84F-4F24-C097-513DDDBCB74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173344" y="2455344"/>
                  <a:ext cx="377640" cy="1585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6521B46-38FF-CBF0-86B4-8DE76DA73D02}"/>
                  </a:ext>
                </a:extLst>
              </p14:cNvPr>
              <p14:cNvContentPartPr/>
              <p14:nvPr/>
            </p14:nvContentPartPr>
            <p14:xfrm>
              <a:off x="4703608" y="2521944"/>
              <a:ext cx="35640" cy="14886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6521B46-38FF-CBF0-86B4-8DE76DA73D0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667608" y="2485944"/>
                <a:ext cx="107280" cy="1560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1576DDBA-D9CA-EF40-5F61-70E3F7C7FE8F}"/>
              </a:ext>
            </a:extLst>
          </p:cNvPr>
          <p:cNvGrpSpPr/>
          <p:nvPr/>
        </p:nvGrpSpPr>
        <p:grpSpPr>
          <a:xfrm>
            <a:off x="4002328" y="4011624"/>
            <a:ext cx="1114560" cy="2040840"/>
            <a:chOff x="4066704" y="3969864"/>
            <a:chExt cx="1114560" cy="204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29DF4BE-2C33-B924-466F-DD70560C7D02}"/>
                    </a:ext>
                  </a:extLst>
                </p14:cNvPr>
                <p14:cNvContentPartPr/>
                <p14:nvPr/>
              </p14:nvContentPartPr>
              <p14:xfrm>
                <a:off x="4066704" y="4000824"/>
                <a:ext cx="688320" cy="20098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29DF4BE-2C33-B924-466F-DD70560C7D0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030685" y="3964824"/>
                  <a:ext cx="759997" cy="20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CA09057-0A31-D821-10A4-4548D8AB09D7}"/>
                    </a:ext>
                  </a:extLst>
                </p14:cNvPr>
                <p14:cNvContentPartPr/>
                <p14:nvPr/>
              </p14:nvContentPartPr>
              <p14:xfrm>
                <a:off x="4830264" y="3969864"/>
                <a:ext cx="351000" cy="20318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DCA09057-0A31-D821-10A4-4548D8AB09D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794264" y="3933864"/>
                  <a:ext cx="422640" cy="21034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01053EC-46D6-9722-2E3A-6808EA168C6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60" y="1270557"/>
            <a:ext cx="755928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7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DC11A-F025-BDCF-BB4C-647C3607E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person with a beard&#10;&#10;AI-generated content may be incorrect.">
            <a:extLst>
              <a:ext uri="{FF2B5EF4-FFF2-40B4-BE49-F238E27FC236}">
                <a16:creationId xmlns:a16="http://schemas.microsoft.com/office/drawing/2014/main" id="{F1562398-D7F9-38FF-EA9D-E254CF83F6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5965" y="1266955"/>
            <a:ext cx="3909722" cy="5020798"/>
          </a:xfrm>
          <a:prstGeom prst="rect">
            <a:avLst/>
          </a:prstGeom>
        </p:spPr>
      </p:pic>
      <p:pic>
        <p:nvPicPr>
          <p:cNvPr id="4" name="Picture 3" descr="A selfie of a person with monkeys and butterflies&#10;&#10;AI-generated content may be incorrect.">
            <a:extLst>
              <a:ext uri="{FF2B5EF4-FFF2-40B4-BE49-F238E27FC236}">
                <a16:creationId xmlns:a16="http://schemas.microsoft.com/office/drawing/2014/main" id="{2EDFC310-25A9-BA89-2D97-58E5655A40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193" y="1268413"/>
            <a:ext cx="3865045" cy="5040312"/>
          </a:xfrm>
          <a:prstGeom prst="rect">
            <a:avLst/>
          </a:prstGeom>
        </p:spPr>
      </p:pic>
      <p:pic>
        <p:nvPicPr>
          <p:cNvPr id="6" name="Picture 5" descr="Hand with pencil and protractor">
            <a:extLst>
              <a:ext uri="{FF2B5EF4-FFF2-40B4-BE49-F238E27FC236}">
                <a16:creationId xmlns:a16="http://schemas.microsoft.com/office/drawing/2014/main" id="{07FFB246-47F1-915A-FF20-4DCCC421D1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36" y="1267060"/>
            <a:ext cx="8202344" cy="5041168"/>
          </a:xfrm>
          <a:prstGeom prst="rect">
            <a:avLst/>
          </a:prstGeom>
        </p:spPr>
      </p:pic>
      <p:pic>
        <p:nvPicPr>
          <p:cNvPr id="10" name="Picture 9" descr="A group of people smiling and standing&#10;&#10;AI-generated content may be incorrect.">
            <a:extLst>
              <a:ext uri="{FF2B5EF4-FFF2-40B4-BE49-F238E27FC236}">
                <a16:creationId xmlns:a16="http://schemas.microsoft.com/office/drawing/2014/main" id="{BCCD78B6-984B-9479-30D4-7D8608C496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64" y="1270553"/>
            <a:ext cx="7561117" cy="5047735"/>
          </a:xfrm>
          <a:prstGeom prst="rect">
            <a:avLst/>
          </a:prstGeom>
        </p:spPr>
      </p:pic>
      <p:pic>
        <p:nvPicPr>
          <p:cNvPr id="8" name="Picture 7" descr="A group of people sitting and standing&#10;&#10;AI-generated content may be incorrect.">
            <a:extLst>
              <a:ext uri="{FF2B5EF4-FFF2-40B4-BE49-F238E27FC236}">
                <a16:creationId xmlns:a16="http://schemas.microsoft.com/office/drawing/2014/main" id="{C6589C2C-DA76-98E4-2A45-9D6FA6B120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7" r="-101"/>
          <a:stretch>
            <a:fillRect/>
          </a:stretch>
        </p:blipFill>
        <p:spPr>
          <a:xfrm>
            <a:off x="791441" y="1270553"/>
            <a:ext cx="7568723" cy="503955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048EA6-F738-7BB3-9174-D14B6F909C4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lIns="91440" tIns="45720" rIns="91440" bIns="45720" anchor="t"/>
          <a:lstStyle/>
          <a:p>
            <a:r>
              <a:rPr lang="en-GB">
                <a:ea typeface="Calibri"/>
              </a:rPr>
              <a:t>Drawing People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17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78939-75EE-562A-8038-D7C1EC7C3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191A94-F24A-1D51-3374-D67C7532667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lIns="91440" tIns="45720" rIns="91440" bIns="45720" anchor="t"/>
          <a:lstStyle/>
          <a:p>
            <a:r>
              <a:rPr lang="en-GB">
                <a:ea typeface="Calibri"/>
              </a:rPr>
              <a:t>Drawing People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0D107E-B337-3D4C-0B7D-EC9843902A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800" y="1268413"/>
            <a:ext cx="8208963" cy="50403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D2EB34-2D6E-1CA3-C3F7-3524B71C14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-2450804" y="2065277"/>
            <a:ext cx="1723292" cy="1723292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innerShdw blurRad="1270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2545377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8"/>
  <p:tag name="ARTICULATE_DESIGN_ID_CUSTOM DESIGN" val="JizD6fQG"/>
  <p:tag name="ARTICULATE_DESIGN_ID_5_OFFICE THEME" val="trXBsvWs"/>
  <p:tag name="ARTICULATE_DESIGN_ID_GGSA_CURRICULUM_PPT_THEME" val="kbp9wEbE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GSA_Curriculum_PPT_Theme" id="{1BBDCDBC-CF02-4599-9A13-09DFC0558105}" vid="{F26590E7-F273-42E2-B3FD-7B468DE84EEB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>
  <documentManagement>
    <SharedWithUsers xmlns="f315eb64-a02b-4bd5-a84c-38ab918c4ccd">
      <UserInfo>
        <DisplayName>Vanessa Leonhardt - Archive</DisplayName>
        <AccountId>208</AccountId>
        <AccountType/>
      </UserInfo>
      <UserInfo>
        <DisplayName>Jacqui Castorina</DisplayName>
        <AccountId>112</AccountId>
        <AccountType/>
      </UserInfo>
    </SharedWithUsers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 xmlns="f315eb64-a02b-4bd5-a84c-38ab918c4ccd">3KN27SNVY5CS-90160594-425857</_dlc_DocId>
    <_dlc_DocIdPersistId xmlns="f315eb64-a02b-4bd5-a84c-38ab918c4ccd">false</_dlc_DocIdPersistId>
    <_dlc_DocIdUrl xmlns="f315eb64-a02b-4bd5-a84c-38ab918c4ccd">
      <Url>https://ggsaus.sharepoint.com/sites/Curriculum/_layouts/15/DocIdRedir.aspx?ID=3KN27SNVY5CS-90160594-425857</Url>
      <Description>3KN27SNVY5CS-90160594-425857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554891c902b9729e78eaef781ee93c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e95c42783cfae94cde1f4e57332ecaa2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CCA1584-9CA9-46D4-BE44-1AD376E0FB8E}">
  <ds:schemaRefs>
    <ds:schemaRef ds:uri="http://schemas.microsoft.com/office/infopath/2007/PartnerControls"/>
    <ds:schemaRef ds:uri="http://schemas.microsoft.com/office/2006/documentManagement/types"/>
    <ds:schemaRef ds:uri="http://purl.org/dc/dcmitype/"/>
    <ds:schemaRef ds:uri="f315eb64-a02b-4bd5-a84c-38ab918c4ccd"/>
    <ds:schemaRef ds:uri="http://www.w3.org/XML/1998/namespace"/>
    <ds:schemaRef ds:uri="http://purl.org/dc/terms/"/>
    <ds:schemaRef ds:uri="http://purl.org/dc/elements/1.1/"/>
    <ds:schemaRef ds:uri="http://schemas.microsoft.com/sharepoint/v3/fields"/>
    <ds:schemaRef ds:uri="http://schemas.openxmlformats.org/package/2006/metadata/core-properties"/>
    <ds:schemaRef ds:uri="d63ea73a-d7e6-4e3a-bf41-d78273581467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1C80E3-7085-4EFA-9580-9B95782F31B4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0E81CC02-ECF9-4F15-B97B-B4010C63ECB7}">
  <ds:schemaRefs>
    <ds:schemaRef ds:uri="d63ea73a-d7e6-4e3a-bf41-d78273581467"/>
    <ds:schemaRef ds:uri="f315eb64-a02b-4bd5-a84c-38ab918c4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9244ecb8-16fe-4c0f-8e27-d1c8d10e61bf}" enabled="0" method="" siteId="{9244ecb8-16fe-4c0f-8e27-d1c8d10e61b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4</TotalTime>
  <Words>310</Words>
  <Application>Microsoft Office PowerPoint</Application>
  <PresentationFormat>On-screen Show (4:3)</PresentationFormat>
  <Paragraphs>53</Paragraphs>
  <Slides>31</Slides>
  <Notes>29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Arial,Sans-Serif</vt:lpstr>
      <vt:lpstr>Calibr</vt:lpstr>
      <vt:lpstr>Calibri</vt:lpstr>
      <vt:lpstr>Calibri Light</vt:lpstr>
      <vt:lpstr>Edu QLD Beginner</vt:lpstr>
      <vt:lpstr>Custom Design</vt:lpstr>
      <vt:lpstr>GGSA_Curriculum_PPT_Theme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CYP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subject>Parenting</dc:subject>
  <dc:creator>Sandra Thibeault</dc:creator>
  <cp:keywords>Parenting</cp:keywords>
  <cp:lastModifiedBy>Fiona Tye</cp:lastModifiedBy>
  <cp:revision>14</cp:revision>
  <cp:lastPrinted>2021-04-07T01:54:21Z</cp:lastPrinted>
  <dcterms:created xsi:type="dcterms:W3CDTF">2017-09-25T17:46:47Z</dcterms:created>
  <dcterms:modified xsi:type="dcterms:W3CDTF">2025-10-16T04:26:45Z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_dlc_DocIdItemGuid">
    <vt:lpwstr>f430e861-24a5-449c-a1c9-7492ada0123c</vt:lpwstr>
  </property>
  <property fmtid="{D5CDD505-2E9C-101B-9397-08002B2CF9AE}" pid="5" name="dcProductDevelopment">
    <vt:bool>false</vt:bool>
  </property>
  <property fmtid="{D5CDD505-2E9C-101B-9397-08002B2CF9AE}" pid="6" name="dcInternalEvaluationLibrary">
    <vt:bool>false</vt:bool>
  </property>
  <property fmtid="{D5CDD505-2E9C-101B-9397-08002B2CF9AE}" pid="7" name="dcMarketingServices">
    <vt:bool>false</vt:bool>
  </property>
  <property fmtid="{D5CDD505-2E9C-101B-9397-08002B2CF9AE}" pid="8" name="dcIntranet">
    <vt:bool>false</vt:bool>
  </property>
  <property fmtid="{D5CDD505-2E9C-101B-9397-08002B2CF9AE}" pid="9" name="dcExternalEvaluationLibrary">
    <vt:bool>false</vt:bool>
  </property>
  <property fmtid="{D5CDD505-2E9C-101B-9397-08002B2CF9AE}" pid="10" name="dcSchoolsAllStaff">
    <vt:bool>false</vt:bool>
  </property>
  <property fmtid="{D5CDD505-2E9C-101B-9397-08002B2CF9AE}" pid="11" name="dcDirectors">
    <vt:bool>false</vt:bool>
  </property>
  <property fmtid="{D5CDD505-2E9C-101B-9397-08002B2CF9AE}" pid="12" name="dcGreatTeachingPortal">
    <vt:bool>false</vt:bool>
  </property>
  <property fmtid="{D5CDD505-2E9C-101B-9397-08002B2CF9AE}" pid="13" name="dcBrochureStand">
    <vt:bool>false</vt:bool>
  </property>
  <property fmtid="{D5CDD505-2E9C-101B-9397-08002B2CF9AE}" pid="14" name="dcSchoolPrincipals">
    <vt:bool>false</vt:bool>
  </property>
  <property fmtid="{D5CDD505-2E9C-101B-9397-08002B2CF9AE}" pid="15" name="dcWebsite">
    <vt:bool>false</vt:bool>
  </property>
  <property fmtid="{D5CDD505-2E9C-101B-9397-08002B2CF9AE}" pid="16" name="dcDigitalDatabase">
    <vt:bool>false</vt:bool>
  </property>
  <property fmtid="{D5CDD505-2E9C-101B-9397-08002B2CF9AE}" pid="17" name="dcProductFolders">
    <vt:bool>false</vt:bool>
  </property>
  <property fmtid="{D5CDD505-2E9C-101B-9397-08002B2CF9AE}" pid="18" name="dcCEOSocialMedia">
    <vt:bool>false</vt:bool>
  </property>
  <property fmtid="{D5CDD505-2E9C-101B-9397-08002B2CF9AE}" pid="19" name="dcBusinessServices">
    <vt:bool>false</vt:bool>
  </property>
  <property fmtid="{D5CDD505-2E9C-101B-9397-08002B2CF9AE}" pid="20" name="dcInfoHub">
    <vt:bool>false</vt:bool>
  </property>
  <property fmtid="{D5CDD505-2E9C-101B-9397-08002B2CF9AE}" pid="21" name="dcManagement">
    <vt:bool>false</vt:bool>
  </property>
  <property fmtid="{D5CDD505-2E9C-101B-9397-08002B2CF9AE}" pid="22" name="dcSchoolPartnerships">
    <vt:bool>false</vt:bool>
  </property>
  <property fmtid="{D5CDD505-2E9C-101B-9397-08002B2CF9AE}" pid="23" name="dcCurriculumResourceLibrary">
    <vt:bool>false</vt:bool>
  </property>
  <property fmtid="{D5CDD505-2E9C-101B-9397-08002B2CF9AE}" pid="24" name="dcAllGGSAStaff">
    <vt:bool>false</vt:bool>
  </property>
  <property fmtid="{D5CDD505-2E9C-101B-9397-08002B2CF9AE}" pid="25" name="dcSocialMedia">
    <vt:bool>false</vt:bool>
  </property>
  <property fmtid="{D5CDD505-2E9C-101B-9397-08002B2CF9AE}" pid="26" name="MediaServiceImageTags">
    <vt:lpwstr/>
  </property>
  <property fmtid="{D5CDD505-2E9C-101B-9397-08002B2CF9AE}" pid="27" name="xd_ProgID">
    <vt:lpwstr/>
  </property>
  <property fmtid="{D5CDD505-2E9C-101B-9397-08002B2CF9AE}" pid="28" name="_ColorHex">
    <vt:lpwstr/>
  </property>
  <property fmtid="{D5CDD505-2E9C-101B-9397-08002B2CF9AE}" pid="29" name="ComplianceAssetId">
    <vt:lpwstr/>
  </property>
  <property fmtid="{D5CDD505-2E9C-101B-9397-08002B2CF9AE}" pid="30" name="auditStatus">
    <vt:lpwstr>Created</vt:lpwstr>
  </property>
  <property fmtid="{D5CDD505-2E9C-101B-9397-08002B2CF9AE}" pid="31" name="TemplateUrl">
    <vt:lpwstr/>
  </property>
  <property fmtid="{D5CDD505-2E9C-101B-9397-08002B2CF9AE}" pid="32" name="_ExtendedDescription">
    <vt:lpwstr/>
  </property>
  <property fmtid="{D5CDD505-2E9C-101B-9397-08002B2CF9AE}" pid="33" name="_ColorTag">
    <vt:lpwstr/>
  </property>
  <property fmtid="{D5CDD505-2E9C-101B-9397-08002B2CF9AE}" pid="34" name="xd_Signature">
    <vt:bool>false</vt:bool>
  </property>
  <property fmtid="{D5CDD505-2E9C-101B-9397-08002B2CF9AE}" pid="35" name="_Emoji">
    <vt:lpwstr/>
  </property>
  <property fmtid="{D5CDD505-2E9C-101B-9397-08002B2CF9AE}" pid="36" name="Request">
    <vt:lpwstr>, </vt:lpwstr>
  </property>
  <property fmtid="{D5CDD505-2E9C-101B-9397-08002B2CF9AE}" pid="37" name="TriggerFlowInfo">
    <vt:lpwstr/>
  </property>
  <property fmtid="{D5CDD505-2E9C-101B-9397-08002B2CF9AE}" pid="38" name="ReviewedbyNP">
    <vt:bool>false</vt:bool>
  </property>
  <property fmtid="{D5CDD505-2E9C-101B-9397-08002B2CF9AE}" pid="39" name="_dlc_DocId">
    <vt:lpwstr>GGSAPD-1028343255-314296</vt:lpwstr>
  </property>
  <property fmtid="{D5CDD505-2E9C-101B-9397-08002B2CF9AE}" pid="40" name="_dlc_DocIdPersistId">
    <vt:bool>false</vt:bool>
  </property>
  <property fmtid="{D5CDD505-2E9C-101B-9397-08002B2CF9AE}" pid="41" name="_dlc_DocIdUrl">
    <vt:lpwstr>https://ggsaus.sharepoint.com/sites/ProductDevelopment/_layouts/15/DocIdRedir.aspx?ID=GGSAPD-1028343255-314296, GGSAPD-1028343255-314296</vt:lpwstr>
  </property>
  <property fmtid="{D5CDD505-2E9C-101B-9397-08002B2CF9AE}" pid="42" name="ArticulateGUID">
    <vt:lpwstr>B1340082-0FCA-4CCD-B156-0F48728CEE56</vt:lpwstr>
  </property>
  <property fmtid="{D5CDD505-2E9C-101B-9397-08002B2CF9AE}" pid="43" name="ArticulatePath">
    <vt:lpwstr>https://ggsaus.sharepoint.com/sites/Curriculum/Shared Documents/03 English/04 Oz-e-Writing/04 Product/01 Build/05 Year 4/01 Narrative (Creative)/02 Lessons/OZEWRI Y4 NAR Template V1 20230810</vt:lpwstr>
  </property>
</Properties>
</file>