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9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6242" r:id="rId5"/>
    <p:sldMasterId id="2147486384" r:id="rId6"/>
  </p:sldMasterIdLst>
  <p:notesMasterIdLst>
    <p:notesMasterId r:id="rId41"/>
  </p:notesMasterIdLst>
  <p:handoutMasterIdLst>
    <p:handoutMasterId r:id="rId42"/>
  </p:handoutMasterIdLst>
  <p:sldIdLst>
    <p:sldId id="1913" r:id="rId7"/>
    <p:sldId id="1961" r:id="rId8"/>
    <p:sldId id="1962" r:id="rId9"/>
    <p:sldId id="1971" r:id="rId10"/>
    <p:sldId id="1923" r:id="rId11"/>
    <p:sldId id="1924" r:id="rId12"/>
    <p:sldId id="1940" r:id="rId13"/>
    <p:sldId id="1941" r:id="rId14"/>
    <p:sldId id="1949" r:id="rId15"/>
    <p:sldId id="1963" r:id="rId16"/>
    <p:sldId id="1950" r:id="rId17"/>
    <p:sldId id="1952" r:id="rId18"/>
    <p:sldId id="1960" r:id="rId19"/>
    <p:sldId id="1978" r:id="rId20"/>
    <p:sldId id="1965" r:id="rId21"/>
    <p:sldId id="1966" r:id="rId22"/>
    <p:sldId id="1967" r:id="rId23"/>
    <p:sldId id="1946" r:id="rId24"/>
    <p:sldId id="1968" r:id="rId25"/>
    <p:sldId id="1919" r:id="rId26"/>
    <p:sldId id="1929" r:id="rId27"/>
    <p:sldId id="1979" r:id="rId28"/>
    <p:sldId id="1980" r:id="rId29"/>
    <p:sldId id="1958" r:id="rId30"/>
    <p:sldId id="1930" r:id="rId31"/>
    <p:sldId id="1972" r:id="rId32"/>
    <p:sldId id="1974" r:id="rId33"/>
    <p:sldId id="1975" r:id="rId34"/>
    <p:sldId id="1976" r:id="rId35"/>
    <p:sldId id="1977" r:id="rId36"/>
    <p:sldId id="1935" r:id="rId37"/>
    <p:sldId id="1970" r:id="rId38"/>
    <p:sldId id="1937" r:id="rId39"/>
    <p:sldId id="1911" r:id="rId40"/>
  </p:sldIdLst>
  <p:sldSz cx="9144000" cy="6858000" type="screen4x3"/>
  <p:notesSz cx="7019925" cy="9305925"/>
  <p:custDataLst>
    <p:tags r:id="rId4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i="1"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5DAA0BCC-F1F0-4C86-A7D6-CC2B90DF0816}">
          <p14:sldIdLst>
            <p14:sldId id="1913"/>
            <p14:sldId id="1961"/>
            <p14:sldId id="1962"/>
            <p14:sldId id="1971"/>
            <p14:sldId id="1923"/>
            <p14:sldId id="1924"/>
            <p14:sldId id="1940"/>
            <p14:sldId id="1941"/>
            <p14:sldId id="1949"/>
            <p14:sldId id="1963"/>
            <p14:sldId id="1950"/>
            <p14:sldId id="1952"/>
            <p14:sldId id="1960"/>
            <p14:sldId id="1978"/>
            <p14:sldId id="1965"/>
            <p14:sldId id="1966"/>
            <p14:sldId id="1967"/>
            <p14:sldId id="1946"/>
            <p14:sldId id="1968"/>
            <p14:sldId id="1919"/>
            <p14:sldId id="1929"/>
            <p14:sldId id="1979"/>
            <p14:sldId id="1980"/>
            <p14:sldId id="1958"/>
            <p14:sldId id="1930"/>
            <p14:sldId id="1972"/>
            <p14:sldId id="1974"/>
            <p14:sldId id="1975"/>
            <p14:sldId id="1976"/>
            <p14:sldId id="1977"/>
            <p14:sldId id="1935"/>
            <p14:sldId id="1970"/>
            <p14:sldId id="1937"/>
            <p14:sldId id="19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272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2880" userDrawn="1">
          <p15:clr>
            <a:srgbClr val="A4A3A4"/>
          </p15:clr>
        </p15:guide>
        <p15:guide id="6" pos="54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1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6AC7215-EFF1-4DF3-8770-06CDD64D521A}" name="Sam Montgomery" initials="SM" userId="S::smontgomery@goodtogreatschools.org.au::20cb40b5-e532-43af-b9d6-1e516ca86ce9" providerId="AD"/>
  <p188:author id="{BB1B8921-15C9-43E3-4B53-2A3BA19A7A87}" name="Silea Rive" initials="SR" userId="S::srive@goodtogreatschools.org.au::891173ba-4b43-41f1-bd85-b99557e25871" providerId="AD"/>
  <p188:author id="{F7A3292A-33D4-891F-C4BC-4F5A82C1B912}" name="Cherel Romulo" initials="CR" userId="S::cromulo@goodtogreatschools.org.au::11dff6c0-5b1c-4bfb-b3d8-21dedc6be107" providerId="AD"/>
  <p188:author id="{C4288552-6D0E-8CC2-62D5-390F7A912CEC}" name="Abbas Kassem" initials="" userId="S::akassem@goodtogreatschools.org.au::b5422da9-d130-411e-8a14-2c174765e2f3" providerId="AD"/>
  <p188:author id="{DC9CBC65-D9B4-BACA-5DBD-076FB4B0287D}" name="Tara Tyrrell" initials="TT" userId="S::ttyrell@goodtogreatschools.org.au::67dc6626-2ece-4dc7-ac5a-9add06ec429c" providerId="AD"/>
  <p188:author id="{A858C27E-DE66-476E-F0D9-1C44EA3E7CC1}" name="Chantal Rae" initials="CR" userId="S::crae@goodtogreatschools.org.au::a1db561e-73a2-489d-a119-0f73c1c2f06f" providerId="AD"/>
  <p188:author id="{68DDD684-E5B2-C177-028C-3C3550873A11}" name="Charlie Archbold" initials="CA" userId="S::carchbold@goodtogreatschools.org.au::20494d59-2eb0-43d7-a5ea-5b7b8a6c4e79" providerId="AD"/>
  <p188:author id="{F9EC709B-A35B-5782-C0E0-A56C6394654A}" name="Sara Reynolds" initials="SR" userId="S::sreynolds@goodtogreatschools.org.au::69865588-b2e5-414a-9d2a-0cd2581b20ed" providerId="AD"/>
  <p188:author id="{F62DA0A0-4A23-8059-B2D2-04E36FB47E32}" name="Karin Van Voorhees" initials="KVV" userId="S::kvanvoorhees@goodtogreatschools.org.au::1fce0afa-58cd-40cc-855e-63163bf988bf" providerId="AD"/>
  <p188:author id="{975C13B1-098B-AE78-A050-04A321074122}" name="Nathan Duff" initials="ND" userId="S::nduff@goodtogreatschools.org.au::5454dd5d-9811-49f6-92ba-8b7b8eb9777a" providerId="AD"/>
  <p188:author id="{0AFB41B8-7167-5D76-51B8-A601870F901D}" name="Sara Hodgson Brown" initials="SB" userId="S::shodgsonbrown@goodtogreatschools.org.au::55abe0ab-6bea-4dc8-9867-e8721f5c6272" providerId="AD"/>
  <p188:author id="{6A9E23C0-6D0E-4F15-AC68-010E7D37CA47}" name="Guest User" initials="GU" userId="S::urn:spo:anon#2d5b159215d3c98f851f7dcf4fc79503fa7b3a04e1c1ae3278d2c243c61046ce::" providerId="AD"/>
  <p188:author id="{60D71BFA-D23D-DCCE-B468-3F01F77525D0}" name="Michael  Mannix" initials="MM" userId="S::mmannix@goodtogreatschools.org.au::25cec81d-e844-4caf-a016-856a04668e6d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udy Sinnamon" initials="TS" lastIdx="16" clrIdx="0"/>
  <p:cmAuthor id="2" name="ayesha@checkitediting.com.au" initials="a" lastIdx="1" clrIdx="1">
    <p:extLst>
      <p:ext uri="{19B8F6BF-5375-455C-9EA6-DF929625EA0E}">
        <p15:presenceInfo xmlns:p15="http://schemas.microsoft.com/office/powerpoint/2012/main" userId="3ac9f934761b203a" providerId="Windows Live"/>
      </p:ext>
    </p:extLst>
  </p:cmAuthor>
  <p:cmAuthor id="3" name="Nadine Anderson-Conklin" initials="NAC" lastIdx="2" clrIdx="2">
    <p:extLst>
      <p:ext uri="{19B8F6BF-5375-455C-9EA6-DF929625EA0E}">
        <p15:presenceInfo xmlns:p15="http://schemas.microsoft.com/office/powerpoint/2012/main" userId="S::NAnderson@goodtogreatschools.org.au::a935aca9-513a-492d-957e-465cbe939dd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F6D9"/>
    <a:srgbClr val="10E5B3"/>
    <a:srgbClr val="C5F6FA"/>
    <a:srgbClr val="00868F"/>
    <a:srgbClr val="0D8D9B"/>
    <a:srgbClr val="0D919F"/>
    <a:srgbClr val="0F9EA9"/>
    <a:srgbClr val="11B4C1"/>
    <a:srgbClr val="13CDDB"/>
    <a:srgbClr val="14DB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D176F3-F0FB-448A-8E17-1531DCB914F5}" v="2" dt="2025-10-16T04:38:02.85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1218" y="369"/>
      </p:cViewPr>
      <p:guideLst>
        <p:guide orient="horz" pos="799"/>
        <p:guide pos="272"/>
        <p:guide orient="horz" pos="3974"/>
        <p:guide orient="horz" pos="2160"/>
        <p:guide pos="2880"/>
        <p:guide pos="54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1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gs" Target="tags/tag1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Hodgson Brown" userId="55abe0ab-6bea-4dc8-9867-e8721f5c6272" providerId="ADAL" clId="{5A6A4C77-B16E-41CD-A2F7-384EDF7ED4EA}"/>
    <pc:docChg chg="modMainMaster">
      <pc:chgData name="Sara Hodgson Brown" userId="55abe0ab-6bea-4dc8-9867-e8721f5c6272" providerId="ADAL" clId="{5A6A4C77-B16E-41CD-A2F7-384EDF7ED4EA}" dt="2025-01-14T08:44:58.887" v="1" actId="207"/>
      <pc:docMkLst>
        <pc:docMk/>
      </pc:docMkLst>
      <pc:sldMasterChg chg="modSldLayout">
        <pc:chgData name="Sara Hodgson Brown" userId="55abe0ab-6bea-4dc8-9867-e8721f5c6272" providerId="ADAL" clId="{5A6A4C77-B16E-41CD-A2F7-384EDF7ED4EA}" dt="2025-01-14T08:44:58.887" v="1" actId="207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5A6A4C77-B16E-41CD-A2F7-384EDF7ED4EA}" dt="2025-01-14T08:44:58.887" v="1" actId="207"/>
          <pc:sldLayoutMkLst>
            <pc:docMk/>
            <pc:sldMasterMk cId="1949279857" sldId="2147486242"/>
            <pc:sldLayoutMk cId="2352210670" sldId="2147486378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D9D99C88-0372-A370-48B9-C9DF881F78FC}"/>
    <pc:docChg chg="modSld">
      <pc:chgData name="Silea Rive" userId="S::srive@goodtogreatschools.org.au::891173ba-4b43-41f1-bd85-b99557e25871" providerId="AD" clId="Web-{D9D99C88-0372-A370-48B9-C9DF881F78FC}" dt="2025-03-27T10:26:47.033" v="2" actId="20577"/>
      <pc:docMkLst>
        <pc:docMk/>
      </pc:docMkLst>
    </pc:docChg>
  </pc:docChgLst>
  <pc:docChgLst>
    <pc:chgData name="Silea Rive" userId="S::srive@goodtogreatschools.org.au::891173ba-4b43-41f1-bd85-b99557e25871" providerId="AD" clId="Web-{475AAC8A-E968-4409-9D06-0FA3AE0A4704}"/>
    <pc:docChg chg="modSld">
      <pc:chgData name="Silea Rive" userId="S::srive@goodtogreatschools.org.au::891173ba-4b43-41f1-bd85-b99557e25871" providerId="AD" clId="Web-{475AAC8A-E968-4409-9D06-0FA3AE0A4704}" dt="2025-05-05T09:00:08.747" v="53"/>
      <pc:docMkLst>
        <pc:docMk/>
      </pc:docMkLst>
      <pc:sldChg chg="modSp addAnim delAnim modAnim">
        <pc:chgData name="Silea Rive" userId="S::srive@goodtogreatschools.org.au::891173ba-4b43-41f1-bd85-b99557e25871" providerId="AD" clId="Web-{475AAC8A-E968-4409-9D06-0FA3AE0A4704}" dt="2025-05-05T08:37:42.687" v="5"/>
        <pc:sldMkLst>
          <pc:docMk/>
          <pc:sldMk cId="1050230466" sldId="1942"/>
        </pc:sldMkLst>
      </pc:sldChg>
      <pc:sldChg chg="delAnim">
        <pc:chgData name="Silea Rive" userId="S::srive@goodtogreatschools.org.au::891173ba-4b43-41f1-bd85-b99557e25871" providerId="AD" clId="Web-{475AAC8A-E968-4409-9D06-0FA3AE0A4704}" dt="2025-05-05T08:38:59.736" v="6"/>
        <pc:sldMkLst>
          <pc:docMk/>
          <pc:sldMk cId="1536554166" sldId="1944"/>
        </pc:sldMkLst>
      </pc:sldChg>
      <pc:sldChg chg="modSp mod modClrScheme chgLayout">
        <pc:chgData name="Silea Rive" userId="S::srive@goodtogreatschools.org.au::891173ba-4b43-41f1-bd85-b99557e25871" providerId="AD" clId="Web-{475AAC8A-E968-4409-9D06-0FA3AE0A4704}" dt="2025-05-05T08:47:13.907" v="7"/>
        <pc:sldMkLst>
          <pc:docMk/>
          <pc:sldMk cId="702385721" sldId="1945"/>
        </pc:sldMkLst>
      </pc:sldChg>
      <pc:sldChg chg="modSp">
        <pc:chgData name="Silea Rive" userId="S::srive@goodtogreatschools.org.au::891173ba-4b43-41f1-bd85-b99557e25871" providerId="AD" clId="Web-{475AAC8A-E968-4409-9D06-0FA3AE0A4704}" dt="2025-05-05T08:49:09.941" v="10" actId="1076"/>
        <pc:sldMkLst>
          <pc:docMk/>
          <pc:sldMk cId="734824769" sldId="1948"/>
        </pc:sldMkLst>
      </pc:sldChg>
      <pc:sldChg chg="addAnim modAnim">
        <pc:chgData name="Silea Rive" userId="S::srive@goodtogreatschools.org.au::891173ba-4b43-41f1-bd85-b99557e25871" providerId="AD" clId="Web-{475AAC8A-E968-4409-9D06-0FA3AE0A4704}" dt="2025-05-05T08:49:24.379" v="12"/>
        <pc:sldMkLst>
          <pc:docMk/>
          <pc:sldMk cId="4135176054" sldId="1949"/>
        </pc:sldMkLst>
      </pc:sldChg>
      <pc:sldChg chg="addSp modSp modAnim">
        <pc:chgData name="Silea Rive" userId="S::srive@goodtogreatschools.org.au::891173ba-4b43-41f1-bd85-b99557e25871" providerId="AD" clId="Web-{475AAC8A-E968-4409-9D06-0FA3AE0A4704}" dt="2025-05-05T09:00:08.747" v="53"/>
        <pc:sldMkLst>
          <pc:docMk/>
          <pc:sldMk cId="3660583854" sldId="1950"/>
        </pc:sldMkLst>
      </pc:sldChg>
    </pc:docChg>
  </pc:docChgLst>
  <pc:docChgLst>
    <pc:chgData name="Sara Hodgson Brown" userId="S::shodgsonbrown@goodtogreatschools.org.au::55abe0ab-6bea-4dc8-9867-e8721f5c6272" providerId="AD" clId="Web-{72882D3C-1684-97BC-55B2-15F33F6FCC54}"/>
    <pc:docChg chg="modSld">
      <pc:chgData name="Sara Hodgson Brown" userId="S::shodgsonbrown@goodtogreatschools.org.au::55abe0ab-6bea-4dc8-9867-e8721f5c6272" providerId="AD" clId="Web-{72882D3C-1684-97BC-55B2-15F33F6FCC54}" dt="2025-04-23T12:53:42.935" v="6"/>
      <pc:docMkLst>
        <pc:docMk/>
      </pc:docMkLst>
    </pc:docChg>
  </pc:docChgLst>
  <pc:docChgLst>
    <pc:chgData name="Silea Rive" userId="S::srive@goodtogreatschools.org.au::891173ba-4b43-41f1-bd85-b99557e25871" providerId="AD" clId="Web-{F16478F4-94BB-CF98-9AF0-DF015D247E30}"/>
    <pc:docChg chg="modSld">
      <pc:chgData name="Silea Rive" userId="S::srive@goodtogreatschools.org.au::891173ba-4b43-41f1-bd85-b99557e25871" providerId="AD" clId="Web-{F16478F4-94BB-CF98-9AF0-DF015D247E30}" dt="2025-04-29T07:38:59.626" v="35"/>
      <pc:docMkLst>
        <pc:docMk/>
      </pc:docMkLst>
      <pc:sldChg chg="addSp delSp modSp">
        <pc:chgData name="Silea Rive" userId="S::srive@goodtogreatschools.org.au::891173ba-4b43-41f1-bd85-b99557e25871" providerId="AD" clId="Web-{F16478F4-94BB-CF98-9AF0-DF015D247E30}" dt="2025-04-29T07:38:39.344" v="28"/>
        <pc:sldMkLst>
          <pc:docMk/>
          <pc:sldMk cId="2467390236" sldId="1919"/>
        </pc:sldMkLst>
      </pc:sldChg>
      <pc:sldChg chg="addSp delSp modSp">
        <pc:chgData name="Silea Rive" userId="S::srive@goodtogreatschools.org.au::891173ba-4b43-41f1-bd85-b99557e25871" providerId="AD" clId="Web-{F16478F4-94BB-CF98-9AF0-DF015D247E30}" dt="2025-04-29T07:38:51.032" v="32"/>
        <pc:sldMkLst>
          <pc:docMk/>
          <pc:sldMk cId="4080784745" sldId="1921"/>
        </pc:sldMkLst>
      </pc:sldChg>
      <pc:sldChg chg="addSp delSp modSp">
        <pc:chgData name="Silea Rive" userId="S::srive@goodtogreatschools.org.au::891173ba-4b43-41f1-bd85-b99557e25871" providerId="AD" clId="Web-{F16478F4-94BB-CF98-9AF0-DF015D247E30}" dt="2025-04-29T07:38:32.969" v="26"/>
        <pc:sldMkLst>
          <pc:docMk/>
          <pc:sldMk cId="308585060" sldId="1929"/>
        </pc:sldMkLst>
      </pc:sldChg>
      <pc:sldChg chg="addSp delSp modSp">
        <pc:chgData name="Silea Rive" userId="S::srive@goodtogreatschools.org.au::891173ba-4b43-41f1-bd85-b99557e25871" providerId="AD" clId="Web-{F16478F4-94BB-CF98-9AF0-DF015D247E30}" dt="2025-04-29T07:38:59.626" v="35"/>
        <pc:sldMkLst>
          <pc:docMk/>
          <pc:sldMk cId="2259283469" sldId="1930"/>
        </pc:sldMkLst>
      </pc:sldChg>
      <pc:sldChg chg="addSp delSp modSp">
        <pc:chgData name="Silea Rive" userId="S::srive@goodtogreatschools.org.au::891173ba-4b43-41f1-bd85-b99557e25871" providerId="AD" clId="Web-{F16478F4-94BB-CF98-9AF0-DF015D247E30}" dt="2025-04-29T07:38:20.750" v="21"/>
        <pc:sldMkLst>
          <pc:docMk/>
          <pc:sldMk cId="2272244314" sldId="1955"/>
        </pc:sldMkLst>
      </pc:sldChg>
      <pc:sldChg chg="addSp delSp modSp">
        <pc:chgData name="Silea Rive" userId="S::srive@goodtogreatschools.org.au::891173ba-4b43-41f1-bd85-b99557e25871" providerId="AD" clId="Web-{F16478F4-94BB-CF98-9AF0-DF015D247E30}" dt="2025-04-29T07:37:22.311" v="11"/>
        <pc:sldMkLst>
          <pc:docMk/>
          <pc:sldMk cId="1014922111" sldId="1956"/>
        </pc:sldMkLst>
      </pc:sldChg>
    </pc:docChg>
  </pc:docChgLst>
  <pc:docChgLst>
    <pc:chgData name="Karin Van Voorhees" userId="1fce0afa-58cd-40cc-855e-63163bf988bf" providerId="ADAL" clId="{1104C5D4-5677-7541-926E-D617BF28F63C}"/>
    <pc:docChg chg="modSld">
      <pc:chgData name="Karin Van Voorhees" userId="1fce0afa-58cd-40cc-855e-63163bf988bf" providerId="ADAL" clId="{1104C5D4-5677-7541-926E-D617BF28F63C}" dt="2025-07-25T15:55:57.926" v="0" actId="20577"/>
      <pc:docMkLst>
        <pc:docMk/>
      </pc:docMkLst>
    </pc:docChg>
  </pc:docChgLst>
  <pc:docChgLst>
    <pc:chgData name="Fiona Tye" userId="1893fcf67ba7c72c" providerId="LiveId" clId="{7E8A5225-10F2-432E-98E0-ECFDDF8A28B2}"/>
    <pc:docChg chg="modSld">
      <pc:chgData name="Fiona Tye" userId="1893fcf67ba7c72c" providerId="LiveId" clId="{7E8A5225-10F2-432E-98E0-ECFDDF8A28B2}" dt="2025-10-16T04:39:16.922" v="6" actId="1035"/>
      <pc:docMkLst>
        <pc:docMk/>
      </pc:docMkLst>
      <pc:sldChg chg="modSp mod">
        <pc:chgData name="Fiona Tye" userId="1893fcf67ba7c72c" providerId="LiveId" clId="{7E8A5225-10F2-432E-98E0-ECFDDF8A28B2}" dt="2025-10-16T04:39:16.922" v="6" actId="1035"/>
        <pc:sldMkLst>
          <pc:docMk/>
          <pc:sldMk cId="2669557169" sldId="1913"/>
        </pc:sldMkLst>
        <pc:spChg chg="mod">
          <ac:chgData name="Fiona Tye" userId="1893fcf67ba7c72c" providerId="LiveId" clId="{7E8A5225-10F2-432E-98E0-ECFDDF8A28B2}" dt="2025-10-16T04:39:16.922" v="6" actId="1035"/>
          <ac:spMkLst>
            <pc:docMk/>
            <pc:sldMk cId="2669557169" sldId="1913"/>
            <ac:spMk id="3" creationId="{320F4DC4-DECD-EE8A-59D5-A4F7AC995B47}"/>
          </ac:spMkLst>
        </pc:spChg>
      </pc:sldChg>
    </pc:docChg>
  </pc:docChgLst>
  <pc:docChgLst>
    <pc:chgData name="Silea Rive" userId="S::srive@goodtogreatschools.org.au::891173ba-4b43-41f1-bd85-b99557e25871" providerId="AD" clId="Web-{85DA0FEB-F662-1650-358A-2C9312B8564E}"/>
    <pc:docChg chg="addSld delSld modSection">
      <pc:chgData name="Silea Rive" userId="S::srive@goodtogreatschools.org.au::891173ba-4b43-41f1-bd85-b99557e25871" providerId="AD" clId="Web-{85DA0FEB-F662-1650-358A-2C9312B8564E}" dt="2025-07-16T15:41:54.786" v="3"/>
      <pc:docMkLst>
        <pc:docMk/>
      </pc:docMkLst>
      <pc:sldChg chg="del">
        <pc:chgData name="Silea Rive" userId="S::srive@goodtogreatschools.org.au::891173ba-4b43-41f1-bd85-b99557e25871" providerId="AD" clId="Web-{85DA0FEB-F662-1650-358A-2C9312B8564E}" dt="2025-07-16T15:37:58.420" v="1"/>
        <pc:sldMkLst>
          <pc:docMk/>
          <pc:sldMk cId="4279294905" sldId="1936"/>
        </pc:sldMkLst>
      </pc:sldChg>
      <pc:sldChg chg="add del">
        <pc:chgData name="Silea Rive" userId="S::srive@goodtogreatschools.org.au::891173ba-4b43-41f1-bd85-b99557e25871" providerId="AD" clId="Web-{85DA0FEB-F662-1650-358A-2C9312B8564E}" dt="2025-07-16T15:41:54.786" v="3"/>
        <pc:sldMkLst>
          <pc:docMk/>
          <pc:sldMk cId="2276267430" sldId="1969"/>
        </pc:sldMkLst>
      </pc:sldChg>
      <pc:sldChg chg="add">
        <pc:chgData name="Silea Rive" userId="S::srive@goodtogreatschools.org.au::891173ba-4b43-41f1-bd85-b99557e25871" providerId="AD" clId="Web-{85DA0FEB-F662-1650-358A-2C9312B8564E}" dt="2025-07-16T15:41:51.536" v="2"/>
        <pc:sldMkLst>
          <pc:docMk/>
          <pc:sldMk cId="4279294905" sldId="1970"/>
        </pc:sldMkLst>
      </pc:sldChg>
    </pc:docChg>
  </pc:docChgLst>
  <pc:docChgLst>
    <pc:chgData name="Silea Rive" userId="S::srive@goodtogreatschools.org.au::891173ba-4b43-41f1-bd85-b99557e25871" providerId="AD" clId="Web-{62BF88AC-5F27-886D-A6F2-EF256D6DA62E}"/>
    <pc:docChg chg="modSld">
      <pc:chgData name="Silea Rive" userId="S::srive@goodtogreatschools.org.au::891173ba-4b43-41f1-bd85-b99557e25871" providerId="AD" clId="Web-{62BF88AC-5F27-886D-A6F2-EF256D6DA62E}" dt="2025-03-31T12:41:28.555" v="0"/>
      <pc:docMkLst>
        <pc:docMk/>
      </pc:docMkLst>
      <pc:sldChg chg="modNotes">
        <pc:chgData name="Silea Rive" userId="S::srive@goodtogreatschools.org.au::891173ba-4b43-41f1-bd85-b99557e25871" providerId="AD" clId="Web-{62BF88AC-5F27-886D-A6F2-EF256D6DA62E}" dt="2025-03-31T12:41:28.555" v="0"/>
        <pc:sldMkLst>
          <pc:docMk/>
          <pc:sldMk cId="4135176054" sldId="1949"/>
        </pc:sldMkLst>
      </pc:sldChg>
    </pc:docChg>
  </pc:docChgLst>
  <pc:docChgLst>
    <pc:chgData name="Chantal Rae" userId="a1db561e-73a2-489d-a119-0f73c1c2f06f" providerId="ADAL" clId="{9FFFFDB6-FF36-461D-BE61-16CFA96A8170}"/>
    <pc:docChg chg="custSel delSld modSld sldOrd">
      <pc:chgData name="Chantal Rae" userId="a1db561e-73a2-489d-a119-0f73c1c2f06f" providerId="ADAL" clId="{9FFFFDB6-FF36-461D-BE61-16CFA96A8170}" dt="2024-04-30T05:38:20.173" v="19" actId="47"/>
      <pc:docMkLst>
        <pc:docMk/>
      </pc:docMkLst>
      <pc:sldChg chg="delSp mod">
        <pc:chgData name="Chantal Rae" userId="a1db561e-73a2-489d-a119-0f73c1c2f06f" providerId="ADAL" clId="{9FFFFDB6-FF36-461D-BE61-16CFA96A8170}" dt="2024-04-24T03:46:16.476" v="0" actId="478"/>
        <pc:sldMkLst>
          <pc:docMk/>
          <pc:sldMk cId="2476209255" sldId="600"/>
        </pc:sldMkLst>
      </pc:sldChg>
      <pc:sldChg chg="modSp mod">
        <pc:chgData name="Chantal Rae" userId="a1db561e-73a2-489d-a119-0f73c1c2f06f" providerId="ADAL" clId="{9FFFFDB6-FF36-461D-BE61-16CFA96A8170}" dt="2024-04-24T03:48:37.686" v="16" actId="13926"/>
        <pc:sldMkLst>
          <pc:docMk/>
          <pc:sldMk cId="2828639446" sldId="1670"/>
        </pc:sldMkLst>
      </pc:sldChg>
      <pc:sldChg chg="ord">
        <pc:chgData name="Chantal Rae" userId="a1db561e-73a2-489d-a119-0f73c1c2f06f" providerId="ADAL" clId="{9FFFFDB6-FF36-461D-BE61-16CFA96A8170}" dt="2024-04-24T03:52:31.458" v="18"/>
        <pc:sldMkLst>
          <pc:docMk/>
          <pc:sldMk cId="1413607929" sldId="1774"/>
        </pc:sldMkLst>
      </pc:sldChg>
      <pc:sldChg chg="del">
        <pc:chgData name="Chantal Rae" userId="a1db561e-73a2-489d-a119-0f73c1c2f06f" providerId="ADAL" clId="{9FFFFDB6-FF36-461D-BE61-16CFA96A8170}" dt="2024-04-30T05:38:20.173" v="19" actId="47"/>
        <pc:sldMkLst>
          <pc:docMk/>
          <pc:sldMk cId="3702212576" sldId="1775"/>
        </pc:sldMkLst>
      </pc:sldChg>
    </pc:docChg>
  </pc:docChgLst>
  <pc:docChgLst>
    <pc:chgData name="Justine Mendoza" userId="06713d7d-10ec-407a-a998-d54c6a9009e3" providerId="ADAL" clId="{C9C498AA-A307-499D-848F-80D8A2A4E0F6}"/>
    <pc:docChg chg="undo custSel modSld">
      <pc:chgData name="Justine Mendoza" userId="06713d7d-10ec-407a-a998-d54c6a9009e3" providerId="ADAL" clId="{C9C498AA-A307-499D-848F-80D8A2A4E0F6}" dt="2025-07-21T20:18:10.978" v="42"/>
      <pc:docMkLst>
        <pc:docMk/>
      </pc:docMkLst>
      <pc:sldChg chg="addSp delSp modSp mod">
        <pc:chgData name="Justine Mendoza" userId="06713d7d-10ec-407a-a998-d54c6a9009e3" providerId="ADAL" clId="{C9C498AA-A307-499D-848F-80D8A2A4E0F6}" dt="2025-07-21T15:59:05.461" v="5" actId="1037"/>
        <pc:sldMkLst>
          <pc:docMk/>
          <pc:sldMk cId="2130184792" sldId="1923"/>
        </pc:sldMkLst>
      </pc:sldChg>
      <pc:sldChg chg="addSp delSp modSp">
        <pc:chgData name="Justine Mendoza" userId="06713d7d-10ec-407a-a998-d54c6a9009e3" providerId="ADAL" clId="{C9C498AA-A307-499D-848F-80D8A2A4E0F6}" dt="2025-07-21T16:04:57.190" v="7" actId="18653"/>
        <pc:sldMkLst>
          <pc:docMk/>
          <pc:sldMk cId="1284749441" sldId="1940"/>
        </pc:sldMkLst>
      </pc:sldChg>
      <pc:sldChg chg="addSp delSp modSp mod">
        <pc:chgData name="Justine Mendoza" userId="06713d7d-10ec-407a-a998-d54c6a9009e3" providerId="ADAL" clId="{C9C498AA-A307-499D-848F-80D8A2A4E0F6}" dt="2025-07-21T16:07:24.791" v="34" actId="1076"/>
        <pc:sldMkLst>
          <pc:docMk/>
          <pc:sldMk cId="318957682" sldId="1941"/>
        </pc:sldMkLst>
      </pc:sldChg>
      <pc:sldChg chg="addSp modSp mod modAnim">
        <pc:chgData name="Justine Mendoza" userId="06713d7d-10ec-407a-a998-d54c6a9009e3" providerId="ADAL" clId="{C9C498AA-A307-499D-848F-80D8A2A4E0F6}" dt="2025-07-21T20:18:10.978" v="42"/>
        <pc:sldMkLst>
          <pc:docMk/>
          <pc:sldMk cId="3388524485" sldId="1965"/>
        </pc:sldMkLst>
      </pc:sldChg>
    </pc:docChg>
  </pc:docChgLst>
  <pc:docChgLst>
    <pc:chgData name="Sara Hodgson Brown" userId="S::shodgsonbrown@goodtogreatschools.org.au::55abe0ab-6bea-4dc8-9867-e8721f5c6272" providerId="AD" clId="Web-{4CEB8C60-2BD6-7D1F-894C-65D365D321A5}"/>
    <pc:docChg chg="modSld">
      <pc:chgData name="Sara Hodgson Brown" userId="S::shodgsonbrown@goodtogreatschools.org.au::55abe0ab-6bea-4dc8-9867-e8721f5c6272" providerId="AD" clId="Web-{4CEB8C60-2BD6-7D1F-894C-65D365D321A5}" dt="2025-04-23T09:43:42.981" v="1" actId="14100"/>
      <pc:docMkLst>
        <pc:docMk/>
      </pc:docMkLst>
      <pc:sldChg chg="modSp">
        <pc:chgData name="Sara Hodgson Brown" userId="S::shodgsonbrown@goodtogreatschools.org.au::55abe0ab-6bea-4dc8-9867-e8721f5c6272" providerId="AD" clId="Web-{4CEB8C60-2BD6-7D1F-894C-65D365D321A5}" dt="2025-04-23T09:43:42.981" v="1" actId="14100"/>
        <pc:sldMkLst>
          <pc:docMk/>
          <pc:sldMk cId="1817055983" sldId="1946"/>
        </pc:sldMkLst>
      </pc:sldChg>
    </pc:docChg>
  </pc:docChgLst>
  <pc:docChgLst>
    <pc:chgData name="Silea Rive" userId="891173ba-4b43-41f1-bd85-b99557e25871" providerId="ADAL" clId="{63FDE039-4AAB-024E-A41C-C88A9874C8D0}"/>
    <pc:docChg chg="custSel addSld delSld modSld modMainMaster modSection">
      <pc:chgData name="Silea Rive" userId="891173ba-4b43-41f1-bd85-b99557e25871" providerId="ADAL" clId="{63FDE039-4AAB-024E-A41C-C88A9874C8D0}" dt="2025-04-02T07:01:14.935" v="2734" actId="14100"/>
      <pc:docMkLst>
        <pc:docMk/>
      </pc:docMkLst>
      <pc:sldChg chg="modSp del mod">
        <pc:chgData name="Silea Rive" userId="891173ba-4b43-41f1-bd85-b99557e25871" providerId="ADAL" clId="{63FDE039-4AAB-024E-A41C-C88A9874C8D0}" dt="2025-03-27T08:55:45.525" v="276" actId="2696"/>
        <pc:sldMkLst>
          <pc:docMk/>
          <pc:sldMk cId="1546692302" sldId="1887"/>
        </pc:sldMkLst>
      </pc:sldChg>
      <pc:sldChg chg="modSp del mod">
        <pc:chgData name="Silea Rive" userId="891173ba-4b43-41f1-bd85-b99557e25871" providerId="ADAL" clId="{63FDE039-4AAB-024E-A41C-C88A9874C8D0}" dt="2025-03-27T08:58:20.822" v="458" actId="2696"/>
        <pc:sldMkLst>
          <pc:docMk/>
          <pc:sldMk cId="2100218685" sldId="1890"/>
        </pc:sldMkLst>
      </pc:sldChg>
      <pc:sldChg chg="addSp delSp modSp mod">
        <pc:chgData name="Silea Rive" userId="891173ba-4b43-41f1-bd85-b99557e25871" providerId="ADAL" clId="{63FDE039-4AAB-024E-A41C-C88A9874C8D0}" dt="2025-04-02T07:01:14.935" v="2734" actId="14100"/>
        <pc:sldMkLst>
          <pc:docMk/>
          <pc:sldMk cId="2669557169" sldId="1913"/>
        </pc:sldMkLst>
      </pc:sldChg>
      <pc:sldChg chg="modSp mod">
        <pc:chgData name="Silea Rive" userId="891173ba-4b43-41f1-bd85-b99557e25871" providerId="ADAL" clId="{63FDE039-4AAB-024E-A41C-C88A9874C8D0}" dt="2025-03-27T09:56:51.593" v="1665" actId="14100"/>
        <pc:sldMkLst>
          <pc:docMk/>
          <pc:sldMk cId="4080784745" sldId="1921"/>
        </pc:sldMkLst>
      </pc:sldChg>
      <pc:sldChg chg="modSp mod">
        <pc:chgData name="Silea Rive" userId="891173ba-4b43-41f1-bd85-b99557e25871" providerId="ADAL" clId="{63FDE039-4AAB-024E-A41C-C88A9874C8D0}" dt="2025-03-27T09:19:24.894" v="882" actId="20577"/>
        <pc:sldMkLst>
          <pc:docMk/>
          <pc:sldMk cId="544762929" sldId="1925"/>
        </pc:sldMkLst>
      </pc:sldChg>
      <pc:sldChg chg="addSp delSp modSp mod chgLayout modNotesTx">
        <pc:chgData name="Silea Rive" userId="891173ba-4b43-41f1-bd85-b99557e25871" providerId="ADAL" clId="{63FDE039-4AAB-024E-A41C-C88A9874C8D0}" dt="2025-03-27T09:48:30.774" v="1650" actId="20577"/>
        <pc:sldMkLst>
          <pc:docMk/>
          <pc:sldMk cId="965851961" sldId="1932"/>
        </pc:sldMkLst>
      </pc:sldChg>
      <pc:sldChg chg="addSp delSp modSp mod modClrScheme modAnim chgLayout modNotesTx">
        <pc:chgData name="Silea Rive" userId="891173ba-4b43-41f1-bd85-b99557e25871" providerId="ADAL" clId="{63FDE039-4AAB-024E-A41C-C88A9874C8D0}" dt="2025-03-27T10:01:57.168" v="2007" actId="20577"/>
        <pc:sldMkLst>
          <pc:docMk/>
          <pc:sldMk cId="792613826" sldId="1933"/>
        </pc:sldMkLst>
      </pc:sldChg>
      <pc:sldChg chg="del">
        <pc:chgData name="Silea Rive" userId="891173ba-4b43-41f1-bd85-b99557e25871" providerId="ADAL" clId="{63FDE039-4AAB-024E-A41C-C88A9874C8D0}" dt="2025-03-27T10:02:03.434" v="2009" actId="2696"/>
        <pc:sldMkLst>
          <pc:docMk/>
          <pc:sldMk cId="3649726372" sldId="1934"/>
        </pc:sldMkLst>
      </pc:sldChg>
      <pc:sldChg chg="addSp delSp modSp mod modNotesTx">
        <pc:chgData name="Silea Rive" userId="891173ba-4b43-41f1-bd85-b99557e25871" providerId="ADAL" clId="{63FDE039-4AAB-024E-A41C-C88A9874C8D0}" dt="2025-03-27T10:07:52.602" v="2402" actId="20577"/>
        <pc:sldMkLst>
          <pc:docMk/>
          <pc:sldMk cId="4279294905" sldId="1936"/>
        </pc:sldMkLst>
      </pc:sldChg>
      <pc:sldChg chg="del">
        <pc:chgData name="Silea Rive" userId="891173ba-4b43-41f1-bd85-b99557e25871" providerId="ADAL" clId="{63FDE039-4AAB-024E-A41C-C88A9874C8D0}" dt="2025-03-27T08:52:20.023" v="4" actId="2696"/>
        <pc:sldMkLst>
          <pc:docMk/>
          <pc:sldMk cId="729481850" sldId="1939"/>
        </pc:sldMkLst>
      </pc:sldChg>
      <pc:sldChg chg="addSp modSp new modNotesTx">
        <pc:chgData name="Silea Rive" userId="891173ba-4b43-41f1-bd85-b99557e25871" providerId="ADAL" clId="{63FDE039-4AAB-024E-A41C-C88A9874C8D0}" dt="2025-03-27T08:54:10.361" v="254" actId="1076"/>
        <pc:sldMkLst>
          <pc:docMk/>
          <pc:sldMk cId="1284749441" sldId="1940"/>
        </pc:sldMkLst>
      </pc:sldChg>
      <pc:sldChg chg="addSp delSp modSp new mod modAnim modNotesTx">
        <pc:chgData name="Silea Rive" userId="891173ba-4b43-41f1-bd85-b99557e25871" providerId="ADAL" clId="{63FDE039-4AAB-024E-A41C-C88A9874C8D0}" dt="2025-03-27T09:05:22.912" v="634"/>
        <pc:sldMkLst>
          <pc:docMk/>
          <pc:sldMk cId="1050230466" sldId="1942"/>
        </pc:sldMkLst>
      </pc:sldChg>
      <pc:sldChg chg="new del">
        <pc:chgData name="Silea Rive" userId="891173ba-4b43-41f1-bd85-b99557e25871" providerId="ADAL" clId="{63FDE039-4AAB-024E-A41C-C88A9874C8D0}" dt="2025-03-27T09:01:36.590" v="489" actId="2696"/>
        <pc:sldMkLst>
          <pc:docMk/>
          <pc:sldMk cId="131325294" sldId="1943"/>
        </pc:sldMkLst>
      </pc:sldChg>
      <pc:sldChg chg="addSp delSp modSp new mod modClrScheme modAnim chgLayout modNotesTx">
        <pc:chgData name="Silea Rive" userId="891173ba-4b43-41f1-bd85-b99557e25871" providerId="ADAL" clId="{63FDE039-4AAB-024E-A41C-C88A9874C8D0}" dt="2025-03-27T09:09:44.228" v="703" actId="167"/>
        <pc:sldMkLst>
          <pc:docMk/>
          <pc:sldMk cId="1536554166" sldId="1944"/>
        </pc:sldMkLst>
      </pc:sldChg>
      <pc:sldChg chg="addSp delSp modSp add mod modNotesTx">
        <pc:chgData name="Silea Rive" userId="891173ba-4b43-41f1-bd85-b99557e25871" providerId="ADAL" clId="{63FDE039-4AAB-024E-A41C-C88A9874C8D0}" dt="2025-03-27T09:14:28.766" v="855" actId="1076"/>
        <pc:sldMkLst>
          <pc:docMk/>
          <pc:sldMk cId="702385721" sldId="1945"/>
        </pc:sldMkLst>
      </pc:sldChg>
      <pc:sldChg chg="new del">
        <pc:chgData name="Silea Rive" userId="891173ba-4b43-41f1-bd85-b99557e25871" providerId="ADAL" clId="{63FDE039-4AAB-024E-A41C-C88A9874C8D0}" dt="2025-03-27T09:09:50.085" v="704" actId="2696"/>
        <pc:sldMkLst>
          <pc:docMk/>
          <pc:sldMk cId="1637248630" sldId="1946"/>
        </pc:sldMkLst>
      </pc:sldChg>
      <pc:sldChg chg="addSp modSp new mod">
        <pc:chgData name="Silea Rive" userId="891173ba-4b43-41f1-bd85-b99557e25871" providerId="ADAL" clId="{63FDE039-4AAB-024E-A41C-C88A9874C8D0}" dt="2025-03-27T09:20:10.706" v="908"/>
        <pc:sldMkLst>
          <pc:docMk/>
          <pc:sldMk cId="2240569501" sldId="1947"/>
        </pc:sldMkLst>
      </pc:sldChg>
      <pc:sldChg chg="modSp mod">
        <pc:chgData name="Silea Rive" userId="891173ba-4b43-41f1-bd85-b99557e25871" providerId="ADAL" clId="{63FDE039-4AAB-024E-A41C-C88A9874C8D0}" dt="2025-03-27T09:24:07.855" v="919" actId="20577"/>
        <pc:sldMkLst>
          <pc:docMk/>
          <pc:sldMk cId="4135176054" sldId="1949"/>
        </pc:sldMkLst>
      </pc:sldChg>
      <pc:sldChg chg="del">
        <pc:chgData name="Silea Rive" userId="891173ba-4b43-41f1-bd85-b99557e25871" providerId="ADAL" clId="{63FDE039-4AAB-024E-A41C-C88A9874C8D0}" dt="2025-03-27T09:24:00.883" v="910" actId="2696"/>
        <pc:sldMkLst>
          <pc:docMk/>
          <pc:sldMk cId="2532866124" sldId="1951"/>
        </pc:sldMkLst>
      </pc:sldChg>
      <pc:sldChg chg="addSp delSp modSp new mod">
        <pc:chgData name="Silea Rive" userId="891173ba-4b43-41f1-bd85-b99557e25871" providerId="ADAL" clId="{63FDE039-4AAB-024E-A41C-C88A9874C8D0}" dt="2025-03-27T09:29:23.778" v="1076" actId="478"/>
        <pc:sldMkLst>
          <pc:docMk/>
          <pc:sldMk cId="3653382361" sldId="1953"/>
        </pc:sldMkLst>
      </pc:sldChg>
      <pc:sldChg chg="new del">
        <pc:chgData name="Silea Rive" userId="891173ba-4b43-41f1-bd85-b99557e25871" providerId="ADAL" clId="{63FDE039-4AAB-024E-A41C-C88A9874C8D0}" dt="2025-03-27T10:01:59.776" v="2008" actId="2696"/>
        <pc:sldMkLst>
          <pc:docMk/>
          <pc:sldMk cId="3471293011" sldId="1958"/>
        </pc:sldMkLst>
      </pc:sldChg>
      <pc:sldMasterChg chg="modSp mod addSldLayout modSldLayout">
        <pc:chgData name="Silea Rive" userId="891173ba-4b43-41f1-bd85-b99557e25871" providerId="ADAL" clId="{63FDE039-4AAB-024E-A41C-C88A9874C8D0}" dt="2025-03-27T10:05:20.519" v="2337" actId="478"/>
        <pc:sldMasterMkLst>
          <pc:docMk/>
          <pc:sldMasterMk cId="2543071329" sldId="2147486384"/>
        </pc:sldMasterMkLst>
        <pc:sldLayoutChg chg="addSp delSp modSp mod">
          <pc:chgData name="Silea Rive" userId="891173ba-4b43-41f1-bd85-b99557e25871" providerId="ADAL" clId="{63FDE039-4AAB-024E-A41C-C88A9874C8D0}" dt="2025-03-27T09:43:08.117" v="1535" actId="1076"/>
          <pc:sldLayoutMkLst>
            <pc:docMk/>
            <pc:sldMasterMk cId="2543071329" sldId="2147486384"/>
            <pc:sldLayoutMk cId="3571233083" sldId="2147486407"/>
          </pc:sldLayoutMkLst>
        </pc:sldLayoutChg>
        <pc:sldLayoutChg chg="addSp delSp modSp mod">
          <pc:chgData name="Silea Rive" userId="891173ba-4b43-41f1-bd85-b99557e25871" providerId="ADAL" clId="{63FDE039-4AAB-024E-A41C-C88A9874C8D0}" dt="2025-03-27T10:05:20.519" v="2337" actId="478"/>
          <pc:sldLayoutMkLst>
            <pc:docMk/>
            <pc:sldMasterMk cId="2543071329" sldId="2147486384"/>
            <pc:sldLayoutMk cId="1722705607" sldId="2147486411"/>
          </pc:sldLayoutMkLst>
        </pc:sldLayoutChg>
        <pc:sldLayoutChg chg="delSp modSp add mod modTransition">
          <pc:chgData name="Silea Rive" userId="891173ba-4b43-41f1-bd85-b99557e25871" providerId="ADAL" clId="{63FDE039-4AAB-024E-A41C-C88A9874C8D0}" dt="2025-03-27T08:54:54.364" v="274" actId="2165"/>
          <pc:sldLayoutMkLst>
            <pc:docMk/>
            <pc:sldMasterMk cId="2543071329" sldId="2147486384"/>
            <pc:sldLayoutMk cId="269118443" sldId="2147486432"/>
          </pc:sldLayoutMkLst>
        </pc:sldLayoutChg>
      </pc:sldMasterChg>
    </pc:docChg>
  </pc:docChgLst>
  <pc:docChgLst>
    <pc:chgData name="Bernard Fernando" userId="b283a9a7-e571-4974-a0d3-6db1e4666c62" providerId="ADAL" clId="{3151AA9E-2D7C-4BAE-92FA-9D0498E5656B}"/>
    <pc:docChg chg="undo custSel modMainMaster">
      <pc:chgData name="Bernard Fernando" userId="b283a9a7-e571-4974-a0d3-6db1e4666c62" providerId="ADAL" clId="{3151AA9E-2D7C-4BAE-92FA-9D0498E5656B}" dt="2024-08-21T03:33:36.067" v="4"/>
      <pc:docMkLst>
        <pc:docMk/>
      </pc:docMkLst>
    </pc:docChg>
  </pc:docChgLst>
  <pc:docChgLst>
    <pc:chgData name="Shirley Serban" userId="7f207fc8-03d1-48c7-9795-2440acc08cbb" providerId="ADAL" clId="{DE728B3B-1AB8-E647-A7CA-FBE4BC8A9483}"/>
    <pc:docChg chg="custSel addSld modSld">
      <pc:chgData name="Shirley Serban" userId="7f207fc8-03d1-48c7-9795-2440acc08cbb" providerId="ADAL" clId="{DE728B3B-1AB8-E647-A7CA-FBE4BC8A9483}" dt="2024-11-15T03:04:08.198" v="20" actId="12"/>
      <pc:docMkLst>
        <pc:docMk/>
      </pc:docMkLst>
      <pc:sldChg chg="modSp mod">
        <pc:chgData name="Shirley Serban" userId="7f207fc8-03d1-48c7-9795-2440acc08cbb" providerId="ADAL" clId="{DE728B3B-1AB8-E647-A7CA-FBE4BC8A9483}" dt="2024-11-15T03:04:08.198" v="20" actId="12"/>
        <pc:sldMkLst>
          <pc:docMk/>
          <pc:sldMk cId="3559894617" sldId="261"/>
        </pc:sldMkLst>
      </pc:sldChg>
      <pc:sldChg chg="delSp modSp add mod modNotesTx">
        <pc:chgData name="Shirley Serban" userId="7f207fc8-03d1-48c7-9795-2440acc08cbb" providerId="ADAL" clId="{DE728B3B-1AB8-E647-A7CA-FBE4BC8A9483}" dt="2024-11-06T00:00:52.782" v="16" actId="20577"/>
        <pc:sldMkLst>
          <pc:docMk/>
          <pc:sldMk cId="2456305115" sldId="298"/>
        </pc:sldMkLst>
      </pc:sldChg>
    </pc:docChg>
  </pc:docChgLst>
  <pc:docChgLst>
    <pc:chgData name="Chantal Rae" userId="a1db561e-73a2-489d-a119-0f73c1c2f06f" providerId="ADAL" clId="{BA7AC429-5858-4677-A531-AE90B5890CA9}"/>
    <pc:docChg chg="modSld sldOrd">
      <pc:chgData name="Chantal Rae" userId="a1db561e-73a2-489d-a119-0f73c1c2f06f" providerId="ADAL" clId="{BA7AC429-5858-4677-A531-AE90B5890CA9}" dt="2024-12-11T07:25:48.210" v="1"/>
      <pc:docMkLst>
        <pc:docMk/>
      </pc:docMkLst>
      <pc:sldChg chg="ord">
        <pc:chgData name="Chantal Rae" userId="a1db561e-73a2-489d-a119-0f73c1c2f06f" providerId="ADAL" clId="{BA7AC429-5858-4677-A531-AE90B5890CA9}" dt="2024-12-11T07:25:48.210" v="1"/>
        <pc:sldMkLst>
          <pc:docMk/>
          <pc:sldMk cId="2390463862" sldId="259"/>
        </pc:sldMkLst>
      </pc:sldChg>
    </pc:docChg>
  </pc:docChgLst>
  <pc:docChgLst>
    <pc:chgData name="Sara Hodgson Brown" userId="55abe0ab-6bea-4dc8-9867-e8721f5c6272" providerId="ADAL" clId="{B82C3595-B7AB-4455-AA0F-5BB0199570FB}"/>
    <pc:docChg chg="undo custSel addSld delSld modSld sldOrd delMainMaster modMainMaster modSection">
      <pc:chgData name="Sara Hodgson Brown" userId="55abe0ab-6bea-4dc8-9867-e8721f5c6272" providerId="ADAL" clId="{B82C3595-B7AB-4455-AA0F-5BB0199570FB}" dt="2025-01-07T14:49:20.574" v="137" actId="207"/>
      <pc:docMkLst>
        <pc:docMk/>
      </pc:docMkLst>
      <pc:sldChg chg="del">
        <pc:chgData name="Sara Hodgson Brown" userId="55abe0ab-6bea-4dc8-9867-e8721f5c6272" providerId="ADAL" clId="{B82C3595-B7AB-4455-AA0F-5BB0199570FB}" dt="2025-01-07T13:38:47.811" v="45" actId="47"/>
        <pc:sldMkLst>
          <pc:docMk/>
          <pc:sldMk cId="3693335688" sldId="276"/>
        </pc:sldMkLst>
      </pc:sldChg>
      <pc:sldChg chg="del">
        <pc:chgData name="Sara Hodgson Brown" userId="55abe0ab-6bea-4dc8-9867-e8721f5c6272" providerId="ADAL" clId="{B82C3595-B7AB-4455-AA0F-5BB0199570FB}" dt="2025-01-07T14:45:09.808" v="122" actId="47"/>
        <pc:sldMkLst>
          <pc:docMk/>
          <pc:sldMk cId="4152788124" sldId="295"/>
        </pc:sldMkLst>
      </pc:sldChg>
      <pc:sldChg chg="del">
        <pc:chgData name="Sara Hodgson Brown" userId="55abe0ab-6bea-4dc8-9867-e8721f5c6272" providerId="ADAL" clId="{B82C3595-B7AB-4455-AA0F-5BB0199570FB}" dt="2025-01-07T13:25:08.667" v="44" actId="47"/>
        <pc:sldMkLst>
          <pc:docMk/>
          <pc:sldMk cId="3105067089" sldId="1876"/>
        </pc:sldMkLst>
      </pc:sldChg>
      <pc:sldChg chg="ord">
        <pc:chgData name="Sara Hodgson Brown" userId="55abe0ab-6bea-4dc8-9867-e8721f5c6272" providerId="ADAL" clId="{B82C3595-B7AB-4455-AA0F-5BB0199570FB}" dt="2025-01-07T14:48:46.746" v="136"/>
        <pc:sldMkLst>
          <pc:docMk/>
          <pc:sldMk cId="4199447570" sldId="1880"/>
        </pc:sldMkLst>
      </pc:sldChg>
      <pc:sldChg chg="del">
        <pc:chgData name="Sara Hodgson Brown" userId="55abe0ab-6bea-4dc8-9867-e8721f5c6272" providerId="ADAL" clId="{B82C3595-B7AB-4455-AA0F-5BB0199570FB}" dt="2025-01-07T13:24:00.158" v="41" actId="47"/>
        <pc:sldMkLst>
          <pc:docMk/>
          <pc:sldMk cId="3047439903" sldId="1891"/>
        </pc:sldMkLst>
      </pc:sldChg>
      <pc:sldChg chg="del">
        <pc:chgData name="Sara Hodgson Brown" userId="55abe0ab-6bea-4dc8-9867-e8721f5c6272" providerId="ADAL" clId="{B82C3595-B7AB-4455-AA0F-5BB0199570FB}" dt="2025-01-06T11:30:39.450" v="0" actId="47"/>
        <pc:sldMkLst>
          <pc:docMk/>
          <pc:sldMk cId="1087220404" sldId="1901"/>
        </pc:sldMkLst>
      </pc:sldChg>
      <pc:sldChg chg="del">
        <pc:chgData name="Sara Hodgson Brown" userId="55abe0ab-6bea-4dc8-9867-e8721f5c6272" providerId="ADAL" clId="{B82C3595-B7AB-4455-AA0F-5BB0199570FB}" dt="2025-01-07T13:38:49.052" v="46" actId="47"/>
        <pc:sldMkLst>
          <pc:docMk/>
          <pc:sldMk cId="4175649872" sldId="1905"/>
        </pc:sldMkLst>
      </pc:sldChg>
      <pc:sldChg chg="new modNotesTx">
        <pc:chgData name="Sara Hodgson Brown" userId="55abe0ab-6bea-4dc8-9867-e8721f5c6272" providerId="ADAL" clId="{B82C3595-B7AB-4455-AA0F-5BB0199570FB}" dt="2025-01-07T12:56:35.286" v="40"/>
        <pc:sldMkLst>
          <pc:docMk/>
          <pc:sldMk cId="4080178051" sldId="1908"/>
        </pc:sldMkLst>
      </pc:sldChg>
      <pc:sldChg chg="new">
        <pc:chgData name="Sara Hodgson Brown" userId="55abe0ab-6bea-4dc8-9867-e8721f5c6272" providerId="ADAL" clId="{B82C3595-B7AB-4455-AA0F-5BB0199570FB}" dt="2025-01-07T13:38:56.148" v="47" actId="680"/>
        <pc:sldMkLst>
          <pc:docMk/>
          <pc:sldMk cId="1980476401" sldId="1909"/>
        </pc:sldMkLst>
      </pc:sldChg>
      <pc:sldChg chg="new">
        <pc:chgData name="Sara Hodgson Brown" userId="55abe0ab-6bea-4dc8-9867-e8721f5c6272" providerId="ADAL" clId="{B82C3595-B7AB-4455-AA0F-5BB0199570FB}" dt="2025-01-07T13:39:00.783" v="48" actId="680"/>
        <pc:sldMkLst>
          <pc:docMk/>
          <pc:sldMk cId="3366305683" sldId="1910"/>
        </pc:sldMkLst>
      </pc:sldChg>
      <pc:sldChg chg="new del ord">
        <pc:chgData name="Sara Hodgson Brown" userId="55abe0ab-6bea-4dc8-9867-e8721f5c6272" providerId="ADAL" clId="{B82C3595-B7AB-4455-AA0F-5BB0199570FB}" dt="2025-01-07T14:45:05.963" v="121" actId="47"/>
        <pc:sldMkLst>
          <pc:docMk/>
          <pc:sldMk cId="3016853163" sldId="1911"/>
        </pc:sldMkLst>
      </pc:sldChg>
      <pc:sldChg chg="new">
        <pc:chgData name="Sara Hodgson Brown" userId="55abe0ab-6bea-4dc8-9867-e8721f5c6272" providerId="ADAL" clId="{B82C3595-B7AB-4455-AA0F-5BB0199570FB}" dt="2025-01-07T14:47:16.438" v="126" actId="680"/>
        <pc:sldMkLst>
          <pc:docMk/>
          <pc:sldMk cId="3678774035" sldId="1911"/>
        </pc:sldMkLst>
      </pc:sldChg>
      <pc:sldChg chg="new">
        <pc:chgData name="Sara Hodgson Brown" userId="55abe0ab-6bea-4dc8-9867-e8721f5c6272" providerId="ADAL" clId="{B82C3595-B7AB-4455-AA0F-5BB0199570FB}" dt="2025-01-07T14:47:28.365" v="127" actId="680"/>
        <pc:sldMkLst>
          <pc:docMk/>
          <pc:sldMk cId="3734556234" sldId="1912"/>
        </pc:sldMkLst>
      </pc:sldChg>
      <pc:sldChg chg="new">
        <pc:chgData name="Sara Hodgson Brown" userId="55abe0ab-6bea-4dc8-9867-e8721f5c6272" providerId="ADAL" clId="{B82C3595-B7AB-4455-AA0F-5BB0199570FB}" dt="2025-01-07T14:47:44.246" v="129" actId="680"/>
        <pc:sldMkLst>
          <pc:docMk/>
          <pc:sldMk cId="3560277470" sldId="1914"/>
        </pc:sldMkLst>
      </pc:sldChg>
      <pc:sldMasterChg chg="addSp modSp mod modSldLayout sldLayoutOrd">
        <pc:chgData name="Sara Hodgson Brown" userId="55abe0ab-6bea-4dc8-9867-e8721f5c6272" providerId="ADAL" clId="{B82C3595-B7AB-4455-AA0F-5BB0199570FB}" dt="2025-01-07T14:49:20.574" v="137" actId="207"/>
        <pc:sldMasterMkLst>
          <pc:docMk/>
          <pc:sldMasterMk cId="2142349000" sldId="2147486213"/>
        </pc:sldMasterMkLst>
        <pc:sldLayoutChg chg="delSp mod">
          <pc:chgData name="Sara Hodgson Brown" userId="55abe0ab-6bea-4dc8-9867-e8721f5c6272" providerId="ADAL" clId="{B82C3595-B7AB-4455-AA0F-5BB0199570FB}" dt="2025-01-07T13:44:03.816" v="64" actId="478"/>
          <pc:sldLayoutMkLst>
            <pc:docMk/>
            <pc:sldMasterMk cId="2142349000" sldId="2147486213"/>
            <pc:sldLayoutMk cId="1753042030" sldId="2147486252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24.285" v="68" actId="478"/>
          <pc:sldLayoutMkLst>
            <pc:docMk/>
            <pc:sldMasterMk cId="2142349000" sldId="2147486213"/>
            <pc:sldLayoutMk cId="2335424289" sldId="2147486259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27.450" v="69" actId="478"/>
          <pc:sldLayoutMkLst>
            <pc:docMk/>
            <pc:sldMasterMk cId="2142349000" sldId="2147486213"/>
            <pc:sldLayoutMk cId="2045865154" sldId="2147486260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32.313" v="70" actId="478"/>
          <pc:sldLayoutMkLst>
            <pc:docMk/>
            <pc:sldMasterMk cId="2142349000" sldId="2147486213"/>
            <pc:sldLayoutMk cId="3085053887" sldId="2147486263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33.854" v="71" actId="478"/>
          <pc:sldLayoutMkLst>
            <pc:docMk/>
            <pc:sldMasterMk cId="2142349000" sldId="2147486213"/>
            <pc:sldLayoutMk cId="3246460953" sldId="2147486264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35.188" v="72" actId="478"/>
          <pc:sldLayoutMkLst>
            <pc:docMk/>
            <pc:sldMasterMk cId="2142349000" sldId="2147486213"/>
            <pc:sldLayoutMk cId="3533410887" sldId="2147486265"/>
          </pc:sldLayoutMkLst>
        </pc:sldLayoutChg>
        <pc:sldLayoutChg chg="delSp modSp mod">
          <pc:chgData name="Sara Hodgson Brown" userId="55abe0ab-6bea-4dc8-9867-e8721f5c6272" providerId="ADAL" clId="{B82C3595-B7AB-4455-AA0F-5BB0199570FB}" dt="2025-01-07T13:44:52.600" v="81" actId="478"/>
          <pc:sldLayoutMkLst>
            <pc:docMk/>
            <pc:sldMasterMk cId="2142349000" sldId="2147486213"/>
            <pc:sldLayoutMk cId="4048772754" sldId="2147486274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56.556" v="83" actId="478"/>
          <pc:sldLayoutMkLst>
            <pc:docMk/>
            <pc:sldMasterMk cId="2142349000" sldId="2147486213"/>
            <pc:sldLayoutMk cId="3466744274" sldId="2147486276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58.127" v="84" actId="478"/>
          <pc:sldLayoutMkLst>
            <pc:docMk/>
            <pc:sldMasterMk cId="2142349000" sldId="2147486213"/>
            <pc:sldLayoutMk cId="1271353110" sldId="2147486277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59.808" v="85" actId="478"/>
          <pc:sldLayoutMkLst>
            <pc:docMk/>
            <pc:sldMasterMk cId="2142349000" sldId="2147486213"/>
            <pc:sldLayoutMk cId="258439324" sldId="2147486278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5:02.795" v="87" actId="478"/>
          <pc:sldLayoutMkLst>
            <pc:docMk/>
            <pc:sldMasterMk cId="2142349000" sldId="2147486213"/>
            <pc:sldLayoutMk cId="2166776626" sldId="2147486280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5:04.632" v="88" actId="478"/>
          <pc:sldLayoutMkLst>
            <pc:docMk/>
            <pc:sldMasterMk cId="2142349000" sldId="2147486213"/>
            <pc:sldLayoutMk cId="3958260418" sldId="2147486281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5:06.833" v="89" actId="478"/>
          <pc:sldLayoutMkLst>
            <pc:docMk/>
            <pc:sldMasterMk cId="2142349000" sldId="2147486213"/>
            <pc:sldLayoutMk cId="54377568" sldId="2147486282"/>
          </pc:sldLayoutMkLst>
        </pc:sldLayoutChg>
        <pc:sldLayoutChg chg="delSp mod">
          <pc:chgData name="Sara Hodgson Brown" userId="55abe0ab-6bea-4dc8-9867-e8721f5c6272" providerId="ADAL" clId="{B82C3595-B7AB-4455-AA0F-5BB0199570FB}" dt="2025-01-06T13:00:10.720" v="2" actId="478"/>
          <pc:sldLayoutMkLst>
            <pc:docMk/>
            <pc:sldMasterMk cId="2142349000" sldId="2147486213"/>
            <pc:sldLayoutMk cId="897924494" sldId="2147486290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38.314" v="55" actId="478"/>
          <pc:sldLayoutMkLst>
            <pc:docMk/>
            <pc:sldMasterMk cId="2142349000" sldId="2147486213"/>
            <pc:sldLayoutMk cId="1756977528" sldId="2147486295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40.763" v="56" actId="478"/>
          <pc:sldLayoutMkLst>
            <pc:docMk/>
            <pc:sldMasterMk cId="2142349000" sldId="2147486213"/>
            <pc:sldLayoutMk cId="2806216286" sldId="2147486296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43.088" v="57" actId="478"/>
          <pc:sldLayoutMkLst>
            <pc:docMk/>
            <pc:sldMasterMk cId="2142349000" sldId="2147486213"/>
            <pc:sldLayoutMk cId="3897531194" sldId="2147486298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46.362" v="58" actId="478"/>
          <pc:sldLayoutMkLst>
            <pc:docMk/>
            <pc:sldMasterMk cId="2142349000" sldId="2147486213"/>
            <pc:sldLayoutMk cId="2016682640" sldId="2147486299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48.372" v="59" actId="478"/>
          <pc:sldLayoutMkLst>
            <pc:docMk/>
            <pc:sldMasterMk cId="2142349000" sldId="2147486213"/>
            <pc:sldLayoutMk cId="1922419566" sldId="2147486300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52.673" v="61" actId="478"/>
          <pc:sldLayoutMkLst>
            <pc:docMk/>
            <pc:sldMasterMk cId="2142349000" sldId="2147486213"/>
            <pc:sldLayoutMk cId="4097354027" sldId="2147486301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54.712" v="62" actId="478"/>
          <pc:sldLayoutMkLst>
            <pc:docMk/>
            <pc:sldMasterMk cId="2142349000" sldId="2147486213"/>
            <pc:sldLayoutMk cId="1710864771" sldId="2147486302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56.508" v="63" actId="478"/>
          <pc:sldLayoutMkLst>
            <pc:docMk/>
            <pc:sldMasterMk cId="2142349000" sldId="2147486213"/>
            <pc:sldLayoutMk cId="556188826" sldId="2147486303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45.668" v="78" actId="478"/>
          <pc:sldLayoutMkLst>
            <pc:docMk/>
            <pc:sldMasterMk cId="2142349000" sldId="2147486213"/>
            <pc:sldLayoutMk cId="1789501669" sldId="2147486304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50.844" v="80" actId="478"/>
          <pc:sldLayoutMkLst>
            <pc:docMk/>
            <pc:sldMasterMk cId="2142349000" sldId="2147486213"/>
            <pc:sldLayoutMk cId="1574279315" sldId="2147486306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37.820" v="74" actId="478"/>
          <pc:sldLayoutMkLst>
            <pc:docMk/>
            <pc:sldMasterMk cId="2142349000" sldId="2147486213"/>
            <pc:sldLayoutMk cId="3221394993" sldId="2147486333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40.637" v="76" actId="478"/>
          <pc:sldLayoutMkLst>
            <pc:docMk/>
            <pc:sldMasterMk cId="2142349000" sldId="2147486213"/>
            <pc:sldLayoutMk cId="3222449363" sldId="2147486334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4:42.696" v="77" actId="478"/>
          <pc:sldLayoutMkLst>
            <pc:docMk/>
            <pc:sldMasterMk cId="2142349000" sldId="2147486213"/>
            <pc:sldLayoutMk cId="1682913885" sldId="2147486335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08.692" v="90" actId="478"/>
          <pc:sldLayoutMkLst>
            <pc:docMk/>
            <pc:sldMasterMk cId="2142349000" sldId="2147486213"/>
            <pc:sldLayoutMk cId="911685863" sldId="2147486344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10.470" v="91" actId="478"/>
          <pc:sldLayoutMkLst>
            <pc:docMk/>
            <pc:sldMasterMk cId="2142349000" sldId="2147486213"/>
            <pc:sldLayoutMk cId="3069027578" sldId="2147486345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13.712" v="93" actId="478"/>
          <pc:sldLayoutMkLst>
            <pc:docMk/>
            <pc:sldMasterMk cId="2142349000" sldId="2147486213"/>
            <pc:sldLayoutMk cId="3418981947" sldId="2147486346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19.533" v="95" actId="478"/>
          <pc:sldLayoutMkLst>
            <pc:docMk/>
            <pc:sldMasterMk cId="2142349000" sldId="2147486213"/>
            <pc:sldLayoutMk cId="25826060" sldId="2147486350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21.703" v="97" actId="478"/>
          <pc:sldLayoutMkLst>
            <pc:docMk/>
            <pc:sldMasterMk cId="2142349000" sldId="2147486213"/>
            <pc:sldLayoutMk cId="1794059447" sldId="2147486351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23.717" v="99" actId="478"/>
          <pc:sldLayoutMkLst>
            <pc:docMk/>
            <pc:sldMasterMk cId="2142349000" sldId="2147486213"/>
            <pc:sldLayoutMk cId="1308419636" sldId="2147486352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25.716" v="101" actId="478"/>
          <pc:sldLayoutMkLst>
            <pc:docMk/>
            <pc:sldMasterMk cId="2142349000" sldId="2147486213"/>
            <pc:sldLayoutMk cId="1583153978" sldId="2147486353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28.531" v="104" actId="478"/>
          <pc:sldLayoutMkLst>
            <pc:docMk/>
            <pc:sldMasterMk cId="2142349000" sldId="2147486213"/>
            <pc:sldLayoutMk cId="1134000243" sldId="2147486354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31.768" v="106" actId="478"/>
          <pc:sldLayoutMkLst>
            <pc:docMk/>
            <pc:sldMasterMk cId="2142349000" sldId="2147486213"/>
            <pc:sldLayoutMk cId="2001464414" sldId="2147486355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34.091" v="108" actId="478"/>
          <pc:sldLayoutMkLst>
            <pc:docMk/>
            <pc:sldMasterMk cId="2142349000" sldId="2147486213"/>
            <pc:sldLayoutMk cId="1306465533" sldId="2147486356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36.419" v="110" actId="478"/>
          <pc:sldLayoutMkLst>
            <pc:docMk/>
            <pc:sldMasterMk cId="2142349000" sldId="2147486213"/>
            <pc:sldLayoutMk cId="4113782116" sldId="2147486357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38.945" v="113" actId="478"/>
          <pc:sldLayoutMkLst>
            <pc:docMk/>
            <pc:sldMasterMk cId="2142349000" sldId="2147486213"/>
            <pc:sldLayoutMk cId="3350941454" sldId="2147486358"/>
          </pc:sldLayoutMkLst>
        </pc:sldLayoutChg>
        <pc:sldLayoutChg chg="delSp mod">
          <pc:chgData name="Sara Hodgson Brown" userId="55abe0ab-6bea-4dc8-9867-e8721f5c6272" providerId="ADAL" clId="{B82C3595-B7AB-4455-AA0F-5BB0199570FB}" dt="2025-01-07T13:43:50.604" v="60" actId="478"/>
          <pc:sldLayoutMkLst>
            <pc:docMk/>
            <pc:sldMasterMk cId="2142349000" sldId="2147486213"/>
            <pc:sldLayoutMk cId="1261730124" sldId="2147486359"/>
          </pc:sldLayoutMkLst>
        </pc:sldLayoutChg>
        <pc:sldLayoutChg chg="delSp modSp mod ord">
          <pc:chgData name="Sara Hodgson Brown" userId="55abe0ab-6bea-4dc8-9867-e8721f5c6272" providerId="ADAL" clId="{B82C3595-B7AB-4455-AA0F-5BB0199570FB}" dt="2025-01-07T13:45:42.027" v="115" actId="478"/>
          <pc:sldLayoutMkLst>
            <pc:docMk/>
            <pc:sldMasterMk cId="2142349000" sldId="2147486213"/>
            <pc:sldLayoutMk cId="3583932377" sldId="2147486360"/>
          </pc:sldLayoutMkLst>
        </pc:sldLayoutChg>
        <pc:sldLayoutChg chg="modSp mod">
          <pc:chgData name="Sara Hodgson Brown" userId="55abe0ab-6bea-4dc8-9867-e8721f5c6272" providerId="ADAL" clId="{B82C3595-B7AB-4455-AA0F-5BB0199570FB}" dt="2025-01-07T13:42:01.889" v="50" actId="207"/>
          <pc:sldLayoutMkLst>
            <pc:docMk/>
            <pc:sldMasterMk cId="2142349000" sldId="2147486213"/>
            <pc:sldLayoutMk cId="520644375" sldId="2147486366"/>
          </pc:sldLayoutMkLst>
        </pc:sldLayoutChg>
        <pc:sldLayoutChg chg="modSp mod">
          <pc:chgData name="Sara Hodgson Brown" userId="55abe0ab-6bea-4dc8-9867-e8721f5c6272" providerId="ADAL" clId="{B82C3595-B7AB-4455-AA0F-5BB0199570FB}" dt="2025-01-07T13:44:19.147" v="67" actId="14100"/>
          <pc:sldLayoutMkLst>
            <pc:docMk/>
            <pc:sldMasterMk cId="2142349000" sldId="2147486213"/>
            <pc:sldLayoutMk cId="148244377" sldId="2147486367"/>
          </pc:sldLayoutMkLst>
        </pc:sldLayoutChg>
        <pc:sldLayoutChg chg="addSp delSp modSp mod">
          <pc:chgData name="Sara Hodgson Brown" userId="55abe0ab-6bea-4dc8-9867-e8721f5c6272" providerId="ADAL" clId="{B82C3595-B7AB-4455-AA0F-5BB0199570FB}" dt="2025-01-07T13:44:47.665" v="79" actId="478"/>
          <pc:sldLayoutMkLst>
            <pc:docMk/>
            <pc:sldMasterMk cId="2142349000" sldId="2147486213"/>
            <pc:sldLayoutMk cId="1904229739" sldId="2147486369"/>
          </pc:sldLayoutMkLst>
        </pc:sldLayoutChg>
        <pc:sldLayoutChg chg="mod ord">
          <pc:chgData name="Sara Hodgson Brown" userId="55abe0ab-6bea-4dc8-9867-e8721f5c6272" providerId="ADAL" clId="{B82C3595-B7AB-4455-AA0F-5BB0199570FB}" dt="2025-01-07T13:24:38.711" v="43" actId="20578"/>
          <pc:sldLayoutMkLst>
            <pc:docMk/>
            <pc:sldMasterMk cId="2142349000" sldId="2147486213"/>
            <pc:sldLayoutMk cId="3701830127" sldId="2147486370"/>
          </pc:sldLayoutMkLst>
        </pc:sldLayoutChg>
        <pc:sldLayoutChg chg="mod ord">
          <pc:chgData name="Sara Hodgson Brown" userId="55abe0ab-6bea-4dc8-9867-e8721f5c6272" providerId="ADAL" clId="{B82C3595-B7AB-4455-AA0F-5BB0199570FB}" dt="2025-01-07T13:24:38.711" v="43" actId="20578"/>
          <pc:sldLayoutMkLst>
            <pc:docMk/>
            <pc:sldMasterMk cId="2142349000" sldId="2147486213"/>
            <pc:sldLayoutMk cId="3013230835" sldId="2147486371"/>
          </pc:sldLayoutMkLst>
        </pc:sldLayoutChg>
      </pc:sldMasterChg>
      <pc:sldMasterChg chg="modSldLayout sldLayoutOrd">
        <pc:chgData name="Sara Hodgson Brown" userId="55abe0ab-6bea-4dc8-9867-e8721f5c6272" providerId="ADAL" clId="{B82C3595-B7AB-4455-AA0F-5BB0199570FB}" dt="2025-01-07T14:48:22.503" v="134" actId="20578"/>
        <pc:sldMasterMkLst>
          <pc:docMk/>
          <pc:sldMasterMk cId="1949279857" sldId="2147486242"/>
        </pc:sldMasterMkLst>
        <pc:sldLayoutChg chg="modSp mod">
          <pc:chgData name="Sara Hodgson Brown" userId="55abe0ab-6bea-4dc8-9867-e8721f5c6272" providerId="ADAL" clId="{B82C3595-B7AB-4455-AA0F-5BB0199570FB}" dt="2025-01-07T14:46:50.196" v="124" actId="207"/>
          <pc:sldLayoutMkLst>
            <pc:docMk/>
            <pc:sldMasterMk cId="1949279857" sldId="2147486242"/>
            <pc:sldLayoutMk cId="1427442448" sldId="2147486375"/>
          </pc:sldLayoutMkLst>
        </pc:sldLayoutChg>
        <pc:sldLayoutChg chg="ord">
          <pc:chgData name="Sara Hodgson Brown" userId="55abe0ab-6bea-4dc8-9867-e8721f5c6272" providerId="ADAL" clId="{B82C3595-B7AB-4455-AA0F-5BB0199570FB}" dt="2025-01-07T14:48:14.316" v="130" actId="20578"/>
          <pc:sldLayoutMkLst>
            <pc:docMk/>
            <pc:sldMasterMk cId="1949279857" sldId="2147486242"/>
            <pc:sldLayoutMk cId="517422854" sldId="2147486376"/>
          </pc:sldLayoutMkLst>
        </pc:sldLayoutChg>
        <pc:sldLayoutChg chg="ord">
          <pc:chgData name="Sara Hodgson Brown" userId="55abe0ab-6bea-4dc8-9867-e8721f5c6272" providerId="ADAL" clId="{B82C3595-B7AB-4455-AA0F-5BB0199570FB}" dt="2025-01-07T14:48:18.136" v="132" actId="20578"/>
          <pc:sldLayoutMkLst>
            <pc:docMk/>
            <pc:sldMasterMk cId="1949279857" sldId="2147486242"/>
            <pc:sldLayoutMk cId="1552999528" sldId="2147486377"/>
          </pc:sldLayoutMkLst>
        </pc:sldLayoutChg>
        <pc:sldLayoutChg chg="modSp mod">
          <pc:chgData name="Sara Hodgson Brown" userId="55abe0ab-6bea-4dc8-9867-e8721f5c6272" providerId="ADAL" clId="{B82C3595-B7AB-4455-AA0F-5BB0199570FB}" dt="2025-01-07T14:46:54.433" v="125" actId="207"/>
          <pc:sldLayoutMkLst>
            <pc:docMk/>
            <pc:sldMasterMk cId="1949279857" sldId="2147486242"/>
            <pc:sldLayoutMk cId="2352210670" sldId="2147486378"/>
          </pc:sldLayoutMkLst>
        </pc:sldLayoutChg>
        <pc:sldLayoutChg chg="ord">
          <pc:chgData name="Sara Hodgson Brown" userId="55abe0ab-6bea-4dc8-9867-e8721f5c6272" providerId="ADAL" clId="{B82C3595-B7AB-4455-AA0F-5BB0199570FB}" dt="2025-01-07T14:48:22.503" v="134" actId="20578"/>
          <pc:sldLayoutMkLst>
            <pc:docMk/>
            <pc:sldMasterMk cId="1949279857" sldId="2147486242"/>
            <pc:sldLayoutMk cId="2833764307" sldId="2147486379"/>
          </pc:sldLayoutMkLst>
        </pc:sldLayoutChg>
        <pc:sldLayoutChg chg="ord">
          <pc:chgData name="Sara Hodgson Brown" userId="55abe0ab-6bea-4dc8-9867-e8721f5c6272" providerId="ADAL" clId="{B82C3595-B7AB-4455-AA0F-5BB0199570FB}" dt="2025-01-07T14:48:20.416" v="133" actId="20578"/>
          <pc:sldLayoutMkLst>
            <pc:docMk/>
            <pc:sldMasterMk cId="1949279857" sldId="2147486242"/>
            <pc:sldLayoutMk cId="1209486867" sldId="2147486381"/>
          </pc:sldLayoutMkLst>
        </pc:sldLayoutChg>
      </pc:sldMasterChg>
      <pc:sldMasterChg chg="del modSldLayout sldLayoutOrd">
        <pc:chgData name="Sara Hodgson Brown" userId="55abe0ab-6bea-4dc8-9867-e8721f5c6272" providerId="ADAL" clId="{B82C3595-B7AB-4455-AA0F-5BB0199570FB}" dt="2025-01-07T14:45:32.496" v="123" actId="2696"/>
        <pc:sldMasterMkLst>
          <pc:docMk/>
          <pc:sldMasterMk cId="852691660" sldId="2147486308"/>
        </pc:sldMasterMkLst>
        <pc:sldLayoutChg chg="modSp mod ord">
          <pc:chgData name="Sara Hodgson Brown" userId="55abe0ab-6bea-4dc8-9867-e8721f5c6272" providerId="ADAL" clId="{B82C3595-B7AB-4455-AA0F-5BB0199570FB}" dt="2025-01-07T13:42:45.201" v="53" actId="207"/>
          <pc:sldLayoutMkLst>
            <pc:docMk/>
            <pc:sldMasterMk cId="852691660" sldId="2147486308"/>
            <pc:sldLayoutMk cId="40745056" sldId="2147486284"/>
          </pc:sldLayoutMkLst>
        </pc:sldLayoutChg>
        <pc:sldLayoutChg chg="modSp mod">
          <pc:chgData name="Sara Hodgson Brown" userId="55abe0ab-6bea-4dc8-9867-e8721f5c6272" providerId="ADAL" clId="{B82C3595-B7AB-4455-AA0F-5BB0199570FB}" dt="2025-01-07T13:42:41.028" v="52" actId="207"/>
          <pc:sldLayoutMkLst>
            <pc:docMk/>
            <pc:sldMasterMk cId="852691660" sldId="2147486308"/>
            <pc:sldLayoutMk cId="1157829666" sldId="2147486372"/>
          </pc:sldLayoutMkLst>
        </pc:sldLayoutChg>
        <pc:sldLayoutChg chg="modSp">
          <pc:chgData name="Sara Hodgson Brown" userId="55abe0ab-6bea-4dc8-9867-e8721f5c6272" providerId="ADAL" clId="{B82C3595-B7AB-4455-AA0F-5BB0199570FB}" dt="2025-01-07T14:44:38.300" v="119"/>
          <pc:sldLayoutMkLst>
            <pc:docMk/>
            <pc:sldMasterMk cId="852691660" sldId="2147486308"/>
            <pc:sldLayoutMk cId="3421550996" sldId="2147486375"/>
          </pc:sldLayoutMkLst>
        </pc:sldLayoutChg>
        <pc:sldLayoutChg chg="modSp">
          <pc:chgData name="Sara Hodgson Brown" userId="55abe0ab-6bea-4dc8-9867-e8721f5c6272" providerId="ADAL" clId="{B82C3595-B7AB-4455-AA0F-5BB0199570FB}" dt="2025-01-07T14:44:47.803" v="120"/>
          <pc:sldLayoutMkLst>
            <pc:docMk/>
            <pc:sldMasterMk cId="852691660" sldId="2147486308"/>
            <pc:sldLayoutMk cId="3749626668" sldId="2147486375"/>
          </pc:sldLayoutMkLst>
        </pc:sldLayoutChg>
        <pc:sldLayoutChg chg="modSp">
          <pc:chgData name="Sara Hodgson Brown" userId="55abe0ab-6bea-4dc8-9867-e8721f5c6272" providerId="ADAL" clId="{B82C3595-B7AB-4455-AA0F-5BB0199570FB}" dt="2025-01-07T14:44:47.803" v="120"/>
          <pc:sldLayoutMkLst>
            <pc:docMk/>
            <pc:sldMasterMk cId="852691660" sldId="2147486308"/>
            <pc:sldLayoutMk cId="868061580" sldId="2147486376"/>
          </pc:sldLayoutMkLst>
        </pc:sldLayoutChg>
        <pc:sldLayoutChg chg="modSp">
          <pc:chgData name="Sara Hodgson Brown" userId="55abe0ab-6bea-4dc8-9867-e8721f5c6272" providerId="ADAL" clId="{B82C3595-B7AB-4455-AA0F-5BB0199570FB}" dt="2025-01-07T14:44:38.300" v="119"/>
          <pc:sldLayoutMkLst>
            <pc:docMk/>
            <pc:sldMasterMk cId="852691660" sldId="2147486308"/>
            <pc:sldLayoutMk cId="1004895642" sldId="2147486376"/>
          </pc:sldLayoutMkLst>
        </pc:sldLayoutChg>
        <pc:sldLayoutChg chg="modSp">
          <pc:chgData name="Sara Hodgson Brown" userId="55abe0ab-6bea-4dc8-9867-e8721f5c6272" providerId="ADAL" clId="{B82C3595-B7AB-4455-AA0F-5BB0199570FB}" dt="2025-01-07T14:44:47.803" v="120"/>
          <pc:sldLayoutMkLst>
            <pc:docMk/>
            <pc:sldMasterMk cId="852691660" sldId="2147486308"/>
            <pc:sldLayoutMk cId="1652842885" sldId="2147486377"/>
          </pc:sldLayoutMkLst>
        </pc:sldLayoutChg>
        <pc:sldLayoutChg chg="modSp">
          <pc:chgData name="Sara Hodgson Brown" userId="55abe0ab-6bea-4dc8-9867-e8721f5c6272" providerId="ADAL" clId="{B82C3595-B7AB-4455-AA0F-5BB0199570FB}" dt="2025-01-07T14:44:38.300" v="119"/>
          <pc:sldLayoutMkLst>
            <pc:docMk/>
            <pc:sldMasterMk cId="852691660" sldId="2147486308"/>
            <pc:sldLayoutMk cId="2730314265" sldId="2147486377"/>
          </pc:sldLayoutMkLst>
        </pc:sldLayoutChg>
      </pc:sldMasterChg>
    </pc:docChg>
  </pc:docChgLst>
  <pc:docChgLst>
    <pc:chgData name="Jane Emperado" userId="f11f2e2c-abe5-457b-8efd-db449d0a0879" providerId="ADAL" clId="{E7924DDF-C659-4AEA-9ED7-34D08F36CCFB}"/>
    <pc:docChg chg="undo custSel modSld modMainMaster">
      <pc:chgData name="Jane Emperado" userId="f11f2e2c-abe5-457b-8efd-db449d0a0879" providerId="ADAL" clId="{E7924DDF-C659-4AEA-9ED7-34D08F36CCFB}" dt="2024-06-24T02:42:11.925" v="58" actId="1036"/>
      <pc:docMkLst>
        <pc:docMk/>
      </pc:docMkLst>
      <pc:sldChg chg="delSp mod">
        <pc:chgData name="Jane Emperado" userId="f11f2e2c-abe5-457b-8efd-db449d0a0879" providerId="ADAL" clId="{E7924DDF-C659-4AEA-9ED7-34D08F36CCFB}" dt="2024-06-24T02:38:51.068" v="0" actId="21"/>
        <pc:sldMkLst>
          <pc:docMk/>
          <pc:sldMk cId="1224721711" sldId="282"/>
        </pc:sldMkLst>
      </pc:sldChg>
    </pc:docChg>
  </pc:docChgLst>
  <pc:docChgLst>
    <pc:chgData name="Chantal Rae" userId="a1db561e-73a2-489d-a119-0f73c1c2f06f" providerId="ADAL" clId="{D136691F-8C11-4FD2-8EE3-47C4FEE3FFB0}"/>
    <pc:docChg chg="modSld">
      <pc:chgData name="Chantal Rae" userId="a1db561e-73a2-489d-a119-0f73c1c2f06f" providerId="ADAL" clId="{D136691F-8C11-4FD2-8EE3-47C4FEE3FFB0}" dt="2023-11-20T05:50:04.882" v="21" actId="20577"/>
      <pc:docMkLst>
        <pc:docMk/>
      </pc:docMkLst>
      <pc:sldChg chg="modSp mod addCm">
        <pc:chgData name="Chantal Rae" userId="a1db561e-73a2-489d-a119-0f73c1c2f06f" providerId="ADAL" clId="{D136691F-8C11-4FD2-8EE3-47C4FEE3FFB0}" dt="2023-11-20T05:50:04.882" v="21" actId="20577"/>
        <pc:sldMkLst>
          <pc:docMk/>
          <pc:sldMk cId="3684464366" sldId="1673"/>
        </pc:sldMkLst>
      </pc:sldChg>
      <pc:sldChg chg="delSp modSp mod">
        <pc:chgData name="Chantal Rae" userId="a1db561e-73a2-489d-a119-0f73c1c2f06f" providerId="ADAL" clId="{D136691F-8C11-4FD2-8EE3-47C4FEE3FFB0}" dt="2023-11-20T05:50:02.141" v="20"/>
        <pc:sldMkLst>
          <pc:docMk/>
          <pc:sldMk cId="1875021238" sldId="1708"/>
        </pc:sldMkLst>
      </pc:sldChg>
    </pc:docChg>
  </pc:docChgLst>
  <pc:docChgLst>
    <pc:chgData name="Silea Rive" userId="S::srive@goodtogreatschools.org.au::891173ba-4b43-41f1-bd85-b99557e25871" providerId="AD" clId="Web-{38F3EDBB-04D8-BD72-24B8-3C5A0FE070B3}"/>
    <pc:docChg chg="modSld">
      <pc:chgData name="Silea Rive" userId="S::srive@goodtogreatschools.org.au::891173ba-4b43-41f1-bd85-b99557e25871" providerId="AD" clId="Web-{38F3EDBB-04D8-BD72-24B8-3C5A0FE070B3}" dt="2025-05-01T11:37:54.842" v="26"/>
      <pc:docMkLst>
        <pc:docMk/>
      </pc:docMkLst>
      <pc:sldChg chg="addSp delSp modSp modNotes">
        <pc:chgData name="Silea Rive" userId="S::srive@goodtogreatschools.org.au::891173ba-4b43-41f1-bd85-b99557e25871" providerId="AD" clId="Web-{38F3EDBB-04D8-BD72-24B8-3C5A0FE070B3}" dt="2025-05-01T11:22:51.389" v="13"/>
        <pc:sldMkLst>
          <pc:docMk/>
          <pc:sldMk cId="2467390236" sldId="1919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38.451" v="18"/>
        <pc:sldMkLst>
          <pc:docMk/>
          <pc:sldMk cId="4080784745" sldId="1921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24:36.392" v="14"/>
        <pc:sldMkLst>
          <pc:docMk/>
          <pc:sldMk cId="308585060" sldId="1929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40.295" v="19"/>
        <pc:sldMkLst>
          <pc:docMk/>
          <pc:sldMk cId="2259283469" sldId="1930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42.170" v="20"/>
        <pc:sldMkLst>
          <pc:docMk/>
          <pc:sldMk cId="3745809902" sldId="1931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43.904" v="21"/>
        <pc:sldMkLst>
          <pc:docMk/>
          <pc:sldMk cId="965851961" sldId="1932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49.013" v="23"/>
        <pc:sldMkLst>
          <pc:docMk/>
          <pc:sldMk cId="792613826" sldId="1933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50.560" v="24"/>
        <pc:sldMkLst>
          <pc:docMk/>
          <pc:sldMk cId="608118071" sldId="1935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53.014" v="25"/>
        <pc:sldMkLst>
          <pc:docMk/>
          <pc:sldMk cId="4279294905" sldId="1936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54.842" v="26"/>
        <pc:sldMkLst>
          <pc:docMk/>
          <pc:sldMk cId="4260781832" sldId="1937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04:02.385" v="4"/>
        <pc:sldMkLst>
          <pc:docMk/>
          <pc:sldMk cId="1284749441" sldId="1940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13:58.604" v="6"/>
        <pc:sldMkLst>
          <pc:docMk/>
          <pc:sldMk cId="1050230466" sldId="1942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14:00.729" v="7"/>
        <pc:sldMkLst>
          <pc:docMk/>
          <pc:sldMk cId="1536554166" sldId="1944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14:02.541" v="8"/>
        <pc:sldMkLst>
          <pc:docMk/>
          <pc:sldMk cId="702385721" sldId="1945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18:10.876" v="10"/>
        <pc:sldMkLst>
          <pc:docMk/>
          <pc:sldMk cId="4135176054" sldId="1949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22:46.686" v="11"/>
        <pc:sldMkLst>
          <pc:docMk/>
          <pc:sldMk cId="3660583854" sldId="1950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22:48.936" v="12"/>
        <pc:sldMkLst>
          <pc:docMk/>
          <pc:sldMk cId="3678674667" sldId="1952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28:53.093" v="15"/>
        <pc:sldMkLst>
          <pc:docMk/>
          <pc:sldMk cId="2272244314" sldId="1955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28:56.608" v="16"/>
        <pc:sldMkLst>
          <pc:docMk/>
          <pc:sldMk cId="1014922111" sldId="1956"/>
        </pc:sldMkLst>
      </pc:sldChg>
      <pc:sldChg chg="modNotes">
        <pc:chgData name="Silea Rive" userId="S::srive@goodtogreatschools.org.au::891173ba-4b43-41f1-bd85-b99557e25871" providerId="AD" clId="Web-{38F3EDBB-04D8-BD72-24B8-3C5A0FE070B3}" dt="2025-05-01T11:37:46.591" v="22"/>
        <pc:sldMkLst>
          <pc:docMk/>
          <pc:sldMk cId="2027172933" sldId="1957"/>
        </pc:sldMkLst>
      </pc:sldChg>
    </pc:docChg>
  </pc:docChgLst>
  <pc:docChgLst>
    <pc:chgData name="Silea Rive" userId="S::srive@goodtogreatschools.org.au::891173ba-4b43-41f1-bd85-b99557e25871" providerId="AD" clId="Web-{6ECA8A0A-629A-7C64-01BB-FF587830FE2D}"/>
    <pc:docChg chg="addSld delSld modSld sldOrd modSection">
      <pc:chgData name="Silea Rive" userId="S::srive@goodtogreatschools.org.au::891173ba-4b43-41f1-bd85-b99557e25871" providerId="AD" clId="Web-{6ECA8A0A-629A-7C64-01BB-FF587830FE2D}" dt="2025-03-27T09:56:02.904" v="664" actId="20577"/>
      <pc:docMkLst>
        <pc:docMk/>
      </pc:docMkLst>
      <pc:sldChg chg="del">
        <pc:chgData name="Silea Rive" userId="S::srive@goodtogreatschools.org.au::891173ba-4b43-41f1-bd85-b99557e25871" providerId="AD" clId="Web-{6ECA8A0A-629A-7C64-01BB-FF587830FE2D}" dt="2025-03-27T09:25:25.054" v="120"/>
        <pc:sldMkLst>
          <pc:docMk/>
          <pc:sldMk cId="287445024" sldId="1917"/>
        </pc:sldMkLst>
      </pc:sldChg>
      <pc:sldChg chg="del">
        <pc:chgData name="Silea Rive" userId="S::srive@goodtogreatschools.org.au::891173ba-4b43-41f1-bd85-b99557e25871" providerId="AD" clId="Web-{6ECA8A0A-629A-7C64-01BB-FF587830FE2D}" dt="2025-03-27T09:25:26.445" v="122"/>
        <pc:sldMkLst>
          <pc:docMk/>
          <pc:sldMk cId="1395559651" sldId="1918"/>
        </pc:sldMkLst>
      </pc:sldChg>
      <pc:sldChg chg="addSp delSp modSp modNotes">
        <pc:chgData name="Silea Rive" userId="S::srive@goodtogreatschools.org.au::891173ba-4b43-41f1-bd85-b99557e25871" providerId="AD" clId="Web-{6ECA8A0A-629A-7C64-01BB-FF587830FE2D}" dt="2025-03-27T09:27:45.440" v="271"/>
        <pc:sldMkLst>
          <pc:docMk/>
          <pc:sldMk cId="2467390236" sldId="1919"/>
        </pc:sldMkLst>
      </pc:sldChg>
      <pc:sldChg chg="del">
        <pc:chgData name="Silea Rive" userId="S::srive@goodtogreatschools.org.au::891173ba-4b43-41f1-bd85-b99557e25871" providerId="AD" clId="Web-{6ECA8A0A-629A-7C64-01BB-FF587830FE2D}" dt="2025-03-27T09:34:27.907" v="394"/>
        <pc:sldMkLst>
          <pc:docMk/>
          <pc:sldMk cId="3262355609" sldId="1920"/>
        </pc:sldMkLst>
      </pc:sldChg>
      <pc:sldChg chg="addSp delSp modSp modNotes">
        <pc:chgData name="Silea Rive" userId="S::srive@goodtogreatschools.org.au::891173ba-4b43-41f1-bd85-b99557e25871" providerId="AD" clId="Web-{6ECA8A0A-629A-7C64-01BB-FF587830FE2D}" dt="2025-03-27T09:36:14.973" v="484"/>
        <pc:sldMkLst>
          <pc:docMk/>
          <pc:sldMk cId="4080784745" sldId="1921"/>
        </pc:sldMkLst>
      </pc:sldChg>
      <pc:sldChg chg="del">
        <pc:chgData name="Silea Rive" userId="S::srive@goodtogreatschools.org.au::891173ba-4b43-41f1-bd85-b99557e25871" providerId="AD" clId="Web-{6ECA8A0A-629A-7C64-01BB-FF587830FE2D}" dt="2025-03-27T09:25:22.788" v="118"/>
        <pc:sldMkLst>
          <pc:docMk/>
          <pc:sldMk cId="544762929" sldId="1925"/>
        </pc:sldMkLst>
      </pc:sldChg>
      <pc:sldChg chg="del">
        <pc:chgData name="Silea Rive" userId="S::srive@goodtogreatschools.org.au::891173ba-4b43-41f1-bd85-b99557e25871" providerId="AD" clId="Web-{6ECA8A0A-629A-7C64-01BB-FF587830FE2D}" dt="2025-03-27T09:25:25.695" v="121"/>
        <pc:sldMkLst>
          <pc:docMk/>
          <pc:sldMk cId="854109218" sldId="1926"/>
        </pc:sldMkLst>
      </pc:sldChg>
      <pc:sldChg chg="del">
        <pc:chgData name="Silea Rive" userId="S::srive@goodtogreatschools.org.au::891173ba-4b43-41f1-bd85-b99557e25871" providerId="AD" clId="Web-{6ECA8A0A-629A-7C64-01BB-FF587830FE2D}" dt="2025-03-27T09:25:31.101" v="124"/>
        <pc:sldMkLst>
          <pc:docMk/>
          <pc:sldMk cId="16874246" sldId="1927"/>
        </pc:sldMkLst>
      </pc:sldChg>
      <pc:sldChg chg="del">
        <pc:chgData name="Silea Rive" userId="S::srive@goodtogreatschools.org.au::891173ba-4b43-41f1-bd85-b99557e25871" providerId="AD" clId="Web-{6ECA8A0A-629A-7C64-01BB-FF587830FE2D}" dt="2025-03-27T09:25:27.242" v="123"/>
        <pc:sldMkLst>
          <pc:docMk/>
          <pc:sldMk cId="2893331287" sldId="1928"/>
        </pc:sldMkLst>
      </pc:sldChg>
      <pc:sldChg chg="addSp delSp modSp modNotes">
        <pc:chgData name="Silea Rive" userId="S::srive@goodtogreatschools.org.au::891173ba-4b43-41f1-bd85-b99557e25871" providerId="AD" clId="Web-{6ECA8A0A-629A-7C64-01BB-FF587830FE2D}" dt="2025-03-27T09:34:36.688" v="395"/>
        <pc:sldMkLst>
          <pc:docMk/>
          <pc:sldMk cId="308585060" sldId="1929"/>
        </pc:sldMkLst>
      </pc:sldChg>
      <pc:sldChg chg="modSp modNotes">
        <pc:chgData name="Silea Rive" userId="S::srive@goodtogreatschools.org.au::891173ba-4b43-41f1-bd85-b99557e25871" providerId="AD" clId="Web-{6ECA8A0A-629A-7C64-01BB-FF587830FE2D}" dt="2025-03-27T09:37:53.007" v="597"/>
        <pc:sldMkLst>
          <pc:docMk/>
          <pc:sldMk cId="2259283469" sldId="1930"/>
        </pc:sldMkLst>
      </pc:sldChg>
      <pc:sldChg chg="modSp">
        <pc:chgData name="Silea Rive" userId="S::srive@goodtogreatschools.org.au::891173ba-4b43-41f1-bd85-b99557e25871" providerId="AD" clId="Web-{6ECA8A0A-629A-7C64-01BB-FF587830FE2D}" dt="2025-03-27T09:55:58.544" v="662" actId="20577"/>
        <pc:sldMkLst>
          <pc:docMk/>
          <pc:sldMk cId="3745809902" sldId="1931"/>
        </pc:sldMkLst>
      </pc:sldChg>
      <pc:sldChg chg="addSp delSp modSp">
        <pc:chgData name="Silea Rive" userId="S::srive@goodtogreatschools.org.au::891173ba-4b43-41f1-bd85-b99557e25871" providerId="AD" clId="Web-{6ECA8A0A-629A-7C64-01BB-FF587830FE2D}" dt="2025-03-27T09:56:02.904" v="664" actId="20577"/>
        <pc:sldMkLst>
          <pc:docMk/>
          <pc:sldMk cId="965851961" sldId="1932"/>
        </pc:sldMkLst>
      </pc:sldChg>
      <pc:sldChg chg="addSp delSp modSp">
        <pc:chgData name="Silea Rive" userId="S::srive@goodtogreatschools.org.au::891173ba-4b43-41f1-bd85-b99557e25871" providerId="AD" clId="Web-{6ECA8A0A-629A-7C64-01BB-FF587830FE2D}" dt="2025-03-27T09:49:52.641" v="600"/>
        <pc:sldMkLst>
          <pc:docMk/>
          <pc:sldMk cId="792613826" sldId="1933"/>
        </pc:sldMkLst>
      </pc:sldChg>
      <pc:sldChg chg="modSp">
        <pc:chgData name="Silea Rive" userId="S::srive@goodtogreatschools.org.au::891173ba-4b43-41f1-bd85-b99557e25871" providerId="AD" clId="Web-{6ECA8A0A-629A-7C64-01BB-FF587830FE2D}" dt="2025-03-27T09:15:44.049" v="37" actId="20577"/>
        <pc:sldMkLst>
          <pc:docMk/>
          <pc:sldMk cId="1536554166" sldId="1944"/>
        </pc:sldMkLst>
      </pc:sldChg>
      <pc:sldChg chg="modSp">
        <pc:chgData name="Silea Rive" userId="S::srive@goodtogreatschools.org.au::891173ba-4b43-41f1-bd85-b99557e25871" providerId="AD" clId="Web-{6ECA8A0A-629A-7C64-01BB-FF587830FE2D}" dt="2025-03-27T09:15:41.502" v="35" actId="20577"/>
        <pc:sldMkLst>
          <pc:docMk/>
          <pc:sldMk cId="702385721" sldId="1945"/>
        </pc:sldMkLst>
      </pc:sldChg>
      <pc:sldChg chg="addSp modSp addAnim modNotes">
        <pc:chgData name="Silea Rive" userId="S::srive@goodtogreatschools.org.au::891173ba-4b43-41f1-bd85-b99557e25871" providerId="AD" clId="Web-{6ECA8A0A-629A-7C64-01BB-FF587830FE2D}" dt="2025-03-27T09:18:43.383" v="44"/>
        <pc:sldMkLst>
          <pc:docMk/>
          <pc:sldMk cId="1817055983" sldId="1946"/>
        </pc:sldMkLst>
      </pc:sldChg>
      <pc:sldChg chg="del">
        <pc:chgData name="Silea Rive" userId="S::srive@goodtogreatschools.org.au::891173ba-4b43-41f1-bd85-b99557e25871" providerId="AD" clId="Web-{6ECA8A0A-629A-7C64-01BB-FF587830FE2D}" dt="2025-03-27T09:25:24.382" v="119"/>
        <pc:sldMkLst>
          <pc:docMk/>
          <pc:sldMk cId="2240569501" sldId="1947"/>
        </pc:sldMkLst>
      </pc:sldChg>
      <pc:sldChg chg="add">
        <pc:chgData name="Silea Rive" userId="S::srive@goodtogreatschools.org.au::891173ba-4b43-41f1-bd85-b99557e25871" providerId="AD" clId="Web-{6ECA8A0A-629A-7C64-01BB-FF587830FE2D}" dt="2025-03-27T09:20:23.216" v="45"/>
        <pc:sldMkLst>
          <pc:docMk/>
          <pc:sldMk cId="734824769" sldId="1948"/>
        </pc:sldMkLst>
      </pc:sldChg>
      <pc:sldChg chg="add modNotes">
        <pc:chgData name="Silea Rive" userId="S::srive@goodtogreatschools.org.au::891173ba-4b43-41f1-bd85-b99557e25871" providerId="AD" clId="Web-{6ECA8A0A-629A-7C64-01BB-FF587830FE2D}" dt="2025-03-27T09:23:06.440" v="110"/>
        <pc:sldMkLst>
          <pc:docMk/>
          <pc:sldMk cId="4135176054" sldId="1949"/>
        </pc:sldMkLst>
      </pc:sldChg>
      <pc:sldChg chg="add">
        <pc:chgData name="Silea Rive" userId="S::srive@goodtogreatschools.org.au::891173ba-4b43-41f1-bd85-b99557e25871" providerId="AD" clId="Web-{6ECA8A0A-629A-7C64-01BB-FF587830FE2D}" dt="2025-03-27T09:20:52.732" v="47"/>
        <pc:sldMkLst>
          <pc:docMk/>
          <pc:sldMk cId="3660583854" sldId="1950"/>
        </pc:sldMkLst>
      </pc:sldChg>
      <pc:sldChg chg="new">
        <pc:chgData name="Silea Rive" userId="S::srive@goodtogreatschools.org.au::891173ba-4b43-41f1-bd85-b99557e25871" providerId="AD" clId="Web-{6ECA8A0A-629A-7C64-01BB-FF587830FE2D}" dt="2025-03-27T09:23:48.020" v="111"/>
        <pc:sldMkLst>
          <pc:docMk/>
          <pc:sldMk cId="2532866124" sldId="1951"/>
        </pc:sldMkLst>
      </pc:sldChg>
      <pc:sldChg chg="addSp modSp addAnim modNotes">
        <pc:chgData name="Silea Rive" userId="S::srive@goodtogreatschools.org.au::891173ba-4b43-41f1-bd85-b99557e25871" providerId="AD" clId="Web-{6ECA8A0A-629A-7C64-01BB-FF587830FE2D}" dt="2025-03-27T09:25:20.523" v="117"/>
        <pc:sldMkLst>
          <pc:docMk/>
          <pc:sldMk cId="3678674667" sldId="1952"/>
        </pc:sldMkLst>
      </pc:sldChg>
      <pc:sldChg chg="addSp delSp modSp del">
        <pc:chgData name="Silea Rive" userId="S::srive@goodtogreatschools.org.au::891173ba-4b43-41f1-bd85-b99557e25871" providerId="AD" clId="Web-{6ECA8A0A-629A-7C64-01BB-FF587830FE2D}" dt="2025-03-27T09:30:43.696" v="279"/>
        <pc:sldMkLst>
          <pc:docMk/>
          <pc:sldMk cId="3653382361" sldId="1953"/>
        </pc:sldMkLst>
      </pc:sldChg>
      <pc:sldChg chg="modSp add ord">
        <pc:chgData name="Silea Rive" userId="S::srive@goodtogreatschools.org.au::891173ba-4b43-41f1-bd85-b99557e25871" providerId="AD" clId="Web-{6ECA8A0A-629A-7C64-01BB-FF587830FE2D}" dt="2025-03-27T09:35:08.767" v="400"/>
        <pc:sldMkLst>
          <pc:docMk/>
          <pc:sldMk cId="2821306078" sldId="1954"/>
        </pc:sldMkLst>
      </pc:sldChg>
      <pc:sldChg chg="modSp new modNotes">
        <pc:chgData name="Silea Rive" userId="S::srive@goodtogreatschools.org.au::891173ba-4b43-41f1-bd85-b99557e25871" providerId="AD" clId="Web-{6ECA8A0A-629A-7C64-01BB-FF587830FE2D}" dt="2025-03-27T09:33:24.733" v="370"/>
        <pc:sldMkLst>
          <pc:docMk/>
          <pc:sldMk cId="2272244314" sldId="1955"/>
        </pc:sldMkLst>
      </pc:sldChg>
      <pc:sldChg chg="modSp new modNotes">
        <pc:chgData name="Silea Rive" userId="S::srive@goodtogreatschools.org.au::891173ba-4b43-41f1-bd85-b99557e25871" providerId="AD" clId="Web-{6ECA8A0A-629A-7C64-01BB-FF587830FE2D}" dt="2025-03-27T09:34:48.001" v="396"/>
        <pc:sldMkLst>
          <pc:docMk/>
          <pc:sldMk cId="1014922111" sldId="1956"/>
        </pc:sldMkLst>
      </pc:sldChg>
      <pc:sldChg chg="modSp new del">
        <pc:chgData name="Silea Rive" userId="S::srive@goodtogreatschools.org.au::891173ba-4b43-41f1-bd85-b99557e25871" providerId="AD" clId="Web-{6ECA8A0A-629A-7C64-01BB-FF587830FE2D}" dt="2025-03-27T09:35:11.908" v="401"/>
        <pc:sldMkLst>
          <pc:docMk/>
          <pc:sldMk cId="1675294693" sldId="1957"/>
        </pc:sldMkLst>
      </pc:sldChg>
      <pc:sldChg chg="addSp delSp modSp add addAnim delAnim modAnim">
        <pc:chgData name="Silea Rive" userId="S::srive@goodtogreatschools.org.au::891173ba-4b43-41f1-bd85-b99557e25871" providerId="AD" clId="Web-{6ECA8A0A-629A-7C64-01BB-FF587830FE2D}" dt="2025-03-27T09:55:36.887" v="660" actId="1076"/>
        <pc:sldMkLst>
          <pc:docMk/>
          <pc:sldMk cId="2027172933" sldId="1957"/>
        </pc:sldMkLst>
      </pc:sldChg>
      <pc:sldMasterChg chg="addSldLayout">
        <pc:chgData name="Silea Rive" userId="S::srive@goodtogreatschools.org.au::891173ba-4b43-41f1-bd85-b99557e25871" providerId="AD" clId="Web-{6ECA8A0A-629A-7C64-01BB-FF587830FE2D}" dt="2025-03-27T09:50:17.220" v="603"/>
        <pc:sldMasterMkLst>
          <pc:docMk/>
          <pc:sldMasterMk cId="2543071329" sldId="2147486384"/>
        </pc:sldMasterMkLst>
        <pc:sldLayoutChg chg="add">
          <pc:chgData name="Silea Rive" userId="S::srive@goodtogreatschools.org.au::891173ba-4b43-41f1-bd85-b99557e25871" providerId="AD" clId="Web-{6ECA8A0A-629A-7C64-01BB-FF587830FE2D}" dt="2025-03-27T09:20:23.216" v="45"/>
          <pc:sldLayoutMkLst>
            <pc:docMk/>
            <pc:sldMasterMk cId="2543071329" sldId="2147486384"/>
            <pc:sldLayoutMk cId="1513744307" sldId="2147486433"/>
          </pc:sldLayoutMkLst>
        </pc:sldLayoutChg>
        <pc:sldLayoutChg chg="add">
          <pc:chgData name="Silea Rive" userId="S::srive@goodtogreatschools.org.au::891173ba-4b43-41f1-bd85-b99557e25871" providerId="AD" clId="Web-{6ECA8A0A-629A-7C64-01BB-FF587830FE2D}" dt="2025-03-27T09:30:41.180" v="278"/>
          <pc:sldLayoutMkLst>
            <pc:docMk/>
            <pc:sldMasterMk cId="2543071329" sldId="2147486384"/>
            <pc:sldLayoutMk cId="182039976" sldId="2147486434"/>
          </pc:sldLayoutMkLst>
        </pc:sldLayoutChg>
        <pc:sldLayoutChg chg="add">
          <pc:chgData name="Silea Rive" userId="S::srive@goodtogreatschools.org.au::891173ba-4b43-41f1-bd85-b99557e25871" providerId="AD" clId="Web-{6ECA8A0A-629A-7C64-01BB-FF587830FE2D}" dt="2025-03-27T09:50:17.220" v="603"/>
          <pc:sldLayoutMkLst>
            <pc:docMk/>
            <pc:sldMasterMk cId="2543071329" sldId="2147486384"/>
            <pc:sldLayoutMk cId="3226928378" sldId="2147486435"/>
          </pc:sldLayoutMkLst>
        </pc:sldLayoutChg>
      </pc:sldMasterChg>
    </pc:docChg>
  </pc:docChgLst>
  <pc:docChgLst>
    <pc:chgData name="Tara Tyrrell" userId="S::ttyrell@goodtogreatschools.org.au::67dc6626-2ece-4dc7-ac5a-9add06ec429c" providerId="AD" clId="Web-{B7B7F7D0-84E9-F483-40E8-C25B73D11C3C}"/>
    <pc:docChg chg="modSld">
      <pc:chgData name="Tara Tyrrell" userId="S::ttyrell@goodtogreatschools.org.au::67dc6626-2ece-4dc7-ac5a-9add06ec429c" providerId="AD" clId="Web-{B7B7F7D0-84E9-F483-40E8-C25B73D11C3C}" dt="2025-04-30T01:29:45.954" v="10" actId="20577"/>
      <pc:docMkLst>
        <pc:docMk/>
      </pc:docMkLst>
    </pc:docChg>
  </pc:docChgLst>
  <pc:docChgLst>
    <pc:chgData name="Silea Rive" userId="S::srive@goodtogreatschools.org.au::891173ba-4b43-41f1-bd85-b99557e25871" providerId="AD" clId="Web-{F3477594-415B-7FFD-65D3-1C4D62D117EF}"/>
    <pc:docChg chg="modSld">
      <pc:chgData name="Silea Rive" userId="S::srive@goodtogreatschools.org.au::891173ba-4b43-41f1-bd85-b99557e25871" providerId="AD" clId="Web-{F3477594-415B-7FFD-65D3-1C4D62D117EF}" dt="2025-03-27T10:37:30.491" v="2"/>
      <pc:docMkLst>
        <pc:docMk/>
      </pc:docMkLst>
      <pc:sldChg chg="addAnim">
        <pc:chgData name="Silea Rive" userId="S::srive@goodtogreatschools.org.au::891173ba-4b43-41f1-bd85-b99557e25871" providerId="AD" clId="Web-{F3477594-415B-7FFD-65D3-1C4D62D117EF}" dt="2025-03-27T10:37:30.491" v="2"/>
        <pc:sldMkLst>
          <pc:docMk/>
          <pc:sldMk cId="318957682" sldId="1941"/>
        </pc:sldMkLst>
      </pc:sldChg>
    </pc:docChg>
  </pc:docChgLst>
  <pc:docChgLst>
    <pc:chgData name="Silea Rive" userId="S::srive@goodtogreatschools.org.au::891173ba-4b43-41f1-bd85-b99557e25871" providerId="AD" clId="Web-{EC6B75E8-441E-DCB9-57B2-4E07B3258A99}"/>
    <pc:docChg chg="modSld">
      <pc:chgData name="Silea Rive" userId="S::srive@goodtogreatschools.org.au::891173ba-4b43-41f1-bd85-b99557e25871" providerId="AD" clId="Web-{EC6B75E8-441E-DCB9-57B2-4E07B3258A99}" dt="2025-05-01T08:33:53.870" v="67" actId="1076"/>
      <pc:docMkLst>
        <pc:docMk/>
      </pc:docMkLst>
      <pc:sldChg chg="modSp modNotes">
        <pc:chgData name="Silea Rive" userId="S::srive@goodtogreatschools.org.au::891173ba-4b43-41f1-bd85-b99557e25871" providerId="AD" clId="Web-{EC6B75E8-441E-DCB9-57B2-4E07B3258A99}" dt="2025-05-01T08:02:37.466" v="31" actId="14100"/>
        <pc:sldMkLst>
          <pc:docMk/>
          <pc:sldMk cId="2821306078" sldId="1954"/>
        </pc:sldMkLst>
      </pc:sldChg>
    </pc:docChg>
  </pc:docChgLst>
  <pc:docChgLst>
    <pc:chgData name="Silea Rive" userId="S::srive@goodtogreatschools.org.au::891173ba-4b43-41f1-bd85-b99557e25871" providerId="AD" clId="Web-{F65A862B-4AF5-0E57-1F71-89C4D1B74037}"/>
    <pc:docChg chg="modSld">
      <pc:chgData name="Silea Rive" userId="S::srive@goodtogreatschools.org.au::891173ba-4b43-41f1-bd85-b99557e25871" providerId="AD" clId="Web-{F65A862B-4AF5-0E57-1F71-89C4D1B74037}" dt="2025-05-05T09:20:51.966" v="52" actId="1076"/>
      <pc:docMkLst>
        <pc:docMk/>
      </pc:docMkLst>
      <pc:sldChg chg="addSp delSp modSp addAnim delAnim modAnim">
        <pc:chgData name="Silea Rive" userId="S::srive@goodtogreatschools.org.au::891173ba-4b43-41f1-bd85-b99557e25871" providerId="AD" clId="Web-{F65A862B-4AF5-0E57-1F71-89C4D1B74037}" dt="2025-05-05T09:20:51.966" v="52" actId="1076"/>
        <pc:sldMkLst>
          <pc:docMk/>
          <pc:sldMk cId="3660583854" sldId="1950"/>
        </pc:sldMkLst>
      </pc:sldChg>
    </pc:docChg>
  </pc:docChgLst>
  <pc:docChgLst>
    <pc:chgData name="Silea Rive" userId="891173ba-4b43-41f1-bd85-b99557e25871" providerId="ADAL" clId="{148753C4-CDB3-C444-A482-D0744AD4D71A}"/>
    <pc:docChg chg="undo custSel addSld delSld modSld modMainMaster modSection">
      <pc:chgData name="Silea Rive" userId="891173ba-4b43-41f1-bd85-b99557e25871" providerId="ADAL" clId="{148753C4-CDB3-C444-A482-D0744AD4D71A}" dt="2025-07-15T14:19:19.963" v="1721" actId="20577"/>
      <pc:docMkLst>
        <pc:docMk/>
      </pc:docMkLst>
      <pc:sldChg chg="modSp mod chgLayout modNotesTx">
        <pc:chgData name="Silea Rive" userId="891173ba-4b43-41f1-bd85-b99557e25871" providerId="ADAL" clId="{148753C4-CDB3-C444-A482-D0744AD4D71A}" dt="2025-07-15T13:21:40.408" v="1291" actId="20577"/>
        <pc:sldMkLst>
          <pc:docMk/>
          <pc:sldMk cId="792613826" sldId="1933"/>
        </pc:sldMkLst>
      </pc:sldChg>
      <pc:sldChg chg="mod chgLayout modNotesTx">
        <pc:chgData name="Silea Rive" userId="891173ba-4b43-41f1-bd85-b99557e25871" providerId="ADAL" clId="{148753C4-CDB3-C444-A482-D0744AD4D71A}" dt="2025-07-15T14:19:07.470" v="1714" actId="20577"/>
        <pc:sldMkLst>
          <pc:docMk/>
          <pc:sldMk cId="4279294905" sldId="1936"/>
        </pc:sldMkLst>
      </pc:sldChg>
      <pc:sldChg chg="addSp delSp modSp mod delAnim chgLayout">
        <pc:chgData name="Silea Rive" userId="891173ba-4b43-41f1-bd85-b99557e25871" providerId="ADAL" clId="{148753C4-CDB3-C444-A482-D0744AD4D71A}" dt="2025-07-15T12:54:03.618" v="329" actId="14100"/>
        <pc:sldMkLst>
          <pc:docMk/>
          <pc:sldMk cId="1284749441" sldId="1940"/>
        </pc:sldMkLst>
      </pc:sldChg>
      <pc:sldChg chg="del">
        <pc:chgData name="Silea Rive" userId="891173ba-4b43-41f1-bd85-b99557e25871" providerId="ADAL" clId="{148753C4-CDB3-C444-A482-D0744AD4D71A}" dt="2025-07-15T06:26:22.269" v="32" actId="2696"/>
        <pc:sldMkLst>
          <pc:docMk/>
          <pc:sldMk cId="1050230466" sldId="1942"/>
        </pc:sldMkLst>
      </pc:sldChg>
      <pc:sldChg chg="del">
        <pc:chgData name="Silea Rive" userId="891173ba-4b43-41f1-bd85-b99557e25871" providerId="ADAL" clId="{148753C4-CDB3-C444-A482-D0744AD4D71A}" dt="2025-07-15T06:26:20.527" v="31" actId="2696"/>
        <pc:sldMkLst>
          <pc:docMk/>
          <pc:sldMk cId="1536554166" sldId="1944"/>
        </pc:sldMkLst>
      </pc:sldChg>
      <pc:sldChg chg="del">
        <pc:chgData name="Silea Rive" userId="891173ba-4b43-41f1-bd85-b99557e25871" providerId="ADAL" clId="{148753C4-CDB3-C444-A482-D0744AD4D71A}" dt="2025-07-15T06:26:19.312" v="30" actId="2696"/>
        <pc:sldMkLst>
          <pc:docMk/>
          <pc:sldMk cId="702385721" sldId="1945"/>
        </pc:sldMkLst>
      </pc:sldChg>
      <pc:sldChg chg="del">
        <pc:chgData name="Silea Rive" userId="891173ba-4b43-41f1-bd85-b99557e25871" providerId="ADAL" clId="{148753C4-CDB3-C444-A482-D0744AD4D71A}" dt="2025-07-15T06:26:03.037" v="25" actId="2696"/>
        <pc:sldMkLst>
          <pc:docMk/>
          <pc:sldMk cId="734824769" sldId="1948"/>
        </pc:sldMkLst>
      </pc:sldChg>
      <pc:sldChg chg="addSp delSp modSp mod delAnim chgLayout">
        <pc:chgData name="Silea Rive" userId="891173ba-4b43-41f1-bd85-b99557e25871" providerId="ADAL" clId="{148753C4-CDB3-C444-A482-D0744AD4D71A}" dt="2025-07-15T12:54:13.317" v="330" actId="700"/>
        <pc:sldMkLst>
          <pc:docMk/>
          <pc:sldMk cId="4135176054" sldId="1949"/>
        </pc:sldMkLst>
      </pc:sldChg>
      <pc:sldChg chg="del">
        <pc:chgData name="Silea Rive" userId="891173ba-4b43-41f1-bd85-b99557e25871" providerId="ADAL" clId="{148753C4-CDB3-C444-A482-D0744AD4D71A}" dt="2025-07-15T06:27:53.286" v="58" actId="2696"/>
        <pc:sldMkLst>
          <pc:docMk/>
          <pc:sldMk cId="2272244314" sldId="1955"/>
        </pc:sldMkLst>
      </pc:sldChg>
      <pc:sldChg chg="del">
        <pc:chgData name="Silea Rive" userId="891173ba-4b43-41f1-bd85-b99557e25871" providerId="ADAL" clId="{148753C4-CDB3-C444-A482-D0744AD4D71A}" dt="2025-07-15T06:27:53.866" v="59" actId="2696"/>
        <pc:sldMkLst>
          <pc:docMk/>
          <pc:sldMk cId="1014922111" sldId="1956"/>
        </pc:sldMkLst>
      </pc:sldChg>
      <pc:sldChg chg="modSp mod">
        <pc:chgData name="Silea Rive" userId="891173ba-4b43-41f1-bd85-b99557e25871" providerId="ADAL" clId="{148753C4-CDB3-C444-A482-D0744AD4D71A}" dt="2025-07-15T06:30:50.192" v="103" actId="167"/>
        <pc:sldMkLst>
          <pc:docMk/>
          <pc:sldMk cId="2027172933" sldId="1957"/>
        </pc:sldMkLst>
      </pc:sldChg>
      <pc:sldChg chg="addSp delSp modSp add mod chgLayout">
        <pc:chgData name="Silea Rive" userId="891173ba-4b43-41f1-bd85-b99557e25871" providerId="ADAL" clId="{148753C4-CDB3-C444-A482-D0744AD4D71A}" dt="2025-07-15T12:54:52.933" v="337" actId="700"/>
        <pc:sldMkLst>
          <pc:docMk/>
          <pc:sldMk cId="1712181749" sldId="1958"/>
        </pc:sldMkLst>
      </pc:sldChg>
      <pc:sldChg chg="addSp delSp modSp new mod modClrScheme chgLayout">
        <pc:chgData name="Silea Rive" userId="891173ba-4b43-41f1-bd85-b99557e25871" providerId="ADAL" clId="{148753C4-CDB3-C444-A482-D0744AD4D71A}" dt="2025-07-15T06:33:58.077" v="139" actId="700"/>
        <pc:sldMkLst>
          <pc:docMk/>
          <pc:sldMk cId="1410704647" sldId="1959"/>
        </pc:sldMkLst>
      </pc:sldChg>
      <pc:sldChg chg="addSp modSp add del">
        <pc:chgData name="Silea Rive" userId="891173ba-4b43-41f1-bd85-b99557e25871" providerId="ADAL" clId="{148753C4-CDB3-C444-A482-D0744AD4D71A}" dt="2025-07-15T06:32:11.048" v="118" actId="2696"/>
        <pc:sldMkLst>
          <pc:docMk/>
          <pc:sldMk cId="2533707107" sldId="1959"/>
        </pc:sldMkLst>
      </pc:sldChg>
      <pc:sldChg chg="addSp delSp modSp mod chgLayout">
        <pc:chgData name="Silea Rive" userId="891173ba-4b43-41f1-bd85-b99557e25871" providerId="ADAL" clId="{148753C4-CDB3-C444-A482-D0744AD4D71A}" dt="2025-07-15T12:54:23.684" v="332" actId="700"/>
        <pc:sldMkLst>
          <pc:docMk/>
          <pc:sldMk cId="3415121957" sldId="1960"/>
        </pc:sldMkLst>
      </pc:sldChg>
      <pc:sldChg chg="addSp delSp modSp new del mod modClrScheme chgLayout">
        <pc:chgData name="Silea Rive" userId="891173ba-4b43-41f1-bd85-b99557e25871" providerId="ADAL" clId="{148753C4-CDB3-C444-A482-D0744AD4D71A}" dt="2025-07-15T12:56:19.736" v="352" actId="2696"/>
        <pc:sldMkLst>
          <pc:docMk/>
          <pc:sldMk cId="1618844952" sldId="1961"/>
        </pc:sldMkLst>
      </pc:sldChg>
      <pc:sldMasterChg chg="modSldLayout">
        <pc:chgData name="Silea Rive" userId="891173ba-4b43-41f1-bd85-b99557e25871" providerId="ADAL" clId="{148753C4-CDB3-C444-A482-D0744AD4D71A}" dt="2025-07-15T12:52:37.619" v="325" actId="20577"/>
        <pc:sldMasterMkLst>
          <pc:docMk/>
          <pc:sldMasterMk cId="2543071329" sldId="2147486384"/>
        </pc:sldMasterMkLst>
        <pc:sldLayoutChg chg="addSp delSp modSp mod">
          <pc:chgData name="Silea Rive" userId="891173ba-4b43-41f1-bd85-b99557e25871" providerId="ADAL" clId="{148753C4-CDB3-C444-A482-D0744AD4D71A}" dt="2025-07-15T06:37:11.301" v="170" actId="1076"/>
          <pc:sldLayoutMkLst>
            <pc:docMk/>
            <pc:sldMasterMk cId="2543071329" sldId="2147486384"/>
            <pc:sldLayoutMk cId="2036155765" sldId="2147486436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37:24.783" v="172"/>
          <pc:sldLayoutMkLst>
            <pc:docMk/>
            <pc:sldMasterMk cId="2543071329" sldId="2147486384"/>
            <pc:sldLayoutMk cId="508884426" sldId="2147486437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37:38.829" v="174"/>
          <pc:sldLayoutMkLst>
            <pc:docMk/>
            <pc:sldMasterMk cId="2543071329" sldId="2147486384"/>
            <pc:sldLayoutMk cId="2235978096" sldId="2147486438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37:47.337" v="176"/>
          <pc:sldLayoutMkLst>
            <pc:docMk/>
            <pc:sldMasterMk cId="2543071329" sldId="2147486384"/>
            <pc:sldLayoutMk cId="4142566621" sldId="2147486439"/>
          </pc:sldLayoutMkLst>
        </pc:sldLayoutChg>
        <pc:sldLayoutChg chg="modSp mod">
          <pc:chgData name="Silea Rive" userId="891173ba-4b43-41f1-bd85-b99557e25871" providerId="ADAL" clId="{148753C4-CDB3-C444-A482-D0744AD4D71A}" dt="2025-07-15T06:36:17.248" v="149" actId="1036"/>
          <pc:sldLayoutMkLst>
            <pc:docMk/>
            <pc:sldMasterMk cId="2543071329" sldId="2147486384"/>
            <pc:sldLayoutMk cId="3046635193" sldId="2147486440"/>
          </pc:sldLayoutMkLst>
        </pc:sldLayoutChg>
        <pc:sldLayoutChg chg="modSp mod">
          <pc:chgData name="Silea Rive" userId="891173ba-4b43-41f1-bd85-b99557e25871" providerId="ADAL" clId="{148753C4-CDB3-C444-A482-D0744AD4D71A}" dt="2025-07-15T06:36:21.337" v="150" actId="14100"/>
          <pc:sldLayoutMkLst>
            <pc:docMk/>
            <pc:sldMasterMk cId="2543071329" sldId="2147486384"/>
            <pc:sldLayoutMk cId="3616642581" sldId="2147486441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38:55.240" v="188" actId="14100"/>
          <pc:sldLayoutMkLst>
            <pc:docMk/>
            <pc:sldMasterMk cId="2543071329" sldId="2147486384"/>
            <pc:sldLayoutMk cId="1661914982" sldId="2147486444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38:51.503" v="187" actId="14100"/>
          <pc:sldLayoutMkLst>
            <pc:docMk/>
            <pc:sldMasterMk cId="2543071329" sldId="2147486384"/>
            <pc:sldLayoutMk cId="1847917795" sldId="2147486445"/>
          </pc:sldLayoutMkLst>
        </pc:sldLayoutChg>
        <pc:sldLayoutChg chg="modSp mod">
          <pc:chgData name="Silea Rive" userId="891173ba-4b43-41f1-bd85-b99557e25871" providerId="ADAL" clId="{148753C4-CDB3-C444-A482-D0744AD4D71A}" dt="2025-07-15T06:38:47.571" v="186" actId="14100"/>
          <pc:sldLayoutMkLst>
            <pc:docMk/>
            <pc:sldMasterMk cId="2543071329" sldId="2147486384"/>
            <pc:sldLayoutMk cId="3931321906" sldId="2147486446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12:51:08.780" v="313" actId="14100"/>
          <pc:sldLayoutMkLst>
            <pc:docMk/>
            <pc:sldMasterMk cId="2543071329" sldId="2147486384"/>
            <pc:sldLayoutMk cId="2318581278" sldId="2147486447"/>
          </pc:sldLayoutMkLst>
        </pc:sldLayoutChg>
        <pc:sldLayoutChg chg="modSp mod">
          <pc:chgData name="Silea Rive" userId="891173ba-4b43-41f1-bd85-b99557e25871" providerId="ADAL" clId="{148753C4-CDB3-C444-A482-D0744AD4D71A}" dt="2025-07-15T06:39:15.604" v="192" actId="14100"/>
          <pc:sldLayoutMkLst>
            <pc:docMk/>
            <pc:sldMasterMk cId="2543071329" sldId="2147486384"/>
            <pc:sldLayoutMk cId="1686791430" sldId="2147486448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39:57.504" v="199"/>
          <pc:sldLayoutMkLst>
            <pc:docMk/>
            <pc:sldMasterMk cId="2543071329" sldId="2147486384"/>
            <pc:sldLayoutMk cId="3767832622" sldId="2147486449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40:03.042" v="201"/>
          <pc:sldLayoutMkLst>
            <pc:docMk/>
            <pc:sldMasterMk cId="2543071329" sldId="2147486384"/>
            <pc:sldLayoutMk cId="2768979940" sldId="2147486450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12:51:44.075" v="316"/>
          <pc:sldLayoutMkLst>
            <pc:docMk/>
            <pc:sldMasterMk cId="2543071329" sldId="2147486384"/>
            <pc:sldLayoutMk cId="1628465379" sldId="2147486451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12:51:46.924" v="318"/>
          <pc:sldLayoutMkLst>
            <pc:docMk/>
            <pc:sldMasterMk cId="2543071329" sldId="2147486384"/>
            <pc:sldLayoutMk cId="2628418774" sldId="2147486452"/>
          </pc:sldLayoutMkLst>
        </pc:sldLayoutChg>
        <pc:sldLayoutChg chg="modSp mod">
          <pc:chgData name="Silea Rive" userId="891173ba-4b43-41f1-bd85-b99557e25871" providerId="ADAL" clId="{148753C4-CDB3-C444-A482-D0744AD4D71A}" dt="2025-07-15T06:40:39.413" v="206" actId="14100"/>
          <pc:sldLayoutMkLst>
            <pc:docMk/>
            <pc:sldMasterMk cId="2543071329" sldId="2147486384"/>
            <pc:sldLayoutMk cId="2847695867" sldId="2147486453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43:54.607" v="300"/>
          <pc:sldLayoutMkLst>
            <pc:docMk/>
            <pc:sldMasterMk cId="2543071329" sldId="2147486384"/>
            <pc:sldLayoutMk cId="3694723944" sldId="2147486454"/>
          </pc:sldLayoutMkLst>
        </pc:sldLayoutChg>
        <pc:sldLayoutChg chg="modSp mod">
          <pc:chgData name="Silea Rive" userId="891173ba-4b43-41f1-bd85-b99557e25871" providerId="ADAL" clId="{148753C4-CDB3-C444-A482-D0744AD4D71A}" dt="2025-07-15T06:29:55.340" v="85" actId="14100"/>
          <pc:sldLayoutMkLst>
            <pc:docMk/>
            <pc:sldMasterMk cId="2543071329" sldId="2147486384"/>
            <pc:sldLayoutMk cId="717542684" sldId="2147486455"/>
          </pc:sldLayoutMkLst>
        </pc:sldLayoutChg>
        <pc:sldLayoutChg chg="modSp mod">
          <pc:chgData name="Silea Rive" userId="891173ba-4b43-41f1-bd85-b99557e25871" providerId="ADAL" clId="{148753C4-CDB3-C444-A482-D0744AD4D71A}" dt="2025-07-15T12:52:07.667" v="319" actId="14100"/>
          <pc:sldLayoutMkLst>
            <pc:docMk/>
            <pc:sldMasterMk cId="2543071329" sldId="2147486384"/>
            <pc:sldLayoutMk cId="2149502463" sldId="2147486456"/>
          </pc:sldLayoutMkLst>
        </pc:sldLayoutChg>
        <pc:sldLayoutChg chg="modSp mod">
          <pc:chgData name="Silea Rive" userId="891173ba-4b43-41f1-bd85-b99557e25871" providerId="ADAL" clId="{148753C4-CDB3-C444-A482-D0744AD4D71A}" dt="2025-07-15T12:52:15.167" v="320" actId="14100"/>
          <pc:sldLayoutMkLst>
            <pc:docMk/>
            <pc:sldMasterMk cId="2543071329" sldId="2147486384"/>
            <pc:sldLayoutMk cId="2602843703" sldId="2147486457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06:42:12.683" v="229"/>
          <pc:sldLayoutMkLst>
            <pc:docMk/>
            <pc:sldMasterMk cId="2543071329" sldId="2147486384"/>
            <pc:sldLayoutMk cId="884142089" sldId="2147486458"/>
          </pc:sldLayoutMkLst>
        </pc:sldLayoutChg>
        <pc:sldLayoutChg chg="modSp mod">
          <pc:chgData name="Silea Rive" userId="891173ba-4b43-41f1-bd85-b99557e25871" providerId="ADAL" clId="{148753C4-CDB3-C444-A482-D0744AD4D71A}" dt="2025-07-15T12:52:26.469" v="321" actId="1076"/>
          <pc:sldLayoutMkLst>
            <pc:docMk/>
            <pc:sldMasterMk cId="2543071329" sldId="2147486384"/>
            <pc:sldLayoutMk cId="470285285" sldId="2147486459"/>
          </pc:sldLayoutMkLst>
        </pc:sldLayoutChg>
        <pc:sldLayoutChg chg="addSp delSp modSp mod">
          <pc:chgData name="Silea Rive" userId="891173ba-4b43-41f1-bd85-b99557e25871" providerId="ADAL" clId="{148753C4-CDB3-C444-A482-D0744AD4D71A}" dt="2025-07-15T12:52:37.619" v="325" actId="20577"/>
          <pc:sldLayoutMkLst>
            <pc:docMk/>
            <pc:sldMasterMk cId="2543071329" sldId="2147486384"/>
            <pc:sldLayoutMk cId="3199687571" sldId="2147486460"/>
          </pc:sldLayoutMkLst>
        </pc:sldLayoutChg>
      </pc:sldMasterChg>
    </pc:docChg>
  </pc:docChgLst>
  <pc:docChgLst>
    <pc:chgData name="Sara Hodgson Brown" userId="55abe0ab-6bea-4dc8-9867-e8721f5c6272" providerId="ADAL" clId="{EB630AEE-0448-174E-9861-691A7B31BD8C}"/>
    <pc:docChg chg="undo custSel modMainMaster">
      <pc:chgData name="Sara Hodgson Brown" userId="55abe0ab-6bea-4dc8-9867-e8721f5c6272" providerId="ADAL" clId="{EB630AEE-0448-174E-9861-691A7B31BD8C}" dt="2025-01-08T11:43:34.572" v="32" actId="207"/>
      <pc:docMkLst>
        <pc:docMk/>
      </pc:docMkLst>
      <pc:sldMasterChg chg="modSldLayout">
        <pc:chgData name="Sara Hodgson Brown" userId="55abe0ab-6bea-4dc8-9867-e8721f5c6272" providerId="ADAL" clId="{EB630AEE-0448-174E-9861-691A7B31BD8C}" dt="2025-01-08T11:43:34.572" v="32" actId="207"/>
        <pc:sldMasterMkLst>
          <pc:docMk/>
          <pc:sldMasterMk cId="2142349000" sldId="2147486213"/>
        </pc:sldMasterMkLst>
        <pc:sldLayoutChg chg="modSp">
          <pc:chgData name="Sara Hodgson Brown" userId="55abe0ab-6bea-4dc8-9867-e8721f5c6272" providerId="ADAL" clId="{EB630AEE-0448-174E-9861-691A7B31BD8C}" dt="2025-01-08T11:40:47.189" v="0" actId="207"/>
          <pc:sldLayoutMkLst>
            <pc:docMk/>
            <pc:sldMasterMk cId="2142349000" sldId="2147486213"/>
            <pc:sldLayoutMk cId="1753042030" sldId="2147486252"/>
          </pc:sldLayoutMkLst>
        </pc:sldLayoutChg>
        <pc:sldLayoutChg chg="modSp">
          <pc:chgData name="Sara Hodgson Brown" userId="55abe0ab-6bea-4dc8-9867-e8721f5c6272" providerId="ADAL" clId="{EB630AEE-0448-174E-9861-691A7B31BD8C}" dt="2025-01-08T11:40:52.022" v="1" actId="207"/>
          <pc:sldLayoutMkLst>
            <pc:docMk/>
            <pc:sldMasterMk cId="2142349000" sldId="2147486213"/>
            <pc:sldLayoutMk cId="2335424289" sldId="2147486259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0:56.833" v="2" actId="207"/>
          <pc:sldLayoutMkLst>
            <pc:docMk/>
            <pc:sldMasterMk cId="2142349000" sldId="2147486213"/>
            <pc:sldLayoutMk cId="2045865154" sldId="2147486260"/>
          </pc:sldLayoutMkLst>
        </pc:sldLayoutChg>
        <pc:sldLayoutChg chg="modSp">
          <pc:chgData name="Sara Hodgson Brown" userId="55abe0ab-6bea-4dc8-9867-e8721f5c6272" providerId="ADAL" clId="{EB630AEE-0448-174E-9861-691A7B31BD8C}" dt="2025-01-08T11:41:13.703" v="5" actId="207"/>
          <pc:sldLayoutMkLst>
            <pc:docMk/>
            <pc:sldMasterMk cId="2142349000" sldId="2147486213"/>
            <pc:sldLayoutMk cId="3085053887" sldId="2147486263"/>
          </pc:sldLayoutMkLst>
        </pc:sldLayoutChg>
        <pc:sldLayoutChg chg="modSp">
          <pc:chgData name="Sara Hodgson Brown" userId="55abe0ab-6bea-4dc8-9867-e8721f5c6272" providerId="ADAL" clId="{EB630AEE-0448-174E-9861-691A7B31BD8C}" dt="2025-01-08T11:41:18.468" v="6" actId="207"/>
          <pc:sldLayoutMkLst>
            <pc:docMk/>
            <pc:sldMasterMk cId="2142349000" sldId="2147486213"/>
            <pc:sldLayoutMk cId="3246460953" sldId="2147486264"/>
          </pc:sldLayoutMkLst>
        </pc:sldLayoutChg>
        <pc:sldLayoutChg chg="modSp">
          <pc:chgData name="Sara Hodgson Brown" userId="55abe0ab-6bea-4dc8-9867-e8721f5c6272" providerId="ADAL" clId="{EB630AEE-0448-174E-9861-691A7B31BD8C}" dt="2025-01-08T11:41:39.123" v="10" actId="207"/>
          <pc:sldLayoutMkLst>
            <pc:docMk/>
            <pc:sldMasterMk cId="2142349000" sldId="2147486213"/>
            <pc:sldLayoutMk cId="3466744274" sldId="2147486276"/>
          </pc:sldLayoutMkLst>
        </pc:sldLayoutChg>
        <pc:sldLayoutChg chg="modSp">
          <pc:chgData name="Sara Hodgson Brown" userId="55abe0ab-6bea-4dc8-9867-e8721f5c6272" providerId="ADAL" clId="{EB630AEE-0448-174E-9861-691A7B31BD8C}" dt="2025-01-08T11:41:43.442" v="11" actId="207"/>
          <pc:sldLayoutMkLst>
            <pc:docMk/>
            <pc:sldMasterMk cId="2142349000" sldId="2147486213"/>
            <pc:sldLayoutMk cId="1271353110" sldId="2147486277"/>
          </pc:sldLayoutMkLst>
        </pc:sldLayoutChg>
        <pc:sldLayoutChg chg="modSp">
          <pc:chgData name="Sara Hodgson Brown" userId="55abe0ab-6bea-4dc8-9867-e8721f5c6272" providerId="ADAL" clId="{EB630AEE-0448-174E-9861-691A7B31BD8C}" dt="2025-01-08T11:41:48.544" v="12" actId="207"/>
          <pc:sldLayoutMkLst>
            <pc:docMk/>
            <pc:sldMasterMk cId="2142349000" sldId="2147486213"/>
            <pc:sldLayoutMk cId="258439324" sldId="2147486278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1:59.800" v="15" actId="207"/>
          <pc:sldLayoutMkLst>
            <pc:docMk/>
            <pc:sldMasterMk cId="2142349000" sldId="2147486213"/>
            <pc:sldLayoutMk cId="2166776626" sldId="2147486280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05.538" v="16" actId="207"/>
          <pc:sldLayoutMkLst>
            <pc:docMk/>
            <pc:sldMasterMk cId="2142349000" sldId="2147486213"/>
            <pc:sldLayoutMk cId="3958260418" sldId="2147486281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11.634" v="17" actId="207"/>
          <pc:sldLayoutMkLst>
            <pc:docMk/>
            <pc:sldMasterMk cId="2142349000" sldId="2147486213"/>
            <pc:sldLayoutMk cId="54377568" sldId="2147486282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1:23.885" v="7" actId="207"/>
          <pc:sldLayoutMkLst>
            <pc:docMk/>
            <pc:sldMasterMk cId="2142349000" sldId="2147486213"/>
            <pc:sldLayoutMk cId="3221394993" sldId="2147486333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1:27.989" v="8" actId="207"/>
          <pc:sldLayoutMkLst>
            <pc:docMk/>
            <pc:sldMasterMk cId="2142349000" sldId="2147486213"/>
            <pc:sldLayoutMk cId="3222449363" sldId="2147486334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1:34.009" v="9" actId="207"/>
          <pc:sldLayoutMkLst>
            <pc:docMk/>
            <pc:sldMasterMk cId="2142349000" sldId="2147486213"/>
            <pc:sldLayoutMk cId="1682913885" sldId="2147486335"/>
          </pc:sldLayoutMkLst>
        </pc:sldLayoutChg>
        <pc:sldLayoutChg chg="modSp">
          <pc:chgData name="Sara Hodgson Brown" userId="55abe0ab-6bea-4dc8-9867-e8721f5c6272" providerId="ADAL" clId="{EB630AEE-0448-174E-9861-691A7B31BD8C}" dt="2025-01-08T11:42:16.273" v="18" actId="207"/>
          <pc:sldLayoutMkLst>
            <pc:docMk/>
            <pc:sldMasterMk cId="2142349000" sldId="2147486213"/>
            <pc:sldLayoutMk cId="911685863" sldId="2147486344"/>
          </pc:sldLayoutMkLst>
        </pc:sldLayoutChg>
        <pc:sldLayoutChg chg="modSp">
          <pc:chgData name="Sara Hodgson Brown" userId="55abe0ab-6bea-4dc8-9867-e8721f5c6272" providerId="ADAL" clId="{EB630AEE-0448-174E-9861-691A7B31BD8C}" dt="2025-01-08T11:42:21.537" v="19" actId="207"/>
          <pc:sldLayoutMkLst>
            <pc:docMk/>
            <pc:sldMasterMk cId="2142349000" sldId="2147486213"/>
            <pc:sldLayoutMk cId="3069027578" sldId="2147486345"/>
          </pc:sldLayoutMkLst>
        </pc:sldLayoutChg>
        <pc:sldLayoutChg chg="modSp">
          <pc:chgData name="Sara Hodgson Brown" userId="55abe0ab-6bea-4dc8-9867-e8721f5c6272" providerId="ADAL" clId="{EB630AEE-0448-174E-9861-691A7B31BD8C}" dt="2025-01-08T11:42:26.173" v="20" actId="207"/>
          <pc:sldLayoutMkLst>
            <pc:docMk/>
            <pc:sldMasterMk cId="2142349000" sldId="2147486213"/>
            <pc:sldLayoutMk cId="3418981947" sldId="2147486346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41.094" v="23" actId="207"/>
          <pc:sldLayoutMkLst>
            <pc:docMk/>
            <pc:sldMasterMk cId="2142349000" sldId="2147486213"/>
            <pc:sldLayoutMk cId="25826060" sldId="2147486350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46.831" v="24" actId="207"/>
          <pc:sldLayoutMkLst>
            <pc:docMk/>
            <pc:sldMasterMk cId="2142349000" sldId="2147486213"/>
            <pc:sldLayoutMk cId="1794059447" sldId="2147486351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53.007" v="25" actId="207"/>
          <pc:sldLayoutMkLst>
            <pc:docMk/>
            <pc:sldMasterMk cId="2142349000" sldId="2147486213"/>
            <pc:sldLayoutMk cId="1308419636" sldId="2147486352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57.466" v="26" actId="207"/>
          <pc:sldLayoutMkLst>
            <pc:docMk/>
            <pc:sldMasterMk cId="2142349000" sldId="2147486213"/>
            <pc:sldLayoutMk cId="1583153978" sldId="2147486353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3:04.005" v="27" actId="207"/>
          <pc:sldLayoutMkLst>
            <pc:docMk/>
            <pc:sldMasterMk cId="2142349000" sldId="2147486213"/>
            <pc:sldLayoutMk cId="1134000243" sldId="2147486354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3:11.259" v="28" actId="207"/>
          <pc:sldLayoutMkLst>
            <pc:docMk/>
            <pc:sldMasterMk cId="2142349000" sldId="2147486213"/>
            <pc:sldLayoutMk cId="2001464414" sldId="2147486355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3:19.468" v="29" actId="207"/>
          <pc:sldLayoutMkLst>
            <pc:docMk/>
            <pc:sldMasterMk cId="2142349000" sldId="2147486213"/>
            <pc:sldLayoutMk cId="1306465533" sldId="2147486356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3:23.913" v="30" actId="207"/>
          <pc:sldLayoutMkLst>
            <pc:docMk/>
            <pc:sldMasterMk cId="2142349000" sldId="2147486213"/>
            <pc:sldLayoutMk cId="4113782116" sldId="2147486357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3:30.634" v="31" actId="207"/>
          <pc:sldLayoutMkLst>
            <pc:docMk/>
            <pc:sldMasterMk cId="2142349000" sldId="2147486213"/>
            <pc:sldLayoutMk cId="3350941454" sldId="2147486358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3:34.572" v="32" actId="207"/>
          <pc:sldLayoutMkLst>
            <pc:docMk/>
            <pc:sldMasterMk cId="2142349000" sldId="2147486213"/>
            <pc:sldLayoutMk cId="3583932377" sldId="2147486360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30.451" v="21" actId="207"/>
          <pc:sldLayoutMkLst>
            <pc:docMk/>
            <pc:sldMasterMk cId="2142349000" sldId="2147486213"/>
            <pc:sldLayoutMk cId="3701830127" sldId="2147486370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2:35.589" v="22" actId="207"/>
          <pc:sldLayoutMkLst>
            <pc:docMk/>
            <pc:sldMasterMk cId="2142349000" sldId="2147486213"/>
            <pc:sldLayoutMk cId="3013230835" sldId="2147486371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1:02.283" v="3" actId="207"/>
          <pc:sldLayoutMkLst>
            <pc:docMk/>
            <pc:sldMasterMk cId="2142349000" sldId="2147486213"/>
            <pc:sldLayoutMk cId="3079471077" sldId="2147486373"/>
          </pc:sldLayoutMkLst>
        </pc:sldLayoutChg>
        <pc:sldLayoutChg chg="modSp mod">
          <pc:chgData name="Sara Hodgson Brown" userId="55abe0ab-6bea-4dc8-9867-e8721f5c6272" providerId="ADAL" clId="{EB630AEE-0448-174E-9861-691A7B31BD8C}" dt="2025-01-08T11:41:07.281" v="4" actId="207"/>
          <pc:sldLayoutMkLst>
            <pc:docMk/>
            <pc:sldMasterMk cId="2142349000" sldId="2147486213"/>
            <pc:sldLayoutMk cId="2272298268" sldId="2147486374"/>
          </pc:sldLayoutMkLst>
        </pc:sldLayoutChg>
      </pc:sldMasterChg>
    </pc:docChg>
  </pc:docChgLst>
  <pc:docChgLst>
    <pc:chgData name="Sam Montgomery" userId="S::smontgomery@goodtogreatschools.org.au::20cb40b5-e532-43af-b9d6-1e516ca86ce9" providerId="AD" clId="Web-{7F6C01E7-A975-B4E8-BF66-D44A50F13244}"/>
    <pc:docChg chg="modSld">
      <pc:chgData name="Sam Montgomery" userId="S::smontgomery@goodtogreatschools.org.au::20cb40b5-e532-43af-b9d6-1e516ca86ce9" providerId="AD" clId="Web-{7F6C01E7-A975-B4E8-BF66-D44A50F13244}" dt="2023-06-06T01:50:10.738" v="10" actId="20577"/>
      <pc:docMkLst>
        <pc:docMk/>
      </pc:docMkLst>
      <pc:sldChg chg="modSp">
        <pc:chgData name="Sam Montgomery" userId="S::smontgomery@goodtogreatschools.org.au::20cb40b5-e532-43af-b9d6-1e516ca86ce9" providerId="AD" clId="Web-{7F6C01E7-A975-B4E8-BF66-D44A50F13244}" dt="2023-06-06T01:50:10.738" v="10" actId="20577"/>
        <pc:sldMkLst>
          <pc:docMk/>
          <pc:sldMk cId="2828639446" sldId="1670"/>
        </pc:sldMkLst>
      </pc:sldChg>
    </pc:docChg>
  </pc:docChgLst>
  <pc:docChgLst>
    <pc:chgData name="Abbas Kassem" userId="b5422da9-d130-411e-8a14-2c174765e2f3" providerId="ADAL" clId="{0FF1BD85-47EF-294E-8D7B-9BA840D6BB84}"/>
    <pc:docChg chg="undo custSel addSld delSld modSld sldOrd modMainMaster">
      <pc:chgData name="Abbas Kassem" userId="b5422da9-d130-411e-8a14-2c174765e2f3" providerId="ADAL" clId="{0FF1BD85-47EF-294E-8D7B-9BA840D6BB84}" dt="2024-04-23T22:46:18.914" v="898" actId="478"/>
      <pc:docMkLst>
        <pc:docMk/>
      </pc:docMkLst>
      <pc:sldChg chg="addSp delSp modSp del mod">
        <pc:chgData name="Abbas Kassem" userId="b5422da9-d130-411e-8a14-2c174765e2f3" providerId="ADAL" clId="{0FF1BD85-47EF-294E-8D7B-9BA840D6BB84}" dt="2024-04-23T05:43:56.650" v="5" actId="2696"/>
        <pc:sldMkLst>
          <pc:docMk/>
          <pc:sldMk cId="3664517324" sldId="266"/>
        </pc:sldMkLst>
      </pc:sldChg>
      <pc:sldChg chg="addSp delSp modSp mod">
        <pc:chgData name="Abbas Kassem" userId="b5422da9-d130-411e-8a14-2c174765e2f3" providerId="ADAL" clId="{0FF1BD85-47EF-294E-8D7B-9BA840D6BB84}" dt="2024-04-23T06:39:13.966" v="367" actId="1076"/>
        <pc:sldMkLst>
          <pc:docMk/>
          <pc:sldMk cId="3213303684" sldId="350"/>
        </pc:sldMkLst>
      </pc:sldChg>
      <pc:sldChg chg="modSp mod">
        <pc:chgData name="Abbas Kassem" userId="b5422da9-d130-411e-8a14-2c174765e2f3" providerId="ADAL" clId="{0FF1BD85-47EF-294E-8D7B-9BA840D6BB84}" dt="2024-04-23T06:40:34.280" v="438" actId="207"/>
        <pc:sldMkLst>
          <pc:docMk/>
          <pc:sldMk cId="2545225003" sldId="351"/>
        </pc:sldMkLst>
      </pc:sldChg>
      <pc:sldChg chg="modSp mod">
        <pc:chgData name="Abbas Kassem" userId="b5422da9-d130-411e-8a14-2c174765e2f3" providerId="ADAL" clId="{0FF1BD85-47EF-294E-8D7B-9BA840D6BB84}" dt="2024-04-23T06:41:59.641" v="600" actId="20577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0FF1BD85-47EF-294E-8D7B-9BA840D6BB84}" dt="2024-04-23T06:42:24.070" v="659" actId="5793"/>
        <pc:sldMkLst>
          <pc:docMk/>
          <pc:sldMk cId="2994849640" sldId="590"/>
        </pc:sldMkLst>
      </pc:sldChg>
      <pc:sldChg chg="modSp mod">
        <pc:chgData name="Abbas Kassem" userId="b5422da9-d130-411e-8a14-2c174765e2f3" providerId="ADAL" clId="{0FF1BD85-47EF-294E-8D7B-9BA840D6BB84}" dt="2024-04-23T22:39:59.996" v="709" actId="5793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0FF1BD85-47EF-294E-8D7B-9BA840D6BB84}" dt="2024-04-23T05:52:20.045" v="27" actId="2696"/>
        <pc:sldMkLst>
          <pc:docMk/>
          <pc:sldMk cId="4224382411" sldId="1026"/>
        </pc:sldMkLst>
      </pc:sldChg>
      <pc:sldChg chg="delSp modSp mod">
        <pc:chgData name="Abbas Kassem" userId="b5422da9-d130-411e-8a14-2c174765e2f3" providerId="ADAL" clId="{0FF1BD85-47EF-294E-8D7B-9BA840D6BB84}" dt="2024-04-23T06:42:11.019" v="622" actId="20577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0FF1BD85-47EF-294E-8D7B-9BA840D6BB84}" dt="2024-04-23T22:39:33.250" v="702" actId="1036"/>
        <pc:sldMkLst>
          <pc:docMk/>
          <pc:sldMk cId="1600594350" sldId="1653"/>
        </pc:sldMkLst>
      </pc:sldChg>
      <pc:sldChg chg="modSp mod ord">
        <pc:chgData name="Abbas Kassem" userId="b5422da9-d130-411e-8a14-2c174765e2f3" providerId="ADAL" clId="{0FF1BD85-47EF-294E-8D7B-9BA840D6BB84}" dt="2024-04-23T22:44:55.510" v="888" actId="20578"/>
        <pc:sldMkLst>
          <pc:docMk/>
          <pc:sldMk cId="2828639446" sldId="1670"/>
        </pc:sldMkLst>
      </pc:sldChg>
      <pc:sldChg chg="del">
        <pc:chgData name="Abbas Kassem" userId="b5422da9-d130-411e-8a14-2c174765e2f3" providerId="ADAL" clId="{0FF1BD85-47EF-294E-8D7B-9BA840D6BB84}" dt="2024-04-23T05:29:43.287" v="2" actId="2696"/>
        <pc:sldMkLst>
          <pc:docMk/>
          <pc:sldMk cId="3684464366" sldId="1673"/>
        </pc:sldMkLst>
      </pc:sldChg>
      <pc:sldChg chg="addSp delSp modSp mod">
        <pc:chgData name="Abbas Kassem" userId="b5422da9-d130-411e-8a14-2c174765e2f3" providerId="ADAL" clId="{0FF1BD85-47EF-294E-8D7B-9BA840D6BB84}" dt="2024-04-23T22:39:28.300" v="694" actId="1036"/>
        <pc:sldMkLst>
          <pc:docMk/>
          <pc:sldMk cId="1875021238" sldId="1708"/>
        </pc:sldMkLst>
      </pc:sldChg>
      <pc:sldChg chg="modSp mod">
        <pc:chgData name="Abbas Kassem" userId="b5422da9-d130-411e-8a14-2c174765e2f3" providerId="ADAL" clId="{0FF1BD85-47EF-294E-8D7B-9BA840D6BB84}" dt="2024-04-23T22:42:24.215" v="758" actId="20577"/>
        <pc:sldMkLst>
          <pc:docMk/>
          <pc:sldMk cId="3097061799" sldId="1722"/>
        </pc:sldMkLst>
      </pc:sldChg>
      <pc:sldChg chg="addSp delSp modSp mod">
        <pc:chgData name="Abbas Kassem" userId="b5422da9-d130-411e-8a14-2c174765e2f3" providerId="ADAL" clId="{0FF1BD85-47EF-294E-8D7B-9BA840D6BB84}" dt="2024-04-23T22:42:11.047" v="745" actId="478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0FF1BD85-47EF-294E-8D7B-9BA840D6BB84}" dt="2024-04-23T22:43:31.001" v="825" actId="20577"/>
        <pc:sldMkLst>
          <pc:docMk/>
          <pc:sldMk cId="1014256085" sldId="1749"/>
        </pc:sldMkLst>
      </pc:sldChg>
      <pc:sldChg chg="del">
        <pc:chgData name="Abbas Kassem" userId="b5422da9-d130-411e-8a14-2c174765e2f3" providerId="ADAL" clId="{0FF1BD85-47EF-294E-8D7B-9BA840D6BB84}" dt="2024-04-23T05:52:12.524" v="24" actId="2696"/>
        <pc:sldMkLst>
          <pc:docMk/>
          <pc:sldMk cId="1445852690" sldId="1750"/>
        </pc:sldMkLst>
      </pc:sldChg>
      <pc:sldChg chg="del">
        <pc:chgData name="Abbas Kassem" userId="b5422da9-d130-411e-8a14-2c174765e2f3" providerId="ADAL" clId="{0FF1BD85-47EF-294E-8D7B-9BA840D6BB84}" dt="2024-04-23T05:52:14.932" v="25" actId="2696"/>
        <pc:sldMkLst>
          <pc:docMk/>
          <pc:sldMk cId="2858127339" sldId="1751"/>
        </pc:sldMkLst>
      </pc:sldChg>
      <pc:sldChg chg="del">
        <pc:chgData name="Abbas Kassem" userId="b5422da9-d130-411e-8a14-2c174765e2f3" providerId="ADAL" clId="{0FF1BD85-47EF-294E-8D7B-9BA840D6BB84}" dt="2024-04-23T05:52:15.930" v="26" actId="2696"/>
        <pc:sldMkLst>
          <pc:docMk/>
          <pc:sldMk cId="357322277" sldId="1752"/>
        </pc:sldMkLst>
      </pc:sldChg>
      <pc:sldChg chg="addSp modSp add mod">
        <pc:chgData name="Abbas Kassem" userId="b5422da9-d130-411e-8a14-2c174765e2f3" providerId="ADAL" clId="{0FF1BD85-47EF-294E-8D7B-9BA840D6BB84}" dt="2024-04-23T22:39:23.328" v="687" actId="1036"/>
        <pc:sldMkLst>
          <pc:docMk/>
          <pc:sldMk cId="452981664" sldId="1753"/>
        </pc:sldMkLst>
      </pc:sldChg>
      <pc:sldChg chg="modSp add del mod ord">
        <pc:chgData name="Abbas Kassem" userId="b5422da9-d130-411e-8a14-2c174765e2f3" providerId="ADAL" clId="{0FF1BD85-47EF-294E-8D7B-9BA840D6BB84}" dt="2024-04-23T22:38:53.768" v="663" actId="2696"/>
        <pc:sldMkLst>
          <pc:docMk/>
          <pc:sldMk cId="2124869309" sldId="1772"/>
        </pc:sldMkLst>
      </pc:sldChg>
      <pc:sldChg chg="modSp add mod">
        <pc:chgData name="Abbas Kassem" userId="b5422da9-d130-411e-8a14-2c174765e2f3" providerId="ADAL" clId="{0FF1BD85-47EF-294E-8D7B-9BA840D6BB84}" dt="2024-04-23T22:39:05.407" v="679" actId="20577"/>
        <pc:sldMkLst>
          <pc:docMk/>
          <pc:sldMk cId="928093462" sldId="1773"/>
        </pc:sldMkLst>
      </pc:sldChg>
      <pc:sldChg chg="add del">
        <pc:chgData name="Abbas Kassem" userId="b5422da9-d130-411e-8a14-2c174765e2f3" providerId="ADAL" clId="{0FF1BD85-47EF-294E-8D7B-9BA840D6BB84}" dt="2024-04-23T22:38:42.723" v="661"/>
        <pc:sldMkLst>
          <pc:docMk/>
          <pc:sldMk cId="2355140861" sldId="1773"/>
        </pc:sldMkLst>
      </pc:sldChg>
      <pc:sldChg chg="modSp add mod">
        <pc:chgData name="Abbas Kassem" userId="b5422da9-d130-411e-8a14-2c174765e2f3" providerId="ADAL" clId="{0FF1BD85-47EF-294E-8D7B-9BA840D6BB84}" dt="2024-04-23T22:42:36.548" v="772" actId="20577"/>
        <pc:sldMkLst>
          <pc:docMk/>
          <pc:sldMk cId="1413607929" sldId="1774"/>
        </pc:sldMkLst>
      </pc:sldChg>
      <pc:sldChg chg="modSp add mod">
        <pc:chgData name="Abbas Kassem" userId="b5422da9-d130-411e-8a14-2c174765e2f3" providerId="ADAL" clId="{0FF1BD85-47EF-294E-8D7B-9BA840D6BB84}" dt="2024-04-23T22:42:48.508" v="780" actId="20577"/>
        <pc:sldMkLst>
          <pc:docMk/>
          <pc:sldMk cId="3702212576" sldId="1775"/>
        </pc:sldMkLst>
      </pc:sldChg>
      <pc:sldChg chg="modSp add mod">
        <pc:chgData name="Abbas Kassem" userId="b5422da9-d130-411e-8a14-2c174765e2f3" providerId="ADAL" clId="{0FF1BD85-47EF-294E-8D7B-9BA840D6BB84}" dt="2024-04-23T22:43:01.061" v="790" actId="20577"/>
        <pc:sldMkLst>
          <pc:docMk/>
          <pc:sldMk cId="3858183350" sldId="1776"/>
        </pc:sldMkLst>
      </pc:sldChg>
      <pc:sldChg chg="modSp add mod">
        <pc:chgData name="Abbas Kassem" userId="b5422da9-d130-411e-8a14-2c174765e2f3" providerId="ADAL" clId="{0FF1BD85-47EF-294E-8D7B-9BA840D6BB84}" dt="2024-04-23T22:43:07.891" v="798" actId="20577"/>
        <pc:sldMkLst>
          <pc:docMk/>
          <pc:sldMk cId="2297157566" sldId="1777"/>
        </pc:sldMkLst>
      </pc:sldChg>
      <pc:sldChg chg="modSp add mod">
        <pc:chgData name="Abbas Kassem" userId="b5422da9-d130-411e-8a14-2c174765e2f3" providerId="ADAL" clId="{0FF1BD85-47EF-294E-8D7B-9BA840D6BB84}" dt="2024-04-23T22:43:13.099" v="805" actId="20577"/>
        <pc:sldMkLst>
          <pc:docMk/>
          <pc:sldMk cId="3894141782" sldId="1778"/>
        </pc:sldMkLst>
      </pc:sldChg>
      <pc:sldChg chg="modSp add mod">
        <pc:chgData name="Abbas Kassem" userId="b5422da9-d130-411e-8a14-2c174765e2f3" providerId="ADAL" clId="{0FF1BD85-47EF-294E-8D7B-9BA840D6BB84}" dt="2024-04-23T22:43:18.324" v="807" actId="20577"/>
        <pc:sldMkLst>
          <pc:docMk/>
          <pc:sldMk cId="4195066246" sldId="1779"/>
        </pc:sldMkLst>
      </pc:sldChg>
      <pc:sldChg chg="modSp add mod">
        <pc:chgData name="Abbas Kassem" userId="b5422da9-d130-411e-8a14-2c174765e2f3" providerId="ADAL" clId="{0FF1BD85-47EF-294E-8D7B-9BA840D6BB84}" dt="2024-04-23T22:43:45.981" v="835" actId="20577"/>
        <pc:sldMkLst>
          <pc:docMk/>
          <pc:sldMk cId="2593862395" sldId="1780"/>
        </pc:sldMkLst>
      </pc:sldChg>
      <pc:sldChg chg="modSp add mod">
        <pc:chgData name="Abbas Kassem" userId="b5422da9-d130-411e-8a14-2c174765e2f3" providerId="ADAL" clId="{0FF1BD85-47EF-294E-8D7B-9BA840D6BB84}" dt="2024-04-23T22:43:55.285" v="854" actId="20577"/>
        <pc:sldMkLst>
          <pc:docMk/>
          <pc:sldMk cId="1346632553" sldId="1781"/>
        </pc:sldMkLst>
      </pc:sldChg>
      <pc:sldChg chg="modSp add mod">
        <pc:chgData name="Abbas Kassem" userId="b5422da9-d130-411e-8a14-2c174765e2f3" providerId="ADAL" clId="{0FF1BD85-47EF-294E-8D7B-9BA840D6BB84}" dt="2024-04-23T22:44:07.149" v="856" actId="20577"/>
        <pc:sldMkLst>
          <pc:docMk/>
          <pc:sldMk cId="2604149346" sldId="1782"/>
        </pc:sldMkLst>
      </pc:sldChg>
      <pc:sldChg chg="modSp add mod">
        <pc:chgData name="Abbas Kassem" userId="b5422da9-d130-411e-8a14-2c174765e2f3" providerId="ADAL" clId="{0FF1BD85-47EF-294E-8D7B-9BA840D6BB84}" dt="2024-04-23T22:44:27.368" v="872" actId="20577"/>
        <pc:sldMkLst>
          <pc:docMk/>
          <pc:sldMk cId="3828614129" sldId="1783"/>
        </pc:sldMkLst>
      </pc:sldChg>
      <pc:sldChg chg="modSp add mod">
        <pc:chgData name="Abbas Kassem" userId="b5422da9-d130-411e-8a14-2c174765e2f3" providerId="ADAL" clId="{0FF1BD85-47EF-294E-8D7B-9BA840D6BB84}" dt="2024-04-23T22:44:41.690" v="879" actId="20577"/>
        <pc:sldMkLst>
          <pc:docMk/>
          <pc:sldMk cId="661254123" sldId="1784"/>
        </pc:sldMkLst>
      </pc:sldChg>
      <pc:sldChg chg="modSp add mod">
        <pc:chgData name="Abbas Kassem" userId="b5422da9-d130-411e-8a14-2c174765e2f3" providerId="ADAL" clId="{0FF1BD85-47EF-294E-8D7B-9BA840D6BB84}" dt="2024-04-23T22:44:47.441" v="887" actId="20577"/>
        <pc:sldMkLst>
          <pc:docMk/>
          <pc:sldMk cId="174548853" sldId="1785"/>
        </pc:sldMkLst>
      </pc:sldChg>
      <pc:sldChg chg="addSp delSp modSp add mod">
        <pc:chgData name="Abbas Kassem" userId="b5422da9-d130-411e-8a14-2c174765e2f3" providerId="ADAL" clId="{0FF1BD85-47EF-294E-8D7B-9BA840D6BB84}" dt="2024-04-23T22:46:18.914" v="898" actId="478"/>
        <pc:sldMkLst>
          <pc:docMk/>
          <pc:sldMk cId="2466462266" sldId="1786"/>
        </pc:sldMkLst>
      </pc:sldChg>
      <pc:sldMasterChg chg="modSp mod modSldLayout">
        <pc:chgData name="Abbas Kassem" userId="b5422da9-d130-411e-8a14-2c174765e2f3" providerId="ADAL" clId="{0FF1BD85-47EF-294E-8D7B-9BA840D6BB84}" dt="2024-04-23T05:59:50.873" v="219"/>
        <pc:sldMasterMkLst>
          <pc:docMk/>
          <pc:sldMasterMk cId="2142349000" sldId="2147486213"/>
        </pc:sldMasterMkLst>
        <pc:sldLayoutChg chg="addSp delSp modSp mod">
          <pc:chgData name="Abbas Kassem" userId="b5422da9-d130-411e-8a14-2c174765e2f3" providerId="ADAL" clId="{0FF1BD85-47EF-294E-8D7B-9BA840D6BB84}" dt="2024-04-23T05:59:09.851" v="188"/>
          <pc:sldLayoutMkLst>
            <pc:docMk/>
            <pc:sldMasterMk cId="2142349000" sldId="2147486213"/>
            <pc:sldLayoutMk cId="2256574191" sldId="214748621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11.319" v="189"/>
          <pc:sldLayoutMkLst>
            <pc:docMk/>
            <pc:sldMasterMk cId="2142349000" sldId="2147486213"/>
            <pc:sldLayoutMk cId="3408793107" sldId="214748621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17.806" v="195" actId="1036"/>
          <pc:sldLayoutMkLst>
            <pc:docMk/>
            <pc:sldMasterMk cId="2142349000" sldId="2147486213"/>
            <pc:sldLayoutMk cId="3545478924" sldId="214748622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0.433" v="196"/>
          <pc:sldLayoutMkLst>
            <pc:docMk/>
            <pc:sldMasterMk cId="2142349000" sldId="2147486213"/>
            <pc:sldLayoutMk cId="763376827" sldId="214748622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2.107" v="197"/>
          <pc:sldLayoutMkLst>
            <pc:docMk/>
            <pc:sldMasterMk cId="2142349000" sldId="2147486213"/>
            <pc:sldLayoutMk cId="1532417305" sldId="214748623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3.358" v="198"/>
          <pc:sldLayoutMkLst>
            <pc:docMk/>
            <pc:sldMasterMk cId="2142349000" sldId="2147486213"/>
            <pc:sldLayoutMk cId="1632541466" sldId="2147486231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5.931" v="200"/>
          <pc:sldLayoutMkLst>
            <pc:docMk/>
            <pc:sldMasterMk cId="2142349000" sldId="2147486213"/>
            <pc:sldLayoutMk cId="905465500" sldId="214748623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7.113" v="201"/>
          <pc:sldLayoutMkLst>
            <pc:docMk/>
            <pc:sldMasterMk cId="2142349000" sldId="2147486213"/>
            <pc:sldLayoutMk cId="876568546" sldId="214748623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8.224" v="202"/>
          <pc:sldLayoutMkLst>
            <pc:docMk/>
            <pc:sldMasterMk cId="2142349000" sldId="2147486213"/>
            <pc:sldLayoutMk cId="2820621079" sldId="214748623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04.014" v="187" actId="1076"/>
          <pc:sldLayoutMkLst>
            <pc:docMk/>
            <pc:sldMasterMk cId="2142349000" sldId="2147486213"/>
            <pc:sldLayoutMk cId="1191239313" sldId="214748623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9.548" v="203"/>
          <pc:sldLayoutMkLst>
            <pc:docMk/>
            <pc:sldMasterMk cId="2142349000" sldId="2147486213"/>
            <pc:sldLayoutMk cId="537284870" sldId="214748623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0.710" v="204"/>
          <pc:sldLayoutMkLst>
            <pc:docMk/>
            <pc:sldMasterMk cId="2142349000" sldId="2147486213"/>
            <pc:sldLayoutMk cId="4217313896" sldId="214748624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1.998" v="205"/>
          <pc:sldLayoutMkLst>
            <pc:docMk/>
            <pc:sldMasterMk cId="2142349000" sldId="2147486213"/>
            <pc:sldLayoutMk cId="1896615438" sldId="2147486241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4.995" v="207"/>
          <pc:sldLayoutMkLst>
            <pc:docMk/>
            <pc:sldMasterMk cId="2142349000" sldId="2147486213"/>
            <pc:sldLayoutMk cId="162852091" sldId="214748624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6.388" v="208"/>
          <pc:sldLayoutMkLst>
            <pc:docMk/>
            <pc:sldMasterMk cId="2142349000" sldId="2147486213"/>
            <pc:sldLayoutMk cId="2141611850" sldId="214748624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7.650" v="209"/>
          <pc:sldLayoutMkLst>
            <pc:docMk/>
            <pc:sldMasterMk cId="2142349000" sldId="2147486213"/>
            <pc:sldLayoutMk cId="2430126469" sldId="2147486244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8.950" v="210"/>
          <pc:sldLayoutMkLst>
            <pc:docMk/>
            <pc:sldMasterMk cId="2142349000" sldId="2147486213"/>
            <pc:sldLayoutMk cId="1567463369" sldId="214748624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2.936" v="213"/>
          <pc:sldLayoutMkLst>
            <pc:docMk/>
            <pc:sldMasterMk cId="2142349000" sldId="2147486213"/>
            <pc:sldLayoutMk cId="1040608214" sldId="214748624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4.102" v="214"/>
          <pc:sldLayoutMkLst>
            <pc:docMk/>
            <pc:sldMasterMk cId="2142349000" sldId="2147486213"/>
            <pc:sldLayoutMk cId="3112516770" sldId="2147486248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5.561" v="215"/>
          <pc:sldLayoutMkLst>
            <pc:docMk/>
            <pc:sldMasterMk cId="2142349000" sldId="2147486213"/>
            <pc:sldLayoutMk cId="621919296" sldId="2147486249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8.188" v="217"/>
          <pc:sldLayoutMkLst>
            <pc:docMk/>
            <pc:sldMasterMk cId="2142349000" sldId="2147486213"/>
            <pc:sldLayoutMk cId="1821981783" sldId="2147486250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1.519" v="212"/>
          <pc:sldLayoutMkLst>
            <pc:docMk/>
            <pc:sldMasterMk cId="2142349000" sldId="2147486213"/>
            <pc:sldLayoutMk cId="2598311182" sldId="2147486251"/>
          </pc:sldLayoutMkLst>
        </pc:sldLayoutChg>
        <pc:sldLayoutChg chg="addSp delSp mod">
          <pc:chgData name="Abbas Kassem" userId="b5422da9-d130-411e-8a14-2c174765e2f3" providerId="ADAL" clId="{0FF1BD85-47EF-294E-8D7B-9BA840D6BB84}" dt="2024-04-23T05:29:59.267" v="4" actId="478"/>
          <pc:sldLayoutMkLst>
            <pc:docMk/>
            <pc:sldMasterMk cId="2142349000" sldId="2147486213"/>
            <pc:sldLayoutMk cId="1573683159" sldId="2147486252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9.561" v="218"/>
          <pc:sldLayoutMkLst>
            <pc:docMk/>
            <pc:sldMasterMk cId="2142349000" sldId="2147486213"/>
            <pc:sldLayoutMk cId="1084225233" sldId="2147486253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0.087" v="211"/>
          <pc:sldLayoutMkLst>
            <pc:docMk/>
            <pc:sldMasterMk cId="2142349000" sldId="2147486213"/>
            <pc:sldLayoutMk cId="278159055" sldId="2147486254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33.682" v="206"/>
          <pc:sldLayoutMkLst>
            <pc:docMk/>
            <pc:sldMasterMk cId="2142349000" sldId="2147486213"/>
            <pc:sldLayoutMk cId="2095474864" sldId="2147486255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24.661" v="199"/>
          <pc:sldLayoutMkLst>
            <pc:docMk/>
            <pc:sldMasterMk cId="2142349000" sldId="2147486213"/>
            <pc:sldLayoutMk cId="2724205479" sldId="2147486256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46.899" v="216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delSp modSp mod">
          <pc:chgData name="Abbas Kassem" userId="b5422da9-d130-411e-8a14-2c174765e2f3" providerId="ADAL" clId="{0FF1BD85-47EF-294E-8D7B-9BA840D6BB84}" dt="2024-04-23T05:59:50.873" v="219"/>
          <pc:sldLayoutMkLst>
            <pc:docMk/>
            <pc:sldMasterMk cId="2142349000" sldId="2147486213"/>
            <pc:sldLayoutMk cId="1377619292" sldId="2147486285"/>
          </pc:sldLayoutMkLst>
        </pc:sldLayoutChg>
      </pc:sldMasterChg>
      <pc:sldMasterChg chg="delSldLayout modSldLayout">
        <pc:chgData name="Abbas Kassem" userId="b5422da9-d130-411e-8a14-2c174765e2f3" providerId="ADAL" clId="{0FF1BD85-47EF-294E-8D7B-9BA840D6BB84}" dt="2024-04-23T22:38:53.781" v="664" actId="2696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0FF1BD85-47EF-294E-8D7B-9BA840D6BB84}" dt="2024-04-23T06:01:01.879" v="222" actId="2057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0FF1BD85-47EF-294E-8D7B-9BA840D6BB84}" dt="2024-04-23T05:43:56.653" v="6" actId="2696"/>
          <pc:sldLayoutMkLst>
            <pc:docMk/>
            <pc:sldMasterMk cId="3327745774" sldId="2147486259"/>
            <pc:sldLayoutMk cId="1876591836" sldId="2147486290"/>
          </pc:sldLayoutMkLst>
        </pc:sldLayoutChg>
        <pc:sldLayoutChg chg="delSp del mod">
          <pc:chgData name="Abbas Kassem" userId="b5422da9-d130-411e-8a14-2c174765e2f3" providerId="ADAL" clId="{0FF1BD85-47EF-294E-8D7B-9BA840D6BB84}" dt="2024-04-23T22:38:53.781" v="664" actId="2696"/>
          <pc:sldLayoutMkLst>
            <pc:docMk/>
            <pc:sldMasterMk cId="3327745774" sldId="2147486259"/>
            <pc:sldLayoutMk cId="3189494985" sldId="2147486290"/>
          </pc:sldLayoutMkLst>
        </pc:sldLayoutChg>
      </pc:sldMasterChg>
      <pc:sldMasterChg chg="addSp modSp">
        <pc:chgData name="Abbas Kassem" userId="b5422da9-d130-411e-8a14-2c174765e2f3" providerId="ADAL" clId="{0FF1BD85-47EF-294E-8D7B-9BA840D6BB84}" dt="2024-04-23T06:00:43.014" v="220"/>
        <pc:sldMasterMkLst>
          <pc:docMk/>
          <pc:sldMasterMk cId="1752791126" sldId="2147486286"/>
        </pc:sldMasterMkLst>
      </pc:sldMasterChg>
    </pc:docChg>
  </pc:docChgLst>
  <pc:docChgLst>
    <pc:chgData name="Sharee Grant" userId="84723ae9-8937-49fe-b3a8-c16578ab2b1d" providerId="ADAL" clId="{AA7A5EC1-A640-4537-9DF9-4AA993AD4303}"/>
    <pc:docChg chg="undo custSel modSld modMainMaster replTag">
      <pc:chgData name="Sharee Grant" userId="84723ae9-8937-49fe-b3a8-c16578ab2b1d" providerId="ADAL" clId="{AA7A5EC1-A640-4537-9DF9-4AA993AD4303}" dt="2023-08-10T02:13:02.273" v="214" actId="20577"/>
      <pc:docMkLst>
        <pc:docMk/>
      </pc:docMkLst>
      <pc:sldChg chg="addSp delSp modSp mod modClrScheme replTag delTag chgLayout">
        <pc:chgData name="Sharee Grant" userId="84723ae9-8937-49fe-b3a8-c16578ab2b1d" providerId="ADAL" clId="{AA7A5EC1-A640-4537-9DF9-4AA993AD4303}" dt="2023-08-10T02:13:02.273" v="214" actId="20577"/>
        <pc:sldMkLst>
          <pc:docMk/>
          <pc:sldMk cId="649154963" sldId="268"/>
        </pc:sldMkLst>
      </pc:sldChg>
      <pc:sldMasterChg chg="modSldLayout">
        <pc:chgData name="Sharee Grant" userId="84723ae9-8937-49fe-b3a8-c16578ab2b1d" providerId="ADAL" clId="{AA7A5EC1-A640-4537-9DF9-4AA993AD4303}" dt="2023-08-10T02:10:29.661" v="23"/>
        <pc:sldMasterMkLst>
          <pc:docMk/>
          <pc:sldMasterMk cId="3327745774" sldId="2147486259"/>
        </pc:sldMasterMkLst>
        <pc:sldLayoutChg chg="replTag">
          <pc:chgData name="Sharee Grant" userId="84723ae9-8937-49fe-b3a8-c16578ab2b1d" providerId="ADAL" clId="{AA7A5EC1-A640-4537-9DF9-4AA993AD4303}" dt="2023-08-10T02:09:56.155" v="3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 replTag delTag">
          <pc:chgData name="Sharee Grant" userId="84723ae9-8937-49fe-b3a8-c16578ab2b1d" providerId="ADAL" clId="{AA7A5EC1-A640-4537-9DF9-4AA993AD4303}" dt="2023-08-10T02:10:29.661" v="23"/>
          <pc:sldLayoutMkLst>
            <pc:docMk/>
            <pc:sldMasterMk cId="3327745774" sldId="2147486259"/>
            <pc:sldLayoutMk cId="58431512" sldId="2147486284"/>
          </pc:sldLayoutMkLst>
        </pc:sldLayoutChg>
      </pc:sldMasterChg>
      <pc:sldMasterChg chg="replTag modSldLayout">
        <pc:chgData name="Sharee Grant" userId="84723ae9-8937-49fe-b3a8-c16578ab2b1d" providerId="ADAL" clId="{AA7A5EC1-A640-4537-9DF9-4AA993AD4303}" dt="2023-08-10T02:10:18.255" v="17" actId="207"/>
        <pc:sldMasterMkLst>
          <pc:docMk/>
          <pc:sldMasterMk cId="1752791126" sldId="2147486286"/>
        </pc:sldMasterMkLst>
        <pc:sldLayoutChg chg="modSp mod replTag delTag">
          <pc:chgData name="Sharee Grant" userId="84723ae9-8937-49fe-b3a8-c16578ab2b1d" providerId="ADAL" clId="{AA7A5EC1-A640-4537-9DF9-4AA993AD4303}" dt="2023-08-10T02:10:18.255" v="17" actId="207"/>
          <pc:sldLayoutMkLst>
            <pc:docMk/>
            <pc:sldMasterMk cId="1752791126" sldId="2147486286"/>
            <pc:sldLayoutMk cId="1245185468" sldId="2147486287"/>
          </pc:sldLayoutMkLst>
        </pc:sldLayoutChg>
        <pc:sldLayoutChg chg="replTag delTag">
          <pc:chgData name="Sharee Grant" userId="84723ae9-8937-49fe-b3a8-c16578ab2b1d" providerId="ADAL" clId="{AA7A5EC1-A640-4537-9DF9-4AA993AD4303}" dt="2023-08-10T02:10:06.720" v="12"/>
          <pc:sldLayoutMkLst>
            <pc:docMk/>
            <pc:sldMasterMk cId="1752791126" sldId="2147486286"/>
            <pc:sldLayoutMk cId="3852141057" sldId="2147486288"/>
          </pc:sldLayoutMkLst>
        </pc:sldLayoutChg>
      </pc:sldMasterChg>
    </pc:docChg>
  </pc:docChgLst>
  <pc:docChgLst>
    <pc:chgData name="Chantal Rae" userId="a1db561e-73a2-489d-a119-0f73c1c2f06f" providerId="ADAL" clId="{35C00DC9-B892-4BA0-9864-FFC547DECB58}"/>
    <pc:docChg chg="modSld sldOrd">
      <pc:chgData name="Chantal Rae" userId="a1db561e-73a2-489d-a119-0f73c1c2f06f" providerId="ADAL" clId="{35C00DC9-B892-4BA0-9864-FFC547DECB58}" dt="2025-06-09T03:03:26.544" v="1"/>
      <pc:docMkLst>
        <pc:docMk/>
      </pc:docMkLst>
      <pc:sldChg chg="ord">
        <pc:chgData name="Chantal Rae" userId="a1db561e-73a2-489d-a119-0f73c1c2f06f" providerId="ADAL" clId="{35C00DC9-B892-4BA0-9864-FFC547DECB58}" dt="2025-06-09T03:03:26.544" v="1"/>
        <pc:sldMkLst>
          <pc:docMk/>
          <pc:sldMk cId="1943005461" sldId="1924"/>
        </pc:sldMkLst>
      </pc:sldChg>
    </pc:docChg>
  </pc:docChgLst>
  <pc:docChgLst>
    <pc:chgData name="Silea Rive" userId="S::srive@goodtogreatschools.org.au::891173ba-4b43-41f1-bd85-b99557e25871" providerId="AD" clId="Web-{BC53D3D5-F9D9-9DFD-3C2D-829CBCD319F3}"/>
    <pc:docChg chg="modSld">
      <pc:chgData name="Silea Rive" userId="S::srive@goodtogreatschools.org.au::891173ba-4b43-41f1-bd85-b99557e25871" providerId="AD" clId="Web-{BC53D3D5-F9D9-9DFD-3C2D-829CBCD319F3}" dt="2025-04-21T05:58:10.437" v="26"/>
      <pc:docMkLst>
        <pc:docMk/>
      </pc:docMkLst>
    </pc:docChg>
  </pc:docChgLst>
  <pc:docChgLst>
    <pc:chgData name="Silea Rive" userId="S::srive@goodtogreatschools.org.au::891173ba-4b43-41f1-bd85-b99557e25871" providerId="AD" clId="Web-{2415167E-564C-C452-CD4B-D2E2F2CB7EF2}"/>
    <pc:docChg chg="modSld">
      <pc:chgData name="Silea Rive" userId="S::srive@goodtogreatschools.org.au::891173ba-4b43-41f1-bd85-b99557e25871" providerId="AD" clId="Web-{2415167E-564C-C452-CD4B-D2E2F2CB7EF2}" dt="2025-07-18T07:08:57.436" v="25" actId="20577"/>
      <pc:docMkLst>
        <pc:docMk/>
      </pc:docMkLst>
      <pc:sldChg chg="addSp modSp">
        <pc:chgData name="Silea Rive" userId="S::srive@goodtogreatschools.org.au::891173ba-4b43-41f1-bd85-b99557e25871" providerId="AD" clId="Web-{2415167E-564C-C452-CD4B-D2E2F2CB7EF2}" dt="2025-07-18T07:08:26.779" v="2" actId="20577"/>
        <pc:sldMkLst>
          <pc:docMk/>
          <pc:sldMk cId="2467390236" sldId="1919"/>
        </pc:sldMkLst>
      </pc:sldChg>
      <pc:sldChg chg="addSp modSp">
        <pc:chgData name="Silea Rive" userId="S::srive@goodtogreatschools.org.au::891173ba-4b43-41f1-bd85-b99557e25871" providerId="AD" clId="Web-{2415167E-564C-C452-CD4B-D2E2F2CB7EF2}" dt="2025-07-18T07:08:40.107" v="13" actId="20577"/>
        <pc:sldMkLst>
          <pc:docMk/>
          <pc:sldMk cId="308585060" sldId="1929"/>
        </pc:sldMkLst>
      </pc:sldChg>
      <pc:sldChg chg="addSp">
        <pc:chgData name="Silea Rive" userId="S::srive@goodtogreatschools.org.au::891173ba-4b43-41f1-bd85-b99557e25871" providerId="AD" clId="Web-{2415167E-564C-C452-CD4B-D2E2F2CB7EF2}" dt="2025-07-18T07:08:43.091" v="14"/>
        <pc:sldMkLst>
          <pc:docMk/>
          <pc:sldMk cId="2259283469" sldId="1930"/>
        </pc:sldMkLst>
      </pc:sldChg>
      <pc:sldChg chg="addSp modSp">
        <pc:chgData name="Silea Rive" userId="S::srive@goodtogreatschools.org.au::891173ba-4b43-41f1-bd85-b99557e25871" providerId="AD" clId="Web-{2415167E-564C-C452-CD4B-D2E2F2CB7EF2}" dt="2025-07-18T07:08:57.436" v="25" actId="20577"/>
        <pc:sldMkLst>
          <pc:docMk/>
          <pc:sldMk cId="1712181749" sldId="1958"/>
        </pc:sldMkLst>
      </pc:sldChg>
    </pc:docChg>
  </pc:docChgLst>
  <pc:docChgLst>
    <pc:chgData name="Shirley Serban" userId="S::sserban@goodtogreatschools.org.au::7f207fc8-03d1-48c7-9795-2440acc08cbb" providerId="AD" clId="Web-{6BB78463-AEE2-D076-1CAD-74BD9C2AC67D}"/>
    <pc:docChg chg="modSld">
      <pc:chgData name="Shirley Serban" userId="S::sserban@goodtogreatschools.org.au::7f207fc8-03d1-48c7-9795-2440acc08cbb" providerId="AD" clId="Web-{6BB78463-AEE2-D076-1CAD-74BD9C2AC67D}" dt="2024-11-14T22:12:15.557" v="1" actId="20577"/>
      <pc:docMkLst>
        <pc:docMk/>
      </pc:docMkLst>
      <pc:sldChg chg="modSp">
        <pc:chgData name="Shirley Serban" userId="S::sserban@goodtogreatschools.org.au::7f207fc8-03d1-48c7-9795-2440acc08cbb" providerId="AD" clId="Web-{6BB78463-AEE2-D076-1CAD-74BD9C2AC67D}" dt="2024-11-14T22:12:15.557" v="1" actId="20577"/>
        <pc:sldMkLst>
          <pc:docMk/>
          <pc:sldMk cId="3559894617" sldId="261"/>
        </pc:sldMkLst>
      </pc:sldChg>
    </pc:docChg>
  </pc:docChgLst>
  <pc:docChgLst>
    <pc:chgData name="Silea Rive" userId="S::srive@goodtogreatschools.org.au::891173ba-4b43-41f1-bd85-b99557e25871" providerId="AD" clId="Web-{0AB20F88-947F-29EE-EA05-8894F51BD0FC}"/>
    <pc:docChg chg="modSld">
      <pc:chgData name="Silea Rive" userId="S::srive@goodtogreatschools.org.au::891173ba-4b43-41f1-bd85-b99557e25871" providerId="AD" clId="Web-{0AB20F88-947F-29EE-EA05-8894F51BD0FC}" dt="2025-05-05T09:14:20.293" v="1" actId="1076"/>
      <pc:docMkLst>
        <pc:docMk/>
      </pc:docMkLst>
    </pc:docChg>
  </pc:docChgLst>
  <pc:docChgLst>
    <pc:chgData name="Sara Hodgson Brown" userId="55abe0ab-6bea-4dc8-9867-e8721f5c6272" providerId="ADAL" clId="{F819B58C-38D5-4C7F-A89A-B3CF609B4B0F}"/>
    <pc:docChg chg="undo redo custSel addSld delSld modSld sldOrd modMainMaster modSection">
      <pc:chgData name="Sara Hodgson Brown" userId="55abe0ab-6bea-4dc8-9867-e8721f5c6272" providerId="ADAL" clId="{F819B58C-38D5-4C7F-A89A-B3CF609B4B0F}" dt="2025-01-06T09:39:57.874" v="1305"/>
      <pc:docMkLst>
        <pc:docMk/>
      </pc:docMkLst>
      <pc:sldChg chg="del">
        <pc:chgData name="Sara Hodgson Brown" userId="55abe0ab-6bea-4dc8-9867-e8721f5c6272" providerId="ADAL" clId="{F819B58C-38D5-4C7F-A89A-B3CF609B4B0F}" dt="2024-12-11T13:47:13.474" v="1" actId="47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F819B58C-38D5-4C7F-A89A-B3CF609B4B0F}" dt="2024-12-11T13:47:14.698" v="2" actId="47"/>
        <pc:sldMkLst>
          <pc:docMk/>
          <pc:sldMk cId="1415409003" sldId="258"/>
        </pc:sldMkLst>
      </pc:sldChg>
      <pc:sldChg chg="del">
        <pc:chgData name="Sara Hodgson Brown" userId="55abe0ab-6bea-4dc8-9867-e8721f5c6272" providerId="ADAL" clId="{F819B58C-38D5-4C7F-A89A-B3CF609B4B0F}" dt="2024-12-11T13:47:15.459" v="3" actId="47"/>
        <pc:sldMkLst>
          <pc:docMk/>
          <pc:sldMk cId="3259018397" sldId="259"/>
        </pc:sldMkLst>
      </pc:sldChg>
      <pc:sldChg chg="del">
        <pc:chgData name="Sara Hodgson Brown" userId="55abe0ab-6bea-4dc8-9867-e8721f5c6272" providerId="ADAL" clId="{F819B58C-38D5-4C7F-A89A-B3CF609B4B0F}" dt="2024-12-11T13:47:16.056" v="4" actId="47"/>
        <pc:sldMkLst>
          <pc:docMk/>
          <pc:sldMk cId="464979473" sldId="260"/>
        </pc:sldMkLst>
      </pc:sldChg>
      <pc:sldChg chg="del">
        <pc:chgData name="Sara Hodgson Brown" userId="55abe0ab-6bea-4dc8-9867-e8721f5c6272" providerId="ADAL" clId="{F819B58C-38D5-4C7F-A89A-B3CF609B4B0F}" dt="2024-12-11T13:47:16.776" v="5" actId="47"/>
        <pc:sldMkLst>
          <pc:docMk/>
          <pc:sldMk cId="2081362450" sldId="261"/>
        </pc:sldMkLst>
      </pc:sldChg>
      <pc:sldChg chg="del">
        <pc:chgData name="Sara Hodgson Brown" userId="55abe0ab-6bea-4dc8-9867-e8721f5c6272" providerId="ADAL" clId="{F819B58C-38D5-4C7F-A89A-B3CF609B4B0F}" dt="2024-12-11T13:47:17.384" v="6" actId="47"/>
        <pc:sldMkLst>
          <pc:docMk/>
          <pc:sldMk cId="2805220324" sldId="262"/>
        </pc:sldMkLst>
      </pc:sldChg>
      <pc:sldChg chg="del">
        <pc:chgData name="Sara Hodgson Brown" userId="55abe0ab-6bea-4dc8-9867-e8721f5c6272" providerId="ADAL" clId="{F819B58C-38D5-4C7F-A89A-B3CF609B4B0F}" dt="2024-12-11T13:47:17.985" v="7" actId="47"/>
        <pc:sldMkLst>
          <pc:docMk/>
          <pc:sldMk cId="3549752040" sldId="263"/>
        </pc:sldMkLst>
      </pc:sldChg>
      <pc:sldChg chg="del">
        <pc:chgData name="Sara Hodgson Brown" userId="55abe0ab-6bea-4dc8-9867-e8721f5c6272" providerId="ADAL" clId="{F819B58C-38D5-4C7F-A89A-B3CF609B4B0F}" dt="2024-12-11T13:47:19.342" v="8" actId="47"/>
        <pc:sldMkLst>
          <pc:docMk/>
          <pc:sldMk cId="4093921776" sldId="264"/>
        </pc:sldMkLst>
      </pc:sldChg>
      <pc:sldChg chg="del">
        <pc:chgData name="Sara Hodgson Brown" userId="55abe0ab-6bea-4dc8-9867-e8721f5c6272" providerId="ADAL" clId="{F819B58C-38D5-4C7F-A89A-B3CF609B4B0F}" dt="2024-12-11T15:30:20.648" v="440" actId="47"/>
        <pc:sldMkLst>
          <pc:docMk/>
          <pc:sldMk cId="1461675923" sldId="265"/>
        </pc:sldMkLst>
      </pc:sldChg>
      <pc:sldChg chg="del">
        <pc:chgData name="Sara Hodgson Brown" userId="55abe0ab-6bea-4dc8-9867-e8721f5c6272" providerId="ADAL" clId="{F819B58C-38D5-4C7F-A89A-B3CF609B4B0F}" dt="2024-12-11T13:47:26.500" v="9" actId="47"/>
        <pc:sldMkLst>
          <pc:docMk/>
          <pc:sldMk cId="3483866542" sldId="266"/>
        </pc:sldMkLst>
      </pc:sldChg>
      <pc:sldChg chg="del">
        <pc:chgData name="Sara Hodgson Brown" userId="55abe0ab-6bea-4dc8-9867-e8721f5c6272" providerId="ADAL" clId="{F819B58C-38D5-4C7F-A89A-B3CF609B4B0F}" dt="2024-12-11T13:47:27.148" v="10" actId="47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F819B58C-38D5-4C7F-A89A-B3CF609B4B0F}" dt="2024-12-11T13:47:27.697" v="11" actId="47"/>
        <pc:sldMkLst>
          <pc:docMk/>
          <pc:sldMk cId="2493801362" sldId="268"/>
        </pc:sldMkLst>
      </pc:sldChg>
      <pc:sldChg chg="del">
        <pc:chgData name="Sara Hodgson Brown" userId="55abe0ab-6bea-4dc8-9867-e8721f5c6272" providerId="ADAL" clId="{F819B58C-38D5-4C7F-A89A-B3CF609B4B0F}" dt="2024-12-11T13:47:28.697" v="12" actId="47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F819B58C-38D5-4C7F-A89A-B3CF609B4B0F}" dt="2024-12-11T13:47:29.327" v="13" actId="47"/>
        <pc:sldMkLst>
          <pc:docMk/>
          <pc:sldMk cId="2027630654" sldId="270"/>
        </pc:sldMkLst>
      </pc:sldChg>
      <pc:sldChg chg="add del">
        <pc:chgData name="Sara Hodgson Brown" userId="55abe0ab-6bea-4dc8-9867-e8721f5c6272" providerId="ADAL" clId="{F819B58C-38D5-4C7F-A89A-B3CF609B4B0F}" dt="2024-12-11T13:47:33.522" v="16" actId="47"/>
        <pc:sldMkLst>
          <pc:docMk/>
          <pc:sldMk cId="1808167640" sldId="271"/>
        </pc:sldMkLst>
      </pc:sldChg>
      <pc:sldChg chg="del">
        <pc:chgData name="Sara Hodgson Brown" userId="55abe0ab-6bea-4dc8-9867-e8721f5c6272" providerId="ADAL" clId="{F819B58C-38D5-4C7F-A89A-B3CF609B4B0F}" dt="2024-12-11T15:51:16.276" v="566" actId="47"/>
        <pc:sldMkLst>
          <pc:docMk/>
          <pc:sldMk cId="2106988802" sldId="272"/>
        </pc:sldMkLst>
      </pc:sldChg>
      <pc:sldChg chg="addSp delSp modSp mod chgLayout">
        <pc:chgData name="Sara Hodgson Brown" userId="55abe0ab-6bea-4dc8-9867-e8721f5c6272" providerId="ADAL" clId="{F819B58C-38D5-4C7F-A89A-B3CF609B4B0F}" dt="2025-01-02T09:12:18.859" v="1296" actId="6264"/>
        <pc:sldMkLst>
          <pc:docMk/>
          <pc:sldMk cId="4136745646" sldId="273"/>
        </pc:sldMkLst>
      </pc:sldChg>
      <pc:sldChg chg="del">
        <pc:chgData name="Sara Hodgson Brown" userId="55abe0ab-6bea-4dc8-9867-e8721f5c6272" providerId="ADAL" clId="{F819B58C-38D5-4C7F-A89A-B3CF609B4B0F}" dt="2024-12-16T09:07:41.475" v="898" actId="47"/>
        <pc:sldMkLst>
          <pc:docMk/>
          <pc:sldMk cId="3978091542" sldId="275"/>
        </pc:sldMkLst>
      </pc:sldChg>
      <pc:sldChg chg="addSp modSp">
        <pc:chgData name="Sara Hodgson Brown" userId="55abe0ab-6bea-4dc8-9867-e8721f5c6272" providerId="ADAL" clId="{F819B58C-38D5-4C7F-A89A-B3CF609B4B0F}" dt="2024-12-16T09:07:29.628" v="896"/>
        <pc:sldMkLst>
          <pc:docMk/>
          <pc:sldMk cId="3693335688" sldId="276"/>
        </pc:sldMkLst>
      </pc:sldChg>
      <pc:sldChg chg="ord">
        <pc:chgData name="Sara Hodgson Brown" userId="55abe0ab-6bea-4dc8-9867-e8721f5c6272" providerId="ADAL" clId="{F819B58C-38D5-4C7F-A89A-B3CF609B4B0F}" dt="2024-12-11T15:45:06.087" v="518"/>
        <pc:sldMkLst>
          <pc:docMk/>
          <pc:sldMk cId="1040751840" sldId="277"/>
        </pc:sldMkLst>
      </pc:sldChg>
      <pc:sldChg chg="addSp delSp modSp mod chgLayout">
        <pc:chgData name="Sara Hodgson Brown" userId="55abe0ab-6bea-4dc8-9867-e8721f5c6272" providerId="ADAL" clId="{F819B58C-38D5-4C7F-A89A-B3CF609B4B0F}" dt="2025-01-02T09:12:24.008" v="1297" actId="6264"/>
        <pc:sldMkLst>
          <pc:docMk/>
          <pc:sldMk cId="40559466" sldId="279"/>
        </pc:sldMkLst>
      </pc:sldChg>
      <pc:sldChg chg="addSp modSp mod">
        <pc:chgData name="Sara Hodgson Brown" userId="55abe0ab-6bea-4dc8-9867-e8721f5c6272" providerId="ADAL" clId="{F819B58C-38D5-4C7F-A89A-B3CF609B4B0F}" dt="2025-01-02T08:37:02.915" v="1232" actId="255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F819B58C-38D5-4C7F-A89A-B3CF609B4B0F}" dt="2024-12-11T13:48:41.229" v="17" actId="47"/>
        <pc:sldMkLst>
          <pc:docMk/>
          <pc:sldMk cId="2991223305" sldId="281"/>
        </pc:sldMkLst>
      </pc:sldChg>
      <pc:sldChg chg="del">
        <pc:chgData name="Sara Hodgson Brown" userId="55abe0ab-6bea-4dc8-9867-e8721f5c6272" providerId="ADAL" clId="{F819B58C-38D5-4C7F-A89A-B3CF609B4B0F}" dt="2024-12-11T13:48:42.141" v="18" actId="47"/>
        <pc:sldMkLst>
          <pc:docMk/>
          <pc:sldMk cId="1681886489" sldId="282"/>
        </pc:sldMkLst>
      </pc:sldChg>
      <pc:sldChg chg="del">
        <pc:chgData name="Sara Hodgson Brown" userId="55abe0ab-6bea-4dc8-9867-e8721f5c6272" providerId="ADAL" clId="{F819B58C-38D5-4C7F-A89A-B3CF609B4B0F}" dt="2024-12-11T13:48:43.148" v="19" actId="47"/>
        <pc:sldMkLst>
          <pc:docMk/>
          <pc:sldMk cId="3682317098" sldId="283"/>
        </pc:sldMkLst>
      </pc:sldChg>
      <pc:sldChg chg="del">
        <pc:chgData name="Sara Hodgson Brown" userId="55abe0ab-6bea-4dc8-9867-e8721f5c6272" providerId="ADAL" clId="{F819B58C-38D5-4C7F-A89A-B3CF609B4B0F}" dt="2024-12-11T13:48:47.843" v="20" actId="47"/>
        <pc:sldMkLst>
          <pc:docMk/>
          <pc:sldMk cId="1277592921" sldId="284"/>
        </pc:sldMkLst>
      </pc:sldChg>
      <pc:sldChg chg="del">
        <pc:chgData name="Sara Hodgson Brown" userId="55abe0ab-6bea-4dc8-9867-e8721f5c6272" providerId="ADAL" clId="{F819B58C-38D5-4C7F-A89A-B3CF609B4B0F}" dt="2024-12-11T13:48:49.665" v="21" actId="47"/>
        <pc:sldMkLst>
          <pc:docMk/>
          <pc:sldMk cId="3919949645" sldId="285"/>
        </pc:sldMkLst>
      </pc:sldChg>
      <pc:sldChg chg="del">
        <pc:chgData name="Sara Hodgson Brown" userId="55abe0ab-6bea-4dc8-9867-e8721f5c6272" providerId="ADAL" clId="{F819B58C-38D5-4C7F-A89A-B3CF609B4B0F}" dt="2024-12-11T13:48:51.295" v="22" actId="47"/>
        <pc:sldMkLst>
          <pc:docMk/>
          <pc:sldMk cId="1222348303" sldId="286"/>
        </pc:sldMkLst>
      </pc:sldChg>
      <pc:sldChg chg="del">
        <pc:chgData name="Sara Hodgson Brown" userId="55abe0ab-6bea-4dc8-9867-e8721f5c6272" providerId="ADAL" clId="{F819B58C-38D5-4C7F-A89A-B3CF609B4B0F}" dt="2024-12-11T13:48:52.424" v="23" actId="47"/>
        <pc:sldMkLst>
          <pc:docMk/>
          <pc:sldMk cId="957731022" sldId="287"/>
        </pc:sldMkLst>
      </pc:sldChg>
      <pc:sldChg chg="ord">
        <pc:chgData name="Sara Hodgson Brown" userId="55abe0ab-6bea-4dc8-9867-e8721f5c6272" providerId="ADAL" clId="{F819B58C-38D5-4C7F-A89A-B3CF609B4B0F}" dt="2024-12-11T15:51:43.199" v="568"/>
        <pc:sldMkLst>
          <pc:docMk/>
          <pc:sldMk cId="1113756703" sldId="288"/>
        </pc:sldMkLst>
      </pc:sldChg>
      <pc:sldChg chg="del">
        <pc:chgData name="Sara Hodgson Brown" userId="55abe0ab-6bea-4dc8-9867-e8721f5c6272" providerId="ADAL" clId="{F819B58C-38D5-4C7F-A89A-B3CF609B4B0F}" dt="2024-12-11T13:49:00.094" v="24" actId="47"/>
        <pc:sldMkLst>
          <pc:docMk/>
          <pc:sldMk cId="679130285" sldId="289"/>
        </pc:sldMkLst>
      </pc:sldChg>
      <pc:sldChg chg="del">
        <pc:chgData name="Sara Hodgson Brown" userId="55abe0ab-6bea-4dc8-9867-e8721f5c6272" providerId="ADAL" clId="{F819B58C-38D5-4C7F-A89A-B3CF609B4B0F}" dt="2024-12-11T13:49:01.029" v="25" actId="47"/>
        <pc:sldMkLst>
          <pc:docMk/>
          <pc:sldMk cId="3554620382" sldId="290"/>
        </pc:sldMkLst>
      </pc:sldChg>
      <pc:sldChg chg="del">
        <pc:chgData name="Sara Hodgson Brown" userId="55abe0ab-6bea-4dc8-9867-e8721f5c6272" providerId="ADAL" clId="{F819B58C-38D5-4C7F-A89A-B3CF609B4B0F}" dt="2024-12-11T13:49:01.718" v="26" actId="47"/>
        <pc:sldMkLst>
          <pc:docMk/>
          <pc:sldMk cId="2396197419" sldId="291"/>
        </pc:sldMkLst>
      </pc:sldChg>
      <pc:sldChg chg="del">
        <pc:chgData name="Sara Hodgson Brown" userId="55abe0ab-6bea-4dc8-9867-e8721f5c6272" providerId="ADAL" clId="{F819B58C-38D5-4C7F-A89A-B3CF609B4B0F}" dt="2024-12-11T15:42:23.258" v="500" actId="47"/>
        <pc:sldMkLst>
          <pc:docMk/>
          <pc:sldMk cId="3876165298" sldId="292"/>
        </pc:sldMkLst>
      </pc:sldChg>
      <pc:sldChg chg="add del">
        <pc:chgData name="Sara Hodgson Brown" userId="55abe0ab-6bea-4dc8-9867-e8721f5c6272" providerId="ADAL" clId="{F819B58C-38D5-4C7F-A89A-B3CF609B4B0F}" dt="2024-12-11T15:42:25.620" v="501" actId="47"/>
        <pc:sldMkLst>
          <pc:docMk/>
          <pc:sldMk cId="757948565" sldId="293"/>
        </pc:sldMkLst>
      </pc:sldChg>
      <pc:sldChg chg="del">
        <pc:chgData name="Sara Hodgson Brown" userId="55abe0ab-6bea-4dc8-9867-e8721f5c6272" providerId="ADAL" clId="{F819B58C-38D5-4C7F-A89A-B3CF609B4B0F}" dt="2024-12-11T15:42:26.860" v="502" actId="47"/>
        <pc:sldMkLst>
          <pc:docMk/>
          <pc:sldMk cId="3603853743" sldId="294"/>
        </pc:sldMkLst>
      </pc:sldChg>
      <pc:sldChg chg="ord">
        <pc:chgData name="Sara Hodgson Brown" userId="55abe0ab-6bea-4dc8-9867-e8721f5c6272" providerId="ADAL" clId="{F819B58C-38D5-4C7F-A89A-B3CF609B4B0F}" dt="2024-12-11T15:49:17.992" v="547"/>
        <pc:sldMkLst>
          <pc:docMk/>
          <pc:sldMk cId="1403942853" sldId="296"/>
        </pc:sldMkLst>
      </pc:sldChg>
      <pc:sldChg chg="new del">
        <pc:chgData name="Sara Hodgson Brown" userId="55abe0ab-6bea-4dc8-9867-e8721f5c6272" providerId="ADAL" clId="{F819B58C-38D5-4C7F-A89A-B3CF609B4B0F}" dt="2024-12-11T14:04:24.948" v="109" actId="47"/>
        <pc:sldMkLst>
          <pc:docMk/>
          <pc:sldMk cId="2822156079" sldId="297"/>
        </pc:sldMkLst>
      </pc:sldChg>
      <pc:sldChg chg="new del">
        <pc:chgData name="Sara Hodgson Brown" userId="55abe0ab-6bea-4dc8-9867-e8721f5c6272" providerId="ADAL" clId="{F819B58C-38D5-4C7F-A89A-B3CF609B4B0F}" dt="2024-12-11T14:06:35.529" v="115" actId="47"/>
        <pc:sldMkLst>
          <pc:docMk/>
          <pc:sldMk cId="2438872584" sldId="298"/>
        </pc:sldMkLst>
      </pc:sldChg>
      <pc:sldChg chg="new del">
        <pc:chgData name="Sara Hodgson Brown" userId="55abe0ab-6bea-4dc8-9867-e8721f5c6272" providerId="ADAL" clId="{F819B58C-38D5-4C7F-A89A-B3CF609B4B0F}" dt="2024-12-11T14:06:37.177" v="116" actId="47"/>
        <pc:sldMkLst>
          <pc:docMk/>
          <pc:sldMk cId="1645142700" sldId="299"/>
        </pc:sldMkLst>
      </pc:sldChg>
      <pc:sldChg chg="add">
        <pc:chgData name="Sara Hodgson Brown" userId="55abe0ab-6bea-4dc8-9867-e8721f5c6272" providerId="ADAL" clId="{F819B58C-38D5-4C7F-A89A-B3CF609B4B0F}" dt="2024-12-11T14:04:23.548" v="108"/>
        <pc:sldMkLst>
          <pc:docMk/>
          <pc:sldMk cId="2857357898" sldId="1862"/>
        </pc:sldMkLst>
      </pc:sldChg>
      <pc:sldChg chg="add">
        <pc:chgData name="Sara Hodgson Brown" userId="55abe0ab-6bea-4dc8-9867-e8721f5c6272" providerId="ADAL" clId="{F819B58C-38D5-4C7F-A89A-B3CF609B4B0F}" dt="2024-12-11T14:06:11.801" v="112"/>
        <pc:sldMkLst>
          <pc:docMk/>
          <pc:sldMk cId="4129159551" sldId="1867"/>
        </pc:sldMkLst>
      </pc:sldChg>
      <pc:sldChg chg="add">
        <pc:chgData name="Sara Hodgson Brown" userId="55abe0ab-6bea-4dc8-9867-e8721f5c6272" providerId="ADAL" clId="{F819B58C-38D5-4C7F-A89A-B3CF609B4B0F}" dt="2024-12-11T14:06:19.061" v="113"/>
        <pc:sldMkLst>
          <pc:docMk/>
          <pc:sldMk cId="2379452709" sldId="1871"/>
        </pc:sldMkLst>
      </pc:sldChg>
      <pc:sldChg chg="add">
        <pc:chgData name="Sara Hodgson Brown" userId="55abe0ab-6bea-4dc8-9867-e8721f5c6272" providerId="ADAL" clId="{F819B58C-38D5-4C7F-A89A-B3CF609B4B0F}" dt="2024-12-11T14:04:23.548" v="108"/>
        <pc:sldMkLst>
          <pc:docMk/>
          <pc:sldMk cId="3382897787" sldId="1873"/>
        </pc:sldMkLst>
      </pc:sldChg>
      <pc:sldChg chg="modSp add mod modAnim">
        <pc:chgData name="Sara Hodgson Brown" userId="55abe0ab-6bea-4dc8-9867-e8721f5c6272" providerId="ADAL" clId="{F819B58C-38D5-4C7F-A89A-B3CF609B4B0F}" dt="2025-01-02T08:38:39.637" v="1235"/>
        <pc:sldMkLst>
          <pc:docMk/>
          <pc:sldMk cId="94192043" sldId="1874"/>
        </pc:sldMkLst>
      </pc:sldChg>
      <pc:sldChg chg="add">
        <pc:chgData name="Sara Hodgson Brown" userId="55abe0ab-6bea-4dc8-9867-e8721f5c6272" providerId="ADAL" clId="{F819B58C-38D5-4C7F-A89A-B3CF609B4B0F}" dt="2024-12-11T14:06:24.938" v="114"/>
        <pc:sldMkLst>
          <pc:docMk/>
          <pc:sldMk cId="3812399399" sldId="1875"/>
        </pc:sldMkLst>
      </pc:sldChg>
      <pc:sldChg chg="new">
        <pc:chgData name="Sara Hodgson Brown" userId="55abe0ab-6bea-4dc8-9867-e8721f5c6272" providerId="ADAL" clId="{F819B58C-38D5-4C7F-A89A-B3CF609B4B0F}" dt="2024-12-11T15:04:33.974" v="126" actId="680"/>
        <pc:sldMkLst>
          <pc:docMk/>
          <pc:sldMk cId="3105067089" sldId="1876"/>
        </pc:sldMkLst>
      </pc:sldChg>
      <pc:sldChg chg="new">
        <pc:chgData name="Sara Hodgson Brown" userId="55abe0ab-6bea-4dc8-9867-e8721f5c6272" providerId="ADAL" clId="{F819B58C-38D5-4C7F-A89A-B3CF609B4B0F}" dt="2024-12-11T15:04:36.080" v="127" actId="680"/>
        <pc:sldMkLst>
          <pc:docMk/>
          <pc:sldMk cId="1375441359" sldId="1877"/>
        </pc:sldMkLst>
      </pc:sldChg>
      <pc:sldChg chg="new">
        <pc:chgData name="Sara Hodgson Brown" userId="55abe0ab-6bea-4dc8-9867-e8721f5c6272" providerId="ADAL" clId="{F819B58C-38D5-4C7F-A89A-B3CF609B4B0F}" dt="2024-12-11T15:04:38.404" v="128" actId="680"/>
        <pc:sldMkLst>
          <pc:docMk/>
          <pc:sldMk cId="3203148435" sldId="1878"/>
        </pc:sldMkLst>
      </pc:sldChg>
      <pc:sldChg chg="new">
        <pc:chgData name="Sara Hodgson Brown" userId="55abe0ab-6bea-4dc8-9867-e8721f5c6272" providerId="ADAL" clId="{F819B58C-38D5-4C7F-A89A-B3CF609B4B0F}" dt="2024-12-11T15:04:41.358" v="129" actId="680"/>
        <pc:sldMkLst>
          <pc:docMk/>
          <pc:sldMk cId="2617666688" sldId="1879"/>
        </pc:sldMkLst>
      </pc:sldChg>
      <pc:sldChg chg="addSp delSp modSp new mod modAnim">
        <pc:chgData name="Sara Hodgson Brown" userId="55abe0ab-6bea-4dc8-9867-e8721f5c6272" providerId="ADAL" clId="{F819B58C-38D5-4C7F-A89A-B3CF609B4B0F}" dt="2025-01-02T08:24:05.021" v="1166" actId="931"/>
        <pc:sldMkLst>
          <pc:docMk/>
          <pc:sldMk cId="4199447570" sldId="1880"/>
        </pc:sldMkLst>
      </pc:sldChg>
      <pc:sldChg chg="delSp modSp new mod">
        <pc:chgData name="Sara Hodgson Brown" userId="55abe0ab-6bea-4dc8-9867-e8721f5c6272" providerId="ADAL" clId="{F819B58C-38D5-4C7F-A89A-B3CF609B4B0F}" dt="2024-12-16T08:00:48.808" v="784" actId="478"/>
        <pc:sldMkLst>
          <pc:docMk/>
          <pc:sldMk cId="530267984" sldId="1881"/>
        </pc:sldMkLst>
      </pc:sldChg>
      <pc:sldChg chg="modSp new mod">
        <pc:chgData name="Sara Hodgson Brown" userId="55abe0ab-6bea-4dc8-9867-e8721f5c6272" providerId="ADAL" clId="{F819B58C-38D5-4C7F-A89A-B3CF609B4B0F}" dt="2024-12-16T08:05:10.614" v="883" actId="14100"/>
        <pc:sldMkLst>
          <pc:docMk/>
          <pc:sldMk cId="3227971034" sldId="1882"/>
        </pc:sldMkLst>
      </pc:sldChg>
      <pc:sldChg chg="addSp delSp modSp new mod modAnim">
        <pc:chgData name="Sara Hodgson Brown" userId="55abe0ab-6bea-4dc8-9867-e8721f5c6272" providerId="ADAL" clId="{F819B58C-38D5-4C7F-A89A-B3CF609B4B0F}" dt="2025-01-02T08:27:19.586" v="1173" actId="478"/>
        <pc:sldMkLst>
          <pc:docMk/>
          <pc:sldMk cId="1297916338" sldId="1883"/>
        </pc:sldMkLst>
      </pc:sldChg>
      <pc:sldChg chg="new">
        <pc:chgData name="Sara Hodgson Brown" userId="55abe0ab-6bea-4dc8-9867-e8721f5c6272" providerId="ADAL" clId="{F819B58C-38D5-4C7F-A89A-B3CF609B4B0F}" dt="2024-12-11T15:05:18.589" v="134" actId="680"/>
        <pc:sldMkLst>
          <pc:docMk/>
          <pc:sldMk cId="3713251053" sldId="1884"/>
        </pc:sldMkLst>
      </pc:sldChg>
      <pc:sldChg chg="new">
        <pc:chgData name="Sara Hodgson Brown" userId="55abe0ab-6bea-4dc8-9867-e8721f5c6272" providerId="ADAL" clId="{F819B58C-38D5-4C7F-A89A-B3CF609B4B0F}" dt="2024-12-11T15:05:22.511" v="135" actId="680"/>
        <pc:sldMkLst>
          <pc:docMk/>
          <pc:sldMk cId="3665375356" sldId="1885"/>
        </pc:sldMkLst>
      </pc:sldChg>
      <pc:sldChg chg="new">
        <pc:chgData name="Sara Hodgson Brown" userId="55abe0ab-6bea-4dc8-9867-e8721f5c6272" providerId="ADAL" clId="{F819B58C-38D5-4C7F-A89A-B3CF609B4B0F}" dt="2024-12-11T15:05:25.937" v="136" actId="680"/>
        <pc:sldMkLst>
          <pc:docMk/>
          <pc:sldMk cId="3207880064" sldId="1886"/>
        </pc:sldMkLst>
      </pc:sldChg>
      <pc:sldChg chg="new">
        <pc:chgData name="Sara Hodgson Brown" userId="55abe0ab-6bea-4dc8-9867-e8721f5c6272" providerId="ADAL" clId="{F819B58C-38D5-4C7F-A89A-B3CF609B4B0F}" dt="2024-12-11T15:05:29.629" v="137" actId="680"/>
        <pc:sldMkLst>
          <pc:docMk/>
          <pc:sldMk cId="1546692302" sldId="1887"/>
        </pc:sldMkLst>
      </pc:sldChg>
      <pc:sldChg chg="new del">
        <pc:chgData name="Sara Hodgson Brown" userId="55abe0ab-6bea-4dc8-9867-e8721f5c6272" providerId="ADAL" clId="{F819B58C-38D5-4C7F-A89A-B3CF609B4B0F}" dt="2024-12-30T11:37:33.727" v="1149" actId="47"/>
        <pc:sldMkLst>
          <pc:docMk/>
          <pc:sldMk cId="1111218524" sldId="1888"/>
        </pc:sldMkLst>
      </pc:sldChg>
      <pc:sldChg chg="new del">
        <pc:chgData name="Sara Hodgson Brown" userId="55abe0ab-6bea-4dc8-9867-e8721f5c6272" providerId="ADAL" clId="{F819B58C-38D5-4C7F-A89A-B3CF609B4B0F}" dt="2024-12-11T15:27:57.145" v="433" actId="47"/>
        <pc:sldMkLst>
          <pc:docMk/>
          <pc:sldMk cId="3776200892" sldId="1889"/>
        </pc:sldMkLst>
      </pc:sldChg>
      <pc:sldChg chg="addSp delSp modSp new mod chgLayout">
        <pc:chgData name="Sara Hodgson Brown" userId="55abe0ab-6bea-4dc8-9867-e8721f5c6272" providerId="ADAL" clId="{F819B58C-38D5-4C7F-A89A-B3CF609B4B0F}" dt="2025-01-02T09:11:25.281" v="1286" actId="6264"/>
        <pc:sldMkLst>
          <pc:docMk/>
          <pc:sldMk cId="2100218685" sldId="1890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3047439903" sldId="1891"/>
        </pc:sldMkLst>
      </pc:sldChg>
      <pc:sldChg chg="new del">
        <pc:chgData name="Sara Hodgson Brown" userId="55abe0ab-6bea-4dc8-9867-e8721f5c6272" providerId="ADAL" clId="{F819B58C-38D5-4C7F-A89A-B3CF609B4B0F}" dt="2024-12-11T15:38:29.750" v="464" actId="47"/>
        <pc:sldMkLst>
          <pc:docMk/>
          <pc:sldMk cId="4214931379" sldId="1891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2101393279" sldId="1892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1817810692" sldId="1893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4266608207" sldId="1894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1800355838" sldId="1895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3032864185" sldId="1896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3718979465" sldId="1897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3702176734" sldId="1898"/>
        </pc:sldMkLst>
      </pc:sldChg>
      <pc:sldChg chg="new del">
        <pc:chgData name="Sara Hodgson Brown" userId="55abe0ab-6bea-4dc8-9867-e8721f5c6272" providerId="ADAL" clId="{F819B58C-38D5-4C7F-A89A-B3CF609B4B0F}" dt="2024-12-11T15:43:14.592" v="505" actId="47"/>
        <pc:sldMkLst>
          <pc:docMk/>
          <pc:sldMk cId="1520441579" sldId="1899"/>
        </pc:sldMkLst>
      </pc:sldChg>
      <pc:sldChg chg="new ord">
        <pc:chgData name="Sara Hodgson Brown" userId="55abe0ab-6bea-4dc8-9867-e8721f5c6272" providerId="ADAL" clId="{F819B58C-38D5-4C7F-A89A-B3CF609B4B0F}" dt="2024-12-11T15:44:10.305" v="509"/>
        <pc:sldMkLst>
          <pc:docMk/>
          <pc:sldMk cId="2311393223" sldId="1899"/>
        </pc:sldMkLst>
      </pc:sldChg>
      <pc:sldChg chg="new">
        <pc:chgData name="Sara Hodgson Brown" userId="55abe0ab-6bea-4dc8-9867-e8721f5c6272" providerId="ADAL" clId="{F819B58C-38D5-4C7F-A89A-B3CF609B4B0F}" dt="2024-12-11T15:44:23.648" v="510" actId="680"/>
        <pc:sldMkLst>
          <pc:docMk/>
          <pc:sldMk cId="976361908" sldId="1900"/>
        </pc:sldMkLst>
      </pc:sldChg>
      <pc:sldChg chg="new del">
        <pc:chgData name="Sara Hodgson Brown" userId="55abe0ab-6bea-4dc8-9867-e8721f5c6272" providerId="ADAL" clId="{F819B58C-38D5-4C7F-A89A-B3CF609B4B0F}" dt="2024-12-11T15:43:17.506" v="506" actId="47"/>
        <pc:sldMkLst>
          <pc:docMk/>
          <pc:sldMk cId="2375489031" sldId="1900"/>
        </pc:sldMkLst>
      </pc:sldChg>
      <pc:sldChg chg="new">
        <pc:chgData name="Sara Hodgson Brown" userId="55abe0ab-6bea-4dc8-9867-e8721f5c6272" providerId="ADAL" clId="{F819B58C-38D5-4C7F-A89A-B3CF609B4B0F}" dt="2024-12-11T15:44:30.194" v="511" actId="680"/>
        <pc:sldMkLst>
          <pc:docMk/>
          <pc:sldMk cId="1087220404" sldId="1901"/>
        </pc:sldMkLst>
      </pc:sldChg>
      <pc:sldChg chg="new">
        <pc:chgData name="Sara Hodgson Brown" userId="55abe0ab-6bea-4dc8-9867-e8721f5c6272" providerId="ADAL" clId="{F819B58C-38D5-4C7F-A89A-B3CF609B4B0F}" dt="2024-12-11T15:44:38.552" v="512" actId="680"/>
        <pc:sldMkLst>
          <pc:docMk/>
          <pc:sldMk cId="3633684164" sldId="1902"/>
        </pc:sldMkLst>
      </pc:sldChg>
      <pc:sldChg chg="addSp modSp new">
        <pc:chgData name="Sara Hodgson Brown" userId="55abe0ab-6bea-4dc8-9867-e8721f5c6272" providerId="ADAL" clId="{F819B58C-38D5-4C7F-A89A-B3CF609B4B0F}" dt="2024-12-16T09:06:21.833" v="893"/>
        <pc:sldMkLst>
          <pc:docMk/>
          <pc:sldMk cId="720600362" sldId="1904"/>
        </pc:sldMkLst>
      </pc:sldChg>
      <pc:sldChg chg="addSp delSp modSp new del mod">
        <pc:chgData name="Sara Hodgson Brown" userId="55abe0ab-6bea-4dc8-9867-e8721f5c6272" providerId="ADAL" clId="{F819B58C-38D5-4C7F-A89A-B3CF609B4B0F}" dt="2024-12-16T09:07:33.103" v="897" actId="47"/>
        <pc:sldMkLst>
          <pc:docMk/>
          <pc:sldMk cId="2055134551" sldId="1905"/>
        </pc:sldMkLst>
      </pc:sldChg>
      <pc:sldChg chg="new">
        <pc:chgData name="Sara Hodgson Brown" userId="55abe0ab-6bea-4dc8-9867-e8721f5c6272" providerId="ADAL" clId="{F819B58C-38D5-4C7F-A89A-B3CF609B4B0F}" dt="2024-12-16T09:23:36.747" v="1014" actId="680"/>
        <pc:sldMkLst>
          <pc:docMk/>
          <pc:sldMk cId="4175649872" sldId="1905"/>
        </pc:sldMkLst>
      </pc:sldChg>
      <pc:sldChg chg="new">
        <pc:chgData name="Sara Hodgson Brown" userId="55abe0ab-6bea-4dc8-9867-e8721f5c6272" providerId="ADAL" clId="{F819B58C-38D5-4C7F-A89A-B3CF609B4B0F}" dt="2024-12-30T11:37:40.090" v="1150" actId="680"/>
        <pc:sldMkLst>
          <pc:docMk/>
          <pc:sldMk cId="1085438819" sldId="1906"/>
        </pc:sldMkLst>
      </pc:sldChg>
      <pc:sldChg chg="new">
        <pc:chgData name="Sara Hodgson Brown" userId="55abe0ab-6bea-4dc8-9867-e8721f5c6272" providerId="ADAL" clId="{F819B58C-38D5-4C7F-A89A-B3CF609B4B0F}" dt="2024-12-30T11:37:42.954" v="1151" actId="680"/>
        <pc:sldMkLst>
          <pc:docMk/>
          <pc:sldMk cId="3396458891" sldId="1907"/>
        </pc:sldMkLst>
      </pc:sldChg>
      <pc:sldMasterChg chg="addSldLayout modSldLayout sldLayoutOrd">
        <pc:chgData name="Sara Hodgson Brown" userId="55abe0ab-6bea-4dc8-9867-e8721f5c6272" providerId="ADAL" clId="{F819B58C-38D5-4C7F-A89A-B3CF609B4B0F}" dt="2025-01-06T09:39:57.874" v="1305"/>
        <pc:sldMasterMkLst>
          <pc:docMk/>
          <pc:sldMasterMk cId="2142349000" sldId="2147486213"/>
        </pc:sldMasterMkLst>
        <pc:sldLayoutChg chg="ord">
          <pc:chgData name="Sara Hodgson Brown" userId="55abe0ab-6bea-4dc8-9867-e8721f5c6272" providerId="ADAL" clId="{F819B58C-38D5-4C7F-A89A-B3CF609B4B0F}" dt="2024-12-11T13:46:33.070" v="0" actId="20578"/>
          <pc:sldLayoutMkLst>
            <pc:docMk/>
            <pc:sldMasterMk cId="2142349000" sldId="2147486213"/>
            <pc:sldLayoutMk cId="2706094951" sldId="2147486247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5-01-02T09:11:18.468" v="1285" actId="1076"/>
          <pc:sldLayoutMkLst>
            <pc:docMk/>
            <pc:sldMasterMk cId="2142349000" sldId="2147486213"/>
            <pc:sldLayoutMk cId="1753042030" sldId="2147486252"/>
          </pc:sldLayoutMkLst>
        </pc:sldLayoutChg>
        <pc:sldLayoutChg chg="addSp modSp mod">
          <pc:chgData name="Sara Hodgson Brown" userId="55abe0ab-6bea-4dc8-9867-e8721f5c6272" providerId="ADAL" clId="{F819B58C-38D5-4C7F-A89A-B3CF609B4B0F}" dt="2025-01-02T09:11:52.977" v="1291"/>
          <pc:sldLayoutMkLst>
            <pc:docMk/>
            <pc:sldMasterMk cId="2142349000" sldId="2147486213"/>
            <pc:sldLayoutMk cId="2335424289" sldId="2147486259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16T09:05:39.933" v="890" actId="1076"/>
          <pc:sldLayoutMkLst>
            <pc:docMk/>
            <pc:sldMasterMk cId="2142349000" sldId="2147486213"/>
            <pc:sldLayoutMk cId="2255152681" sldId="2147486261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23T13:04:54.444" v="1054" actId="478"/>
          <pc:sldLayoutMkLst>
            <pc:docMk/>
            <pc:sldMasterMk cId="2142349000" sldId="2147486213"/>
            <pc:sldLayoutMk cId="1005810749" sldId="2147486262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5-01-06T09:19:24.224" v="1303"/>
          <pc:sldLayoutMkLst>
            <pc:docMk/>
            <pc:sldMasterMk cId="2142349000" sldId="2147486213"/>
            <pc:sldLayoutMk cId="3085053887" sldId="2147486263"/>
          </pc:sldLayoutMkLst>
        </pc:sldLayoutChg>
        <pc:sldLayoutChg chg="addSp modSp mod">
          <pc:chgData name="Sara Hodgson Brown" userId="55abe0ab-6bea-4dc8-9867-e8721f5c6272" providerId="ADAL" clId="{F819B58C-38D5-4C7F-A89A-B3CF609B4B0F}" dt="2025-01-02T09:12:12.989" v="1295" actId="1076"/>
          <pc:sldLayoutMkLst>
            <pc:docMk/>
            <pc:sldMasterMk cId="2142349000" sldId="2147486213"/>
            <pc:sldLayoutMk cId="3246460953" sldId="2147486264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30T11:24:37.712" v="1146" actId="20577"/>
          <pc:sldLayoutMkLst>
            <pc:docMk/>
            <pc:sldMasterMk cId="2142349000" sldId="2147486213"/>
            <pc:sldLayoutMk cId="3533410887" sldId="2147486265"/>
          </pc:sldLayoutMkLst>
        </pc:sldLayoutChg>
        <pc:sldLayoutChg chg="delSp mod">
          <pc:chgData name="Sara Hodgson Brown" userId="55abe0ab-6bea-4dc8-9867-e8721f5c6272" providerId="ADAL" clId="{F819B58C-38D5-4C7F-A89A-B3CF609B4B0F}" dt="2024-12-11T13:57:15.897" v="92" actId="478"/>
          <pc:sldLayoutMkLst>
            <pc:docMk/>
            <pc:sldMasterMk cId="2142349000" sldId="2147486213"/>
            <pc:sldLayoutMk cId="4048772754" sldId="2147486274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3:57:22.081" v="94" actId="14100"/>
          <pc:sldLayoutMkLst>
            <pc:docMk/>
            <pc:sldMasterMk cId="2142349000" sldId="2147486213"/>
            <pc:sldLayoutMk cId="3466744274" sldId="2147486276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3:57:26.167" v="96" actId="14100"/>
          <pc:sldLayoutMkLst>
            <pc:docMk/>
            <pc:sldMasterMk cId="2142349000" sldId="2147486213"/>
            <pc:sldLayoutMk cId="1271353110" sldId="2147486277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3:57:30.793" v="98" actId="14100"/>
          <pc:sldLayoutMkLst>
            <pc:docMk/>
            <pc:sldMasterMk cId="2142349000" sldId="2147486213"/>
            <pc:sldLayoutMk cId="258439324" sldId="2147486278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3:57:37.569" v="100" actId="14100"/>
          <pc:sldLayoutMkLst>
            <pc:docMk/>
            <pc:sldMasterMk cId="2142349000" sldId="2147486213"/>
            <pc:sldLayoutMk cId="2166776626" sldId="2147486280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3:57:42.315" v="102" actId="14100"/>
          <pc:sldLayoutMkLst>
            <pc:docMk/>
            <pc:sldMasterMk cId="2142349000" sldId="2147486213"/>
            <pc:sldLayoutMk cId="3958260418" sldId="2147486281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3:57:48.013" v="104" actId="14100"/>
          <pc:sldLayoutMkLst>
            <pc:docMk/>
            <pc:sldMasterMk cId="2142349000" sldId="2147486213"/>
            <pc:sldLayoutMk cId="54377568" sldId="2147486282"/>
          </pc:sldLayoutMkLst>
        </pc:sldLayoutChg>
        <pc:sldLayoutChg chg="modSp mod">
          <pc:chgData name="Sara Hodgson Brown" userId="55abe0ab-6bea-4dc8-9867-e8721f5c6272" providerId="ADAL" clId="{F819B58C-38D5-4C7F-A89A-B3CF609B4B0F}" dt="2025-01-05T14:14:36.394" v="1299" actId="20577"/>
          <pc:sldLayoutMkLst>
            <pc:docMk/>
            <pc:sldMasterMk cId="2142349000" sldId="2147486213"/>
            <pc:sldLayoutMk cId="897924494" sldId="2147486290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16T07:56:07.990" v="730" actId="20577"/>
          <pc:sldLayoutMkLst>
            <pc:docMk/>
            <pc:sldMasterMk cId="2142349000" sldId="2147486213"/>
            <pc:sldLayoutMk cId="1756977528" sldId="2147486295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16T09:09:50.691" v="1013" actId="20577"/>
          <pc:sldLayoutMkLst>
            <pc:docMk/>
            <pc:sldMasterMk cId="2142349000" sldId="2147486213"/>
            <pc:sldLayoutMk cId="2806216286" sldId="2147486296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16T08:04:19.763" v="881" actId="20577"/>
          <pc:sldLayoutMkLst>
            <pc:docMk/>
            <pc:sldMasterMk cId="2142349000" sldId="2147486213"/>
            <pc:sldLayoutMk cId="3897531194" sldId="2147486298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5-01-06T09:19:16.345" v="1301"/>
          <pc:sldLayoutMkLst>
            <pc:docMk/>
            <pc:sldMasterMk cId="2142349000" sldId="2147486213"/>
            <pc:sldLayoutMk cId="2016682640" sldId="2147486299"/>
          </pc:sldLayoutMkLst>
        </pc:sldLayoutChg>
        <pc:sldLayoutChg chg="modSp mod">
          <pc:chgData name="Sara Hodgson Brown" userId="55abe0ab-6bea-4dc8-9867-e8721f5c6272" providerId="ADAL" clId="{F819B58C-38D5-4C7F-A89A-B3CF609B4B0F}" dt="2024-12-11T15:50:43.109" v="565" actId="20577"/>
          <pc:sldLayoutMkLst>
            <pc:docMk/>
            <pc:sldMasterMk cId="2142349000" sldId="2147486213"/>
            <pc:sldLayoutMk cId="1710864771" sldId="2147486302"/>
          </pc:sldLayoutMkLst>
        </pc:sldLayoutChg>
        <pc:sldLayoutChg chg="delSp mod">
          <pc:chgData name="Sara Hodgson Brown" userId="55abe0ab-6bea-4dc8-9867-e8721f5c6272" providerId="ADAL" clId="{F819B58C-38D5-4C7F-A89A-B3CF609B4B0F}" dt="2024-12-11T13:52:56.730" v="50" actId="478"/>
          <pc:sldLayoutMkLst>
            <pc:docMk/>
            <pc:sldMasterMk cId="2142349000" sldId="2147486213"/>
            <pc:sldLayoutMk cId="1789501669" sldId="2147486304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5:31:36.114" v="455" actId="20577"/>
          <pc:sldLayoutMkLst>
            <pc:docMk/>
            <pc:sldMasterMk cId="2142349000" sldId="2147486213"/>
            <pc:sldLayoutMk cId="4130094558" sldId="2147486305"/>
          </pc:sldLayoutMkLst>
        </pc:sldLayoutChg>
        <pc:sldLayoutChg chg="delSp modSp mod">
          <pc:chgData name="Sara Hodgson Brown" userId="55abe0ab-6bea-4dc8-9867-e8721f5c6272" providerId="ADAL" clId="{F819B58C-38D5-4C7F-A89A-B3CF609B4B0F}" dt="2025-01-02T08:41:04.493" v="1262" actId="20577"/>
          <pc:sldLayoutMkLst>
            <pc:docMk/>
            <pc:sldMasterMk cId="2142349000" sldId="2147486213"/>
            <pc:sldLayoutMk cId="1574279315" sldId="2147486306"/>
          </pc:sldLayoutMkLst>
        </pc:sldLayoutChg>
        <pc:sldLayoutChg chg="addSp delSp modSp mod">
          <pc:chgData name="Sara Hodgson Brown" userId="55abe0ab-6bea-4dc8-9867-e8721f5c6272" providerId="ADAL" clId="{F819B58C-38D5-4C7F-A89A-B3CF609B4B0F}" dt="2024-12-11T15:29:59.623" v="439"/>
          <pc:sldLayoutMkLst>
            <pc:docMk/>
            <pc:sldMasterMk cId="2142349000" sldId="2147486213"/>
            <pc:sldLayoutMk cId="3612211130" sldId="2147486307"/>
          </pc:sldLayoutMkLst>
        </pc:sldLayoutChg>
        <pc:sldLayoutChg chg="addSp modSp mod ord">
          <pc:chgData name="Sara Hodgson Brown" userId="55abe0ab-6bea-4dc8-9867-e8721f5c6272" providerId="ADAL" clId="{F819B58C-38D5-4C7F-A89A-B3CF609B4B0F}" dt="2024-12-30T11:26:20.323" v="1147"/>
          <pc:sldLayoutMkLst>
            <pc:docMk/>
            <pc:sldMasterMk cId="2142349000" sldId="2147486213"/>
            <pc:sldLayoutMk cId="3221394993" sldId="2147486333"/>
          </pc:sldLayoutMkLst>
        </pc:sldLayoutChg>
        <pc:sldLayoutChg chg="addSp delSp modSp mod ord">
          <pc:chgData name="Sara Hodgson Brown" userId="55abe0ab-6bea-4dc8-9867-e8721f5c6272" providerId="ADAL" clId="{F819B58C-38D5-4C7F-A89A-B3CF609B4B0F}" dt="2025-01-06T09:39:57.874" v="1305"/>
          <pc:sldLayoutMkLst>
            <pc:docMk/>
            <pc:sldMasterMk cId="2142349000" sldId="2147486213"/>
            <pc:sldLayoutMk cId="3222449363" sldId="2147486334"/>
          </pc:sldLayoutMkLst>
        </pc:sldLayoutChg>
        <pc:sldLayoutChg chg="addSp modSp mod ord">
          <pc:chgData name="Sara Hodgson Brown" userId="55abe0ab-6bea-4dc8-9867-e8721f5c6272" providerId="ADAL" clId="{F819B58C-38D5-4C7F-A89A-B3CF609B4B0F}" dt="2025-01-06T09:39:35.276" v="1304"/>
          <pc:sldLayoutMkLst>
            <pc:docMk/>
            <pc:sldMasterMk cId="2142349000" sldId="2147486213"/>
            <pc:sldLayoutMk cId="1682913885" sldId="2147486335"/>
          </pc:sldLayoutMkLst>
        </pc:sldLayoutChg>
        <pc:sldLayoutChg chg="addSp delSp modSp add mod replId modTransition">
          <pc:chgData name="Sara Hodgson Brown" userId="55abe0ab-6bea-4dc8-9867-e8721f5c6272" providerId="ADAL" clId="{F819B58C-38D5-4C7F-A89A-B3CF609B4B0F}" dt="2024-12-11T15:29:15.882" v="437"/>
          <pc:sldLayoutMkLst>
            <pc:docMk/>
            <pc:sldMasterMk cId="2142349000" sldId="2147486213"/>
            <pc:sldLayoutMk cId="1261730124" sldId="2147486359"/>
          </pc:sldLayoutMkLst>
        </pc:sldLayoutChg>
        <pc:sldLayoutChg chg="addSp delSp modSp add mod modTransition">
          <pc:chgData name="Sara Hodgson Brown" userId="55abe0ab-6bea-4dc8-9867-e8721f5c6272" providerId="ADAL" clId="{F819B58C-38D5-4C7F-A89A-B3CF609B4B0F}" dt="2024-12-23T13:04:30.271" v="1043"/>
          <pc:sldLayoutMkLst>
            <pc:docMk/>
            <pc:sldMasterMk cId="2142349000" sldId="2147486213"/>
            <pc:sldLayoutMk cId="1574260813" sldId="2147486363"/>
          </pc:sldLayoutMkLst>
        </pc:sldLayoutChg>
        <pc:sldLayoutChg chg="add mod modTransition">
          <pc:chgData name="Sara Hodgson Brown" userId="55abe0ab-6bea-4dc8-9867-e8721f5c6272" providerId="ADAL" clId="{F819B58C-38D5-4C7F-A89A-B3CF609B4B0F}" dt="2024-12-16T09:05:06.202" v="886" actId="2890"/>
          <pc:sldLayoutMkLst>
            <pc:docMk/>
            <pc:sldMasterMk cId="2142349000" sldId="2147486213"/>
            <pc:sldLayoutMk cId="239828448" sldId="2147486364"/>
          </pc:sldLayoutMkLst>
        </pc:sldLayoutChg>
        <pc:sldLayoutChg chg="modSp">
          <pc:chgData name="Sara Hodgson Brown" userId="55abe0ab-6bea-4dc8-9867-e8721f5c6272" providerId="ADAL" clId="{F819B58C-38D5-4C7F-A89A-B3CF609B4B0F}" dt="2025-01-02T08:34:19.274" v="1205" actId="20577"/>
          <pc:sldLayoutMkLst>
            <pc:docMk/>
            <pc:sldMasterMk cId="2142349000" sldId="2147486213"/>
            <pc:sldLayoutMk cId="148244377" sldId="2147486367"/>
          </pc:sldLayoutMkLst>
        </pc:sldLayoutChg>
      </pc:sldMasterChg>
      <pc:sldMasterChg chg="addSldLayout modSldLayout sldLayoutOrd">
        <pc:chgData name="Sara Hodgson Brown" userId="55abe0ab-6bea-4dc8-9867-e8721f5c6272" providerId="ADAL" clId="{F819B58C-38D5-4C7F-A89A-B3CF609B4B0F}" dt="2025-01-02T08:39:24.027" v="1237" actId="478"/>
        <pc:sldMasterMkLst>
          <pc:docMk/>
          <pc:sldMasterMk cId="852691660" sldId="2147486308"/>
        </pc:sldMasterMkLst>
        <pc:sldLayoutChg chg="addSp delSp modSp mod">
          <pc:chgData name="Sara Hodgson Brown" userId="55abe0ab-6bea-4dc8-9867-e8721f5c6272" providerId="ADAL" clId="{F819B58C-38D5-4C7F-A89A-B3CF609B4B0F}" dt="2024-12-11T14:05:21.544" v="111" actId="21"/>
          <pc:sldLayoutMkLst>
            <pc:docMk/>
            <pc:sldMasterMk cId="2142349000" sldId="2147486213"/>
            <pc:sldLayoutMk cId="3221394993" sldId="2147486333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5:26:32.660" v="432" actId="14100"/>
          <pc:sldLayoutMkLst>
            <pc:docMk/>
            <pc:sldMasterMk cId="2142349000" sldId="2147486213"/>
            <pc:sldLayoutMk cId="911685863" sldId="2147486344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5:26:27.619" v="430" actId="14100"/>
          <pc:sldLayoutMkLst>
            <pc:docMk/>
            <pc:sldMasterMk cId="2142349000" sldId="2147486213"/>
            <pc:sldLayoutMk cId="3069027578" sldId="2147486345"/>
          </pc:sldLayoutMkLst>
        </pc:sldLayoutChg>
        <pc:sldLayoutChg chg="delSp modSp mod">
          <pc:chgData name="Sara Hodgson Brown" userId="55abe0ab-6bea-4dc8-9867-e8721f5c6272" providerId="ADAL" clId="{F819B58C-38D5-4C7F-A89A-B3CF609B4B0F}" dt="2024-12-11T15:26:13.944" v="428" actId="14100"/>
          <pc:sldLayoutMkLst>
            <pc:docMk/>
            <pc:sldMasterMk cId="2142349000" sldId="2147486213"/>
            <pc:sldLayoutMk cId="3418981947" sldId="2147486346"/>
          </pc:sldLayoutMkLst>
        </pc:sldLayoutChg>
        <pc:sldLayoutChg chg="addSp delSp modSp mod delAnim modAnim">
          <pc:chgData name="Sara Hodgson Brown" userId="55abe0ab-6bea-4dc8-9867-e8721f5c6272" providerId="ADAL" clId="{F819B58C-38D5-4C7F-A89A-B3CF609B4B0F}" dt="2025-01-02T08:39:24.027" v="1237" actId="478"/>
          <pc:sldLayoutMkLst>
            <pc:docMk/>
            <pc:sldMasterMk cId="852691660" sldId="2147486308"/>
            <pc:sldLayoutMk cId="1223622461" sldId="2147486347"/>
          </pc:sldLayoutMkLst>
        </pc:sldLayoutChg>
        <pc:sldLayoutChg chg="addSp delSp modSp add mod modTransition">
          <pc:chgData name="Sara Hodgson Brown" userId="55abe0ab-6bea-4dc8-9867-e8721f5c6272" providerId="ADAL" clId="{F819B58C-38D5-4C7F-A89A-B3CF609B4B0F}" dt="2024-12-11T15:19:07.678" v="319" actId="20577"/>
          <pc:sldLayoutMkLst>
            <pc:docMk/>
            <pc:sldMasterMk cId="2142349000" sldId="2147486213"/>
            <pc:sldLayoutMk cId="25826060" sldId="2147486350"/>
          </pc:sldLayoutMkLst>
        </pc:sldLayoutChg>
        <pc:sldLayoutChg chg="addSp modSp add mod modTransition">
          <pc:chgData name="Sara Hodgson Brown" userId="55abe0ab-6bea-4dc8-9867-e8721f5c6272" providerId="ADAL" clId="{F819B58C-38D5-4C7F-A89A-B3CF609B4B0F}" dt="2024-12-11T15:19:14.156" v="320"/>
          <pc:sldLayoutMkLst>
            <pc:docMk/>
            <pc:sldMasterMk cId="2142349000" sldId="2147486213"/>
            <pc:sldLayoutMk cId="1794059447" sldId="2147486351"/>
          </pc:sldLayoutMkLst>
        </pc:sldLayoutChg>
        <pc:sldLayoutChg chg="modSp add mod modTransition">
          <pc:chgData name="Sara Hodgson Brown" userId="55abe0ab-6bea-4dc8-9867-e8721f5c6272" providerId="ADAL" clId="{F819B58C-38D5-4C7F-A89A-B3CF609B4B0F}" dt="2024-12-11T15:20:14.367" v="351" actId="20577"/>
          <pc:sldLayoutMkLst>
            <pc:docMk/>
            <pc:sldMasterMk cId="2142349000" sldId="2147486213"/>
            <pc:sldLayoutMk cId="1308419636" sldId="2147486352"/>
          </pc:sldLayoutMkLst>
        </pc:sldLayoutChg>
        <pc:sldLayoutChg chg="modSp add mod modTransition">
          <pc:chgData name="Sara Hodgson Brown" userId="55abe0ab-6bea-4dc8-9867-e8721f5c6272" providerId="ADAL" clId="{F819B58C-38D5-4C7F-A89A-B3CF609B4B0F}" dt="2024-12-11T15:20:28.022" v="366" actId="20577"/>
          <pc:sldLayoutMkLst>
            <pc:docMk/>
            <pc:sldMasterMk cId="2142349000" sldId="2147486213"/>
            <pc:sldLayoutMk cId="1583153978" sldId="2147486353"/>
          </pc:sldLayoutMkLst>
        </pc:sldLayoutChg>
        <pc:sldLayoutChg chg="modSp add mod modTransition">
          <pc:chgData name="Sara Hodgson Brown" userId="55abe0ab-6bea-4dc8-9867-e8721f5c6272" providerId="ADAL" clId="{F819B58C-38D5-4C7F-A89A-B3CF609B4B0F}" dt="2024-12-11T15:48:59.951" v="545" actId="20577"/>
          <pc:sldLayoutMkLst>
            <pc:docMk/>
            <pc:sldMasterMk cId="2142349000" sldId="2147486213"/>
            <pc:sldLayoutMk cId="1134000243" sldId="2147486354"/>
          </pc:sldLayoutMkLst>
        </pc:sldLayoutChg>
        <pc:sldLayoutChg chg="modSp add mod ord modTransition">
          <pc:chgData name="Sara Hodgson Brown" userId="55abe0ab-6bea-4dc8-9867-e8721f5c6272" providerId="ADAL" clId="{F819B58C-38D5-4C7F-A89A-B3CF609B4B0F}" dt="2024-12-11T15:21:49.162" v="386" actId="20578"/>
          <pc:sldLayoutMkLst>
            <pc:docMk/>
            <pc:sldMasterMk cId="2142349000" sldId="2147486213"/>
            <pc:sldLayoutMk cId="2001464414" sldId="2147486355"/>
          </pc:sldLayoutMkLst>
        </pc:sldLayoutChg>
        <pc:sldLayoutChg chg="modSp add mod ord modTransition">
          <pc:chgData name="Sara Hodgson Brown" userId="55abe0ab-6bea-4dc8-9867-e8721f5c6272" providerId="ADAL" clId="{F819B58C-38D5-4C7F-A89A-B3CF609B4B0F}" dt="2024-12-11T15:22:17.799" v="393" actId="20578"/>
          <pc:sldLayoutMkLst>
            <pc:docMk/>
            <pc:sldMasterMk cId="2142349000" sldId="2147486213"/>
            <pc:sldLayoutMk cId="1306465533" sldId="2147486356"/>
          </pc:sldLayoutMkLst>
        </pc:sldLayoutChg>
        <pc:sldLayoutChg chg="modSp add mod ord modTransition">
          <pc:chgData name="Sara Hodgson Brown" userId="55abe0ab-6bea-4dc8-9867-e8721f5c6272" providerId="ADAL" clId="{F819B58C-38D5-4C7F-A89A-B3CF609B4B0F}" dt="2024-12-11T15:40:30.976" v="477" actId="20577"/>
          <pc:sldLayoutMkLst>
            <pc:docMk/>
            <pc:sldMasterMk cId="2142349000" sldId="2147486213"/>
            <pc:sldLayoutMk cId="4113782116" sldId="2147486357"/>
          </pc:sldLayoutMkLst>
        </pc:sldLayoutChg>
        <pc:sldLayoutChg chg="modSp add mod modTransition">
          <pc:chgData name="Sara Hodgson Brown" userId="55abe0ab-6bea-4dc8-9867-e8721f5c6272" providerId="ADAL" clId="{F819B58C-38D5-4C7F-A89A-B3CF609B4B0F}" dt="2024-12-11T15:48:49.438" v="543" actId="20577"/>
          <pc:sldLayoutMkLst>
            <pc:docMk/>
            <pc:sldMasterMk cId="2142349000" sldId="2147486213"/>
            <pc:sldLayoutMk cId="3350941454" sldId="2147486358"/>
          </pc:sldLayoutMkLst>
        </pc:sldLayoutChg>
        <pc:sldLayoutChg chg="modSp mod">
          <pc:chgData name="Sara Hodgson Brown" userId="55abe0ab-6bea-4dc8-9867-e8721f5c6272" providerId="ADAL" clId="{F819B58C-38D5-4C7F-A89A-B3CF609B4B0F}" dt="2024-12-11T15:41:08.406" v="499" actId="20577"/>
          <pc:sldLayoutMkLst>
            <pc:docMk/>
            <pc:sldMasterMk cId="2142349000" sldId="2147486213"/>
            <pc:sldLayoutMk cId="3583932377" sldId="2147486360"/>
          </pc:sldLayoutMkLst>
        </pc:sldLayoutChg>
      </pc:sldMasterChg>
    </pc:docChg>
  </pc:docChgLst>
  <pc:docChgLst>
    <pc:chgData name="Sara Hodgson Brown" userId="55abe0ab-6bea-4dc8-9867-e8721f5c6272" providerId="ADAL" clId="{B004C081-006B-A840-981D-9D762EEDDE59}"/>
    <pc:docChg chg="undo custSel modMainMaster">
      <pc:chgData name="Sara Hodgson Brown" userId="55abe0ab-6bea-4dc8-9867-e8721f5c6272" providerId="ADAL" clId="{B004C081-006B-A840-981D-9D762EEDDE59}" dt="2024-12-24T15:17:46.528" v="26" actId="1076"/>
      <pc:docMkLst>
        <pc:docMk/>
      </pc:docMkLst>
    </pc:docChg>
  </pc:docChgLst>
  <pc:docChgLst>
    <pc:chgData name="Sara Hodgson Brown" userId="S::shodgsonbrown@goodtogreatschools.org.au::55abe0ab-6bea-4dc8-9867-e8721f5c6272" providerId="AD" clId="Web-{1C88F2F6-DDAB-1034-D273-CC99AA78346C}"/>
    <pc:docChg chg="mod addSld modSld">
      <pc:chgData name="Sara Hodgson Brown" userId="S::shodgsonbrown@goodtogreatschools.org.au::55abe0ab-6bea-4dc8-9867-e8721f5c6272" providerId="AD" clId="Web-{1C88F2F6-DDAB-1034-D273-CC99AA78346C}" dt="2024-05-30T09:20:18.747" v="21"/>
      <pc:docMkLst>
        <pc:docMk/>
      </pc:docMkLst>
      <pc:sldChg chg="delSp modSp add addCm">
        <pc:chgData name="Sara Hodgson Brown" userId="S::shodgsonbrown@goodtogreatschools.org.au::55abe0ab-6bea-4dc8-9867-e8721f5c6272" providerId="AD" clId="Web-{1C88F2F6-DDAB-1034-D273-CC99AA78346C}" dt="2024-05-30T09:18:51.322" v="20" actId="20577"/>
        <pc:sldMkLst>
          <pc:docMk/>
          <pc:sldMk cId="4067663251" sldId="1818"/>
        </pc:sldMkLst>
      </pc:sldChg>
      <pc:sldChg chg="addSp delSp modSp add addAnim delAnim addCm">
        <pc:chgData name="Sara Hodgson Brown" userId="S::shodgsonbrown@goodtogreatschools.org.au::55abe0ab-6bea-4dc8-9867-e8721f5c6272" providerId="AD" clId="Web-{1C88F2F6-DDAB-1034-D273-CC99AA78346C}" dt="2024-05-30T08:45:39.839" v="17"/>
        <pc:sldMkLst>
          <pc:docMk/>
          <pc:sldMk cId="2731460725" sldId="1819"/>
        </pc:sldMkLst>
      </pc:sldChg>
      <pc:sldChg chg="modSp add addCm modCm">
        <pc:chgData name="Sara Hodgson Brown" userId="S::shodgsonbrown@goodtogreatschools.org.au::55abe0ab-6bea-4dc8-9867-e8721f5c6272" providerId="AD" clId="Web-{1C88F2F6-DDAB-1034-D273-CC99AA78346C}" dt="2024-05-30T09:20:18.747" v="21"/>
        <pc:sldMkLst>
          <pc:docMk/>
          <pc:sldMk cId="2279920447" sldId="1820"/>
        </pc:sldMkLst>
      </pc:sldChg>
    </pc:docChg>
  </pc:docChgLst>
  <pc:docChgLst>
    <pc:chgData name="Silea Rive" userId="S::srive@goodtogreatschools.org.au::891173ba-4b43-41f1-bd85-b99557e25871" providerId="AD" clId="Web-{0F95C0CB-4E2A-0E5B-88AD-5BE43F03585B}"/>
    <pc:docChg chg="delSld modSld modSection">
      <pc:chgData name="Silea Rive" userId="S::srive@goodtogreatschools.org.au::891173ba-4b43-41f1-bd85-b99557e25871" providerId="AD" clId="Web-{0F95C0CB-4E2A-0E5B-88AD-5BE43F03585B}" dt="2025-04-02T06:59:34.049" v="226"/>
      <pc:docMkLst>
        <pc:docMk/>
      </pc:docMkLst>
      <pc:sldChg chg="del">
        <pc:chgData name="Silea Rive" userId="S::srive@goodtogreatschools.org.au::891173ba-4b43-41f1-bd85-b99557e25871" providerId="AD" clId="Web-{0F95C0CB-4E2A-0E5B-88AD-5BE43F03585B}" dt="2025-04-02T06:49:55.718" v="216"/>
        <pc:sldMkLst>
          <pc:docMk/>
          <pc:sldMk cId="1040751840" sldId="277"/>
        </pc:sldMkLst>
      </pc:sldChg>
      <pc:sldChg chg="addSp delSp modSp">
        <pc:chgData name="Silea Rive" userId="S::srive@goodtogreatschools.org.au::891173ba-4b43-41f1-bd85-b99557e25871" providerId="AD" clId="Web-{0F95C0CB-4E2A-0E5B-88AD-5BE43F03585B}" dt="2025-04-02T06:59:34.049" v="226"/>
        <pc:sldMkLst>
          <pc:docMk/>
          <pc:sldMk cId="2669557169" sldId="1913"/>
        </pc:sldMkLst>
      </pc:sldChg>
      <pc:sldChg chg="modNotes">
        <pc:chgData name="Silea Rive" userId="S::srive@goodtogreatschools.org.au::891173ba-4b43-41f1-bd85-b99557e25871" providerId="AD" clId="Web-{0F95C0CB-4E2A-0E5B-88AD-5BE43F03585B}" dt="2025-04-02T06:49:17.139" v="209"/>
        <pc:sldMkLst>
          <pc:docMk/>
          <pc:sldMk cId="792613826" sldId="1933"/>
        </pc:sldMkLst>
      </pc:sldChg>
      <pc:sldChg chg="del">
        <pc:chgData name="Silea Rive" userId="S::srive@goodtogreatschools.org.au::891173ba-4b43-41f1-bd85-b99557e25871" providerId="AD" clId="Web-{0F95C0CB-4E2A-0E5B-88AD-5BE43F03585B}" dt="2025-04-02T06:49:50.577" v="215"/>
        <pc:sldMkLst>
          <pc:docMk/>
          <pc:sldMk cId="3721219711" sldId="1938"/>
        </pc:sldMkLst>
      </pc:sldChg>
      <pc:sldChg chg="modSp">
        <pc:chgData name="Silea Rive" userId="S::srive@goodtogreatschools.org.au::891173ba-4b43-41f1-bd85-b99557e25871" providerId="AD" clId="Web-{0F95C0CB-4E2A-0E5B-88AD-5BE43F03585B}" dt="2025-04-02T06:44:15.425" v="182" actId="1076"/>
        <pc:sldMkLst>
          <pc:docMk/>
          <pc:sldMk cId="2821306078" sldId="1954"/>
        </pc:sldMkLst>
      </pc:sldChg>
      <pc:sldChg chg="addSp modSp">
        <pc:chgData name="Silea Rive" userId="S::srive@goodtogreatschools.org.au::891173ba-4b43-41f1-bd85-b99557e25871" providerId="AD" clId="Web-{0F95C0CB-4E2A-0E5B-88AD-5BE43F03585B}" dt="2025-04-02T06:41:26.482" v="119" actId="20577"/>
        <pc:sldMkLst>
          <pc:docMk/>
          <pc:sldMk cId="2272244314" sldId="1955"/>
        </pc:sldMkLst>
      </pc:sldChg>
      <pc:sldChg chg="addSp">
        <pc:chgData name="Silea Rive" userId="S::srive@goodtogreatschools.org.au::891173ba-4b43-41f1-bd85-b99557e25871" providerId="AD" clId="Web-{0F95C0CB-4E2A-0E5B-88AD-5BE43F03585B}" dt="2025-04-02T06:43:18.377" v="180"/>
        <pc:sldMkLst>
          <pc:docMk/>
          <pc:sldMk cId="1014922111" sldId="1956"/>
        </pc:sldMkLst>
      </pc:sldChg>
    </pc:docChg>
  </pc:docChgLst>
  <pc:docChgLst>
    <pc:chgData name="Abbas Kassem" userId="b5422da9-d130-411e-8a14-2c174765e2f3" providerId="ADAL" clId="{9DC2F4B9-7753-274A-B3C1-F5ADC2154020}"/>
    <pc:docChg chg="undo redo custSel addSld delSld modSld delMainMaster modMainMaster">
      <pc:chgData name="Abbas Kassem" userId="b5422da9-d130-411e-8a14-2c174765e2f3" providerId="ADAL" clId="{9DC2F4B9-7753-274A-B3C1-F5ADC2154020}" dt="2024-05-30T01:08:10.609" v="626" actId="700"/>
      <pc:docMkLst>
        <pc:docMk/>
      </pc:docMkLst>
      <pc:sldChg chg="addSp delSp modSp mod chgLayout">
        <pc:chgData name="Abbas Kassem" userId="b5422da9-d130-411e-8a14-2c174765e2f3" providerId="ADAL" clId="{9DC2F4B9-7753-274A-B3C1-F5ADC2154020}" dt="2024-05-29T23:48:29.621" v="257" actId="6264"/>
        <pc:sldMkLst>
          <pc:docMk/>
          <pc:sldMk cId="3213303684" sldId="35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23:27.603" v="557" actId="1076"/>
        <pc:sldMkLst>
          <pc:docMk/>
          <pc:sldMk cId="2545225003" sldId="351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54.713" v="434" actId="478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9DC2F4B9-7753-274A-B3C1-F5ADC2154020}" dt="2024-05-30T00:10:32.976" v="428" actId="2696"/>
        <pc:sldMkLst>
          <pc:docMk/>
          <pc:sldMk cId="2994849640" sldId="59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1:35.954" v="271" actId="700"/>
        <pc:sldMkLst>
          <pc:docMk/>
          <pc:sldMk cId="2476209255" sldId="600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1:48.452" v="437" actId="478"/>
        <pc:sldMkLst>
          <pc:docMk/>
          <pc:sldMk cId="2469376710" sldId="10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40.315" v="251" actId="700"/>
        <pc:sldMkLst>
          <pc:docMk/>
          <pc:sldMk cId="1600594350" sldId="1653"/>
        </pc:sldMkLst>
      </pc:sldChg>
      <pc:sldChg chg="addSp delSp modSp del mod modClrScheme delAnim modAnim chgLayout">
        <pc:chgData name="Abbas Kassem" userId="b5422da9-d130-411e-8a14-2c174765e2f3" providerId="ADAL" clId="{9DC2F4B9-7753-274A-B3C1-F5ADC2154020}" dt="2024-05-30T00:33:04.884" v="619" actId="2696"/>
        <pc:sldMkLst>
          <pc:docMk/>
          <pc:sldMk cId="2828639446" sldId="1670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7:14.882" v="248" actId="700"/>
        <pc:sldMkLst>
          <pc:docMk/>
          <pc:sldMk cId="1875021238" sldId="1708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37.250" v="291" actId="700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9DC2F4B9-7753-274A-B3C1-F5ADC2154020}" dt="2024-05-30T00:00:45.305" v="335" actId="2696"/>
        <pc:sldMkLst>
          <pc:docMk/>
          <pc:sldMk cId="420737355" sldId="1741"/>
        </pc:sldMkLst>
      </pc:sldChg>
      <pc:sldChg chg="del">
        <pc:chgData name="Abbas Kassem" userId="b5422da9-d130-411e-8a14-2c174765e2f3" providerId="ADAL" clId="{9DC2F4B9-7753-274A-B3C1-F5ADC2154020}" dt="2024-05-30T00:15:15.846" v="447" actId="2696"/>
        <pc:sldMkLst>
          <pc:docMk/>
          <pc:sldMk cId="1014256085" sldId="1749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46:58.756" v="246" actId="6264"/>
        <pc:sldMkLst>
          <pc:docMk/>
          <pc:sldMk cId="452981664" sldId="1753"/>
        </pc:sldMkLst>
      </pc:sldChg>
      <pc:sldChg chg="addSp delSp modSp mod chgLayout">
        <pc:chgData name="Abbas Kassem" userId="b5422da9-d130-411e-8a14-2c174765e2f3" providerId="ADAL" clId="{9DC2F4B9-7753-274A-B3C1-F5ADC2154020}" dt="2024-05-30T00:00:52.454" v="336" actId="6264"/>
        <pc:sldMkLst>
          <pc:docMk/>
          <pc:sldMk cId="2523779614" sldId="1765"/>
        </pc:sldMkLst>
      </pc:sldChg>
      <pc:sldChg chg="addSp delSp modSp mod chgLayout">
        <pc:chgData name="Abbas Kassem" userId="b5422da9-d130-411e-8a14-2c174765e2f3" providerId="ADAL" clId="{9DC2F4B9-7753-274A-B3C1-F5ADC2154020}" dt="2024-05-30T00:00:59.755" v="338" actId="6264"/>
        <pc:sldMkLst>
          <pc:docMk/>
          <pc:sldMk cId="2461042309" sldId="1766"/>
        </pc:sldMkLst>
      </pc:sldChg>
      <pc:sldChg chg="addSp delSp modSp mod chgLayout">
        <pc:chgData name="Abbas Kassem" userId="b5422da9-d130-411e-8a14-2c174765e2f3" providerId="ADAL" clId="{9DC2F4B9-7753-274A-B3C1-F5ADC2154020}" dt="2024-05-30T00:00:56.554" v="337" actId="6264"/>
        <pc:sldMkLst>
          <pc:docMk/>
          <pc:sldMk cId="2857770934" sldId="1767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13.887" v="289" actId="20577"/>
        <pc:sldMkLst>
          <pc:docMk/>
          <pc:sldMk cId="1413607929" sldId="1774"/>
        </pc:sldMkLst>
      </pc:sldChg>
      <pc:sldChg chg="addSp delSp modSp mod modClrScheme chgLayout">
        <pc:chgData name="Abbas Kassem" userId="b5422da9-d130-411e-8a14-2c174765e2f3" providerId="ADAL" clId="{9DC2F4B9-7753-274A-B3C1-F5ADC2154020}" dt="2024-05-29T23:53:48.138" v="293" actId="700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9DC2F4B9-7753-274A-B3C1-F5ADC2154020}" dt="2024-05-30T00:15:24.013" v="450" actId="2696"/>
        <pc:sldMkLst>
          <pc:docMk/>
          <pc:sldMk cId="2297157566" sldId="1777"/>
        </pc:sldMkLst>
      </pc:sldChg>
      <pc:sldChg chg="del">
        <pc:chgData name="Abbas Kassem" userId="b5422da9-d130-411e-8a14-2c174765e2f3" providerId="ADAL" clId="{9DC2F4B9-7753-274A-B3C1-F5ADC2154020}" dt="2024-05-30T00:15:21.037" v="449" actId="2696"/>
        <pc:sldMkLst>
          <pc:docMk/>
          <pc:sldMk cId="3894141782" sldId="1778"/>
        </pc:sldMkLst>
      </pc:sldChg>
      <pc:sldChg chg="del">
        <pc:chgData name="Abbas Kassem" userId="b5422da9-d130-411e-8a14-2c174765e2f3" providerId="ADAL" clId="{9DC2F4B9-7753-274A-B3C1-F5ADC2154020}" dt="2024-05-30T00:15:19.691" v="448" actId="2696"/>
        <pc:sldMkLst>
          <pc:docMk/>
          <pc:sldMk cId="4195066246" sldId="1779"/>
        </pc:sldMkLst>
      </pc:sldChg>
      <pc:sldChg chg="del">
        <pc:chgData name="Abbas Kassem" userId="b5422da9-d130-411e-8a14-2c174765e2f3" providerId="ADAL" clId="{9DC2F4B9-7753-274A-B3C1-F5ADC2154020}" dt="2024-05-30T00:15:06.187" v="446" actId="2696"/>
        <pc:sldMkLst>
          <pc:docMk/>
          <pc:sldMk cId="2593862395" sldId="1780"/>
        </pc:sldMkLst>
      </pc:sldChg>
      <pc:sldChg chg="del">
        <pc:chgData name="Abbas Kassem" userId="b5422da9-d130-411e-8a14-2c174765e2f3" providerId="ADAL" clId="{9DC2F4B9-7753-274A-B3C1-F5ADC2154020}" dt="2024-05-30T00:15:03.297" v="445" actId="2696"/>
        <pc:sldMkLst>
          <pc:docMk/>
          <pc:sldMk cId="1346632553" sldId="1781"/>
        </pc:sldMkLst>
      </pc:sldChg>
      <pc:sldChg chg="del">
        <pc:chgData name="Abbas Kassem" userId="b5422da9-d130-411e-8a14-2c174765e2f3" providerId="ADAL" clId="{9DC2F4B9-7753-274A-B3C1-F5ADC2154020}" dt="2024-05-30T00:15:01.221" v="444" actId="2696"/>
        <pc:sldMkLst>
          <pc:docMk/>
          <pc:sldMk cId="2604149346" sldId="1782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33:44.054" v="623" actId="6264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9DC2F4B9-7753-274A-B3C1-F5ADC2154020}" dt="2024-05-30T00:14:41.314" v="443" actId="2696"/>
        <pc:sldMkLst>
          <pc:docMk/>
          <pc:sldMk cId="661254123" sldId="1784"/>
        </pc:sldMkLst>
      </pc:sldChg>
      <pc:sldChg chg="del">
        <pc:chgData name="Abbas Kassem" userId="b5422da9-d130-411e-8a14-2c174765e2f3" providerId="ADAL" clId="{9DC2F4B9-7753-274A-B3C1-F5ADC2154020}" dt="2024-05-30T00:14:36.820" v="442" actId="2696"/>
        <pc:sldMkLst>
          <pc:docMk/>
          <pc:sldMk cId="174548853" sldId="1785"/>
        </pc:sldMkLst>
      </pc:sldChg>
      <pc:sldChg chg="addSp delSp modSp mod modClrScheme chgLayout">
        <pc:chgData name="Abbas Kassem" userId="b5422da9-d130-411e-8a14-2c174765e2f3" providerId="ADAL" clId="{9DC2F4B9-7753-274A-B3C1-F5ADC2154020}" dt="2024-05-30T00:10:23.785" v="427" actId="6264"/>
        <pc:sldMkLst>
          <pc:docMk/>
          <pc:sldMk cId="2466462266" sldId="1786"/>
        </pc:sldMkLst>
      </pc:sldChg>
      <pc:sldChg chg="modSp mod">
        <pc:chgData name="Abbas Kassem" userId="b5422da9-d130-411e-8a14-2c174765e2f3" providerId="ADAL" clId="{9DC2F4B9-7753-274A-B3C1-F5ADC2154020}" dt="2024-05-30T00:30:18.797" v="608" actId="14100"/>
        <pc:sldMkLst>
          <pc:docMk/>
          <pc:sldMk cId="3831091944" sldId="1788"/>
        </pc:sldMkLst>
      </pc:sldChg>
      <pc:sldChg chg="addSp delSp modSp add mod modClrScheme chgLayout">
        <pc:chgData name="Abbas Kassem" userId="b5422da9-d130-411e-8a14-2c174765e2f3" providerId="ADAL" clId="{9DC2F4B9-7753-274A-B3C1-F5ADC2154020}" dt="2024-05-30T01:08:10.609" v="626" actId="700"/>
        <pc:sldMkLst>
          <pc:docMk/>
          <pc:sldMk cId="324857850" sldId="1789"/>
        </pc:sldMkLst>
      </pc:sldChg>
      <pc:sldChg chg="addSp delSp modSp add del mod modClrScheme chgLayout">
        <pc:chgData name="Abbas Kassem" userId="b5422da9-d130-411e-8a14-2c174765e2f3" providerId="ADAL" clId="{9DC2F4B9-7753-274A-B3C1-F5ADC2154020}" dt="2024-05-30T01:08:02.749" v="624" actId="2696"/>
        <pc:sldMkLst>
          <pc:docMk/>
          <pc:sldMk cId="3044802700" sldId="1789"/>
        </pc:sldMkLst>
      </pc:sldChg>
      <pc:sldChg chg="addSp delSp modSp add del mod chgLayout">
        <pc:chgData name="Abbas Kassem" userId="b5422da9-d130-411e-8a14-2c174765e2f3" providerId="ADAL" clId="{9DC2F4B9-7753-274A-B3C1-F5ADC2154020}" dt="2024-05-30T00:31:08.902" v="612" actId="2696"/>
        <pc:sldMkLst>
          <pc:docMk/>
          <pc:sldMk cId="4031154859" sldId="1789"/>
        </pc:sldMkLst>
      </pc:sldChg>
      <pc:sldMasterChg chg="del delSldLayout">
        <pc:chgData name="Abbas Kassem" userId="b5422da9-d130-411e-8a14-2c174765e2f3" providerId="ADAL" clId="{9DC2F4B9-7753-274A-B3C1-F5ADC2154020}" dt="2024-05-29T23:46:04.184" v="237" actId="2696"/>
        <pc:sldMasterMkLst>
          <pc:docMk/>
          <pc:sldMasterMk cId="1496940625" sldId="2147486272"/>
        </pc:sldMasterMkLst>
        <pc:sldLayoutChg chg="del">
          <pc:chgData name="Abbas Kassem" userId="b5422da9-d130-411e-8a14-2c174765e2f3" providerId="ADAL" clId="{9DC2F4B9-7753-274A-B3C1-F5ADC2154020}" dt="2024-05-29T23:46:04.170" v="226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del">
          <pc:chgData name="Abbas Kassem" userId="b5422da9-d130-411e-8a14-2c174765e2f3" providerId="ADAL" clId="{9DC2F4B9-7753-274A-B3C1-F5ADC2154020}" dt="2024-05-29T23:46:04.172" v="227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del">
          <pc:chgData name="Abbas Kassem" userId="b5422da9-d130-411e-8a14-2c174765e2f3" providerId="ADAL" clId="{9DC2F4B9-7753-274A-B3C1-F5ADC2154020}" dt="2024-05-29T23:46:04.174" v="228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del">
          <pc:chgData name="Abbas Kassem" userId="b5422da9-d130-411e-8a14-2c174765e2f3" providerId="ADAL" clId="{9DC2F4B9-7753-274A-B3C1-F5ADC2154020}" dt="2024-05-29T23:46:04.175" v="229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del">
          <pc:chgData name="Abbas Kassem" userId="b5422da9-d130-411e-8a14-2c174765e2f3" providerId="ADAL" clId="{9DC2F4B9-7753-274A-B3C1-F5ADC2154020}" dt="2024-05-29T23:46:04.177" v="231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del">
          <pc:chgData name="Abbas Kassem" userId="b5422da9-d130-411e-8a14-2c174765e2f3" providerId="ADAL" clId="{9DC2F4B9-7753-274A-B3C1-F5ADC2154020}" dt="2024-05-29T23:46:04.178" v="232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del">
          <pc:chgData name="Abbas Kassem" userId="b5422da9-d130-411e-8a14-2c174765e2f3" providerId="ADAL" clId="{9DC2F4B9-7753-274A-B3C1-F5ADC2154020}" dt="2024-05-29T23:46:04.180" v="233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del">
          <pc:chgData name="Abbas Kassem" userId="b5422da9-d130-411e-8a14-2c174765e2f3" providerId="ADAL" clId="{9DC2F4B9-7753-274A-B3C1-F5ADC2154020}" dt="2024-05-29T23:46:04.181" v="234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del">
          <pc:chgData name="Abbas Kassem" userId="b5422da9-d130-411e-8a14-2c174765e2f3" providerId="ADAL" clId="{9DC2F4B9-7753-274A-B3C1-F5ADC2154020}" dt="2024-05-29T23:46:04.182" v="23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del">
          <pc:chgData name="Abbas Kassem" userId="b5422da9-d130-411e-8a14-2c174765e2f3" providerId="ADAL" clId="{9DC2F4B9-7753-274A-B3C1-F5ADC2154020}" dt="2024-05-29T23:46:04.183" v="236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del delSldLayout">
        <pc:chgData name="Abbas Kassem" userId="b5422da9-d130-411e-8a14-2c174765e2f3" providerId="ADAL" clId="{9DC2F4B9-7753-274A-B3C1-F5ADC2154020}" dt="2024-05-29T23:45:56.975" v="225" actId="2696"/>
        <pc:sldMasterMkLst>
          <pc:docMk/>
          <pc:sldMasterMk cId="1752791126" sldId="2147486286"/>
        </pc:sldMasterMkLst>
        <pc:sldLayoutChg chg="del">
          <pc:chgData name="Abbas Kassem" userId="b5422da9-d130-411e-8a14-2c174765e2f3" providerId="ADAL" clId="{9DC2F4B9-7753-274A-B3C1-F5ADC2154020}" dt="2024-05-29T23:45:56.974" v="224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del">
          <pc:chgData name="Abbas Kassem" userId="b5422da9-d130-411e-8a14-2c174765e2f3" providerId="ADAL" clId="{9DC2F4B9-7753-274A-B3C1-F5ADC2154020}" dt="2024-05-29T23:45:56.973" v="223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8D587766-33BB-AA57-DC7E-8A1CF3D0F987}"/>
    <pc:docChg chg="modSld">
      <pc:chgData name="Silea Rive" userId="S::srive@goodtogreatschools.org.au::891173ba-4b43-41f1-bd85-b99557e25871" providerId="AD" clId="Web-{8D587766-33BB-AA57-DC7E-8A1CF3D0F987}" dt="2025-03-27T10:25:26.391" v="0" actId="20577"/>
      <pc:docMkLst>
        <pc:docMk/>
      </pc:docMkLst>
      <pc:sldChg chg="modSp">
        <pc:chgData name="Silea Rive" userId="S::srive@goodtogreatschools.org.au::891173ba-4b43-41f1-bd85-b99557e25871" providerId="AD" clId="Web-{8D587766-33BB-AA57-DC7E-8A1CF3D0F987}" dt="2025-03-27T10:25:26.391" v="0" actId="20577"/>
        <pc:sldMkLst>
          <pc:docMk/>
          <pc:sldMk cId="2669557169" sldId="1913"/>
        </pc:sldMkLst>
      </pc:sldChg>
    </pc:docChg>
  </pc:docChgLst>
  <pc:docChgLst>
    <pc:chgData name="Silea Rive" userId="S::srive@goodtogreatschools.org.au::891173ba-4b43-41f1-bd85-b99557e25871" providerId="AD" clId="Web-{3A762BCC-BBEE-99BE-F97E-5FA91A16E178}"/>
    <pc:docChg chg="modSld">
      <pc:chgData name="Silea Rive" userId="S::srive@goodtogreatschools.org.au::891173ba-4b43-41f1-bd85-b99557e25871" providerId="AD" clId="Web-{3A762BCC-BBEE-99BE-F97E-5FA91A16E178}" dt="2025-05-05T10:00:31.539" v="0"/>
      <pc:docMkLst>
        <pc:docMk/>
      </pc:docMkLst>
    </pc:docChg>
  </pc:docChgLst>
  <pc:docChgLst>
    <pc:chgData name="Sara Reynolds" userId="69865588-b2e5-414a-9d2a-0cd2581b20ed" providerId="ADAL" clId="{1311B476-AC2F-4184-B76E-6AB3107DD7FE}"/>
    <pc:docChg chg="undo redo custSel addSld delSld modSld modMainMaster">
      <pc:chgData name="Sara Reynolds" userId="69865588-b2e5-414a-9d2a-0cd2581b20ed" providerId="ADAL" clId="{1311B476-AC2F-4184-B76E-6AB3107DD7FE}" dt="2023-06-06T01:09:29.876" v="302" actId="207"/>
      <pc:docMkLst>
        <pc:docMk/>
      </pc:docMkLst>
      <pc:sldChg chg="addSp delSp modSp mod">
        <pc:chgData name="Sara Reynolds" userId="69865588-b2e5-414a-9d2a-0cd2581b20ed" providerId="ADAL" clId="{1311B476-AC2F-4184-B76E-6AB3107DD7FE}" dt="2023-06-06T01:03:46.933" v="191" actId="20577"/>
        <pc:sldMkLst>
          <pc:docMk/>
          <pc:sldMk cId="649154963" sldId="268"/>
        </pc:sldMkLst>
      </pc:sldChg>
      <pc:sldChg chg="delSp modSp mod">
        <pc:chgData name="Sara Reynolds" userId="69865588-b2e5-414a-9d2a-0cd2581b20ed" providerId="ADAL" clId="{1311B476-AC2F-4184-B76E-6AB3107DD7FE}" dt="2023-06-06T01:01:37.588" v="120" actId="478"/>
        <pc:sldMkLst>
          <pc:docMk/>
          <pc:sldMk cId="3213303684" sldId="350"/>
        </pc:sldMkLst>
      </pc:sldChg>
      <pc:sldChg chg="modSp mod">
        <pc:chgData name="Sara Reynolds" userId="69865588-b2e5-414a-9d2a-0cd2581b20ed" providerId="ADAL" clId="{1311B476-AC2F-4184-B76E-6AB3107DD7FE}" dt="2023-06-06T01:01:40.731" v="121" actId="6549"/>
        <pc:sldMkLst>
          <pc:docMk/>
          <pc:sldMk cId="2545225003" sldId="351"/>
        </pc:sldMkLst>
      </pc:sldChg>
      <pc:sldChg chg="modSp mod">
        <pc:chgData name="Sara Reynolds" userId="69865588-b2e5-414a-9d2a-0cd2581b20ed" providerId="ADAL" clId="{1311B476-AC2F-4184-B76E-6AB3107DD7FE}" dt="2023-06-06T01:02:48.538" v="171" actId="6549"/>
        <pc:sldMkLst>
          <pc:docMk/>
          <pc:sldMk cId="1512787495" sldId="588"/>
        </pc:sldMkLst>
      </pc:sldChg>
      <pc:sldChg chg="modSp mod">
        <pc:chgData name="Sara Reynolds" userId="69865588-b2e5-414a-9d2a-0cd2581b20ed" providerId="ADAL" clId="{1311B476-AC2F-4184-B76E-6AB3107DD7FE}" dt="2023-06-06T01:02:57.289" v="180" actId="6549"/>
        <pc:sldMkLst>
          <pc:docMk/>
          <pc:sldMk cId="2994849640" sldId="590"/>
        </pc:sldMkLst>
      </pc:sldChg>
      <pc:sldChg chg="modSp mod">
        <pc:chgData name="Sara Reynolds" userId="69865588-b2e5-414a-9d2a-0cd2581b20ed" providerId="ADAL" clId="{1311B476-AC2F-4184-B76E-6AB3107DD7FE}" dt="2023-06-06T01:01:44.584" v="122" actId="6549"/>
        <pc:sldMkLst>
          <pc:docMk/>
          <pc:sldMk cId="2476209255" sldId="600"/>
        </pc:sldMkLst>
      </pc:sldChg>
      <pc:sldChg chg="modSp mod">
        <pc:chgData name="Sara Reynolds" userId="69865588-b2e5-414a-9d2a-0cd2581b20ed" providerId="ADAL" clId="{1311B476-AC2F-4184-B76E-6AB3107DD7FE}" dt="2023-06-06T01:08:30.776" v="257" actId="20577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1311B476-AC2F-4184-B76E-6AB3107DD7FE}" dt="2023-06-06T01:02:53.653" v="179" actId="20577"/>
        <pc:sldMkLst>
          <pc:docMk/>
          <pc:sldMk cId="2469376710" sldId="1067"/>
        </pc:sldMkLst>
      </pc:sldChg>
      <pc:sldChg chg="modSp mod">
        <pc:chgData name="Sara Reynolds" userId="69865588-b2e5-414a-9d2a-0cd2581b20ed" providerId="ADAL" clId="{1311B476-AC2F-4184-B76E-6AB3107DD7FE}" dt="2023-06-06T01:08:38.042" v="271" actId="5793"/>
        <pc:sldMkLst>
          <pc:docMk/>
          <pc:sldMk cId="3970767916" sldId="1515"/>
        </pc:sldMkLst>
      </pc:sldChg>
      <pc:sldChg chg="modSp mod">
        <pc:chgData name="Sara Reynolds" userId="69865588-b2e5-414a-9d2a-0cd2581b20ed" providerId="ADAL" clId="{1311B476-AC2F-4184-B76E-6AB3107DD7FE}" dt="2023-06-06T01:08:46.141" v="285" actId="20577"/>
        <pc:sldMkLst>
          <pc:docMk/>
          <pc:sldMk cId="235644187" sldId="1516"/>
        </pc:sldMkLst>
      </pc:sldChg>
      <pc:sldChg chg="delSp modSp mod">
        <pc:chgData name="Sara Reynolds" userId="69865588-b2e5-414a-9d2a-0cd2581b20ed" providerId="ADAL" clId="{1311B476-AC2F-4184-B76E-6AB3107DD7FE}" dt="2023-06-06T01:01:33.619" v="118"/>
        <pc:sldMkLst>
          <pc:docMk/>
          <pc:sldMk cId="1600594350" sldId="1653"/>
        </pc:sldMkLst>
      </pc:sldChg>
      <pc:sldChg chg="del">
        <pc:chgData name="Sara Reynolds" userId="69865588-b2e5-414a-9d2a-0cd2581b20ed" providerId="ADAL" clId="{1311B476-AC2F-4184-B76E-6AB3107DD7FE}" dt="2023-06-06T01:02:32.718" v="150" actId="47"/>
        <pc:sldMkLst>
          <pc:docMk/>
          <pc:sldMk cId="2035396527" sldId="1655"/>
        </pc:sldMkLst>
      </pc:sldChg>
      <pc:sldChg chg="delSp modSp mod">
        <pc:chgData name="Sara Reynolds" userId="69865588-b2e5-414a-9d2a-0cd2581b20ed" providerId="ADAL" clId="{1311B476-AC2F-4184-B76E-6AB3107DD7FE}" dt="2023-06-06T01:07:32.108" v="246" actId="20577"/>
        <pc:sldMkLst>
          <pc:docMk/>
          <pc:sldMk cId="2828639446" sldId="1670"/>
        </pc:sldMkLst>
      </pc:sldChg>
      <pc:sldChg chg="delSp modSp mod">
        <pc:chgData name="Sara Reynolds" userId="69865588-b2e5-414a-9d2a-0cd2581b20ed" providerId="ADAL" clId="{1311B476-AC2F-4184-B76E-6AB3107DD7FE}" dt="2023-06-06T01:01:27.859" v="111"/>
        <pc:sldMkLst>
          <pc:docMk/>
          <pc:sldMk cId="3684464366" sldId="1673"/>
        </pc:sldMkLst>
      </pc:sldChg>
      <pc:sldChg chg="del">
        <pc:chgData name="Sara Reynolds" userId="69865588-b2e5-414a-9d2a-0cd2581b20ed" providerId="ADAL" clId="{1311B476-AC2F-4184-B76E-6AB3107DD7FE}" dt="2023-06-06T01:01:59.392" v="127" actId="47"/>
        <pc:sldMkLst>
          <pc:docMk/>
          <pc:sldMk cId="4102106529" sldId="1679"/>
        </pc:sldMkLst>
      </pc:sldChg>
      <pc:sldChg chg="del">
        <pc:chgData name="Sara Reynolds" userId="69865588-b2e5-414a-9d2a-0cd2581b20ed" providerId="ADAL" clId="{1311B476-AC2F-4184-B76E-6AB3107DD7FE}" dt="2023-06-06T01:02:02.260" v="129" actId="47"/>
        <pc:sldMkLst>
          <pc:docMk/>
          <pc:sldMk cId="1932905606" sldId="1696"/>
        </pc:sldMkLst>
      </pc:sldChg>
      <pc:sldChg chg="delSp modSp mod">
        <pc:chgData name="Sara Reynolds" userId="69865588-b2e5-414a-9d2a-0cd2581b20ed" providerId="ADAL" clId="{1311B476-AC2F-4184-B76E-6AB3107DD7FE}" dt="2023-06-06T01:01:30.292" v="115"/>
        <pc:sldMkLst>
          <pc:docMk/>
          <pc:sldMk cId="1875021238" sldId="1708"/>
        </pc:sldMkLst>
      </pc:sldChg>
      <pc:sldChg chg="delSp modSp mod">
        <pc:chgData name="Sara Reynolds" userId="69865588-b2e5-414a-9d2a-0cd2581b20ed" providerId="ADAL" clId="{1311B476-AC2F-4184-B76E-6AB3107DD7FE}" dt="2023-06-06T01:01:51.888" v="125" actId="6549"/>
        <pc:sldMkLst>
          <pc:docMk/>
          <pc:sldMk cId="3097061799" sldId="1722"/>
        </pc:sldMkLst>
      </pc:sldChg>
      <pc:sldChg chg="del">
        <pc:chgData name="Sara Reynolds" userId="69865588-b2e5-414a-9d2a-0cd2581b20ed" providerId="ADAL" clId="{1311B476-AC2F-4184-B76E-6AB3107DD7FE}" dt="2023-06-06T01:01:55.905" v="126" actId="47"/>
        <pc:sldMkLst>
          <pc:docMk/>
          <pc:sldMk cId="1087875948" sldId="1726"/>
        </pc:sldMkLst>
      </pc:sldChg>
      <pc:sldChg chg="del">
        <pc:chgData name="Sara Reynolds" userId="69865588-b2e5-414a-9d2a-0cd2581b20ed" providerId="ADAL" clId="{1311B476-AC2F-4184-B76E-6AB3107DD7FE}" dt="2023-06-06T01:02:10.178" v="136" actId="47"/>
        <pc:sldMkLst>
          <pc:docMk/>
          <pc:sldMk cId="456660683" sldId="1728"/>
        </pc:sldMkLst>
      </pc:sldChg>
      <pc:sldChg chg="del">
        <pc:chgData name="Sara Reynolds" userId="69865588-b2e5-414a-9d2a-0cd2581b20ed" providerId="ADAL" clId="{1311B476-AC2F-4184-B76E-6AB3107DD7FE}" dt="2023-06-06T01:02:07.953" v="134" actId="47"/>
        <pc:sldMkLst>
          <pc:docMk/>
          <pc:sldMk cId="2153643748" sldId="1729"/>
        </pc:sldMkLst>
      </pc:sldChg>
      <pc:sldChg chg="del">
        <pc:chgData name="Sara Reynolds" userId="69865588-b2e5-414a-9d2a-0cd2581b20ed" providerId="ADAL" clId="{1311B476-AC2F-4184-B76E-6AB3107DD7FE}" dt="2023-06-06T01:02:13.669" v="139" actId="47"/>
        <pc:sldMkLst>
          <pc:docMk/>
          <pc:sldMk cId="2154018223" sldId="1732"/>
        </pc:sldMkLst>
      </pc:sldChg>
      <pc:sldChg chg="del">
        <pc:chgData name="Sara Reynolds" userId="69865588-b2e5-414a-9d2a-0cd2581b20ed" providerId="ADAL" clId="{1311B476-AC2F-4184-B76E-6AB3107DD7FE}" dt="2023-06-06T01:02:01.041" v="128" actId="47"/>
        <pc:sldMkLst>
          <pc:docMk/>
          <pc:sldMk cId="770373416" sldId="1737"/>
        </pc:sldMkLst>
      </pc:sldChg>
      <pc:sldChg chg="del">
        <pc:chgData name="Sara Reynolds" userId="69865588-b2e5-414a-9d2a-0cd2581b20ed" providerId="ADAL" clId="{1311B476-AC2F-4184-B76E-6AB3107DD7FE}" dt="2023-06-06T01:02:03.459" v="130" actId="47"/>
        <pc:sldMkLst>
          <pc:docMk/>
          <pc:sldMk cId="4124471507" sldId="1738"/>
        </pc:sldMkLst>
      </pc:sldChg>
      <pc:sldChg chg="del">
        <pc:chgData name="Sara Reynolds" userId="69865588-b2e5-414a-9d2a-0cd2581b20ed" providerId="ADAL" clId="{1311B476-AC2F-4184-B76E-6AB3107DD7FE}" dt="2023-06-06T01:02:17.041" v="142" actId="47"/>
        <pc:sldMkLst>
          <pc:docMk/>
          <pc:sldMk cId="4118560694" sldId="1739"/>
        </pc:sldMkLst>
      </pc:sldChg>
      <pc:sldChg chg="del">
        <pc:chgData name="Sara Reynolds" userId="69865588-b2e5-414a-9d2a-0cd2581b20ed" providerId="ADAL" clId="{1311B476-AC2F-4184-B76E-6AB3107DD7FE}" dt="2023-06-06T01:02:29.506" v="148" actId="47"/>
        <pc:sldMkLst>
          <pc:docMk/>
          <pc:sldMk cId="2798732244" sldId="1740"/>
        </pc:sldMkLst>
      </pc:sldChg>
      <pc:sldChg chg="delSp modSp mod">
        <pc:chgData name="Sara Reynolds" userId="69865588-b2e5-414a-9d2a-0cd2581b20ed" providerId="ADAL" clId="{1311B476-AC2F-4184-B76E-6AB3107DD7FE}" dt="2023-06-06T01:02:43.253" v="170" actId="20577"/>
        <pc:sldMkLst>
          <pc:docMk/>
          <pc:sldMk cId="420737355" sldId="1741"/>
        </pc:sldMkLst>
      </pc:sldChg>
      <pc:sldChg chg="del">
        <pc:chgData name="Sara Reynolds" userId="69865588-b2e5-414a-9d2a-0cd2581b20ed" providerId="ADAL" clId="{1311B476-AC2F-4184-B76E-6AB3107DD7FE}" dt="2023-06-06T01:02:05.811" v="132" actId="47"/>
        <pc:sldMkLst>
          <pc:docMk/>
          <pc:sldMk cId="2472984158" sldId="1742"/>
        </pc:sldMkLst>
      </pc:sldChg>
      <pc:sldChg chg="del">
        <pc:chgData name="Sara Reynolds" userId="69865588-b2e5-414a-9d2a-0cd2581b20ed" providerId="ADAL" clId="{1311B476-AC2F-4184-B76E-6AB3107DD7FE}" dt="2023-06-06T01:02:04.693" v="131" actId="47"/>
        <pc:sldMkLst>
          <pc:docMk/>
          <pc:sldMk cId="620300393" sldId="1743"/>
        </pc:sldMkLst>
      </pc:sldChg>
      <pc:sldChg chg="del">
        <pc:chgData name="Sara Reynolds" userId="69865588-b2e5-414a-9d2a-0cd2581b20ed" providerId="ADAL" clId="{1311B476-AC2F-4184-B76E-6AB3107DD7FE}" dt="2023-06-06T01:02:11.365" v="137" actId="47"/>
        <pc:sldMkLst>
          <pc:docMk/>
          <pc:sldMk cId="1866249949" sldId="1744"/>
        </pc:sldMkLst>
      </pc:sldChg>
      <pc:sldChg chg="del">
        <pc:chgData name="Sara Reynolds" userId="69865588-b2e5-414a-9d2a-0cd2581b20ed" providerId="ADAL" clId="{1311B476-AC2F-4184-B76E-6AB3107DD7FE}" dt="2023-06-06T01:02:09.186" v="135" actId="47"/>
        <pc:sldMkLst>
          <pc:docMk/>
          <pc:sldMk cId="3486866896" sldId="1746"/>
        </pc:sldMkLst>
      </pc:sldChg>
      <pc:sldChg chg="del">
        <pc:chgData name="Sara Reynolds" userId="69865588-b2e5-414a-9d2a-0cd2581b20ed" providerId="ADAL" clId="{1311B476-AC2F-4184-B76E-6AB3107DD7FE}" dt="2023-06-06T01:02:14.754" v="140" actId="47"/>
        <pc:sldMkLst>
          <pc:docMk/>
          <pc:sldMk cId="3225322282" sldId="1747"/>
        </pc:sldMkLst>
      </pc:sldChg>
      <pc:sldChg chg="del">
        <pc:chgData name="Sara Reynolds" userId="69865588-b2e5-414a-9d2a-0cd2581b20ed" providerId="ADAL" clId="{1311B476-AC2F-4184-B76E-6AB3107DD7FE}" dt="2023-06-06T01:02:06.902" v="133" actId="47"/>
        <pc:sldMkLst>
          <pc:docMk/>
          <pc:sldMk cId="206505932" sldId="1748"/>
        </pc:sldMkLst>
      </pc:sldChg>
      <pc:sldChg chg="delSp modSp mod">
        <pc:chgData name="Sara Reynolds" userId="69865588-b2e5-414a-9d2a-0cd2581b20ed" providerId="ADAL" clId="{1311B476-AC2F-4184-B76E-6AB3107DD7FE}" dt="2023-06-06T01:02:26.421" v="146" actId="6549"/>
        <pc:sldMkLst>
          <pc:docMk/>
          <pc:sldMk cId="1014256085" sldId="1749"/>
        </pc:sldMkLst>
      </pc:sldChg>
      <pc:sldChg chg="addSp modSp new mod">
        <pc:chgData name="Sara Reynolds" userId="69865588-b2e5-414a-9d2a-0cd2581b20ed" providerId="ADAL" clId="{1311B476-AC2F-4184-B76E-6AB3107DD7FE}" dt="2023-06-06T01:08:21.704" v="248" actId="207"/>
        <pc:sldMkLst>
          <pc:docMk/>
          <pc:sldMk cId="1445852690" sldId="1750"/>
        </pc:sldMkLst>
      </pc:sldChg>
      <pc:sldChg chg="del">
        <pc:chgData name="Sara Reynolds" userId="69865588-b2e5-414a-9d2a-0cd2581b20ed" providerId="ADAL" clId="{1311B476-AC2F-4184-B76E-6AB3107DD7FE}" dt="2023-06-06T01:02:31.233" v="149" actId="47"/>
        <pc:sldMkLst>
          <pc:docMk/>
          <pc:sldMk cId="1889034522" sldId="1750"/>
        </pc:sldMkLst>
      </pc:sldChg>
      <pc:sldChg chg="del">
        <pc:chgData name="Sara Reynolds" userId="69865588-b2e5-414a-9d2a-0cd2581b20ed" providerId="ADAL" clId="{1311B476-AC2F-4184-B76E-6AB3107DD7FE}" dt="2023-06-06T01:02:15.939" v="141" actId="47"/>
        <pc:sldMkLst>
          <pc:docMk/>
          <pc:sldMk cId="1375614287" sldId="1751"/>
        </pc:sldMkLst>
      </pc:sldChg>
      <pc:sldChg chg="modSp new mod">
        <pc:chgData name="Sara Reynolds" userId="69865588-b2e5-414a-9d2a-0cd2581b20ed" providerId="ADAL" clId="{1311B476-AC2F-4184-B76E-6AB3107DD7FE}" dt="2023-06-06T01:09:29.876" v="302" actId="207"/>
        <pc:sldMkLst>
          <pc:docMk/>
          <pc:sldMk cId="2858127339" sldId="1751"/>
        </pc:sldMkLst>
      </pc:sldChg>
      <pc:sldChg chg="del">
        <pc:chgData name="Sara Reynolds" userId="69865588-b2e5-414a-9d2a-0cd2581b20ed" providerId="ADAL" clId="{1311B476-AC2F-4184-B76E-6AB3107DD7FE}" dt="2023-06-06T01:02:28.003" v="147" actId="47"/>
        <pc:sldMkLst>
          <pc:docMk/>
          <pc:sldMk cId="2852383299" sldId="1752"/>
        </pc:sldMkLst>
      </pc:sldChg>
      <pc:sldChg chg="del">
        <pc:chgData name="Sara Reynolds" userId="69865588-b2e5-414a-9d2a-0cd2581b20ed" providerId="ADAL" clId="{1311B476-AC2F-4184-B76E-6AB3107DD7FE}" dt="2023-06-06T01:02:12.600" v="138" actId="47"/>
        <pc:sldMkLst>
          <pc:docMk/>
          <pc:sldMk cId="174747138" sldId="1753"/>
        </pc:sldMkLst>
      </pc:sldChg>
      <pc:sldMasterChg chg="modSldLayout">
        <pc:chgData name="Sara Reynolds" userId="69865588-b2e5-414a-9d2a-0cd2581b20ed" providerId="ADAL" clId="{1311B476-AC2F-4184-B76E-6AB3107DD7FE}" dt="2023-06-06T01:03:40.279" v="187" actId="6549"/>
        <pc:sldMasterMkLst>
          <pc:docMk/>
          <pc:sldMasterMk cId="3327745774" sldId="2147486259"/>
        </pc:sldMasterMkLst>
        <pc:sldLayoutChg chg="modSp mod">
          <pc:chgData name="Sara Reynolds" userId="69865588-b2e5-414a-9d2a-0cd2581b20ed" providerId="ADAL" clId="{1311B476-AC2F-4184-B76E-6AB3107DD7FE}" dt="2023-06-06T01:03:40.279" v="187" actId="6549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Sara Reynolds" userId="69865588-b2e5-414a-9d2a-0cd2581b20ed" providerId="ADAL" clId="{1311B476-AC2F-4184-B76E-6AB3107DD7FE}" dt="2023-06-06T01:03:13.574" v="184" actId="20577"/>
          <pc:sldLayoutMkLst>
            <pc:docMk/>
            <pc:sldMasterMk cId="3327745774" sldId="2147486259"/>
            <pc:sldLayoutMk cId="58431512" sldId="2147486284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1F258898-D335-E52E-B5B0-9D5CD64AEA1E}"/>
    <pc:docChg chg="modSld">
      <pc:chgData name="Silea Rive" userId="S::srive@goodtogreatschools.org.au::891173ba-4b43-41f1-bd85-b99557e25871" providerId="AD" clId="Web-{1F258898-D335-E52E-B5B0-9D5CD64AEA1E}" dt="2025-04-29T10:47:44.461" v="0" actId="20577"/>
      <pc:docMkLst>
        <pc:docMk/>
      </pc:docMkLst>
    </pc:docChg>
  </pc:docChgLst>
  <pc:docChgLst>
    <pc:chgData name="Silea Rive" userId="S::srive@goodtogreatschools.org.au::891173ba-4b43-41f1-bd85-b99557e25871" providerId="AD" clId="Web-{6A112EED-E630-5917-1927-406D7564657F}"/>
    <pc:docChg chg="modSld">
      <pc:chgData name="Silea Rive" userId="S::srive@goodtogreatschools.org.au::891173ba-4b43-41f1-bd85-b99557e25871" providerId="AD" clId="Web-{6A112EED-E630-5917-1927-406D7564657F}" dt="2025-05-05T12:21:48.557" v="82"/>
      <pc:docMkLst>
        <pc:docMk/>
      </pc:docMkLst>
      <pc:sldChg chg="modSp">
        <pc:chgData name="Silea Rive" userId="S::srive@goodtogreatschools.org.au::891173ba-4b43-41f1-bd85-b99557e25871" providerId="AD" clId="Web-{6A112EED-E630-5917-1927-406D7564657F}" dt="2025-05-05T12:01:51.147" v="16" actId="20577"/>
        <pc:sldMkLst>
          <pc:docMk/>
          <pc:sldMk cId="4260781832" sldId="1937"/>
        </pc:sldMkLst>
      </pc:sldChg>
    </pc:docChg>
  </pc:docChgLst>
  <pc:docChgLst>
    <pc:chgData name="Sara Hodgson Brown" userId="55abe0ab-6bea-4dc8-9867-e8721f5c6272" providerId="ADAL" clId="{8D688748-2846-DC4C-9B86-9E26CF5391F2}"/>
    <pc:docChg chg="custSel modMainMaster">
      <pc:chgData name="Sara Hodgson Brown" userId="55abe0ab-6bea-4dc8-9867-e8721f5c6272" providerId="ADAL" clId="{8D688748-2846-DC4C-9B86-9E26CF5391F2}" dt="2024-06-20T06:24:55.455" v="25" actId="20577"/>
      <pc:docMkLst>
        <pc:docMk/>
      </pc:docMkLst>
    </pc:docChg>
  </pc:docChgLst>
  <pc:docChgLst>
    <pc:chgData name="Abbas Kassem" userId="b5422da9-d130-411e-8a14-2c174765e2f3" providerId="ADAL" clId="{E3E2CD13-EE3E-8148-84F3-CC1D5B6942C7}"/>
    <pc:docChg chg="custSel modSld modMainMaster">
      <pc:chgData name="Abbas Kassem" userId="b5422da9-d130-411e-8a14-2c174765e2f3" providerId="ADAL" clId="{E3E2CD13-EE3E-8148-84F3-CC1D5B6942C7}" dt="2024-06-30T23:17:29.609" v="17" actId="6264"/>
      <pc:docMkLst>
        <pc:docMk/>
      </pc:docMkLst>
      <pc:sldChg chg="addSp modSp mod chgLayout">
        <pc:chgData name="Abbas Kassem" userId="b5422da9-d130-411e-8a14-2c174765e2f3" providerId="ADAL" clId="{E3E2CD13-EE3E-8148-84F3-CC1D5B6942C7}" dt="2024-06-30T23:17:29.609" v="17" actId="6264"/>
        <pc:sldMkLst>
          <pc:docMk/>
          <pc:sldMk cId="1226646282" sldId="271"/>
        </pc:sldMkLst>
      </pc:sldChg>
    </pc:docChg>
  </pc:docChgLst>
  <pc:docChgLst>
    <pc:chgData name="Sara Hodgson Brown" userId="55abe0ab-6bea-4dc8-9867-e8721f5c6272" providerId="ADAL" clId="{7DFD47EF-8AC1-49AB-912B-D64701E19061}"/>
    <pc:docChg chg="undo custSel addSld delSld modSld sldOrd modMainMaster addSection delSection modSection">
      <pc:chgData name="Sara Hodgson Brown" userId="55abe0ab-6bea-4dc8-9867-e8721f5c6272" providerId="ADAL" clId="{7DFD47EF-8AC1-49AB-912B-D64701E19061}" dt="2024-12-11T13:30:10.213" v="1572" actId="20577"/>
      <pc:docMkLst>
        <pc:docMk/>
      </pc:docMkLst>
      <pc:sldChg chg="new del">
        <pc:chgData name="Sara Hodgson Brown" userId="55abe0ab-6bea-4dc8-9867-e8721f5c6272" providerId="ADAL" clId="{7DFD47EF-8AC1-49AB-912B-D64701E19061}" dt="2024-12-11T13:05:31.495" v="984" actId="47"/>
        <pc:sldMkLst>
          <pc:docMk/>
          <pc:sldMk cId="1390577487" sldId="256"/>
        </pc:sldMkLst>
      </pc:sldChg>
      <pc:sldChg chg="del">
        <pc:chgData name="Sara Hodgson Brown" userId="55abe0ab-6bea-4dc8-9867-e8721f5c6272" providerId="ADAL" clId="{7DFD47EF-8AC1-49AB-912B-D64701E19061}" dt="2024-12-11T09:38:58.662" v="420" actId="47"/>
        <pc:sldMkLst>
          <pc:docMk/>
          <pc:sldMk cId="1663618004" sldId="256"/>
        </pc:sldMkLst>
      </pc:sldChg>
      <pc:sldChg chg="new">
        <pc:chgData name="Sara Hodgson Brown" userId="55abe0ab-6bea-4dc8-9867-e8721f5c6272" providerId="ADAL" clId="{7DFD47EF-8AC1-49AB-912B-D64701E19061}" dt="2024-12-11T09:39:37.489" v="422" actId="680"/>
        <pc:sldMkLst>
          <pc:docMk/>
          <pc:sldMk cId="469213351" sldId="257"/>
        </pc:sldMkLst>
      </pc:sldChg>
      <pc:sldChg chg="del">
        <pc:chgData name="Sara Hodgson Brown" userId="55abe0ab-6bea-4dc8-9867-e8721f5c6272" providerId="ADAL" clId="{7DFD47EF-8AC1-49AB-912B-D64701E19061}" dt="2024-12-11T09:38:57.636" v="418" actId="47"/>
        <pc:sldMkLst>
          <pc:docMk/>
          <pc:sldMk cId="2404565117" sldId="257"/>
        </pc:sldMkLst>
      </pc:sldChg>
      <pc:sldChg chg="del">
        <pc:chgData name="Sara Hodgson Brown" userId="55abe0ab-6bea-4dc8-9867-e8721f5c6272" providerId="ADAL" clId="{7DFD47EF-8AC1-49AB-912B-D64701E19061}" dt="2024-12-11T09:38:57.358" v="417" actId="47"/>
        <pc:sldMkLst>
          <pc:docMk/>
          <pc:sldMk cId="907409833" sldId="258"/>
        </pc:sldMkLst>
      </pc:sldChg>
      <pc:sldChg chg="new">
        <pc:chgData name="Sara Hodgson Brown" userId="55abe0ab-6bea-4dc8-9867-e8721f5c6272" providerId="ADAL" clId="{7DFD47EF-8AC1-49AB-912B-D64701E19061}" dt="2024-12-11T09:41:29.969" v="427" actId="680"/>
        <pc:sldMkLst>
          <pc:docMk/>
          <pc:sldMk cId="1415409003" sldId="258"/>
        </pc:sldMkLst>
      </pc:sldChg>
      <pc:sldChg chg="addSp delSp modSp new del mod modClrScheme chgLayout">
        <pc:chgData name="Sara Hodgson Brown" userId="55abe0ab-6bea-4dc8-9867-e8721f5c6272" providerId="ADAL" clId="{7DFD47EF-8AC1-49AB-912B-D64701E19061}" dt="2024-12-11T09:40:23.209" v="426" actId="47"/>
        <pc:sldMkLst>
          <pc:docMk/>
          <pc:sldMk cId="3944665736" sldId="258"/>
        </pc:sldMkLst>
      </pc:sldChg>
      <pc:sldChg chg="del">
        <pc:chgData name="Sara Hodgson Brown" userId="55abe0ab-6bea-4dc8-9867-e8721f5c6272" providerId="ADAL" clId="{7DFD47EF-8AC1-49AB-912B-D64701E19061}" dt="2024-12-11T09:38:56.854" v="416" actId="47"/>
        <pc:sldMkLst>
          <pc:docMk/>
          <pc:sldMk cId="2390463862" sldId="259"/>
        </pc:sldMkLst>
      </pc:sldChg>
      <pc:sldChg chg="new">
        <pc:chgData name="Sara Hodgson Brown" userId="55abe0ab-6bea-4dc8-9867-e8721f5c6272" providerId="ADAL" clId="{7DFD47EF-8AC1-49AB-912B-D64701E19061}" dt="2024-12-11T09:41:38.177" v="428" actId="680"/>
        <pc:sldMkLst>
          <pc:docMk/>
          <pc:sldMk cId="3259018397" sldId="259"/>
        </pc:sldMkLst>
      </pc:sldChg>
      <pc:sldChg chg="new">
        <pc:chgData name="Sara Hodgson Brown" userId="55abe0ab-6bea-4dc8-9867-e8721f5c6272" providerId="ADAL" clId="{7DFD47EF-8AC1-49AB-912B-D64701E19061}" dt="2024-12-11T09:41:43.032" v="429" actId="680"/>
        <pc:sldMkLst>
          <pc:docMk/>
          <pc:sldMk cId="464979473" sldId="260"/>
        </pc:sldMkLst>
      </pc:sldChg>
      <pc:sldChg chg="del">
        <pc:chgData name="Sara Hodgson Brown" userId="55abe0ab-6bea-4dc8-9867-e8721f5c6272" providerId="ADAL" clId="{7DFD47EF-8AC1-49AB-912B-D64701E19061}" dt="2024-12-11T09:38:56.633" v="415" actId="47"/>
        <pc:sldMkLst>
          <pc:docMk/>
          <pc:sldMk cId="1314202843" sldId="260"/>
        </pc:sldMkLst>
      </pc:sldChg>
      <pc:sldChg chg="new">
        <pc:chgData name="Sara Hodgson Brown" userId="55abe0ab-6bea-4dc8-9867-e8721f5c6272" providerId="ADAL" clId="{7DFD47EF-8AC1-49AB-912B-D64701E19061}" dt="2024-12-11T09:41:48.935" v="430" actId="680"/>
        <pc:sldMkLst>
          <pc:docMk/>
          <pc:sldMk cId="2081362450" sldId="261"/>
        </pc:sldMkLst>
      </pc:sldChg>
      <pc:sldChg chg="del">
        <pc:chgData name="Sara Hodgson Brown" userId="55abe0ab-6bea-4dc8-9867-e8721f5c6272" providerId="ADAL" clId="{7DFD47EF-8AC1-49AB-912B-D64701E19061}" dt="2024-12-11T09:38:56.444" v="414" actId="47"/>
        <pc:sldMkLst>
          <pc:docMk/>
          <pc:sldMk cId="3559894617" sldId="261"/>
        </pc:sldMkLst>
      </pc:sldChg>
      <pc:sldChg chg="del">
        <pc:chgData name="Sara Hodgson Brown" userId="55abe0ab-6bea-4dc8-9867-e8721f5c6272" providerId="ADAL" clId="{7DFD47EF-8AC1-49AB-912B-D64701E19061}" dt="2024-12-11T09:38:56.240" v="413" actId="47"/>
        <pc:sldMkLst>
          <pc:docMk/>
          <pc:sldMk cId="313700263" sldId="262"/>
        </pc:sldMkLst>
      </pc:sldChg>
      <pc:sldChg chg="new">
        <pc:chgData name="Sara Hodgson Brown" userId="55abe0ab-6bea-4dc8-9867-e8721f5c6272" providerId="ADAL" clId="{7DFD47EF-8AC1-49AB-912B-D64701E19061}" dt="2024-12-11T09:41:52.911" v="431" actId="680"/>
        <pc:sldMkLst>
          <pc:docMk/>
          <pc:sldMk cId="2805220324" sldId="262"/>
        </pc:sldMkLst>
      </pc:sldChg>
      <pc:sldChg chg="del">
        <pc:chgData name="Sara Hodgson Brown" userId="55abe0ab-6bea-4dc8-9867-e8721f5c6272" providerId="ADAL" clId="{7DFD47EF-8AC1-49AB-912B-D64701E19061}" dt="2024-12-11T09:13:54.788" v="18" actId="47"/>
        <pc:sldMkLst>
          <pc:docMk/>
          <pc:sldMk cId="2168582299" sldId="263"/>
        </pc:sldMkLst>
      </pc:sldChg>
      <pc:sldChg chg="new">
        <pc:chgData name="Sara Hodgson Brown" userId="55abe0ab-6bea-4dc8-9867-e8721f5c6272" providerId="ADAL" clId="{7DFD47EF-8AC1-49AB-912B-D64701E19061}" dt="2024-12-11T09:41:56.608" v="432" actId="680"/>
        <pc:sldMkLst>
          <pc:docMk/>
          <pc:sldMk cId="3549752040" sldId="263"/>
        </pc:sldMkLst>
      </pc:sldChg>
      <pc:sldChg chg="del">
        <pc:chgData name="Sara Hodgson Brown" userId="55abe0ab-6bea-4dc8-9867-e8721f5c6272" providerId="ADAL" clId="{7DFD47EF-8AC1-49AB-912B-D64701E19061}" dt="2024-12-11T09:13:56.358" v="19" actId="47"/>
        <pc:sldMkLst>
          <pc:docMk/>
          <pc:sldMk cId="3105944596" sldId="264"/>
        </pc:sldMkLst>
      </pc:sldChg>
      <pc:sldChg chg="new">
        <pc:chgData name="Sara Hodgson Brown" userId="55abe0ab-6bea-4dc8-9867-e8721f5c6272" providerId="ADAL" clId="{7DFD47EF-8AC1-49AB-912B-D64701E19061}" dt="2024-12-11T09:41:59.624" v="433" actId="680"/>
        <pc:sldMkLst>
          <pc:docMk/>
          <pc:sldMk cId="4093921776" sldId="264"/>
        </pc:sldMkLst>
      </pc:sldChg>
      <pc:sldChg chg="new del">
        <pc:chgData name="Sara Hodgson Brown" userId="55abe0ab-6bea-4dc8-9867-e8721f5c6272" providerId="ADAL" clId="{7DFD47EF-8AC1-49AB-912B-D64701E19061}" dt="2024-12-11T09:42:03.434" v="435" actId="47"/>
        <pc:sldMkLst>
          <pc:docMk/>
          <pc:sldMk cId="1297540008" sldId="265"/>
        </pc:sldMkLst>
      </pc:sldChg>
      <pc:sldChg chg="new">
        <pc:chgData name="Sara Hodgson Brown" userId="55abe0ab-6bea-4dc8-9867-e8721f5c6272" providerId="ADAL" clId="{7DFD47EF-8AC1-49AB-912B-D64701E19061}" dt="2024-12-11T09:42:07.913" v="436" actId="680"/>
        <pc:sldMkLst>
          <pc:docMk/>
          <pc:sldMk cId="1461675923" sldId="265"/>
        </pc:sldMkLst>
      </pc:sldChg>
      <pc:sldChg chg="new">
        <pc:chgData name="Sara Hodgson Brown" userId="55abe0ab-6bea-4dc8-9867-e8721f5c6272" providerId="ADAL" clId="{7DFD47EF-8AC1-49AB-912B-D64701E19061}" dt="2024-12-11T09:42:11.848" v="437" actId="680"/>
        <pc:sldMkLst>
          <pc:docMk/>
          <pc:sldMk cId="3483866542" sldId="266"/>
        </pc:sldMkLst>
      </pc:sldChg>
      <pc:sldChg chg="new">
        <pc:chgData name="Sara Hodgson Brown" userId="55abe0ab-6bea-4dc8-9867-e8721f5c6272" providerId="ADAL" clId="{7DFD47EF-8AC1-49AB-912B-D64701E19061}" dt="2024-12-11T09:42:15.202" v="438" actId="680"/>
        <pc:sldMkLst>
          <pc:docMk/>
          <pc:sldMk cId="3716187986" sldId="267"/>
        </pc:sldMkLst>
      </pc:sldChg>
      <pc:sldChg chg="del">
        <pc:chgData name="Sara Hodgson Brown" userId="55abe0ab-6bea-4dc8-9867-e8721f5c6272" providerId="ADAL" clId="{7DFD47EF-8AC1-49AB-912B-D64701E19061}" dt="2024-12-11T09:14:18.184" v="22" actId="47"/>
        <pc:sldMkLst>
          <pc:docMk/>
          <pc:sldMk cId="12072110" sldId="268"/>
        </pc:sldMkLst>
      </pc:sldChg>
      <pc:sldChg chg="new">
        <pc:chgData name="Sara Hodgson Brown" userId="55abe0ab-6bea-4dc8-9867-e8721f5c6272" providerId="ADAL" clId="{7DFD47EF-8AC1-49AB-912B-D64701E19061}" dt="2024-12-11T09:42:21.331" v="439" actId="680"/>
        <pc:sldMkLst>
          <pc:docMk/>
          <pc:sldMk cId="2493801362" sldId="268"/>
        </pc:sldMkLst>
      </pc:sldChg>
      <pc:sldChg chg="new">
        <pc:chgData name="Sara Hodgson Brown" userId="55abe0ab-6bea-4dc8-9867-e8721f5c6272" providerId="ADAL" clId="{7DFD47EF-8AC1-49AB-912B-D64701E19061}" dt="2024-12-11T09:42:24.632" v="440" actId="680"/>
        <pc:sldMkLst>
          <pc:docMk/>
          <pc:sldMk cId="2849201677" sldId="269"/>
        </pc:sldMkLst>
      </pc:sldChg>
      <pc:sldChg chg="del">
        <pc:chgData name="Sara Hodgson Brown" userId="55abe0ab-6bea-4dc8-9867-e8721f5c6272" providerId="ADAL" clId="{7DFD47EF-8AC1-49AB-912B-D64701E19061}" dt="2024-12-11T09:14:19.726" v="23" actId="47"/>
        <pc:sldMkLst>
          <pc:docMk/>
          <pc:sldMk cId="3653764745" sldId="269"/>
        </pc:sldMkLst>
      </pc:sldChg>
      <pc:sldChg chg="new">
        <pc:chgData name="Sara Hodgson Brown" userId="55abe0ab-6bea-4dc8-9867-e8721f5c6272" providerId="ADAL" clId="{7DFD47EF-8AC1-49AB-912B-D64701E19061}" dt="2024-12-11T09:42:28.782" v="441" actId="680"/>
        <pc:sldMkLst>
          <pc:docMk/>
          <pc:sldMk cId="2027630654" sldId="270"/>
        </pc:sldMkLst>
      </pc:sldChg>
      <pc:sldChg chg="del">
        <pc:chgData name="Sara Hodgson Brown" userId="55abe0ab-6bea-4dc8-9867-e8721f5c6272" providerId="ADAL" clId="{7DFD47EF-8AC1-49AB-912B-D64701E19061}" dt="2024-12-11T09:14:20.888" v="24" actId="47"/>
        <pc:sldMkLst>
          <pc:docMk/>
          <pc:sldMk cId="4053317287" sldId="270"/>
        </pc:sldMkLst>
      </pc:sldChg>
      <pc:sldChg chg="del">
        <pc:chgData name="Sara Hodgson Brown" userId="55abe0ab-6bea-4dc8-9867-e8721f5c6272" providerId="ADAL" clId="{7DFD47EF-8AC1-49AB-912B-D64701E19061}" dt="2024-12-11T09:14:22.584" v="25" actId="47"/>
        <pc:sldMkLst>
          <pc:docMk/>
          <pc:sldMk cId="1226646282" sldId="271"/>
        </pc:sldMkLst>
      </pc:sldChg>
      <pc:sldChg chg="new">
        <pc:chgData name="Sara Hodgson Brown" userId="55abe0ab-6bea-4dc8-9867-e8721f5c6272" providerId="ADAL" clId="{7DFD47EF-8AC1-49AB-912B-D64701E19061}" dt="2024-12-11T09:42:32.206" v="442" actId="680"/>
        <pc:sldMkLst>
          <pc:docMk/>
          <pc:sldMk cId="1808167640" sldId="271"/>
        </pc:sldMkLst>
      </pc:sldChg>
      <pc:sldChg chg="new">
        <pc:chgData name="Sara Hodgson Brown" userId="55abe0ab-6bea-4dc8-9867-e8721f5c6272" providerId="ADAL" clId="{7DFD47EF-8AC1-49AB-912B-D64701E19061}" dt="2024-12-11T09:42:35.599" v="443" actId="680"/>
        <pc:sldMkLst>
          <pc:docMk/>
          <pc:sldMk cId="2106988802" sldId="272"/>
        </pc:sldMkLst>
      </pc:sldChg>
      <pc:sldChg chg="del">
        <pc:chgData name="Sara Hodgson Brown" userId="55abe0ab-6bea-4dc8-9867-e8721f5c6272" providerId="ADAL" clId="{7DFD47EF-8AC1-49AB-912B-D64701E19061}" dt="2024-12-11T09:14:25.934" v="26" actId="47"/>
        <pc:sldMkLst>
          <pc:docMk/>
          <pc:sldMk cId="2601560280" sldId="272"/>
        </pc:sldMkLst>
      </pc:sldChg>
      <pc:sldChg chg="add del">
        <pc:chgData name="Sara Hodgson Brown" userId="55abe0ab-6bea-4dc8-9867-e8721f5c6272" providerId="ADAL" clId="{7DFD47EF-8AC1-49AB-912B-D64701E19061}" dt="2024-12-11T09:15:32.843" v="29" actId="47"/>
        <pc:sldMkLst>
          <pc:docMk/>
          <pc:sldMk cId="377932196" sldId="273"/>
        </pc:sldMkLst>
      </pc:sldChg>
      <pc:sldChg chg="new">
        <pc:chgData name="Sara Hodgson Brown" userId="55abe0ab-6bea-4dc8-9867-e8721f5c6272" providerId="ADAL" clId="{7DFD47EF-8AC1-49AB-912B-D64701E19061}" dt="2024-12-11T09:42:39.023" v="444" actId="680"/>
        <pc:sldMkLst>
          <pc:docMk/>
          <pc:sldMk cId="4136745646" sldId="273"/>
        </pc:sldMkLst>
      </pc:sldChg>
      <pc:sldChg chg="new">
        <pc:chgData name="Sara Hodgson Brown" userId="55abe0ab-6bea-4dc8-9867-e8721f5c6272" providerId="ADAL" clId="{7DFD47EF-8AC1-49AB-912B-D64701E19061}" dt="2024-12-11T09:42:42.184" v="445" actId="680"/>
        <pc:sldMkLst>
          <pc:docMk/>
          <pc:sldMk cId="1435093245" sldId="274"/>
        </pc:sldMkLst>
      </pc:sldChg>
      <pc:sldChg chg="del">
        <pc:chgData name="Sara Hodgson Brown" userId="55abe0ab-6bea-4dc8-9867-e8721f5c6272" providerId="ADAL" clId="{7DFD47EF-8AC1-49AB-912B-D64701E19061}" dt="2024-12-11T09:15:34.446" v="30" actId="47"/>
        <pc:sldMkLst>
          <pc:docMk/>
          <pc:sldMk cId="3267634690" sldId="274"/>
        </pc:sldMkLst>
      </pc:sldChg>
      <pc:sldChg chg="del">
        <pc:chgData name="Sara Hodgson Brown" userId="55abe0ab-6bea-4dc8-9867-e8721f5c6272" providerId="ADAL" clId="{7DFD47EF-8AC1-49AB-912B-D64701E19061}" dt="2024-12-11T09:15:35.483" v="31" actId="47"/>
        <pc:sldMkLst>
          <pc:docMk/>
          <pc:sldMk cId="983441226" sldId="275"/>
        </pc:sldMkLst>
      </pc:sldChg>
      <pc:sldChg chg="new">
        <pc:chgData name="Sara Hodgson Brown" userId="55abe0ab-6bea-4dc8-9867-e8721f5c6272" providerId="ADAL" clId="{7DFD47EF-8AC1-49AB-912B-D64701E19061}" dt="2024-12-11T09:42:47.542" v="446" actId="680"/>
        <pc:sldMkLst>
          <pc:docMk/>
          <pc:sldMk cId="3978091542" sldId="275"/>
        </pc:sldMkLst>
      </pc:sldChg>
      <pc:sldChg chg="del">
        <pc:chgData name="Sara Hodgson Brown" userId="55abe0ab-6bea-4dc8-9867-e8721f5c6272" providerId="ADAL" clId="{7DFD47EF-8AC1-49AB-912B-D64701E19061}" dt="2024-12-11T09:15:36.205" v="32" actId="47"/>
        <pc:sldMkLst>
          <pc:docMk/>
          <pc:sldMk cId="520142420" sldId="276"/>
        </pc:sldMkLst>
      </pc:sldChg>
      <pc:sldChg chg="new">
        <pc:chgData name="Sara Hodgson Brown" userId="55abe0ab-6bea-4dc8-9867-e8721f5c6272" providerId="ADAL" clId="{7DFD47EF-8AC1-49AB-912B-D64701E19061}" dt="2024-12-11T09:43:03.761" v="447" actId="680"/>
        <pc:sldMkLst>
          <pc:docMk/>
          <pc:sldMk cId="3693335688" sldId="276"/>
        </pc:sldMkLst>
      </pc:sldChg>
      <pc:sldChg chg="addSp modSp new">
        <pc:chgData name="Sara Hodgson Brown" userId="55abe0ab-6bea-4dc8-9867-e8721f5c6272" providerId="ADAL" clId="{7DFD47EF-8AC1-49AB-912B-D64701E19061}" dt="2024-12-11T12:14:37.599" v="820"/>
        <pc:sldMkLst>
          <pc:docMk/>
          <pc:sldMk cId="1040751840" sldId="277"/>
        </pc:sldMkLst>
      </pc:sldChg>
      <pc:sldChg chg="del">
        <pc:chgData name="Sara Hodgson Brown" userId="55abe0ab-6bea-4dc8-9867-e8721f5c6272" providerId="ADAL" clId="{7DFD47EF-8AC1-49AB-912B-D64701E19061}" dt="2024-12-11T09:15:37.243" v="33" actId="47"/>
        <pc:sldMkLst>
          <pc:docMk/>
          <pc:sldMk cId="2670575080" sldId="277"/>
        </pc:sldMkLst>
      </pc:sldChg>
      <pc:sldChg chg="new">
        <pc:chgData name="Sara Hodgson Brown" userId="55abe0ab-6bea-4dc8-9867-e8721f5c6272" providerId="ADAL" clId="{7DFD47EF-8AC1-49AB-912B-D64701E19061}" dt="2024-12-11T12:15:18.554" v="821" actId="680"/>
        <pc:sldMkLst>
          <pc:docMk/>
          <pc:sldMk cId="793063824" sldId="278"/>
        </pc:sldMkLst>
      </pc:sldChg>
      <pc:sldChg chg="del">
        <pc:chgData name="Sara Hodgson Brown" userId="55abe0ab-6bea-4dc8-9867-e8721f5c6272" providerId="ADAL" clId="{7DFD47EF-8AC1-49AB-912B-D64701E19061}" dt="2024-12-11T09:15:38.734" v="34" actId="47"/>
        <pc:sldMkLst>
          <pc:docMk/>
          <pc:sldMk cId="3105621307" sldId="278"/>
        </pc:sldMkLst>
      </pc:sldChg>
      <pc:sldChg chg="new">
        <pc:chgData name="Sara Hodgson Brown" userId="55abe0ab-6bea-4dc8-9867-e8721f5c6272" providerId="ADAL" clId="{7DFD47EF-8AC1-49AB-912B-D64701E19061}" dt="2024-12-11T12:15:21.609" v="822" actId="680"/>
        <pc:sldMkLst>
          <pc:docMk/>
          <pc:sldMk cId="40559466" sldId="279"/>
        </pc:sldMkLst>
      </pc:sldChg>
      <pc:sldChg chg="del">
        <pc:chgData name="Sara Hodgson Brown" userId="55abe0ab-6bea-4dc8-9867-e8721f5c6272" providerId="ADAL" clId="{7DFD47EF-8AC1-49AB-912B-D64701E19061}" dt="2024-12-11T09:38:56.035" v="412" actId="47"/>
        <pc:sldMkLst>
          <pc:docMk/>
          <pc:sldMk cId="1500751946" sldId="279"/>
        </pc:sldMkLst>
      </pc:sldChg>
      <pc:sldChg chg="del">
        <pc:chgData name="Sara Hodgson Brown" userId="55abe0ab-6bea-4dc8-9867-e8721f5c6272" providerId="ADAL" clId="{7DFD47EF-8AC1-49AB-912B-D64701E19061}" dt="2024-12-11T09:15:43.710" v="35" actId="47"/>
        <pc:sldMkLst>
          <pc:docMk/>
          <pc:sldMk cId="810085325" sldId="280"/>
        </pc:sldMkLst>
      </pc:sldChg>
      <pc:sldChg chg="new">
        <pc:chgData name="Sara Hodgson Brown" userId="55abe0ab-6bea-4dc8-9867-e8721f5c6272" providerId="ADAL" clId="{7DFD47EF-8AC1-49AB-912B-D64701E19061}" dt="2024-12-11T12:15:27.163" v="823" actId="680"/>
        <pc:sldMkLst>
          <pc:docMk/>
          <pc:sldMk cId="2786227322" sldId="280"/>
        </pc:sldMkLst>
      </pc:sldChg>
      <pc:sldChg chg="del">
        <pc:chgData name="Sara Hodgson Brown" userId="55abe0ab-6bea-4dc8-9867-e8721f5c6272" providerId="ADAL" clId="{7DFD47EF-8AC1-49AB-912B-D64701E19061}" dt="2024-12-11T09:38:55.767" v="411" actId="47"/>
        <pc:sldMkLst>
          <pc:docMk/>
          <pc:sldMk cId="1412059186" sldId="281"/>
        </pc:sldMkLst>
      </pc:sldChg>
      <pc:sldChg chg="new">
        <pc:chgData name="Sara Hodgson Brown" userId="55abe0ab-6bea-4dc8-9867-e8721f5c6272" providerId="ADAL" clId="{7DFD47EF-8AC1-49AB-912B-D64701E19061}" dt="2024-12-11T12:15:30.492" v="824" actId="680"/>
        <pc:sldMkLst>
          <pc:docMk/>
          <pc:sldMk cId="2991223305" sldId="281"/>
        </pc:sldMkLst>
      </pc:sldChg>
      <pc:sldChg chg="new">
        <pc:chgData name="Sara Hodgson Brown" userId="55abe0ab-6bea-4dc8-9867-e8721f5c6272" providerId="ADAL" clId="{7DFD47EF-8AC1-49AB-912B-D64701E19061}" dt="2024-12-11T12:15:32.471" v="825" actId="680"/>
        <pc:sldMkLst>
          <pc:docMk/>
          <pc:sldMk cId="1681886489" sldId="282"/>
        </pc:sldMkLst>
      </pc:sldChg>
      <pc:sldChg chg="del">
        <pc:chgData name="Sara Hodgson Brown" userId="55abe0ab-6bea-4dc8-9867-e8721f5c6272" providerId="ADAL" clId="{7DFD47EF-8AC1-49AB-912B-D64701E19061}" dt="2024-12-11T09:38:49.998" v="410" actId="47"/>
        <pc:sldMkLst>
          <pc:docMk/>
          <pc:sldMk cId="3164448564" sldId="282"/>
        </pc:sldMkLst>
      </pc:sldChg>
      <pc:sldChg chg="del">
        <pc:chgData name="Sara Hodgson Brown" userId="55abe0ab-6bea-4dc8-9867-e8721f5c6272" providerId="ADAL" clId="{7DFD47EF-8AC1-49AB-912B-D64701E19061}" dt="2024-12-11T09:38:44.943" v="407" actId="47"/>
        <pc:sldMkLst>
          <pc:docMk/>
          <pc:sldMk cId="2103481235" sldId="283"/>
        </pc:sldMkLst>
      </pc:sldChg>
      <pc:sldChg chg="new">
        <pc:chgData name="Sara Hodgson Brown" userId="55abe0ab-6bea-4dc8-9867-e8721f5c6272" providerId="ADAL" clId="{7DFD47EF-8AC1-49AB-912B-D64701E19061}" dt="2024-12-11T12:15:42.711" v="826" actId="680"/>
        <pc:sldMkLst>
          <pc:docMk/>
          <pc:sldMk cId="3682317098" sldId="283"/>
        </pc:sldMkLst>
      </pc:sldChg>
      <pc:sldChg chg="new">
        <pc:chgData name="Sara Hodgson Brown" userId="55abe0ab-6bea-4dc8-9867-e8721f5c6272" providerId="ADAL" clId="{7DFD47EF-8AC1-49AB-912B-D64701E19061}" dt="2024-12-11T12:15:45.729" v="827" actId="680"/>
        <pc:sldMkLst>
          <pc:docMk/>
          <pc:sldMk cId="1277592921" sldId="284"/>
        </pc:sldMkLst>
      </pc:sldChg>
      <pc:sldChg chg="del">
        <pc:chgData name="Sara Hodgson Brown" userId="55abe0ab-6bea-4dc8-9867-e8721f5c6272" providerId="ADAL" clId="{7DFD47EF-8AC1-49AB-912B-D64701E19061}" dt="2024-12-11T09:38:46.514" v="408" actId="47"/>
        <pc:sldMkLst>
          <pc:docMk/>
          <pc:sldMk cId="2357670213" sldId="284"/>
        </pc:sldMkLst>
      </pc:sldChg>
      <pc:sldChg chg="del">
        <pc:chgData name="Sara Hodgson Brown" userId="55abe0ab-6bea-4dc8-9867-e8721f5c6272" providerId="ADAL" clId="{7DFD47EF-8AC1-49AB-912B-D64701E19061}" dt="2024-12-11T09:14:12.148" v="21" actId="47"/>
        <pc:sldMkLst>
          <pc:docMk/>
          <pc:sldMk cId="2377966482" sldId="285"/>
        </pc:sldMkLst>
      </pc:sldChg>
      <pc:sldChg chg="new">
        <pc:chgData name="Sara Hodgson Brown" userId="55abe0ab-6bea-4dc8-9867-e8721f5c6272" providerId="ADAL" clId="{7DFD47EF-8AC1-49AB-912B-D64701E19061}" dt="2024-12-11T12:15:56.985" v="828" actId="680"/>
        <pc:sldMkLst>
          <pc:docMk/>
          <pc:sldMk cId="3919949645" sldId="285"/>
        </pc:sldMkLst>
      </pc:sldChg>
      <pc:sldChg chg="new">
        <pc:chgData name="Sara Hodgson Brown" userId="55abe0ab-6bea-4dc8-9867-e8721f5c6272" providerId="ADAL" clId="{7DFD47EF-8AC1-49AB-912B-D64701E19061}" dt="2024-12-11T12:16:00.916" v="829" actId="680"/>
        <pc:sldMkLst>
          <pc:docMk/>
          <pc:sldMk cId="1222348303" sldId="286"/>
        </pc:sldMkLst>
      </pc:sldChg>
      <pc:sldChg chg="del">
        <pc:chgData name="Sara Hodgson Brown" userId="55abe0ab-6bea-4dc8-9867-e8721f5c6272" providerId="ADAL" clId="{7DFD47EF-8AC1-49AB-912B-D64701E19061}" dt="2024-12-11T09:38:47.297" v="409" actId="47"/>
        <pc:sldMkLst>
          <pc:docMk/>
          <pc:sldMk cId="3879241143" sldId="286"/>
        </pc:sldMkLst>
      </pc:sldChg>
      <pc:sldChg chg="new">
        <pc:chgData name="Sara Hodgson Brown" userId="55abe0ab-6bea-4dc8-9867-e8721f5c6272" providerId="ADAL" clId="{7DFD47EF-8AC1-49AB-912B-D64701E19061}" dt="2024-12-11T12:16:04.656" v="830" actId="680"/>
        <pc:sldMkLst>
          <pc:docMk/>
          <pc:sldMk cId="957731022" sldId="287"/>
        </pc:sldMkLst>
      </pc:sldChg>
      <pc:sldChg chg="new">
        <pc:chgData name="Sara Hodgson Brown" userId="55abe0ab-6bea-4dc8-9867-e8721f5c6272" providerId="ADAL" clId="{7DFD47EF-8AC1-49AB-912B-D64701E19061}" dt="2024-12-11T12:16:10.258" v="831" actId="680"/>
        <pc:sldMkLst>
          <pc:docMk/>
          <pc:sldMk cId="1113756703" sldId="288"/>
        </pc:sldMkLst>
      </pc:sldChg>
      <pc:sldChg chg="new">
        <pc:chgData name="Sara Hodgson Brown" userId="55abe0ab-6bea-4dc8-9867-e8721f5c6272" providerId="ADAL" clId="{7DFD47EF-8AC1-49AB-912B-D64701E19061}" dt="2024-12-11T12:16:27.208" v="832" actId="680"/>
        <pc:sldMkLst>
          <pc:docMk/>
          <pc:sldMk cId="679130285" sldId="289"/>
        </pc:sldMkLst>
      </pc:sldChg>
      <pc:sldChg chg="new">
        <pc:chgData name="Sara Hodgson Brown" userId="55abe0ab-6bea-4dc8-9867-e8721f5c6272" providerId="ADAL" clId="{7DFD47EF-8AC1-49AB-912B-D64701E19061}" dt="2024-12-11T12:16:30.881" v="833" actId="680"/>
        <pc:sldMkLst>
          <pc:docMk/>
          <pc:sldMk cId="3554620382" sldId="290"/>
        </pc:sldMkLst>
      </pc:sldChg>
      <pc:sldChg chg="new">
        <pc:chgData name="Sara Hodgson Brown" userId="55abe0ab-6bea-4dc8-9867-e8721f5c6272" providerId="ADAL" clId="{7DFD47EF-8AC1-49AB-912B-D64701E19061}" dt="2024-12-11T12:16:33.774" v="834" actId="680"/>
        <pc:sldMkLst>
          <pc:docMk/>
          <pc:sldMk cId="2396197419" sldId="291"/>
        </pc:sldMkLst>
      </pc:sldChg>
      <pc:sldChg chg="new">
        <pc:chgData name="Sara Hodgson Brown" userId="55abe0ab-6bea-4dc8-9867-e8721f5c6272" providerId="ADAL" clId="{7DFD47EF-8AC1-49AB-912B-D64701E19061}" dt="2024-12-11T12:16:37.245" v="835" actId="680"/>
        <pc:sldMkLst>
          <pc:docMk/>
          <pc:sldMk cId="3876165298" sldId="292"/>
        </pc:sldMkLst>
      </pc:sldChg>
      <pc:sldChg chg="new">
        <pc:chgData name="Sara Hodgson Brown" userId="55abe0ab-6bea-4dc8-9867-e8721f5c6272" providerId="ADAL" clId="{7DFD47EF-8AC1-49AB-912B-D64701E19061}" dt="2024-12-11T12:16:40.686" v="836" actId="680"/>
        <pc:sldMkLst>
          <pc:docMk/>
          <pc:sldMk cId="757948565" sldId="293"/>
        </pc:sldMkLst>
      </pc:sldChg>
      <pc:sldChg chg="new">
        <pc:chgData name="Sara Hodgson Brown" userId="55abe0ab-6bea-4dc8-9867-e8721f5c6272" providerId="ADAL" clId="{7DFD47EF-8AC1-49AB-912B-D64701E19061}" dt="2024-12-11T12:16:43.579" v="837" actId="680"/>
        <pc:sldMkLst>
          <pc:docMk/>
          <pc:sldMk cId="3603853743" sldId="294"/>
        </pc:sldMkLst>
      </pc:sldChg>
      <pc:sldChg chg="new">
        <pc:chgData name="Sara Hodgson Brown" userId="55abe0ab-6bea-4dc8-9867-e8721f5c6272" providerId="ADAL" clId="{7DFD47EF-8AC1-49AB-912B-D64701E19061}" dt="2024-12-11T12:16:46.858" v="838" actId="680"/>
        <pc:sldMkLst>
          <pc:docMk/>
          <pc:sldMk cId="4152788124" sldId="295"/>
        </pc:sldMkLst>
      </pc:sldChg>
      <pc:sldChg chg="addSp delSp modSp new mod ord chgLayout">
        <pc:chgData name="Sara Hodgson Brown" userId="55abe0ab-6bea-4dc8-9867-e8721f5c6272" providerId="ADAL" clId="{7DFD47EF-8AC1-49AB-912B-D64701E19061}" dt="2024-12-11T13:08:52.300" v="1001" actId="6264"/>
        <pc:sldMkLst>
          <pc:docMk/>
          <pc:sldMk cId="1403942853" sldId="296"/>
        </pc:sldMkLst>
      </pc:sldChg>
      <pc:sldChg chg="new del">
        <pc:chgData name="Sara Hodgson Brown" userId="55abe0ab-6bea-4dc8-9867-e8721f5c6272" providerId="ADAL" clId="{7DFD47EF-8AC1-49AB-912B-D64701E19061}" dt="2024-12-11T13:10:30.199" v="1003" actId="47"/>
        <pc:sldMkLst>
          <pc:docMk/>
          <pc:sldMk cId="1151523618" sldId="297"/>
        </pc:sldMkLst>
      </pc:sldChg>
      <pc:sldChg chg="del">
        <pc:chgData name="Sara Hodgson Brown" userId="55abe0ab-6bea-4dc8-9867-e8721f5c6272" providerId="ADAL" clId="{7DFD47EF-8AC1-49AB-912B-D64701E19061}" dt="2024-12-11T09:13:58.902" v="20" actId="47"/>
        <pc:sldMkLst>
          <pc:docMk/>
          <pc:sldMk cId="2456305115" sldId="298"/>
        </pc:sldMkLst>
      </pc:sldChg>
      <pc:sldChg chg="add del">
        <pc:chgData name="Sara Hodgson Brown" userId="55abe0ab-6bea-4dc8-9867-e8721f5c6272" providerId="ADAL" clId="{7DFD47EF-8AC1-49AB-912B-D64701E19061}" dt="2024-12-11T09:38:58.176" v="419" actId="47"/>
        <pc:sldMkLst>
          <pc:docMk/>
          <pc:sldMk cId="2420751185" sldId="1758"/>
        </pc:sldMkLst>
      </pc:sldChg>
      <pc:sldMasterChg chg="addSldLayout delSldLayout modSldLayout sldLayoutOrd">
        <pc:chgData name="Sara Hodgson Brown" userId="55abe0ab-6bea-4dc8-9867-e8721f5c6272" providerId="ADAL" clId="{7DFD47EF-8AC1-49AB-912B-D64701E19061}" dt="2024-12-11T13:30:10.213" v="1572" actId="20577"/>
        <pc:sldMasterMkLst>
          <pc:docMk/>
          <pc:sldMasterMk cId="2142349000" sldId="2147486213"/>
        </pc:sldMasterMkLst>
        <pc:sldLayoutChg chg="addSp modSp">
          <pc:chgData name="Sara Hodgson Brown" userId="55abe0ab-6bea-4dc8-9867-e8721f5c6272" providerId="ADAL" clId="{7DFD47EF-8AC1-49AB-912B-D64701E19061}" dt="2024-12-11T09:19:20.603" v="40"/>
          <pc:sldLayoutMkLst>
            <pc:docMk/>
            <pc:sldMasterMk cId="2142349000" sldId="2147486213"/>
            <pc:sldLayoutMk cId="3668098210" sldId="214748621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25.213" v="845"/>
          <pc:sldLayoutMkLst>
            <pc:docMk/>
            <pc:sldMasterMk cId="2142349000" sldId="2147486213"/>
            <pc:sldLayoutMk cId="1369028333" sldId="214748621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29.668" v="847"/>
          <pc:sldLayoutMkLst>
            <pc:docMk/>
            <pc:sldMasterMk cId="2142349000" sldId="2147486213"/>
            <pc:sldLayoutMk cId="1506473474" sldId="214748621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33.495" v="849"/>
          <pc:sldLayoutMkLst>
            <pc:docMk/>
            <pc:sldMasterMk cId="2142349000" sldId="2147486213"/>
            <pc:sldLayoutMk cId="3448645769" sldId="214748621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46.766" v="851"/>
          <pc:sldLayoutMkLst>
            <pc:docMk/>
            <pc:sldMasterMk cId="2142349000" sldId="2147486213"/>
            <pc:sldLayoutMk cId="437039705" sldId="214748621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49.940" v="853"/>
          <pc:sldLayoutMkLst>
            <pc:docMk/>
            <pc:sldMasterMk cId="2142349000" sldId="2147486213"/>
            <pc:sldLayoutMk cId="3615439049" sldId="214748622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09:29:02.038" v="317" actId="13926"/>
          <pc:sldLayoutMkLst>
            <pc:docMk/>
            <pc:sldMasterMk cId="2142349000" sldId="2147486213"/>
            <pc:sldLayoutMk cId="2707432829" sldId="214748622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09:12:33.041" v="15"/>
          <pc:sldLayoutMkLst>
            <pc:docMk/>
            <pc:sldMasterMk cId="2142349000" sldId="2147486213"/>
            <pc:sldLayoutMk cId="2119873841" sldId="2147486222"/>
          </pc:sldLayoutMkLst>
        </pc:sldLayoutChg>
        <pc:sldLayoutChg chg="delSp mod">
          <pc:chgData name="Sara Hodgson Brown" userId="55abe0ab-6bea-4dc8-9867-e8721f5c6272" providerId="ADAL" clId="{7DFD47EF-8AC1-49AB-912B-D64701E19061}" dt="2024-12-11T09:12:39.433" v="16" actId="478"/>
          <pc:sldLayoutMkLst>
            <pc:docMk/>
            <pc:sldMasterMk cId="2142349000" sldId="2147486213"/>
            <pc:sldLayoutMk cId="3509810934" sldId="214748622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12.485" v="841" actId="207"/>
          <pc:sldLayoutMkLst>
            <pc:docMk/>
            <pc:sldMasterMk cId="2142349000" sldId="2147486213"/>
            <pc:sldLayoutMk cId="2706094951" sldId="2147486247"/>
          </pc:sldLayoutMkLst>
        </pc:sldLayoutChg>
        <pc:sldLayoutChg chg="del">
          <pc:chgData name="Sara Hodgson Brown" userId="55abe0ab-6bea-4dc8-9867-e8721f5c6272" providerId="ADAL" clId="{7DFD47EF-8AC1-49AB-912B-D64701E19061}" dt="2024-12-11T09:38:58.176" v="419" actId="47"/>
          <pc:sldLayoutMkLst>
            <pc:docMk/>
            <pc:sldMasterMk cId="2142349000" sldId="2147486213"/>
            <pc:sldLayoutMk cId="2062857957" sldId="214748624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3:19:41.342" v="1244" actId="478"/>
          <pc:sldLayoutMkLst>
            <pc:docMk/>
            <pc:sldMasterMk cId="2142349000" sldId="2147486213"/>
            <pc:sldLayoutMk cId="3707508608" sldId="214748624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19:54.564" v="855"/>
          <pc:sldLayoutMkLst>
            <pc:docMk/>
            <pc:sldMasterMk cId="2142349000" sldId="2147486213"/>
            <pc:sldLayoutMk cId="3505652360" sldId="214748625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0:36.018" v="857"/>
          <pc:sldLayoutMkLst>
            <pc:docMk/>
            <pc:sldMasterMk cId="2142349000" sldId="2147486213"/>
            <pc:sldLayoutMk cId="1533285374" sldId="214748625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05.665" v="871"/>
          <pc:sldLayoutMkLst>
            <pc:docMk/>
            <pc:sldMasterMk cId="2142349000" sldId="2147486213"/>
            <pc:sldLayoutMk cId="1753042030" sldId="2147486252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0:40.090" v="859"/>
          <pc:sldLayoutMkLst>
            <pc:docMk/>
            <pc:sldMasterMk cId="2142349000" sldId="2147486213"/>
            <pc:sldLayoutMk cId="540135761" sldId="214748625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0:43.969" v="861"/>
          <pc:sldLayoutMkLst>
            <pc:docMk/>
            <pc:sldMasterMk cId="2142349000" sldId="2147486213"/>
            <pc:sldLayoutMk cId="1428744048" sldId="2147486254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0:47.266" v="863"/>
          <pc:sldLayoutMkLst>
            <pc:docMk/>
            <pc:sldMasterMk cId="2142349000" sldId="2147486213"/>
            <pc:sldLayoutMk cId="623646528" sldId="214748625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0:51.663" v="865"/>
          <pc:sldLayoutMkLst>
            <pc:docMk/>
            <pc:sldMasterMk cId="2142349000" sldId="2147486213"/>
            <pc:sldLayoutMk cId="1592792622" sldId="214748625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0:57.071" v="867"/>
          <pc:sldLayoutMkLst>
            <pc:docMk/>
            <pc:sldMasterMk cId="2142349000" sldId="2147486213"/>
            <pc:sldLayoutMk cId="2626595060" sldId="214748625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00.971" v="869"/>
          <pc:sldLayoutMkLst>
            <pc:docMk/>
            <pc:sldMasterMk cId="2142349000" sldId="2147486213"/>
            <pc:sldLayoutMk cId="1447792686" sldId="214748625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09.954" v="873"/>
          <pc:sldLayoutMkLst>
            <pc:docMk/>
            <pc:sldMasterMk cId="2142349000" sldId="2147486213"/>
            <pc:sldLayoutMk cId="2335424289" sldId="2147486259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13.497" v="875"/>
          <pc:sldLayoutMkLst>
            <pc:docMk/>
            <pc:sldMasterMk cId="2142349000" sldId="2147486213"/>
            <pc:sldLayoutMk cId="2045865154" sldId="214748626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17.362" v="877"/>
          <pc:sldLayoutMkLst>
            <pc:docMk/>
            <pc:sldMasterMk cId="2142349000" sldId="2147486213"/>
            <pc:sldLayoutMk cId="2255152681" sldId="214748626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26.123" v="879"/>
          <pc:sldLayoutMkLst>
            <pc:docMk/>
            <pc:sldMasterMk cId="2142349000" sldId="2147486213"/>
            <pc:sldLayoutMk cId="1005810749" sldId="2147486262"/>
          </pc:sldLayoutMkLst>
        </pc:sldLayoutChg>
        <pc:sldLayoutChg chg="addSp delSp modSp add mod ord modTransition">
          <pc:chgData name="Sara Hodgson Brown" userId="55abe0ab-6bea-4dc8-9867-e8721f5c6272" providerId="ADAL" clId="{7DFD47EF-8AC1-49AB-912B-D64701E19061}" dt="2024-12-11T12:21:29.472" v="881"/>
          <pc:sldLayoutMkLst>
            <pc:docMk/>
            <pc:sldMasterMk cId="2142349000" sldId="2147486213"/>
            <pc:sldLayoutMk cId="3085053887" sldId="2147486263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32.562" v="883"/>
          <pc:sldLayoutMkLst>
            <pc:docMk/>
            <pc:sldMasterMk cId="2142349000" sldId="2147486213"/>
            <pc:sldLayoutMk cId="3246460953" sldId="2147486264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37.524" v="885"/>
          <pc:sldLayoutMkLst>
            <pc:docMk/>
            <pc:sldMasterMk cId="2142349000" sldId="2147486213"/>
            <pc:sldLayoutMk cId="3533410887" sldId="214748626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46.589" v="888"/>
          <pc:sldLayoutMkLst>
            <pc:docMk/>
            <pc:sldMasterMk cId="2142349000" sldId="2147486213"/>
            <pc:sldLayoutMk cId="472655041" sldId="214748626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49.851" v="890"/>
          <pc:sldLayoutMkLst>
            <pc:docMk/>
            <pc:sldMasterMk cId="2142349000" sldId="2147486213"/>
            <pc:sldLayoutMk cId="367074566" sldId="214748626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53.660" v="892"/>
          <pc:sldLayoutMkLst>
            <pc:docMk/>
            <pc:sldMasterMk cId="2142349000" sldId="2147486213"/>
            <pc:sldLayoutMk cId="3462111295" sldId="214748626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01.512" v="896"/>
          <pc:sldLayoutMkLst>
            <pc:docMk/>
            <pc:sldMasterMk cId="2142349000" sldId="2147486213"/>
            <pc:sldLayoutMk cId="1350726365" sldId="2147486272"/>
          </pc:sldLayoutMkLst>
        </pc:sldLayoutChg>
        <pc:sldLayoutChg chg="modSp mod">
          <pc:chgData name="Sara Hodgson Brown" userId="55abe0ab-6bea-4dc8-9867-e8721f5c6272" providerId="ADAL" clId="{7DFD47EF-8AC1-49AB-912B-D64701E19061}" dt="2024-12-11T09:57:17.163" v="581" actId="20577"/>
          <pc:sldLayoutMkLst>
            <pc:docMk/>
            <pc:sldMasterMk cId="2142349000" sldId="2147486213"/>
            <pc:sldLayoutMk cId="4048772754" sldId="2147486274"/>
          </pc:sldLayoutMkLst>
        </pc:sldLayoutChg>
        <pc:sldLayoutChg chg="ord">
          <pc:chgData name="Sara Hodgson Brown" userId="55abe0ab-6bea-4dc8-9867-e8721f5c6272" providerId="ADAL" clId="{7DFD47EF-8AC1-49AB-912B-D64701E19061}" dt="2024-12-11T09:57:31.516" v="582" actId="20578"/>
          <pc:sldLayoutMkLst>
            <pc:docMk/>
            <pc:sldMasterMk cId="2142349000" sldId="2147486213"/>
            <pc:sldLayoutMk cId="2873380718" sldId="214748627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08.714" v="898"/>
          <pc:sldLayoutMkLst>
            <pc:docMk/>
            <pc:sldMasterMk cId="2142349000" sldId="2147486213"/>
            <pc:sldLayoutMk cId="3466744274" sldId="2147486276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12.681" v="900"/>
          <pc:sldLayoutMkLst>
            <pc:docMk/>
            <pc:sldMasterMk cId="2142349000" sldId="2147486213"/>
            <pc:sldLayoutMk cId="1271353110" sldId="2147486277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16.016" v="902"/>
          <pc:sldLayoutMkLst>
            <pc:docMk/>
            <pc:sldMasterMk cId="2142349000" sldId="2147486213"/>
            <pc:sldLayoutMk cId="258439324" sldId="2147486278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0.737" v="904"/>
          <pc:sldLayoutMkLst>
            <pc:docMk/>
            <pc:sldMasterMk cId="2142349000" sldId="2147486213"/>
            <pc:sldLayoutMk cId="2166776626" sldId="2147486280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5.357" v="906"/>
          <pc:sldLayoutMkLst>
            <pc:docMk/>
            <pc:sldMasterMk cId="2142349000" sldId="2147486213"/>
            <pc:sldLayoutMk cId="3958260418" sldId="2147486281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2:28.750" v="908"/>
          <pc:sldLayoutMkLst>
            <pc:docMk/>
            <pc:sldMasterMk cId="2142349000" sldId="2147486213"/>
            <pc:sldLayoutMk cId="54377568" sldId="2147486282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58:10.349" v="963" actId="207"/>
          <pc:sldLayoutMkLst>
            <pc:docMk/>
            <pc:sldMasterMk cId="2142349000" sldId="2147486213"/>
            <pc:sldLayoutMk cId="2317853363" sldId="2147486283"/>
          </pc:sldLayoutMkLst>
        </pc:sldLayoutChg>
        <pc:sldLayoutChg chg="modSp mod">
          <pc:chgData name="Sara Hodgson Brown" userId="55abe0ab-6bea-4dc8-9867-e8721f5c6272" providerId="ADAL" clId="{7DFD47EF-8AC1-49AB-912B-D64701E19061}" dt="2024-12-11T12:18:34.781" v="840" actId="207"/>
          <pc:sldLayoutMkLst>
            <pc:docMk/>
            <pc:sldMasterMk cId="852691660" sldId="2147486308"/>
            <pc:sldLayoutMk cId="40745056" sldId="2147486284"/>
          </pc:sldLayoutMkLst>
        </pc:sldLayoutChg>
        <pc:sldLayoutChg chg="addSp delSp modSp mod ord">
          <pc:chgData name="Sara Hodgson Brown" userId="55abe0ab-6bea-4dc8-9867-e8721f5c6272" providerId="ADAL" clId="{7DFD47EF-8AC1-49AB-912B-D64701E19061}" dt="2024-12-11T12:14:20.628" v="818" actId="21"/>
          <pc:sldLayoutMkLst>
            <pc:docMk/>
            <pc:sldMasterMk cId="2142349000" sldId="2147486213"/>
            <pc:sldLayoutMk cId="2665387577" sldId="2147486285"/>
          </pc:sldLayoutMkLst>
        </pc:sldLayoutChg>
        <pc:sldLayoutChg chg="addSp delSp modSp mod">
          <pc:chgData name="Sara Hodgson Brown" userId="55abe0ab-6bea-4dc8-9867-e8721f5c6272" providerId="ADAL" clId="{7DFD47EF-8AC1-49AB-912B-D64701E19061}" dt="2024-12-11T12:21:57.116" v="894"/>
          <pc:sldLayoutMkLst>
            <pc:docMk/>
            <pc:sldMasterMk cId="2142349000" sldId="2147486213"/>
            <pc:sldLayoutMk cId="1580798924" sldId="2147486286"/>
          </pc:sldLayoutMkLst>
        </pc:sldLayoutChg>
        <pc:sldLayoutChg chg="modSp add mod ord modTransition">
          <pc:chgData name="Sara Hodgson Brown" userId="55abe0ab-6bea-4dc8-9867-e8721f5c6272" providerId="ADAL" clId="{7DFD47EF-8AC1-49AB-912B-D64701E19061}" dt="2024-12-11T13:08:02.840" v="995" actId="207"/>
          <pc:sldLayoutMkLst>
            <pc:docMk/>
            <pc:sldMasterMk cId="2142349000" sldId="2147486213"/>
            <pc:sldLayoutMk cId="3262141346" sldId="2147486287"/>
          </pc:sldLayoutMkLst>
        </pc:sldLayoutChg>
        <pc:sldLayoutChg chg="modSp add mod modTransition">
          <pc:chgData name="Sara Hodgson Brown" userId="55abe0ab-6bea-4dc8-9867-e8721f5c6272" providerId="ADAL" clId="{7DFD47EF-8AC1-49AB-912B-D64701E19061}" dt="2024-12-11T13:08:38.622" v="999" actId="207"/>
          <pc:sldLayoutMkLst>
            <pc:docMk/>
            <pc:sldMasterMk cId="2142349000" sldId="2147486213"/>
            <pc:sldLayoutMk cId="1887480598" sldId="2147486288"/>
          </pc:sldLayoutMkLst>
        </pc:sldLayoutChg>
        <pc:sldLayoutChg chg="modSp add mod modTransition">
          <pc:chgData name="Sara Hodgson Brown" userId="55abe0ab-6bea-4dc8-9867-e8721f5c6272" providerId="ADAL" clId="{7DFD47EF-8AC1-49AB-912B-D64701E19061}" dt="2024-12-11T13:04:48.466" v="983" actId="207"/>
          <pc:sldLayoutMkLst>
            <pc:docMk/>
            <pc:sldMasterMk cId="2142349000" sldId="2147486213"/>
            <pc:sldLayoutMk cId="1099943287" sldId="2147486289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02.806" v="989" actId="207"/>
          <pc:sldLayoutMkLst>
            <pc:docMk/>
            <pc:sldMasterMk cId="2142349000" sldId="2147486213"/>
            <pc:sldLayoutMk cId="897924494" sldId="2147486290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15.151" v="990" actId="207"/>
          <pc:sldLayoutMkLst>
            <pc:docMk/>
            <pc:sldMasterMk cId="2142349000" sldId="2147486213"/>
            <pc:sldLayoutMk cId="2600555775" sldId="2147486291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41.291" v="993" actId="207"/>
          <pc:sldLayoutMkLst>
            <pc:docMk/>
            <pc:sldMasterMk cId="2142349000" sldId="2147486213"/>
            <pc:sldLayoutMk cId="2837892215" sldId="2147486292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07:51.453" v="994" actId="207"/>
          <pc:sldLayoutMkLst>
            <pc:docMk/>
            <pc:sldMasterMk cId="2142349000" sldId="2147486213"/>
            <pc:sldLayoutMk cId="2904354717" sldId="2147486293"/>
          </pc:sldLayoutMkLst>
        </pc:sldLayoutChg>
        <pc:sldLayoutChg chg="addSp delSp modSp mod ord">
          <pc:chgData name="Sara Hodgson Brown" userId="55abe0ab-6bea-4dc8-9867-e8721f5c6272" providerId="ADAL" clId="{7DFD47EF-8AC1-49AB-912B-D64701E19061}" dt="2024-12-11T13:30:10.213" v="1572" actId="20577"/>
          <pc:sldLayoutMkLst>
            <pc:docMk/>
            <pc:sldMasterMk cId="2142349000" sldId="2147486213"/>
            <pc:sldLayoutMk cId="514829867" sldId="2147486294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3:37.643" v="1339" actId="255"/>
          <pc:sldLayoutMkLst>
            <pc:docMk/>
            <pc:sldMasterMk cId="2142349000" sldId="2147486213"/>
            <pc:sldLayoutMk cId="1756977528" sldId="2147486295"/>
          </pc:sldLayoutMkLst>
        </pc:sldLayoutChg>
        <pc:sldLayoutChg chg="delSp modSp mod">
          <pc:chgData name="Sara Hodgson Brown" userId="55abe0ab-6bea-4dc8-9867-e8721f5c6272" providerId="ADAL" clId="{7DFD47EF-8AC1-49AB-912B-D64701E19061}" dt="2024-12-11T13:23:46.663" v="1340" actId="255"/>
          <pc:sldLayoutMkLst>
            <pc:docMk/>
            <pc:sldMasterMk cId="2142349000" sldId="2147486213"/>
            <pc:sldLayoutMk cId="2806216286" sldId="2147486296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19:08.215" v="1243" actId="207"/>
          <pc:sldLayoutMkLst>
            <pc:docMk/>
            <pc:sldMasterMk cId="2142349000" sldId="2147486213"/>
            <pc:sldLayoutMk cId="1128628566" sldId="2147486297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0:17" v="1269" actId="20577"/>
          <pc:sldLayoutMkLst>
            <pc:docMk/>
            <pc:sldMasterMk cId="2142349000" sldId="2147486213"/>
            <pc:sldLayoutMk cId="3897531194" sldId="2147486298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0:52.778" v="1287" actId="20577"/>
          <pc:sldLayoutMkLst>
            <pc:docMk/>
            <pc:sldMasterMk cId="2142349000" sldId="2147486213"/>
            <pc:sldLayoutMk cId="2016682640" sldId="2147486299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4:09.482" v="1341" actId="255"/>
          <pc:sldLayoutMkLst>
            <pc:docMk/>
            <pc:sldMasterMk cId="2142349000" sldId="2147486213"/>
            <pc:sldLayoutMk cId="1922419566" sldId="2147486300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1:55.443" v="1334" actId="20577"/>
          <pc:sldLayoutMkLst>
            <pc:docMk/>
            <pc:sldMasterMk cId="2142349000" sldId="2147486213"/>
            <pc:sldLayoutMk cId="4097354027" sldId="2147486301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4:40.001" v="1358" actId="20577"/>
          <pc:sldLayoutMkLst>
            <pc:docMk/>
            <pc:sldMasterMk cId="2142349000" sldId="2147486213"/>
            <pc:sldLayoutMk cId="1710864771" sldId="2147486302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6:44.419" v="1404" actId="20577"/>
          <pc:sldLayoutMkLst>
            <pc:docMk/>
            <pc:sldMasterMk cId="2142349000" sldId="2147486213"/>
            <pc:sldLayoutMk cId="1789501669" sldId="2147486304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7:10.145" v="1433" actId="20577"/>
          <pc:sldLayoutMkLst>
            <pc:docMk/>
            <pc:sldMasterMk cId="2142349000" sldId="2147486213"/>
            <pc:sldLayoutMk cId="4130094558" sldId="2147486305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7:25.662" v="1455" actId="20577"/>
          <pc:sldLayoutMkLst>
            <pc:docMk/>
            <pc:sldMasterMk cId="2142349000" sldId="2147486213"/>
            <pc:sldLayoutMk cId="1574279315" sldId="2147486306"/>
          </pc:sldLayoutMkLst>
        </pc:sldLayoutChg>
        <pc:sldLayoutChg chg="modSp mod">
          <pc:chgData name="Sara Hodgson Brown" userId="55abe0ab-6bea-4dc8-9867-e8721f5c6272" providerId="ADAL" clId="{7DFD47EF-8AC1-49AB-912B-D64701E19061}" dt="2024-12-11T13:25:08.812" v="1382" actId="20577"/>
          <pc:sldLayoutMkLst>
            <pc:docMk/>
            <pc:sldMasterMk cId="2142349000" sldId="2147486213"/>
            <pc:sldLayoutMk cId="556188826" sldId="2147486365"/>
          </pc:sldLayoutMkLst>
        </pc:sldLayoutChg>
      </pc:sldMasterChg>
    </pc:docChg>
  </pc:docChgLst>
  <pc:docChgLst>
    <pc:chgData name="Nathan Duff" userId="S::nduff@goodtogreatschools.org.au::5454dd5d-9811-49f6-92ba-8b7b8eb9777a" providerId="AD" clId="Web-{ACC6C593-74CB-FDA5-DCBF-48E5A118F22A}"/>
    <pc:docChg chg="modSld">
      <pc:chgData name="Nathan Duff" userId="S::nduff@goodtogreatschools.org.au::5454dd5d-9811-49f6-92ba-8b7b8eb9777a" providerId="AD" clId="Web-{ACC6C593-74CB-FDA5-DCBF-48E5A118F22A}" dt="2024-06-23T23:39:41.980" v="10" actId="1076"/>
      <pc:docMkLst>
        <pc:docMk/>
      </pc:docMkLst>
      <pc:sldChg chg="addSp delSp modSp">
        <pc:chgData name="Nathan Duff" userId="S::nduff@goodtogreatschools.org.au::5454dd5d-9811-49f6-92ba-8b7b8eb9777a" providerId="AD" clId="Web-{ACC6C593-74CB-FDA5-DCBF-48E5A118F22A}" dt="2024-06-23T23:39:41.980" v="10" actId="1076"/>
        <pc:sldMkLst>
          <pc:docMk/>
          <pc:sldMk cId="1224721711" sldId="282"/>
        </pc:sldMkLst>
      </pc:sldChg>
    </pc:docChg>
  </pc:docChgLst>
  <pc:docChgLst>
    <pc:chgData name="Silea Rive" userId="S::srive@goodtogreatschools.org.au::891173ba-4b43-41f1-bd85-b99557e25871" providerId="AD" clId="Web-{3B67844C-9C1B-E78A-7714-6454FCE656F0}"/>
    <pc:docChg chg="modSld">
      <pc:chgData name="Silea Rive" userId="S::srive@goodtogreatschools.org.au::891173ba-4b43-41f1-bd85-b99557e25871" providerId="AD" clId="Web-{3B67844C-9C1B-E78A-7714-6454FCE656F0}" dt="2025-07-23T05:30:58.271" v="46"/>
      <pc:docMkLst>
        <pc:docMk/>
      </pc:docMkLst>
      <pc:sldChg chg="addSp delSp modSp addAnim delAnim">
        <pc:chgData name="Silea Rive" userId="S::srive@goodtogreatschools.org.au::891173ba-4b43-41f1-bd85-b99557e25871" providerId="AD" clId="Web-{3B67844C-9C1B-E78A-7714-6454FCE656F0}" dt="2025-07-23T05:30:58.271" v="46"/>
        <pc:sldMkLst>
          <pc:docMk/>
          <pc:sldMk cId="608118071" sldId="1935"/>
        </pc:sldMkLst>
      </pc:sldChg>
    </pc:docChg>
  </pc:docChgLst>
  <pc:docChgLst>
    <pc:chgData name="Abbas Kassem" userId="S::akassem@goodtogreatschools.org.au::b5422da9-d130-411e-8a14-2c174765e2f3" providerId="AD" clId="Web-{95CF7FB1-8604-4B2F-D0F5-0A264260EAE9}"/>
    <pc:docChg chg="modSld">
      <pc:chgData name="Abbas Kassem" userId="S::akassem@goodtogreatschools.org.au::b5422da9-d130-411e-8a14-2c174765e2f3" providerId="AD" clId="Web-{95CF7FB1-8604-4B2F-D0F5-0A264260EAE9}" dt="2024-04-28T23:48:59.786" v="0" actId="20577"/>
      <pc:docMkLst>
        <pc:docMk/>
      </pc:docMkLst>
      <pc:sldChg chg="modSp">
        <pc:chgData name="Abbas Kassem" userId="S::akassem@goodtogreatschools.org.au::b5422da9-d130-411e-8a14-2c174765e2f3" providerId="AD" clId="Web-{95CF7FB1-8604-4B2F-D0F5-0A264260EAE9}" dt="2024-04-28T23:48:59.786" v="0" actId="20577"/>
        <pc:sldMkLst>
          <pc:docMk/>
          <pc:sldMk cId="3831091944" sldId="1788"/>
        </pc:sldMkLst>
      </pc:sldChg>
    </pc:docChg>
  </pc:docChgLst>
  <pc:docChgLst>
    <pc:chgData name="Silea Rive" userId="S::srive@goodtogreatschools.org.au::891173ba-4b43-41f1-bd85-b99557e25871" providerId="AD" clId="Web-{8BAC00EB-0E91-1F0E-2085-EADA96920A9B}"/>
    <pc:docChg chg="addSld delSld modSld modSection">
      <pc:chgData name="Silea Rive" userId="S::srive@goodtogreatschools.org.au::891173ba-4b43-41f1-bd85-b99557e25871" providerId="AD" clId="Web-{8BAC00EB-0E91-1F0E-2085-EADA96920A9B}" dt="2025-04-22T10:18:36.188" v="29"/>
      <pc:docMkLst>
        <pc:docMk/>
      </pc:docMkLst>
      <pc:sldChg chg="addSp delSp modSp">
        <pc:chgData name="Silea Rive" userId="S::srive@goodtogreatschools.org.au::891173ba-4b43-41f1-bd85-b99557e25871" providerId="AD" clId="Web-{8BAC00EB-0E91-1F0E-2085-EADA96920A9B}" dt="2025-04-22T10:17:29.842" v="21"/>
        <pc:sldMkLst>
          <pc:docMk/>
          <pc:sldMk cId="4080784745" sldId="1921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2:37.927" v="1"/>
        <pc:sldMkLst>
          <pc:docMk/>
          <pc:sldMk cId="2130184792" sldId="1923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7:55.671" v="24"/>
        <pc:sldMkLst>
          <pc:docMk/>
          <pc:sldMk cId="2259283469" sldId="1930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8:18.016" v="27"/>
        <pc:sldMkLst>
          <pc:docMk/>
          <pc:sldMk cId="608118071" sldId="1935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8:36.188" v="29"/>
        <pc:sldMkLst>
          <pc:docMk/>
          <pc:sldMk cId="4260781832" sldId="1937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3:27.506" v="5"/>
        <pc:sldMkLst>
          <pc:docMk/>
          <pc:sldMk cId="2272244314" sldId="1955"/>
        </pc:sldMkLst>
      </pc:sldChg>
      <pc:sldChg chg="addSp delSp modSp">
        <pc:chgData name="Silea Rive" userId="S::srive@goodtogreatschools.org.au::891173ba-4b43-41f1-bd85-b99557e25871" providerId="AD" clId="Web-{8BAC00EB-0E91-1F0E-2085-EADA96920A9B}" dt="2025-04-22T10:15:45.933" v="11"/>
        <pc:sldMkLst>
          <pc:docMk/>
          <pc:sldMk cId="1014922111" sldId="1956"/>
        </pc:sldMkLst>
      </pc:sldChg>
      <pc:sldChg chg="modSp add replId">
        <pc:chgData name="Silea Rive" userId="S::srive@goodtogreatschools.org.au::891173ba-4b43-41f1-bd85-b99557e25871" providerId="AD" clId="Web-{8BAC00EB-0E91-1F0E-2085-EADA96920A9B}" dt="2025-04-22T10:14:12.976" v="8"/>
        <pc:sldMkLst>
          <pc:docMk/>
          <pc:sldMk cId="2510705024" sldId="1958"/>
        </pc:sldMkLst>
      </pc:sldChg>
      <pc:sldChg chg="modSp add del replId">
        <pc:chgData name="Silea Rive" userId="S::srive@goodtogreatschools.org.au::891173ba-4b43-41f1-bd85-b99557e25871" providerId="AD" clId="Web-{8BAC00EB-0E91-1F0E-2085-EADA96920A9B}" dt="2025-04-22T10:17:59.077" v="25"/>
        <pc:sldMkLst>
          <pc:docMk/>
          <pc:sldMk cId="692587945" sldId="1959"/>
        </pc:sldMkLst>
      </pc:sldChg>
      <pc:sldChg chg="add del replId">
        <pc:chgData name="Silea Rive" userId="S::srive@goodtogreatschools.org.au::891173ba-4b43-41f1-bd85-b99557e25871" providerId="AD" clId="Web-{8BAC00EB-0E91-1F0E-2085-EADA96920A9B}" dt="2025-04-22T10:16:32.168" v="17"/>
        <pc:sldMkLst>
          <pc:docMk/>
          <pc:sldMk cId="3984446226" sldId="1959"/>
        </pc:sldMkLst>
      </pc:sldChg>
    </pc:docChg>
  </pc:docChgLst>
  <pc:docChgLst>
    <pc:chgData name="Silea Rive" userId="S::srive@goodtogreatschools.org.au::891173ba-4b43-41f1-bd85-b99557e25871" providerId="AD" clId="Web-{6C4F9B8A-DCB3-2AAD-DD31-396D4F702C3A}"/>
    <pc:docChg chg="modSld">
      <pc:chgData name="Silea Rive" userId="S::srive@goodtogreatschools.org.au::891173ba-4b43-41f1-bd85-b99557e25871" providerId="AD" clId="Web-{6C4F9B8A-DCB3-2AAD-DD31-396D4F702C3A}" dt="2025-07-16T09:31:51.270" v="73" actId="20577"/>
      <pc:docMkLst>
        <pc:docMk/>
      </pc:docMkLst>
      <pc:sldChg chg="modNotes">
        <pc:chgData name="Silea Rive" userId="S::srive@goodtogreatschools.org.au::891173ba-4b43-41f1-bd85-b99557e25871" providerId="AD" clId="Web-{6C4F9B8A-DCB3-2AAD-DD31-396D4F702C3A}" dt="2025-07-16T09:30:45.127" v="32"/>
        <pc:sldMkLst>
          <pc:docMk/>
          <pc:sldMk cId="2130184792" sldId="1923"/>
        </pc:sldMkLst>
      </pc:sldChg>
      <pc:sldChg chg="addSp modSp">
        <pc:chgData name="Silea Rive" userId="S::srive@goodtogreatschools.org.au::891173ba-4b43-41f1-bd85-b99557e25871" providerId="AD" clId="Web-{6C4F9B8A-DCB3-2AAD-DD31-396D4F702C3A}" dt="2025-07-16T09:31:25.675" v="68" actId="20577"/>
        <pc:sldMkLst>
          <pc:docMk/>
          <pc:sldMk cId="3745809902" sldId="1931"/>
        </pc:sldMkLst>
      </pc:sldChg>
      <pc:sldChg chg="modNotes">
        <pc:chgData name="Silea Rive" userId="S::srive@goodtogreatschools.org.au::891173ba-4b43-41f1-bd85-b99557e25871" providerId="AD" clId="Web-{6C4F9B8A-DCB3-2AAD-DD31-396D4F702C3A}" dt="2025-07-16T09:31:46.770" v="72"/>
        <pc:sldMkLst>
          <pc:docMk/>
          <pc:sldMk cId="608118071" sldId="1935"/>
        </pc:sldMkLst>
      </pc:sldChg>
      <pc:sldChg chg="modSp">
        <pc:chgData name="Silea Rive" userId="S::srive@goodtogreatschools.org.au::891173ba-4b43-41f1-bd85-b99557e25871" providerId="AD" clId="Web-{6C4F9B8A-DCB3-2AAD-DD31-396D4F702C3A}" dt="2025-07-16T09:31:51.270" v="73" actId="20577"/>
        <pc:sldMkLst>
          <pc:docMk/>
          <pc:sldMk cId="4260781832" sldId="1937"/>
        </pc:sldMkLst>
      </pc:sldChg>
      <pc:sldChg chg="addSp delSp modSp">
        <pc:chgData name="Silea Rive" userId="S::srive@goodtogreatschools.org.au::891173ba-4b43-41f1-bd85-b99557e25871" providerId="AD" clId="Web-{6C4F9B8A-DCB3-2AAD-DD31-396D4F702C3A}" dt="2025-07-16T09:30:27.658" v="31" actId="20577"/>
        <pc:sldMkLst>
          <pc:docMk/>
          <pc:sldMk cId="1240930207" sldId="1964"/>
        </pc:sldMkLst>
      </pc:sldChg>
      <pc:sldChg chg="addSp delSp modSp">
        <pc:chgData name="Silea Rive" userId="S::srive@goodtogreatschools.org.au::891173ba-4b43-41f1-bd85-b99557e25871" providerId="AD" clId="Web-{6C4F9B8A-DCB3-2AAD-DD31-396D4F702C3A}" dt="2025-07-16T09:01:02.054" v="17"/>
        <pc:sldMkLst>
          <pc:docMk/>
          <pc:sldMk cId="1726930753" sldId="1966"/>
        </pc:sldMkLst>
      </pc:sldChg>
    </pc:docChg>
  </pc:docChgLst>
  <pc:docChgLst>
    <pc:chgData name="Silea Rive" userId="S::srive@goodtogreatschools.org.au::891173ba-4b43-41f1-bd85-b99557e25871" providerId="AD" clId="Web-{D209F243-57CD-3971-78B0-288E4A3A8E06}"/>
    <pc:docChg chg="modSld">
      <pc:chgData name="Silea Rive" userId="S::srive@goodtogreatschools.org.au::891173ba-4b43-41f1-bd85-b99557e25871" providerId="AD" clId="Web-{D209F243-57CD-3971-78B0-288E4A3A8E06}" dt="2025-07-29T10:32:30.605" v="40"/>
      <pc:docMkLst>
        <pc:docMk/>
      </pc:docMkLst>
      <pc:sldChg chg="modNotes">
        <pc:chgData name="Silea Rive" userId="S::srive@goodtogreatschools.org.au::891173ba-4b43-41f1-bd85-b99557e25871" providerId="AD" clId="Web-{D209F243-57CD-3971-78B0-288E4A3A8E06}" dt="2025-07-29T10:29:08.932" v="0"/>
        <pc:sldMkLst>
          <pc:docMk/>
          <pc:sldMk cId="2669557169" sldId="1913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30.386" v="25"/>
        <pc:sldMkLst>
          <pc:docMk/>
          <pc:sldMk cId="2467390236" sldId="1919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29:57.339" v="6"/>
        <pc:sldMkLst>
          <pc:docMk/>
          <pc:sldMk cId="2130184792" sldId="1923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0:16.245" v="7"/>
        <pc:sldMkLst>
          <pc:docMk/>
          <pc:sldMk cId="1943005461" sldId="1924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31.839" v="26"/>
        <pc:sldMkLst>
          <pc:docMk/>
          <pc:sldMk cId="308585060" sldId="1929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43.324" v="30"/>
        <pc:sldMkLst>
          <pc:docMk/>
          <pc:sldMk cId="2259283469" sldId="1930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2:11.105" v="38"/>
        <pc:sldMkLst>
          <pc:docMk/>
          <pc:sldMk cId="608118071" sldId="1935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2:30.605" v="40"/>
        <pc:sldMkLst>
          <pc:docMk/>
          <pc:sldMk cId="4260781832" sldId="1937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0:21.933" v="9"/>
        <pc:sldMkLst>
          <pc:docMk/>
          <pc:sldMk cId="1284749441" sldId="1940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0:24.198" v="10"/>
        <pc:sldMkLst>
          <pc:docMk/>
          <pc:sldMk cId="318957682" sldId="1941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23.964" v="22"/>
        <pc:sldMkLst>
          <pc:docMk/>
          <pc:sldMk cId="1817055983" sldId="1946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0:24.292" v="11"/>
        <pc:sldMkLst>
          <pc:docMk/>
          <pc:sldMk cId="4135176054" sldId="1949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0:52.667" v="14"/>
        <pc:sldMkLst>
          <pc:docMk/>
          <pc:sldMk cId="3660583854" sldId="1950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0:52.698" v="15"/>
        <pc:sldMkLst>
          <pc:docMk/>
          <pc:sldMk cId="3678674667" sldId="1952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39.839" v="29"/>
        <pc:sldMkLst>
          <pc:docMk/>
          <pc:sldMk cId="1712181749" sldId="1958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0:53.480" v="16"/>
        <pc:sldMkLst>
          <pc:docMk/>
          <pc:sldMk cId="3415121957" sldId="1960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29:13.135" v="2"/>
        <pc:sldMkLst>
          <pc:docMk/>
          <pc:sldMk cId="3938122694" sldId="1961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29:38.901" v="4"/>
        <pc:sldMkLst>
          <pc:docMk/>
          <pc:sldMk cId="3448823529" sldId="1962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0:45.667" v="12"/>
        <pc:sldMkLst>
          <pc:docMk/>
          <pc:sldMk cId="413726479" sldId="1963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0:58.120" v="18"/>
        <pc:sldMkLst>
          <pc:docMk/>
          <pc:sldMk cId="3388524485" sldId="1965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13.558" v="20"/>
        <pc:sldMkLst>
          <pc:docMk/>
          <pc:sldMk cId="1726930753" sldId="1966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20.761" v="21"/>
        <pc:sldMkLst>
          <pc:docMk/>
          <pc:sldMk cId="2852759617" sldId="1967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28.730" v="24"/>
        <pc:sldMkLst>
          <pc:docMk/>
          <pc:sldMk cId="1839491100" sldId="1968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2:13.808" v="39"/>
        <pc:sldMkLst>
          <pc:docMk/>
          <pc:sldMk cId="4279294905" sldId="1970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29:49.229" v="5"/>
        <pc:sldMkLst>
          <pc:docMk/>
          <pc:sldMk cId="312468351" sldId="1971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47.496" v="32"/>
        <pc:sldMkLst>
          <pc:docMk/>
          <pc:sldMk cId="3369296098" sldId="1972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52.574" v="33"/>
        <pc:sldMkLst>
          <pc:docMk/>
          <pc:sldMk cId="761431654" sldId="1974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56.011" v="34"/>
        <pc:sldMkLst>
          <pc:docMk/>
          <pc:sldMk cId="97269083" sldId="1975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2:00.589" v="35"/>
        <pc:sldMkLst>
          <pc:docMk/>
          <pc:sldMk cId="1952986707" sldId="1976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2:06.917" v="36"/>
        <pc:sldMkLst>
          <pc:docMk/>
          <pc:sldMk cId="19198939" sldId="1977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0:55.714" v="17"/>
        <pc:sldMkLst>
          <pc:docMk/>
          <pc:sldMk cId="428741231" sldId="1978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33.995" v="27"/>
        <pc:sldMkLst>
          <pc:docMk/>
          <pc:sldMk cId="3857485523" sldId="1979"/>
        </pc:sldMkLst>
      </pc:sldChg>
      <pc:sldChg chg="modNotes">
        <pc:chgData name="Silea Rive" userId="S::srive@goodtogreatschools.org.au::891173ba-4b43-41f1-bd85-b99557e25871" providerId="AD" clId="Web-{D209F243-57CD-3971-78B0-288E4A3A8E06}" dt="2025-07-29T10:31:36.574" v="28"/>
        <pc:sldMkLst>
          <pc:docMk/>
          <pc:sldMk cId="2449107113" sldId="1980"/>
        </pc:sldMkLst>
      </pc:sldChg>
    </pc:docChg>
  </pc:docChgLst>
  <pc:docChgLst>
    <pc:chgData name="Silea Rive" userId="S::srive@goodtogreatschools.org.au::891173ba-4b43-41f1-bd85-b99557e25871" providerId="AD" clId="Web-{BA30CD83-C7DB-7883-9C9B-547FC990D1EC}"/>
    <pc:docChg chg="modSld">
      <pc:chgData name="Silea Rive" userId="S::srive@goodtogreatschools.org.au::891173ba-4b43-41f1-bd85-b99557e25871" providerId="AD" clId="Web-{BA30CD83-C7DB-7883-9C9B-547FC990D1EC}" dt="2025-07-25T18:55:34.371" v="2"/>
      <pc:docMkLst>
        <pc:docMk/>
      </pc:docMkLst>
      <pc:sldChg chg="modSp modNotes">
        <pc:chgData name="Silea Rive" userId="S::srive@goodtogreatschools.org.au::891173ba-4b43-41f1-bd85-b99557e25871" providerId="AD" clId="Web-{BA30CD83-C7DB-7883-9C9B-547FC990D1EC}" dt="2025-07-25T18:55:34.371" v="2"/>
        <pc:sldMkLst>
          <pc:docMk/>
          <pc:sldMk cId="3369296098" sldId="1972"/>
        </pc:sldMkLst>
      </pc:sldChg>
    </pc:docChg>
  </pc:docChgLst>
  <pc:docChgLst>
    <pc:chgData name="Bernard Fernando" userId="b283a9a7-e571-4974-a0d3-6db1e4666c62" providerId="ADAL" clId="{E9A38FD2-96A4-4022-AB6D-43556686303A}"/>
    <pc:docChg chg="undo redo custSel addSld delSld modSld delMainMaster modMainMaster modSection">
      <pc:chgData name="Bernard Fernando" userId="b283a9a7-e571-4974-a0d3-6db1e4666c62" providerId="ADAL" clId="{E9A38FD2-96A4-4022-AB6D-43556686303A}" dt="2025-03-21T17:17:57.268" v="50" actId="700"/>
      <pc:docMkLst>
        <pc:docMk/>
      </pc:docMkLst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4136745646" sldId="273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435093245" sldId="274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1040751840" sldId="277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793063824" sldId="278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40559466" sldId="279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2786227322" sldId="280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113756703" sldId="288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2857357898" sldId="1862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4129159551" sldId="1867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2379452709" sldId="1871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382897787" sldId="1873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94192043" sldId="1874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812399399" sldId="1875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4199447570" sldId="1880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530267984" sldId="1881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227971034" sldId="1882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297916338" sldId="1883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21.835" v="39" actId="700"/>
        <pc:sldMkLst>
          <pc:docMk/>
          <pc:sldMk cId="3713251053" sldId="1884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26.620" v="40" actId="700"/>
        <pc:sldMkLst>
          <pc:docMk/>
          <pc:sldMk cId="3665375356" sldId="1885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31.093" v="41" actId="700"/>
        <pc:sldMkLst>
          <pc:docMk/>
          <pc:sldMk cId="3207880064" sldId="1886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47.426" v="44" actId="700"/>
        <pc:sldMkLst>
          <pc:docMk/>
          <pc:sldMk cId="1546692302" sldId="1887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2100218685" sldId="1890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2101393279" sldId="1892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817810692" sldId="1893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4266608207" sldId="1894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800355838" sldId="1895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032864185" sldId="1896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718979465" sldId="1897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702176734" sldId="1898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2311393223" sldId="1899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976361908" sldId="1900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633684164" sldId="1902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085438819" sldId="1906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396458891" sldId="1907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4080178051" sldId="1908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1980476401" sldId="1909"/>
        </pc:sldMkLst>
      </pc:sldChg>
      <pc:sldChg chg="del">
        <pc:chgData name="Bernard Fernando" userId="b283a9a7-e571-4974-a0d3-6db1e4666c62" providerId="ADAL" clId="{E9A38FD2-96A4-4022-AB6D-43556686303A}" dt="2025-03-21T17:10:11.939" v="10" actId="47"/>
        <pc:sldMkLst>
          <pc:docMk/>
          <pc:sldMk cId="3366305683" sldId="1910"/>
        </pc:sldMkLst>
      </pc:sldChg>
      <pc:sldChg chg="add del">
        <pc:chgData name="Bernard Fernando" userId="b283a9a7-e571-4974-a0d3-6db1e4666c62" providerId="ADAL" clId="{E9A38FD2-96A4-4022-AB6D-43556686303A}" dt="2025-03-21T17:09:39.030" v="6"/>
        <pc:sldMkLst>
          <pc:docMk/>
          <pc:sldMk cId="2705366119" sldId="1911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3678774035" sldId="1911"/>
        </pc:sldMkLst>
      </pc:sldChg>
      <pc:sldChg chg="add del">
        <pc:chgData name="Bernard Fernando" userId="b283a9a7-e571-4974-a0d3-6db1e4666c62" providerId="ADAL" clId="{E9A38FD2-96A4-4022-AB6D-43556686303A}" dt="2025-03-21T17:10:17.348" v="11" actId="47"/>
        <pc:sldMkLst>
          <pc:docMk/>
          <pc:sldMk cId="900144315" sldId="1916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7:16.338" v="47" actId="2711"/>
        <pc:sldMkLst>
          <pc:docMk/>
          <pc:sldMk cId="287445024" sldId="1917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7:22.718" v="48" actId="700"/>
        <pc:sldMkLst>
          <pc:docMk/>
          <pc:sldMk cId="1395559651" sldId="1918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2467390236" sldId="1919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3262355609" sldId="1920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4080784745" sldId="1921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35.189" v="42" actId="700"/>
        <pc:sldMkLst>
          <pc:docMk/>
          <pc:sldMk cId="2130184792" sldId="1923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39.605" v="43" actId="700"/>
        <pc:sldMkLst>
          <pc:docMk/>
          <pc:sldMk cId="1943005461" sldId="1924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544762929" sldId="1925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854109218" sldId="1926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16874246" sldId="1927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7:27.220" v="49" actId="700"/>
        <pc:sldMkLst>
          <pc:docMk/>
          <pc:sldMk cId="2893331287" sldId="1928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308585060" sldId="1929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2259283469" sldId="1930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3745809902" sldId="1931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965851961" sldId="1932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792613826" sldId="1933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3649726372" sldId="1934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608118071" sldId="1935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4279294905" sldId="1936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7:57.268" v="50" actId="700"/>
        <pc:sldMkLst>
          <pc:docMk/>
          <pc:sldMk cId="4260781832" sldId="1937"/>
        </pc:sldMkLst>
      </pc:sldChg>
      <pc:sldChg chg="add del">
        <pc:chgData name="Bernard Fernando" userId="b283a9a7-e571-4974-a0d3-6db1e4666c62" providerId="ADAL" clId="{E9A38FD2-96A4-4022-AB6D-43556686303A}" dt="2025-03-21T17:10:36.180" v="15"/>
        <pc:sldMkLst>
          <pc:docMk/>
          <pc:sldMk cId="3721219711" sldId="1938"/>
        </pc:sldMkLst>
      </pc:sldChg>
      <pc:sldChg chg="addSp delSp modSp add del mod chgLayout">
        <pc:chgData name="Bernard Fernando" userId="b283a9a7-e571-4974-a0d3-6db1e4666c62" providerId="ADAL" clId="{E9A38FD2-96A4-4022-AB6D-43556686303A}" dt="2025-03-21T17:16:18.218" v="38" actId="700"/>
        <pc:sldMkLst>
          <pc:docMk/>
          <pc:sldMk cId="1948628041" sldId="1939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612524360" sldId="1940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3322168950" sldId="1940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3586648172" sldId="1940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449922607" sldId="1941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1665713756" sldId="1941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3640650628" sldId="1941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3239771348" sldId="1942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3854356551" sldId="1942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4195629500" sldId="1942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964592087" sldId="1943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2575159108" sldId="1943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3925139643" sldId="1943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119269331" sldId="1944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369495273" sldId="1944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3770396705" sldId="1944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657764516" sldId="1945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1292022117" sldId="1945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3683559584" sldId="1945"/>
        </pc:sldMkLst>
      </pc:sldChg>
      <pc:sldChg chg="add del">
        <pc:chgData name="Bernard Fernando" userId="b283a9a7-e571-4974-a0d3-6db1e4666c62" providerId="ADAL" clId="{E9A38FD2-96A4-4022-AB6D-43556686303A}" dt="2025-03-21T17:09:24.187" v="2"/>
        <pc:sldMkLst>
          <pc:docMk/>
          <pc:sldMk cId="109460710" sldId="1946"/>
        </pc:sldMkLst>
      </pc:sldChg>
      <pc:sldChg chg="add del">
        <pc:chgData name="Bernard Fernando" userId="b283a9a7-e571-4974-a0d3-6db1e4666c62" providerId="ADAL" clId="{E9A38FD2-96A4-4022-AB6D-43556686303A}" dt="2025-03-21T17:10:30.902" v="12" actId="47"/>
        <pc:sldMkLst>
          <pc:docMk/>
          <pc:sldMk cId="808975732" sldId="1946"/>
        </pc:sldMkLst>
      </pc:sldChg>
      <pc:sldChg chg="add del">
        <pc:chgData name="Bernard Fernando" userId="b283a9a7-e571-4974-a0d3-6db1e4666c62" providerId="ADAL" clId="{E9A38FD2-96A4-4022-AB6D-43556686303A}" dt="2025-03-21T17:09:50.073" v="8"/>
        <pc:sldMkLst>
          <pc:docMk/>
          <pc:sldMk cId="2918401067" sldId="1946"/>
        </pc:sldMkLst>
      </pc:sldChg>
      <pc:sldMasterChg chg="delSldLayout modSldLayout">
        <pc:chgData name="Bernard Fernando" userId="b283a9a7-e571-4974-a0d3-6db1e4666c62" providerId="ADAL" clId="{E9A38FD2-96A4-4022-AB6D-43556686303A}" dt="2025-03-21T17:10:30.902" v="12" actId="47"/>
        <pc:sldMasterMkLst>
          <pc:docMk/>
          <pc:sldMasterMk cId="1949279857" sldId="2147486242"/>
        </pc:sldMasterMkLst>
        <pc:sldLayoutChg chg="modSp">
          <pc:chgData name="Bernard Fernando" userId="b283a9a7-e571-4974-a0d3-6db1e4666c62" providerId="ADAL" clId="{E9A38FD2-96A4-4022-AB6D-43556686303A}" dt="2025-03-21T16:58:01.616" v="0" actId="207"/>
          <pc:sldLayoutMkLst>
            <pc:docMk/>
            <pc:sldMasterMk cId="1949279857" sldId="2147486242"/>
            <pc:sldLayoutMk cId="3323440882" sldId="2147486383"/>
          </pc:sldLayoutMkLst>
        </pc:sldLayoutChg>
        <pc:sldLayoutChg chg="del">
          <pc:chgData name="Bernard Fernando" userId="b283a9a7-e571-4974-a0d3-6db1e4666c62" providerId="ADAL" clId="{E9A38FD2-96A4-4022-AB6D-43556686303A}" dt="2025-03-21T17:10:17.348" v="11" actId="47"/>
          <pc:sldLayoutMkLst>
            <pc:docMk/>
            <pc:sldMasterMk cId="1949279857" sldId="2147486242"/>
            <pc:sldLayoutMk cId="3340641602" sldId="2147486384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034600785" sldId="2147486385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68777078" sldId="2147486386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027411137" sldId="2147486387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78763137" sldId="2147486388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123370091" sldId="2147486389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545266219" sldId="2147486390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683506321" sldId="2147486391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712047356" sldId="2147486392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1977401742" sldId="2147486393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512306825" sldId="2147486394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40177513" sldId="2147486395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697822857" sldId="2147486396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934709350" sldId="2147486397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517255049" sldId="2147486398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1568516493" sldId="2147486399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053639896" sldId="2147486400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262819578" sldId="2147486401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4080230250" sldId="2147486402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786432454" sldId="2147486403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022951637" sldId="2147486404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2819750812" sldId="2147486405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861577501" sldId="2147486406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4157084172" sldId="2147486407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418109848" sldId="2147486408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4188516459" sldId="2147486409"/>
          </pc:sldLayoutMkLst>
        </pc:sldLayoutChg>
        <pc:sldLayoutChg chg="del">
          <pc:chgData name="Bernard Fernando" userId="b283a9a7-e571-4974-a0d3-6db1e4666c62" providerId="ADAL" clId="{E9A38FD2-96A4-4022-AB6D-43556686303A}" dt="2025-03-21T17:10:30.902" v="12" actId="47"/>
          <pc:sldLayoutMkLst>
            <pc:docMk/>
            <pc:sldMasterMk cId="1949279857" sldId="2147486242"/>
            <pc:sldLayoutMk cId="3253918008" sldId="2147486410"/>
          </pc:sldLayoutMkLst>
        </pc:sldLayoutChg>
      </pc:sldMasterChg>
      <pc:sldMasterChg chg="modSp mod modSldLayout">
        <pc:chgData name="Bernard Fernando" userId="b283a9a7-e571-4974-a0d3-6db1e4666c62" providerId="ADAL" clId="{E9A38FD2-96A4-4022-AB6D-43556686303A}" dt="2025-03-21T17:15:45.793" v="35" actId="2711"/>
        <pc:sldMasterMkLst>
          <pc:docMk/>
          <pc:sldMasterMk cId="2543071329" sldId="2147486384"/>
        </pc:sldMasterMkLst>
        <pc:sldLayoutChg chg="modSp">
          <pc:chgData name="Bernard Fernando" userId="b283a9a7-e571-4974-a0d3-6db1e4666c62" providerId="ADAL" clId="{E9A38FD2-96A4-4022-AB6D-43556686303A}" dt="2025-03-21T17:13:36.557" v="18" actId="2711"/>
          <pc:sldLayoutMkLst>
            <pc:docMk/>
            <pc:sldMasterMk cId="2543071329" sldId="2147486384"/>
            <pc:sldLayoutMk cId="1875039222" sldId="2147486385"/>
          </pc:sldLayoutMkLst>
        </pc:sldLayoutChg>
        <pc:sldLayoutChg chg="modSp">
          <pc:chgData name="Bernard Fernando" userId="b283a9a7-e571-4974-a0d3-6db1e4666c62" providerId="ADAL" clId="{E9A38FD2-96A4-4022-AB6D-43556686303A}" dt="2025-03-21T17:13:42.667" v="19" actId="2711"/>
          <pc:sldLayoutMkLst>
            <pc:docMk/>
            <pc:sldMasterMk cId="2543071329" sldId="2147486384"/>
            <pc:sldLayoutMk cId="1310837018" sldId="2147486386"/>
          </pc:sldLayoutMkLst>
        </pc:sldLayoutChg>
        <pc:sldLayoutChg chg="modSp">
          <pc:chgData name="Bernard Fernando" userId="b283a9a7-e571-4974-a0d3-6db1e4666c62" providerId="ADAL" clId="{E9A38FD2-96A4-4022-AB6D-43556686303A}" dt="2025-03-21T17:13:50.347" v="20" actId="2711"/>
          <pc:sldLayoutMkLst>
            <pc:docMk/>
            <pc:sldMasterMk cId="2543071329" sldId="2147486384"/>
            <pc:sldLayoutMk cId="3978453723" sldId="2147486387"/>
          </pc:sldLayoutMkLst>
        </pc:sldLayoutChg>
        <pc:sldLayoutChg chg="modSp">
          <pc:chgData name="Bernard Fernando" userId="b283a9a7-e571-4974-a0d3-6db1e4666c62" providerId="ADAL" clId="{E9A38FD2-96A4-4022-AB6D-43556686303A}" dt="2025-03-21T17:13:56.164" v="21" actId="2711"/>
          <pc:sldLayoutMkLst>
            <pc:docMk/>
            <pc:sldMasterMk cId="2543071329" sldId="2147486384"/>
            <pc:sldLayoutMk cId="868769203" sldId="2147486388"/>
          </pc:sldLayoutMkLst>
        </pc:sldLayoutChg>
        <pc:sldLayoutChg chg="modSp">
          <pc:chgData name="Bernard Fernando" userId="b283a9a7-e571-4974-a0d3-6db1e4666c62" providerId="ADAL" clId="{E9A38FD2-96A4-4022-AB6D-43556686303A}" dt="2025-03-21T17:14:03.147" v="22" actId="2711"/>
          <pc:sldLayoutMkLst>
            <pc:docMk/>
            <pc:sldMasterMk cId="2543071329" sldId="2147486384"/>
            <pc:sldLayoutMk cId="4017896364" sldId="2147486389"/>
          </pc:sldLayoutMkLst>
        </pc:sldLayoutChg>
        <pc:sldLayoutChg chg="modSp">
          <pc:chgData name="Bernard Fernando" userId="b283a9a7-e571-4974-a0d3-6db1e4666c62" providerId="ADAL" clId="{E9A38FD2-96A4-4022-AB6D-43556686303A}" dt="2025-03-21T17:14:20.030" v="23" actId="2711"/>
          <pc:sldLayoutMkLst>
            <pc:docMk/>
            <pc:sldMasterMk cId="2543071329" sldId="2147486384"/>
            <pc:sldLayoutMk cId="3627997952" sldId="2147486391"/>
          </pc:sldLayoutMkLst>
        </pc:sldLayoutChg>
        <pc:sldLayoutChg chg="modSp">
          <pc:chgData name="Bernard Fernando" userId="b283a9a7-e571-4974-a0d3-6db1e4666c62" providerId="ADAL" clId="{E9A38FD2-96A4-4022-AB6D-43556686303A}" dt="2025-03-21T17:14:39.531" v="24" actId="2711"/>
          <pc:sldLayoutMkLst>
            <pc:docMk/>
            <pc:sldMasterMk cId="2543071329" sldId="2147486384"/>
            <pc:sldLayoutMk cId="633772564" sldId="2147486404"/>
          </pc:sldLayoutMkLst>
        </pc:sldLayoutChg>
        <pc:sldLayoutChg chg="modSp">
          <pc:chgData name="Bernard Fernando" userId="b283a9a7-e571-4974-a0d3-6db1e4666c62" providerId="ADAL" clId="{E9A38FD2-96A4-4022-AB6D-43556686303A}" dt="2025-03-21T17:14:45.419" v="25" actId="2711"/>
          <pc:sldLayoutMkLst>
            <pc:docMk/>
            <pc:sldMasterMk cId="2543071329" sldId="2147486384"/>
            <pc:sldLayoutMk cId="3888320065" sldId="2147486405"/>
          </pc:sldLayoutMkLst>
        </pc:sldLayoutChg>
        <pc:sldLayoutChg chg="modSp">
          <pc:chgData name="Bernard Fernando" userId="b283a9a7-e571-4974-a0d3-6db1e4666c62" providerId="ADAL" clId="{E9A38FD2-96A4-4022-AB6D-43556686303A}" dt="2025-03-21T17:14:54.260" v="26" actId="2711"/>
          <pc:sldLayoutMkLst>
            <pc:docMk/>
            <pc:sldMasterMk cId="2543071329" sldId="2147486384"/>
            <pc:sldLayoutMk cId="2956771540" sldId="2147486410"/>
          </pc:sldLayoutMkLst>
        </pc:sldLayoutChg>
        <pc:sldLayoutChg chg="modSp">
          <pc:chgData name="Bernard Fernando" userId="b283a9a7-e571-4974-a0d3-6db1e4666c62" providerId="ADAL" clId="{E9A38FD2-96A4-4022-AB6D-43556686303A}" dt="2025-03-21T17:14:59.652" v="27" actId="2711"/>
          <pc:sldLayoutMkLst>
            <pc:docMk/>
            <pc:sldMasterMk cId="2543071329" sldId="2147486384"/>
            <pc:sldLayoutMk cId="2475240762" sldId="2147486412"/>
          </pc:sldLayoutMkLst>
        </pc:sldLayoutChg>
        <pc:sldLayoutChg chg="modSp">
          <pc:chgData name="Bernard Fernando" userId="b283a9a7-e571-4974-a0d3-6db1e4666c62" providerId="ADAL" clId="{E9A38FD2-96A4-4022-AB6D-43556686303A}" dt="2025-03-21T17:15:05.770" v="28" actId="2711"/>
          <pc:sldLayoutMkLst>
            <pc:docMk/>
            <pc:sldMasterMk cId="2543071329" sldId="2147486384"/>
            <pc:sldLayoutMk cId="2821373907" sldId="2147486414"/>
          </pc:sldLayoutMkLst>
        </pc:sldLayoutChg>
        <pc:sldLayoutChg chg="modSp">
          <pc:chgData name="Bernard Fernando" userId="b283a9a7-e571-4974-a0d3-6db1e4666c62" providerId="ADAL" clId="{E9A38FD2-96A4-4022-AB6D-43556686303A}" dt="2025-03-21T17:15:11.402" v="29" actId="2711"/>
          <pc:sldLayoutMkLst>
            <pc:docMk/>
            <pc:sldMasterMk cId="2543071329" sldId="2147486384"/>
            <pc:sldLayoutMk cId="1619877826" sldId="2147486415"/>
          </pc:sldLayoutMkLst>
        </pc:sldLayoutChg>
        <pc:sldLayoutChg chg="modSp">
          <pc:chgData name="Bernard Fernando" userId="b283a9a7-e571-4974-a0d3-6db1e4666c62" providerId="ADAL" clId="{E9A38FD2-96A4-4022-AB6D-43556686303A}" dt="2025-03-21T17:15:17.251" v="30" actId="2711"/>
          <pc:sldLayoutMkLst>
            <pc:docMk/>
            <pc:sldMasterMk cId="2543071329" sldId="2147486384"/>
            <pc:sldLayoutMk cId="444943780" sldId="2147486416"/>
          </pc:sldLayoutMkLst>
        </pc:sldLayoutChg>
        <pc:sldLayoutChg chg="modSp">
          <pc:chgData name="Bernard Fernando" userId="b283a9a7-e571-4974-a0d3-6db1e4666c62" providerId="ADAL" clId="{E9A38FD2-96A4-4022-AB6D-43556686303A}" dt="2025-03-21T17:15:22.291" v="31" actId="2711"/>
          <pc:sldLayoutMkLst>
            <pc:docMk/>
            <pc:sldMasterMk cId="2543071329" sldId="2147486384"/>
            <pc:sldLayoutMk cId="1885397770" sldId="2147486417"/>
          </pc:sldLayoutMkLst>
        </pc:sldLayoutChg>
        <pc:sldLayoutChg chg="modSp">
          <pc:chgData name="Bernard Fernando" userId="b283a9a7-e571-4974-a0d3-6db1e4666c62" providerId="ADAL" clId="{E9A38FD2-96A4-4022-AB6D-43556686303A}" dt="2025-03-21T17:15:27.363" v="32" actId="2711"/>
          <pc:sldLayoutMkLst>
            <pc:docMk/>
            <pc:sldMasterMk cId="2543071329" sldId="2147486384"/>
            <pc:sldLayoutMk cId="3411674446" sldId="2147486418"/>
          </pc:sldLayoutMkLst>
        </pc:sldLayoutChg>
        <pc:sldLayoutChg chg="modSp">
          <pc:chgData name="Bernard Fernando" userId="b283a9a7-e571-4974-a0d3-6db1e4666c62" providerId="ADAL" clId="{E9A38FD2-96A4-4022-AB6D-43556686303A}" dt="2025-03-21T17:15:31.675" v="33" actId="2711"/>
          <pc:sldLayoutMkLst>
            <pc:docMk/>
            <pc:sldMasterMk cId="2543071329" sldId="2147486384"/>
            <pc:sldLayoutMk cId="1536870085" sldId="2147486419"/>
          </pc:sldLayoutMkLst>
        </pc:sldLayoutChg>
        <pc:sldLayoutChg chg="modSp">
          <pc:chgData name="Bernard Fernando" userId="b283a9a7-e571-4974-a0d3-6db1e4666c62" providerId="ADAL" clId="{E9A38FD2-96A4-4022-AB6D-43556686303A}" dt="2025-03-21T17:15:36.036" v="34" actId="2711"/>
          <pc:sldLayoutMkLst>
            <pc:docMk/>
            <pc:sldMasterMk cId="2543071329" sldId="2147486384"/>
            <pc:sldLayoutMk cId="1049717998" sldId="2147486420"/>
          </pc:sldLayoutMkLst>
        </pc:sldLayoutChg>
        <pc:sldLayoutChg chg="modSp">
          <pc:chgData name="Bernard Fernando" userId="b283a9a7-e571-4974-a0d3-6db1e4666c62" providerId="ADAL" clId="{E9A38FD2-96A4-4022-AB6D-43556686303A}" dt="2025-03-21T17:15:45.793" v="35" actId="2711"/>
          <pc:sldLayoutMkLst>
            <pc:docMk/>
            <pc:sldMasterMk cId="2543071329" sldId="2147486384"/>
            <pc:sldLayoutMk cId="1506034861" sldId="2147486421"/>
          </pc:sldLayoutMkLst>
        </pc:sldLayoutChg>
      </pc:sldMasterChg>
    </pc:docChg>
  </pc:docChgLst>
  <pc:docChgLst>
    <pc:chgData name="Abbas Kassem" userId="b5422da9-d130-411e-8a14-2c174765e2f3" providerId="ADAL" clId="{6104F695-743F-0448-9EB0-05540458E969}"/>
    <pc:docChg chg="undo custSel addSld delSld modSld addMainMaster modMainMaster">
      <pc:chgData name="Abbas Kassem" userId="b5422da9-d130-411e-8a14-2c174765e2f3" providerId="ADAL" clId="{6104F695-743F-0448-9EB0-05540458E969}" dt="2024-06-28T05:52:07.644" v="765" actId="6264"/>
      <pc:docMkLst>
        <pc:docMk/>
      </pc:docMkLst>
      <pc:sldChg chg="addSp delSp modSp new mod chgLayout">
        <pc:chgData name="Abbas Kassem" userId="b5422da9-d130-411e-8a14-2c174765e2f3" providerId="ADAL" clId="{6104F695-743F-0448-9EB0-05540458E969}" dt="2024-06-28T05:52:07.644" v="765" actId="6264"/>
        <pc:sldMkLst>
          <pc:docMk/>
          <pc:sldMk cId="1663618004" sldId="256"/>
        </pc:sldMkLst>
      </pc:sldChg>
      <pc:sldChg chg="new del">
        <pc:chgData name="Abbas Kassem" userId="b5422da9-d130-411e-8a14-2c174765e2f3" providerId="ADAL" clId="{6104F695-743F-0448-9EB0-05540458E969}" dt="2024-06-19T23:40:59.958" v="194" actId="2696"/>
        <pc:sldMkLst>
          <pc:docMk/>
          <pc:sldMk cId="3011669602" sldId="256"/>
        </pc:sldMkLst>
      </pc:sldChg>
      <pc:sldChg chg="new">
        <pc:chgData name="Abbas Kassem" userId="b5422da9-d130-411e-8a14-2c174765e2f3" providerId="ADAL" clId="{6104F695-743F-0448-9EB0-05540458E969}" dt="2024-06-28T05:29:24.056" v="469" actId="680"/>
        <pc:sldMkLst>
          <pc:docMk/>
          <pc:sldMk cId="2404565117" sldId="25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617" v="348" actId="2696"/>
        <pc:sldMkLst>
          <pc:docMk/>
          <pc:sldMk cId="3119104630" sldId="25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29.845" v="471" actId="700"/>
        <pc:sldMkLst>
          <pc:docMk/>
          <pc:sldMk cId="907409833" sldId="25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68" v="346" actId="2696"/>
        <pc:sldMkLst>
          <pc:docMk/>
          <pc:sldMk cId="2107167194" sldId="25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2.919" v="473" actId="700"/>
        <pc:sldMkLst>
          <pc:docMk/>
          <pc:sldMk cId="2390463862" sldId="25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34" v="345" actId="2696"/>
        <pc:sldMkLst>
          <pc:docMk/>
          <pc:sldMk cId="4029256438" sldId="25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6.089" v="475" actId="700"/>
        <pc:sldMkLst>
          <pc:docMk/>
          <pc:sldMk cId="1314202843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503" v="344" actId="2696"/>
        <pc:sldMkLst>
          <pc:docMk/>
          <pc:sldMk cId="2020583358" sldId="26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75" v="343" actId="2696"/>
        <pc:sldMkLst>
          <pc:docMk/>
          <pc:sldMk cId="581275213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38.569" v="477" actId="700"/>
        <pc:sldMkLst>
          <pc:docMk/>
          <pc:sldMk cId="3559894617" sldId="261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1.580" v="479" actId="700"/>
        <pc:sldMkLst>
          <pc:docMk/>
          <pc:sldMk cId="313700263" sldId="26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418" v="342" actId="2696"/>
        <pc:sldMkLst>
          <pc:docMk/>
          <pc:sldMk cId="3232090324" sldId="26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46.016" v="481" actId="700"/>
        <pc:sldMkLst>
          <pc:docMk/>
          <pc:sldMk cId="2168582299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85" v="341" actId="2696"/>
        <pc:sldMkLst>
          <pc:docMk/>
          <pc:sldMk cId="2653173382" sldId="26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44" v="340" actId="2696"/>
        <pc:sldMkLst>
          <pc:docMk/>
          <pc:sldMk cId="1942095736" sldId="26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29:50.446" v="483" actId="700"/>
        <pc:sldMkLst>
          <pc:docMk/>
          <pc:sldMk cId="3105944596" sldId="264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311" v="339" actId="2696"/>
        <pc:sldMkLst>
          <pc:docMk/>
          <pc:sldMk cId="411987181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1.761" v="521" actId="2696"/>
        <pc:sldMkLst>
          <pc:docMk/>
          <pc:sldMk cId="2828817422" sldId="26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12.711" v="522" actId="2696"/>
        <pc:sldMkLst>
          <pc:docMk/>
          <pc:sldMk cId="2756979837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80" v="338" actId="2696"/>
        <pc:sldMkLst>
          <pc:docMk/>
          <pc:sldMk cId="2957253340" sldId="26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35:29.554" v="523" actId="2696"/>
        <pc:sldMkLst>
          <pc:docMk/>
          <pc:sldMk cId="181874853" sldId="26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53" v="337" actId="2696"/>
        <pc:sldMkLst>
          <pc:docMk/>
          <pc:sldMk cId="326498510" sldId="26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0.825" v="491" actId="700"/>
        <pc:sldMkLst>
          <pc:docMk/>
          <pc:sldMk cId="12072110" sldId="26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07" v="335" actId="2696"/>
        <pc:sldMkLst>
          <pc:docMk/>
          <pc:sldMk cId="1378357527" sldId="26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3.242" v="493" actId="700"/>
        <pc:sldMkLst>
          <pc:docMk/>
          <pc:sldMk cId="3653764745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148" v="334" actId="2696"/>
        <pc:sldMkLst>
          <pc:docMk/>
          <pc:sldMk cId="3907544224" sldId="269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724" v="333" actId="2696"/>
        <pc:sldMkLst>
          <pc:docMk/>
          <pc:sldMk cId="676941459" sldId="270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05.667" v="495" actId="700"/>
        <pc:sldMkLst>
          <pc:docMk/>
          <pc:sldMk cId="4053317287" sldId="270"/>
        </pc:sldMkLst>
      </pc:sldChg>
      <pc:sldChg chg="delSp new mod modClrScheme chgLayout">
        <pc:chgData name="Abbas Kassem" userId="b5422da9-d130-411e-8a14-2c174765e2f3" providerId="ADAL" clId="{6104F695-743F-0448-9EB0-05540458E969}" dt="2024-06-28T05:30:08.095" v="497" actId="700"/>
        <pc:sldMkLst>
          <pc:docMk/>
          <pc:sldMk cId="1226646282" sldId="27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513" v="332" actId="2696"/>
        <pc:sldMkLst>
          <pc:docMk/>
          <pc:sldMk cId="3572493045" sldId="27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10.499" v="499" actId="700"/>
        <pc:sldMkLst>
          <pc:docMk/>
          <pc:sldMk cId="2601560280" sldId="272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383" v="331" actId="2696"/>
        <pc:sldMkLst>
          <pc:docMk/>
          <pc:sldMk cId="4229219249" sldId="272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4.060" v="501" actId="700"/>
        <pc:sldMkLst>
          <pc:docMk/>
          <pc:sldMk cId="377932196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169" v="330" actId="2696"/>
        <pc:sldMkLst>
          <pc:docMk/>
          <pc:sldMk cId="3104962500" sldId="27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7.052" v="329" actId="2696"/>
        <pc:sldMkLst>
          <pc:docMk/>
          <pc:sldMk cId="3237475501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6.442" v="503" actId="700"/>
        <pc:sldMkLst>
          <pc:docMk/>
          <pc:sldMk cId="3267634690" sldId="274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18.999" v="505" actId="700"/>
        <pc:sldMkLst>
          <pc:docMk/>
          <pc:sldMk cId="983441226" sldId="27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850" v="327" actId="2696"/>
        <pc:sldMkLst>
          <pc:docMk/>
          <pc:sldMk cId="3991670197" sldId="27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2.360" v="507" actId="700"/>
        <pc:sldMkLst>
          <pc:docMk/>
          <pc:sldMk cId="520142420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734" v="326" actId="2696"/>
        <pc:sldMkLst>
          <pc:docMk/>
          <pc:sldMk cId="2750735645" sldId="276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626" v="325" actId="2696"/>
        <pc:sldMkLst>
          <pc:docMk/>
          <pc:sldMk cId="616812096" sldId="277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5.087" v="509" actId="700"/>
        <pc:sldMkLst>
          <pc:docMk/>
          <pc:sldMk cId="2670575080" sldId="277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521" v="324" actId="2696"/>
        <pc:sldMkLst>
          <pc:docMk/>
          <pc:sldMk cId="1052777949" sldId="278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28.264" v="511" actId="700"/>
        <pc:sldMkLst>
          <pc:docMk/>
          <pc:sldMk cId="3105621307" sldId="278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413" v="323" actId="2696"/>
        <pc:sldMkLst>
          <pc:docMk/>
          <pc:sldMk cId="700863007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30:31.090" v="513" actId="700"/>
        <pc:sldMkLst>
          <pc:docMk/>
          <pc:sldMk cId="1500751946" sldId="279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5:33.677" v="747" actId="12"/>
        <pc:sldMkLst>
          <pc:docMk/>
          <pc:sldMk cId="810085325" sldId="280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288" v="322" actId="2696"/>
        <pc:sldMkLst>
          <pc:docMk/>
          <pc:sldMk cId="2755681689" sldId="280"/>
        </pc:sldMkLst>
      </pc:sldChg>
      <pc:sldChg chg="addSp delSp modSp new del mod modClrScheme delCm modCm chgLayout">
        <pc:chgData name="Abbas Kassem" userId="b5422da9-d130-411e-8a14-2c174765e2f3" providerId="ADAL" clId="{6104F695-743F-0448-9EB0-05540458E969}" dt="2024-06-28T05:24:06.152" v="321" actId="2696"/>
        <pc:sldMkLst>
          <pc:docMk/>
          <pc:sldMk cId="178067769" sldId="281"/>
        </pc:sldMkLst>
      </pc:sldChg>
      <pc:sldChg chg="addSp modSp new mod modClrScheme chgLayout">
        <pc:chgData name="Abbas Kassem" userId="b5422da9-d130-411e-8a14-2c174765e2f3" providerId="ADAL" clId="{6104F695-743F-0448-9EB0-05540458E969}" dt="2024-06-28T05:30:38.685" v="517" actId="700"/>
        <pc:sldMkLst>
          <pc:docMk/>
          <pc:sldMk cId="1412059186" sldId="281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014" v="320" actId="2696"/>
        <pc:sldMkLst>
          <pc:docMk/>
          <pc:sldMk cId="1224721711" sldId="282"/>
        </pc:sldMkLst>
      </pc:sldChg>
      <pc:sldChg chg="delSp new mod modClrScheme chgLayout">
        <pc:chgData name="Abbas Kassem" userId="b5422da9-d130-411e-8a14-2c174765e2f3" providerId="ADAL" clId="{6104F695-743F-0448-9EB0-05540458E969}" dt="2024-06-28T05:30:42.503" v="519" actId="700"/>
        <pc:sldMkLst>
          <pc:docMk/>
          <pc:sldMk cId="3164448564" sldId="282"/>
        </pc:sldMkLst>
      </pc:sldChg>
      <pc:sldChg chg="new del">
        <pc:chgData name="Abbas Kassem" userId="b5422da9-d130-411e-8a14-2c174765e2f3" providerId="ADAL" clId="{6104F695-743F-0448-9EB0-05540458E969}" dt="2024-06-28T05:24:08.601" v="347" actId="2696"/>
        <pc:sldMkLst>
          <pc:docMk/>
          <pc:sldMk cId="1382371402" sldId="283"/>
        </pc:sldMkLst>
      </pc:sldChg>
      <pc:sldChg chg="delSp new mod modClrScheme chgLayout">
        <pc:chgData name="Abbas Kassem" userId="b5422da9-d130-411e-8a14-2c174765e2f3" providerId="ADAL" clId="{6104F695-743F-0448-9EB0-05540458E969}" dt="2024-06-28T05:35:53.915" v="526" actId="700"/>
        <pc:sldMkLst>
          <pc:docMk/>
          <pc:sldMk cId="2103481235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19T23:28:53.410" v="188" actId="2696"/>
        <pc:sldMkLst>
          <pc:docMk/>
          <pc:sldMk cId="3631219219" sldId="283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6.981" v="328" actId="2696"/>
        <pc:sldMkLst>
          <pc:docMk/>
          <pc:sldMk cId="1309583736" sldId="284"/>
        </pc:sldMkLst>
      </pc:sldChg>
      <pc:sldChg chg="addSp delSp modSp new mod">
        <pc:chgData name="Abbas Kassem" userId="b5422da9-d130-411e-8a14-2c174765e2f3" providerId="ADAL" clId="{6104F695-743F-0448-9EB0-05540458E969}" dt="2024-06-28T05:39:31.128" v="683" actId="478"/>
        <pc:sldMkLst>
          <pc:docMk/>
          <pc:sldMk cId="2357670213" sldId="284"/>
        </pc:sldMkLst>
      </pc:sldChg>
      <pc:sldChg chg="new mod modClrScheme chgLayout">
        <pc:chgData name="Abbas Kassem" userId="b5422da9-d130-411e-8a14-2c174765e2f3" providerId="ADAL" clId="{6104F695-743F-0448-9EB0-05540458E969}" dt="2024-06-28T05:36:15.255" v="530" actId="700"/>
        <pc:sldMkLst>
          <pc:docMk/>
          <pc:sldMk cId="2377966482" sldId="285"/>
        </pc:sldMkLst>
      </pc:sldChg>
      <pc:sldChg chg="addSp delSp modSp new del mod modClrScheme chgLayout">
        <pc:chgData name="Abbas Kassem" userId="b5422da9-d130-411e-8a14-2c174765e2f3" providerId="ADAL" clId="{6104F695-743F-0448-9EB0-05540458E969}" dt="2024-06-28T05:24:08.224" v="336" actId="2696"/>
        <pc:sldMkLst>
          <pc:docMk/>
          <pc:sldMk cId="2604295094" sldId="285"/>
        </pc:sldMkLst>
      </pc:sldChg>
      <pc:sldChg chg="addSp delSp modSp new mod modClrScheme chgLayout">
        <pc:chgData name="Abbas Kassem" userId="b5422da9-d130-411e-8a14-2c174765e2f3" providerId="ADAL" clId="{6104F695-743F-0448-9EB0-05540458E969}" dt="2024-06-28T05:40:48.187" v="731"/>
        <pc:sldMkLst>
          <pc:docMk/>
          <pc:sldMk cId="3879241143" sldId="286"/>
        </pc:sldMkLst>
      </pc:sldChg>
      <pc:sldChg chg="del">
        <pc:chgData name="Abbas Kassem" userId="b5422da9-d130-411e-8a14-2c174765e2f3" providerId="ADAL" clId="{6104F695-743F-0448-9EB0-05540458E969}" dt="2024-06-19T23:24:43.675" v="92" actId="2696"/>
        <pc:sldMkLst>
          <pc:docMk/>
          <pc:sldMk cId="3213303684" sldId="350"/>
        </pc:sldMkLst>
      </pc:sldChg>
      <pc:sldChg chg="del">
        <pc:chgData name="Abbas Kassem" userId="b5422da9-d130-411e-8a14-2c174765e2f3" providerId="ADAL" clId="{6104F695-743F-0448-9EB0-05540458E969}" dt="2024-06-19T23:24:43.766" v="93" actId="2696"/>
        <pc:sldMkLst>
          <pc:docMk/>
          <pc:sldMk cId="2545225003" sldId="351"/>
        </pc:sldMkLst>
      </pc:sldChg>
      <pc:sldChg chg="del">
        <pc:chgData name="Abbas Kassem" userId="b5422da9-d130-411e-8a14-2c174765e2f3" providerId="ADAL" clId="{6104F695-743F-0448-9EB0-05540458E969}" dt="2024-06-19T23:24:45.072" v="104" actId="2696"/>
        <pc:sldMkLst>
          <pc:docMk/>
          <pc:sldMk cId="1512787495" sldId="588"/>
        </pc:sldMkLst>
      </pc:sldChg>
      <pc:sldChg chg="del">
        <pc:chgData name="Abbas Kassem" userId="b5422da9-d130-411e-8a14-2c174765e2f3" providerId="ADAL" clId="{6104F695-743F-0448-9EB0-05540458E969}" dt="2024-06-19T23:24:43.886" v="94" actId="2696"/>
        <pc:sldMkLst>
          <pc:docMk/>
          <pc:sldMk cId="2476209255" sldId="600"/>
        </pc:sldMkLst>
      </pc:sldChg>
      <pc:sldChg chg="del">
        <pc:chgData name="Abbas Kassem" userId="b5422da9-d130-411e-8a14-2c174765e2f3" providerId="ADAL" clId="{6104F695-743F-0448-9EB0-05540458E969}" dt="2024-06-19T23:24:45.104" v="105" actId="2696"/>
        <pc:sldMkLst>
          <pc:docMk/>
          <pc:sldMk cId="2469376710" sldId="1067"/>
        </pc:sldMkLst>
      </pc:sldChg>
      <pc:sldChg chg="del">
        <pc:chgData name="Abbas Kassem" userId="b5422da9-d130-411e-8a14-2c174765e2f3" providerId="ADAL" clId="{6104F695-743F-0448-9EB0-05540458E969}" dt="2024-06-19T23:24:43.467" v="91" actId="2696"/>
        <pc:sldMkLst>
          <pc:docMk/>
          <pc:sldMk cId="1600594350" sldId="1653"/>
        </pc:sldMkLst>
      </pc:sldChg>
      <pc:sldChg chg="del">
        <pc:chgData name="Abbas Kassem" userId="b5422da9-d130-411e-8a14-2c174765e2f3" providerId="ADAL" clId="{6104F695-743F-0448-9EB0-05540458E969}" dt="2024-06-19T23:24:43.346" v="90" actId="2696"/>
        <pc:sldMkLst>
          <pc:docMk/>
          <pc:sldMk cId="1875021238" sldId="1708"/>
        </pc:sldMkLst>
      </pc:sldChg>
      <pc:sldChg chg="del">
        <pc:chgData name="Abbas Kassem" userId="b5422da9-d130-411e-8a14-2c174765e2f3" providerId="ADAL" clId="{6104F695-743F-0448-9EB0-05540458E969}" dt="2024-06-19T23:24:44.121" v="96" actId="2696"/>
        <pc:sldMkLst>
          <pc:docMk/>
          <pc:sldMk cId="3097061799" sldId="1722"/>
        </pc:sldMkLst>
      </pc:sldChg>
      <pc:sldChg chg="del">
        <pc:chgData name="Abbas Kassem" userId="b5422da9-d130-411e-8a14-2c174765e2f3" providerId="ADAL" clId="{6104F695-743F-0448-9EB0-05540458E969}" dt="2024-06-19T23:24:43.176" v="89" actId="2696"/>
        <pc:sldMkLst>
          <pc:docMk/>
          <pc:sldMk cId="452981664" sldId="1753"/>
        </pc:sldMkLst>
      </pc:sldChg>
      <pc:sldChg chg="del">
        <pc:chgData name="Abbas Kassem" userId="b5422da9-d130-411e-8a14-2c174765e2f3" providerId="ADAL" clId="{6104F695-743F-0448-9EB0-05540458E969}" dt="2024-05-30T22:47:54.122" v="39" actId="2696"/>
        <pc:sldMkLst>
          <pc:docMk/>
          <pc:sldMk cId="2523779614" sldId="1765"/>
        </pc:sldMkLst>
      </pc:sldChg>
      <pc:sldChg chg="addSp delSp modSp del mod modClrScheme chgLayout">
        <pc:chgData name="Abbas Kassem" userId="b5422da9-d130-411e-8a14-2c174765e2f3" providerId="ADAL" clId="{6104F695-743F-0448-9EB0-05540458E969}" dt="2024-06-19T23:24:44.938" v="103" actId="2696"/>
        <pc:sldMkLst>
          <pc:docMk/>
          <pc:sldMk cId="2461042309" sldId="1766"/>
        </pc:sldMkLst>
      </pc:sldChg>
      <pc:sldChg chg="addSp delSp modSp del mod chgLayout">
        <pc:chgData name="Abbas Kassem" userId="b5422da9-d130-411e-8a14-2c174765e2f3" providerId="ADAL" clId="{6104F695-743F-0448-9EB0-05540458E969}" dt="2024-06-19T23:24:44.604" v="100" actId="2696"/>
        <pc:sldMkLst>
          <pc:docMk/>
          <pc:sldMk cId="2857770934" sldId="1767"/>
        </pc:sldMkLst>
      </pc:sldChg>
      <pc:sldChg chg="del">
        <pc:chgData name="Abbas Kassem" userId="b5422da9-d130-411e-8a14-2c174765e2f3" providerId="ADAL" clId="{6104F695-743F-0448-9EB0-05540458E969}" dt="2024-06-19T23:24:44.029" v="95" actId="2696"/>
        <pc:sldMkLst>
          <pc:docMk/>
          <pc:sldMk cId="1413607929" sldId="1774"/>
        </pc:sldMkLst>
      </pc:sldChg>
      <pc:sldChg chg="del">
        <pc:chgData name="Abbas Kassem" userId="b5422da9-d130-411e-8a14-2c174765e2f3" providerId="ADAL" clId="{6104F695-743F-0448-9EB0-05540458E969}" dt="2024-06-19T23:24:44.229" v="97" actId="2696"/>
        <pc:sldMkLst>
          <pc:docMk/>
          <pc:sldMk cId="3858183350" sldId="1776"/>
        </pc:sldMkLst>
      </pc:sldChg>
      <pc:sldChg chg="del">
        <pc:chgData name="Abbas Kassem" userId="b5422da9-d130-411e-8a14-2c174765e2f3" providerId="ADAL" clId="{6104F695-743F-0448-9EB0-05540458E969}" dt="2024-06-19T23:24:44.325" v="98" actId="2696"/>
        <pc:sldMkLst>
          <pc:docMk/>
          <pc:sldMk cId="3828614129" sldId="1783"/>
        </pc:sldMkLst>
      </pc:sldChg>
      <pc:sldChg chg="del">
        <pc:chgData name="Abbas Kassem" userId="b5422da9-d130-411e-8a14-2c174765e2f3" providerId="ADAL" clId="{6104F695-743F-0448-9EB0-05540458E969}" dt="2024-06-19T23:24:45.285" v="106" actId="269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6104F695-743F-0448-9EB0-05540458E969}" dt="2024-06-19T23:24:42.822" v="87" actId="2696"/>
        <pc:sldMkLst>
          <pc:docMk/>
          <pc:sldMk cId="3831091944" sldId="1788"/>
        </pc:sldMkLst>
      </pc:sldChg>
      <pc:sldChg chg="del modAnim">
        <pc:chgData name="Abbas Kassem" userId="b5422da9-d130-411e-8a14-2c174765e2f3" providerId="ADAL" clId="{6104F695-743F-0448-9EB0-05540458E969}" dt="2024-06-19T23:24:44.442" v="99" actId="2696"/>
        <pc:sldMkLst>
          <pc:docMk/>
          <pc:sldMk cId="324857850" sldId="1789"/>
        </pc:sldMkLst>
      </pc:sldChg>
      <pc:sldChg chg="del">
        <pc:chgData name="Abbas Kassem" userId="b5422da9-d130-411e-8a14-2c174765e2f3" providerId="ADAL" clId="{6104F695-743F-0448-9EB0-05540458E969}" dt="2024-05-30T22:58:04.781" v="83" actId="2696"/>
        <pc:sldMkLst>
          <pc:docMk/>
          <pc:sldMk cId="4067663251" sldId="1818"/>
        </pc:sldMkLst>
      </pc:sldChg>
      <pc:sldChg chg="del">
        <pc:chgData name="Abbas Kassem" userId="b5422da9-d130-411e-8a14-2c174765e2f3" providerId="ADAL" clId="{6104F695-743F-0448-9EB0-05540458E969}" dt="2024-05-30T22:58:02.142" v="82" actId="2696"/>
        <pc:sldMkLst>
          <pc:docMk/>
          <pc:sldMk cId="2731460725" sldId="1819"/>
        </pc:sldMkLst>
      </pc:sldChg>
      <pc:sldChg chg="del">
        <pc:chgData name="Abbas Kassem" userId="b5422da9-d130-411e-8a14-2c174765e2f3" providerId="ADAL" clId="{6104F695-743F-0448-9EB0-05540458E969}" dt="2024-05-30T22:58:05.856" v="84" actId="2696"/>
        <pc:sldMkLst>
          <pc:docMk/>
          <pc:sldMk cId="2279920447" sldId="1820"/>
        </pc:sldMkLst>
      </pc:sldChg>
      <pc:sldChg chg="add del">
        <pc:chgData name="Abbas Kassem" userId="b5422da9-d130-411e-8a14-2c174765e2f3" providerId="ADAL" clId="{6104F695-743F-0448-9EB0-05540458E969}" dt="2024-06-19T23:24:44.782" v="101" actId="2696"/>
        <pc:sldMkLst>
          <pc:docMk/>
          <pc:sldMk cId="2779057769" sldId="1821"/>
        </pc:sldMkLst>
      </pc:sldChg>
      <pc:sldMasterChg chg="delSp mod addSldLayout delSldLayout modSldLayout">
        <pc:chgData name="Abbas Kassem" userId="b5422da9-d130-411e-8a14-2c174765e2f3" providerId="ADAL" clId="{6104F695-743F-0448-9EB0-05540458E969}" dt="2024-06-28T05:51:37.630" v="748" actId="14100"/>
        <pc:sldMasterMkLst>
          <pc:docMk/>
          <pc:sldMasterMk cId="2142349000" sldId="2147486213"/>
        </pc:sldMasterMkLst>
        <pc:sldLayoutChg chg="addSp modSp mod">
          <pc:chgData name="Abbas Kassem" userId="b5422da9-d130-411e-8a14-2c174765e2f3" providerId="ADAL" clId="{6104F695-743F-0448-9EB0-05540458E969}" dt="2024-06-28T05:51:37.630" v="748" actId="14100"/>
          <pc:sldLayoutMkLst>
            <pc:docMk/>
            <pc:sldMasterMk cId="2142349000" sldId="2147486213"/>
            <pc:sldLayoutMk cId="3960549796" sldId="2147486214"/>
          </pc:sldLayoutMkLst>
        </pc:sldLayoutChg>
        <pc:sldLayoutChg chg="del">
          <pc:chgData name="Abbas Kassem" userId="b5422da9-d130-411e-8a14-2c174765e2f3" providerId="ADAL" clId="{6104F695-743F-0448-9EB0-05540458E969}" dt="2024-06-19T23:25:08.668" v="108" actId="2696"/>
          <pc:sldLayoutMkLst>
            <pc:docMk/>
            <pc:sldMasterMk cId="2142349000" sldId="2147486213"/>
            <pc:sldLayoutMk cId="2256574191" sldId="2147486216"/>
          </pc:sldLayoutMkLst>
        </pc:sldLayoutChg>
        <pc:sldLayoutChg chg="del">
          <pc:chgData name="Abbas Kassem" userId="b5422da9-d130-411e-8a14-2c174765e2f3" providerId="ADAL" clId="{6104F695-743F-0448-9EB0-05540458E969}" dt="2024-06-19T23:25:09.283" v="110" actId="2696"/>
          <pc:sldLayoutMkLst>
            <pc:docMk/>
            <pc:sldMasterMk cId="2142349000" sldId="2147486213"/>
            <pc:sldLayoutMk cId="3408793107" sldId="2147486217"/>
          </pc:sldLayoutMkLst>
        </pc:sldLayoutChg>
        <pc:sldLayoutChg chg="del">
          <pc:chgData name="Abbas Kassem" userId="b5422da9-d130-411e-8a14-2c174765e2f3" providerId="ADAL" clId="{6104F695-743F-0448-9EB0-05540458E969}" dt="2024-06-28T05:35:36.238" v="524" actId="2696"/>
          <pc:sldLayoutMkLst>
            <pc:docMk/>
            <pc:sldMasterMk cId="2142349000" sldId="2147486213"/>
            <pc:sldLayoutMk cId="3381407161" sldId="2147486225"/>
          </pc:sldLayoutMkLst>
        </pc:sldLayoutChg>
        <pc:sldLayoutChg chg="modSp del">
          <pc:chgData name="Abbas Kassem" userId="b5422da9-d130-411e-8a14-2c174765e2f3" providerId="ADAL" clId="{6104F695-743F-0448-9EB0-05540458E969}" dt="2024-06-19T23:25:13.747" v="115" actId="2696"/>
          <pc:sldLayoutMkLst>
            <pc:docMk/>
            <pc:sldMasterMk cId="2142349000" sldId="2147486213"/>
            <pc:sldLayoutMk cId="3545478924" sldId="2147486228"/>
          </pc:sldLayoutMkLst>
        </pc:sldLayoutChg>
        <pc:sldLayoutChg chg="modSp del">
          <pc:chgData name="Abbas Kassem" userId="b5422da9-d130-411e-8a14-2c174765e2f3" providerId="ADAL" clId="{6104F695-743F-0448-9EB0-05540458E969}" dt="2024-06-19T23:25:14.756" v="117" actId="2696"/>
          <pc:sldLayoutMkLst>
            <pc:docMk/>
            <pc:sldMasterMk cId="2142349000" sldId="2147486213"/>
            <pc:sldLayoutMk cId="1632541466" sldId="2147486231"/>
          </pc:sldLayoutMkLst>
        </pc:sldLayoutChg>
        <pc:sldLayoutChg chg="del">
          <pc:chgData name="Abbas Kassem" userId="b5422da9-d130-411e-8a14-2c174765e2f3" providerId="ADAL" clId="{6104F695-743F-0448-9EB0-05540458E969}" dt="2024-06-19T23:25:20.121" v="125" actId="2696"/>
          <pc:sldLayoutMkLst>
            <pc:docMk/>
            <pc:sldMasterMk cId="2142349000" sldId="2147486213"/>
            <pc:sldLayoutMk cId="905465500" sldId="2147486232"/>
          </pc:sldLayoutMkLst>
        </pc:sldLayoutChg>
        <pc:sldLayoutChg chg="del">
          <pc:chgData name="Abbas Kassem" userId="b5422da9-d130-411e-8a14-2c174765e2f3" providerId="ADAL" clId="{6104F695-743F-0448-9EB0-05540458E969}" dt="2024-06-19T23:25:22.447" v="126" actId="2696"/>
          <pc:sldLayoutMkLst>
            <pc:docMk/>
            <pc:sldMasterMk cId="2142349000" sldId="2147486213"/>
            <pc:sldLayoutMk cId="876568546" sldId="2147486233"/>
          </pc:sldLayoutMkLst>
        </pc:sldLayoutChg>
        <pc:sldLayoutChg chg="modSp mod">
          <pc:chgData name="Abbas Kassem" userId="b5422da9-d130-411e-8a14-2c174765e2f3" providerId="ADAL" clId="{6104F695-743F-0448-9EB0-05540458E969}" dt="2024-06-28T05:44:21.344" v="737" actId="207"/>
          <pc:sldLayoutMkLst>
            <pc:docMk/>
            <pc:sldMasterMk cId="2142349000" sldId="2147486213"/>
            <pc:sldLayoutMk cId="3314270501" sldId="2147486237"/>
          </pc:sldLayoutMkLst>
        </pc:sldLayoutChg>
        <pc:sldLayoutChg chg="modSp mod">
          <pc:chgData name="Abbas Kassem" userId="b5422da9-d130-411e-8a14-2c174765e2f3" providerId="ADAL" clId="{6104F695-743F-0448-9EB0-05540458E969}" dt="2024-06-28T05:44:28.036" v="738" actId="207"/>
          <pc:sldLayoutMkLst>
            <pc:docMk/>
            <pc:sldMasterMk cId="2142349000" sldId="2147486213"/>
            <pc:sldLayoutMk cId="3873533443" sldId="2147486238"/>
          </pc:sldLayoutMkLst>
        </pc:sldLayoutChg>
        <pc:sldLayoutChg chg="delSp modSp mod">
          <pc:chgData name="Abbas Kassem" userId="b5422da9-d130-411e-8a14-2c174765e2f3" providerId="ADAL" clId="{6104F695-743F-0448-9EB0-05540458E969}" dt="2024-06-28T05:44:32.629" v="739" actId="207"/>
          <pc:sldLayoutMkLst>
            <pc:docMk/>
            <pc:sldMasterMk cId="2142349000" sldId="2147486213"/>
            <pc:sldLayoutMk cId="2757249440" sldId="2147486239"/>
          </pc:sldLayoutMkLst>
        </pc:sldLayoutChg>
        <pc:sldLayoutChg chg="modSp mod">
          <pc:chgData name="Abbas Kassem" userId="b5422da9-d130-411e-8a14-2c174765e2f3" providerId="ADAL" clId="{6104F695-743F-0448-9EB0-05540458E969}" dt="2024-06-28T05:44:35.802" v="740" actId="207"/>
          <pc:sldLayoutMkLst>
            <pc:docMk/>
            <pc:sldMasterMk cId="2142349000" sldId="2147486213"/>
            <pc:sldLayoutMk cId="1320770499" sldId="2147486240"/>
          </pc:sldLayoutMkLst>
        </pc:sldLayoutChg>
        <pc:sldLayoutChg chg="del">
          <pc:chgData name="Abbas Kassem" userId="b5422da9-d130-411e-8a14-2c174765e2f3" providerId="ADAL" clId="{6104F695-743F-0448-9EB0-05540458E969}" dt="2024-06-19T23:25:22.794" v="127" actId="2696"/>
          <pc:sldLayoutMkLst>
            <pc:docMk/>
            <pc:sldMasterMk cId="2142349000" sldId="2147486213"/>
            <pc:sldLayoutMk cId="4217313896" sldId="2147486240"/>
          </pc:sldLayoutMkLst>
        </pc:sldLayoutChg>
        <pc:sldLayoutChg chg="del">
          <pc:chgData name="Abbas Kassem" userId="b5422da9-d130-411e-8a14-2c174765e2f3" providerId="ADAL" clId="{6104F695-743F-0448-9EB0-05540458E969}" dt="2024-06-19T23:25:23.184" v="128" actId="2696"/>
          <pc:sldLayoutMkLst>
            <pc:docMk/>
            <pc:sldMasterMk cId="2142349000" sldId="2147486213"/>
            <pc:sldLayoutMk cId="1896615438" sldId="2147486241"/>
          </pc:sldLayoutMkLst>
        </pc:sldLayoutChg>
        <pc:sldLayoutChg chg="new del mod">
          <pc:chgData name="Abbas Kassem" userId="b5422da9-d130-411e-8a14-2c174765e2f3" providerId="ADAL" clId="{6104F695-743F-0448-9EB0-05540458E969}" dt="2024-06-28T05:27:43.103" v="455" actId="2696"/>
          <pc:sldLayoutMkLst>
            <pc:docMk/>
            <pc:sldMasterMk cId="2142349000" sldId="2147486213"/>
            <pc:sldLayoutMk cId="3192727149" sldId="2147486242"/>
          </pc:sldLayoutMkLst>
        </pc:sldLayoutChg>
        <pc:sldLayoutChg chg="del">
          <pc:chgData name="Abbas Kassem" userId="b5422da9-d130-411e-8a14-2c174765e2f3" providerId="ADAL" clId="{6104F695-743F-0448-9EB0-05540458E969}" dt="2024-06-19T23:25:23.545" v="129" actId="2696"/>
          <pc:sldLayoutMkLst>
            <pc:docMk/>
            <pc:sldMasterMk cId="2142349000" sldId="2147486213"/>
            <pc:sldLayoutMk cId="2141611850" sldId="2147486243"/>
          </pc:sldLayoutMkLst>
        </pc:sldLayoutChg>
        <pc:sldLayoutChg chg="del">
          <pc:chgData name="Abbas Kassem" userId="b5422da9-d130-411e-8a14-2c174765e2f3" providerId="ADAL" clId="{6104F695-743F-0448-9EB0-05540458E969}" dt="2024-06-19T23:25:24.353" v="130" actId="2696"/>
          <pc:sldLayoutMkLst>
            <pc:docMk/>
            <pc:sldMasterMk cId="2142349000" sldId="2147486213"/>
            <pc:sldLayoutMk cId="2430126469" sldId="2147486244"/>
          </pc:sldLayoutMkLst>
        </pc:sldLayoutChg>
        <pc:sldLayoutChg chg="del">
          <pc:chgData name="Abbas Kassem" userId="b5422da9-d130-411e-8a14-2c174765e2f3" providerId="ADAL" clId="{6104F695-743F-0448-9EB0-05540458E969}" dt="2024-06-19T23:25:24.662" v="131" actId="2696"/>
          <pc:sldLayoutMkLst>
            <pc:docMk/>
            <pc:sldMasterMk cId="2142349000" sldId="2147486213"/>
            <pc:sldLayoutMk cId="3112516770" sldId="2147486248"/>
          </pc:sldLayoutMkLst>
        </pc:sldLayoutChg>
        <pc:sldLayoutChg chg="del">
          <pc:chgData name="Abbas Kassem" userId="b5422da9-d130-411e-8a14-2c174765e2f3" providerId="ADAL" clId="{6104F695-743F-0448-9EB0-05540458E969}" dt="2024-06-19T23:25:26.631" v="133" actId="2696"/>
          <pc:sldLayoutMkLst>
            <pc:docMk/>
            <pc:sldMasterMk cId="2142349000" sldId="2147486213"/>
            <pc:sldLayoutMk cId="1821981783" sldId="2147486250"/>
          </pc:sldLayoutMkLst>
        </pc:sldLayoutChg>
        <pc:sldLayoutChg chg="del">
          <pc:chgData name="Abbas Kassem" userId="b5422da9-d130-411e-8a14-2c174765e2f3" providerId="ADAL" clId="{6104F695-743F-0448-9EB0-05540458E969}" dt="2024-06-19T23:25:25.007" v="132" actId="2696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modSp del mod">
          <pc:chgData name="Abbas Kassem" userId="b5422da9-d130-411e-8a14-2c174765e2f3" providerId="ADAL" clId="{6104F695-743F-0448-9EB0-05540458E969}" dt="2024-06-19T23:24:44.790" v="102" actId="2696"/>
          <pc:sldLayoutMkLst>
            <pc:docMk/>
            <pc:sldMasterMk cId="2142349000" sldId="2147486213"/>
            <pc:sldLayoutMk cId="81287354" sldId="2147486294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19T23:25:17.613" v="120" actId="2696"/>
          <pc:sldLayoutMkLst>
            <pc:docMk/>
            <pc:sldMasterMk cId="2142349000" sldId="2147486213"/>
            <pc:sldLayoutMk cId="2840333521" sldId="2147486295"/>
          </pc:sldLayoutMkLst>
        </pc:sldLayoutChg>
        <pc:sldLayoutChg chg="del">
          <pc:chgData name="Abbas Kassem" userId="b5422da9-d130-411e-8a14-2c174765e2f3" providerId="ADAL" clId="{6104F695-743F-0448-9EB0-05540458E969}" dt="2024-06-19T23:25:08.209" v="107" actId="2696"/>
          <pc:sldLayoutMkLst>
            <pc:docMk/>
            <pc:sldMasterMk cId="2142349000" sldId="2147486213"/>
            <pc:sldLayoutMk cId="60102458" sldId="2147486296"/>
          </pc:sldLayoutMkLst>
        </pc:sldLayoutChg>
        <pc:sldLayoutChg chg="del">
          <pc:chgData name="Abbas Kassem" userId="b5422da9-d130-411e-8a14-2c174765e2f3" providerId="ADAL" clId="{6104F695-743F-0448-9EB0-05540458E969}" dt="2024-06-19T23:25:08.967" v="109" actId="2696"/>
          <pc:sldLayoutMkLst>
            <pc:docMk/>
            <pc:sldMasterMk cId="2142349000" sldId="2147486213"/>
            <pc:sldLayoutMk cId="1049518013" sldId="2147486297"/>
          </pc:sldLayoutMkLst>
        </pc:sldLayoutChg>
        <pc:sldLayoutChg chg="del">
          <pc:chgData name="Abbas Kassem" userId="b5422da9-d130-411e-8a14-2c174765e2f3" providerId="ADAL" clId="{6104F695-743F-0448-9EB0-05540458E969}" dt="2024-06-19T23:25:11.278" v="111" actId="2696"/>
          <pc:sldLayoutMkLst>
            <pc:docMk/>
            <pc:sldMasterMk cId="2142349000" sldId="2147486213"/>
            <pc:sldLayoutMk cId="2966717227" sldId="2147486298"/>
          </pc:sldLayoutMkLst>
        </pc:sldLayoutChg>
        <pc:sldLayoutChg chg="del">
          <pc:chgData name="Abbas Kassem" userId="b5422da9-d130-411e-8a14-2c174765e2f3" providerId="ADAL" clId="{6104F695-743F-0448-9EB0-05540458E969}" dt="2024-06-19T23:25:11.580" v="112" actId="2696"/>
          <pc:sldLayoutMkLst>
            <pc:docMk/>
            <pc:sldMasterMk cId="2142349000" sldId="2147486213"/>
            <pc:sldLayoutMk cId="1723382429" sldId="2147486299"/>
          </pc:sldLayoutMkLst>
        </pc:sldLayoutChg>
        <pc:sldLayoutChg chg="del">
          <pc:chgData name="Abbas Kassem" userId="b5422da9-d130-411e-8a14-2c174765e2f3" providerId="ADAL" clId="{6104F695-743F-0448-9EB0-05540458E969}" dt="2024-06-19T23:25:11.999" v="113" actId="2696"/>
          <pc:sldLayoutMkLst>
            <pc:docMk/>
            <pc:sldMasterMk cId="2142349000" sldId="2147486213"/>
            <pc:sldLayoutMk cId="1408837946" sldId="2147486300"/>
          </pc:sldLayoutMkLst>
        </pc:sldLayoutChg>
        <pc:sldLayoutChg chg="del modAnim">
          <pc:chgData name="Abbas Kassem" userId="b5422da9-d130-411e-8a14-2c174765e2f3" providerId="ADAL" clId="{6104F695-743F-0448-9EB0-05540458E969}" dt="2024-06-19T23:25:12.957" v="114" actId="2696"/>
          <pc:sldLayoutMkLst>
            <pc:docMk/>
            <pc:sldMasterMk cId="2142349000" sldId="2147486213"/>
            <pc:sldLayoutMk cId="2124527540" sldId="2147486301"/>
          </pc:sldLayoutMkLst>
        </pc:sldLayoutChg>
        <pc:sldLayoutChg chg="modSp del">
          <pc:chgData name="Abbas Kassem" userId="b5422da9-d130-411e-8a14-2c174765e2f3" providerId="ADAL" clId="{6104F695-743F-0448-9EB0-05540458E969}" dt="2024-06-19T23:25:14.319" v="116" actId="2696"/>
          <pc:sldLayoutMkLst>
            <pc:docMk/>
            <pc:sldMasterMk cId="2142349000" sldId="2147486213"/>
            <pc:sldLayoutMk cId="1071257622" sldId="2147486302"/>
          </pc:sldLayoutMkLst>
        </pc:sldLayoutChg>
        <pc:sldLayoutChg chg="modSp del">
          <pc:chgData name="Abbas Kassem" userId="b5422da9-d130-411e-8a14-2c174765e2f3" providerId="ADAL" clId="{6104F695-743F-0448-9EB0-05540458E969}" dt="2024-06-19T23:25:15.074" v="118" actId="2696"/>
          <pc:sldLayoutMkLst>
            <pc:docMk/>
            <pc:sldMasterMk cId="2142349000" sldId="2147486213"/>
            <pc:sldLayoutMk cId="2569831872" sldId="2147486303"/>
          </pc:sldLayoutMkLst>
        </pc:sldLayoutChg>
        <pc:sldLayoutChg chg="del">
          <pc:chgData name="Abbas Kassem" userId="b5422da9-d130-411e-8a14-2c174765e2f3" providerId="ADAL" clId="{6104F695-743F-0448-9EB0-05540458E969}" dt="2024-06-19T23:24:42.833" v="88" actId="2696"/>
          <pc:sldLayoutMkLst>
            <pc:docMk/>
            <pc:sldMasterMk cId="2142349000" sldId="2147486213"/>
            <pc:sldLayoutMk cId="3870868349" sldId="2147486304"/>
          </pc:sldLayoutMkLst>
        </pc:sldLayoutChg>
        <pc:sldLayoutChg chg="del">
          <pc:chgData name="Abbas Kassem" userId="b5422da9-d130-411e-8a14-2c174765e2f3" providerId="ADAL" clId="{6104F695-743F-0448-9EB0-05540458E969}" dt="2024-06-19T23:25:19.062" v="122" actId="2696"/>
          <pc:sldLayoutMkLst>
            <pc:docMk/>
            <pc:sldMasterMk cId="2142349000" sldId="2147486213"/>
            <pc:sldLayoutMk cId="900908246" sldId="2147486305"/>
          </pc:sldLayoutMkLst>
        </pc:sldLayoutChg>
        <pc:sldLayoutChg chg="del">
          <pc:chgData name="Abbas Kassem" userId="b5422da9-d130-411e-8a14-2c174765e2f3" providerId="ADAL" clId="{6104F695-743F-0448-9EB0-05540458E969}" dt="2024-06-19T23:25:19.303" v="123" actId="2696"/>
          <pc:sldLayoutMkLst>
            <pc:docMk/>
            <pc:sldMasterMk cId="2142349000" sldId="2147486213"/>
            <pc:sldLayoutMk cId="464161530" sldId="2147486306"/>
          </pc:sldLayoutMkLst>
        </pc:sldLayoutChg>
        <pc:sldLayoutChg chg="del">
          <pc:chgData name="Abbas Kassem" userId="b5422da9-d130-411e-8a14-2c174765e2f3" providerId="ADAL" clId="{6104F695-743F-0448-9EB0-05540458E969}" dt="2024-06-19T23:25:19.504" v="124" actId="2696"/>
          <pc:sldLayoutMkLst>
            <pc:docMk/>
            <pc:sldMasterMk cId="2142349000" sldId="2147486213"/>
            <pc:sldLayoutMk cId="1945511871" sldId="2147486307"/>
          </pc:sldLayoutMkLst>
        </pc:sldLayoutChg>
        <pc:sldLayoutChg chg="modSp del mod">
          <pc:chgData name="Abbas Kassem" userId="b5422da9-d130-411e-8a14-2c174765e2f3" providerId="ADAL" clId="{6104F695-743F-0448-9EB0-05540458E969}" dt="2024-06-19T23:25:15.835" v="119" actId="2696"/>
          <pc:sldLayoutMkLst>
            <pc:docMk/>
            <pc:sldMasterMk cId="2142349000" sldId="2147486213"/>
            <pc:sldLayoutMk cId="2527112358" sldId="2147486308"/>
          </pc:sldLayoutMkLst>
        </pc:sldLayoutChg>
        <pc:sldLayoutChg chg="del">
          <pc:chgData name="Abbas Kassem" userId="b5422da9-d130-411e-8a14-2c174765e2f3" providerId="ADAL" clId="{6104F695-743F-0448-9EB0-05540458E969}" dt="2024-05-30T22:58:20.511" v="85" actId="2696"/>
          <pc:sldLayoutMkLst>
            <pc:docMk/>
            <pc:sldMasterMk cId="2142349000" sldId="2147486213"/>
            <pc:sldLayoutMk cId="2483425245" sldId="2147486309"/>
          </pc:sldLayoutMkLst>
        </pc:sldLayoutChg>
        <pc:sldLayoutChg chg="delSp add del mod modTransition">
          <pc:chgData name="Abbas Kassem" userId="b5422da9-d130-411e-8a14-2c174765e2f3" providerId="ADAL" clId="{6104F695-743F-0448-9EB0-05540458E969}" dt="2024-06-19T23:25:17.927" v="121" actId="2696"/>
          <pc:sldLayoutMkLst>
            <pc:docMk/>
            <pc:sldMasterMk cId="2142349000" sldId="2147486213"/>
            <pc:sldLayoutMk cId="3219283496" sldId="2147486310"/>
          </pc:sldLayoutMkLst>
        </pc:sldLayoutChg>
        <pc:sldLayoutChg chg="del">
          <pc:chgData name="Abbas Kassem" userId="b5422da9-d130-411e-8a14-2c174765e2f3" providerId="ADAL" clId="{6104F695-743F-0448-9EB0-05540458E969}" dt="2024-06-19T23:41:15.282" v="196" actId="2696"/>
          <pc:sldLayoutMkLst>
            <pc:docMk/>
            <pc:sldMasterMk cId="2142349000" sldId="2147486213"/>
            <pc:sldLayoutMk cId="1544664372" sldId="2147486311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4.681" v="350" actId="2696"/>
          <pc:sldLayoutMkLst>
            <pc:docMk/>
            <pc:sldMasterMk cId="2142349000" sldId="2147486213"/>
            <pc:sldLayoutMk cId="3431503481" sldId="214748631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4.858" v="351" actId="2696"/>
          <pc:sldLayoutMkLst>
            <pc:docMk/>
            <pc:sldMasterMk cId="2142349000" sldId="2147486213"/>
            <pc:sldLayoutMk cId="706938856" sldId="214748631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018" v="352" actId="2696"/>
          <pc:sldLayoutMkLst>
            <pc:docMk/>
            <pc:sldMasterMk cId="2142349000" sldId="2147486213"/>
            <pc:sldLayoutMk cId="2446652812" sldId="214748631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186" v="353" actId="2696"/>
          <pc:sldLayoutMkLst>
            <pc:docMk/>
            <pc:sldMasterMk cId="2142349000" sldId="2147486213"/>
            <pc:sldLayoutMk cId="3987790434" sldId="2147486315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457" v="354" actId="2696"/>
          <pc:sldLayoutMkLst>
            <pc:docMk/>
            <pc:sldMasterMk cId="2142349000" sldId="2147486213"/>
            <pc:sldLayoutMk cId="2081255331" sldId="214748631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617" v="355" actId="2696"/>
          <pc:sldLayoutMkLst>
            <pc:docMk/>
            <pc:sldMasterMk cId="2142349000" sldId="2147486213"/>
            <pc:sldLayoutMk cId="776934758" sldId="2147486317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736" v="356" actId="2696"/>
          <pc:sldLayoutMkLst>
            <pc:docMk/>
            <pc:sldMasterMk cId="2142349000" sldId="2147486213"/>
            <pc:sldLayoutMk cId="801799233" sldId="2147486318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837" v="357" actId="2696"/>
          <pc:sldLayoutMkLst>
            <pc:docMk/>
            <pc:sldMasterMk cId="2142349000" sldId="2147486213"/>
            <pc:sldLayoutMk cId="2126181132" sldId="2147486319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5.955" v="358" actId="2696"/>
          <pc:sldLayoutMkLst>
            <pc:docMk/>
            <pc:sldMasterMk cId="2142349000" sldId="2147486213"/>
            <pc:sldLayoutMk cId="322409899" sldId="2147486320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051" v="359" actId="2696"/>
          <pc:sldLayoutMkLst>
            <pc:docMk/>
            <pc:sldMasterMk cId="2142349000" sldId="2147486213"/>
            <pc:sldLayoutMk cId="832934330" sldId="2147486321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191" v="360" actId="2696"/>
          <pc:sldLayoutMkLst>
            <pc:docMk/>
            <pc:sldMasterMk cId="2142349000" sldId="2147486213"/>
            <pc:sldLayoutMk cId="3160894480" sldId="214748632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455" v="362" actId="2696"/>
          <pc:sldLayoutMkLst>
            <pc:docMk/>
            <pc:sldMasterMk cId="2142349000" sldId="2147486213"/>
            <pc:sldLayoutMk cId="552588001" sldId="214748632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570" v="363" actId="2696"/>
          <pc:sldLayoutMkLst>
            <pc:docMk/>
            <pc:sldMasterMk cId="2142349000" sldId="2147486213"/>
            <pc:sldLayoutMk cId="1203901924" sldId="214748632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770" v="364" actId="2696"/>
          <pc:sldLayoutMkLst>
            <pc:docMk/>
            <pc:sldMasterMk cId="2142349000" sldId="2147486213"/>
            <pc:sldLayoutMk cId="3968279166" sldId="2147486325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6.914" v="365" actId="2696"/>
          <pc:sldLayoutMkLst>
            <pc:docMk/>
            <pc:sldMasterMk cId="2142349000" sldId="2147486213"/>
            <pc:sldLayoutMk cId="1383815059" sldId="214748632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078" v="366" actId="2696"/>
          <pc:sldLayoutMkLst>
            <pc:docMk/>
            <pc:sldMasterMk cId="2142349000" sldId="2147486213"/>
            <pc:sldLayoutMk cId="2621055999" sldId="2147486327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222" v="367" actId="2696"/>
          <pc:sldLayoutMkLst>
            <pc:docMk/>
            <pc:sldMasterMk cId="2142349000" sldId="2147486213"/>
            <pc:sldLayoutMk cId="3511548872" sldId="2147486328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7.350" v="368" actId="2696"/>
          <pc:sldLayoutMkLst>
            <pc:docMk/>
            <pc:sldMasterMk cId="2142349000" sldId="2147486213"/>
            <pc:sldLayoutMk cId="97985312" sldId="2147486329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7.702" v="370" actId="2696"/>
          <pc:sldLayoutMkLst>
            <pc:docMk/>
            <pc:sldMasterMk cId="2142349000" sldId="2147486213"/>
            <pc:sldLayoutMk cId="1860064805" sldId="2147486330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7.855" v="371" actId="2696"/>
          <pc:sldLayoutMkLst>
            <pc:docMk/>
            <pc:sldMasterMk cId="2142349000" sldId="2147486213"/>
            <pc:sldLayoutMk cId="3889317922" sldId="2147486331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8.350" v="372" actId="2696"/>
          <pc:sldLayoutMkLst>
            <pc:docMk/>
            <pc:sldMasterMk cId="2142349000" sldId="2147486213"/>
            <pc:sldLayoutMk cId="2327061576" sldId="2147486332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621" v="373" actId="2696"/>
          <pc:sldLayoutMkLst>
            <pc:docMk/>
            <pc:sldMasterMk cId="2142349000" sldId="2147486213"/>
            <pc:sldLayoutMk cId="2147982413" sldId="2147486333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774" v="374" actId="2696"/>
          <pc:sldLayoutMkLst>
            <pc:docMk/>
            <pc:sldMasterMk cId="2142349000" sldId="2147486213"/>
            <pc:sldLayoutMk cId="1850343170" sldId="2147486334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8.912" v="375" actId="2696"/>
          <pc:sldLayoutMkLst>
            <pc:docMk/>
            <pc:sldMasterMk cId="2142349000" sldId="2147486213"/>
            <pc:sldLayoutMk cId="1914953160" sldId="2147486335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9.059" v="376" actId="2696"/>
          <pc:sldLayoutMkLst>
            <pc:docMk/>
            <pc:sldMasterMk cId="2142349000" sldId="2147486213"/>
            <pc:sldLayoutMk cId="542448073" sldId="2147486336"/>
          </pc:sldLayoutMkLst>
        </pc:sldLayoutChg>
        <pc:sldLayoutChg chg="modSp del mod">
          <pc:chgData name="Abbas Kassem" userId="b5422da9-d130-411e-8a14-2c174765e2f3" providerId="ADAL" clId="{6104F695-743F-0448-9EB0-05540458E969}" dt="2024-06-28T05:24:19.210" v="377" actId="2696"/>
          <pc:sldLayoutMkLst>
            <pc:docMk/>
            <pc:sldMasterMk cId="2142349000" sldId="2147486213"/>
            <pc:sldLayoutMk cId="2368871204" sldId="2147486337"/>
          </pc:sldLayoutMkLst>
        </pc:sldLayoutChg>
        <pc:sldLayoutChg chg="addSp delSp modSp add del mod">
          <pc:chgData name="Abbas Kassem" userId="b5422da9-d130-411e-8a14-2c174765e2f3" providerId="ADAL" clId="{6104F695-743F-0448-9EB0-05540458E969}" dt="2024-06-28T05:24:30.339" v="408" actId="2696"/>
          <pc:sldLayoutMkLst>
            <pc:docMk/>
            <pc:sldMasterMk cId="2142349000" sldId="2147486213"/>
            <pc:sldLayoutMk cId="3366496737" sldId="2147486338"/>
          </pc:sldLayoutMkLst>
        </pc:sldLayoutChg>
        <pc:sldLayoutChg chg="addSp delSp modSp del mod">
          <pc:chgData name="Abbas Kassem" userId="b5422da9-d130-411e-8a14-2c174765e2f3" providerId="ADAL" clId="{6104F695-743F-0448-9EB0-05540458E969}" dt="2024-06-28T05:24:14.272" v="349" actId="2696"/>
          <pc:sldLayoutMkLst>
            <pc:docMk/>
            <pc:sldMasterMk cId="2142349000" sldId="2147486213"/>
            <pc:sldLayoutMk cId="4285590482" sldId="2147486339"/>
          </pc:sldLayoutMkLst>
        </pc:sldLayoutChg>
        <pc:sldLayoutChg chg="modSp add del mod modTransition">
          <pc:chgData name="Abbas Kassem" userId="b5422da9-d130-411e-8a14-2c174765e2f3" providerId="ADAL" clId="{6104F695-743F-0448-9EB0-05540458E969}" dt="2024-06-28T05:24:16.320" v="361" actId="2696"/>
          <pc:sldLayoutMkLst>
            <pc:docMk/>
            <pc:sldMasterMk cId="2142349000" sldId="2147486213"/>
            <pc:sldLayoutMk cId="1511326054" sldId="2147486340"/>
          </pc:sldLayoutMkLst>
        </pc:sldLayoutChg>
        <pc:sldLayoutChg chg="modSp add del mod modTransition">
          <pc:chgData name="Abbas Kassem" userId="b5422da9-d130-411e-8a14-2c174765e2f3" providerId="ADAL" clId="{6104F695-743F-0448-9EB0-05540458E969}" dt="2024-06-28T05:24:17.556" v="369" actId="2696"/>
          <pc:sldLayoutMkLst>
            <pc:docMk/>
            <pc:sldMasterMk cId="2142349000" sldId="2147486213"/>
            <pc:sldLayoutMk cId="1317521345" sldId="2147486341"/>
          </pc:sldLayoutMkLst>
        </pc:sldLayoutChg>
        <pc:sldLayoutChg chg="add del">
          <pc:chgData name="Abbas Kassem" userId="b5422da9-d130-411e-8a14-2c174765e2f3" providerId="ADAL" clId="{6104F695-743F-0448-9EB0-05540458E969}" dt="2024-06-28T05:24:50.770" v="436" actId="2696"/>
          <pc:sldLayoutMkLst>
            <pc:docMk/>
            <pc:sldMasterMk cId="2142349000" sldId="2147486213"/>
            <pc:sldLayoutMk cId="1333330120" sldId="2147486342"/>
          </pc:sldLayoutMkLst>
        </pc:sldLayoutChg>
        <pc:sldLayoutChg chg="add del">
          <pc:chgData name="Abbas Kassem" userId="b5422da9-d130-411e-8a14-2c174765e2f3" providerId="ADAL" clId="{6104F695-743F-0448-9EB0-05540458E969}" dt="2024-06-28T05:24:50.736" v="435" actId="2696"/>
          <pc:sldLayoutMkLst>
            <pc:docMk/>
            <pc:sldMasterMk cId="2142349000" sldId="2147486213"/>
            <pc:sldLayoutMk cId="319237502" sldId="2147486343"/>
          </pc:sldLayoutMkLst>
        </pc:sldLayoutChg>
        <pc:sldLayoutChg chg="add del">
          <pc:chgData name="Abbas Kassem" userId="b5422da9-d130-411e-8a14-2c174765e2f3" providerId="ADAL" clId="{6104F695-743F-0448-9EB0-05540458E969}" dt="2024-06-28T05:24:50.705" v="434" actId="2696"/>
          <pc:sldLayoutMkLst>
            <pc:docMk/>
            <pc:sldMasterMk cId="2142349000" sldId="2147486213"/>
            <pc:sldLayoutMk cId="1706245645" sldId="2147486344"/>
          </pc:sldLayoutMkLst>
        </pc:sldLayoutChg>
        <pc:sldLayoutChg chg="add del">
          <pc:chgData name="Abbas Kassem" userId="b5422da9-d130-411e-8a14-2c174765e2f3" providerId="ADAL" clId="{6104F695-743F-0448-9EB0-05540458E969}" dt="2024-06-28T05:24:50.668" v="433" actId="2696"/>
          <pc:sldLayoutMkLst>
            <pc:docMk/>
            <pc:sldMasterMk cId="2142349000" sldId="2147486213"/>
            <pc:sldLayoutMk cId="2278324819" sldId="2147486345"/>
          </pc:sldLayoutMkLst>
        </pc:sldLayoutChg>
        <pc:sldLayoutChg chg="add del">
          <pc:chgData name="Abbas Kassem" userId="b5422da9-d130-411e-8a14-2c174765e2f3" providerId="ADAL" clId="{6104F695-743F-0448-9EB0-05540458E969}" dt="2024-06-28T05:24:50.635" v="432" actId="2696"/>
          <pc:sldLayoutMkLst>
            <pc:docMk/>
            <pc:sldMasterMk cId="2142349000" sldId="2147486213"/>
            <pc:sldLayoutMk cId="466600494" sldId="2147486346"/>
          </pc:sldLayoutMkLst>
        </pc:sldLayoutChg>
        <pc:sldLayoutChg chg="add del">
          <pc:chgData name="Abbas Kassem" userId="b5422da9-d130-411e-8a14-2c174765e2f3" providerId="ADAL" clId="{6104F695-743F-0448-9EB0-05540458E969}" dt="2024-06-28T05:24:50.602" v="431" actId="2696"/>
          <pc:sldLayoutMkLst>
            <pc:docMk/>
            <pc:sldMasterMk cId="2142349000" sldId="2147486213"/>
            <pc:sldLayoutMk cId="1117515243" sldId="2147486347"/>
          </pc:sldLayoutMkLst>
        </pc:sldLayoutChg>
        <pc:sldLayoutChg chg="add del">
          <pc:chgData name="Abbas Kassem" userId="b5422da9-d130-411e-8a14-2c174765e2f3" providerId="ADAL" clId="{6104F695-743F-0448-9EB0-05540458E969}" dt="2024-06-28T05:24:50.569" v="430" actId="2696"/>
          <pc:sldLayoutMkLst>
            <pc:docMk/>
            <pc:sldMasterMk cId="2142349000" sldId="2147486213"/>
            <pc:sldLayoutMk cId="2177543339" sldId="2147486348"/>
          </pc:sldLayoutMkLst>
        </pc:sldLayoutChg>
        <pc:sldLayoutChg chg="add del">
          <pc:chgData name="Abbas Kassem" userId="b5422da9-d130-411e-8a14-2c174765e2f3" providerId="ADAL" clId="{6104F695-743F-0448-9EB0-05540458E969}" dt="2024-06-28T05:24:50.537" v="429" actId="2696"/>
          <pc:sldLayoutMkLst>
            <pc:docMk/>
            <pc:sldMasterMk cId="2142349000" sldId="2147486213"/>
            <pc:sldLayoutMk cId="1068826437" sldId="2147486349"/>
          </pc:sldLayoutMkLst>
        </pc:sldLayoutChg>
        <pc:sldLayoutChg chg="add del">
          <pc:chgData name="Abbas Kassem" userId="b5422da9-d130-411e-8a14-2c174765e2f3" providerId="ADAL" clId="{6104F695-743F-0448-9EB0-05540458E969}" dt="2024-06-28T05:24:50.502" v="428" actId="2696"/>
          <pc:sldLayoutMkLst>
            <pc:docMk/>
            <pc:sldMasterMk cId="2142349000" sldId="2147486213"/>
            <pc:sldLayoutMk cId="890304904" sldId="2147486350"/>
          </pc:sldLayoutMkLst>
        </pc:sldLayoutChg>
        <pc:sldLayoutChg chg="add del">
          <pc:chgData name="Abbas Kassem" userId="b5422da9-d130-411e-8a14-2c174765e2f3" providerId="ADAL" clId="{6104F695-743F-0448-9EB0-05540458E969}" dt="2024-06-28T05:24:50.468" v="427" actId="2696"/>
          <pc:sldLayoutMkLst>
            <pc:docMk/>
            <pc:sldMasterMk cId="2142349000" sldId="2147486213"/>
            <pc:sldLayoutMk cId="2866519979" sldId="2147486351"/>
          </pc:sldLayoutMkLst>
        </pc:sldLayoutChg>
        <pc:sldLayoutChg chg="add del">
          <pc:chgData name="Abbas Kassem" userId="b5422da9-d130-411e-8a14-2c174765e2f3" providerId="ADAL" clId="{6104F695-743F-0448-9EB0-05540458E969}" dt="2024-06-28T05:24:50.436" v="426" actId="2696"/>
          <pc:sldLayoutMkLst>
            <pc:docMk/>
            <pc:sldMasterMk cId="2142349000" sldId="2147486213"/>
            <pc:sldLayoutMk cId="3070052099" sldId="2147486352"/>
          </pc:sldLayoutMkLst>
        </pc:sldLayoutChg>
        <pc:sldLayoutChg chg="add del">
          <pc:chgData name="Abbas Kassem" userId="b5422da9-d130-411e-8a14-2c174765e2f3" providerId="ADAL" clId="{6104F695-743F-0448-9EB0-05540458E969}" dt="2024-06-28T05:24:50.402" v="425" actId="2696"/>
          <pc:sldLayoutMkLst>
            <pc:docMk/>
            <pc:sldMasterMk cId="2142349000" sldId="2147486213"/>
            <pc:sldLayoutMk cId="3015443461" sldId="2147486353"/>
          </pc:sldLayoutMkLst>
        </pc:sldLayoutChg>
        <pc:sldLayoutChg chg="add del">
          <pc:chgData name="Abbas Kassem" userId="b5422da9-d130-411e-8a14-2c174765e2f3" providerId="ADAL" clId="{6104F695-743F-0448-9EB0-05540458E969}" dt="2024-06-28T05:24:50.368" v="424" actId="2696"/>
          <pc:sldLayoutMkLst>
            <pc:docMk/>
            <pc:sldMasterMk cId="2142349000" sldId="2147486213"/>
            <pc:sldLayoutMk cId="3434021082" sldId="2147486354"/>
          </pc:sldLayoutMkLst>
        </pc:sldLayoutChg>
        <pc:sldLayoutChg chg="add del">
          <pc:chgData name="Abbas Kassem" userId="b5422da9-d130-411e-8a14-2c174765e2f3" providerId="ADAL" clId="{6104F695-743F-0448-9EB0-05540458E969}" dt="2024-06-28T05:24:50.335" v="423" actId="2696"/>
          <pc:sldLayoutMkLst>
            <pc:docMk/>
            <pc:sldMasterMk cId="2142349000" sldId="2147486213"/>
            <pc:sldLayoutMk cId="3506194689" sldId="2147486355"/>
          </pc:sldLayoutMkLst>
        </pc:sldLayoutChg>
        <pc:sldLayoutChg chg="del">
          <pc:chgData name="Abbas Kassem" userId="b5422da9-d130-411e-8a14-2c174765e2f3" providerId="ADAL" clId="{6104F695-743F-0448-9EB0-05540458E969}" dt="2024-06-28T05:24:50.302" v="422" actId="2696"/>
          <pc:sldLayoutMkLst>
            <pc:docMk/>
            <pc:sldMasterMk cId="2142349000" sldId="2147486213"/>
            <pc:sldLayoutMk cId="1751551585" sldId="2147486356"/>
          </pc:sldLayoutMkLst>
        </pc:sldLayoutChg>
        <pc:sldLayoutChg chg="del">
          <pc:chgData name="Abbas Kassem" userId="b5422da9-d130-411e-8a14-2c174765e2f3" providerId="ADAL" clId="{6104F695-743F-0448-9EB0-05540458E969}" dt="2024-06-28T05:24:50.268" v="421" actId="2696"/>
          <pc:sldLayoutMkLst>
            <pc:docMk/>
            <pc:sldMasterMk cId="2142349000" sldId="2147486213"/>
            <pc:sldLayoutMk cId="2184388213" sldId="2147486357"/>
          </pc:sldLayoutMkLst>
        </pc:sldLayoutChg>
        <pc:sldLayoutChg chg="del">
          <pc:chgData name="Abbas Kassem" userId="b5422da9-d130-411e-8a14-2c174765e2f3" providerId="ADAL" clId="{6104F695-743F-0448-9EB0-05540458E969}" dt="2024-06-28T05:24:50.237" v="420" actId="2696"/>
          <pc:sldLayoutMkLst>
            <pc:docMk/>
            <pc:sldMasterMk cId="2142349000" sldId="2147486213"/>
            <pc:sldLayoutMk cId="1070278570" sldId="2147486358"/>
          </pc:sldLayoutMkLst>
        </pc:sldLayoutChg>
        <pc:sldLayoutChg chg="del">
          <pc:chgData name="Abbas Kassem" userId="b5422da9-d130-411e-8a14-2c174765e2f3" providerId="ADAL" clId="{6104F695-743F-0448-9EB0-05540458E969}" dt="2024-06-28T05:24:50.205" v="419" actId="2696"/>
          <pc:sldLayoutMkLst>
            <pc:docMk/>
            <pc:sldMasterMk cId="2142349000" sldId="2147486213"/>
            <pc:sldLayoutMk cId="1623137097" sldId="2147486359"/>
          </pc:sldLayoutMkLst>
        </pc:sldLayoutChg>
        <pc:sldLayoutChg chg="del">
          <pc:chgData name="Abbas Kassem" userId="b5422da9-d130-411e-8a14-2c174765e2f3" providerId="ADAL" clId="{6104F695-743F-0448-9EB0-05540458E969}" dt="2024-06-28T05:24:50.169" v="418" actId="2696"/>
          <pc:sldLayoutMkLst>
            <pc:docMk/>
            <pc:sldMasterMk cId="2142349000" sldId="2147486213"/>
            <pc:sldLayoutMk cId="1065671459" sldId="2147486360"/>
          </pc:sldLayoutMkLst>
        </pc:sldLayoutChg>
        <pc:sldLayoutChg chg="del">
          <pc:chgData name="Abbas Kassem" userId="b5422da9-d130-411e-8a14-2c174765e2f3" providerId="ADAL" clId="{6104F695-743F-0448-9EB0-05540458E969}" dt="2024-06-28T05:24:50.135" v="417" actId="2696"/>
          <pc:sldLayoutMkLst>
            <pc:docMk/>
            <pc:sldMasterMk cId="2142349000" sldId="2147486213"/>
            <pc:sldLayoutMk cId="3967145135" sldId="2147486361"/>
          </pc:sldLayoutMkLst>
        </pc:sldLayoutChg>
        <pc:sldLayoutChg chg="del">
          <pc:chgData name="Abbas Kassem" userId="b5422da9-d130-411e-8a14-2c174765e2f3" providerId="ADAL" clId="{6104F695-743F-0448-9EB0-05540458E969}" dt="2024-06-28T05:24:50.102" v="416" actId="2696"/>
          <pc:sldLayoutMkLst>
            <pc:docMk/>
            <pc:sldMasterMk cId="2142349000" sldId="2147486213"/>
            <pc:sldLayoutMk cId="1020332662" sldId="2147486362"/>
          </pc:sldLayoutMkLst>
        </pc:sldLayoutChg>
        <pc:sldLayoutChg chg="del">
          <pc:chgData name="Abbas Kassem" userId="b5422da9-d130-411e-8a14-2c174765e2f3" providerId="ADAL" clId="{6104F695-743F-0448-9EB0-05540458E969}" dt="2024-06-28T05:24:50.070" v="415" actId="2696"/>
          <pc:sldLayoutMkLst>
            <pc:docMk/>
            <pc:sldMasterMk cId="2142349000" sldId="2147486213"/>
            <pc:sldLayoutMk cId="3216498609" sldId="2147486363"/>
          </pc:sldLayoutMkLst>
        </pc:sldLayoutChg>
        <pc:sldLayoutChg chg="del">
          <pc:chgData name="Abbas Kassem" userId="b5422da9-d130-411e-8a14-2c174765e2f3" providerId="ADAL" clId="{6104F695-743F-0448-9EB0-05540458E969}" dt="2024-06-28T05:24:50.035" v="414" actId="2696"/>
          <pc:sldLayoutMkLst>
            <pc:docMk/>
            <pc:sldMasterMk cId="2142349000" sldId="2147486213"/>
            <pc:sldLayoutMk cId="258517573" sldId="2147486364"/>
          </pc:sldLayoutMkLst>
        </pc:sldLayoutChg>
        <pc:sldLayoutChg chg="del">
          <pc:chgData name="Abbas Kassem" userId="b5422da9-d130-411e-8a14-2c174765e2f3" providerId="ADAL" clId="{6104F695-743F-0448-9EB0-05540458E969}" dt="2024-06-28T05:24:50.001" v="413" actId="2696"/>
          <pc:sldLayoutMkLst>
            <pc:docMk/>
            <pc:sldMasterMk cId="2142349000" sldId="2147486213"/>
            <pc:sldLayoutMk cId="4040617732" sldId="2147486365"/>
          </pc:sldLayoutMkLst>
        </pc:sldLayoutChg>
        <pc:sldLayoutChg chg="del">
          <pc:chgData name="Abbas Kassem" userId="b5422da9-d130-411e-8a14-2c174765e2f3" providerId="ADAL" clId="{6104F695-743F-0448-9EB0-05540458E969}" dt="2024-06-28T05:24:49.968" v="412" actId="2696"/>
          <pc:sldLayoutMkLst>
            <pc:docMk/>
            <pc:sldMasterMk cId="2142349000" sldId="2147486213"/>
            <pc:sldLayoutMk cId="3542143998" sldId="2147486366"/>
          </pc:sldLayoutMkLst>
        </pc:sldLayoutChg>
        <pc:sldLayoutChg chg="del">
          <pc:chgData name="Abbas Kassem" userId="b5422da9-d130-411e-8a14-2c174765e2f3" providerId="ADAL" clId="{6104F695-743F-0448-9EB0-05540458E969}" dt="2024-06-28T05:24:49.950" v="411" actId="2696"/>
          <pc:sldLayoutMkLst>
            <pc:docMk/>
            <pc:sldMasterMk cId="2142349000" sldId="2147486213"/>
            <pc:sldLayoutMk cId="2649838374" sldId="2147486367"/>
          </pc:sldLayoutMkLst>
        </pc:sldLayoutChg>
        <pc:sldLayoutChg chg="del">
          <pc:chgData name="Abbas Kassem" userId="b5422da9-d130-411e-8a14-2c174765e2f3" providerId="ADAL" clId="{6104F695-743F-0448-9EB0-05540458E969}" dt="2024-06-28T05:24:49.899" v="410" actId="2696"/>
          <pc:sldLayoutMkLst>
            <pc:docMk/>
            <pc:sldMasterMk cId="2142349000" sldId="2147486213"/>
            <pc:sldLayoutMk cId="3869885477" sldId="2147486368"/>
          </pc:sldLayoutMkLst>
        </pc:sldLayoutChg>
        <pc:sldLayoutChg chg="del">
          <pc:chgData name="Abbas Kassem" userId="b5422da9-d130-411e-8a14-2c174765e2f3" providerId="ADAL" clId="{6104F695-743F-0448-9EB0-05540458E969}" dt="2024-06-28T05:24:49.600" v="409" actId="2696"/>
          <pc:sldLayoutMkLst>
            <pc:docMk/>
            <pc:sldMasterMk cId="2142349000" sldId="2147486213"/>
            <pc:sldLayoutMk cId="4249843262" sldId="2147486369"/>
          </pc:sldLayoutMkLst>
        </pc:sldLayoutChg>
      </pc:sldMasterChg>
      <pc:sldMasterChg chg="new mod addSldLayout delSldLayout modSldLayout">
        <pc:chgData name="Abbas Kassem" userId="b5422da9-d130-411e-8a14-2c174765e2f3" providerId="ADAL" clId="{6104F695-743F-0448-9EB0-05540458E969}" dt="2024-06-28T05:41:42.979" v="735" actId="14100"/>
        <pc:sldMasterMkLst>
          <pc:docMk/>
          <pc:sldMasterMk cId="1949279857" sldId="2147486242"/>
        </pc:sldMasterMkLst>
        <pc:sldLayoutChg chg="new del replId">
          <pc:chgData name="Abbas Kassem" userId="b5422da9-d130-411e-8a14-2c174765e2f3" providerId="ADAL" clId="{6104F695-743F-0448-9EB0-05540458E969}" dt="2024-06-28T05:27:52.520" v="467" actId="2696"/>
          <pc:sldLayoutMkLst>
            <pc:docMk/>
            <pc:sldMasterMk cId="1949279857" sldId="2147486242"/>
            <pc:sldLayoutMk cId="703659384" sldId="2147486243"/>
          </pc:sldLayoutMkLst>
        </pc:sldLayoutChg>
        <pc:sldLayoutChg chg="modSp mod">
          <pc:chgData name="Abbas Kassem" userId="b5422da9-d130-411e-8a14-2c174765e2f3" providerId="ADAL" clId="{6104F695-743F-0448-9EB0-05540458E969}" dt="2024-06-28T05:41:22.991" v="732" actId="14100"/>
          <pc:sldLayoutMkLst>
            <pc:docMk/>
            <pc:sldMasterMk cId="1949279857" sldId="2147486242"/>
            <pc:sldLayoutMk cId="1965729630" sldId="2147486243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1.060" v="466" actId="2696"/>
          <pc:sldLayoutMkLst>
            <pc:docMk/>
            <pc:sldMasterMk cId="1949279857" sldId="2147486242"/>
            <pc:sldLayoutMk cId="1457433484" sldId="2147486244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518" v="465" actId="2696"/>
          <pc:sldLayoutMkLst>
            <pc:docMk/>
            <pc:sldMasterMk cId="1949279857" sldId="2147486242"/>
            <pc:sldLayoutMk cId="1720608747" sldId="2147486245"/>
          </pc:sldLayoutMkLst>
        </pc:sldLayoutChg>
        <pc:sldLayoutChg chg="addSp delSp modSp mod">
          <pc:chgData name="Abbas Kassem" userId="b5422da9-d130-411e-8a14-2c174765e2f3" providerId="ADAL" clId="{6104F695-743F-0448-9EB0-05540458E969}" dt="2024-06-28T05:41:42.979" v="735" actId="14100"/>
          <pc:sldLayoutMkLst>
            <pc:docMk/>
            <pc:sldMasterMk cId="1949279857" sldId="2147486242"/>
            <pc:sldLayoutMk cId="1745528124" sldId="2147486245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314" v="464" actId="2696"/>
          <pc:sldLayoutMkLst>
            <pc:docMk/>
            <pc:sldMasterMk cId="1949279857" sldId="2147486242"/>
            <pc:sldLayoutMk cId="540439240" sldId="2147486246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554" v="457" actId="2696"/>
          <pc:sldLayoutMkLst>
            <pc:docMk/>
            <pc:sldMasterMk cId="1949279857" sldId="2147486242"/>
            <pc:sldLayoutMk cId="251860961" sldId="2147486247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8.906" v="458" actId="2696"/>
          <pc:sldLayoutMkLst>
            <pc:docMk/>
            <pc:sldMasterMk cId="1949279857" sldId="2147486242"/>
            <pc:sldLayoutMk cId="195783062" sldId="2147486248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595" v="459" actId="2696"/>
          <pc:sldLayoutMkLst>
            <pc:docMk/>
            <pc:sldMasterMk cId="1949279857" sldId="2147486242"/>
            <pc:sldLayoutMk cId="56991802" sldId="2147486249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760" v="460" actId="2696"/>
          <pc:sldLayoutMkLst>
            <pc:docMk/>
            <pc:sldMasterMk cId="1949279857" sldId="2147486242"/>
            <pc:sldLayoutMk cId="3965043111" sldId="2147486250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49.902" v="461" actId="2696"/>
          <pc:sldLayoutMkLst>
            <pc:docMk/>
            <pc:sldMasterMk cId="1949279857" sldId="2147486242"/>
            <pc:sldLayoutMk cId="2519834465" sldId="2147486251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045" v="462" actId="2696"/>
          <pc:sldLayoutMkLst>
            <pc:docMk/>
            <pc:sldMasterMk cId="1949279857" sldId="2147486242"/>
            <pc:sldLayoutMk cId="826833300" sldId="2147486252"/>
          </pc:sldLayoutMkLst>
        </pc:sldLayoutChg>
        <pc:sldLayoutChg chg="new del replId">
          <pc:chgData name="Abbas Kassem" userId="b5422da9-d130-411e-8a14-2c174765e2f3" providerId="ADAL" clId="{6104F695-743F-0448-9EB0-05540458E969}" dt="2024-06-28T05:27:50.186" v="463" actId="2696"/>
          <pc:sldLayoutMkLst>
            <pc:docMk/>
            <pc:sldMasterMk cId="1949279857" sldId="2147486242"/>
            <pc:sldLayoutMk cId="4013631321" sldId="2147486253"/>
          </pc:sldLayoutMkLst>
        </pc:sldLayoutChg>
      </pc:sldMasterChg>
    </pc:docChg>
  </pc:docChgLst>
  <pc:docChgLst>
    <pc:chgData name="Sara Reynolds" userId="69865588-b2e5-414a-9d2a-0cd2581b20ed" providerId="ADAL" clId="{D40A006D-0CF1-4921-954B-3143E0A30F06}"/>
    <pc:docChg chg="custSel addSld delSld modSld">
      <pc:chgData name="Sara Reynolds" userId="69865588-b2e5-414a-9d2a-0cd2581b20ed" providerId="ADAL" clId="{D40A006D-0CF1-4921-954B-3143E0A30F06}" dt="2023-06-22T22:35:42.072" v="335" actId="20577"/>
      <pc:docMkLst>
        <pc:docMk/>
      </pc:docMkLst>
      <pc:sldChg chg="modSp mod">
        <pc:chgData name="Sara Reynolds" userId="69865588-b2e5-414a-9d2a-0cd2581b20ed" providerId="ADAL" clId="{D40A006D-0CF1-4921-954B-3143E0A30F06}" dt="2023-06-22T22:35:42.072" v="335" actId="20577"/>
        <pc:sldMkLst>
          <pc:docMk/>
          <pc:sldMk cId="3213303684" sldId="350"/>
        </pc:sldMkLst>
      </pc:sldChg>
      <pc:sldChg chg="addSp modSp mod">
        <pc:chgData name="Sara Reynolds" userId="69865588-b2e5-414a-9d2a-0cd2581b20ed" providerId="ADAL" clId="{D40A006D-0CF1-4921-954B-3143E0A30F06}" dt="2023-06-22T22:35:09.143" v="253" actId="20577"/>
        <pc:sldMkLst>
          <pc:docMk/>
          <pc:sldMk cId="2545225003" sldId="351"/>
        </pc:sldMkLst>
      </pc:sldChg>
      <pc:sldChg chg="del">
        <pc:chgData name="Sara Reynolds" userId="69865588-b2e5-414a-9d2a-0cd2581b20ed" providerId="ADAL" clId="{D40A006D-0CF1-4921-954B-3143E0A30F06}" dt="2023-06-22T22:32:47.501" v="72" actId="47"/>
        <pc:sldMkLst>
          <pc:docMk/>
          <pc:sldMk cId="3801699582" sldId="988"/>
        </pc:sldMkLst>
      </pc:sldChg>
      <pc:sldChg chg="addSp delSp modSp mod">
        <pc:chgData name="Sara Reynolds" userId="69865588-b2e5-414a-9d2a-0cd2581b20ed" providerId="ADAL" clId="{D40A006D-0CF1-4921-954B-3143E0A30F06}" dt="2023-06-22T22:32:44.208" v="71" actId="11529"/>
        <pc:sldMkLst>
          <pc:docMk/>
          <pc:sldMk cId="4224382411" sldId="1026"/>
        </pc:sldMkLst>
      </pc:sldChg>
      <pc:sldChg chg="modSp mod">
        <pc:chgData name="Sara Reynolds" userId="69865588-b2e5-414a-9d2a-0cd2581b20ed" providerId="ADAL" clId="{D40A006D-0CF1-4921-954B-3143E0A30F06}" dt="2023-06-22T22:33:01.765" v="77" actId="1076"/>
        <pc:sldMkLst>
          <pc:docMk/>
          <pc:sldMk cId="2469376710" sldId="1067"/>
        </pc:sldMkLst>
      </pc:sldChg>
      <pc:sldChg chg="del">
        <pc:chgData name="Sara Reynolds" userId="69865588-b2e5-414a-9d2a-0cd2581b20ed" providerId="ADAL" clId="{D40A006D-0CF1-4921-954B-3143E0A30F06}" dt="2023-06-22T22:32:48.675" v="73" actId="47"/>
        <pc:sldMkLst>
          <pc:docMk/>
          <pc:sldMk cId="3970767916" sldId="1515"/>
        </pc:sldMkLst>
      </pc:sldChg>
      <pc:sldChg chg="del">
        <pc:chgData name="Sara Reynolds" userId="69865588-b2e5-414a-9d2a-0cd2581b20ed" providerId="ADAL" clId="{D40A006D-0CF1-4921-954B-3143E0A30F06}" dt="2023-06-22T22:32:49.715" v="74" actId="47"/>
        <pc:sldMkLst>
          <pc:docMk/>
          <pc:sldMk cId="235644187" sldId="1516"/>
        </pc:sldMkLst>
      </pc:sldChg>
      <pc:sldChg chg="modSp new mod">
        <pc:chgData name="Sara Reynolds" userId="69865588-b2e5-414a-9d2a-0cd2581b20ed" providerId="ADAL" clId="{D40A006D-0CF1-4921-954B-3143E0A30F06}" dt="2023-06-08T01:53:40.866" v="12" actId="20577"/>
        <pc:sldMkLst>
          <pc:docMk/>
          <pc:sldMk cId="357322277" sldId="1752"/>
        </pc:sldMkLst>
      </pc:sldChg>
    </pc:docChg>
  </pc:docChgLst>
  <pc:docChgLst>
    <pc:chgData name="Tara Tyrrell" userId="67dc6626-2ece-4dc7-ac5a-9add06ec429c" providerId="ADAL" clId="{1E1C8C9F-B5E0-4574-9DCE-5D11DDD1633E}"/>
    <pc:docChg chg="modMainMaster">
      <pc:chgData name="Tara Tyrrell" userId="67dc6626-2ece-4dc7-ac5a-9add06ec429c" providerId="ADAL" clId="{1E1C8C9F-B5E0-4574-9DCE-5D11DDD1633E}" dt="2025-02-23T23:56:21.989" v="0" actId="20578"/>
      <pc:docMkLst>
        <pc:docMk/>
      </pc:docMkLst>
      <pc:sldMasterChg chg="modSldLayout sldLayoutOrd">
        <pc:chgData name="Tara Tyrrell" userId="67dc6626-2ece-4dc7-ac5a-9add06ec429c" providerId="ADAL" clId="{1E1C8C9F-B5E0-4574-9DCE-5D11DDD1633E}" dt="2025-02-23T23:56:21.989" v="0" actId="20578"/>
        <pc:sldMasterMkLst>
          <pc:docMk/>
          <pc:sldMasterMk cId="2142349000" sldId="2147486213"/>
        </pc:sldMasterMkLst>
        <pc:sldLayoutChg chg="ord">
          <pc:chgData name="Tara Tyrrell" userId="67dc6626-2ece-4dc7-ac5a-9add06ec429c" providerId="ADAL" clId="{1E1C8C9F-B5E0-4574-9DCE-5D11DDD1633E}" dt="2025-02-23T23:56:21.989" v="0" actId="20578"/>
          <pc:sldLayoutMkLst>
            <pc:docMk/>
            <pc:sldMasterMk cId="2142349000" sldId="2147486213"/>
            <pc:sldLayoutMk cId="2806216286" sldId="2147486296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8FA028FF-A8C0-A31F-491E-EAFE3DEFB5AE}"/>
    <pc:docChg chg="modSld">
      <pc:chgData name="Silea Rive" userId="S::srive@goodtogreatschools.org.au::891173ba-4b43-41f1-bd85-b99557e25871" providerId="AD" clId="Web-{8FA028FF-A8C0-A31F-491E-EAFE3DEFB5AE}" dt="2025-04-23T11:31:21.814" v="8" actId="1076"/>
      <pc:docMkLst>
        <pc:docMk/>
      </pc:docMkLst>
      <pc:sldChg chg="modSp">
        <pc:chgData name="Silea Rive" userId="S::srive@goodtogreatschools.org.au::891173ba-4b43-41f1-bd85-b99557e25871" providerId="AD" clId="Web-{8FA028FF-A8C0-A31F-491E-EAFE3DEFB5AE}" dt="2025-04-23T11:31:21.814" v="8" actId="1076"/>
        <pc:sldMkLst>
          <pc:docMk/>
          <pc:sldMk cId="1817055983" sldId="1946"/>
        </pc:sldMkLst>
      </pc:sldChg>
    </pc:docChg>
  </pc:docChgLst>
  <pc:docChgLst>
    <pc:chgData name="Chantal Rae" userId="a1db561e-73a2-489d-a119-0f73c1c2f06f" providerId="ADAL" clId="{60EF4FBD-6B42-4B4B-9A32-54009C249FC1}"/>
    <pc:docChg chg="undo custSel modSld modMainMaster">
      <pc:chgData name="Chantal Rae" userId="a1db561e-73a2-489d-a119-0f73c1c2f06f" providerId="ADAL" clId="{60EF4FBD-6B42-4B4B-9A32-54009C249FC1}" dt="2024-07-16T04:50:46.415" v="60" actId="12"/>
      <pc:docMkLst>
        <pc:docMk/>
      </pc:docMkLst>
      <pc:sldChg chg="addSp delSp modSp mod modClrScheme chgLayout">
        <pc:chgData name="Chantal Rae" userId="a1db561e-73a2-489d-a119-0f73c1c2f06f" providerId="ADAL" clId="{60EF4FBD-6B42-4B4B-9A32-54009C249FC1}" dt="2024-07-16T04:46:03.639" v="25" actId="700"/>
        <pc:sldMkLst>
          <pc:docMk/>
          <pc:sldMk cId="2404565117" sldId="257"/>
        </pc:sldMkLst>
      </pc:sldChg>
      <pc:sldChg chg="modSp mod">
        <pc:chgData name="Chantal Rae" userId="a1db561e-73a2-489d-a119-0f73c1c2f06f" providerId="ADAL" clId="{60EF4FBD-6B42-4B4B-9A32-54009C249FC1}" dt="2024-07-16T04:48:29.136" v="33" actId="948"/>
        <pc:sldMkLst>
          <pc:docMk/>
          <pc:sldMk cId="907409833" sldId="258"/>
        </pc:sldMkLst>
      </pc:sldChg>
      <pc:sldChg chg="addSp delSp modSp mod">
        <pc:chgData name="Chantal Rae" userId="a1db561e-73a2-489d-a119-0f73c1c2f06f" providerId="ADAL" clId="{60EF4FBD-6B42-4B4B-9A32-54009C249FC1}" dt="2024-07-16T04:48:37.513" v="35"/>
        <pc:sldMkLst>
          <pc:docMk/>
          <pc:sldMk cId="2390463862" sldId="259"/>
        </pc:sldMkLst>
      </pc:sldChg>
      <pc:sldChg chg="addSp delSp modSp mod">
        <pc:chgData name="Chantal Rae" userId="a1db561e-73a2-489d-a119-0f73c1c2f06f" providerId="ADAL" clId="{60EF4FBD-6B42-4B4B-9A32-54009C249FC1}" dt="2024-07-16T04:48:41.879" v="37"/>
        <pc:sldMkLst>
          <pc:docMk/>
          <pc:sldMk cId="1314202843" sldId="260"/>
        </pc:sldMkLst>
      </pc:sldChg>
      <pc:sldChg chg="modSp mod">
        <pc:chgData name="Chantal Rae" userId="a1db561e-73a2-489d-a119-0f73c1c2f06f" providerId="ADAL" clId="{60EF4FBD-6B42-4B4B-9A32-54009C249FC1}" dt="2024-07-16T04:46:48.430" v="27"/>
        <pc:sldMkLst>
          <pc:docMk/>
          <pc:sldMk cId="3559894617" sldId="261"/>
        </pc:sldMkLst>
      </pc:sldChg>
      <pc:sldChg chg="delSp mod">
        <pc:chgData name="Chantal Rae" userId="a1db561e-73a2-489d-a119-0f73c1c2f06f" providerId="ADAL" clId="{60EF4FBD-6B42-4B4B-9A32-54009C249FC1}" dt="2024-07-16T04:48:46.144" v="38" actId="478"/>
        <pc:sldMkLst>
          <pc:docMk/>
          <pc:sldMk cId="313700263" sldId="262"/>
        </pc:sldMkLst>
      </pc:sldChg>
      <pc:sldChg chg="modSp mod">
        <pc:chgData name="Chantal Rae" userId="a1db561e-73a2-489d-a119-0f73c1c2f06f" providerId="ADAL" clId="{60EF4FBD-6B42-4B4B-9A32-54009C249FC1}" dt="2024-07-16T04:49:32.287" v="44" actId="12"/>
        <pc:sldMkLst>
          <pc:docMk/>
          <pc:sldMk cId="2168582299" sldId="263"/>
        </pc:sldMkLst>
      </pc:sldChg>
      <pc:sldChg chg="addSp delSp modSp mod">
        <pc:chgData name="Chantal Rae" userId="a1db561e-73a2-489d-a119-0f73c1c2f06f" providerId="ADAL" clId="{60EF4FBD-6B42-4B4B-9A32-54009C249FC1}" dt="2024-07-16T04:49:25.007" v="43" actId="948"/>
        <pc:sldMkLst>
          <pc:docMk/>
          <pc:sldMk cId="3105944596" sldId="264"/>
        </pc:sldMkLst>
      </pc:sldChg>
      <pc:sldChg chg="addSp delSp modSp mod">
        <pc:chgData name="Chantal Rae" userId="a1db561e-73a2-489d-a119-0f73c1c2f06f" providerId="ADAL" clId="{60EF4FBD-6B42-4B4B-9A32-54009C249FC1}" dt="2024-07-16T04:49:38.645" v="46"/>
        <pc:sldMkLst>
          <pc:docMk/>
          <pc:sldMk cId="12072110" sldId="268"/>
        </pc:sldMkLst>
      </pc:sldChg>
      <pc:sldChg chg="modSp mod">
        <pc:chgData name="Chantal Rae" userId="a1db561e-73a2-489d-a119-0f73c1c2f06f" providerId="ADAL" clId="{60EF4FBD-6B42-4B4B-9A32-54009C249FC1}" dt="2024-07-16T04:49:51.401" v="47" actId="948"/>
        <pc:sldMkLst>
          <pc:docMk/>
          <pc:sldMk cId="3653764745" sldId="269"/>
        </pc:sldMkLst>
      </pc:sldChg>
      <pc:sldChg chg="addSp delSp modSp mod">
        <pc:chgData name="Chantal Rae" userId="a1db561e-73a2-489d-a119-0f73c1c2f06f" providerId="ADAL" clId="{60EF4FBD-6B42-4B4B-9A32-54009C249FC1}" dt="2024-07-16T04:49:57.631" v="49"/>
        <pc:sldMkLst>
          <pc:docMk/>
          <pc:sldMk cId="4053317287" sldId="270"/>
        </pc:sldMkLst>
      </pc:sldChg>
      <pc:sldChg chg="addSp delSp modSp mod">
        <pc:chgData name="Chantal Rae" userId="a1db561e-73a2-489d-a119-0f73c1c2f06f" providerId="ADAL" clId="{60EF4FBD-6B42-4B4B-9A32-54009C249FC1}" dt="2024-07-16T04:50:02.568" v="51"/>
        <pc:sldMkLst>
          <pc:docMk/>
          <pc:sldMk cId="2601560280" sldId="272"/>
        </pc:sldMkLst>
      </pc:sldChg>
      <pc:sldChg chg="addSp delSp modSp mod">
        <pc:chgData name="Chantal Rae" userId="a1db561e-73a2-489d-a119-0f73c1c2f06f" providerId="ADAL" clId="{60EF4FBD-6B42-4B4B-9A32-54009C249FC1}" dt="2024-07-16T04:50:17.776" v="53"/>
        <pc:sldMkLst>
          <pc:docMk/>
          <pc:sldMk cId="3105621307" sldId="278"/>
        </pc:sldMkLst>
      </pc:sldChg>
      <pc:sldChg chg="addSp delSp modSp mod">
        <pc:chgData name="Chantal Rae" userId="a1db561e-73a2-489d-a119-0f73c1c2f06f" providerId="ADAL" clId="{60EF4FBD-6B42-4B4B-9A32-54009C249FC1}" dt="2024-07-16T04:50:21.752" v="55"/>
        <pc:sldMkLst>
          <pc:docMk/>
          <pc:sldMk cId="1500751946" sldId="279"/>
        </pc:sldMkLst>
      </pc:sldChg>
      <pc:sldChg chg="modSp mod">
        <pc:chgData name="Chantal Rae" userId="a1db561e-73a2-489d-a119-0f73c1c2f06f" providerId="ADAL" clId="{60EF4FBD-6B42-4B4B-9A32-54009C249FC1}" dt="2024-07-16T04:50:46.415" v="60" actId="12"/>
        <pc:sldMkLst>
          <pc:docMk/>
          <pc:sldMk cId="810085325" sldId="280"/>
        </pc:sldMkLst>
      </pc:sldChg>
      <pc:sldChg chg="addSp delSp modSp mod">
        <pc:chgData name="Chantal Rae" userId="a1db561e-73a2-489d-a119-0f73c1c2f06f" providerId="ADAL" clId="{60EF4FBD-6B42-4B4B-9A32-54009C249FC1}" dt="2024-07-16T04:50:36.030" v="58"/>
        <pc:sldMkLst>
          <pc:docMk/>
          <pc:sldMk cId="1412059186" sldId="281"/>
        </pc:sldMkLst>
      </pc:sldChg>
      <pc:sldChg chg="modSp mod">
        <pc:chgData name="Chantal Rae" userId="a1db561e-73a2-489d-a119-0f73c1c2f06f" providerId="ADAL" clId="{60EF4FBD-6B42-4B4B-9A32-54009C249FC1}" dt="2024-07-10T06:07:56.875" v="16" actId="2711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0EF4FBD-6B42-4B4B-9A32-54009C249FC1}" dt="2024-07-16T04:43:54.555" v="19"/>
        <pc:sldMasterMkLst>
          <pc:docMk/>
          <pc:sldMasterMk cId="435784274" sldId="2147486248"/>
        </pc:sldMasterMkLst>
        <pc:sldLayoutChg chg="setBg">
          <pc:chgData name="Chantal Rae" userId="a1db561e-73a2-489d-a119-0f73c1c2f06f" providerId="ADAL" clId="{60EF4FBD-6B42-4B4B-9A32-54009C249FC1}" dt="2024-07-16T04:43:54.555" v="19"/>
          <pc:sldLayoutMkLst>
            <pc:docMk/>
            <pc:sldMasterMk cId="435784274" sldId="2147486248"/>
            <pc:sldLayoutMk cId="3542523504" sldId="2147486276"/>
          </pc:sldLayoutMkLst>
        </pc:sldLayoutChg>
      </pc:sldMasterChg>
      <pc:sldMasterChg chg="modSldLayout">
        <pc:chgData name="Chantal Rae" userId="a1db561e-73a2-489d-a119-0f73c1c2f06f" providerId="ADAL" clId="{60EF4FBD-6B42-4B4B-9A32-54009C249FC1}" dt="2024-07-16T04:43:43.813" v="18"/>
        <pc:sldMasterMkLst>
          <pc:docMk/>
          <pc:sldMasterMk cId="674772621" sldId="2147486248"/>
        </pc:sldMasterMkLst>
        <pc:sldLayoutChg chg="setBg">
          <pc:chgData name="Chantal Rae" userId="a1db561e-73a2-489d-a119-0f73c1c2f06f" providerId="ADAL" clId="{60EF4FBD-6B42-4B4B-9A32-54009C249FC1}" dt="2024-07-16T04:43:43.813" v="18"/>
          <pc:sldLayoutMkLst>
            <pc:docMk/>
            <pc:sldMasterMk cId="674772621" sldId="2147486248"/>
            <pc:sldLayoutMk cId="3733857658" sldId="2147486276"/>
          </pc:sldLayoutMkLst>
        </pc:sldLayoutChg>
      </pc:sldMasterChg>
    </pc:docChg>
  </pc:docChgLst>
  <pc:docChgLst>
    <pc:chgData name="Sara Hodgson Brown" userId="S::shodgsonbrown@goodtogreatschools.org.au::55abe0ab-6bea-4dc8-9867-e8721f5c6272" providerId="AD" clId="Web-{8F9EF429-A871-3CCB-DAB3-43C43E5B16C6}"/>
    <pc:docChg chg="modSld">
      <pc:chgData name="Sara Hodgson Brown" userId="S::shodgsonbrown@goodtogreatschools.org.au::55abe0ab-6bea-4dc8-9867-e8721f5c6272" providerId="AD" clId="Web-{8F9EF429-A871-3CCB-DAB3-43C43E5B16C6}" dt="2024-05-03T10:05:55.454" v="90"/>
      <pc:docMkLst>
        <pc:docMk/>
      </pc:docMkLst>
      <pc:sldChg chg="addSp delSp modSp">
        <pc:chgData name="Sara Hodgson Brown" userId="S::shodgsonbrown@goodtogreatschools.org.au::55abe0ab-6bea-4dc8-9867-e8721f5c6272" providerId="AD" clId="Web-{8F9EF429-A871-3CCB-DAB3-43C43E5B16C6}" dt="2024-05-03T10:05:55.454" v="90"/>
        <pc:sldMkLst>
          <pc:docMk/>
          <pc:sldMk cId="2857770934" sldId="1767"/>
        </pc:sldMkLst>
      </pc:sldChg>
    </pc:docChg>
  </pc:docChgLst>
  <pc:docChgLst>
    <pc:chgData name="Tara Tyrrell" userId="67dc6626-2ece-4dc7-ac5a-9add06ec429c" providerId="ADAL" clId="{FB5096FC-3A6E-4B0D-9212-EF627A81E84E}"/>
    <pc:docChg chg="modSld modMainMaster">
      <pc:chgData name="Tara Tyrrell" userId="67dc6626-2ece-4dc7-ac5a-9add06ec429c" providerId="ADAL" clId="{FB5096FC-3A6E-4B0D-9212-EF627A81E84E}" dt="2024-11-05T03:48:48.720" v="147" actId="1035"/>
      <pc:docMkLst>
        <pc:docMk/>
      </pc:docMkLst>
      <pc:sldChg chg="modSp mod">
        <pc:chgData name="Tara Tyrrell" userId="67dc6626-2ece-4dc7-ac5a-9add06ec429c" providerId="ADAL" clId="{FB5096FC-3A6E-4B0D-9212-EF627A81E84E}" dt="2024-11-05T03:44:58.165" v="23" actId="1038"/>
        <pc:sldMkLst>
          <pc:docMk/>
          <pc:sldMk cId="1663618004" sldId="256"/>
        </pc:sldMkLst>
      </pc:sldChg>
    </pc:docChg>
  </pc:docChgLst>
  <pc:docChgLst>
    <pc:chgData name="Cherel Romulo" userId="11dff6c0-5b1c-4bfb-b3d8-21dedc6be107" providerId="ADAL" clId="{82BA4DAF-F1A5-4518-B58D-A017AC073A1E}"/>
    <pc:docChg chg="undo custSel modSld modMainMaster">
      <pc:chgData name="Cherel Romulo" userId="11dff6c0-5b1c-4bfb-b3d8-21dedc6be107" providerId="ADAL" clId="{82BA4DAF-F1A5-4518-B58D-A017AC073A1E}" dt="2025-04-18T13:34:50.126" v="325"/>
      <pc:docMkLst>
        <pc:docMk/>
      </pc:docMkLst>
      <pc:sldChg chg="delSp modSp mod">
        <pc:chgData name="Cherel Romulo" userId="11dff6c0-5b1c-4bfb-b3d8-21dedc6be107" providerId="ADAL" clId="{82BA4DAF-F1A5-4518-B58D-A017AC073A1E}" dt="2025-04-09T00:06:38.631" v="234" actId="478"/>
        <pc:sldMkLst>
          <pc:docMk/>
          <pc:sldMk cId="2669557169" sldId="1913"/>
        </pc:sldMkLst>
      </pc:sldChg>
      <pc:sldChg chg="modSp">
        <pc:chgData name="Cherel Romulo" userId="11dff6c0-5b1c-4bfb-b3d8-21dedc6be107" providerId="ADAL" clId="{82BA4DAF-F1A5-4518-B58D-A017AC073A1E}" dt="2025-04-09T01:46:37.277" v="312" actId="14100"/>
        <pc:sldMkLst>
          <pc:docMk/>
          <pc:sldMk cId="3745809902" sldId="1931"/>
        </pc:sldMkLst>
      </pc:sldChg>
      <pc:sldChg chg="addSp delSp modSp mod modAnim">
        <pc:chgData name="Cherel Romulo" userId="11dff6c0-5b1c-4bfb-b3d8-21dedc6be107" providerId="ADAL" clId="{82BA4DAF-F1A5-4518-B58D-A017AC073A1E}" dt="2025-04-08T11:55:26.256" v="87" actId="1076"/>
        <pc:sldMkLst>
          <pc:docMk/>
          <pc:sldMk cId="1284749441" sldId="1940"/>
        </pc:sldMkLst>
      </pc:sldChg>
      <pc:sldChg chg="addSp delSp modSp mod modAnim">
        <pc:chgData name="Cherel Romulo" userId="11dff6c0-5b1c-4bfb-b3d8-21dedc6be107" providerId="ADAL" clId="{82BA4DAF-F1A5-4518-B58D-A017AC073A1E}" dt="2025-04-09T00:04:01.888" v="215"/>
        <pc:sldMkLst>
          <pc:docMk/>
          <pc:sldMk cId="318957682" sldId="1941"/>
        </pc:sldMkLst>
      </pc:sldChg>
      <pc:sldChg chg="modSp">
        <pc:chgData name="Cherel Romulo" userId="11dff6c0-5b1c-4bfb-b3d8-21dedc6be107" providerId="ADAL" clId="{82BA4DAF-F1A5-4518-B58D-A017AC073A1E}" dt="2025-04-09T00:05:34.143" v="223" actId="1076"/>
        <pc:sldMkLst>
          <pc:docMk/>
          <pc:sldMk cId="1050230466" sldId="1942"/>
        </pc:sldMkLst>
      </pc:sldChg>
      <pc:sldChg chg="modSp mod">
        <pc:chgData name="Cherel Romulo" userId="11dff6c0-5b1c-4bfb-b3d8-21dedc6be107" providerId="ADAL" clId="{82BA4DAF-F1A5-4518-B58D-A017AC073A1E}" dt="2025-04-08T12:00:31.755" v="97" actId="14826"/>
        <pc:sldMkLst>
          <pc:docMk/>
          <pc:sldMk cId="2821306078" sldId="1954"/>
        </pc:sldMkLst>
      </pc:sldChg>
      <pc:sldChg chg="addSp delSp modSp mod delAnim modAnim">
        <pc:chgData name="Cherel Romulo" userId="11dff6c0-5b1c-4bfb-b3d8-21dedc6be107" providerId="ADAL" clId="{82BA4DAF-F1A5-4518-B58D-A017AC073A1E}" dt="2025-04-18T13:34:50.126" v="325"/>
        <pc:sldMkLst>
          <pc:docMk/>
          <pc:sldMk cId="2027172933" sldId="1957"/>
        </pc:sldMkLst>
      </pc:sldChg>
      <pc:sldMasterChg chg="modSldLayout">
        <pc:chgData name="Cherel Romulo" userId="11dff6c0-5b1c-4bfb-b3d8-21dedc6be107" providerId="ADAL" clId="{82BA4DAF-F1A5-4518-B58D-A017AC073A1E}" dt="2025-04-09T01:48:27.975" v="313" actId="14826"/>
        <pc:sldMasterMkLst>
          <pc:docMk/>
          <pc:sldMasterMk cId="2543071329" sldId="2147486384"/>
        </pc:sldMasterMkLst>
        <pc:sldLayoutChg chg="modSp">
          <pc:chgData name="Cherel Romulo" userId="11dff6c0-5b1c-4bfb-b3d8-21dedc6be107" providerId="ADAL" clId="{82BA4DAF-F1A5-4518-B58D-A017AC073A1E}" dt="2025-04-09T01:48:27.975" v="313" actId="14826"/>
          <pc:sldLayoutMkLst>
            <pc:docMk/>
            <pc:sldMasterMk cId="2543071329" sldId="2147486384"/>
            <pc:sldLayoutMk cId="3571233083" sldId="2147486407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F6795EE2-C716-856F-5F56-88355BDAC597}"/>
    <pc:docChg chg="modSld">
      <pc:chgData name="Silea Rive" userId="S::srive@goodtogreatschools.org.au::891173ba-4b43-41f1-bd85-b99557e25871" providerId="AD" clId="Web-{F6795EE2-C716-856F-5F56-88355BDAC597}" dt="2025-04-23T11:25:06.805" v="703"/>
      <pc:docMkLst>
        <pc:docMk/>
      </pc:docMkLst>
      <pc:sldChg chg="modSp">
        <pc:chgData name="Silea Rive" userId="S::srive@goodtogreatschools.org.au::891173ba-4b43-41f1-bd85-b99557e25871" providerId="AD" clId="Web-{F6795EE2-C716-856F-5F56-88355BDAC597}" dt="2025-04-23T11:21:30.329" v="574"/>
        <pc:sldMkLst>
          <pc:docMk/>
          <pc:sldMk cId="4080784745" sldId="1921"/>
        </pc:sldMkLst>
      </pc:sldChg>
      <pc:sldChg chg="addSp delSp modSp addAnim delAnim modAnim">
        <pc:chgData name="Silea Rive" userId="S::srive@goodtogreatschools.org.au::891173ba-4b43-41f1-bd85-b99557e25871" providerId="AD" clId="Web-{F6795EE2-C716-856F-5F56-88355BDAC597}" dt="2025-04-23T10:28:29.446" v="18"/>
        <pc:sldMkLst>
          <pc:docMk/>
          <pc:sldMk cId="1050230466" sldId="1942"/>
        </pc:sldMkLst>
      </pc:sldChg>
      <pc:sldChg chg="addSp delSp modSp addAnim">
        <pc:chgData name="Silea Rive" userId="S::srive@goodtogreatschools.org.au::891173ba-4b43-41f1-bd85-b99557e25871" providerId="AD" clId="Web-{F6795EE2-C716-856F-5F56-88355BDAC597}" dt="2025-04-23T10:28:58.666" v="21"/>
        <pc:sldMkLst>
          <pc:docMk/>
          <pc:sldMk cId="1536554166" sldId="1944"/>
        </pc:sldMkLst>
      </pc:sldChg>
      <pc:sldChg chg="modSp modNotes">
        <pc:chgData name="Silea Rive" userId="S::srive@goodtogreatschools.org.au::891173ba-4b43-41f1-bd85-b99557e25871" providerId="AD" clId="Web-{F6795EE2-C716-856F-5F56-88355BDAC597}" dt="2025-04-23T11:25:06.805" v="703"/>
        <pc:sldMkLst>
          <pc:docMk/>
          <pc:sldMk cId="2821306078" sldId="1954"/>
        </pc:sldMkLst>
      </pc:sldChg>
      <pc:sldChg chg="modSp modNotes">
        <pc:chgData name="Silea Rive" userId="S::srive@goodtogreatschools.org.au::891173ba-4b43-41f1-bd85-b99557e25871" providerId="AD" clId="Web-{F6795EE2-C716-856F-5F56-88355BDAC597}" dt="2025-04-23T11:19:52.294" v="481"/>
        <pc:sldMkLst>
          <pc:docMk/>
          <pc:sldMk cId="2272244314" sldId="1955"/>
        </pc:sldMkLst>
      </pc:sldChg>
      <pc:sldChg chg="modSp modNotes">
        <pc:chgData name="Silea Rive" userId="S::srive@goodtogreatschools.org.au::891173ba-4b43-41f1-bd85-b99557e25871" providerId="AD" clId="Web-{F6795EE2-C716-856F-5F56-88355BDAC597}" dt="2025-04-23T11:21:16.188" v="573"/>
        <pc:sldMkLst>
          <pc:docMk/>
          <pc:sldMk cId="1014922111" sldId="1956"/>
        </pc:sldMkLst>
      </pc:sldChg>
    </pc:docChg>
  </pc:docChgLst>
  <pc:docChgLst>
    <pc:chgData name="Global Admin" userId="S::ga@goodtogreatschools.org.au::d2729f3b-a56b-40a1-8d4e-390470830a7c" providerId="AD" clId="Web-{F9184854-00A8-A3D4-D8D7-7FA285C11682}"/>
    <pc:docChg chg="modSld">
      <pc:chgData name="Global Admin" userId="S::ga@goodtogreatschools.org.au::d2729f3b-a56b-40a1-8d4e-390470830a7c" providerId="AD" clId="Web-{F9184854-00A8-A3D4-D8D7-7FA285C11682}" dt="2025-03-21T05:42:42.709" v="0" actId="20577"/>
      <pc:docMkLst>
        <pc:docMk/>
      </pc:docMkLst>
      <pc:sldChg chg="modSp">
        <pc:chgData name="Global Admin" userId="S::ga@goodtogreatschools.org.au::d2729f3b-a56b-40a1-8d4e-390470830a7c" providerId="AD" clId="Web-{F9184854-00A8-A3D4-D8D7-7FA285C11682}" dt="2025-03-21T05:42:42.709" v="0" actId="20577"/>
        <pc:sldMkLst>
          <pc:docMk/>
          <pc:sldMk cId="4199447570" sldId="1880"/>
        </pc:sldMkLst>
      </pc:sldChg>
    </pc:docChg>
  </pc:docChgLst>
  <pc:docChgLst>
    <pc:chgData name="Abbas Kassem" userId="S::akassem@goodtogreatschools.org.au::b5422da9-d130-411e-8a14-2c174765e2f3" providerId="AD" clId="Web-{9CFEFCAF-D0C0-C88A-27E0-FC41224FAF74}"/>
    <pc:docChg chg="modSld">
      <pc:chgData name="Abbas Kassem" userId="S::akassem@goodtogreatschools.org.au::b5422da9-d130-411e-8a14-2c174765e2f3" providerId="AD" clId="Web-{9CFEFCAF-D0C0-C88A-27E0-FC41224FAF74}" dt="2024-04-29T06:39:13.471" v="1"/>
      <pc:docMkLst>
        <pc:docMk/>
      </pc:docMkLst>
      <pc:sldChg chg="addSp delSp">
        <pc:chgData name="Abbas Kassem" userId="S::akassem@goodtogreatschools.org.au::b5422da9-d130-411e-8a14-2c174765e2f3" providerId="AD" clId="Web-{9CFEFCAF-D0C0-C88A-27E0-FC41224FAF74}" dt="2024-04-29T06:39:13.471" v="1"/>
        <pc:sldMkLst>
          <pc:docMk/>
          <pc:sldMk cId="2523779614" sldId="1765"/>
        </pc:sldMkLst>
      </pc:sldChg>
    </pc:docChg>
  </pc:docChgLst>
  <pc:docChgLst>
    <pc:chgData name="Silea Rive" userId="S::srive@goodtogreatschools.org.au::891173ba-4b43-41f1-bd85-b99557e25871" providerId="AD" clId="Web-{292A4318-E68E-2C6D-C4D4-F7DC65F16741}"/>
    <pc:docChg chg="modSld">
      <pc:chgData name="Silea Rive" userId="S::srive@goodtogreatschools.org.au::891173ba-4b43-41f1-bd85-b99557e25871" providerId="AD" clId="Web-{292A4318-E68E-2C6D-C4D4-F7DC65F16741}" dt="2025-04-28T10:15:19.593" v="2" actId="1076"/>
      <pc:docMkLst>
        <pc:docMk/>
      </pc:docMkLst>
      <pc:sldChg chg="modSp">
        <pc:chgData name="Silea Rive" userId="S::srive@goodtogreatschools.org.au::891173ba-4b43-41f1-bd85-b99557e25871" providerId="AD" clId="Web-{292A4318-E68E-2C6D-C4D4-F7DC65F16741}" dt="2025-04-28T10:15:19.593" v="2" actId="1076"/>
        <pc:sldMkLst>
          <pc:docMk/>
          <pc:sldMk cId="3678674667" sldId="1952"/>
        </pc:sldMkLst>
      </pc:sldChg>
    </pc:docChg>
  </pc:docChgLst>
  <pc:docChgLst>
    <pc:chgData name="Tara Tyrrell" userId="67dc6626-2ece-4dc7-ac5a-9add06ec429c" providerId="ADAL" clId="{5F4BCAA2-DE1C-4DAA-A851-B345BB654790}"/>
    <pc:docChg chg="undo redo custSel modSld modMainMaster">
      <pc:chgData name="Tara Tyrrell" userId="67dc6626-2ece-4dc7-ac5a-9add06ec429c" providerId="ADAL" clId="{5F4BCAA2-DE1C-4DAA-A851-B345BB654790}" dt="2024-12-30T12:31:46.466" v="733" actId="207"/>
      <pc:docMkLst>
        <pc:docMk/>
      </pc:docMkLst>
      <pc:sldChg chg="modSp mod">
        <pc:chgData name="Tara Tyrrell" userId="67dc6626-2ece-4dc7-ac5a-9add06ec429c" providerId="ADAL" clId="{5F4BCAA2-DE1C-4DAA-A851-B345BB654790}" dt="2024-12-30T12:10:37.830" v="425" actId="1035"/>
        <pc:sldMkLst>
          <pc:docMk/>
          <pc:sldMk cId="1435093245" sldId="274"/>
        </pc:sldMkLst>
      </pc:sldChg>
      <pc:sldChg chg="modSp mod">
        <pc:chgData name="Tara Tyrrell" userId="67dc6626-2ece-4dc7-ac5a-9add06ec429c" providerId="ADAL" clId="{5F4BCAA2-DE1C-4DAA-A851-B345BB654790}" dt="2024-12-30T12:10:46.739" v="434" actId="1036"/>
        <pc:sldMkLst>
          <pc:docMk/>
          <pc:sldMk cId="3693335688" sldId="276"/>
        </pc:sldMkLst>
      </pc:sldChg>
      <pc:sldChg chg="addSp delSp modSp mod">
        <pc:chgData name="Tara Tyrrell" userId="67dc6626-2ece-4dc7-ac5a-9add06ec429c" providerId="ADAL" clId="{5F4BCAA2-DE1C-4DAA-A851-B345BB654790}" dt="2024-12-30T12:27:13.217" v="711" actId="166"/>
        <pc:sldMkLst>
          <pc:docMk/>
          <pc:sldMk cId="1040751840" sldId="277"/>
        </pc:sldMkLst>
      </pc:sldChg>
      <pc:sldChg chg="modSp mod">
        <pc:chgData name="Tara Tyrrell" userId="67dc6626-2ece-4dc7-ac5a-9add06ec429c" providerId="ADAL" clId="{5F4BCAA2-DE1C-4DAA-A851-B345BB654790}" dt="2024-12-30T12:10:59.939" v="440" actId="1035"/>
        <pc:sldMkLst>
          <pc:docMk/>
          <pc:sldMk cId="793063824" sldId="278"/>
        </pc:sldMkLst>
      </pc:sldChg>
      <pc:sldChg chg="modSp mod">
        <pc:chgData name="Tara Tyrrell" userId="67dc6626-2ece-4dc7-ac5a-9add06ec429c" providerId="ADAL" clId="{5F4BCAA2-DE1C-4DAA-A851-B345BB654790}" dt="2024-12-30T12:12:38.554" v="453" actId="1035"/>
        <pc:sldMkLst>
          <pc:docMk/>
          <pc:sldMk cId="2857357898" sldId="1862"/>
        </pc:sldMkLst>
      </pc:sldChg>
      <pc:sldChg chg="modSp mod">
        <pc:chgData name="Tara Tyrrell" userId="67dc6626-2ece-4dc7-ac5a-9add06ec429c" providerId="ADAL" clId="{5F4BCAA2-DE1C-4DAA-A851-B345BB654790}" dt="2024-12-30T12:13:36.750" v="488" actId="1037"/>
        <pc:sldMkLst>
          <pc:docMk/>
          <pc:sldMk cId="4129159551" sldId="1867"/>
        </pc:sldMkLst>
      </pc:sldChg>
      <pc:sldChg chg="modSp mod">
        <pc:chgData name="Tara Tyrrell" userId="67dc6626-2ece-4dc7-ac5a-9add06ec429c" providerId="ADAL" clId="{5F4BCAA2-DE1C-4DAA-A851-B345BB654790}" dt="2024-12-30T12:14:02.815" v="515" actId="1038"/>
        <pc:sldMkLst>
          <pc:docMk/>
          <pc:sldMk cId="2379452709" sldId="1871"/>
        </pc:sldMkLst>
      </pc:sldChg>
      <pc:sldChg chg="modSp mod">
        <pc:chgData name="Tara Tyrrell" userId="67dc6626-2ece-4dc7-ac5a-9add06ec429c" providerId="ADAL" clId="{5F4BCAA2-DE1C-4DAA-A851-B345BB654790}" dt="2024-12-30T12:12:56.039" v="461" actId="1036"/>
        <pc:sldMkLst>
          <pc:docMk/>
          <pc:sldMk cId="3382897787" sldId="1873"/>
        </pc:sldMkLst>
      </pc:sldChg>
      <pc:sldChg chg="modSp mod">
        <pc:chgData name="Tara Tyrrell" userId="67dc6626-2ece-4dc7-ac5a-9add06ec429c" providerId="ADAL" clId="{5F4BCAA2-DE1C-4DAA-A851-B345BB654790}" dt="2024-12-30T12:13:11.330" v="468" actId="1035"/>
        <pc:sldMkLst>
          <pc:docMk/>
          <pc:sldMk cId="94192043" sldId="1874"/>
        </pc:sldMkLst>
      </pc:sldChg>
      <pc:sldChg chg="modSp mod">
        <pc:chgData name="Tara Tyrrell" userId="67dc6626-2ece-4dc7-ac5a-9add06ec429c" providerId="ADAL" clId="{5F4BCAA2-DE1C-4DAA-A851-B345BB654790}" dt="2024-12-30T12:14:43.113" v="528" actId="1035"/>
        <pc:sldMkLst>
          <pc:docMk/>
          <pc:sldMk cId="3812399399" sldId="1875"/>
        </pc:sldMkLst>
      </pc:sldChg>
      <pc:sldChg chg="modSp mod">
        <pc:chgData name="Tara Tyrrell" userId="67dc6626-2ece-4dc7-ac5a-9add06ec429c" providerId="ADAL" clId="{5F4BCAA2-DE1C-4DAA-A851-B345BB654790}" dt="2024-12-30T12:07:53.911" v="380" actId="1035"/>
        <pc:sldMkLst>
          <pc:docMk/>
          <pc:sldMk cId="4199447570" sldId="1880"/>
        </pc:sldMkLst>
      </pc:sldChg>
      <pc:sldChg chg="modSp mod">
        <pc:chgData name="Tara Tyrrell" userId="67dc6626-2ece-4dc7-ac5a-9add06ec429c" providerId="ADAL" clId="{5F4BCAA2-DE1C-4DAA-A851-B345BB654790}" dt="2024-12-30T12:08:19.308" v="400" actId="1035"/>
        <pc:sldMkLst>
          <pc:docMk/>
          <pc:sldMk cId="3227971034" sldId="1882"/>
        </pc:sldMkLst>
      </pc:sldChg>
      <pc:sldChg chg="addSp modSp">
        <pc:chgData name="Tara Tyrrell" userId="67dc6626-2ece-4dc7-ac5a-9add06ec429c" providerId="ADAL" clId="{5F4BCAA2-DE1C-4DAA-A851-B345BB654790}" dt="2024-12-30T12:09:10.156" v="409"/>
        <pc:sldMkLst>
          <pc:docMk/>
          <pc:sldMk cId="1297916338" sldId="1883"/>
        </pc:sldMkLst>
      </pc:sldChg>
      <pc:sldChg chg="modSp mod">
        <pc:chgData name="Tara Tyrrell" userId="67dc6626-2ece-4dc7-ac5a-9add06ec429c" providerId="ADAL" clId="{5F4BCAA2-DE1C-4DAA-A851-B345BB654790}" dt="2024-12-30T12:08:36.851" v="408" actId="1036"/>
        <pc:sldMkLst>
          <pc:docMk/>
          <pc:sldMk cId="3713251053" sldId="1884"/>
        </pc:sldMkLst>
      </pc:sldChg>
      <pc:sldChg chg="modSp mod">
        <pc:chgData name="Tara Tyrrell" userId="67dc6626-2ece-4dc7-ac5a-9add06ec429c" providerId="ADAL" clId="{5F4BCAA2-DE1C-4DAA-A851-B345BB654790}" dt="2024-12-30T12:09:48.326" v="417" actId="1036"/>
        <pc:sldMkLst>
          <pc:docMk/>
          <pc:sldMk cId="3665375356" sldId="1885"/>
        </pc:sldMkLst>
      </pc:sldChg>
      <pc:sldChg chg="modSp mod">
        <pc:chgData name="Tara Tyrrell" userId="67dc6626-2ece-4dc7-ac5a-9add06ec429c" providerId="ADAL" clId="{5F4BCAA2-DE1C-4DAA-A851-B345BB654790}" dt="2024-12-30T12:10:08.035" v="418" actId="1035"/>
        <pc:sldMkLst>
          <pc:docMk/>
          <pc:sldMk cId="1546692302" sldId="1887"/>
        </pc:sldMkLst>
      </pc:sldChg>
      <pc:sldChg chg="modSp mod">
        <pc:chgData name="Tara Tyrrell" userId="67dc6626-2ece-4dc7-ac5a-9add06ec429c" providerId="ADAL" clId="{5F4BCAA2-DE1C-4DAA-A851-B345BB654790}" dt="2024-12-30T12:16:39.575" v="567" actId="1035"/>
        <pc:sldMkLst>
          <pc:docMk/>
          <pc:sldMk cId="976361908" sldId="1900"/>
        </pc:sldMkLst>
      </pc:sldChg>
      <pc:sldChg chg="modSp mod">
        <pc:chgData name="Tara Tyrrell" userId="67dc6626-2ece-4dc7-ac5a-9add06ec429c" providerId="ADAL" clId="{5F4BCAA2-DE1C-4DAA-A851-B345BB654790}" dt="2024-12-30T12:17:00.831" v="570" actId="1035"/>
        <pc:sldMkLst>
          <pc:docMk/>
          <pc:sldMk cId="3633684164" sldId="1902"/>
        </pc:sldMkLst>
      </pc:sldChg>
      <pc:sldMasterChg chg="modSp">
        <pc:chgData name="Tara Tyrrell" userId="67dc6626-2ece-4dc7-ac5a-9add06ec429c" providerId="ADAL" clId="{5F4BCAA2-DE1C-4DAA-A851-B345BB654790}" dt="2024-12-30T12:07:07.613" v="363" actId="735"/>
        <pc:sldMasterMkLst>
          <pc:docMk/>
          <pc:sldMasterMk cId="1949279857" sldId="2147486242"/>
        </pc:sldMasterMkLst>
      </pc:sldMasterChg>
      <pc:sldMasterChg chg="modSldLayout">
        <pc:chgData name="Tara Tyrrell" userId="67dc6626-2ece-4dc7-ac5a-9add06ec429c" providerId="ADAL" clId="{5F4BCAA2-DE1C-4DAA-A851-B345BB654790}" dt="2024-12-30T12:16:14.430" v="562"/>
        <pc:sldMasterMkLst>
          <pc:docMk/>
          <pc:sldMasterMk cId="852691660" sldId="2147486308"/>
        </pc:sldMasterMkLst>
        <pc:sldLayoutChg chg="modSp">
          <pc:chgData name="Tara Tyrrell" userId="67dc6626-2ece-4dc7-ac5a-9add06ec429c" providerId="ADAL" clId="{5F4BCAA2-DE1C-4DAA-A851-B345BB654790}" dt="2024-12-30T12:05:49.626" v="348" actId="403"/>
          <pc:sldLayoutMkLst>
            <pc:docMk/>
            <pc:sldMasterMk cId="2142349000" sldId="2147486213"/>
            <pc:sldLayoutMk cId="911685863" sldId="2147486344"/>
          </pc:sldLayoutMkLst>
        </pc:sldLayoutChg>
        <pc:sldLayoutChg chg="modSp">
          <pc:chgData name="Tara Tyrrell" userId="67dc6626-2ece-4dc7-ac5a-9add06ec429c" providerId="ADAL" clId="{5F4BCAA2-DE1C-4DAA-A851-B345BB654790}" dt="2024-12-30T12:06:41.869" v="362" actId="735"/>
          <pc:sldLayoutMkLst>
            <pc:docMk/>
            <pc:sldMasterMk cId="2142349000" sldId="2147486213"/>
            <pc:sldLayoutMk cId="3069027578" sldId="2147486345"/>
          </pc:sldLayoutMkLst>
        </pc:sldLayoutChg>
        <pc:sldLayoutChg chg="modSp">
          <pc:chgData name="Tara Tyrrell" userId="67dc6626-2ece-4dc7-ac5a-9add06ec429c" providerId="ADAL" clId="{5F4BCAA2-DE1C-4DAA-A851-B345BB654790}" dt="2024-12-30T12:06:32.391" v="360" actId="735"/>
          <pc:sldLayoutMkLst>
            <pc:docMk/>
            <pc:sldMasterMk cId="2142349000" sldId="2147486213"/>
            <pc:sldLayoutMk cId="3418981947" sldId="2147486346"/>
          </pc:sldLayoutMkLst>
        </pc:sldLayoutChg>
        <pc:sldLayoutChg chg="modSp">
          <pc:chgData name="Tara Tyrrell" userId="67dc6626-2ece-4dc7-ac5a-9add06ec429c" providerId="ADAL" clId="{5F4BCAA2-DE1C-4DAA-A851-B345BB654790}" dt="2024-12-30T12:15:18.887" v="541" actId="20577"/>
          <pc:sldLayoutMkLst>
            <pc:docMk/>
            <pc:sldMasterMk cId="2142349000" sldId="2147486213"/>
            <pc:sldLayoutMk cId="25826060" sldId="2147486350"/>
          </pc:sldLayoutMkLst>
        </pc:sldLayoutChg>
        <pc:sldLayoutChg chg="modSp">
          <pc:chgData name="Tara Tyrrell" userId="67dc6626-2ece-4dc7-ac5a-9add06ec429c" providerId="ADAL" clId="{5F4BCAA2-DE1C-4DAA-A851-B345BB654790}" dt="2024-12-30T12:15:38.169" v="554" actId="20577"/>
          <pc:sldLayoutMkLst>
            <pc:docMk/>
            <pc:sldMasterMk cId="2142349000" sldId="2147486213"/>
            <pc:sldLayoutMk cId="1794059447" sldId="2147486351"/>
          </pc:sldLayoutMkLst>
        </pc:sldLayoutChg>
        <pc:sldLayoutChg chg="modSp mod">
          <pc:chgData name="Tara Tyrrell" userId="67dc6626-2ece-4dc7-ac5a-9add06ec429c" providerId="ADAL" clId="{5F4BCAA2-DE1C-4DAA-A851-B345BB654790}" dt="2024-12-30T12:15:50.355" v="555"/>
          <pc:sldLayoutMkLst>
            <pc:docMk/>
            <pc:sldMasterMk cId="2142349000" sldId="2147486213"/>
            <pc:sldLayoutMk cId="1308419636" sldId="2147486352"/>
          </pc:sldLayoutMkLst>
        </pc:sldLayoutChg>
        <pc:sldLayoutChg chg="modSp mod">
          <pc:chgData name="Tara Tyrrell" userId="67dc6626-2ece-4dc7-ac5a-9add06ec429c" providerId="ADAL" clId="{5F4BCAA2-DE1C-4DAA-A851-B345BB654790}" dt="2024-12-30T12:15:52.580" v="556"/>
          <pc:sldLayoutMkLst>
            <pc:docMk/>
            <pc:sldMasterMk cId="2142349000" sldId="2147486213"/>
            <pc:sldLayoutMk cId="1583153978" sldId="2147486353"/>
          </pc:sldLayoutMkLst>
        </pc:sldLayoutChg>
        <pc:sldLayoutChg chg="modSp mod">
          <pc:chgData name="Tara Tyrrell" userId="67dc6626-2ece-4dc7-ac5a-9add06ec429c" providerId="ADAL" clId="{5F4BCAA2-DE1C-4DAA-A851-B345BB654790}" dt="2024-12-30T12:15:54.866" v="557"/>
          <pc:sldLayoutMkLst>
            <pc:docMk/>
            <pc:sldMasterMk cId="2142349000" sldId="2147486213"/>
            <pc:sldLayoutMk cId="1134000243" sldId="2147486354"/>
          </pc:sldLayoutMkLst>
        </pc:sldLayoutChg>
        <pc:sldLayoutChg chg="modSp mod">
          <pc:chgData name="Tara Tyrrell" userId="67dc6626-2ece-4dc7-ac5a-9add06ec429c" providerId="ADAL" clId="{5F4BCAA2-DE1C-4DAA-A851-B345BB654790}" dt="2024-12-30T12:15:57.194" v="558"/>
          <pc:sldLayoutMkLst>
            <pc:docMk/>
            <pc:sldMasterMk cId="2142349000" sldId="2147486213"/>
            <pc:sldLayoutMk cId="2001464414" sldId="2147486355"/>
          </pc:sldLayoutMkLst>
        </pc:sldLayoutChg>
        <pc:sldLayoutChg chg="modSp mod">
          <pc:chgData name="Tara Tyrrell" userId="67dc6626-2ece-4dc7-ac5a-9add06ec429c" providerId="ADAL" clId="{5F4BCAA2-DE1C-4DAA-A851-B345BB654790}" dt="2024-12-30T12:16:03.713" v="559"/>
          <pc:sldLayoutMkLst>
            <pc:docMk/>
            <pc:sldMasterMk cId="2142349000" sldId="2147486213"/>
            <pc:sldLayoutMk cId="1306465533" sldId="2147486356"/>
          </pc:sldLayoutMkLst>
        </pc:sldLayoutChg>
        <pc:sldLayoutChg chg="modSp mod">
          <pc:chgData name="Tara Tyrrell" userId="67dc6626-2ece-4dc7-ac5a-9add06ec429c" providerId="ADAL" clId="{5F4BCAA2-DE1C-4DAA-A851-B345BB654790}" dt="2024-12-30T12:16:07.592" v="560"/>
          <pc:sldLayoutMkLst>
            <pc:docMk/>
            <pc:sldMasterMk cId="2142349000" sldId="2147486213"/>
            <pc:sldLayoutMk cId="4113782116" sldId="2147486357"/>
          </pc:sldLayoutMkLst>
        </pc:sldLayoutChg>
        <pc:sldLayoutChg chg="modSp mod">
          <pc:chgData name="Tara Tyrrell" userId="67dc6626-2ece-4dc7-ac5a-9add06ec429c" providerId="ADAL" clId="{5F4BCAA2-DE1C-4DAA-A851-B345BB654790}" dt="2024-12-30T12:16:10" v="561"/>
          <pc:sldLayoutMkLst>
            <pc:docMk/>
            <pc:sldMasterMk cId="2142349000" sldId="2147486213"/>
            <pc:sldLayoutMk cId="3350941454" sldId="2147486358"/>
          </pc:sldLayoutMkLst>
        </pc:sldLayoutChg>
        <pc:sldLayoutChg chg="modSp mod">
          <pc:chgData name="Tara Tyrrell" userId="67dc6626-2ece-4dc7-ac5a-9add06ec429c" providerId="ADAL" clId="{5F4BCAA2-DE1C-4DAA-A851-B345BB654790}" dt="2024-12-30T12:16:14.430" v="562"/>
          <pc:sldLayoutMkLst>
            <pc:docMk/>
            <pc:sldMasterMk cId="2142349000" sldId="2147486213"/>
            <pc:sldLayoutMk cId="3583932377" sldId="2147486360"/>
          </pc:sldLayoutMkLst>
        </pc:sldLayoutChg>
      </pc:sldMasterChg>
    </pc:docChg>
  </pc:docChgLst>
  <pc:docChgLst>
    <pc:chgData name="Sara Hodgson Brown" userId="55abe0ab-6bea-4dc8-9867-e8721f5c6272" providerId="ADAL" clId="{D8DCC58F-EB77-E343-9679-A1CFA0C20F93}"/>
    <pc:docChg chg="modSld">
      <pc:chgData name="Sara Hodgson Brown" userId="55abe0ab-6bea-4dc8-9867-e8721f5c6272" providerId="ADAL" clId="{D8DCC58F-EB77-E343-9679-A1CFA0C20F93}" dt="2025-04-28T08:45:24.745" v="1" actId="14100"/>
      <pc:docMkLst>
        <pc:docMk/>
      </pc:docMkLst>
      <pc:sldChg chg="modSp">
        <pc:chgData name="Sara Hodgson Brown" userId="55abe0ab-6bea-4dc8-9867-e8721f5c6272" providerId="ADAL" clId="{D8DCC58F-EB77-E343-9679-A1CFA0C20F93}" dt="2025-04-28T08:45:24.745" v="1" actId="14100"/>
        <pc:sldMkLst>
          <pc:docMk/>
          <pc:sldMk cId="1050230466" sldId="1942"/>
        </pc:sldMkLst>
      </pc:sldChg>
    </pc:docChg>
  </pc:docChgLst>
  <pc:docChgLst>
    <pc:chgData name="Silea Rive" userId="S::srive@goodtogreatschools.org.au::891173ba-4b43-41f1-bd85-b99557e25871" providerId="AD" clId="Web-{9463585F-EA25-3F8B-7858-81DBBE606F2C}"/>
    <pc:docChg chg="modSld">
      <pc:chgData name="Silea Rive" userId="S::srive@goodtogreatschools.org.au::891173ba-4b43-41f1-bd85-b99557e25871" providerId="AD" clId="Web-{9463585F-EA25-3F8B-7858-81DBBE606F2C}" dt="2025-03-27T11:10:38.858" v="25"/>
      <pc:docMkLst>
        <pc:docMk/>
      </pc:docMkLst>
      <pc:sldChg chg="addSp delSp modSp addAnim delAnim">
        <pc:chgData name="Silea Rive" userId="S::srive@goodtogreatschools.org.au::891173ba-4b43-41f1-bd85-b99557e25871" providerId="AD" clId="Web-{9463585F-EA25-3F8B-7858-81DBBE606F2C}" dt="2025-03-27T10:57:07.938" v="22" actId="1076"/>
        <pc:sldMkLst>
          <pc:docMk/>
          <pc:sldMk cId="3745809902" sldId="1931"/>
        </pc:sldMkLst>
      </pc:sldChg>
      <pc:sldChg chg="modNotes">
        <pc:chgData name="Silea Rive" userId="S::srive@goodtogreatschools.org.au::891173ba-4b43-41f1-bd85-b99557e25871" providerId="AD" clId="Web-{9463585F-EA25-3F8B-7858-81DBBE606F2C}" dt="2025-03-27T11:10:38.858" v="25"/>
        <pc:sldMkLst>
          <pc:docMk/>
          <pc:sldMk cId="318957682" sldId="1941"/>
        </pc:sldMkLst>
      </pc:sldChg>
      <pc:sldChg chg="modSp">
        <pc:chgData name="Silea Rive" userId="S::srive@goodtogreatschools.org.au::891173ba-4b43-41f1-bd85-b99557e25871" providerId="AD" clId="Web-{9463585F-EA25-3F8B-7858-81DBBE606F2C}" dt="2025-03-27T10:50:35.266" v="1" actId="1076"/>
        <pc:sldMkLst>
          <pc:docMk/>
          <pc:sldMk cId="2821306078" sldId="1954"/>
        </pc:sldMkLst>
      </pc:sldChg>
    </pc:docChg>
  </pc:docChgLst>
  <pc:docChgLst>
    <pc:chgData name="Silea Rive" userId="S::srive@goodtogreatschools.org.au::891173ba-4b43-41f1-bd85-b99557e25871" providerId="AD" clId="Web-{80721C7C-B828-DD33-0E67-59C4755DDE8C}"/>
    <pc:docChg chg="modSld">
      <pc:chgData name="Silea Rive" userId="S::srive@goodtogreatschools.org.au::891173ba-4b43-41f1-bd85-b99557e25871" providerId="AD" clId="Web-{80721C7C-B828-DD33-0E67-59C4755DDE8C}" dt="2025-04-29T12:21:55.519" v="10" actId="20577"/>
      <pc:docMkLst>
        <pc:docMk/>
      </pc:docMkLst>
      <pc:sldChg chg="modSp">
        <pc:chgData name="Silea Rive" userId="S::srive@goodtogreatschools.org.au::891173ba-4b43-41f1-bd85-b99557e25871" providerId="AD" clId="Web-{80721C7C-B828-DD33-0E67-59C4755DDE8C}" dt="2025-04-29T12:21:14.080" v="3" actId="20577"/>
        <pc:sldMkLst>
          <pc:docMk/>
          <pc:sldMk cId="2130184792" sldId="1923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0:47.986" v="2" actId="20577"/>
        <pc:sldMkLst>
          <pc:docMk/>
          <pc:sldMk cId="1943005461" sldId="1924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1:49.863" v="9" actId="20577"/>
        <pc:sldMkLst>
          <pc:docMk/>
          <pc:sldMk cId="608118071" sldId="1935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1:55.519" v="10" actId="20577"/>
        <pc:sldMkLst>
          <pc:docMk/>
          <pc:sldMk cId="4260781832" sldId="1937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1:23.080" v="5"/>
        <pc:sldMkLst>
          <pc:docMk/>
          <pc:sldMk cId="318957682" sldId="1941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1:31.315" v="6" actId="20577"/>
        <pc:sldMkLst>
          <pc:docMk/>
          <pc:sldMk cId="1817055983" sldId="1946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1:36.690" v="7" actId="20577"/>
        <pc:sldMkLst>
          <pc:docMk/>
          <pc:sldMk cId="3678674667" sldId="1952"/>
        </pc:sldMkLst>
      </pc:sldChg>
      <pc:sldChg chg="modSp">
        <pc:chgData name="Silea Rive" userId="S::srive@goodtogreatschools.org.au::891173ba-4b43-41f1-bd85-b99557e25871" providerId="AD" clId="Web-{80721C7C-B828-DD33-0E67-59C4755DDE8C}" dt="2025-04-29T12:21:44.534" v="8" actId="20577"/>
        <pc:sldMkLst>
          <pc:docMk/>
          <pc:sldMk cId="2821306078" sldId="1954"/>
        </pc:sldMkLst>
      </pc:sldChg>
    </pc:docChg>
  </pc:docChgLst>
  <pc:docChgLst>
    <pc:chgData name="Sara Hodgson Brown" userId="S::shodgsonbrown@goodtogreatschools.org.au::55abe0ab-6bea-4dc8-9867-e8721f5c6272" providerId="AD" clId="Web-{DA8A8440-D867-53F7-7910-D7180C29EDCE}"/>
    <pc:docChg chg="delSld modSld modSection">
      <pc:chgData name="Sara Hodgson Brown" userId="S::shodgsonbrown@goodtogreatschools.org.au::55abe0ab-6bea-4dc8-9867-e8721f5c6272" providerId="AD" clId="Web-{DA8A8440-D867-53F7-7910-D7180C29EDCE}" dt="2024-12-23T13:03:52.904" v="3"/>
      <pc:docMkLst>
        <pc:docMk/>
      </pc:docMkLst>
      <pc:sldChg chg="del">
        <pc:chgData name="Sara Hodgson Brown" userId="S::shodgsonbrown@goodtogreatschools.org.au::55abe0ab-6bea-4dc8-9867-e8721f5c6272" providerId="AD" clId="Web-{DA8A8440-D867-53F7-7910-D7180C29EDCE}" dt="2024-12-23T13:02:52.543" v="0"/>
        <pc:sldMkLst>
          <pc:docMk/>
          <pc:sldMk cId="720600362" sldId="1904"/>
        </pc:sldMkLst>
      </pc:sldChg>
      <pc:sldChg chg="addSp delSp modSp">
        <pc:chgData name="Sara Hodgson Brown" userId="S::shodgsonbrown@goodtogreatschools.org.au::55abe0ab-6bea-4dc8-9867-e8721f5c6272" providerId="AD" clId="Web-{DA8A8440-D867-53F7-7910-D7180C29EDCE}" dt="2024-12-23T13:03:52.904" v="3"/>
        <pc:sldMkLst>
          <pc:docMk/>
          <pc:sldMk cId="4175649872" sldId="1905"/>
        </pc:sldMkLst>
      </pc:sldChg>
    </pc:docChg>
  </pc:docChgLst>
  <pc:docChgLst>
    <pc:chgData name="Silea Rive" userId="S::srive@goodtogreatschools.org.au::891173ba-4b43-41f1-bd85-b99557e25871" providerId="AD" clId="Web-{32B0B2AF-7691-AB24-1123-9B1C79638825}"/>
    <pc:docChg chg="modSld">
      <pc:chgData name="Silea Rive" userId="S::srive@goodtogreatschools.org.au::891173ba-4b43-41f1-bd85-b99557e25871" providerId="AD" clId="Web-{32B0B2AF-7691-AB24-1123-9B1C79638825}" dt="2025-07-26T08:13:21.479" v="10"/>
      <pc:docMkLst>
        <pc:docMk/>
      </pc:docMkLst>
      <pc:sldChg chg="addSp delSp addAnim modNotes">
        <pc:chgData name="Silea Rive" userId="S::srive@goodtogreatschools.org.au::891173ba-4b43-41f1-bd85-b99557e25871" providerId="AD" clId="Web-{32B0B2AF-7691-AB24-1123-9B1C79638825}" dt="2025-07-26T08:13:21.479" v="10"/>
        <pc:sldMkLst>
          <pc:docMk/>
          <pc:sldMk cId="3415121957" sldId="1960"/>
        </pc:sldMkLst>
      </pc:sldChg>
    </pc:docChg>
  </pc:docChgLst>
  <pc:docChgLst>
    <pc:chgData name="Silea Rive" userId="S::srive@goodtogreatschools.org.au::891173ba-4b43-41f1-bd85-b99557e25871" providerId="AD" clId="Web-{1258A505-AF53-63F5-50E8-15B585D494FD}"/>
    <pc:docChg chg="modSld">
      <pc:chgData name="Silea Rive" userId="S::srive@goodtogreatschools.org.au::891173ba-4b43-41f1-bd85-b99557e25871" providerId="AD" clId="Web-{1258A505-AF53-63F5-50E8-15B585D494FD}" dt="2025-05-05T07:00:30.199" v="7" actId="14100"/>
      <pc:docMkLst>
        <pc:docMk/>
      </pc:docMkLst>
      <pc:sldChg chg="delSp modSp delAnim">
        <pc:chgData name="Silea Rive" userId="S::srive@goodtogreatschools.org.au::891173ba-4b43-41f1-bd85-b99557e25871" providerId="AD" clId="Web-{1258A505-AF53-63F5-50E8-15B585D494FD}" dt="2025-05-05T07:00:30.199" v="7" actId="14100"/>
        <pc:sldMkLst>
          <pc:docMk/>
          <pc:sldMk cId="1050230466" sldId="1942"/>
        </pc:sldMkLst>
      </pc:sldChg>
    </pc:docChg>
  </pc:docChgLst>
  <pc:docChgLst>
    <pc:chgData name="Chantal Rae" userId="a1db561e-73a2-489d-a119-0f73c1c2f06f" providerId="ADAL" clId="{14F2483F-5975-42CA-AEE0-8E980C6316AA}"/>
    <pc:docChg chg="undo custSel addSld delSld modSld sldOrd">
      <pc:chgData name="Chantal Rae" userId="a1db561e-73a2-489d-a119-0f73c1c2f06f" providerId="ADAL" clId="{14F2483F-5975-42CA-AEE0-8E980C6316AA}" dt="2023-11-06T06:36:16.247" v="168" actId="20577"/>
      <pc:docMkLst>
        <pc:docMk/>
      </pc:docMkLst>
      <pc:sldChg chg="modSp mod">
        <pc:chgData name="Chantal Rae" userId="a1db561e-73a2-489d-a119-0f73c1c2f06f" providerId="ADAL" clId="{14F2483F-5975-42CA-AEE0-8E980C6316AA}" dt="2023-11-06T06:20:11.677" v="22" actId="20577"/>
        <pc:sldMkLst>
          <pc:docMk/>
          <pc:sldMk cId="3213303684" sldId="350"/>
        </pc:sldMkLst>
      </pc:sldChg>
      <pc:sldChg chg="addSp delSp mod">
        <pc:chgData name="Chantal Rae" userId="a1db561e-73a2-489d-a119-0f73c1c2f06f" providerId="ADAL" clId="{14F2483F-5975-42CA-AEE0-8E980C6316AA}" dt="2023-11-06T06:21:12.271" v="24" actId="478"/>
        <pc:sldMkLst>
          <pc:docMk/>
          <pc:sldMk cId="2545225003" sldId="351"/>
        </pc:sldMkLst>
      </pc:sldChg>
      <pc:sldChg chg="ord">
        <pc:chgData name="Chantal Rae" userId="a1db561e-73a2-489d-a119-0f73c1c2f06f" providerId="ADAL" clId="{14F2483F-5975-42CA-AEE0-8E980C6316AA}" dt="2023-11-06T06:33:35.763" v="100"/>
        <pc:sldMkLst>
          <pc:docMk/>
          <pc:sldMk cId="2994849640" sldId="590"/>
        </pc:sldMkLst>
      </pc:sldChg>
      <pc:sldChg chg="addSp delSp modSp mod">
        <pc:chgData name="Chantal Rae" userId="a1db561e-73a2-489d-a119-0f73c1c2f06f" providerId="ADAL" clId="{14F2483F-5975-42CA-AEE0-8E980C6316AA}" dt="2023-11-06T06:30:19.177" v="94" actId="1035"/>
        <pc:sldMkLst>
          <pc:docMk/>
          <pc:sldMk cId="4224382411" sldId="1026"/>
        </pc:sldMkLst>
      </pc:sldChg>
      <pc:sldChg chg="ord">
        <pc:chgData name="Chantal Rae" userId="a1db561e-73a2-489d-a119-0f73c1c2f06f" providerId="ADAL" clId="{14F2483F-5975-42CA-AEE0-8E980C6316AA}" dt="2023-11-06T06:33:33.004" v="98"/>
        <pc:sldMkLst>
          <pc:docMk/>
          <pc:sldMk cId="2469376710" sldId="1067"/>
        </pc:sldMkLst>
      </pc:sldChg>
      <pc:sldChg chg="addSp modSp">
        <pc:chgData name="Chantal Rae" userId="a1db561e-73a2-489d-a119-0f73c1c2f06f" providerId="ADAL" clId="{14F2483F-5975-42CA-AEE0-8E980C6316AA}" dt="2023-11-06T06:34:46.057" v="125"/>
        <pc:sldMkLst>
          <pc:docMk/>
          <pc:sldMk cId="1600594350" sldId="1653"/>
        </pc:sldMkLst>
      </pc:sldChg>
      <pc:sldChg chg="addSp delSp modSp mod">
        <pc:chgData name="Chantal Rae" userId="a1db561e-73a2-489d-a119-0f73c1c2f06f" providerId="ADAL" clId="{14F2483F-5975-42CA-AEE0-8E980C6316AA}" dt="2023-11-06T06:34:40.677" v="123" actId="21"/>
        <pc:sldMkLst>
          <pc:docMk/>
          <pc:sldMk cId="3684464366" sldId="1673"/>
        </pc:sldMkLst>
      </pc:sldChg>
      <pc:sldChg chg="addSp modSp">
        <pc:chgData name="Chantal Rae" userId="a1db561e-73a2-489d-a119-0f73c1c2f06f" providerId="ADAL" clId="{14F2483F-5975-42CA-AEE0-8E980C6316AA}" dt="2023-11-06T06:34:44.493" v="124"/>
        <pc:sldMkLst>
          <pc:docMk/>
          <pc:sldMk cId="1875021238" sldId="1708"/>
        </pc:sldMkLst>
      </pc:sldChg>
      <pc:sldChg chg="addSp modSp mod">
        <pc:chgData name="Chantal Rae" userId="a1db561e-73a2-489d-a119-0f73c1c2f06f" providerId="ADAL" clId="{14F2483F-5975-42CA-AEE0-8E980C6316AA}" dt="2023-11-06T06:36:16.247" v="168" actId="20577"/>
        <pc:sldMkLst>
          <pc:docMk/>
          <pc:sldMk cId="1445852690" sldId="1750"/>
        </pc:sldMkLst>
      </pc:sldChg>
      <pc:sldChg chg="modSp mod">
        <pc:chgData name="Chantal Rae" userId="a1db561e-73a2-489d-a119-0f73c1c2f06f" providerId="ADAL" clId="{14F2483F-5975-42CA-AEE0-8E980C6316AA}" dt="2023-11-06T06:25:18.939" v="52" actId="13926"/>
        <pc:sldMkLst>
          <pc:docMk/>
          <pc:sldMk cId="2858127339" sldId="1751"/>
        </pc:sldMkLst>
      </pc:sldChg>
      <pc:sldChg chg="modSp mod">
        <pc:chgData name="Chantal Rae" userId="a1db561e-73a2-489d-a119-0f73c1c2f06f" providerId="ADAL" clId="{14F2483F-5975-42CA-AEE0-8E980C6316AA}" dt="2023-11-06T06:25:08.905" v="38" actId="13926"/>
        <pc:sldMkLst>
          <pc:docMk/>
          <pc:sldMk cId="357322277" sldId="1752"/>
        </pc:sldMkLst>
      </pc:sldChg>
      <pc:sldChg chg="modSp add del mod">
        <pc:chgData name="Chantal Rae" userId="a1db561e-73a2-489d-a119-0f73c1c2f06f" providerId="ADAL" clId="{14F2483F-5975-42CA-AEE0-8E980C6316AA}" dt="2023-11-06T06:33:17.728" v="95" actId="47"/>
        <pc:sldMkLst>
          <pc:docMk/>
          <pc:sldMk cId="3381690444" sldId="1753"/>
        </pc:sldMkLst>
      </pc:sldChg>
      <pc:sldChg chg="modSp add del mod">
        <pc:chgData name="Chantal Rae" userId="a1db561e-73a2-489d-a119-0f73c1c2f06f" providerId="ADAL" clId="{14F2483F-5975-42CA-AEE0-8E980C6316AA}" dt="2023-11-06T06:33:21.942" v="96" actId="47"/>
        <pc:sldMkLst>
          <pc:docMk/>
          <pc:sldMk cId="2516719368" sldId="1754"/>
        </pc:sldMkLst>
      </pc:sldChg>
    </pc:docChg>
  </pc:docChgLst>
  <pc:docChgLst>
    <pc:chgData name="Silea Rive" userId="S::srive@goodtogreatschools.org.au::891173ba-4b43-41f1-bd85-b99557e25871" providerId="AD" clId="Web-{6C79950C-D4A8-53DC-0A6B-A70046CD40CA}"/>
    <pc:docChg chg="addSld delSld modSld sldOrd modSection">
      <pc:chgData name="Silea Rive" userId="S::srive@goodtogreatschools.org.au::891173ba-4b43-41f1-bd85-b99557e25871" providerId="AD" clId="Web-{6C79950C-D4A8-53DC-0A6B-A70046CD40CA}" dt="2025-07-15T12:47:54.335" v="492"/>
      <pc:docMkLst>
        <pc:docMk/>
      </pc:docMkLst>
      <pc:sldChg chg="modNotes">
        <pc:chgData name="Silea Rive" userId="S::srive@goodtogreatschools.org.au::891173ba-4b43-41f1-bd85-b99557e25871" providerId="AD" clId="Web-{6C79950C-D4A8-53DC-0A6B-A70046CD40CA}" dt="2025-07-15T12:39:16.324" v="5"/>
        <pc:sldMkLst>
          <pc:docMk/>
          <pc:sldMk cId="2669557169" sldId="1913"/>
        </pc:sldMkLst>
      </pc:sldChg>
      <pc:sldChg chg="modNotes">
        <pc:chgData name="Silea Rive" userId="S::srive@goodtogreatschools.org.au::891173ba-4b43-41f1-bd85-b99557e25871" providerId="AD" clId="Web-{6C79950C-D4A8-53DC-0A6B-A70046CD40CA}" dt="2025-07-15T12:47:04.287" v="487"/>
        <pc:sldMkLst>
          <pc:docMk/>
          <pc:sldMk cId="2467390236" sldId="1919"/>
        </pc:sldMkLst>
      </pc:sldChg>
      <pc:sldChg chg="del">
        <pc:chgData name="Silea Rive" userId="S::srive@goodtogreatschools.org.au::891173ba-4b43-41f1-bd85-b99557e25871" providerId="AD" clId="Web-{6C79950C-D4A8-53DC-0A6B-A70046CD40CA}" dt="2025-07-15T12:47:54.335" v="492"/>
        <pc:sldMkLst>
          <pc:docMk/>
          <pc:sldMk cId="4080784745" sldId="1921"/>
        </pc:sldMkLst>
      </pc:sldChg>
      <pc:sldChg chg="modSp ord">
        <pc:chgData name="Silea Rive" userId="S::srive@goodtogreatschools.org.au::891173ba-4b43-41f1-bd85-b99557e25871" providerId="AD" clId="Web-{6C79950C-D4A8-53DC-0A6B-A70046CD40CA}" dt="2025-07-15T12:47:51.366" v="491"/>
        <pc:sldMkLst>
          <pc:docMk/>
          <pc:sldMk cId="2259283469" sldId="1930"/>
        </pc:sldMkLst>
      </pc:sldChg>
      <pc:sldChg chg="ord modNotes">
        <pc:chgData name="Silea Rive" userId="S::srive@goodtogreatschools.org.au::891173ba-4b43-41f1-bd85-b99557e25871" providerId="AD" clId="Web-{6C79950C-D4A8-53DC-0A6B-A70046CD40CA}" dt="2025-07-15T12:46:05.661" v="436"/>
        <pc:sldMkLst>
          <pc:docMk/>
          <pc:sldMk cId="1817055983" sldId="1946"/>
        </pc:sldMkLst>
      </pc:sldChg>
      <pc:sldChg chg="modNotes">
        <pc:chgData name="Silea Rive" userId="S::srive@goodtogreatschools.org.au::891173ba-4b43-41f1-bd85-b99557e25871" providerId="AD" clId="Web-{6C79950C-D4A8-53DC-0A6B-A70046CD40CA}" dt="2025-07-15T12:46:43.927" v="450"/>
        <pc:sldMkLst>
          <pc:docMk/>
          <pc:sldMk cId="3678674667" sldId="1952"/>
        </pc:sldMkLst>
      </pc:sldChg>
      <pc:sldChg chg="ord">
        <pc:chgData name="Silea Rive" userId="S::srive@goodtogreatschools.org.au::891173ba-4b43-41f1-bd85-b99557e25871" providerId="AD" clId="Web-{6C79950C-D4A8-53DC-0A6B-A70046CD40CA}" dt="2025-07-15T12:47:37.819" v="490"/>
        <pc:sldMkLst>
          <pc:docMk/>
          <pc:sldMk cId="1712181749" sldId="1958"/>
        </pc:sldMkLst>
      </pc:sldChg>
      <pc:sldChg chg="modNotes">
        <pc:chgData name="Silea Rive" userId="S::srive@goodtogreatschools.org.au::891173ba-4b43-41f1-bd85-b99557e25871" providerId="AD" clId="Web-{6C79950C-D4A8-53DC-0A6B-A70046CD40CA}" dt="2025-07-15T12:43:47.908" v="368"/>
        <pc:sldMkLst>
          <pc:docMk/>
          <pc:sldMk cId="1410704647" sldId="1959"/>
        </pc:sldMkLst>
      </pc:sldChg>
      <pc:sldChg chg="modSp new mod modClrScheme chgLayout">
        <pc:chgData name="Silea Rive" userId="S::srive@goodtogreatschools.org.au::891173ba-4b43-41f1-bd85-b99557e25871" providerId="AD" clId="Web-{6C79950C-D4A8-53DC-0A6B-A70046CD40CA}" dt="2025-07-15T12:44:53.690" v="373"/>
        <pc:sldMkLst>
          <pc:docMk/>
          <pc:sldMk cId="3415121957" sldId="1960"/>
        </pc:sldMkLst>
      </pc:sldChg>
    </pc:docChg>
  </pc:docChgLst>
  <pc:docChgLst>
    <pc:chgData name="Silea Rive" userId="S::srive@goodtogreatschools.org.au::891173ba-4b43-41f1-bd85-b99557e25871" providerId="AD" clId="Web-{EA1C44EC-B961-DB5F-CF0C-F855E569455F}"/>
    <pc:docChg chg="modSld">
      <pc:chgData name="Silea Rive" userId="S::srive@goodtogreatschools.org.au::891173ba-4b43-41f1-bd85-b99557e25871" providerId="AD" clId="Web-{EA1C44EC-B961-DB5F-CF0C-F855E569455F}" dt="2025-04-24T11:40:36.678" v="2"/>
      <pc:docMkLst>
        <pc:docMk/>
      </pc:docMkLst>
      <pc:sldChg chg="modNotes">
        <pc:chgData name="Silea Rive" userId="S::srive@goodtogreatschools.org.au::891173ba-4b43-41f1-bd85-b99557e25871" providerId="AD" clId="Web-{EA1C44EC-B961-DB5F-CF0C-F855E569455F}" dt="2025-04-24T11:40:36.678" v="2"/>
        <pc:sldMkLst>
          <pc:docMk/>
          <pc:sldMk cId="3745809902" sldId="1931"/>
        </pc:sldMkLst>
      </pc:sldChg>
      <pc:sldChg chg="modNotes">
        <pc:chgData name="Silea Rive" userId="S::srive@goodtogreatschools.org.au::891173ba-4b43-41f1-bd85-b99557e25871" providerId="AD" clId="Web-{EA1C44EC-B961-DB5F-CF0C-F855E569455F}" dt="2025-04-24T11:40:31.131" v="1"/>
        <pc:sldMkLst>
          <pc:docMk/>
          <pc:sldMk cId="702385721" sldId="1945"/>
        </pc:sldMkLst>
      </pc:sldChg>
    </pc:docChg>
  </pc:docChgLst>
  <pc:docChgLst>
    <pc:chgData name="Sara Hodgson Brown" userId="S::shodgsonbrown@goodtogreatschools.org.au::55abe0ab-6bea-4dc8-9867-e8721f5c6272" providerId="AD" clId="Web-{EECED6A8-3520-2961-4DA5-9933C9B5BC5A}"/>
    <pc:docChg chg="delSld modSection">
      <pc:chgData name="Sara Hodgson Brown" userId="S::shodgsonbrown@goodtogreatschools.org.au::55abe0ab-6bea-4dc8-9867-e8721f5c6272" providerId="AD" clId="Web-{EECED6A8-3520-2961-4DA5-9933C9B5BC5A}" dt="2025-01-02T08:20:59.400" v="3"/>
      <pc:docMkLst>
        <pc:docMk/>
      </pc:docMkLst>
      <pc:sldChg chg="del">
        <pc:chgData name="Sara Hodgson Brown" userId="S::shodgsonbrown@goodtogreatschools.org.au::55abe0ab-6bea-4dc8-9867-e8721f5c6272" providerId="AD" clId="Web-{EECED6A8-3520-2961-4DA5-9933C9B5BC5A}" dt="2025-01-02T08:20:58.025" v="2"/>
        <pc:sldMkLst>
          <pc:docMk/>
          <pc:sldMk cId="1403942853" sldId="296"/>
        </pc:sldMkLst>
      </pc:sldChg>
      <pc:sldChg chg="del">
        <pc:chgData name="Sara Hodgson Brown" userId="S::shodgsonbrown@goodtogreatschools.org.au::55abe0ab-6bea-4dc8-9867-e8721f5c6272" providerId="AD" clId="Web-{EECED6A8-3520-2961-4DA5-9933C9B5BC5A}" dt="2025-01-02T08:20:56.666" v="0"/>
        <pc:sldMkLst>
          <pc:docMk/>
          <pc:sldMk cId="1375441359" sldId="1877"/>
        </pc:sldMkLst>
      </pc:sldChg>
      <pc:sldChg chg="del">
        <pc:chgData name="Sara Hodgson Brown" userId="S::shodgsonbrown@goodtogreatschools.org.au::55abe0ab-6bea-4dc8-9867-e8721f5c6272" providerId="AD" clId="Web-{EECED6A8-3520-2961-4DA5-9933C9B5BC5A}" dt="2025-01-02T08:20:57.213" v="1"/>
        <pc:sldMkLst>
          <pc:docMk/>
          <pc:sldMk cId="3203148435" sldId="1878"/>
        </pc:sldMkLst>
      </pc:sldChg>
      <pc:sldChg chg="del">
        <pc:chgData name="Sara Hodgson Brown" userId="S::shodgsonbrown@goodtogreatschools.org.au::55abe0ab-6bea-4dc8-9867-e8721f5c6272" providerId="AD" clId="Web-{EECED6A8-3520-2961-4DA5-9933C9B5BC5A}" dt="2025-01-02T08:20:59.400" v="3"/>
        <pc:sldMkLst>
          <pc:docMk/>
          <pc:sldMk cId="2617666688" sldId="1879"/>
        </pc:sldMkLst>
      </pc:sldChg>
    </pc:docChg>
  </pc:docChgLst>
  <pc:docChgLst>
    <pc:chgData name="Abbas Kassem" userId="b5422da9-d130-411e-8a14-2c174765e2f3" providerId="ADAL" clId="{EF2E7F16-C695-FC4D-B33A-42767A58678D}"/>
    <pc:docChg chg="undo custSel addSld delSld modSld modMainMaster">
      <pc:chgData name="Abbas Kassem" userId="b5422da9-d130-411e-8a14-2c174765e2f3" providerId="ADAL" clId="{EF2E7F16-C695-FC4D-B33A-42767A58678D}" dt="2024-04-23T22:54:33.940" v="63" actId="20577"/>
      <pc:docMkLst>
        <pc:docMk/>
      </pc:docMkLst>
      <pc:sldChg chg="del">
        <pc:chgData name="Abbas Kassem" userId="b5422da9-d130-411e-8a14-2c174765e2f3" providerId="ADAL" clId="{EF2E7F16-C695-FC4D-B33A-42767A58678D}" dt="2024-04-23T22:49:22.113" v="1" actId="2696"/>
        <pc:sldMkLst>
          <pc:docMk/>
          <pc:sldMk cId="928093462" sldId="1773"/>
        </pc:sldMkLst>
      </pc:sldChg>
      <pc:sldChg chg="addSp delSp modSp add mod">
        <pc:chgData name="Abbas Kassem" userId="b5422da9-d130-411e-8a14-2c174765e2f3" providerId="ADAL" clId="{EF2E7F16-C695-FC4D-B33A-42767A58678D}" dt="2024-04-23T22:54:33.940" v="63" actId="20577"/>
        <pc:sldMkLst>
          <pc:docMk/>
          <pc:sldMk cId="2355140861" sldId="1787"/>
        </pc:sldMkLst>
      </pc:sldChg>
      <pc:sldMasterChg chg="delSldLayout modSldLayout">
        <pc:chgData name="Abbas Kassem" userId="b5422da9-d130-411e-8a14-2c174765e2f3" providerId="ADAL" clId="{EF2E7F16-C695-FC4D-B33A-42767A58678D}" dt="2024-04-23T22:52:02.316" v="38" actId="207"/>
        <pc:sldMasterMkLst>
          <pc:docMk/>
          <pc:sldMasterMk cId="3327745774" sldId="2147486259"/>
        </pc:sldMasterMkLst>
        <pc:sldLayoutChg chg="modSp mod">
          <pc:chgData name="Abbas Kassem" userId="b5422da9-d130-411e-8a14-2c174765e2f3" providerId="ADAL" clId="{EF2E7F16-C695-FC4D-B33A-42767A58678D}" dt="2024-04-23T22:52:02.316" v="38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F2E7F16-C695-FC4D-B33A-42767A58678D}" dt="2024-04-23T22:49:22.115" v="2" actId="2696"/>
          <pc:sldLayoutMkLst>
            <pc:docMk/>
            <pc:sldMasterMk cId="3327745774" sldId="2147486259"/>
            <pc:sldLayoutMk cId="1297428234" sldId="2147486291"/>
          </pc:sldLayoutMkLst>
        </pc:sldLayoutChg>
        <pc:sldLayoutChg chg="modSp mod">
          <pc:chgData name="Abbas Kassem" userId="b5422da9-d130-411e-8a14-2c174765e2f3" providerId="ADAL" clId="{EF2E7F16-C695-FC4D-B33A-42767A58678D}" dt="2024-04-23T22:50:09.262" v="3" actId="207"/>
          <pc:sldLayoutMkLst>
            <pc:docMk/>
            <pc:sldMasterMk cId="3327745774" sldId="2147486259"/>
            <pc:sldLayoutMk cId="2986043252" sldId="2147486292"/>
          </pc:sldLayoutMkLst>
        </pc:sldLayoutChg>
      </pc:sldMasterChg>
    </pc:docChg>
  </pc:docChgLst>
  <pc:docChgLst>
    <pc:chgData name="Chantal Rae" userId="a1db561e-73a2-489d-a119-0f73c1c2f06f" providerId="ADAL" clId="{348F7E1D-4C09-430F-8B93-9360CD72DAED}"/>
    <pc:docChg chg="undo custSel addSld delSld modSld sldOrd modMainMaster modSection">
      <pc:chgData name="Chantal Rae" userId="a1db561e-73a2-489d-a119-0f73c1c2f06f" providerId="ADAL" clId="{348F7E1D-4C09-430F-8B93-9360CD72DAED}" dt="2025-05-08T00:50:24.332" v="44" actId="207"/>
      <pc:docMkLst>
        <pc:docMk/>
      </pc:docMkLst>
      <pc:sldChg chg="ord">
        <pc:chgData name="Chantal Rae" userId="a1db561e-73a2-489d-a119-0f73c1c2f06f" providerId="ADAL" clId="{348F7E1D-4C09-430F-8B93-9360CD72DAED}" dt="2025-05-05T11:27:51.927" v="1"/>
        <pc:sldMkLst>
          <pc:docMk/>
          <pc:sldMk cId="1943005461" sldId="1924"/>
        </pc:sldMkLst>
      </pc:sldChg>
      <pc:sldChg chg="modSp modAnim">
        <pc:chgData name="Chantal Rae" userId="a1db561e-73a2-489d-a119-0f73c1c2f06f" providerId="ADAL" clId="{348F7E1D-4C09-430F-8B93-9360CD72DAED}" dt="2025-05-07T08:34:10.184" v="43" actId="1076"/>
        <pc:sldMkLst>
          <pc:docMk/>
          <pc:sldMk cId="3745809902" sldId="1931"/>
        </pc:sldMkLst>
      </pc:sldChg>
      <pc:sldChg chg="modSp mod">
        <pc:chgData name="Chantal Rae" userId="a1db561e-73a2-489d-a119-0f73c1c2f06f" providerId="ADAL" clId="{348F7E1D-4C09-430F-8B93-9360CD72DAED}" dt="2025-05-07T05:46:29.728" v="20" actId="14100"/>
        <pc:sldMkLst>
          <pc:docMk/>
          <pc:sldMk cId="1284749441" sldId="1940"/>
        </pc:sldMkLst>
      </pc:sldChg>
      <pc:sldChg chg="modSp mod">
        <pc:chgData name="Chantal Rae" userId="a1db561e-73a2-489d-a119-0f73c1c2f06f" providerId="ADAL" clId="{348F7E1D-4C09-430F-8B93-9360CD72DAED}" dt="2025-05-05T11:29:34.206" v="4" actId="732"/>
        <pc:sldMkLst>
          <pc:docMk/>
          <pc:sldMk cId="3660583854" sldId="1950"/>
        </pc:sldMkLst>
      </pc:sldChg>
      <pc:sldChg chg="addSp delSp modSp add del mod addAnim delAnim">
        <pc:chgData name="Chantal Rae" userId="a1db561e-73a2-489d-a119-0f73c1c2f06f" providerId="ADAL" clId="{348F7E1D-4C09-430F-8B93-9360CD72DAED}" dt="2025-05-07T06:00:14.732" v="34" actId="47"/>
        <pc:sldMkLst>
          <pc:docMk/>
          <pc:sldMk cId="4032446857" sldId="1958"/>
        </pc:sldMkLst>
      </pc:sldChg>
      <pc:sldMasterChg chg="modSldLayout">
        <pc:chgData name="Chantal Rae" userId="a1db561e-73a2-489d-a119-0f73c1c2f06f" providerId="ADAL" clId="{348F7E1D-4C09-430F-8B93-9360CD72DAED}" dt="2025-05-08T00:50:24.332" v="44" actId="207"/>
        <pc:sldMasterMkLst>
          <pc:docMk/>
          <pc:sldMasterMk cId="1949279857" sldId="2147486242"/>
        </pc:sldMasterMkLst>
        <pc:sldLayoutChg chg="modSp mod">
          <pc:chgData name="Chantal Rae" userId="a1db561e-73a2-489d-a119-0f73c1c2f06f" providerId="ADAL" clId="{348F7E1D-4C09-430F-8B93-9360CD72DAED}" dt="2025-05-08T00:50:24.332" v="44" actId="207"/>
          <pc:sldLayoutMkLst>
            <pc:docMk/>
            <pc:sldMasterMk cId="1949279857" sldId="2147486242"/>
            <pc:sldLayoutMk cId="2352210670" sldId="2147486378"/>
          </pc:sldLayoutMkLst>
        </pc:sldLayoutChg>
      </pc:sldMasterChg>
    </pc:docChg>
  </pc:docChgLst>
  <pc:docChgLst>
    <pc:chgData name="Chantal Rae" userId="a1db561e-73a2-489d-a119-0f73c1c2f06f" providerId="ADAL" clId="{61FACB4E-0661-4FD2-9B8C-034DFFD4D524}"/>
    <pc:docChg chg="custSel modSld modMainMaster">
      <pc:chgData name="Chantal Rae" userId="a1db561e-73a2-489d-a119-0f73c1c2f06f" providerId="ADAL" clId="{61FACB4E-0661-4FD2-9B8C-034DFFD4D524}" dt="2024-10-31T08:42:17.536" v="7" actId="113"/>
      <pc:docMkLst>
        <pc:docMk/>
      </pc:docMkLst>
      <pc:sldChg chg="modSp mod">
        <pc:chgData name="Chantal Rae" userId="a1db561e-73a2-489d-a119-0f73c1c2f06f" providerId="ADAL" clId="{61FACB4E-0661-4FD2-9B8C-034DFFD4D524}" dt="2024-10-31T08:42:17.536" v="7" actId="113"/>
        <pc:sldMkLst>
          <pc:docMk/>
          <pc:sldMk cId="3879241143" sldId="286"/>
        </pc:sldMkLst>
      </pc:sldChg>
      <pc:sldMasterChg chg="modSldLayout">
        <pc:chgData name="Chantal Rae" userId="a1db561e-73a2-489d-a119-0f73c1c2f06f" providerId="ADAL" clId="{61FACB4E-0661-4FD2-9B8C-034DFFD4D524}" dt="2024-10-31T08:42:02.683" v="6"/>
        <pc:sldMasterMkLst>
          <pc:docMk/>
          <pc:sldMasterMk cId="1949279857" sldId="2147486242"/>
        </pc:sldMasterMkLst>
        <pc:sldLayoutChg chg="addSp delSp modSp mod">
          <pc:chgData name="Chantal Rae" userId="a1db561e-73a2-489d-a119-0f73c1c2f06f" providerId="ADAL" clId="{61FACB4E-0661-4FD2-9B8C-034DFFD4D524}" dt="2024-10-31T08:41:39.706" v="1"/>
          <pc:sldLayoutMkLst>
            <pc:docMk/>
            <pc:sldMasterMk cId="1949279857" sldId="2147486242"/>
            <pc:sldLayoutMk cId="1965729630" sldId="2147486243"/>
          </pc:sldLayoutMkLst>
        </pc:sldLayoutChg>
        <pc:sldLayoutChg chg="modSp mod">
          <pc:chgData name="Chantal Rae" userId="a1db561e-73a2-489d-a119-0f73c1c2f06f" providerId="ADAL" clId="{61FACB4E-0661-4FD2-9B8C-034DFFD4D524}" dt="2024-10-31T08:41:58.523" v="5"/>
          <pc:sldLayoutMkLst>
            <pc:docMk/>
            <pc:sldMasterMk cId="1949279857" sldId="2147486242"/>
            <pc:sldLayoutMk cId="2547779372" sldId="2147486244"/>
          </pc:sldLayoutMkLst>
        </pc:sldLayoutChg>
        <pc:sldLayoutChg chg="addSp delSp modSp mod">
          <pc:chgData name="Chantal Rae" userId="a1db561e-73a2-489d-a119-0f73c1c2f06f" providerId="ADAL" clId="{61FACB4E-0661-4FD2-9B8C-034DFFD4D524}" dt="2024-10-31T08:41:42.913" v="3"/>
          <pc:sldLayoutMkLst>
            <pc:docMk/>
            <pc:sldMasterMk cId="1949279857" sldId="2147486242"/>
            <pc:sldLayoutMk cId="1745528124" sldId="2147486245"/>
          </pc:sldLayoutMkLst>
        </pc:sldLayoutChg>
        <pc:sldLayoutChg chg="modSp mod">
          <pc:chgData name="Chantal Rae" userId="a1db561e-73a2-489d-a119-0f73c1c2f06f" providerId="ADAL" clId="{61FACB4E-0661-4FD2-9B8C-034DFFD4D524}" dt="2024-10-31T08:42:02.683" v="6"/>
          <pc:sldLayoutMkLst>
            <pc:docMk/>
            <pc:sldMasterMk cId="1949279857" sldId="2147486242"/>
            <pc:sldLayoutMk cId="3978699125" sldId="2147486246"/>
          </pc:sldLayoutMkLst>
        </pc:sldLayoutChg>
      </pc:sldMasterChg>
    </pc:docChg>
  </pc:docChgLst>
  <pc:docChgLst>
    <pc:chgData name="Sara Hodgson Brown" userId="55abe0ab-6bea-4dc8-9867-e8721f5c6272" providerId="ADAL" clId="{F829EFBB-B63E-4BBE-A816-1516DC29A0B8}"/>
    <pc:docChg chg="modSld modMainMaster">
      <pc:chgData name="Sara Hodgson Brown" userId="55abe0ab-6bea-4dc8-9867-e8721f5c6272" providerId="ADAL" clId="{F829EFBB-B63E-4BBE-A816-1516DC29A0B8}" dt="2025-03-29T08:53:33.373" v="13" actId="1076"/>
      <pc:docMkLst>
        <pc:docMk/>
      </pc:docMkLst>
      <pc:sldMasterChg chg="modSldLayout">
        <pc:chgData name="Sara Hodgson Brown" userId="55abe0ab-6bea-4dc8-9867-e8721f5c6272" providerId="ADAL" clId="{F829EFBB-B63E-4BBE-A816-1516DC29A0B8}" dt="2025-03-29T08:53:13.155" v="9" actId="14826"/>
        <pc:sldMasterMkLst>
          <pc:docMk/>
          <pc:sldMasterMk cId="2543071329" sldId="2147486384"/>
        </pc:sldMasterMkLst>
        <pc:sldLayoutChg chg="modSp mod">
          <pc:chgData name="Sara Hodgson Brown" userId="55abe0ab-6bea-4dc8-9867-e8721f5c6272" providerId="ADAL" clId="{F829EFBB-B63E-4BBE-A816-1516DC29A0B8}" dt="2025-03-29T08:53:13.155" v="9" actId="14826"/>
          <pc:sldLayoutMkLst>
            <pc:docMk/>
            <pc:sldMasterMk cId="2543071329" sldId="2147486384"/>
            <pc:sldLayoutMk cId="3888320065" sldId="2147486405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5557AA28-0B46-D684-3049-71F5D16D9E34}"/>
    <pc:docChg chg="modSld">
      <pc:chgData name="Silea Rive" userId="S::srive@goodtogreatschools.org.au::891173ba-4b43-41f1-bd85-b99557e25871" providerId="AD" clId="Web-{5557AA28-0B46-D684-3049-71F5D16D9E34}" dt="2025-04-29T07:40:25.658" v="1"/>
      <pc:docMkLst>
        <pc:docMk/>
      </pc:docMkLst>
    </pc:docChg>
  </pc:docChgLst>
  <pc:docChgLst>
    <pc:chgData name="Chantal Rae" userId="a1db561e-73a2-489d-a119-0f73c1c2f06f" providerId="ADAL" clId="{42E6B456-88F4-4C95-BBAE-D3E1B2DE15F2}"/>
    <pc:docChg chg="undo custSel modSld">
      <pc:chgData name="Chantal Rae" userId="a1db561e-73a2-489d-a119-0f73c1c2f06f" providerId="ADAL" clId="{42E6B456-88F4-4C95-BBAE-D3E1B2DE15F2}" dt="2024-04-15T07:56:31.545" v="59" actId="20577"/>
      <pc:docMkLst>
        <pc:docMk/>
      </pc:docMkLst>
      <pc:sldChg chg="modSp mod">
        <pc:chgData name="Chantal Rae" userId="a1db561e-73a2-489d-a119-0f73c1c2f06f" providerId="ADAL" clId="{42E6B456-88F4-4C95-BBAE-D3E1B2DE15F2}" dt="2024-04-15T07:56:31.545" v="59" actId="20577"/>
        <pc:sldMkLst>
          <pc:docMk/>
          <pc:sldMk cId="3097061799" sldId="1722"/>
        </pc:sldMkLst>
      </pc:sldChg>
    </pc:docChg>
  </pc:docChgLst>
  <pc:docChgLst>
    <pc:chgData name="Silea Rive" userId="891173ba-4b43-41f1-bd85-b99557e25871" providerId="ADAL" clId="{BD0B5134-B1F1-F440-AE75-0D6E08BAC89F}"/>
    <pc:docChg chg="undo custSel modSld modMainMaster">
      <pc:chgData name="Silea Rive" userId="891173ba-4b43-41f1-bd85-b99557e25871" providerId="ADAL" clId="{BD0B5134-B1F1-F440-AE75-0D6E08BAC89F}" dt="2025-05-07T09:20:19.217" v="243" actId="1076"/>
      <pc:docMkLst>
        <pc:docMk/>
      </pc:docMkLst>
      <pc:sldChg chg="modSp mod modClrScheme chgLayout">
        <pc:chgData name="Silea Rive" userId="891173ba-4b43-41f1-bd85-b99557e25871" providerId="ADAL" clId="{BD0B5134-B1F1-F440-AE75-0D6E08BAC89F}" dt="2025-05-01T10:57:34.729" v="168" actId="700"/>
        <pc:sldMkLst>
          <pc:docMk/>
          <pc:sldMk cId="965851961" sldId="1932"/>
        </pc:sldMkLst>
      </pc:sldChg>
      <pc:sldChg chg="mod modClrScheme chgLayout">
        <pc:chgData name="Silea Rive" userId="891173ba-4b43-41f1-bd85-b99557e25871" providerId="ADAL" clId="{BD0B5134-B1F1-F440-AE75-0D6E08BAC89F}" dt="2025-05-01T10:58:28.350" v="176" actId="700"/>
        <pc:sldMkLst>
          <pc:docMk/>
          <pc:sldMk cId="4279294905" sldId="1936"/>
        </pc:sldMkLst>
      </pc:sldChg>
      <pc:sldChg chg="addSp delSp modSp mod modClrScheme chgLayout">
        <pc:chgData name="Silea Rive" userId="891173ba-4b43-41f1-bd85-b99557e25871" providerId="ADAL" clId="{BD0B5134-B1F1-F440-AE75-0D6E08BAC89F}" dt="2025-05-01T10:51:01.468" v="70" actId="478"/>
        <pc:sldMkLst>
          <pc:docMk/>
          <pc:sldMk cId="1284749441" sldId="1940"/>
        </pc:sldMkLst>
      </pc:sldChg>
      <pc:sldChg chg="modSp mod modClrScheme chgLayout">
        <pc:chgData name="Silea Rive" userId="891173ba-4b43-41f1-bd85-b99557e25871" providerId="ADAL" clId="{BD0B5134-B1F1-F440-AE75-0D6E08BAC89F}" dt="2025-05-01T10:51:46.368" v="74" actId="1076"/>
        <pc:sldMkLst>
          <pc:docMk/>
          <pc:sldMk cId="1050230466" sldId="1942"/>
        </pc:sldMkLst>
      </pc:sldChg>
      <pc:sldChg chg="modSp mod modClrScheme chgLayout">
        <pc:chgData name="Silea Rive" userId="891173ba-4b43-41f1-bd85-b99557e25871" providerId="ADAL" clId="{BD0B5134-B1F1-F440-AE75-0D6E08BAC89F}" dt="2025-05-01T10:52:10.820" v="76" actId="700"/>
        <pc:sldMkLst>
          <pc:docMk/>
          <pc:sldMk cId="1536554166" sldId="1944"/>
        </pc:sldMkLst>
      </pc:sldChg>
      <pc:sldChg chg="modSp mod modClrScheme chgLayout">
        <pc:chgData name="Silea Rive" userId="891173ba-4b43-41f1-bd85-b99557e25871" providerId="ADAL" clId="{BD0B5134-B1F1-F440-AE75-0D6E08BAC89F}" dt="2025-05-01T10:52:16.357" v="77" actId="700"/>
        <pc:sldMkLst>
          <pc:docMk/>
          <pc:sldMk cId="702385721" sldId="1945"/>
        </pc:sldMkLst>
      </pc:sldChg>
      <pc:sldChg chg="modSp mod modClrScheme chgLayout">
        <pc:chgData name="Silea Rive" userId="891173ba-4b43-41f1-bd85-b99557e25871" providerId="ADAL" clId="{BD0B5134-B1F1-F440-AE75-0D6E08BAC89F}" dt="2025-05-01T10:53:09.280" v="90" actId="1076"/>
        <pc:sldMkLst>
          <pc:docMk/>
          <pc:sldMk cId="734824769" sldId="1948"/>
        </pc:sldMkLst>
      </pc:sldChg>
      <pc:sldChg chg="modSp mod modClrScheme chgLayout">
        <pc:chgData name="Silea Rive" userId="891173ba-4b43-41f1-bd85-b99557e25871" providerId="ADAL" clId="{BD0B5134-B1F1-F440-AE75-0D6E08BAC89F}" dt="2025-05-01T10:53:25.692" v="97" actId="1035"/>
        <pc:sldMkLst>
          <pc:docMk/>
          <pc:sldMk cId="4135176054" sldId="1949"/>
        </pc:sldMkLst>
      </pc:sldChg>
      <pc:sldChg chg="modSp mod modClrScheme chgLayout">
        <pc:chgData name="Silea Rive" userId="891173ba-4b43-41f1-bd85-b99557e25871" providerId="ADAL" clId="{BD0B5134-B1F1-F440-AE75-0D6E08BAC89F}" dt="2025-05-01T10:54:55.338" v="111" actId="700"/>
        <pc:sldMkLst>
          <pc:docMk/>
          <pc:sldMk cId="2272244314" sldId="1955"/>
        </pc:sldMkLst>
      </pc:sldChg>
      <pc:sldChg chg="modSp mod modClrScheme chgLayout">
        <pc:chgData name="Silea Rive" userId="891173ba-4b43-41f1-bd85-b99557e25871" providerId="ADAL" clId="{BD0B5134-B1F1-F440-AE75-0D6E08BAC89F}" dt="2025-05-01T10:55:05.459" v="112" actId="700"/>
        <pc:sldMkLst>
          <pc:docMk/>
          <pc:sldMk cId="1014922111" sldId="1956"/>
        </pc:sldMkLst>
      </pc:sldChg>
      <pc:sldChg chg="addSp delSp modSp mod modClrScheme chgLayout">
        <pc:chgData name="Silea Rive" userId="891173ba-4b43-41f1-bd85-b99557e25871" providerId="ADAL" clId="{BD0B5134-B1F1-F440-AE75-0D6E08BAC89F}" dt="2025-05-01T10:57:48.032" v="170" actId="478"/>
        <pc:sldMkLst>
          <pc:docMk/>
          <pc:sldMk cId="2027172933" sldId="1957"/>
        </pc:sldMkLst>
      </pc:sldChg>
      <pc:sldMasterChg chg="modSldLayout">
        <pc:chgData name="Silea Rive" userId="891173ba-4b43-41f1-bd85-b99557e25871" providerId="ADAL" clId="{BD0B5134-B1F1-F440-AE75-0D6E08BAC89F}" dt="2025-05-06T06:58:49.271" v="196" actId="478"/>
        <pc:sldMasterMkLst>
          <pc:docMk/>
          <pc:sldMasterMk cId="2543071329" sldId="2147486384"/>
        </pc:sldMasterMkLst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875039222" sldId="2147486385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310837018" sldId="2147486386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3978453723" sldId="2147486387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868769203" sldId="2147486388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4017896364" sldId="2147486389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3627997952" sldId="2147486391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633772564" sldId="2147486404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3888320065" sldId="2147486405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2956771540" sldId="2147486410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2475240762" sldId="2147486412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2821373907" sldId="2147486414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619877826" sldId="2147486415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444943780" sldId="2147486416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885397770" sldId="2147486417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3411674446" sldId="2147486418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536870085" sldId="2147486419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049717998" sldId="2147486420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506034861" sldId="2147486421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269118443" sldId="2147486432"/>
          </pc:sldLayoutMkLst>
        </pc:sldLayoutChg>
        <pc:sldLayoutChg chg="modSp">
          <pc:chgData name="Silea Rive" userId="891173ba-4b43-41f1-bd85-b99557e25871" providerId="ADAL" clId="{BD0B5134-B1F1-F440-AE75-0D6E08BAC89F}" dt="2025-05-01T08:35:24.765" v="21"/>
          <pc:sldLayoutMkLst>
            <pc:docMk/>
            <pc:sldMasterMk cId="2543071329" sldId="2147486384"/>
            <pc:sldLayoutMk cId="182039976" sldId="2147486434"/>
          </pc:sldLayoutMkLst>
        </pc:sldLayoutChg>
        <pc:sldLayoutChg chg="addSp modSp">
          <pc:chgData name="Silea Rive" userId="891173ba-4b43-41f1-bd85-b99557e25871" providerId="ADAL" clId="{BD0B5134-B1F1-F440-AE75-0D6E08BAC89F}" dt="2025-05-01T10:45:35.640" v="33" actId="767"/>
          <pc:sldLayoutMkLst>
            <pc:docMk/>
            <pc:sldMasterMk cId="2543071329" sldId="2147486384"/>
            <pc:sldLayoutMk cId="3767832622" sldId="2147486449"/>
          </pc:sldLayoutMkLst>
        </pc:sldLayoutChg>
        <pc:sldLayoutChg chg="delSp mod">
          <pc:chgData name="Silea Rive" userId="891173ba-4b43-41f1-bd85-b99557e25871" providerId="ADAL" clId="{BD0B5134-B1F1-F440-AE75-0D6E08BAC89F}" dt="2025-05-01T10:45:29.507" v="32" actId="478"/>
          <pc:sldLayoutMkLst>
            <pc:docMk/>
            <pc:sldMasterMk cId="2543071329" sldId="2147486384"/>
            <pc:sldLayoutMk cId="2768979940" sldId="2147486450"/>
          </pc:sldLayoutMkLst>
        </pc:sldLayoutChg>
        <pc:sldLayoutChg chg="addSp delSp modSp mod">
          <pc:chgData name="Silea Rive" userId="891173ba-4b43-41f1-bd85-b99557e25871" providerId="ADAL" clId="{BD0B5134-B1F1-F440-AE75-0D6E08BAC89F}" dt="2025-05-06T06:58:49.271" v="196" actId="478"/>
          <pc:sldLayoutMkLst>
            <pc:docMk/>
            <pc:sldMasterMk cId="2543071329" sldId="2147486384"/>
            <pc:sldLayoutMk cId="2847695867" sldId="2147486453"/>
          </pc:sldLayoutMkLst>
        </pc:sldLayoutChg>
      </pc:sldMasterChg>
    </pc:docChg>
  </pc:docChgLst>
  <pc:docChgLst>
    <pc:chgData name="Jane Emperado" userId="f11f2e2c-abe5-457b-8efd-db449d0a0879" providerId="ADAL" clId="{14D4B294-9766-4257-9199-B29AEA578677}"/>
    <pc:docChg chg="custSel modSld modMainMaster">
      <pc:chgData name="Jane Emperado" userId="f11f2e2c-abe5-457b-8efd-db449d0a0879" providerId="ADAL" clId="{14D4B294-9766-4257-9199-B29AEA578677}" dt="2024-12-24T14:13:43.563" v="23"/>
      <pc:docMkLst>
        <pc:docMk/>
      </pc:docMkLst>
      <pc:sldChg chg="delSp mod">
        <pc:chgData name="Jane Emperado" userId="f11f2e2c-abe5-457b-8efd-db449d0a0879" providerId="ADAL" clId="{14D4B294-9766-4257-9199-B29AEA578677}" dt="2024-12-24T13:59:07.099" v="7" actId="478"/>
        <pc:sldMkLst>
          <pc:docMk/>
          <pc:sldMk cId="3693335688" sldId="276"/>
        </pc:sldMkLst>
      </pc:sldChg>
      <pc:sldChg chg="modSp">
        <pc:chgData name="Jane Emperado" userId="f11f2e2c-abe5-457b-8efd-db449d0a0879" providerId="ADAL" clId="{14D4B294-9766-4257-9199-B29AEA578677}" dt="2024-12-24T14:01:43.396" v="12" actId="14826"/>
        <pc:sldMkLst>
          <pc:docMk/>
          <pc:sldMk cId="3812399399" sldId="1875"/>
        </pc:sldMkLst>
      </pc:sldChg>
    </pc:docChg>
  </pc:docChgLst>
  <pc:docChgLst>
    <pc:chgData name="Silea Rive" userId="S::srive@goodtogreatschools.org.au::891173ba-4b43-41f1-bd85-b99557e25871" providerId="AD" clId="Web-{9EB9A1E7-349B-2A94-A772-DDC4F34FD02A}"/>
    <pc:docChg chg="delSld modSld modSection">
      <pc:chgData name="Silea Rive" userId="S::srive@goodtogreatschools.org.au::891173ba-4b43-41f1-bd85-b99557e25871" providerId="AD" clId="Web-{9EB9A1E7-349B-2A94-A772-DDC4F34FD02A}" dt="2025-04-22T19:06:39.589" v="161"/>
      <pc:docMkLst>
        <pc:docMk/>
      </pc:docMkLst>
      <pc:sldChg chg="modNotes">
        <pc:chgData name="Silea Rive" userId="S::srive@goodtogreatschools.org.au::891173ba-4b43-41f1-bd85-b99557e25871" providerId="AD" clId="Web-{9EB9A1E7-349B-2A94-A772-DDC4F34FD02A}" dt="2025-04-22T19:04:44.335" v="149"/>
        <pc:sldMkLst>
          <pc:docMk/>
          <pc:sldMk cId="4080784745" sldId="1921"/>
        </pc:sldMkLst>
      </pc:sldChg>
      <pc:sldChg chg="modSp">
        <pc:chgData name="Silea Rive" userId="S::srive@goodtogreatschools.org.au::891173ba-4b43-41f1-bd85-b99557e25871" providerId="AD" clId="Web-{9EB9A1E7-349B-2A94-A772-DDC4F34FD02A}" dt="2025-04-22T18:55:50.496" v="40" actId="20577"/>
        <pc:sldMkLst>
          <pc:docMk/>
          <pc:sldMk cId="1943005461" sldId="1924"/>
        </pc:sldMkLst>
      </pc:sldChg>
      <pc:sldChg chg="modNotes">
        <pc:chgData name="Silea Rive" userId="S::srive@goodtogreatschools.org.au::891173ba-4b43-41f1-bd85-b99557e25871" providerId="AD" clId="Web-{9EB9A1E7-349B-2A94-A772-DDC4F34FD02A}" dt="2025-04-22T19:03:13.036" v="78"/>
        <pc:sldMkLst>
          <pc:docMk/>
          <pc:sldMk cId="308585060" sldId="1929"/>
        </pc:sldMkLst>
      </pc:sldChg>
      <pc:sldChg chg="modNotes">
        <pc:chgData name="Silea Rive" userId="S::srive@goodtogreatschools.org.au::891173ba-4b43-41f1-bd85-b99557e25871" providerId="AD" clId="Web-{9EB9A1E7-349B-2A94-A772-DDC4F34FD02A}" dt="2025-04-22T19:05:41.946" v="151"/>
        <pc:sldMkLst>
          <pc:docMk/>
          <pc:sldMk cId="792613826" sldId="1933"/>
        </pc:sldMkLst>
      </pc:sldChg>
      <pc:sldChg chg="addSp delSp modSp">
        <pc:chgData name="Silea Rive" userId="S::srive@goodtogreatschools.org.au::891173ba-4b43-41f1-bd85-b99557e25871" providerId="AD" clId="Web-{9EB9A1E7-349B-2A94-A772-DDC4F34FD02A}" dt="2025-04-22T19:06:39.589" v="161"/>
        <pc:sldMkLst>
          <pc:docMk/>
          <pc:sldMk cId="608118071" sldId="1935"/>
        </pc:sldMkLst>
      </pc:sldChg>
      <pc:sldChg chg="addSp delSp modSp">
        <pc:chgData name="Silea Rive" userId="S::srive@goodtogreatschools.org.au::891173ba-4b43-41f1-bd85-b99557e25871" providerId="AD" clId="Web-{9EB9A1E7-349B-2A94-A772-DDC4F34FD02A}" dt="2025-04-22T19:06:35.683" v="160"/>
        <pc:sldMkLst>
          <pc:docMk/>
          <pc:sldMk cId="4260781832" sldId="1937"/>
        </pc:sldMkLst>
      </pc:sldChg>
      <pc:sldChg chg="modNotes">
        <pc:chgData name="Silea Rive" userId="S::srive@goodtogreatschools.org.au::891173ba-4b43-41f1-bd85-b99557e25871" providerId="AD" clId="Web-{9EB9A1E7-349B-2A94-A772-DDC4F34FD02A}" dt="2025-04-22T18:58:55.625" v="59"/>
        <pc:sldMkLst>
          <pc:docMk/>
          <pc:sldMk cId="702385721" sldId="1945"/>
        </pc:sldMkLst>
      </pc:sldChg>
      <pc:sldChg chg="modSp">
        <pc:chgData name="Silea Rive" userId="S::srive@goodtogreatschools.org.au::891173ba-4b43-41f1-bd85-b99557e25871" providerId="AD" clId="Web-{9EB9A1E7-349B-2A94-A772-DDC4F34FD02A}" dt="2025-04-22T19:02:41.504" v="60" actId="20577"/>
        <pc:sldMkLst>
          <pc:docMk/>
          <pc:sldMk cId="3678674667" sldId="1952"/>
        </pc:sldMkLst>
      </pc:sldChg>
      <pc:sldChg chg="modNotes">
        <pc:chgData name="Silea Rive" userId="S::srive@goodtogreatschools.org.au::891173ba-4b43-41f1-bd85-b99557e25871" providerId="AD" clId="Web-{9EB9A1E7-349B-2A94-A772-DDC4F34FD02A}" dt="2025-04-22T19:03:25.630" v="93"/>
        <pc:sldMkLst>
          <pc:docMk/>
          <pc:sldMk cId="2272244314" sldId="1955"/>
        </pc:sldMkLst>
      </pc:sldChg>
      <pc:sldChg chg="modNotes">
        <pc:chgData name="Silea Rive" userId="S::srive@goodtogreatschools.org.au::891173ba-4b43-41f1-bd85-b99557e25871" providerId="AD" clId="Web-{9EB9A1E7-349B-2A94-A772-DDC4F34FD02A}" dt="2025-04-22T19:03:55.209" v="126"/>
        <pc:sldMkLst>
          <pc:docMk/>
          <pc:sldMk cId="1014922111" sldId="1956"/>
        </pc:sldMkLst>
      </pc:sldChg>
      <pc:sldChg chg="del">
        <pc:chgData name="Silea Rive" userId="S::srive@goodtogreatschools.org.au::891173ba-4b43-41f1-bd85-b99557e25871" providerId="AD" clId="Web-{9EB9A1E7-349B-2A94-A772-DDC4F34FD02A}" dt="2025-04-22T19:03:35.568" v="94"/>
        <pc:sldMkLst>
          <pc:docMk/>
          <pc:sldMk cId="2510705024" sldId="1958"/>
        </pc:sldMkLst>
      </pc:sldChg>
    </pc:docChg>
  </pc:docChgLst>
  <pc:docChgLst>
    <pc:chgData name="Silea Rive" userId="S::srive@goodtogreatschools.org.au::891173ba-4b43-41f1-bd85-b99557e25871" providerId="AD" clId="Web-{FF131CEA-7CF7-09A7-2517-F3613B6CE0D6}"/>
    <pc:docChg chg="modSld">
      <pc:chgData name="Silea Rive" userId="S::srive@goodtogreatschools.org.au::891173ba-4b43-41f1-bd85-b99557e25871" providerId="AD" clId="Web-{FF131CEA-7CF7-09A7-2517-F3613B6CE0D6}" dt="2025-04-02T09:25:50.756" v="180"/>
      <pc:docMkLst>
        <pc:docMk/>
      </pc:docMkLst>
      <pc:sldChg chg="modSp modNotes">
        <pc:chgData name="Silea Rive" userId="S::srive@goodtogreatschools.org.au::891173ba-4b43-41f1-bd85-b99557e25871" providerId="AD" clId="Web-{FF131CEA-7CF7-09A7-2517-F3613B6CE0D6}" dt="2025-04-02T09:25:50.756" v="180"/>
        <pc:sldMkLst>
          <pc:docMk/>
          <pc:sldMk cId="308585060" sldId="1929"/>
        </pc:sldMkLst>
      </pc:sldChg>
      <pc:sldChg chg="modNotes">
        <pc:chgData name="Silea Rive" userId="S::srive@goodtogreatschools.org.au::891173ba-4b43-41f1-bd85-b99557e25871" providerId="AD" clId="Web-{FF131CEA-7CF7-09A7-2517-F3613B6CE0D6}" dt="2025-04-02T07:33:16.525" v="2"/>
        <pc:sldMkLst>
          <pc:docMk/>
          <pc:sldMk cId="318957682" sldId="1941"/>
        </pc:sldMkLst>
      </pc:sldChg>
    </pc:docChg>
  </pc:docChgLst>
  <pc:docChgLst>
    <pc:chgData name="Abbas Kassem" userId="S::akassem@goodtogreatschools.org.au::b5422da9-d130-411e-8a14-2c174765e2f3" providerId="AD" clId="Web-{E8345944-3EB5-4F2C-ABDA-895890B8FBBB}"/>
    <pc:docChg chg="modSld">
      <pc:chgData name="Abbas Kassem" userId="S::akassem@goodtogreatschools.org.au::b5422da9-d130-411e-8a14-2c174765e2f3" providerId="AD" clId="Web-{E8345944-3EB5-4F2C-ABDA-895890B8FBBB}" dt="2023-07-26T00:36:26.333" v="7"/>
      <pc:docMkLst>
        <pc:docMk/>
      </pc:docMkLst>
      <pc:sldChg chg="modSp">
        <pc:chgData name="Abbas Kassem" userId="S::akassem@goodtogreatschools.org.au::b5422da9-d130-411e-8a14-2c174765e2f3" providerId="AD" clId="Web-{E8345944-3EB5-4F2C-ABDA-895890B8FBBB}" dt="2023-07-26T00:35:43.158" v="0" actId="1076"/>
        <pc:sldMkLst>
          <pc:docMk/>
          <pc:sldMk cId="649154963" sldId="268"/>
        </pc:sldMkLst>
      </pc:sldChg>
      <pc:sldChg chg="delSp modSp">
        <pc:chgData name="Abbas Kassem" userId="S::akassem@goodtogreatschools.org.au::b5422da9-d130-411e-8a14-2c174765e2f3" providerId="AD" clId="Web-{E8345944-3EB5-4F2C-ABDA-895890B8FBBB}" dt="2023-07-26T00:36:26.333" v="7"/>
        <pc:sldMkLst>
          <pc:docMk/>
          <pc:sldMk cId="3213303684" sldId="350"/>
        </pc:sldMkLst>
      </pc:sldChg>
    </pc:docChg>
  </pc:docChgLst>
  <pc:docChgLst>
    <pc:chgData name="Silea Rive" userId="S::srive@goodtogreatschools.org.au::891173ba-4b43-41f1-bd85-b99557e25871" providerId="AD" clId="Web-{7C220DE5-1ABF-4B27-A3AD-C85C7DCF402C}"/>
    <pc:docChg chg="modSld">
      <pc:chgData name="Silea Rive" userId="S::srive@goodtogreatschools.org.au::891173ba-4b43-41f1-bd85-b99557e25871" providerId="AD" clId="Web-{7C220DE5-1ABF-4B27-A3AD-C85C7DCF402C}" dt="2025-04-29T07:29:10.935" v="2"/>
      <pc:docMkLst>
        <pc:docMk/>
      </pc:docMkLst>
      <pc:sldChg chg="addSp delSp modSp">
        <pc:chgData name="Silea Rive" userId="S::srive@goodtogreatschools.org.au::891173ba-4b43-41f1-bd85-b99557e25871" providerId="AD" clId="Web-{7C220DE5-1ABF-4B27-A3AD-C85C7DCF402C}" dt="2025-04-29T07:29:10.935" v="2"/>
        <pc:sldMkLst>
          <pc:docMk/>
          <pc:sldMk cId="2467390236" sldId="1919"/>
        </pc:sldMkLst>
      </pc:sldChg>
    </pc:docChg>
  </pc:docChgLst>
  <pc:docChgLst>
    <pc:chgData name="Bernard Fernando" userId="b283a9a7-e571-4974-a0d3-6db1e4666c62" providerId="ADAL" clId="{F90013B6-BDD2-4330-B5ED-003C9FD8914B}"/>
    <pc:docChg chg="undo custSel addSld delSld modSld modSection">
      <pc:chgData name="Bernard Fernando" userId="b283a9a7-e571-4974-a0d3-6db1e4666c62" providerId="ADAL" clId="{F90013B6-BDD2-4330-B5ED-003C9FD8914B}" dt="2025-02-25T00:57:30.493" v="15" actId="47"/>
      <pc:docMkLst>
        <pc:docMk/>
      </pc:docMkLst>
      <pc:sldChg chg="addSp delSp modSp add del mod modClrScheme chgLayout">
        <pc:chgData name="Bernard Fernando" userId="b283a9a7-e571-4974-a0d3-6db1e4666c62" providerId="ADAL" clId="{F90013B6-BDD2-4330-B5ED-003C9FD8914B}" dt="2025-02-25T00:57:29.484" v="14" actId="47"/>
        <pc:sldMkLst>
          <pc:docMk/>
          <pc:sldMk cId="3734556234" sldId="1912"/>
        </pc:sldMkLst>
      </pc:sldChg>
      <pc:sldChg chg="addSp delSp modSp del mod modClrScheme chgLayout">
        <pc:chgData name="Bernard Fernando" userId="b283a9a7-e571-4974-a0d3-6db1e4666c62" providerId="ADAL" clId="{F90013B6-BDD2-4330-B5ED-003C9FD8914B}" dt="2025-02-25T00:57:30.493" v="15" actId="47"/>
        <pc:sldMkLst>
          <pc:docMk/>
          <pc:sldMk cId="3560277470" sldId="1914"/>
        </pc:sldMkLst>
      </pc:sldChg>
    </pc:docChg>
  </pc:docChgLst>
  <pc:docChgLst>
    <pc:chgData name="Silea Rive" userId="S::srive@goodtogreatschools.org.au::891173ba-4b43-41f1-bd85-b99557e25871" providerId="AD" clId="Web-{E1F322DD-DEAB-7482-09DF-A3424E6C8D78}"/>
    <pc:docChg chg="delSld modSld modSection">
      <pc:chgData name="Silea Rive" userId="S::srive@goodtogreatschools.org.au::891173ba-4b43-41f1-bd85-b99557e25871" providerId="AD" clId="Web-{E1F322DD-DEAB-7482-09DF-A3424E6C8D78}" dt="2025-07-25T05:57:50.009" v="5"/>
      <pc:docMkLst>
        <pc:docMk/>
      </pc:docMkLst>
      <pc:sldChg chg="del">
        <pc:chgData name="Silea Rive" userId="S::srive@goodtogreatschools.org.au::891173ba-4b43-41f1-bd85-b99557e25871" providerId="AD" clId="Web-{E1F322DD-DEAB-7482-09DF-A3424E6C8D78}" dt="2025-07-25T05:57:18.087" v="3"/>
        <pc:sldMkLst>
          <pc:docMk/>
          <pc:sldMk cId="3745809902" sldId="1931"/>
        </pc:sldMkLst>
      </pc:sldChg>
      <pc:sldChg chg="del">
        <pc:chgData name="Silea Rive" userId="S::srive@goodtogreatschools.org.au::891173ba-4b43-41f1-bd85-b99557e25871" providerId="AD" clId="Web-{E1F322DD-DEAB-7482-09DF-A3424E6C8D78}" dt="2025-07-25T05:57:16.509" v="1"/>
        <pc:sldMkLst>
          <pc:docMk/>
          <pc:sldMk cId="965851961" sldId="1932"/>
        </pc:sldMkLst>
      </pc:sldChg>
      <pc:sldChg chg="del">
        <pc:chgData name="Silea Rive" userId="S::srive@goodtogreatschools.org.au::891173ba-4b43-41f1-bd85-b99557e25871" providerId="AD" clId="Web-{E1F322DD-DEAB-7482-09DF-A3424E6C8D78}" dt="2025-07-25T05:57:13.618" v="0"/>
        <pc:sldMkLst>
          <pc:docMk/>
          <pc:sldMk cId="792613826" sldId="1933"/>
        </pc:sldMkLst>
      </pc:sldChg>
      <pc:sldChg chg="del">
        <pc:chgData name="Silea Rive" userId="S::srive@goodtogreatschools.org.au::891173ba-4b43-41f1-bd85-b99557e25871" providerId="AD" clId="Web-{E1F322DD-DEAB-7482-09DF-A3424E6C8D78}" dt="2025-07-25T05:57:17.493" v="2"/>
        <pc:sldMkLst>
          <pc:docMk/>
          <pc:sldMk cId="2027172933" sldId="1957"/>
        </pc:sldMkLst>
      </pc:sldChg>
      <pc:sldChg chg="delSp modSp">
        <pc:chgData name="Silea Rive" userId="S::srive@goodtogreatschools.org.au::891173ba-4b43-41f1-bd85-b99557e25871" providerId="AD" clId="Web-{E1F322DD-DEAB-7482-09DF-A3424E6C8D78}" dt="2025-07-25T05:57:50.009" v="5"/>
        <pc:sldMkLst>
          <pc:docMk/>
          <pc:sldMk cId="1952986707" sldId="1976"/>
        </pc:sldMkLst>
      </pc:sldChg>
    </pc:docChg>
  </pc:docChgLst>
  <pc:docChgLst>
    <pc:chgData name="Jane Emperado" userId="f11f2e2c-abe5-457b-8efd-db449d0a0879" providerId="ADAL" clId="{3204D42B-66DE-4D5F-902C-EE8EBA14C56D}"/>
    <pc:docChg chg="custSel modSld">
      <pc:chgData name="Jane Emperado" userId="f11f2e2c-abe5-457b-8efd-db449d0a0879" providerId="ADAL" clId="{3204D42B-66DE-4D5F-902C-EE8EBA14C56D}" dt="2024-04-29T07:43:55.452" v="1" actId="478"/>
      <pc:docMkLst>
        <pc:docMk/>
      </pc:docMkLst>
      <pc:sldChg chg="addSp delSp modSp mod">
        <pc:chgData name="Jane Emperado" userId="f11f2e2c-abe5-457b-8efd-db449d0a0879" providerId="ADAL" clId="{3204D42B-66DE-4D5F-902C-EE8EBA14C56D}" dt="2024-04-29T07:43:55.452" v="1" actId="478"/>
        <pc:sldMkLst>
          <pc:docMk/>
          <pc:sldMk cId="3831091944" sldId="1788"/>
        </pc:sldMkLst>
      </pc:sldChg>
    </pc:docChg>
  </pc:docChgLst>
  <pc:docChgLst>
    <pc:chgData name="Chantal Rae" userId="a1db561e-73a2-489d-a119-0f73c1c2f06f" providerId="ADAL" clId="{D6A718E7-E72D-413C-8B29-25621E949506}"/>
    <pc:docChg chg="">
      <pc:chgData name="Chantal Rae" userId="a1db561e-73a2-489d-a119-0f73c1c2f06f" providerId="ADAL" clId="{D6A718E7-E72D-413C-8B29-25621E949506}" dt="2024-06-20T01:34:35.606" v="0"/>
      <pc:docMkLst>
        <pc:docMk/>
      </pc:docMkLst>
      <pc:sldChg chg="addCm">
        <pc:chgData name="Chantal Rae" userId="a1db561e-73a2-489d-a119-0f73c1c2f06f" providerId="ADAL" clId="{D6A718E7-E72D-413C-8B29-25621E949506}" dt="2024-06-20T01:34:35.606" v="0"/>
        <pc:sldMkLst>
          <pc:docMk/>
          <pc:sldMk cId="178067769" sldId="281"/>
        </pc:sldMkLst>
      </pc:sldChg>
    </pc:docChg>
  </pc:docChgLst>
  <pc:docChgLst>
    <pc:chgData name="Bernard Fernando" userId="b283a9a7-e571-4974-a0d3-6db1e4666c62" providerId="ADAL" clId="{7D15BA7B-2B17-484A-A9A1-B63AE6B4A415}"/>
    <pc:docChg chg="undo redo custSel modMainMaster">
      <pc:chgData name="Bernard Fernando" userId="b283a9a7-e571-4974-a0d3-6db1e4666c62" providerId="ADAL" clId="{7D15BA7B-2B17-484A-A9A1-B63AE6B4A415}" dt="2025-03-21T17:26:14.095" v="13"/>
      <pc:docMkLst>
        <pc:docMk/>
      </pc:docMkLst>
      <pc:sldMasterChg chg="modSldLayout">
        <pc:chgData name="Bernard Fernando" userId="b283a9a7-e571-4974-a0d3-6db1e4666c62" providerId="ADAL" clId="{7D15BA7B-2B17-484A-A9A1-B63AE6B4A415}" dt="2025-03-21T17:26:12.031" v="11"/>
        <pc:sldMasterMkLst>
          <pc:docMk/>
          <pc:sldMasterMk cId="1949279857" sldId="2147486242"/>
        </pc:sldMasterMkLst>
        <pc:sldLayoutChg chg="modSp mod">
          <pc:chgData name="Bernard Fernando" userId="b283a9a7-e571-4974-a0d3-6db1e4666c62" providerId="ADAL" clId="{7D15BA7B-2B17-484A-A9A1-B63AE6B4A415}" dt="2025-03-21T17:26:12.031" v="11"/>
          <pc:sldLayoutMkLst>
            <pc:docMk/>
            <pc:sldMasterMk cId="1949279857" sldId="2147486242"/>
            <pc:sldLayoutMk cId="2352210670" sldId="2147486378"/>
          </pc:sldLayoutMkLst>
        </pc:sldLayoutChg>
        <pc:sldLayoutChg chg="addSp delSp modSp mod">
          <pc:chgData name="Bernard Fernando" userId="b283a9a7-e571-4974-a0d3-6db1e4666c62" providerId="ADAL" clId="{7D15BA7B-2B17-484A-A9A1-B63AE6B4A415}" dt="2025-03-21T17:25:58.700" v="9" actId="108"/>
          <pc:sldLayoutMkLst>
            <pc:docMk/>
            <pc:sldMasterMk cId="1949279857" sldId="2147486242"/>
            <pc:sldLayoutMk cId="3323440882" sldId="2147486383"/>
          </pc:sldLayoutMkLst>
        </pc:sldLayoutChg>
      </pc:sldMasterChg>
      <pc:sldMasterChg chg="modSp mod">
        <pc:chgData name="Bernard Fernando" userId="b283a9a7-e571-4974-a0d3-6db1e4666c62" providerId="ADAL" clId="{7D15BA7B-2B17-484A-A9A1-B63AE6B4A415}" dt="2025-03-21T17:26:14.095" v="13"/>
        <pc:sldMasterMkLst>
          <pc:docMk/>
          <pc:sldMasterMk cId="2543071329" sldId="2147486384"/>
        </pc:sldMasterMkLst>
      </pc:sldMasterChg>
    </pc:docChg>
  </pc:docChgLst>
  <pc:docChgLst>
    <pc:chgData name="Silea Rive" userId="S::srive@goodtogreatschools.org.au::891173ba-4b43-41f1-bd85-b99557e25871" providerId="AD" clId="Web-{CFAA631F-3F83-EE2C-19B0-E16E051F517A}"/>
    <pc:docChg chg="addSld delSld modSld modSection">
      <pc:chgData name="Silea Rive" userId="S::srive@goodtogreatschools.org.au::891173ba-4b43-41f1-bd85-b99557e25871" providerId="AD" clId="Web-{CFAA631F-3F83-EE2C-19B0-E16E051F517A}" dt="2025-03-27T08:48:30.193" v="118"/>
      <pc:docMkLst>
        <pc:docMk/>
      </pc:docMkLst>
      <pc:sldChg chg="del">
        <pc:chgData name="Silea Rive" userId="S::srive@goodtogreatschools.org.au::891173ba-4b43-41f1-bd85-b99557e25871" providerId="AD" clId="Web-{CFAA631F-3F83-EE2C-19B0-E16E051F517A}" dt="2025-03-27T08:46:59.815" v="16"/>
        <pc:sldMkLst>
          <pc:docMk/>
          <pc:sldMk cId="3713251053" sldId="1884"/>
        </pc:sldMkLst>
      </pc:sldChg>
      <pc:sldChg chg="del">
        <pc:chgData name="Silea Rive" userId="S::srive@goodtogreatschools.org.au::891173ba-4b43-41f1-bd85-b99557e25871" providerId="AD" clId="Web-{CFAA631F-3F83-EE2C-19B0-E16E051F517A}" dt="2025-03-27T08:47:00.097" v="17"/>
        <pc:sldMkLst>
          <pc:docMk/>
          <pc:sldMk cId="3665375356" sldId="1885"/>
        </pc:sldMkLst>
      </pc:sldChg>
      <pc:sldChg chg="del">
        <pc:chgData name="Silea Rive" userId="S::srive@goodtogreatschools.org.au::891173ba-4b43-41f1-bd85-b99557e25871" providerId="AD" clId="Web-{CFAA631F-3F83-EE2C-19B0-E16E051F517A}" dt="2025-03-27T08:47:00.706" v="18"/>
        <pc:sldMkLst>
          <pc:docMk/>
          <pc:sldMk cId="3207880064" sldId="1886"/>
        </pc:sldMkLst>
      </pc:sldChg>
      <pc:sldChg chg="modSp">
        <pc:chgData name="Silea Rive" userId="S::srive@goodtogreatschools.org.au::891173ba-4b43-41f1-bd85-b99557e25871" providerId="AD" clId="Web-{CFAA631F-3F83-EE2C-19B0-E16E051F517A}" dt="2025-03-27T08:44:34.499" v="14" actId="20577"/>
        <pc:sldMkLst>
          <pc:docMk/>
          <pc:sldMk cId="2669557169" sldId="1913"/>
        </pc:sldMkLst>
      </pc:sldChg>
      <pc:sldChg chg="modSp modNotes">
        <pc:chgData name="Silea Rive" userId="S::srive@goodtogreatschools.org.au::891173ba-4b43-41f1-bd85-b99557e25871" providerId="AD" clId="Web-{CFAA631F-3F83-EE2C-19B0-E16E051F517A}" dt="2025-03-27T08:48:22.614" v="117"/>
        <pc:sldMkLst>
          <pc:docMk/>
          <pc:sldMk cId="2130184792" sldId="1923"/>
        </pc:sldMkLst>
      </pc:sldChg>
      <pc:sldChg chg="delSp modSp modNotes">
        <pc:chgData name="Silea Rive" userId="S::srive@goodtogreatschools.org.au::891173ba-4b43-41f1-bd85-b99557e25871" providerId="AD" clId="Web-{CFAA631F-3F83-EE2C-19B0-E16E051F517A}" dt="2025-03-27T08:47:57.207" v="72"/>
        <pc:sldMkLst>
          <pc:docMk/>
          <pc:sldMk cId="1943005461" sldId="1924"/>
        </pc:sldMkLst>
      </pc:sldChg>
      <pc:sldChg chg="new">
        <pc:chgData name="Silea Rive" userId="S::srive@goodtogreatschools.org.au::891173ba-4b43-41f1-bd85-b99557e25871" providerId="AD" clId="Web-{CFAA631F-3F83-EE2C-19B0-E16E051F517A}" dt="2025-03-27T08:48:30.193" v="118"/>
        <pc:sldMkLst>
          <pc:docMk/>
          <pc:sldMk cId="729481850" sldId="1939"/>
        </pc:sldMkLst>
      </pc:sldChg>
      <pc:sldChg chg="del">
        <pc:chgData name="Silea Rive" userId="S::srive@goodtogreatschools.org.au::891173ba-4b43-41f1-bd85-b99557e25871" providerId="AD" clId="Web-{CFAA631F-3F83-EE2C-19B0-E16E051F517A}" dt="2025-03-27T08:46:59.175" v="15"/>
        <pc:sldMkLst>
          <pc:docMk/>
          <pc:sldMk cId="1948628041" sldId="1939"/>
        </pc:sldMkLst>
      </pc:sldChg>
    </pc:docChg>
  </pc:docChgLst>
  <pc:docChgLst>
    <pc:chgData name="Silea Rive" userId="S::srive@goodtogreatschools.org.au::891173ba-4b43-41f1-bd85-b99557e25871" providerId="AD" clId="Web-{82890A4F-1EA2-A5B6-9C99-FC1D123C6D0B}"/>
    <pc:docChg chg="modSld">
      <pc:chgData name="Silea Rive" userId="S::srive@goodtogreatschools.org.au::891173ba-4b43-41f1-bd85-b99557e25871" providerId="AD" clId="Web-{82890A4F-1EA2-A5B6-9C99-FC1D123C6D0B}" dt="2025-07-26T08:28:49.642" v="7"/>
      <pc:docMkLst>
        <pc:docMk/>
      </pc:docMkLst>
      <pc:sldChg chg="delAnim">
        <pc:chgData name="Silea Rive" userId="S::srive@goodtogreatschools.org.au::891173ba-4b43-41f1-bd85-b99557e25871" providerId="AD" clId="Web-{82890A4F-1EA2-A5B6-9C99-FC1D123C6D0B}" dt="2025-07-26T08:27:44.063" v="0"/>
        <pc:sldMkLst>
          <pc:docMk/>
          <pc:sldMk cId="3660583854" sldId="1950"/>
        </pc:sldMkLst>
      </pc:sldChg>
      <pc:sldChg chg="addSp delSp mod delAnim modShow">
        <pc:chgData name="Silea Rive" userId="S::srive@goodtogreatschools.org.au::891173ba-4b43-41f1-bd85-b99557e25871" providerId="AD" clId="Web-{82890A4F-1EA2-A5B6-9C99-FC1D123C6D0B}" dt="2025-07-26T08:28:49.642" v="7"/>
        <pc:sldMkLst>
          <pc:docMk/>
          <pc:sldMk cId="3415121957" sldId="1960"/>
        </pc:sldMkLst>
      </pc:sldChg>
    </pc:docChg>
  </pc:docChgLst>
  <pc:docChgLst>
    <pc:chgData name="Abbas Kassem" userId="b5422da9-d130-411e-8a14-2c174765e2f3" providerId="ADAL" clId="{E0B55667-736B-3C4B-A239-E15D3A539A86}"/>
    <pc:docChg chg="undo custSel addSld delSld modSld addMainMaster delMainMaster modMainMaster">
      <pc:chgData name="Abbas Kassem" userId="b5422da9-d130-411e-8a14-2c174765e2f3" providerId="ADAL" clId="{E0B55667-736B-3C4B-A239-E15D3A539A86}" dt="2024-05-02T05:49:00.310" v="521" actId="13926"/>
      <pc:docMkLst>
        <pc:docMk/>
      </pc:docMkLst>
      <pc:sldChg chg="addSp delSp modSp mod">
        <pc:chgData name="Abbas Kassem" userId="b5422da9-d130-411e-8a14-2c174765e2f3" providerId="ADAL" clId="{E0B55667-736B-3C4B-A239-E15D3A539A86}" dt="2024-04-23T23:11:24.692" v="65" actId="20577"/>
        <pc:sldMkLst>
          <pc:docMk/>
          <pc:sldMk cId="3213303684" sldId="350"/>
        </pc:sldMkLst>
      </pc:sldChg>
      <pc:sldChg chg="addSp modSp mod">
        <pc:chgData name="Abbas Kassem" userId="b5422da9-d130-411e-8a14-2c174765e2f3" providerId="ADAL" clId="{E0B55667-736B-3C4B-A239-E15D3A539A86}" dt="2024-04-23T23:12:10.471" v="75" actId="164"/>
        <pc:sldMkLst>
          <pc:docMk/>
          <pc:sldMk cId="2545225003" sldId="351"/>
        </pc:sldMkLst>
      </pc:sldChg>
      <pc:sldChg chg="addSp delSp modSp mod">
        <pc:chgData name="Abbas Kassem" userId="b5422da9-d130-411e-8a14-2c174765e2f3" providerId="ADAL" clId="{E0B55667-736B-3C4B-A239-E15D3A539A86}" dt="2024-05-02T05:47:49.666" v="511" actId="21"/>
        <pc:sldMkLst>
          <pc:docMk/>
          <pc:sldMk cId="1512787495" sldId="588"/>
        </pc:sldMkLst>
      </pc:sldChg>
      <pc:sldChg chg="modSp mod">
        <pc:chgData name="Abbas Kassem" userId="b5422da9-d130-411e-8a14-2c174765e2f3" providerId="ADAL" clId="{E0B55667-736B-3C4B-A239-E15D3A539A86}" dt="2024-04-23T23:16:07.015" v="176" actId="2711"/>
        <pc:sldMkLst>
          <pc:docMk/>
          <pc:sldMk cId="2994849640" sldId="590"/>
        </pc:sldMkLst>
      </pc:sldChg>
      <pc:sldChg chg="addSp delSp modSp mod">
        <pc:chgData name="Abbas Kassem" userId="b5422da9-d130-411e-8a14-2c174765e2f3" providerId="ADAL" clId="{E0B55667-736B-3C4B-A239-E15D3A539A86}" dt="2024-04-23T23:12:29.460" v="97" actId="20577"/>
        <pc:sldMkLst>
          <pc:docMk/>
          <pc:sldMk cId="2476209255" sldId="600"/>
        </pc:sldMkLst>
      </pc:sldChg>
      <pc:sldChg chg="modSp mod">
        <pc:chgData name="Abbas Kassem" userId="b5422da9-d130-411e-8a14-2c174765e2f3" providerId="ADAL" clId="{E0B55667-736B-3C4B-A239-E15D3A539A86}" dt="2024-04-23T23:15:32.485" v="165" actId="1076"/>
        <pc:sldMkLst>
          <pc:docMk/>
          <pc:sldMk cId="2469376710" sldId="1067"/>
        </pc:sldMkLst>
      </pc:sldChg>
      <pc:sldChg chg="addSp delSp modSp mod">
        <pc:chgData name="Abbas Kassem" userId="b5422da9-d130-411e-8a14-2c174765e2f3" providerId="ADAL" clId="{E0B55667-736B-3C4B-A239-E15D3A539A86}" dt="2024-04-29T23:01:38.466" v="221"/>
        <pc:sldMkLst>
          <pc:docMk/>
          <pc:sldMk cId="1600594350" sldId="1653"/>
        </pc:sldMkLst>
      </pc:sldChg>
      <pc:sldChg chg="addSp delSp modSp mod delAnim modAnim">
        <pc:chgData name="Abbas Kassem" userId="b5422da9-d130-411e-8a14-2c174765e2f3" providerId="ADAL" clId="{E0B55667-736B-3C4B-A239-E15D3A539A86}" dt="2024-04-29T23:16:43.740" v="350" actId="13926"/>
        <pc:sldMkLst>
          <pc:docMk/>
          <pc:sldMk cId="2828639446" sldId="1670"/>
        </pc:sldMkLst>
      </pc:sldChg>
      <pc:sldChg chg="addSp delSp modSp mod">
        <pc:chgData name="Abbas Kassem" userId="b5422da9-d130-411e-8a14-2c174765e2f3" providerId="ADAL" clId="{E0B55667-736B-3C4B-A239-E15D3A539A86}" dt="2024-04-29T23:01:36.070" v="219"/>
        <pc:sldMkLst>
          <pc:docMk/>
          <pc:sldMk cId="1875021238" sldId="1708"/>
        </pc:sldMkLst>
      </pc:sldChg>
      <pc:sldChg chg="addSp delSp modSp mod">
        <pc:chgData name="Abbas Kassem" userId="b5422da9-d130-411e-8a14-2c174765e2f3" providerId="ADAL" clId="{E0B55667-736B-3C4B-A239-E15D3A539A86}" dt="2024-04-23T23:12:37.592" v="101"/>
        <pc:sldMkLst>
          <pc:docMk/>
          <pc:sldMk cId="3097061799" sldId="1722"/>
        </pc:sldMkLst>
      </pc:sldChg>
      <pc:sldChg chg="addSp delSp modSp mod modAnim">
        <pc:chgData name="Abbas Kassem" userId="b5422da9-d130-411e-8a14-2c174765e2f3" providerId="ADAL" clId="{E0B55667-736B-3C4B-A239-E15D3A539A86}" dt="2024-04-23T23:15:02.494" v="155"/>
        <pc:sldMkLst>
          <pc:docMk/>
          <pc:sldMk cId="420737355" sldId="1741"/>
        </pc:sldMkLst>
      </pc:sldChg>
      <pc:sldChg chg="addSp delSp modSp mod">
        <pc:chgData name="Abbas Kassem" userId="b5422da9-d130-411e-8a14-2c174765e2f3" providerId="ADAL" clId="{E0B55667-736B-3C4B-A239-E15D3A539A86}" dt="2024-04-23T23:13:17.634" v="121"/>
        <pc:sldMkLst>
          <pc:docMk/>
          <pc:sldMk cId="1014256085" sldId="1749"/>
        </pc:sldMkLst>
      </pc:sldChg>
      <pc:sldChg chg="modSp mod">
        <pc:chgData name="Abbas Kassem" userId="b5422da9-d130-411e-8a14-2c174765e2f3" providerId="ADAL" clId="{E0B55667-736B-3C4B-A239-E15D3A539A86}" dt="2024-04-29T23:01:29.923" v="217" actId="1037"/>
        <pc:sldMkLst>
          <pc:docMk/>
          <pc:sldMk cId="452981664" sldId="1753"/>
        </pc:sldMkLst>
      </pc:sldChg>
      <pc:sldChg chg="addSp delSp modSp add mod chgLayout">
        <pc:chgData name="Abbas Kassem" userId="b5422da9-d130-411e-8a14-2c174765e2f3" providerId="ADAL" clId="{E0B55667-736B-3C4B-A239-E15D3A539A86}" dt="2024-05-02T05:40:33.369" v="447" actId="6264"/>
        <pc:sldMkLst>
          <pc:docMk/>
          <pc:sldMk cId="2523779614" sldId="1765"/>
        </pc:sldMkLst>
      </pc:sldChg>
      <pc:sldChg chg="addSp delSp modSp add mod modClrScheme chgLayout">
        <pc:chgData name="Abbas Kassem" userId="b5422da9-d130-411e-8a14-2c174765e2f3" providerId="ADAL" clId="{E0B55667-736B-3C4B-A239-E15D3A539A86}" dt="2024-05-02T05:48:17.461" v="515" actId="6264"/>
        <pc:sldMkLst>
          <pc:docMk/>
          <pc:sldMk cId="2461042309" sldId="1766"/>
        </pc:sldMkLst>
      </pc:sldChg>
      <pc:sldChg chg="addSp delSp modSp add mod chgLayout">
        <pc:chgData name="Abbas Kassem" userId="b5422da9-d130-411e-8a14-2c174765e2f3" providerId="ADAL" clId="{E0B55667-736B-3C4B-A239-E15D3A539A86}" dt="2024-05-02T05:40:10.447" v="445" actId="478"/>
        <pc:sldMkLst>
          <pc:docMk/>
          <pc:sldMk cId="2857770934" sldId="1767"/>
        </pc:sldMkLst>
      </pc:sldChg>
      <pc:sldChg chg="addSp delSp modSp mod">
        <pc:chgData name="Abbas Kassem" userId="b5422da9-d130-411e-8a14-2c174765e2f3" providerId="ADAL" clId="{E0B55667-736B-3C4B-A239-E15D3A539A86}" dt="2024-04-23T23:12:44.547" v="104"/>
        <pc:sldMkLst>
          <pc:docMk/>
          <pc:sldMk cId="1413607929" sldId="1774"/>
        </pc:sldMkLst>
      </pc:sldChg>
      <pc:sldChg chg="addSp delSp modSp mod">
        <pc:chgData name="Abbas Kassem" userId="b5422da9-d130-411e-8a14-2c174765e2f3" providerId="ADAL" clId="{E0B55667-736B-3C4B-A239-E15D3A539A86}" dt="2024-04-23T23:12:50.769" v="107"/>
        <pc:sldMkLst>
          <pc:docMk/>
          <pc:sldMk cId="3702212576" sldId="1775"/>
        </pc:sldMkLst>
      </pc:sldChg>
      <pc:sldChg chg="addSp delSp modSp mod">
        <pc:chgData name="Abbas Kassem" userId="b5422da9-d130-411e-8a14-2c174765e2f3" providerId="ADAL" clId="{E0B55667-736B-3C4B-A239-E15D3A539A86}" dt="2024-04-23T23:12:55.485" v="110" actId="478"/>
        <pc:sldMkLst>
          <pc:docMk/>
          <pc:sldMk cId="3858183350" sldId="1776"/>
        </pc:sldMkLst>
      </pc:sldChg>
      <pc:sldChg chg="addSp delSp modSp mod">
        <pc:chgData name="Abbas Kassem" userId="b5422da9-d130-411e-8a14-2c174765e2f3" providerId="ADAL" clId="{E0B55667-736B-3C4B-A239-E15D3A539A86}" dt="2024-04-23T23:13:01.713" v="113"/>
        <pc:sldMkLst>
          <pc:docMk/>
          <pc:sldMk cId="2297157566" sldId="1777"/>
        </pc:sldMkLst>
      </pc:sldChg>
      <pc:sldChg chg="addSp delSp modSp mod">
        <pc:chgData name="Abbas Kassem" userId="b5422da9-d130-411e-8a14-2c174765e2f3" providerId="ADAL" clId="{E0B55667-736B-3C4B-A239-E15D3A539A86}" dt="2024-04-23T23:13:06.226" v="116"/>
        <pc:sldMkLst>
          <pc:docMk/>
          <pc:sldMk cId="3894141782" sldId="1778"/>
        </pc:sldMkLst>
      </pc:sldChg>
      <pc:sldChg chg="addSp delSp modSp mod">
        <pc:chgData name="Abbas Kassem" userId="b5422da9-d130-411e-8a14-2c174765e2f3" providerId="ADAL" clId="{E0B55667-736B-3C4B-A239-E15D3A539A86}" dt="2024-04-23T23:13:12.739" v="119"/>
        <pc:sldMkLst>
          <pc:docMk/>
          <pc:sldMk cId="4195066246" sldId="1779"/>
        </pc:sldMkLst>
      </pc:sldChg>
      <pc:sldChg chg="addSp delSp modSp mod">
        <pc:chgData name="Abbas Kassem" userId="b5422da9-d130-411e-8a14-2c174765e2f3" providerId="ADAL" clId="{E0B55667-736B-3C4B-A239-E15D3A539A86}" dt="2024-04-23T23:13:20.248" v="123"/>
        <pc:sldMkLst>
          <pc:docMk/>
          <pc:sldMk cId="2593862395" sldId="1780"/>
        </pc:sldMkLst>
      </pc:sldChg>
      <pc:sldChg chg="addSp delSp modSp mod">
        <pc:chgData name="Abbas Kassem" userId="b5422da9-d130-411e-8a14-2c174765e2f3" providerId="ADAL" clId="{E0B55667-736B-3C4B-A239-E15D3A539A86}" dt="2024-04-23T23:13:22.630" v="125"/>
        <pc:sldMkLst>
          <pc:docMk/>
          <pc:sldMk cId="1346632553" sldId="1781"/>
        </pc:sldMkLst>
      </pc:sldChg>
      <pc:sldChg chg="addSp delSp modSp mod">
        <pc:chgData name="Abbas Kassem" userId="b5422da9-d130-411e-8a14-2c174765e2f3" providerId="ADAL" clId="{E0B55667-736B-3C4B-A239-E15D3A539A86}" dt="2024-04-23T23:13:25.700" v="127"/>
        <pc:sldMkLst>
          <pc:docMk/>
          <pc:sldMk cId="2604149346" sldId="1782"/>
        </pc:sldMkLst>
      </pc:sldChg>
      <pc:sldChg chg="addSp delSp modSp mod">
        <pc:chgData name="Abbas Kassem" userId="b5422da9-d130-411e-8a14-2c174765e2f3" providerId="ADAL" clId="{E0B55667-736B-3C4B-A239-E15D3A539A86}" dt="2024-04-23T23:39:52.859" v="180" actId="1076"/>
        <pc:sldMkLst>
          <pc:docMk/>
          <pc:sldMk cId="3828614129" sldId="1783"/>
        </pc:sldMkLst>
      </pc:sldChg>
      <pc:sldChg chg="addSp delSp modSp mod">
        <pc:chgData name="Abbas Kassem" userId="b5422da9-d130-411e-8a14-2c174765e2f3" providerId="ADAL" clId="{E0B55667-736B-3C4B-A239-E15D3A539A86}" dt="2024-04-23T23:13:31.197" v="131"/>
        <pc:sldMkLst>
          <pc:docMk/>
          <pc:sldMk cId="661254123" sldId="1784"/>
        </pc:sldMkLst>
      </pc:sldChg>
      <pc:sldChg chg="addSp delSp modSp mod">
        <pc:chgData name="Abbas Kassem" userId="b5422da9-d130-411e-8a14-2c174765e2f3" providerId="ADAL" clId="{E0B55667-736B-3C4B-A239-E15D3A539A86}" dt="2024-04-23T23:13:35.405" v="133"/>
        <pc:sldMkLst>
          <pc:docMk/>
          <pc:sldMk cId="174548853" sldId="1785"/>
        </pc:sldMkLst>
      </pc:sldChg>
      <pc:sldChg chg="modSp mod">
        <pc:chgData name="Abbas Kassem" userId="b5422da9-d130-411e-8a14-2c174765e2f3" providerId="ADAL" clId="{E0B55667-736B-3C4B-A239-E15D3A539A86}" dt="2024-04-23T23:15:50.169" v="171" actId="1076"/>
        <pc:sldMkLst>
          <pc:docMk/>
          <pc:sldMk cId="2466462266" sldId="1786"/>
        </pc:sldMkLst>
      </pc:sldChg>
      <pc:sldChg chg="del">
        <pc:chgData name="Abbas Kassem" userId="b5422da9-d130-411e-8a14-2c174765e2f3" providerId="ADAL" clId="{E0B55667-736B-3C4B-A239-E15D3A539A86}" dt="2024-04-23T23:08:11.696" v="1" actId="2696"/>
        <pc:sldMkLst>
          <pc:docMk/>
          <pc:sldMk cId="2355140861" sldId="1787"/>
        </pc:sldMkLst>
      </pc:sldChg>
      <pc:sldChg chg="addSp delSp modSp add mod">
        <pc:chgData name="Abbas Kassem" userId="b5422da9-d130-411e-8a14-2c174765e2f3" providerId="ADAL" clId="{E0B55667-736B-3C4B-A239-E15D3A539A86}" dt="2024-04-29T23:08:15.921" v="330"/>
        <pc:sldMkLst>
          <pc:docMk/>
          <pc:sldMk cId="3831091944" sldId="1788"/>
        </pc:sldMkLst>
      </pc:sldChg>
      <pc:sldMasterChg chg="addSldLayout delSldLayout modSldLayout sldLayoutOrd">
        <pc:chgData name="Abbas Kassem" userId="b5422da9-d130-411e-8a14-2c174765e2f3" providerId="ADAL" clId="{E0B55667-736B-3C4B-A239-E15D3A539A86}" dt="2024-05-02T05:49:00.310" v="521" actId="13926"/>
        <pc:sldMasterMkLst>
          <pc:docMk/>
          <pc:sldMasterMk cId="2142349000" sldId="2147486213"/>
        </pc:sldMasterMkLst>
        <pc:sldLayoutChg chg="add del">
          <pc:chgData name="Abbas Kassem" userId="b5422da9-d130-411e-8a14-2c174765e2f3" providerId="ADAL" clId="{E0B55667-736B-3C4B-A239-E15D3A539A86}" dt="2024-04-29T23:08:05.746" v="325" actId="2696"/>
          <pc:sldLayoutMkLst>
            <pc:docMk/>
            <pc:sldMasterMk cId="2142349000" sldId="2147486213"/>
            <pc:sldLayoutMk cId="423849356" sldId="2147486214"/>
          </pc:sldLayoutMkLst>
        </pc:sldLayoutChg>
        <pc:sldLayoutChg chg="modSp mod">
          <pc:chgData name="Abbas Kassem" userId="b5422da9-d130-411e-8a14-2c174765e2f3" providerId="ADAL" clId="{E0B55667-736B-3C4B-A239-E15D3A539A86}" dt="2024-04-23T23:09:17.966" v="4" actId="207"/>
          <pc:sldLayoutMkLst>
            <pc:docMk/>
            <pc:sldMasterMk cId="2142349000" sldId="2147486213"/>
            <pc:sldLayoutMk cId="2256574191" sldId="2147486216"/>
          </pc:sldLayoutMkLst>
        </pc:sldLayoutChg>
        <pc:sldLayoutChg chg="modSp mod">
          <pc:chgData name="Abbas Kassem" userId="b5422da9-d130-411e-8a14-2c174765e2f3" providerId="ADAL" clId="{E0B55667-736B-3C4B-A239-E15D3A539A86}" dt="2024-04-23T23:09:24.750" v="5" actId="207"/>
          <pc:sldLayoutMkLst>
            <pc:docMk/>
            <pc:sldMasterMk cId="2142349000" sldId="2147486213"/>
            <pc:sldLayoutMk cId="3408793107" sldId="2147486217"/>
          </pc:sldLayoutMkLst>
        </pc:sldLayoutChg>
        <pc:sldLayoutChg chg="modSp mod">
          <pc:chgData name="Abbas Kassem" userId="b5422da9-d130-411e-8a14-2c174765e2f3" providerId="ADAL" clId="{E0B55667-736B-3C4B-A239-E15D3A539A86}" dt="2024-04-23T23:09:28.333" v="6" actId="207"/>
          <pc:sldLayoutMkLst>
            <pc:docMk/>
            <pc:sldMasterMk cId="2142349000" sldId="2147486213"/>
            <pc:sldLayoutMk cId="3545478924" sldId="2147486228"/>
          </pc:sldLayoutMkLst>
        </pc:sldLayoutChg>
        <pc:sldLayoutChg chg="modSp mod">
          <pc:chgData name="Abbas Kassem" userId="b5422da9-d130-411e-8a14-2c174765e2f3" providerId="ADAL" clId="{E0B55667-736B-3C4B-A239-E15D3A539A86}" dt="2024-04-23T23:09:30.949" v="7" actId="207"/>
          <pc:sldLayoutMkLst>
            <pc:docMk/>
            <pc:sldMasterMk cId="2142349000" sldId="2147486213"/>
            <pc:sldLayoutMk cId="763376827" sldId="2147486229"/>
          </pc:sldLayoutMkLst>
        </pc:sldLayoutChg>
        <pc:sldLayoutChg chg="modSp mod">
          <pc:chgData name="Abbas Kassem" userId="b5422da9-d130-411e-8a14-2c174765e2f3" providerId="ADAL" clId="{E0B55667-736B-3C4B-A239-E15D3A539A86}" dt="2024-04-23T23:09:34.733" v="8" actId="207"/>
          <pc:sldLayoutMkLst>
            <pc:docMk/>
            <pc:sldMasterMk cId="2142349000" sldId="2147486213"/>
            <pc:sldLayoutMk cId="1532417305" sldId="2147486230"/>
          </pc:sldLayoutMkLst>
        </pc:sldLayoutChg>
        <pc:sldLayoutChg chg="modSp mod">
          <pc:chgData name="Abbas Kassem" userId="b5422da9-d130-411e-8a14-2c174765e2f3" providerId="ADAL" clId="{E0B55667-736B-3C4B-A239-E15D3A539A86}" dt="2024-04-23T23:09:37.899" v="9" actId="207"/>
          <pc:sldLayoutMkLst>
            <pc:docMk/>
            <pc:sldMasterMk cId="2142349000" sldId="2147486213"/>
            <pc:sldLayoutMk cId="1632541466" sldId="2147486231"/>
          </pc:sldLayoutMkLst>
        </pc:sldLayoutChg>
        <pc:sldLayoutChg chg="modSp mod">
          <pc:chgData name="Abbas Kassem" userId="b5422da9-d130-411e-8a14-2c174765e2f3" providerId="ADAL" clId="{E0B55667-736B-3C4B-A239-E15D3A539A86}" dt="2024-04-23T23:09:43.766" v="11" actId="207"/>
          <pc:sldLayoutMkLst>
            <pc:docMk/>
            <pc:sldMasterMk cId="2142349000" sldId="2147486213"/>
            <pc:sldLayoutMk cId="905465500" sldId="2147486232"/>
          </pc:sldLayoutMkLst>
        </pc:sldLayoutChg>
        <pc:sldLayoutChg chg="modSp mod">
          <pc:chgData name="Abbas Kassem" userId="b5422da9-d130-411e-8a14-2c174765e2f3" providerId="ADAL" clId="{E0B55667-736B-3C4B-A239-E15D3A539A86}" dt="2024-04-23T23:09:46.699" v="12" actId="207"/>
          <pc:sldLayoutMkLst>
            <pc:docMk/>
            <pc:sldMasterMk cId="2142349000" sldId="2147486213"/>
            <pc:sldLayoutMk cId="876568546" sldId="2147486233"/>
          </pc:sldLayoutMkLst>
        </pc:sldLayoutChg>
        <pc:sldLayoutChg chg="modSp mod">
          <pc:chgData name="Abbas Kassem" userId="b5422da9-d130-411e-8a14-2c174765e2f3" providerId="ADAL" clId="{E0B55667-736B-3C4B-A239-E15D3A539A86}" dt="2024-04-23T23:09:50.216" v="13" actId="207"/>
          <pc:sldLayoutMkLst>
            <pc:docMk/>
            <pc:sldMasterMk cId="2142349000" sldId="2147486213"/>
            <pc:sldLayoutMk cId="2820621079" sldId="2147486236"/>
          </pc:sldLayoutMkLst>
        </pc:sldLayoutChg>
        <pc:sldLayoutChg chg="modSp mod">
          <pc:chgData name="Abbas Kassem" userId="b5422da9-d130-411e-8a14-2c174765e2f3" providerId="ADAL" clId="{E0B55667-736B-3C4B-A239-E15D3A539A86}" dt="2024-04-23T23:09:11.852" v="3" actId="207"/>
          <pc:sldLayoutMkLst>
            <pc:docMk/>
            <pc:sldMasterMk cId="2142349000" sldId="2147486213"/>
            <pc:sldLayoutMk cId="1191239313" sldId="2147486238"/>
          </pc:sldLayoutMkLst>
        </pc:sldLayoutChg>
        <pc:sldLayoutChg chg="modSp mod">
          <pc:chgData name="Abbas Kassem" userId="b5422da9-d130-411e-8a14-2c174765e2f3" providerId="ADAL" clId="{E0B55667-736B-3C4B-A239-E15D3A539A86}" dt="2024-04-23T23:09:53.399" v="14" actId="207"/>
          <pc:sldLayoutMkLst>
            <pc:docMk/>
            <pc:sldMasterMk cId="2142349000" sldId="2147486213"/>
            <pc:sldLayoutMk cId="537284870" sldId="2147486239"/>
          </pc:sldLayoutMkLst>
        </pc:sldLayoutChg>
        <pc:sldLayoutChg chg="modSp mod">
          <pc:chgData name="Abbas Kassem" userId="b5422da9-d130-411e-8a14-2c174765e2f3" providerId="ADAL" clId="{E0B55667-736B-3C4B-A239-E15D3A539A86}" dt="2024-04-23T23:09:56.933" v="15" actId="207"/>
          <pc:sldLayoutMkLst>
            <pc:docMk/>
            <pc:sldMasterMk cId="2142349000" sldId="2147486213"/>
            <pc:sldLayoutMk cId="4217313896" sldId="2147486240"/>
          </pc:sldLayoutMkLst>
        </pc:sldLayoutChg>
        <pc:sldLayoutChg chg="modSp mod">
          <pc:chgData name="Abbas Kassem" userId="b5422da9-d130-411e-8a14-2c174765e2f3" providerId="ADAL" clId="{E0B55667-736B-3C4B-A239-E15D3A539A86}" dt="2024-04-23T23:09:59.432" v="16" actId="207"/>
          <pc:sldLayoutMkLst>
            <pc:docMk/>
            <pc:sldMasterMk cId="2142349000" sldId="2147486213"/>
            <pc:sldLayoutMk cId="1896615438" sldId="2147486241"/>
          </pc:sldLayoutMkLst>
        </pc:sldLayoutChg>
        <pc:sldLayoutChg chg="modSp mod">
          <pc:chgData name="Abbas Kassem" userId="b5422da9-d130-411e-8a14-2c174765e2f3" providerId="ADAL" clId="{E0B55667-736B-3C4B-A239-E15D3A539A86}" dt="2024-04-23T23:10:05.566" v="18" actId="207"/>
          <pc:sldLayoutMkLst>
            <pc:docMk/>
            <pc:sldMasterMk cId="2142349000" sldId="2147486213"/>
            <pc:sldLayoutMk cId="162852091" sldId="2147486242"/>
          </pc:sldLayoutMkLst>
        </pc:sldLayoutChg>
        <pc:sldLayoutChg chg="modSp mod">
          <pc:chgData name="Abbas Kassem" userId="b5422da9-d130-411e-8a14-2c174765e2f3" providerId="ADAL" clId="{E0B55667-736B-3C4B-A239-E15D3A539A86}" dt="2024-04-23T23:10:08.465" v="19" actId="207"/>
          <pc:sldLayoutMkLst>
            <pc:docMk/>
            <pc:sldMasterMk cId="2142349000" sldId="2147486213"/>
            <pc:sldLayoutMk cId="2141611850" sldId="2147486243"/>
          </pc:sldLayoutMkLst>
        </pc:sldLayoutChg>
        <pc:sldLayoutChg chg="modSp mod">
          <pc:chgData name="Abbas Kassem" userId="b5422da9-d130-411e-8a14-2c174765e2f3" providerId="ADAL" clId="{E0B55667-736B-3C4B-A239-E15D3A539A86}" dt="2024-04-23T23:10:11.233" v="20" actId="207"/>
          <pc:sldLayoutMkLst>
            <pc:docMk/>
            <pc:sldMasterMk cId="2142349000" sldId="2147486213"/>
            <pc:sldLayoutMk cId="2430126469" sldId="2147486244"/>
          </pc:sldLayoutMkLst>
        </pc:sldLayoutChg>
        <pc:sldLayoutChg chg="modSp mod">
          <pc:chgData name="Abbas Kassem" userId="b5422da9-d130-411e-8a14-2c174765e2f3" providerId="ADAL" clId="{E0B55667-736B-3C4B-A239-E15D3A539A86}" dt="2024-04-23T23:10:14.549" v="21" actId="207"/>
          <pc:sldLayoutMkLst>
            <pc:docMk/>
            <pc:sldMasterMk cId="2142349000" sldId="2147486213"/>
            <pc:sldLayoutMk cId="1567463369" sldId="2147486246"/>
          </pc:sldLayoutMkLst>
        </pc:sldLayoutChg>
        <pc:sldLayoutChg chg="modSp mod">
          <pc:chgData name="Abbas Kassem" userId="b5422da9-d130-411e-8a14-2c174765e2f3" providerId="ADAL" clId="{E0B55667-736B-3C4B-A239-E15D3A539A86}" dt="2024-04-23T23:10:24.435" v="26" actId="207"/>
          <pc:sldLayoutMkLst>
            <pc:docMk/>
            <pc:sldMasterMk cId="2142349000" sldId="2147486213"/>
            <pc:sldLayoutMk cId="1040608214" sldId="2147486247"/>
          </pc:sldLayoutMkLst>
        </pc:sldLayoutChg>
        <pc:sldLayoutChg chg="modSp mod">
          <pc:chgData name="Abbas Kassem" userId="b5422da9-d130-411e-8a14-2c174765e2f3" providerId="ADAL" clId="{E0B55667-736B-3C4B-A239-E15D3A539A86}" dt="2024-04-23T23:10:27.501" v="27" actId="207"/>
          <pc:sldLayoutMkLst>
            <pc:docMk/>
            <pc:sldMasterMk cId="2142349000" sldId="2147486213"/>
            <pc:sldLayoutMk cId="3112516770" sldId="2147486248"/>
          </pc:sldLayoutMkLst>
        </pc:sldLayoutChg>
        <pc:sldLayoutChg chg="modSp mod">
          <pc:chgData name="Abbas Kassem" userId="b5422da9-d130-411e-8a14-2c174765e2f3" providerId="ADAL" clId="{E0B55667-736B-3C4B-A239-E15D3A539A86}" dt="2024-04-23T23:10:30.667" v="28" actId="207"/>
          <pc:sldLayoutMkLst>
            <pc:docMk/>
            <pc:sldMasterMk cId="2142349000" sldId="2147486213"/>
            <pc:sldLayoutMk cId="621919296" sldId="2147486249"/>
          </pc:sldLayoutMkLst>
        </pc:sldLayoutChg>
        <pc:sldLayoutChg chg="modSp mod">
          <pc:chgData name="Abbas Kassem" userId="b5422da9-d130-411e-8a14-2c174765e2f3" providerId="ADAL" clId="{E0B55667-736B-3C4B-A239-E15D3A539A86}" dt="2024-04-23T23:10:36.518" v="30" actId="207"/>
          <pc:sldLayoutMkLst>
            <pc:docMk/>
            <pc:sldMasterMk cId="2142349000" sldId="2147486213"/>
            <pc:sldLayoutMk cId="1821981783" sldId="2147486250"/>
          </pc:sldLayoutMkLst>
        </pc:sldLayoutChg>
        <pc:sldLayoutChg chg="modSp mod">
          <pc:chgData name="Abbas Kassem" userId="b5422da9-d130-411e-8a14-2c174765e2f3" providerId="ADAL" clId="{E0B55667-736B-3C4B-A239-E15D3A539A86}" dt="2024-04-23T23:10:20.317" v="23" actId="207"/>
          <pc:sldLayoutMkLst>
            <pc:docMk/>
            <pc:sldMasterMk cId="2142349000" sldId="2147486213"/>
            <pc:sldLayoutMk cId="2598311182" sldId="2147486251"/>
          </pc:sldLayoutMkLst>
        </pc:sldLayoutChg>
        <pc:sldLayoutChg chg="add del">
          <pc:chgData name="Abbas Kassem" userId="b5422da9-d130-411e-8a14-2c174765e2f3" providerId="ADAL" clId="{E0B55667-736B-3C4B-A239-E15D3A539A86}" dt="2024-04-29T23:08:10.360" v="326" actId="2696"/>
          <pc:sldLayoutMkLst>
            <pc:docMk/>
            <pc:sldMasterMk cId="2142349000" sldId="2147486213"/>
            <pc:sldLayoutMk cId="1573683159" sldId="2147486252"/>
          </pc:sldLayoutMkLst>
        </pc:sldLayoutChg>
        <pc:sldLayoutChg chg="modSp mod">
          <pc:chgData name="Abbas Kassem" userId="b5422da9-d130-411e-8a14-2c174765e2f3" providerId="ADAL" clId="{E0B55667-736B-3C4B-A239-E15D3A539A86}" dt="2024-04-23T23:10:39.250" v="31" actId="207"/>
          <pc:sldLayoutMkLst>
            <pc:docMk/>
            <pc:sldMasterMk cId="2142349000" sldId="2147486213"/>
            <pc:sldLayoutMk cId="1084225233" sldId="2147486253"/>
          </pc:sldLayoutMkLst>
        </pc:sldLayoutChg>
        <pc:sldLayoutChg chg="modSp mod">
          <pc:chgData name="Abbas Kassem" userId="b5422da9-d130-411e-8a14-2c174765e2f3" providerId="ADAL" clId="{E0B55667-736B-3C4B-A239-E15D3A539A86}" dt="2024-04-23T23:10:17.053" v="22" actId="207"/>
          <pc:sldLayoutMkLst>
            <pc:docMk/>
            <pc:sldMasterMk cId="2142349000" sldId="2147486213"/>
            <pc:sldLayoutMk cId="278159055" sldId="2147486254"/>
          </pc:sldLayoutMkLst>
        </pc:sldLayoutChg>
        <pc:sldLayoutChg chg="modSp mod">
          <pc:chgData name="Abbas Kassem" userId="b5422da9-d130-411e-8a14-2c174765e2f3" providerId="ADAL" clId="{E0B55667-736B-3C4B-A239-E15D3A539A86}" dt="2024-04-23T23:10:02.450" v="17" actId="207"/>
          <pc:sldLayoutMkLst>
            <pc:docMk/>
            <pc:sldMasterMk cId="2142349000" sldId="2147486213"/>
            <pc:sldLayoutMk cId="2095474864" sldId="2147486255"/>
          </pc:sldLayoutMkLst>
        </pc:sldLayoutChg>
        <pc:sldLayoutChg chg="modSp mod">
          <pc:chgData name="Abbas Kassem" userId="b5422da9-d130-411e-8a14-2c174765e2f3" providerId="ADAL" clId="{E0B55667-736B-3C4B-A239-E15D3A539A86}" dt="2024-04-23T23:09:41.366" v="10" actId="207"/>
          <pc:sldLayoutMkLst>
            <pc:docMk/>
            <pc:sldMasterMk cId="2142349000" sldId="2147486213"/>
            <pc:sldLayoutMk cId="2724205479" sldId="2147486256"/>
          </pc:sldLayoutMkLst>
        </pc:sldLayoutChg>
        <pc:sldLayoutChg chg="modSp mod">
          <pc:chgData name="Abbas Kassem" userId="b5422da9-d130-411e-8a14-2c174765e2f3" providerId="ADAL" clId="{E0B55667-736B-3C4B-A239-E15D3A539A86}" dt="2024-04-23T23:10:33.883" v="29" actId="207"/>
          <pc:sldLayoutMkLst>
            <pc:docMk/>
            <pc:sldMasterMk cId="2142349000" sldId="2147486213"/>
            <pc:sldLayoutMk cId="1023046990" sldId="2147486257"/>
          </pc:sldLayoutMkLst>
        </pc:sldLayoutChg>
        <pc:sldLayoutChg chg="modSp mod">
          <pc:chgData name="Abbas Kassem" userId="b5422da9-d130-411e-8a14-2c174765e2f3" providerId="ADAL" clId="{E0B55667-736B-3C4B-A239-E15D3A539A86}" dt="2024-04-26T06:23:49.451" v="183" actId="207"/>
          <pc:sldLayoutMkLst>
            <pc:docMk/>
            <pc:sldMasterMk cId="2142349000" sldId="2147486213"/>
            <pc:sldLayoutMk cId="1377619292" sldId="2147486285"/>
          </pc:sldLayoutMkLst>
        </pc:sldLayoutChg>
        <pc:sldLayoutChg chg="addSp delSp modSp mod">
          <pc:chgData name="Abbas Kassem" userId="b5422da9-d130-411e-8a14-2c174765e2f3" providerId="ADAL" clId="{E0B55667-736B-3C4B-A239-E15D3A539A86}" dt="2024-05-02T05:40:22.916" v="446" actId="255"/>
          <pc:sldLayoutMkLst>
            <pc:docMk/>
            <pc:sldMasterMk cId="2142349000" sldId="2147486213"/>
            <pc:sldLayoutMk cId="81287354" sldId="2147486294"/>
          </pc:sldLayoutMkLst>
        </pc:sldLayoutChg>
        <pc:sldLayoutChg chg="addSp delSp modSp add mod modTransition">
          <pc:chgData name="Abbas Kassem" userId="b5422da9-d130-411e-8a14-2c174765e2f3" providerId="ADAL" clId="{E0B55667-736B-3C4B-A239-E15D3A539A86}" dt="2024-05-02T05:49:00.310" v="521" actId="13926"/>
          <pc:sldLayoutMkLst>
            <pc:docMk/>
            <pc:sldMasterMk cId="2142349000" sldId="2147486213"/>
            <pc:sldLayoutMk cId="2840333521" sldId="2147486295"/>
          </pc:sldLayoutMkLst>
        </pc:sldLayoutChg>
        <pc:sldLayoutChg chg="ord">
          <pc:chgData name="Abbas Kassem" userId="b5422da9-d130-411e-8a14-2c174765e2f3" providerId="ADAL" clId="{E0B55667-736B-3C4B-A239-E15D3A539A86}" dt="2024-04-29T23:08:02.757" v="312" actId="20578"/>
          <pc:sldLayoutMkLst>
            <pc:docMk/>
            <pc:sldMasterMk cId="2142349000" sldId="2147486213"/>
            <pc:sldLayoutMk cId="3745306198" sldId="2147486295"/>
          </pc:sldLayoutMkLst>
        </pc:sldLayoutChg>
      </pc:sldMasterChg>
      <pc:sldMasterChg chg="delSldLayout modSldLayout">
        <pc:chgData name="Abbas Kassem" userId="b5422da9-d130-411e-8a14-2c174765e2f3" providerId="ADAL" clId="{E0B55667-736B-3C4B-A239-E15D3A539A86}" dt="2024-04-29T23:06:26.534" v="278" actId="2696"/>
        <pc:sldMasterMkLst>
          <pc:docMk/>
          <pc:sldMasterMk cId="3327745774" sldId="2147486259"/>
        </pc:sldMasterMkLst>
        <pc:sldLayoutChg chg="del">
          <pc:chgData name="Abbas Kassem" userId="b5422da9-d130-411e-8a14-2c174765e2f3" providerId="ADAL" clId="{E0B55667-736B-3C4B-A239-E15D3A539A86}" dt="2024-04-29T23:06:26.534" v="278" actId="2696"/>
          <pc:sldLayoutMkLst>
            <pc:docMk/>
            <pc:sldMasterMk cId="3327745774" sldId="2147486259"/>
            <pc:sldLayoutMk cId="2134635495" sldId="2147486258"/>
          </pc:sldLayoutMkLst>
        </pc:sldLayoutChg>
        <pc:sldLayoutChg chg="modSp mod">
          <pc:chgData name="Abbas Kassem" userId="b5422da9-d130-411e-8a14-2c174765e2f3" providerId="ADAL" clId="{E0B55667-736B-3C4B-A239-E15D3A539A86}" dt="2024-04-23T23:10:46.750" v="33" actId="207"/>
          <pc:sldLayoutMkLst>
            <pc:docMk/>
            <pc:sldMasterMk cId="3327745774" sldId="2147486259"/>
            <pc:sldLayoutMk cId="58431512" sldId="2147486284"/>
          </pc:sldLayoutMkLst>
        </pc:sldLayoutChg>
        <pc:sldLayoutChg chg="del">
          <pc:chgData name="Abbas Kassem" userId="b5422da9-d130-411e-8a14-2c174765e2f3" providerId="ADAL" clId="{E0B55667-736B-3C4B-A239-E15D3A539A86}" dt="2024-04-23T23:08:11.698" v="2" actId="2696"/>
          <pc:sldLayoutMkLst>
            <pc:docMk/>
            <pc:sldMasterMk cId="3327745774" sldId="2147486259"/>
            <pc:sldLayoutMk cId="2986043252" sldId="2147486292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03.471" v="324" actId="2696"/>
        <pc:sldMasterMkLst>
          <pc:docMk/>
          <pc:sldMasterMk cId="1496940625" sldId="2147486272"/>
        </pc:sldMasterMkLst>
        <pc:sldLayoutChg chg="add del">
          <pc:chgData name="Abbas Kassem" userId="b5422da9-d130-411e-8a14-2c174765e2f3" providerId="ADAL" clId="{E0B55667-736B-3C4B-A239-E15D3A539A86}" dt="2024-04-29T23:08:03.471" v="324" actId="2696"/>
          <pc:sldLayoutMkLst>
            <pc:docMk/>
            <pc:sldMasterMk cId="1496940625" sldId="2147486272"/>
            <pc:sldLayoutMk cId="431269326" sldId="2147486273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3" actId="2696"/>
          <pc:sldLayoutMkLst>
            <pc:docMk/>
            <pc:sldMasterMk cId="1496940625" sldId="2147486272"/>
            <pc:sldLayoutMk cId="2017686709" sldId="2147486274"/>
          </pc:sldLayoutMkLst>
        </pc:sldLayoutChg>
        <pc:sldLayoutChg chg="add del">
          <pc:chgData name="Abbas Kassem" userId="b5422da9-d130-411e-8a14-2c174765e2f3" providerId="ADAL" clId="{E0B55667-736B-3C4B-A239-E15D3A539A86}" dt="2024-04-29T23:08:03.470" v="322" actId="2696"/>
          <pc:sldLayoutMkLst>
            <pc:docMk/>
            <pc:sldMasterMk cId="1496940625" sldId="2147486272"/>
            <pc:sldLayoutMk cId="1440616267" sldId="2147486275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1" actId="2696"/>
          <pc:sldLayoutMkLst>
            <pc:docMk/>
            <pc:sldMasterMk cId="1496940625" sldId="2147486272"/>
            <pc:sldLayoutMk cId="315447390" sldId="2147486276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20" actId="2696"/>
          <pc:sldLayoutMkLst>
            <pc:docMk/>
            <pc:sldMasterMk cId="1496940625" sldId="2147486272"/>
            <pc:sldLayoutMk cId="2039787893" sldId="2147486277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9" v="319" actId="2696"/>
          <pc:sldLayoutMkLst>
            <pc:docMk/>
            <pc:sldMasterMk cId="1496940625" sldId="2147486272"/>
            <pc:sldLayoutMk cId="896667814" sldId="2147486278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8" actId="2696"/>
          <pc:sldLayoutMkLst>
            <pc:docMk/>
            <pc:sldMasterMk cId="1496940625" sldId="2147486272"/>
            <pc:sldLayoutMk cId="3284383006" sldId="2147486279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7" actId="2696"/>
          <pc:sldLayoutMkLst>
            <pc:docMk/>
            <pc:sldMasterMk cId="1496940625" sldId="2147486272"/>
            <pc:sldLayoutMk cId="482156075" sldId="2147486280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8" v="316" actId="2696"/>
          <pc:sldLayoutMkLst>
            <pc:docMk/>
            <pc:sldMasterMk cId="1496940625" sldId="2147486272"/>
            <pc:sldLayoutMk cId="691262367" sldId="2147486281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5" actId="2696"/>
          <pc:sldLayoutMkLst>
            <pc:docMk/>
            <pc:sldMasterMk cId="1496940625" sldId="2147486272"/>
            <pc:sldLayoutMk cId="2565638913" sldId="2147486282"/>
          </pc:sldLayoutMkLst>
        </pc:sldLayoutChg>
        <pc:sldLayoutChg chg="add del">
          <pc:chgData name="Abbas Kassem" userId="b5422da9-d130-411e-8a14-2c174765e2f3" providerId="ADAL" clId="{E0B55667-736B-3C4B-A239-E15D3A539A86}" dt="2024-04-29T23:08:03.467" v="314" actId="2696"/>
          <pc:sldLayoutMkLst>
            <pc:docMk/>
            <pc:sldMasterMk cId="1496940625" sldId="2147486272"/>
            <pc:sldLayoutMk cId="4228156557" sldId="2147486283"/>
          </pc:sldLayoutMkLst>
        </pc:sldLayoutChg>
      </pc:sldMasterChg>
      <pc:sldMasterChg chg="add del addSldLayout delSldLayout">
        <pc:chgData name="Abbas Kassem" userId="b5422da9-d130-411e-8a14-2c174765e2f3" providerId="ADAL" clId="{E0B55667-736B-3C4B-A239-E15D3A539A86}" dt="2024-04-29T23:08:15.184" v="329" actId="2696"/>
        <pc:sldMasterMkLst>
          <pc:docMk/>
          <pc:sldMasterMk cId="1752791126" sldId="2147486286"/>
        </pc:sldMasterMkLst>
        <pc:sldLayoutChg chg="add del">
          <pc:chgData name="Abbas Kassem" userId="b5422da9-d130-411e-8a14-2c174765e2f3" providerId="ADAL" clId="{E0B55667-736B-3C4B-A239-E15D3A539A86}" dt="2024-04-29T23:08:15.184" v="328" actId="2696"/>
          <pc:sldLayoutMkLst>
            <pc:docMk/>
            <pc:sldMasterMk cId="1752791126" sldId="2147486286"/>
            <pc:sldLayoutMk cId="3852141057" sldId="2147486288"/>
          </pc:sldLayoutMkLst>
        </pc:sldLayoutChg>
        <pc:sldLayoutChg chg="add del">
          <pc:chgData name="Abbas Kassem" userId="b5422da9-d130-411e-8a14-2c174765e2f3" providerId="ADAL" clId="{E0B55667-736B-3C4B-A239-E15D3A539A86}" dt="2024-04-29T23:08:15.184" v="329" actId="2696"/>
          <pc:sldLayoutMkLst>
            <pc:docMk/>
            <pc:sldMasterMk cId="1752791126" sldId="2147486286"/>
            <pc:sldLayoutMk cId="3878351482" sldId="2147486289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03CAEFDC-CC3B-8424-6391-21E7E2B19AAF}"/>
    <pc:docChg chg="modSld">
      <pc:chgData name="Silea Rive" userId="S::srive@goodtogreatschools.org.au::891173ba-4b43-41f1-bd85-b99557e25871" providerId="AD" clId="Web-{03CAEFDC-CC3B-8424-6391-21E7E2B19AAF}" dt="2025-05-05T09:10:26.381" v="79"/>
      <pc:docMkLst>
        <pc:docMk/>
      </pc:docMkLst>
      <pc:sldChg chg="addSp delSp modSp addAnim delAnim modAnim">
        <pc:chgData name="Silea Rive" userId="S::srive@goodtogreatschools.org.au::891173ba-4b43-41f1-bd85-b99557e25871" providerId="AD" clId="Web-{03CAEFDC-CC3B-8424-6391-21E7E2B19AAF}" dt="2025-05-05T09:10:26.381" v="79"/>
        <pc:sldMkLst>
          <pc:docMk/>
          <pc:sldMk cId="3660583854" sldId="1950"/>
        </pc:sldMkLst>
      </pc:sldChg>
    </pc:docChg>
  </pc:docChgLst>
  <pc:docChgLst>
    <pc:chgData name="Silea Rive" userId="891173ba-4b43-41f1-bd85-b99557e25871" providerId="ADAL" clId="{61DB46A3-E17E-5D4F-93EC-E5BACC62BF88}"/>
    <pc:docChg chg="undo custSel addSld delSld modSld sldOrd modMainMaster modSection">
      <pc:chgData name="Silea Rive" userId="891173ba-4b43-41f1-bd85-b99557e25871" providerId="ADAL" clId="{61DB46A3-E17E-5D4F-93EC-E5BACC62BF88}" dt="2025-07-28T10:48:59.520" v="11309" actId="14826"/>
      <pc:docMkLst>
        <pc:docMk/>
      </pc:docMkLst>
      <pc:sldChg chg="addSp delSp modSp mod modNotesTx">
        <pc:chgData name="Silea Rive" userId="891173ba-4b43-41f1-bd85-b99557e25871" providerId="ADAL" clId="{61DB46A3-E17E-5D4F-93EC-E5BACC62BF88}" dt="2025-07-25T07:18:47.432" v="11101" actId="18131"/>
        <pc:sldMkLst>
          <pc:docMk/>
          <pc:sldMk cId="2669557169" sldId="1913"/>
        </pc:sldMkLst>
      </pc:sldChg>
      <pc:sldChg chg="addSp delSp modSp mod modClrScheme modAnim chgLayout modNotesTx">
        <pc:chgData name="Silea Rive" userId="891173ba-4b43-41f1-bd85-b99557e25871" providerId="ADAL" clId="{61DB46A3-E17E-5D4F-93EC-E5BACC62BF88}" dt="2025-07-25T07:05:55.872" v="8835" actId="20577"/>
        <pc:sldMkLst>
          <pc:docMk/>
          <pc:sldMk cId="2467390236" sldId="1919"/>
        </pc:sldMkLst>
      </pc:sldChg>
      <pc:sldChg chg="addSp delSp modSp mod modNotesTx">
        <pc:chgData name="Silea Rive" userId="891173ba-4b43-41f1-bd85-b99557e25871" providerId="ADAL" clId="{61DB46A3-E17E-5D4F-93EC-E5BACC62BF88}" dt="2025-07-25T06:06:14.374" v="8216" actId="1366"/>
        <pc:sldMkLst>
          <pc:docMk/>
          <pc:sldMk cId="2130184792" sldId="1923"/>
        </pc:sldMkLst>
      </pc:sldChg>
      <pc:sldChg chg="modSp mod modNotesTx">
        <pc:chgData name="Silea Rive" userId="891173ba-4b43-41f1-bd85-b99557e25871" providerId="ADAL" clId="{61DB46A3-E17E-5D4F-93EC-E5BACC62BF88}" dt="2025-07-16T07:56:07.956" v="738" actId="207"/>
        <pc:sldMkLst>
          <pc:docMk/>
          <pc:sldMk cId="1943005461" sldId="1924"/>
        </pc:sldMkLst>
      </pc:sldChg>
      <pc:sldChg chg="addSp delSp modSp mod modNotesTx">
        <pc:chgData name="Silea Rive" userId="891173ba-4b43-41f1-bd85-b99557e25871" providerId="ADAL" clId="{61DB46A3-E17E-5D4F-93EC-E5BACC62BF88}" dt="2025-07-25T07:10:36.139" v="9506" actId="20577"/>
        <pc:sldMkLst>
          <pc:docMk/>
          <pc:sldMk cId="308585060" sldId="1929"/>
        </pc:sldMkLst>
      </pc:sldChg>
      <pc:sldChg chg="addSp delSp modSp mod modNotesTx">
        <pc:chgData name="Silea Rive" userId="891173ba-4b43-41f1-bd85-b99557e25871" providerId="ADAL" clId="{61DB46A3-E17E-5D4F-93EC-E5BACC62BF88}" dt="2025-07-25T07:14:53.143" v="10931" actId="20577"/>
        <pc:sldMkLst>
          <pc:docMk/>
          <pc:sldMk cId="2259283469" sldId="1930"/>
        </pc:sldMkLst>
      </pc:sldChg>
      <pc:sldChg chg="addSp delSp modSp mod">
        <pc:chgData name="Silea Rive" userId="891173ba-4b43-41f1-bd85-b99557e25871" providerId="ADAL" clId="{61DB46A3-E17E-5D4F-93EC-E5BACC62BF88}" dt="2025-07-17T08:38:57.032" v="7020"/>
        <pc:sldMkLst>
          <pc:docMk/>
          <pc:sldMk cId="965851961" sldId="1932"/>
        </pc:sldMkLst>
      </pc:sldChg>
      <pc:sldChg chg="addSp modSp">
        <pc:chgData name="Silea Rive" userId="891173ba-4b43-41f1-bd85-b99557e25871" providerId="ADAL" clId="{61DB46A3-E17E-5D4F-93EC-E5BACC62BF88}" dt="2025-07-17T08:38:58.325" v="7021"/>
        <pc:sldMkLst>
          <pc:docMk/>
          <pc:sldMk cId="792613826" sldId="1933"/>
        </pc:sldMkLst>
      </pc:sldChg>
      <pc:sldChg chg="addSp delSp modSp mod modAnim modNotesTx">
        <pc:chgData name="Silea Rive" userId="891173ba-4b43-41f1-bd85-b99557e25871" providerId="ADAL" clId="{61DB46A3-E17E-5D4F-93EC-E5BACC62BF88}" dt="2025-07-23T05:38:41.816" v="8157"/>
        <pc:sldMkLst>
          <pc:docMk/>
          <pc:sldMk cId="608118071" sldId="1935"/>
        </pc:sldMkLst>
      </pc:sldChg>
      <pc:sldChg chg="addSp delSp modSp mod modNotesTx">
        <pc:chgData name="Silea Rive" userId="891173ba-4b43-41f1-bd85-b99557e25871" providerId="ADAL" clId="{61DB46A3-E17E-5D4F-93EC-E5BACC62BF88}" dt="2025-07-23T06:04:55.844" v="8168" actId="1076"/>
        <pc:sldMkLst>
          <pc:docMk/>
          <pc:sldMk cId="4260781832" sldId="1937"/>
        </pc:sldMkLst>
      </pc:sldChg>
      <pc:sldChg chg="addSp delSp modSp mod modAnim modNotesTx">
        <pc:chgData name="Silea Rive" userId="891173ba-4b43-41f1-bd85-b99557e25871" providerId="ADAL" clId="{61DB46A3-E17E-5D4F-93EC-E5BACC62BF88}" dt="2025-07-25T06:21:37.723" v="8252" actId="20577"/>
        <pc:sldMkLst>
          <pc:docMk/>
          <pc:sldMk cId="1284749441" sldId="1940"/>
        </pc:sldMkLst>
      </pc:sldChg>
      <pc:sldChg chg="addSp delSp modSp mod ord modNotesTx">
        <pc:chgData name="Silea Rive" userId="891173ba-4b43-41f1-bd85-b99557e25871" providerId="ADAL" clId="{61DB46A3-E17E-5D4F-93EC-E5BACC62BF88}" dt="2025-07-25T07:34:16.714" v="11265" actId="20577"/>
        <pc:sldMkLst>
          <pc:docMk/>
          <pc:sldMk cId="1817055983" sldId="1946"/>
        </pc:sldMkLst>
      </pc:sldChg>
      <pc:sldChg chg="addSp delSp modSp mod delAnim modAnim modNotesTx">
        <pc:chgData name="Silea Rive" userId="891173ba-4b43-41f1-bd85-b99557e25871" providerId="ADAL" clId="{61DB46A3-E17E-5D4F-93EC-E5BACC62BF88}" dt="2025-07-22T07:18:45.454" v="7723"/>
        <pc:sldMkLst>
          <pc:docMk/>
          <pc:sldMk cId="4135176054" sldId="1949"/>
        </pc:sldMkLst>
      </pc:sldChg>
      <pc:sldChg chg="addSp delSp modSp mod modAnim modNotesTx">
        <pc:chgData name="Silea Rive" userId="891173ba-4b43-41f1-bd85-b99557e25871" providerId="ADAL" clId="{61DB46A3-E17E-5D4F-93EC-E5BACC62BF88}" dt="2025-07-26T08:14:53.484" v="11308" actId="20577"/>
        <pc:sldMkLst>
          <pc:docMk/>
          <pc:sldMk cId="3660583854" sldId="1950"/>
        </pc:sldMkLst>
      </pc:sldChg>
      <pc:sldChg chg="modSp mod ord modNotesTx">
        <pc:chgData name="Silea Rive" userId="891173ba-4b43-41f1-bd85-b99557e25871" providerId="ADAL" clId="{61DB46A3-E17E-5D4F-93EC-E5BACC62BF88}" dt="2025-07-16T08:22:04.010" v="3564" actId="20577"/>
        <pc:sldMkLst>
          <pc:docMk/>
          <pc:sldMk cId="3678674667" sldId="1952"/>
        </pc:sldMkLst>
      </pc:sldChg>
      <pc:sldChg chg="addSp modSp mod">
        <pc:chgData name="Silea Rive" userId="891173ba-4b43-41f1-bd85-b99557e25871" providerId="ADAL" clId="{61DB46A3-E17E-5D4F-93EC-E5BACC62BF88}" dt="2025-07-17T08:38:52.466" v="7018" actId="20577"/>
        <pc:sldMkLst>
          <pc:docMk/>
          <pc:sldMk cId="2027172933" sldId="1957"/>
        </pc:sldMkLst>
      </pc:sldChg>
      <pc:sldChg chg="addSp delSp modSp mod modNotesTx">
        <pc:chgData name="Silea Rive" userId="891173ba-4b43-41f1-bd85-b99557e25871" providerId="ADAL" clId="{61DB46A3-E17E-5D4F-93EC-E5BACC62BF88}" dt="2025-07-25T07:05:37.058" v="8716" actId="20577"/>
        <pc:sldMkLst>
          <pc:docMk/>
          <pc:sldMk cId="1712181749" sldId="1958"/>
        </pc:sldMkLst>
      </pc:sldChg>
      <pc:sldChg chg="del">
        <pc:chgData name="Silea Rive" userId="891173ba-4b43-41f1-bd85-b99557e25871" providerId="ADAL" clId="{61DB46A3-E17E-5D4F-93EC-E5BACC62BF88}" dt="2025-07-16T08:01:30.050" v="1540" actId="2696"/>
        <pc:sldMkLst>
          <pc:docMk/>
          <pc:sldMk cId="1410704647" sldId="1959"/>
        </pc:sldMkLst>
      </pc:sldChg>
      <pc:sldChg chg="addSp delSp modSp mod ord delAnim modAnim modNotesTx">
        <pc:chgData name="Silea Rive" userId="891173ba-4b43-41f1-bd85-b99557e25871" providerId="ADAL" clId="{61DB46A3-E17E-5D4F-93EC-E5BACC62BF88}" dt="2025-07-26T08:14:44.978" v="11295" actId="20577"/>
        <pc:sldMkLst>
          <pc:docMk/>
          <pc:sldMk cId="3415121957" sldId="1960"/>
        </pc:sldMkLst>
      </pc:sldChg>
      <pc:sldChg chg="addSp delSp modSp mod modNotesTx">
        <pc:chgData name="Silea Rive" userId="891173ba-4b43-41f1-bd85-b99557e25871" providerId="ADAL" clId="{61DB46A3-E17E-5D4F-93EC-E5BACC62BF88}" dt="2025-07-22T06:20:42.401" v="7028" actId="1076"/>
        <pc:sldMkLst>
          <pc:docMk/>
          <pc:sldMk cId="3938122694" sldId="1961"/>
        </pc:sldMkLst>
      </pc:sldChg>
      <pc:sldChg chg="addSp delSp modSp mod modNotesTx">
        <pc:chgData name="Silea Rive" userId="891173ba-4b43-41f1-bd85-b99557e25871" providerId="ADAL" clId="{61DB46A3-E17E-5D4F-93EC-E5BACC62BF88}" dt="2025-07-22T06:20:35.880" v="7026" actId="1076"/>
        <pc:sldMkLst>
          <pc:docMk/>
          <pc:sldMk cId="3448823529" sldId="1962"/>
        </pc:sldMkLst>
      </pc:sldChg>
      <pc:sldChg chg="addSp modSp new mod modAnim modNotesTx">
        <pc:chgData name="Silea Rive" userId="891173ba-4b43-41f1-bd85-b99557e25871" providerId="ADAL" clId="{61DB46A3-E17E-5D4F-93EC-E5BACC62BF88}" dt="2025-07-25T07:22:02.151" v="11225" actId="20577"/>
        <pc:sldMkLst>
          <pc:docMk/>
          <pc:sldMk cId="413726479" sldId="1963"/>
        </pc:sldMkLst>
      </pc:sldChg>
      <pc:sldChg chg="delSp new del mod modClrScheme chgLayout">
        <pc:chgData name="Silea Rive" userId="891173ba-4b43-41f1-bd85-b99557e25871" providerId="ADAL" clId="{61DB46A3-E17E-5D4F-93EC-E5BACC62BF88}" dt="2025-07-25T06:24:01.243" v="8358" actId="2696"/>
        <pc:sldMkLst>
          <pc:docMk/>
          <pc:sldMk cId="1240930207" sldId="1964"/>
        </pc:sldMkLst>
      </pc:sldChg>
      <pc:sldChg chg="addSp delSp modSp new mod modClrScheme modAnim chgLayout modNotesTx">
        <pc:chgData name="Silea Rive" userId="891173ba-4b43-41f1-bd85-b99557e25871" providerId="ADAL" clId="{61DB46A3-E17E-5D4F-93EC-E5BACC62BF88}" dt="2025-07-16T08:44:24.204" v="4840" actId="20577"/>
        <pc:sldMkLst>
          <pc:docMk/>
          <pc:sldMk cId="3388524485" sldId="1965"/>
        </pc:sldMkLst>
      </pc:sldChg>
      <pc:sldChg chg="addSp delSp modSp new mod modAnim modNotesTx">
        <pc:chgData name="Silea Rive" userId="891173ba-4b43-41f1-bd85-b99557e25871" providerId="ADAL" clId="{61DB46A3-E17E-5D4F-93EC-E5BACC62BF88}" dt="2025-07-16T09:16:29.562" v="5509" actId="20577"/>
        <pc:sldMkLst>
          <pc:docMk/>
          <pc:sldMk cId="1726930753" sldId="1966"/>
        </pc:sldMkLst>
      </pc:sldChg>
      <pc:sldChg chg="addSp delSp modSp add mod modClrScheme delAnim chgLayout modNotesTx">
        <pc:chgData name="Silea Rive" userId="891173ba-4b43-41f1-bd85-b99557e25871" providerId="ADAL" clId="{61DB46A3-E17E-5D4F-93EC-E5BACC62BF88}" dt="2025-07-22T07:32:48.815" v="7958" actId="20577"/>
        <pc:sldMkLst>
          <pc:docMk/>
          <pc:sldMk cId="2852759617" sldId="1967"/>
        </pc:sldMkLst>
      </pc:sldChg>
      <pc:sldChg chg="delSp modSp add mod modClrScheme chgLayout modNotesTx">
        <pc:chgData name="Silea Rive" userId="891173ba-4b43-41f1-bd85-b99557e25871" providerId="ADAL" clId="{61DB46A3-E17E-5D4F-93EC-E5BACC62BF88}" dt="2025-07-16T09:25:46.672" v="6447" actId="20577"/>
        <pc:sldMkLst>
          <pc:docMk/>
          <pc:sldMk cId="1839491100" sldId="1968"/>
        </pc:sldMkLst>
      </pc:sldChg>
      <pc:sldChg chg="mod modClrScheme chgLayout">
        <pc:chgData name="Silea Rive" userId="891173ba-4b43-41f1-bd85-b99557e25871" providerId="ADAL" clId="{61DB46A3-E17E-5D4F-93EC-E5BACC62BF88}" dt="2025-07-16T15:43:49.150" v="6776" actId="700"/>
        <pc:sldMkLst>
          <pc:docMk/>
          <pc:sldMk cId="4279294905" sldId="1970"/>
        </pc:sldMkLst>
      </pc:sldChg>
      <pc:sldChg chg="addSp delSp modSp new mod modClrScheme modAnim chgLayout modNotesTx">
        <pc:chgData name="Silea Rive" userId="891173ba-4b43-41f1-bd85-b99557e25871" providerId="ADAL" clId="{61DB46A3-E17E-5D4F-93EC-E5BACC62BF88}" dt="2025-07-25T07:19:36.669" v="11130" actId="20577"/>
        <pc:sldMkLst>
          <pc:docMk/>
          <pc:sldMk cId="312468351" sldId="1971"/>
        </pc:sldMkLst>
      </pc:sldChg>
      <pc:sldChg chg="add">
        <pc:chgData name="Silea Rive" userId="891173ba-4b43-41f1-bd85-b99557e25871" providerId="ADAL" clId="{61DB46A3-E17E-5D4F-93EC-E5BACC62BF88}" dt="2025-07-23T16:06:11.132" v="8169"/>
        <pc:sldMkLst>
          <pc:docMk/>
          <pc:sldMk cId="3369296098" sldId="1972"/>
        </pc:sldMkLst>
      </pc:sldChg>
      <pc:sldChg chg="add">
        <pc:chgData name="Silea Rive" userId="891173ba-4b43-41f1-bd85-b99557e25871" providerId="ADAL" clId="{61DB46A3-E17E-5D4F-93EC-E5BACC62BF88}" dt="2025-07-23T16:06:11.132" v="8169"/>
        <pc:sldMkLst>
          <pc:docMk/>
          <pc:sldMk cId="761431654" sldId="1974"/>
        </pc:sldMkLst>
      </pc:sldChg>
      <pc:sldChg chg="add">
        <pc:chgData name="Silea Rive" userId="891173ba-4b43-41f1-bd85-b99557e25871" providerId="ADAL" clId="{61DB46A3-E17E-5D4F-93EC-E5BACC62BF88}" dt="2025-07-23T16:06:11.132" v="8169"/>
        <pc:sldMkLst>
          <pc:docMk/>
          <pc:sldMk cId="97269083" sldId="1975"/>
        </pc:sldMkLst>
      </pc:sldChg>
      <pc:sldChg chg="modSp add mod">
        <pc:chgData name="Silea Rive" userId="891173ba-4b43-41f1-bd85-b99557e25871" providerId="ADAL" clId="{61DB46A3-E17E-5D4F-93EC-E5BACC62BF88}" dt="2025-07-25T07:27:04.717" v="11235" actId="14861"/>
        <pc:sldMkLst>
          <pc:docMk/>
          <pc:sldMk cId="1952986707" sldId="1976"/>
        </pc:sldMkLst>
      </pc:sldChg>
      <pc:sldChg chg="modSp add modNotesTx">
        <pc:chgData name="Silea Rive" userId="891173ba-4b43-41f1-bd85-b99557e25871" providerId="ADAL" clId="{61DB46A3-E17E-5D4F-93EC-E5BACC62BF88}" dt="2025-07-28T10:48:59.520" v="11309" actId="14826"/>
        <pc:sldMkLst>
          <pc:docMk/>
          <pc:sldMk cId="19198939" sldId="1977"/>
        </pc:sldMkLst>
      </pc:sldChg>
      <pc:sldChg chg="add modNotesTx">
        <pc:chgData name="Silea Rive" userId="891173ba-4b43-41f1-bd85-b99557e25871" providerId="ADAL" clId="{61DB46A3-E17E-5D4F-93EC-E5BACC62BF88}" dt="2025-07-25T06:23:55.468" v="8357" actId="20577"/>
        <pc:sldMkLst>
          <pc:docMk/>
          <pc:sldMk cId="428741231" sldId="1978"/>
        </pc:sldMkLst>
      </pc:sldChg>
      <pc:sldChg chg="addSp delSp modSp new mod modNotesTx">
        <pc:chgData name="Silea Rive" userId="891173ba-4b43-41f1-bd85-b99557e25871" providerId="ADAL" clId="{61DB46A3-E17E-5D4F-93EC-E5BACC62BF88}" dt="2025-07-25T07:12:42.057" v="10206" actId="20577"/>
        <pc:sldMkLst>
          <pc:docMk/>
          <pc:sldMk cId="3857485523" sldId="1979"/>
        </pc:sldMkLst>
      </pc:sldChg>
      <pc:sldChg chg="addSp delSp modSp new mod modNotesTx">
        <pc:chgData name="Silea Rive" userId="891173ba-4b43-41f1-bd85-b99557e25871" providerId="ADAL" clId="{61DB46A3-E17E-5D4F-93EC-E5BACC62BF88}" dt="2025-07-25T07:15:07.890" v="10993" actId="20577"/>
        <pc:sldMkLst>
          <pc:docMk/>
          <pc:sldMk cId="2449107113" sldId="1980"/>
        </pc:sldMkLst>
      </pc:sldChg>
      <pc:sldMasterChg chg="modSp mod modSldLayout">
        <pc:chgData name="Silea Rive" userId="891173ba-4b43-41f1-bd85-b99557e25871" providerId="ADAL" clId="{61DB46A3-E17E-5D4F-93EC-E5BACC62BF88}" dt="2025-07-25T06:24:25.058" v="8360" actId="478"/>
        <pc:sldMasterMkLst>
          <pc:docMk/>
          <pc:sldMasterMk cId="2543071329" sldId="2147486384"/>
        </pc:sldMasterMkLst>
        <pc:sldLayoutChg chg="delSp mod">
          <pc:chgData name="Silea Rive" userId="891173ba-4b43-41f1-bd85-b99557e25871" providerId="ADAL" clId="{61DB46A3-E17E-5D4F-93EC-E5BACC62BF88}" dt="2025-07-25T06:24:25.058" v="8360" actId="478"/>
          <pc:sldLayoutMkLst>
            <pc:docMk/>
            <pc:sldMasterMk cId="2543071329" sldId="2147486384"/>
            <pc:sldLayoutMk cId="1686791430" sldId="2147486448"/>
          </pc:sldLayoutMkLst>
        </pc:sldLayoutChg>
        <pc:sldLayoutChg chg="modSp mod">
          <pc:chgData name="Silea Rive" userId="891173ba-4b43-41f1-bd85-b99557e25871" providerId="ADAL" clId="{61DB46A3-E17E-5D4F-93EC-E5BACC62BF88}" dt="2025-07-16T15:43:35.193" v="6775" actId="1035"/>
          <pc:sldLayoutMkLst>
            <pc:docMk/>
            <pc:sldMasterMk cId="2543071329" sldId="2147486384"/>
            <pc:sldLayoutMk cId="878530439" sldId="2147486461"/>
          </pc:sldLayoutMkLst>
        </pc:sldLayoutChg>
      </pc:sldMasterChg>
    </pc:docChg>
  </pc:docChgLst>
  <pc:docChgLst>
    <pc:chgData name="Duncan Hastie" userId="6b9ddfa0-3e8b-4c72-a299-e1e58d399348" providerId="ADAL" clId="{3CB24898-8A4E-5F48-B75C-4AAC908FC3A0}"/>
    <pc:docChg chg="undo custSel modMainMaster">
      <pc:chgData name="Duncan Hastie" userId="6b9ddfa0-3e8b-4c72-a299-e1e58d399348" providerId="ADAL" clId="{3CB24898-8A4E-5F48-B75C-4AAC908FC3A0}" dt="2024-07-22T06:30:02.397" v="6" actId="207"/>
      <pc:docMkLst>
        <pc:docMk/>
      </pc:docMkLst>
    </pc:docChg>
  </pc:docChgLst>
  <pc:docChgLst>
    <pc:chgData name="Molly Cassidy" userId="d9715768-0ab3-40da-bcfb-aa5473c32ede" providerId="ADAL" clId="{90533E39-C958-43C8-A7B1-0906062D78FA}"/>
    <pc:docChg chg="undo custSel addSld delSld modSld sldOrd modMainMaster modSection">
      <pc:chgData name="Molly Cassidy" userId="d9715768-0ab3-40da-bcfb-aa5473c32ede" providerId="ADAL" clId="{90533E39-C958-43C8-A7B1-0906062D78FA}" dt="2024-12-16T10:23:57.624" v="2321" actId="1036"/>
      <pc:docMkLst>
        <pc:docMk/>
      </pc:docMkLst>
      <pc:sldChg chg="modSp mod">
        <pc:chgData name="Molly Cassidy" userId="d9715768-0ab3-40da-bcfb-aa5473c32ede" providerId="ADAL" clId="{90533E39-C958-43C8-A7B1-0906062D78FA}" dt="2024-12-16T08:44:14.821" v="50" actId="14100"/>
        <pc:sldMkLst>
          <pc:docMk/>
          <pc:sldMk cId="1435093245" sldId="274"/>
        </pc:sldMkLst>
      </pc:sldChg>
      <pc:sldChg chg="modSp mod">
        <pc:chgData name="Molly Cassidy" userId="d9715768-0ab3-40da-bcfb-aa5473c32ede" providerId="ADAL" clId="{90533E39-C958-43C8-A7B1-0906062D78FA}" dt="2024-12-16T08:45:22.055" v="67" actId="3064"/>
        <pc:sldMkLst>
          <pc:docMk/>
          <pc:sldMk cId="3693335688" sldId="276"/>
        </pc:sldMkLst>
      </pc:sldChg>
      <pc:sldChg chg="modSp mod">
        <pc:chgData name="Molly Cassidy" userId="d9715768-0ab3-40da-bcfb-aa5473c32ede" providerId="ADAL" clId="{90533E39-C958-43C8-A7B1-0906062D78FA}" dt="2024-12-16T08:46:02.984" v="81" actId="14100"/>
        <pc:sldMkLst>
          <pc:docMk/>
          <pc:sldMk cId="793063824" sldId="278"/>
        </pc:sldMkLst>
      </pc:sldChg>
      <pc:sldChg chg="modSp mod">
        <pc:chgData name="Molly Cassidy" userId="d9715768-0ab3-40da-bcfb-aa5473c32ede" providerId="ADAL" clId="{90533E39-C958-43C8-A7B1-0906062D78FA}" dt="2024-12-16T09:41:16.101" v="2124" actId="6549"/>
        <pc:sldMkLst>
          <pc:docMk/>
          <pc:sldMk cId="2857357898" sldId="1862"/>
        </pc:sldMkLst>
      </pc:sldChg>
      <pc:sldChg chg="modSp mod">
        <pc:chgData name="Molly Cassidy" userId="d9715768-0ab3-40da-bcfb-aa5473c32ede" providerId="ADAL" clId="{90533E39-C958-43C8-A7B1-0906062D78FA}" dt="2024-12-16T08:49:51.825" v="192" actId="1035"/>
        <pc:sldMkLst>
          <pc:docMk/>
          <pc:sldMk cId="4129159551" sldId="1867"/>
        </pc:sldMkLst>
      </pc:sldChg>
      <pc:sldChg chg="modSp mod">
        <pc:chgData name="Molly Cassidy" userId="d9715768-0ab3-40da-bcfb-aa5473c32ede" providerId="ADAL" clId="{90533E39-C958-43C8-A7B1-0906062D78FA}" dt="2024-12-16T08:50:06.942" v="194" actId="255"/>
        <pc:sldMkLst>
          <pc:docMk/>
          <pc:sldMk cId="2379452709" sldId="1871"/>
        </pc:sldMkLst>
      </pc:sldChg>
      <pc:sldChg chg="modSp mod">
        <pc:chgData name="Molly Cassidy" userId="d9715768-0ab3-40da-bcfb-aa5473c32ede" providerId="ADAL" clId="{90533E39-C958-43C8-A7B1-0906062D78FA}" dt="2024-12-16T09:41:33.623" v="2138" actId="6549"/>
        <pc:sldMkLst>
          <pc:docMk/>
          <pc:sldMk cId="3382897787" sldId="1873"/>
        </pc:sldMkLst>
      </pc:sldChg>
      <pc:sldChg chg="modSp mod">
        <pc:chgData name="Molly Cassidy" userId="d9715768-0ab3-40da-bcfb-aa5473c32ede" providerId="ADAL" clId="{90533E39-C958-43C8-A7B1-0906062D78FA}" dt="2024-12-16T09:44:07.331" v="2307" actId="14100"/>
        <pc:sldMkLst>
          <pc:docMk/>
          <pc:sldMk cId="94192043" sldId="1874"/>
        </pc:sldMkLst>
      </pc:sldChg>
      <pc:sldChg chg="modSp mod">
        <pc:chgData name="Molly Cassidy" userId="d9715768-0ab3-40da-bcfb-aa5473c32ede" providerId="ADAL" clId="{90533E39-C958-43C8-A7B1-0906062D78FA}" dt="2024-12-16T08:50:40.632" v="205" actId="313"/>
        <pc:sldMkLst>
          <pc:docMk/>
          <pc:sldMk cId="3812399399" sldId="1875"/>
        </pc:sldMkLst>
      </pc:sldChg>
      <pc:sldChg chg="modSp mod">
        <pc:chgData name="Molly Cassidy" userId="d9715768-0ab3-40da-bcfb-aa5473c32ede" providerId="ADAL" clId="{90533E39-C958-43C8-A7B1-0906062D78FA}" dt="2024-12-16T10:23:57.624" v="2321" actId="1036"/>
        <pc:sldMkLst>
          <pc:docMk/>
          <pc:sldMk cId="4199447570" sldId="1880"/>
        </pc:sldMkLst>
      </pc:sldChg>
      <pc:sldChg chg="modSp mod">
        <pc:chgData name="Molly Cassidy" userId="d9715768-0ab3-40da-bcfb-aa5473c32ede" providerId="ADAL" clId="{90533E39-C958-43C8-A7B1-0906062D78FA}" dt="2024-12-16T08:42:52.446" v="35" actId="2711"/>
        <pc:sldMkLst>
          <pc:docMk/>
          <pc:sldMk cId="3227971034" sldId="1882"/>
        </pc:sldMkLst>
      </pc:sldChg>
      <pc:sldChg chg="ord">
        <pc:chgData name="Molly Cassidy" userId="d9715768-0ab3-40da-bcfb-aa5473c32ede" providerId="ADAL" clId="{90533E39-C958-43C8-A7B1-0906062D78FA}" dt="2024-12-16T08:39:55.511" v="0" actId="20578"/>
        <pc:sldMkLst>
          <pc:docMk/>
          <pc:sldMk cId="1297916338" sldId="1883"/>
        </pc:sldMkLst>
      </pc:sldChg>
      <pc:sldChg chg="modSp mod">
        <pc:chgData name="Molly Cassidy" userId="d9715768-0ab3-40da-bcfb-aa5473c32ede" providerId="ADAL" clId="{90533E39-C958-43C8-A7B1-0906062D78FA}" dt="2024-12-16T08:43:09.355" v="36" actId="2711"/>
        <pc:sldMkLst>
          <pc:docMk/>
          <pc:sldMk cId="3713251053" sldId="1884"/>
        </pc:sldMkLst>
      </pc:sldChg>
      <pc:sldChg chg="modSp mod">
        <pc:chgData name="Molly Cassidy" userId="d9715768-0ab3-40da-bcfb-aa5473c32ede" providerId="ADAL" clId="{90533E39-C958-43C8-A7B1-0906062D78FA}" dt="2024-12-16T09:07:52.846" v="707" actId="1036"/>
        <pc:sldMkLst>
          <pc:docMk/>
          <pc:sldMk cId="3665375356" sldId="1885"/>
        </pc:sldMkLst>
      </pc:sldChg>
      <pc:sldChg chg="modSp mod">
        <pc:chgData name="Molly Cassidy" userId="d9715768-0ab3-40da-bcfb-aa5473c32ede" providerId="ADAL" clId="{90533E39-C958-43C8-A7B1-0906062D78FA}" dt="2024-12-16T08:51:31.094" v="218" actId="1035"/>
        <pc:sldMkLst>
          <pc:docMk/>
          <pc:sldMk cId="976361908" sldId="1900"/>
        </pc:sldMkLst>
      </pc:sldChg>
      <pc:sldChg chg="modSp mod">
        <pc:chgData name="Molly Cassidy" userId="d9715768-0ab3-40da-bcfb-aa5473c32ede" providerId="ADAL" clId="{90533E39-C958-43C8-A7B1-0906062D78FA}" dt="2024-12-16T08:51:53.785" v="226" actId="1036"/>
        <pc:sldMkLst>
          <pc:docMk/>
          <pc:sldMk cId="3633684164" sldId="1902"/>
        </pc:sldMkLst>
      </pc:sldChg>
      <pc:sldChg chg="addSp delSp modSp new del mod modClrScheme chgLayout">
        <pc:chgData name="Molly Cassidy" userId="d9715768-0ab3-40da-bcfb-aa5473c32ede" providerId="ADAL" clId="{90533E39-C958-43C8-A7B1-0906062D78FA}" dt="2024-12-16T09:07:19.481" v="696" actId="2696"/>
        <pc:sldMkLst>
          <pc:docMk/>
          <pc:sldMk cId="3034027288" sldId="1903"/>
        </pc:sldMkLst>
      </pc:sldChg>
    </pc:docChg>
  </pc:docChgLst>
  <pc:docChgLst>
    <pc:chgData name="Silea Rive" userId="S::srive@goodtogreatschools.org.au::891173ba-4b43-41f1-bd85-b99557e25871" providerId="AD" clId="Web-{AFD2729F-8ED6-2C98-2F01-487DB16EE2BB}"/>
    <pc:docChg chg="modSld">
      <pc:chgData name="Silea Rive" userId="S::srive@goodtogreatschools.org.au::891173ba-4b43-41f1-bd85-b99557e25871" providerId="AD" clId="Web-{AFD2729F-8ED6-2C98-2F01-487DB16EE2BB}" dt="2025-04-29T09:58:02.656" v="28"/>
      <pc:docMkLst>
        <pc:docMk/>
      </pc:docMkLst>
      <pc:sldChg chg="modNotes">
        <pc:chgData name="Silea Rive" userId="S::srive@goodtogreatschools.org.au::891173ba-4b43-41f1-bd85-b99557e25871" providerId="AD" clId="Web-{AFD2729F-8ED6-2C98-2F01-487DB16EE2BB}" dt="2025-04-29T09:57:45.828" v="17"/>
        <pc:sldMkLst>
          <pc:docMk/>
          <pc:sldMk cId="1817055983" sldId="1946"/>
        </pc:sldMkLst>
      </pc:sldChg>
      <pc:sldChg chg="modNotes">
        <pc:chgData name="Silea Rive" userId="S::srive@goodtogreatschools.org.au::891173ba-4b43-41f1-bd85-b99557e25871" providerId="AD" clId="Web-{AFD2729F-8ED6-2C98-2F01-487DB16EE2BB}" dt="2025-04-29T09:58:02.656" v="28"/>
        <pc:sldMkLst>
          <pc:docMk/>
          <pc:sldMk cId="2821306078" sldId="1954"/>
        </pc:sldMkLst>
      </pc:sldChg>
    </pc:docChg>
  </pc:docChgLst>
  <pc:docChgLst>
    <pc:chgData name="Silea Rive" userId="S::srive@goodtogreatschools.org.au::891173ba-4b43-41f1-bd85-b99557e25871" providerId="AD" clId="Web-{6E318073-58FB-E538-F3EC-5DE900E16227}"/>
    <pc:docChg chg="modSld">
      <pc:chgData name="Silea Rive" userId="S::srive@goodtogreatschools.org.au::891173ba-4b43-41f1-bd85-b99557e25871" providerId="AD" clId="Web-{6E318073-58FB-E538-F3EC-5DE900E16227}" dt="2025-04-21T08:11:44.271" v="8" actId="20577"/>
      <pc:docMkLst>
        <pc:docMk/>
      </pc:docMkLst>
      <pc:sldChg chg="modSp">
        <pc:chgData name="Silea Rive" userId="S::srive@goodtogreatschools.org.au::891173ba-4b43-41f1-bd85-b99557e25871" providerId="AD" clId="Web-{6E318073-58FB-E538-F3EC-5DE900E16227}" dt="2025-04-21T08:11:20.332" v="0" actId="20577"/>
        <pc:sldMkLst>
          <pc:docMk/>
          <pc:sldMk cId="2130184792" sldId="1923"/>
        </pc:sldMkLst>
      </pc:sldChg>
      <pc:sldChg chg="modSp">
        <pc:chgData name="Silea Rive" userId="S::srive@goodtogreatschools.org.au::891173ba-4b43-41f1-bd85-b99557e25871" providerId="AD" clId="Web-{6E318073-58FB-E538-F3EC-5DE900E16227}" dt="2025-04-21T08:11:25.223" v="2" actId="20577"/>
        <pc:sldMkLst>
          <pc:docMk/>
          <pc:sldMk cId="1943005461" sldId="1924"/>
        </pc:sldMkLst>
      </pc:sldChg>
      <pc:sldChg chg="modSp">
        <pc:chgData name="Silea Rive" userId="S::srive@goodtogreatschools.org.au::891173ba-4b43-41f1-bd85-b99557e25871" providerId="AD" clId="Web-{6E318073-58FB-E538-F3EC-5DE900E16227}" dt="2025-04-21T08:11:30.520" v="5" actId="20577"/>
        <pc:sldMkLst>
          <pc:docMk/>
          <pc:sldMk cId="318957682" sldId="1941"/>
        </pc:sldMkLst>
      </pc:sldChg>
      <pc:sldChg chg="modSp">
        <pc:chgData name="Silea Rive" userId="S::srive@goodtogreatschools.org.au::891173ba-4b43-41f1-bd85-b99557e25871" providerId="AD" clId="Web-{6E318073-58FB-E538-F3EC-5DE900E16227}" dt="2025-04-21T08:11:35.677" v="6" actId="20577"/>
        <pc:sldMkLst>
          <pc:docMk/>
          <pc:sldMk cId="1817055983" sldId="1946"/>
        </pc:sldMkLst>
      </pc:sldChg>
      <pc:sldChg chg="modSp">
        <pc:chgData name="Silea Rive" userId="S::srive@goodtogreatschools.org.au::891173ba-4b43-41f1-bd85-b99557e25871" providerId="AD" clId="Web-{6E318073-58FB-E538-F3EC-5DE900E16227}" dt="2025-04-21T08:11:41.646" v="7" actId="20577"/>
        <pc:sldMkLst>
          <pc:docMk/>
          <pc:sldMk cId="3678674667" sldId="1952"/>
        </pc:sldMkLst>
      </pc:sldChg>
      <pc:sldChg chg="modSp">
        <pc:chgData name="Silea Rive" userId="S::srive@goodtogreatschools.org.au::891173ba-4b43-41f1-bd85-b99557e25871" providerId="AD" clId="Web-{6E318073-58FB-E538-F3EC-5DE900E16227}" dt="2025-04-21T08:11:44.271" v="8" actId="20577"/>
        <pc:sldMkLst>
          <pc:docMk/>
          <pc:sldMk cId="2821306078" sldId="1954"/>
        </pc:sldMkLst>
      </pc:sldChg>
    </pc:docChg>
  </pc:docChgLst>
  <pc:docChgLst>
    <pc:chgData name="Chantal Rae" userId="a1db561e-73a2-489d-a119-0f73c1c2f06f" providerId="ADAL" clId="{F658EAC7-8560-4002-BE83-E8DA32170ED7}"/>
    <pc:docChg chg="undo custSel addSld delSld modSld modMainMaster">
      <pc:chgData name="Chantal Rae" userId="a1db561e-73a2-489d-a119-0f73c1c2f06f" providerId="ADAL" clId="{F658EAC7-8560-4002-BE83-E8DA32170ED7}" dt="2024-01-18T05:40:19.983" v="172" actId="20577"/>
      <pc:docMkLst>
        <pc:docMk/>
      </pc:docMkLst>
      <pc:sldChg chg="addSp delSp modSp add mod">
        <pc:chgData name="Chantal Rae" userId="a1db561e-73a2-489d-a119-0f73c1c2f06f" providerId="ADAL" clId="{F658EAC7-8560-4002-BE83-E8DA32170ED7}" dt="2024-01-18T05:40:19.983" v="172" actId="20577"/>
        <pc:sldMkLst>
          <pc:docMk/>
          <pc:sldMk cId="3664517324" sldId="266"/>
        </pc:sldMkLst>
      </pc:sldChg>
      <pc:sldChg chg="del">
        <pc:chgData name="Chantal Rae" userId="a1db561e-73a2-489d-a119-0f73c1c2f06f" providerId="ADAL" clId="{F658EAC7-8560-4002-BE83-E8DA32170ED7}" dt="2024-01-18T05:38:25.226" v="139" actId="47"/>
        <pc:sldMkLst>
          <pc:docMk/>
          <pc:sldMk cId="649154963" sldId="268"/>
        </pc:sldMkLst>
      </pc:sldChg>
      <pc:sldChg chg="delCm">
        <pc:chgData name="Chantal Rae" userId="a1db561e-73a2-489d-a119-0f73c1c2f06f" providerId="ADAL" clId="{F658EAC7-8560-4002-BE83-E8DA32170ED7}" dt="2024-01-18T05:16:37.837" v="83"/>
        <pc:sldMkLst>
          <pc:docMk/>
          <pc:sldMk cId="3684464366" sldId="1673"/>
        </pc:sldMkLst>
      </pc:sldChg>
      <pc:sldMasterChg chg="modSldLayout">
        <pc:chgData name="Chantal Rae" userId="a1db561e-73a2-489d-a119-0f73c1c2f06f" providerId="ADAL" clId="{F658EAC7-8560-4002-BE83-E8DA32170ED7}" dt="2024-01-18T05:17:26.907" v="84" actId="207"/>
        <pc:sldMasterMkLst>
          <pc:docMk/>
          <pc:sldMasterMk cId="2142349000" sldId="2147486213"/>
        </pc:sldMasterMkLst>
        <pc:sldLayoutChg chg="modSp mod">
          <pc:chgData name="Chantal Rae" userId="a1db561e-73a2-489d-a119-0f73c1c2f06f" providerId="ADAL" clId="{F658EAC7-8560-4002-BE83-E8DA32170ED7}" dt="2024-01-18T05:13:05.092" v="29" actId="207"/>
          <pc:sldLayoutMkLst>
            <pc:docMk/>
            <pc:sldMasterMk cId="2142349000" sldId="2147486213"/>
            <pc:sldLayoutMk cId="2256574191" sldId="2147486216"/>
          </pc:sldLayoutMkLst>
        </pc:sldLayoutChg>
        <pc:sldLayoutChg chg="modSp mod">
          <pc:chgData name="Chantal Rae" userId="a1db561e-73a2-489d-a119-0f73c1c2f06f" providerId="ADAL" clId="{F658EAC7-8560-4002-BE83-E8DA32170ED7}" dt="2024-01-18T05:13:15.755" v="30" actId="207"/>
          <pc:sldLayoutMkLst>
            <pc:docMk/>
            <pc:sldMasterMk cId="2142349000" sldId="2147486213"/>
            <pc:sldLayoutMk cId="3408793107" sldId="2147486217"/>
          </pc:sldLayoutMkLst>
        </pc:sldLayoutChg>
        <pc:sldLayoutChg chg="modSp mod">
          <pc:chgData name="Chantal Rae" userId="a1db561e-73a2-489d-a119-0f73c1c2f06f" providerId="ADAL" clId="{F658EAC7-8560-4002-BE83-E8DA32170ED7}" dt="2024-01-18T05:13:36.371" v="31" actId="207"/>
          <pc:sldLayoutMkLst>
            <pc:docMk/>
            <pc:sldMasterMk cId="2142349000" sldId="2147486213"/>
            <pc:sldLayoutMk cId="3545478924" sldId="2147486228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3:45.212" v="33"/>
          <pc:sldLayoutMkLst>
            <pc:docMk/>
            <pc:sldMasterMk cId="2142349000" sldId="2147486213"/>
            <pc:sldLayoutMk cId="763376827" sldId="214748622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3:48.087" v="35"/>
          <pc:sldLayoutMkLst>
            <pc:docMk/>
            <pc:sldMasterMk cId="2142349000" sldId="2147486213"/>
            <pc:sldLayoutMk cId="1532417305" sldId="2147486230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3:50.863" v="37"/>
          <pc:sldLayoutMkLst>
            <pc:docMk/>
            <pc:sldMasterMk cId="2142349000" sldId="2147486213"/>
            <pc:sldLayoutMk cId="1632541466" sldId="2147486231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00.624" v="41"/>
          <pc:sldLayoutMkLst>
            <pc:docMk/>
            <pc:sldMasterMk cId="2142349000" sldId="2147486213"/>
            <pc:sldLayoutMk cId="905465500" sldId="2147486232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03.328" v="43"/>
          <pc:sldLayoutMkLst>
            <pc:docMk/>
            <pc:sldMasterMk cId="2142349000" sldId="2147486213"/>
            <pc:sldLayoutMk cId="876568546" sldId="2147486233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06.070" v="45"/>
          <pc:sldLayoutMkLst>
            <pc:docMk/>
            <pc:sldMasterMk cId="2142349000" sldId="2147486213"/>
            <pc:sldLayoutMk cId="2820621079" sldId="2147486236"/>
          </pc:sldLayoutMkLst>
        </pc:sldLayoutChg>
        <pc:sldLayoutChg chg="modSp mod">
          <pc:chgData name="Chantal Rae" userId="a1db561e-73a2-489d-a119-0f73c1c2f06f" providerId="ADAL" clId="{F658EAC7-8560-4002-BE83-E8DA32170ED7}" dt="2024-01-18T05:17:26.907" v="84" actId="207"/>
          <pc:sldLayoutMkLst>
            <pc:docMk/>
            <pc:sldMasterMk cId="2142349000" sldId="2147486213"/>
            <pc:sldLayoutMk cId="1191239313" sldId="2147486238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08.992" v="47"/>
          <pc:sldLayoutMkLst>
            <pc:docMk/>
            <pc:sldMasterMk cId="2142349000" sldId="2147486213"/>
            <pc:sldLayoutMk cId="537284870" sldId="214748623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12.118" v="49"/>
          <pc:sldLayoutMkLst>
            <pc:docMk/>
            <pc:sldMasterMk cId="2142349000" sldId="2147486213"/>
            <pc:sldLayoutMk cId="4217313896" sldId="2147486240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15.455" v="51"/>
          <pc:sldLayoutMkLst>
            <pc:docMk/>
            <pc:sldMasterMk cId="2142349000" sldId="2147486213"/>
            <pc:sldLayoutMk cId="1896615438" sldId="2147486241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23.156" v="55"/>
          <pc:sldLayoutMkLst>
            <pc:docMk/>
            <pc:sldMasterMk cId="2142349000" sldId="2147486213"/>
            <pc:sldLayoutMk cId="162852091" sldId="2147486242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27.334" v="57"/>
          <pc:sldLayoutMkLst>
            <pc:docMk/>
            <pc:sldMasterMk cId="2142349000" sldId="2147486213"/>
            <pc:sldLayoutMk cId="2141611850" sldId="2147486243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30.432" v="59"/>
          <pc:sldLayoutMkLst>
            <pc:docMk/>
            <pc:sldMasterMk cId="2142349000" sldId="2147486213"/>
            <pc:sldLayoutMk cId="2430126469" sldId="2147486244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33.184" v="61"/>
          <pc:sldLayoutMkLst>
            <pc:docMk/>
            <pc:sldMasterMk cId="2142349000" sldId="2147486213"/>
            <pc:sldLayoutMk cId="1567463369" sldId="2147486246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41.782" v="67"/>
          <pc:sldLayoutMkLst>
            <pc:docMk/>
            <pc:sldMasterMk cId="2142349000" sldId="2147486213"/>
            <pc:sldLayoutMk cId="1040608214" sldId="2147486247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45.057" v="69"/>
          <pc:sldLayoutMkLst>
            <pc:docMk/>
            <pc:sldMasterMk cId="2142349000" sldId="2147486213"/>
            <pc:sldLayoutMk cId="3112516770" sldId="2147486248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48.127" v="71"/>
          <pc:sldLayoutMkLst>
            <pc:docMk/>
            <pc:sldMasterMk cId="2142349000" sldId="2147486213"/>
            <pc:sldLayoutMk cId="621919296" sldId="214748624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53.936" v="75"/>
          <pc:sldLayoutMkLst>
            <pc:docMk/>
            <pc:sldMasterMk cId="2142349000" sldId="2147486213"/>
            <pc:sldLayoutMk cId="1821981783" sldId="2147486250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39.086" v="65"/>
          <pc:sldLayoutMkLst>
            <pc:docMk/>
            <pc:sldMasterMk cId="2142349000" sldId="2147486213"/>
            <pc:sldLayoutMk cId="2598311182" sldId="2147486251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57.544" v="77"/>
          <pc:sldLayoutMkLst>
            <pc:docMk/>
            <pc:sldMasterMk cId="2142349000" sldId="2147486213"/>
            <pc:sldLayoutMk cId="1084225233" sldId="2147486253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36.566" v="63"/>
          <pc:sldLayoutMkLst>
            <pc:docMk/>
            <pc:sldMasterMk cId="2142349000" sldId="2147486213"/>
            <pc:sldLayoutMk cId="278159055" sldId="2147486254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19.752" v="53"/>
          <pc:sldLayoutMkLst>
            <pc:docMk/>
            <pc:sldMasterMk cId="2142349000" sldId="2147486213"/>
            <pc:sldLayoutMk cId="2095474864" sldId="2147486255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3:56.551" v="39"/>
          <pc:sldLayoutMkLst>
            <pc:docMk/>
            <pc:sldMasterMk cId="2142349000" sldId="2147486213"/>
            <pc:sldLayoutMk cId="2724205479" sldId="2147486256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4:51.175" v="73"/>
          <pc:sldLayoutMkLst>
            <pc:docMk/>
            <pc:sldMasterMk cId="2142349000" sldId="2147486213"/>
            <pc:sldLayoutMk cId="1023046990" sldId="2147486257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15:01.222" v="80"/>
          <pc:sldLayoutMkLst>
            <pc:docMk/>
            <pc:sldMasterMk cId="2142349000" sldId="2147486213"/>
            <pc:sldLayoutMk cId="1377619292" sldId="2147486285"/>
          </pc:sldLayoutMkLst>
        </pc:sldLayoutChg>
      </pc:sldMasterChg>
      <pc:sldMasterChg chg="modSldLayout">
        <pc:chgData name="Chantal Rae" userId="a1db561e-73a2-489d-a119-0f73c1c2f06f" providerId="ADAL" clId="{F658EAC7-8560-4002-BE83-E8DA32170ED7}" dt="2024-01-18T05:39:59.240" v="170" actId="1037"/>
        <pc:sldMasterMkLst>
          <pc:docMk/>
          <pc:sldMasterMk cId="3327745774" sldId="2147486259"/>
        </pc:sldMasterMkLst>
        <pc:sldLayoutChg chg="addSp delSp modSp mod">
          <pc:chgData name="Chantal Rae" userId="a1db561e-73a2-489d-a119-0f73c1c2f06f" providerId="ADAL" clId="{F658EAC7-8560-4002-BE83-E8DA32170ED7}" dt="2024-01-18T05:24:03.004" v="117" actId="1035"/>
          <pc:sldLayoutMkLst>
            <pc:docMk/>
            <pc:sldMasterMk cId="3327745774" sldId="2147486259"/>
            <pc:sldLayoutMk cId="58431512" sldId="2147486284"/>
          </pc:sldLayoutMkLst>
        </pc:sldLayoutChg>
        <pc:sldLayoutChg chg="modSp mod">
          <pc:chgData name="Chantal Rae" userId="a1db561e-73a2-489d-a119-0f73c1c2f06f" providerId="ADAL" clId="{F658EAC7-8560-4002-BE83-E8DA32170ED7}" dt="2024-01-18T05:39:59.240" v="170" actId="1037"/>
          <pc:sldLayoutMkLst>
            <pc:docMk/>
            <pc:sldMasterMk cId="3327745774" sldId="2147486259"/>
            <pc:sldLayoutMk cId="1876591836" sldId="2147486290"/>
          </pc:sldLayoutMkLst>
        </pc:sldLayoutChg>
      </pc:sldMasterChg>
      <pc:sldMasterChg chg="delSldLayout modSldLayout sldLayoutOrd">
        <pc:chgData name="Chantal Rae" userId="a1db561e-73a2-489d-a119-0f73c1c2f06f" providerId="ADAL" clId="{F658EAC7-8560-4002-BE83-E8DA32170ED7}" dt="2024-01-18T05:28:41.368" v="138" actId="171"/>
        <pc:sldMasterMkLst>
          <pc:docMk/>
          <pc:sldMasterMk cId="1752791126" sldId="2147486286"/>
        </pc:sldMasterMkLst>
        <pc:sldLayoutChg chg="addSp delSp modSp del mod">
          <pc:chgData name="Chantal Rae" userId="a1db561e-73a2-489d-a119-0f73c1c2f06f" providerId="ADAL" clId="{F658EAC7-8560-4002-BE83-E8DA32170ED7}" dt="2024-01-18T05:03:48.186" v="24" actId="2696"/>
          <pc:sldLayoutMkLst>
            <pc:docMk/>
            <pc:sldMasterMk cId="1752791126" sldId="2147486286"/>
            <pc:sldLayoutMk cId="1245185468" sldId="2147486287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8:41.368" v="138" actId="171"/>
          <pc:sldLayoutMkLst>
            <pc:docMk/>
            <pc:sldMasterMk cId="1752791126" sldId="2147486286"/>
            <pc:sldLayoutMk cId="3852141057" sldId="2147486288"/>
          </pc:sldLayoutMkLst>
        </pc:sldLayoutChg>
        <pc:sldLayoutChg chg="modSp del mod ord">
          <pc:chgData name="Chantal Rae" userId="a1db561e-73a2-489d-a119-0f73c1c2f06f" providerId="ADAL" clId="{F658EAC7-8560-4002-BE83-E8DA32170ED7}" dt="2024-01-18T05:19:18.067" v="93" actId="2696"/>
          <pc:sldLayoutMkLst>
            <pc:docMk/>
            <pc:sldMasterMk cId="1752791126" sldId="2147486286"/>
            <pc:sldLayoutMk cId="851683241" sldId="2147486289"/>
          </pc:sldLayoutMkLst>
        </pc:sldLayoutChg>
        <pc:sldLayoutChg chg="addSp delSp modSp mod">
          <pc:chgData name="Chantal Rae" userId="a1db561e-73a2-489d-a119-0f73c1c2f06f" providerId="ADAL" clId="{F658EAC7-8560-4002-BE83-E8DA32170ED7}" dt="2024-01-18T05:26:55.986" v="134"/>
          <pc:sldLayoutMkLst>
            <pc:docMk/>
            <pc:sldMasterMk cId="1752791126" sldId="2147486286"/>
            <pc:sldLayoutMk cId="3878351482" sldId="2147486289"/>
          </pc:sldLayoutMkLst>
        </pc:sldLayoutChg>
        <pc:sldLayoutChg chg="del">
          <pc:chgData name="Chantal Rae" userId="a1db561e-73a2-489d-a119-0f73c1c2f06f" providerId="ADAL" clId="{F658EAC7-8560-4002-BE83-E8DA32170ED7}" dt="2024-01-18T05:19:15.443" v="92" actId="2696"/>
          <pc:sldLayoutMkLst>
            <pc:docMk/>
            <pc:sldMasterMk cId="1752791126" sldId="2147486286"/>
            <pc:sldLayoutMk cId="2318419478" sldId="2147486290"/>
          </pc:sldLayoutMkLst>
        </pc:sldLayoutChg>
      </pc:sldMasterChg>
    </pc:docChg>
  </pc:docChgLst>
  <pc:docChgLst>
    <pc:chgData name="Silea Rive" userId="S::srive@goodtogreatschools.org.au::891173ba-4b43-41f1-bd85-b99557e25871" providerId="AD" clId="Web-{D515FB6C-DD07-56F4-FE44-BDC0424EA169}"/>
    <pc:docChg chg="modSld">
      <pc:chgData name="Silea Rive" userId="S::srive@goodtogreatschools.org.au::891173ba-4b43-41f1-bd85-b99557e25871" providerId="AD" clId="Web-{D515FB6C-DD07-56F4-FE44-BDC0424EA169}" dt="2025-07-21T14:15:50.993" v="55" actId="20577"/>
      <pc:docMkLst>
        <pc:docMk/>
      </pc:docMkLst>
      <pc:sldChg chg="addSp modSp mod modClrScheme chgLayout modNotes">
        <pc:chgData name="Silea Rive" userId="S::srive@goodtogreatschools.org.au::891173ba-4b43-41f1-bd85-b99557e25871" providerId="AD" clId="Web-{D515FB6C-DD07-56F4-FE44-BDC0424EA169}" dt="2025-07-21T14:15:50.993" v="55" actId="20577"/>
        <pc:sldMkLst>
          <pc:docMk/>
          <pc:sldMk cId="318957682" sldId="1941"/>
        </pc:sldMkLst>
      </pc:sldChg>
    </pc:docChg>
  </pc:docChgLst>
  <pc:docChgLst>
    <pc:chgData name="Silea Rive" userId="S::srive@goodtogreatschools.org.au::891173ba-4b43-41f1-bd85-b99557e25871" providerId="AD" clId="Web-{E4AD8991-8EC7-0687-0CD8-737E010DF5ED}"/>
    <pc:docChg chg="addSld modSld modSection">
      <pc:chgData name="Silea Rive" userId="S::srive@goodtogreatschools.org.au::891173ba-4b43-41f1-bd85-b99557e25871" providerId="AD" clId="Web-{E4AD8991-8EC7-0687-0CD8-737E010DF5ED}" dt="2025-07-16T07:48:18.619" v="19"/>
      <pc:docMkLst>
        <pc:docMk/>
      </pc:docMkLst>
      <pc:sldChg chg="addSp delSp modSp">
        <pc:chgData name="Silea Rive" userId="S::srive@goodtogreatschools.org.au::891173ba-4b43-41f1-bd85-b99557e25871" providerId="AD" clId="Web-{E4AD8991-8EC7-0687-0CD8-737E010DF5ED}" dt="2025-07-16T07:47:59.759" v="16" actId="20577"/>
        <pc:sldMkLst>
          <pc:docMk/>
          <pc:sldMk cId="2669557169" sldId="1913"/>
        </pc:sldMkLst>
      </pc:sldChg>
      <pc:sldChg chg="addSp modSp new mod modClrScheme chgLayout">
        <pc:chgData name="Silea Rive" userId="S::srive@goodtogreatschools.org.au::891173ba-4b43-41f1-bd85-b99557e25871" providerId="AD" clId="Web-{E4AD8991-8EC7-0687-0CD8-737E010DF5ED}" dt="2025-07-16T07:48:15.260" v="18"/>
        <pc:sldMkLst>
          <pc:docMk/>
          <pc:sldMk cId="3938122694" sldId="1961"/>
        </pc:sldMkLst>
      </pc:sldChg>
      <pc:sldChg chg="new">
        <pc:chgData name="Silea Rive" userId="S::srive@goodtogreatschools.org.au::891173ba-4b43-41f1-bd85-b99557e25871" providerId="AD" clId="Web-{E4AD8991-8EC7-0687-0CD8-737E010DF5ED}" dt="2025-07-16T07:48:18.619" v="19"/>
        <pc:sldMkLst>
          <pc:docMk/>
          <pc:sldMk cId="3448823529" sldId="196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5554" y="0"/>
            <a:ext cx="3042733" cy="465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5554" y="8838622"/>
            <a:ext cx="3042733" cy="465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58" tIns="45929" rIns="91858" bIns="45929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i="0">
                <a:solidFill>
                  <a:schemeClr val="tx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2AB611B-C0BA-4889-84CE-41EED4C78C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3826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6:44:20.241"/>
    </inkml:context>
    <inkml:brush xml:id="br0">
      <inkml:brushProperty name="width" value="0.12347" units="cm"/>
      <inkml:brushProperty name="height" value="0.12347" units="cm"/>
    </inkml:brush>
  </inkml:definitions>
  <inkml:trace contextRef="#ctx0" brushRef="#br0">161 1018 24575,'0'-9'0,"0"1"0,0 2 0,2-3 0,-2 2 0,2-3 0,-2 3 0,0 0 0,0 1 0,0 3 0,0-2 0,0 2 0,0 0 0,0-1 0,0 0 0,0 0 0,0-1 0,0 2 0,0-2 0,0 1 0,0 0 0,0-2 0,0 3 0,0-2 0,1 2 0,-1 0 0,2 1 0,-2-1 0,0 0 0,0 0 0,0-2 0,0 2 0,0-3 0,0 1 0,0 0 0,0 0 0,0 1 0,0 0 0,0 0 0,0 1 0,0 0 0,0 0 0,0 0 0,0-1 0,0 0 0,0-2 0,0 3 0,0-4 0,-2 4 0,2-2 0,-1 3 0,1-1 0,0 0 0,0 0 0,0 0 0,0 0 0,0 0 0,0 0 0,-2 0 0,2 1 0,-1-1 0,1-2 0,0 2 0,0-2 0,0 1 0,0 0 0,-2-2 0,2 3 0,-1-2 0,1 1 0,0 0 0,0 0 0,0-1 0,0 2 0,0-4 0,0 4 0,0-1 0,0 1 0,0 0 0,0-2 0,0 2 0,0-2 0,0 1 0,0 0 0,0 0 0,0-1 0,0 2 0,0-3 0,0 2 0,0-2 0,0 3 0,0-4 0,0 2 0,0 0 0,0 1 0,-2-1 0,2 2 0,-2-2 0,2 2 0,0 1 0,0-1 0,0 0 0,-1 0 0,1 0 0,-2 0 0,2 0 0,0-1 0,0 0 0,0 0 0,0-3 0,-1 2 0,0-6 0,0 3 0,1 0 0,-2 1 0,2 0 0,-2 2 0,2 0 0,0 1 0,0 1 0,0-2 0,-1 0 0,1 2 0,-2-3 0,2 1 0,-1-2 0,0 2 0,0-1 0,1 1 0,0 0 0,-2 0 0,2 1 0,-1 0 0,1-2 0,0 1 0,-1 0 0,0-1 0,0 2 0,0 0 0,0-1 0,0 2 0,1-2 0,-1 1 0,0 0 0,0 0 0,1 1 0,-2 0 0,2-2 0,-1 2 0,-1-3 0,2 3 0,-3-4 0,3 4 0,-3-2 0,2 3 0,0-1 0,0 0 0,1 0 0,-2 0 0,1 0 0,1 0 0,-3 2 0,3-2 0,-1 1 0,-1 1 0,2-2 0,-1 2 0,-1-2 0,2 0 0,-3 0 0,3 0 0,-2 0 0,0 0 0,0-1 0,0 0 0,0 0 0,-1-1 0,1 2 0,0-2 0,0 2 0,0 1 0,0-1 0,2 0 0,-3 0 0,3 0 0,-3 1 0,3 0 0,-3 0 0,3-1 0,-3 0 0,3 1 0,-3 0 0,3-1 0,-2 2 0,0-2 0,0 0 0,0 0 0,1 0 0,-1 2 0,0-2 0,1 1 0,-2-2 0,1 1 0,-1-2 0,2 2 0,-2 0 0,1-1 0,-1 0 0,0 0 0,0 1 0,2 0 0,-1 0 0,1 1 0,1 0 0,-3 0 0,3-1 0,-3 1 0,3-1 0,-3 0 0,2 0 0,-1 0 0,1-2 0,0 3 0,0-2 0,0 3 0,1-2 0,-1 1 0,0-1 0,0 2 0,1-2 0,0 0 0,0-2 0,0 2 0,0-1 0,0 1 0,0 0 0,0 0 0,0 0 0,1 0 0,0 0 0,1 0 0,-1 1 0,1-1 0,0 0 0,-1 0 0,2 0 0,-2 0 0,2 0 0,0 0 0,0 0 0,0 1 0,0-1 0,-1 0 0,1 1 0,-1 0 0,0 1 0,0-1 0,1 0 0,0 0 0,-2 0 0,2 2 0,-2-2 0,1 1 0,0 1 0,-1-3 0,1 3 0,0-3 0,1 3 0,0-1 0,-1-1 0,1 2 0,0-1 0,-1-1 0,0 2 0,0-1 0,1 1 0,1-2 0,-1 2 0,4-3 0,-4 3 0,3-2 0,-1 2 0,2 0 0,-2-1 0,1 1 0,-3-2 0,2 2 0,-2 0 0,0 0 0,1-1 0,-1 0 0,2 0 0,-2 1 0,0 0 0,0 0 0,-1 0 0,1 0 0,0 0 0,0 0 0,1 0 0,0-1 0,2 0 0,-3 0 0,3 1 0,-2 0 0,2 0 0,-1 0 0,0 0 0,-1 0 0,1 0 0,-2 0 0,2 0 0,-1 1 0,0 0 0,2 0 0,-3 1 0,0-1 0,0 1 0,-1-1 0,0-1 0,1 1 0,0 0 0,0 0 0,0 0 0,1-1 0,-1 2 0,1-1 0,-1-1 0,0 2 0,0-2 0,0 0 0,-1 1 0,1-1 0,0 1 0,0 1 0,0-2 0,0 2 0,-1-1 0,0 1 0,1-1 0,-2 1 0,2-1 0,-1 1 0,0-2 0,-2 5 0,3-3 0,-1 2 0,-1-1 0,2 0 0,-3 0 0,3 0 0,-3-1 0,2 1 0,-1 0 0,0 0 0,0 0 0,0 0 0,0-1 0,0 1 0,-1 0 0,2 0 0,-2 0 0,0 0 0,1 0 0,-1-1 0,1 1 0,-1 0 0,0 0 0,0 0 0,0 0 0,0-1 0,0 1 0,0 0 0,0 0 0,0 0 0,0 0 0,0 0 0,0-1 0,0 3 0,0-2 0,0 3 0,0-2 0,-1 0 0,1-1 0,-1 0 0,1 0 0,-2 0 0,2-1 0,-1 1 0,1 0 0,-2 0 0,2 0 0,-2 0 0,1 0 0,-2 1 0,3-1 0,-3 4 0,3-4 0,-3 3 0,2-3 0,-1 2 0,1-1 0,0 0 0,0 0 0,0-1 0,0 0 0,1 0 0,0 1 0,0 0 0,0 2 0,0-3 0,0 3 0,0-2 0,0 2 0,0-3 0,0 3 0,0-2 0,0 0 0,0-1 0,0 0 0,0 0 0,0 1 0,0 0 0,0 2 0,0-1 0,-1 2 0,0-3 0,0 3 0,1-4 0,0 2 0,0-3 0,0 1 0,0 0 0,0 0 0,0 0 0,0 0 0,0-1 0,0 3 0,0-2 0,0 2 0,0-2 0,0 0 0,0 1 0,0 3 0,0 0 0,0 2 0,0-2 0,0 2 0,0-4 0,0 3 0,0-3 0,0 0 0,0 0 0,0-2 0,0 0 0,0-1 0,0 1 0,0 0 0,0 0 0,0 0 0,0 0 0,0 0 0,0-1 0,0 1 0,0 0 0,0 0 0,0 0 0,0 0 0,0-1 0,0 1 0,0 0 0,0 0 0,0 0 0,0 0 0,0 0 0,0-1 0,0 1 0,0 0 0,0 0 0,0 1 0,0 0 0,0 2 0,0-3 0,0 2 0,0-1 0,0 1 0,0 0 0,0 2 0,0-4 0,0 1 0,0-1 0,0 2 0,0-2 0,0 2 0,0-3 0,0 3 0,0-2 0,0 2 0,0-2 0,0 1 0,0 1 0,0 2 0,0-1 0,0-1 0,0 4 0,0-4 0,0 4 0,0-4 0,0 0 0,0-3 0,0 3 0,0-2 0,0 4 0,0-4 0,0 3 0,0-3 0,0 4 0,0-4 0,0 3 0,0-1 0,0 0 0,0 1 0,0-2 0,0 0 0,0-1 0,1 1 0,0 0 0,0 0 0,-1-1 0,0 2 0,0-2 0,0 3 0,0-3 0,0 4 0,0-4 0,0 3 0,0-3 0,0 4 0,0-4 0,0 2 0,0-1 0,0-1 0,0 2 0,0-2 0,0 1 0,0 0 0,1 2 0,0-3 0,0 3 0,-1-1 0,0 2 0,2 0 0,-2 1 0,2 0 0,-1 0 0,0-1 0,0 0 0,-1-1 0,1-1 0,0 2 0,0-4 0,-1 3 0,0-1 0,1 2 0,0-2 0,0 1 0,-1-1 0,1 0 0,0 1 0,0-3 0,-1 2 0,0-2 0,0 0 0,0 0 0,0-1 0,0 1 0,0 0 0,0 0 0,0 0 0,1-2 0,0 2 0,0-2 0,-1 2 0,0 0 0,0 0 0,0 0 0,0 0 0,0 0 0,0-1 0,0 1 0,0 0 0,0 0 0,-1-2 0,-1 1 0,-1-2 0,0 0 0,-1 1 0,0 0 0,-2 0 0,3 0 0,-4 0 0,4 0 0,-1-1 0,1 0 0,0 0 0,0 0 0,0 0 0,0 0 0,0 0 0,0 0 0,0 0 0,1 0 0,-1 0 0,0 1 0,0 0 0,0 0 0,0-1 0,0 0 0,0 0 0,0 0 0,1 0 0,-1 0 0,0 0 0,0 0 0,0 0 0,0 0 0,0 0 0,0 0 0,0 0 0,1 0 0,-1-2 0,0 2 0,0-1 0,0 1 0,0 0 0,0 0 0,0 0 0,0-1 0,1 0 0,-1 0 0,0 1 0,0 0 0,0 0 0,0 0 0,0 0 0,0 0 0,1 0 0,0-1 0,-1 0 0,2 0 0,-2 1 0,0 0 0,0 0 0,0 0 0,0 0 0,2 0 0,-1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6:54:21.168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304 172 24575,'-9'15'0,"-2"4"0,-4-7 0,2 9 0,-8-9 0,9 9 0,-4-13 0,6 6 0,4-9 0,-2 5 0,3-5 0,-1 3 0,-2-7 0,7 8 0,-4-4 0,1 0 0,3 4 0,-8-4 0,8 5 0,-7-5 0,7 3 0,-8-2 0,4 3 0,-1 1 0,2-1 0,-1 6 0,4-4 0,-9 5 0,9-7 0,-7 1 0,7-1 0,-8 1 0,8-1 0,-3 1 0,0-1 0,2 1 0,-2-1 0,4 1 0,-4-1 0,3 1 0,-3-1 0,4 1 0,0-1 0,-5 1 0,4-1 0,-3 1 0,4-1 0,0 1 0,0-1 0,0 1 0,-4-1 0,2 1 0,-2-1 0,4 6 0,0-4 0,0 5 0,0-7 0,0 1 0,-5 5 0,4-4 0,-4 4 0,5-6 0,0 1 0,0-1 0,0 1 0,0-1 0,0 1 0,0-1 0,0 1 0,0-1 0,0 1 0,-4-1 0,3 1 0,-4-1 0,5 1 0,0-1 0,0 1 0,0 5 0,0-4 0,-4 4 0,3-5 0,-3-1 0,4 1 0,0-1 0,0 1 0,0-1 0,0 1 0,0-1 0,0 1 0,0-1 0,0 1 0,0-1 0,0 1 0,0-1 0,0 1 0,0-1 0,0 1 0,0-1 0,0 1 0,0-1 0,0 1 0,0-1 0,0 1 0,0-1 0,0 1 0,0-1 0,0 1 0,0 5 0,0-4 0,0 4 0,0-5 0,0-1 0,0 1 0,0-1 0,0 1 0,0-1 0,0 1 0,0-1 0,4 1 0,-3-1 0,3 1 0,-4-1 0,0 1 0,0-1 0,0 1 0,0-1 0,0 1 0,0-1 0,4 1 0,-3-1 0,4 1 0,-5-1 0,0 1 0,0 0 0,0-1 0,0 1 0,4-1 0,-3 1 0,3 5 0,-4-4 0,0 4 0,0-6 0,0 1 0,0-1 0,4 1 0,-3-1 0,4 1 0,-5-1 0,0 1 0,0-1 0,0 7 0,4-5 0,-3 4 0,3-6 0,-4 1 0,0-1 0,0 1 0,4-5 0,-3 3 0,4-2 0,-5 3 0,0 1 0,4-5 0,-3 4 0,3-4 0,-4 4 0,0 6 0,0-4 0,0 5 0,0-7 0,4 1 0,-3-1 0,4 1 0,-5-1 0,0 1 0,0-1 0,0 6 0,0-4 0,0 10 0,0-10 0,5 10 0,-4-10 0,4 4 0,-5-5 0,0-1 0,0 1 0,0-1 0,0 1 0,0-1 0,0 1 0,0-1 0,4-4 0,-3 4 0,3-4 0,-4 5 0,0-1 0,0 1 0,0-1 0,0 1 0,5-5 0,-4 3 0,3-2 0,-4 3 0,0 1 0,0-1 0,0 1 0,4-1 0,-3 1 0,3-1 0,-4 1 0,5-1 0,-4 1 0,3-1 0,0 1 0,-3-1 0,3 1 0,-4-1 0,5 1 0,-4-1 0,3 1 0,-4-1 0,0 1 0,0-1 0,0 1 0,4-1 0,-3 1 0,3-1 0,1-3 0,-4 2 0,3-3 0,0 1 0,-3 2 0,3-3 0,1 1 0,0-2 0,0 0 0,4 1 0,-8 5 0,7-5 0,-7 4 0,8-8 0,-4 3 0,4-4 0,1 0 0,0 0 0,-1 0 0,1 0 0,-1 0 0,1 0 0,-1 0 0,1 0 0,-1 0 0,1 0 0,-1 0 0,1 0 0,-1 0 0,1 0 0,5 0 0,1 0 0,1 0 0,4 0 0,-5 0 0,7 0 0,-1 0 0,0 0 0,1 0 0,-7 0 0,-1 0 0,-5 0 0,-1 0 0,1 0 0,-1-4 0,1 3 0,-1-4 0,1 5 0,-1 0 0,1 0 0,-1 0 0,7 0 0,-5 0 0,4 0 0,-6 0 0,1 0 0,-1 0 0,1 0 0,-1 0 0,1 0 0,-1 0 0,1 0 0,-1 0 0,1 0 0,-1 0 0,1 0 0,-1 0 0,7 0 0,-6 0 0,6 0 0,-7 5 0,1-4 0,-1 3 0,1-4 0,-1 0 0,1 0 0,-1 0 0,1 0 0,-1 0 0,-3 4 0,2-3 0,-3 3 0,5-4 0,-1 0 0,6 0 0,2 0 0,5 0 0,-5 0 0,4 0 0,-10 5 0,4-4 0,-6 3 0,1-4 0,5 0 0,2 0 0,5 0 0,0 0 0,8 0 0,-12 0 0,10 0 0,-17 0 0,4 0 0,-5 0 0,-1 0 0,1 0 0,-1 0 0,1 0 0,5 0 0,1 0 0,7 0 0,-1 0 0,0 0 0,0 0 0,-5 0 0,-2 0 0,-5 0 0,-1 0 0,1 0 0,5 0 0,-4 0 0,10 0 0,-10 0 0,4 0 0,-6 0 0,1 0 0,-5-4 0,4 3 0,-4-4 0,10 5 0,-4 0 0,4 0 0,0-5 0,-4 4 0,4-4 0,1 5 0,0 0 0,1 0 0,-2 0 0,-5 0 0,-1 0 0,1 0 0,-1 0 0,6 0 0,-4 0 0,4-4 0,-5 3 0,-1-4 0,1 5 0,-1 0 0,1 0 0,5 0 0,2-5 0,5 4 0,-5-4 0,3 5 0,-9 0 0,5 0 0,-7 0 0,1-4 0,-1 3 0,1-4 0,-1 5 0,1 0 0,5 0 0,1 0 0,7 0 0,6 0 0,-5 0 0,12 0 0,-4 0 0,6 0 0,-7 0 0,-2 0 0,-12 0 0,-2 0 0,-6 0 0,1 0 0,-1 0 0,7 0 0,7 0 0,1 0 0,6 0 0,-8 0 0,26 0 0,-20 0 0,20 5 0,-26-3 0,8 3 0,-12-5 0,10 0 0,-17 0 0,4 0 0,0 0 0,2 0 0,-1 0 0,5 0 0,-10 0 0,10 0 0,-4 0 0,12 0 0,-5 0 0,12 0 0,4 0 0,0 0 0,-6 0 0,1 0 0,-22 0 0,22 0 0,-22 0 0,9 0 0,-13 0 0,1 0 0,-1 0 0,1 0 0,-1 0 0,1 0 0,-1 0 0,1 0 0,-1 0 0,1 0 0,-1 0 0,1 0 0,-1 0 0,7 0 0,0 0 0,1 0 0,4 0 0,-10 0 0,4 0 0,0 0 0,2 0 0,-1 0 0,5 0 0,-10 0 0,10 0 0,-5 0 0,1 0 0,4 0 0,-5 0 0,1 0 0,-2 0 0,-5 0 0,5 0 0,-4 0 0,4 0 0,-5 0 0,-1 0 0,1 0 0,-1 0 0,13 0 0,-3 0 0,17 0 0,-18 0 0,5 0 0,-8 0 0,2 0 0,-1 0 0,5 0 0,-10 0 0,10 0 0,-10 0 0,4 0 0,-6 0 0,1 0 0,-1 0 0,1 0 0,5 0 0,2 0 0,5 0 0,0 0 0,1-5 0,-7 3 0,5-3 0,-4 5 0,5 0 0,0 0 0,0 0 0,1-5 0,-1 4 0,7-4 0,-10 5 0,9 0 0,-12 0 0,7 0 0,-7 0 0,5-5 0,-10 4 0,4-4 0,-5 5 0,-1 0 0,1 0 0,12-6 0,-4 5 0,19-5 0,-13 6 0,12 0 0,-5 0 0,0 0 0,6 0 0,-13 0 0,5 0 0,-12 0 0,-2 0 0,-6 0 0,1 0 0,-5-4 0,4 3 0,2-4 0,0 1 0,9 3 0,-9-3 0,10 4 0,-4 0 0,-1 0 0,0 0 0,-7 0 0,1 0 0,-1 0 0,6 0 0,2-5 0,-1 3 0,5-3 0,-10 5 0,4 0 0,-5 0 0,-1 0 0,1 0 0,-1 0 0,1 0 0,-1-4 0,7 3 0,0-3 0,7 4 0,-1 0 0,0 0 0,0 0 0,8 0 0,-6 0 0,12 0 0,-17 0 0,8 0 0,-10 0 0,0 0 0,-2 0 0,-6 0 0,1 0 0,-1 0 0,1 0 0,-1 0 0,1 0 0,5 0 0,2 0 0,5 0 0,-5 0 0,3 0 0,-9 0 0,10 0 0,-10 0 0,4-5 0,-5 4 0,-1-3 0,1 4 0,21 0 0,-4 0 0,20 0 0,-9 0 0,-7 0 0,5 0 0,4 0 0,0 0 0,0 0 0,-17-4 0,-7 3 0,-7-4 0,1 5 0,-1 0 0,6 0 0,9 0 0,0 0 0,12-5 0,-11 3 0,19-3 0,-17 5 0,17 0 0,-20 0 0,6 0 0,-14 0 0,0 0 0,-7 0 0,1 0 0,5 0 0,1 0 0,7 0 0,6 0 0,-5 0 0,21 0 0,-3 0 0,15 0 0,-9 0 0,-8 0 0,5 0 0,-19 0 0,12 0 0,-16 0 0,-5 0 0,-2 0 0,-6 0 0,7 0 0,-5 0 0,9 0 0,-3 0 0,5 0 0,8 0 0,-6 0 0,12 0 0,-5 0 0,7 0 0,-7 0 0,-1 0 0,-14 0 0,0 0 0,-7 0 0,1 0 0,-1 0 0,6 0 0,9 0 0,7 0 0,7 0 0,0 0 0,-12 0 0,17 0 0,-28 0 0,16 0 0,-22 0 0,1-5 0,-1 4 0,14-3 0,-5 4 0,11 0 0,-12 0 0,-2-4 0,-5 3 0,-1-4 0,1 5 0,-1 0 0,1 0 0,-1 0 0,6 0 0,2 0 0,12 0 0,-5 0 0,13 0 0,-6 0 0,15 0 0,-12 0 0,10 0 0,-12 0 0,-1 0 0,-2 0 0,-7 0 0,1-5 0,-7 4 0,12-4 0,-15 5 0,9 0 0,-12 0 0,-1 0 0,1 0 0,-1 0 0,1 0 0,-1 0 0,6 0 0,2 0 0,5 0 0,0 0 0,8 0 0,-6 0 0,0 0 0,-4 0 0,-9 0 0,10 0 0,-10 0 0,4 0 0,-5 0 0,5 0 0,-4 0 0,10 0 0,-5 0 0,14 0 0,1 0 0,0 0 0,-2 0 0,-6 0 0,6 0 0,-5 0 0,12 0 0,-12-5 0,6 4 0,-8-4 0,0 5 0,1 0 0,-7 0 0,5 0 0,-10 0 0,10 0 0,-5 0 0,1 0 0,4 0 0,-5 0 0,7 0 0,-1 0 0,0 0 0,16 0 0,-12 0 0,12 0 0,-16 0 0,1 0 0,-7 0 0,5 0 0,-4 0 0,-1 0 0,5 0 0,-4 0 0,-1 0 0,12 0 0,-9 0 0,10 0 0,-7 0 0,-5 0 0,-2 0 0,-5 0 0,-1 0 0,1 0 0,-1 0 0,1 0 0,-1 0 0,1 0 0,-1 0 0,1 0 0,-1 0 0,6 0 0,-4 0 0,17 0 0,-10-5 0,19 4 0,-6-4 0,0 5 0,-2 0 0,-12 0 0,-2 0 0,-5 0 0,-1 0 0,1 0 0,5-5 0,-4 3 0,10-3 0,2 5 0,1 0 0,6 0 0,-8 0 0,-5 0 0,-2 0 0,-6 0 0,1 0 0,-1 0 0,1 0 0,-1 0 0,1 0 0,-1 0 0,-3-4 0,2 3 0,3-3 0,6 4 0,5 0 0,-5 0 0,-2-5 0,0 4 0,2-3 0,-1 4 0,-1 0 0,-5 0 0,5 0 0,2 0 0,12 0 0,2 0 0,0 0 0,-1 0 0,-1 0 0,-5 0 0,5 0 0,-6 0 0,-7 0 0,-1 0 0,-5 0 0,-1 0 0,7 0 0,0 0 0,1 0 0,4 0 0,-5 0 0,1 0 0,-2 0 0,0 0 0,-4 0 0,10 0 0,-10 0 0,4 0 0,-5 0 0,-1 0 0,1 0 0,-1 0 0,1 0 0,5 0 0,1 0 0,7 0 0,6 0 0,-5 0 0,12 0 0,-11 0 0,4 0 0,-7 0 0,0 0 0,1 0 0,-1 0 0,-5 0 0,-2 0 0,-6 0 0,6 0 0,-4 0 0,10 0 0,-4 0 0,5 0 0,0 0 0,1 0 0,-7 0 0,5 0 0,-10 0 0,4 0 0,-5-4 0,-1 3 0,1-4 0,-1 5 0,1 0 0,5 0 0,-4 0 0,10 0 0,-10 0 0,10 0 0,-5 0 0,6 0 0,-5-4 0,4 3 0,-10-3 0,4 4 0,0 0 0,-4 0 0,10 0 0,-10 0 0,4 0 0,-5 0 0,-1 0 0,1 0 0,-1 0 0,6 0 0,2 0 0,5 0 0,0 0 0,1 0 0,15 0 0,-18 0 0,16 0 0,-25 0 0,4 0 0,-5 0 0,-1 0 0,1 0 0,0 0 0,-1 0 0,1 0 0,-1 0 0,6 0 0,2 0 0,-1 0 0,5 0 0,3 0 0,0 0 0,5 0 0,-6 0 0,6 0 0,11 0 0,-7 0 0,-1 0 0,-11 0 0,-10 0 0,4 0 0,-6 4 0,1-3 0,-1 3 0,7-4 0,0 0 0,6 0 0,1 5 0,6-4 0,-5 4 0,5-5 0,-6 0 0,6 0 0,-11 0 0,5 0 0,-8 0 0,-4 0 0,4 0 0,-6 0 0,1 0 0,-1 0 0,7 5 0,-5-3 0,9 2 0,-3-4 0,5 0 0,1 0 0,6 0 0,-5 0 0,12 0 0,-17 0 0,3 0 0,-12 0 0,-1 0 0,1 0 0,-1 0 0,1 0 0,-1 0 0,-4-4 0,4 3 0,-4-3 0,5 4 0,-1 0 0,1 0 0,-1 0 0,1 0 0,-1 0 0,1 0 0,-1 0 0,1 0 0,5-5 0,1 4 0,7-4 0,-1 5 0,0 0 0,1 0 0,-1 0 0,7 0 0,2 0 0,0-5 0,6 3 0,-6-3 0,0 5 0,-2 0 0,-6 0 0,-1 0 0,-5 0 0,-2 0 0,-6 0 0,1 0 0,-1-4 0,1 3 0,-1-3 0,1 4 0,-1 0 0,1 0 0,5 0 0,2 0 0,20 0 0,-3 0 0,21 0 0,-22 0 0,12 0 0,-6 0 0,10 0 0,-7 0 0,-5 5 0,-20-4 0,-2 4 0,0-5 0,-4 0 0,5 0 0,-7 0 0,1 0 0,5 0 0,1 0 0,7 0 0,-1 0 0,7 0 0,-5 0 0,6 0 0,-14 0 0,5 0 0,-10 0 0,10 0 0,-10 0 0,4 0 0,-5 0 0,-1 0 0,1 0 0,-1 0 0,1 0 0,-1 0 0,1 0 0,-1 0 0,1 0 0,-1 0 0,1 0 0,-1 0 0,1 0 0,-1 0 0,1 0 0,5 0 0,-4 0 0,10 0 0,-10 0 0,9 0 0,-9 0 0,5 0 0,-7 0 0,1 0 0,-1 0 0,1 0 0,-1 0 0,1 0 0,-1 0 0,1 0 0,-1 0 0,1 0 0,-1-5 0,6 4 0,-4-3 0,10 4 0,-4 0 0,5 0 0,-5 0 0,3 0 0,-3 0 0,5 0 0,1 0 0,6 0 0,-5 0 0,0 0 0,-9 0 0,0 0 0,-4 0 0,4 0 0,-5 0 0,-1 0 0,1 0 0,5 0 0,-4 0 0,4-4 0,-6 3 0,1-4 0,-1 5 0,7 0 0,0 0 0,1-4 0,-2 3 0,-5-3 0,-1 4 0,1 0 0,-1 0 0,1 0 0,-1 0 0,6 0 0,9-6 0,7 5 0,0-5 0,-2 6 0,-12 0 0,-2 0 0,-9-4 0,2 3 0,-3-4 0,5 1 0,-1 3 0,1-3 0,-1 4 0,1-4 0,-1-2 0,1 1 0,-1 0 0,1 5 0,-1-4 0,1 3 0,-1-3 0,1 0 0,-1 2 0,7-7 0,-5 4 0,4-1 0,-6 1 0,-4 1 0,4 3 0,-4-3 0,5 4 0,-5-5 0,3 4 0,-2-3 0,-1 0 0,3 3 0,-2-4 0,3 1 0,1 3 0,-1-8 0,6 8 0,-4-7 0,10 7 0,-10-8 0,4 8 0,1-3 0,-6-1 0,6 4 0,-1-8 0,-4 4 0,4-1 0,-6 1 0,1 5 0,-1-4 0,1 3 0,0-3 0,-5-1 0,3 4 0,-2-3 0,3 4 0,1-4 0,5 3 0,-4-4 0,10 0 0,-5 4 0,6-9 0,-5 9 0,-2-4 0,-5 0 0,-1 4 0,1-3 0,5-1 0,9-2 0,-6 1 0,10-5 0,-17 10 0,4-4 0,-6 0 0,1 4 0,-1-3 0,1 0 0,0 3 0,5-4 0,1 0 0,1 4 0,4-4 0,-10 5 0,4 0 0,-6 0 0,1-4 0,-1 3 0,1-3 0,-1 4 0,7 0 0,0-5 0,1-1 0,4 0 0,-5 2 0,7-1 0,-7-1 0,-1 0 0,-5 2 0,-1 4 0,7 0 0,-6-5 0,6 4 0,-7-3 0,6 4 0,2-5 0,0 4 0,-2-4 0,0 5 0,-4 0 0,4-4 0,-5 2 0,-1-2 0,1 4 0,-1 0 0,1 0 0,5-5 0,-4 4 0,10-4 0,-11 1 0,11 3 0,-10-4 0,10 0 0,-4 4 0,5-4 0,-5 5 0,3-5 0,-3 4 0,5-4 0,1 0 0,-1 3 0,0-8 0,-5 9 0,4-4 0,-10 5 0,4-4 0,-6 3 0,1-4 0,-1 5 0,1-4 0,5 3 0,9-9 0,0 9 0,12-11 0,-12 11 0,5-10 0,-6 10 0,-7-8 0,0 8 0,-1-9 0,-4 9 0,9-4 0,-3 5 0,5-5 0,-5 4 0,4-9 0,-10 9 0,4-4 0,-6 0 0,1 4 0,-1-3 0,1 4 0,-1-4 0,1 3 0,-1-4 0,-3 1 0,2 3 0,-2-3 0,9 4 0,-9-5 0,14 4 0,-17-7 0,11 7 0,-9-4 0,5 5 0,-1 0 0,-4-4 0,10 3 0,-9-3 0,9 4 0,-9-5 0,2 4 0,-3-3 0,5 0 0,-1 3 0,1-4 0,-1 5 0,1-4 0,-1 3 0,1-3 0,-1-1 0,1 4 0,5-3 0,-4 0 0,4 3 0,-5-4 0,-1 5 0,1-4 0,5 3 0,-4-3 0,4 0 0,-5 2 0,-1-2 0,1 0 0,-1 3 0,1-3 0,-1 4 0,1-5 0,-1 4 0,1-7 0,-1 7 0,1-4 0,-1 5 0,1 0 0,-1 0 0,-3-4 0,2 3 0,-3-3 0,1-1 0,2 4 0,-3-3 0,5 4 0,-1-4 0,1 3 0,-1-8 0,1 8 0,-1-8 0,1 8 0,-1-3 0,-3 0 0,2 3 0,-3-4 0,5 1 0,-1 3 0,-3-8 0,2 8 0,-3-3 0,1 0 0,2 3 0,-3-4 0,1 1 0,2 3 0,-3-3 0,1 0 0,2 2 0,-7-6 0,8 7 0,-8-8 0,7 8 0,-7-7 0,3 2 0,-4-3 0,0-1 0,0 0 0,0 1 0,0-1 0,0 0 0,0 1 0,0-1 0,0 0 0,0 1 0,0-1 0,0 0 0,0 1 0,0-1 0,0 1 0,0-1 0,0 0 0,-4 5 0,3-4 0,-3 4 0,4-5 0,0 1 0,0-1 0,0 0 0,0 1 0,0-1 0,0 0 0,0 1 0,-4 3 0,2-2 0,-2 3 0,4-5 0,0 0 0,0 1 0,-4 3 0,3-2 0,-3 2 0,4-3 0,0-1 0,0 0 0,0 1 0,0-1 0,0 0 0,-5 5 0,4-3 0,-3 2 0,4-3 0,0-1 0,0 0 0,0 1 0,0-1 0,-4 5 0,3-4 0,-4 4 0,5-5 0,0 0 0,0 1 0,0-1 0,0 0 0,0 1 0,0-1 0,0 0 0,0 1 0,0-1 0,-4 5 0,3-4 0,-8 8 0,4-3 0,-5 0 0,-12 3 0,9-8 0,-9 8 0,12-8 0,0 8 0,1-3 0,-1 4 0,5-4 0,-4 3 0,4-4 0,-5 5 0,5-4 0,-4 3 0,4-3 0,-5-1 0,1 4 0,-1-3 0,0 4 0,1 0 0,3-4 0,-2 3 0,2-4 0,-3 5 0,-1 0 0,5-4 0,-4 3 0,4-3 0,-5 4 0,5-5 0,-4 4 0,4-3 0,0 0 0,-4 3 0,4-4 0,-5 5 0,0 0 0,1 0 0,3-4 0,-2 3 0,2-3 0,-3 4 0,-1-4 0,0 2 0,1-2 0,3 0 0,-2 3 0,3-3 0,-5-1 0,0 4 0,1-7 0,-1 7 0,0-4 0,1 5 0,-1-4 0,0 3 0,1-3 0,-1-1 0,0 4 0,1-3 0,3 0 0,-2 3 0,2-4 0,-3 5 0,-1-4 0,1 3 0,-1-3 0,0 4 0,5-5 0,-4 4 0,4-3 0,0 0 0,-4 3 0,4-4 0,-5 5 0,0-4 0,1 3 0,-1-8 0,0 8 0,1-3 0,3 0 0,-8 3 0,7-8 0,-8 8 0,5-3 0,1 0 0,-1 2 0,1-2 0,-1 4 0,5-4 0,-4 3 0,4-3 0,-5 4 0,0 0 0,1 0 0,-1-5 0,0 4 0,1-3 0,-1 4 0,0 0 0,1 0 0,-1-4 0,1 3 0,-1-4 0,0 5 0,1 0 0,-1 0 0,0 0 0,-5-5 0,4 4 0,-4-4 0,5 5 0,5-4 0,-4 3 0,4-4 0,-5 5 0,0 0 0,1 0 0,-1 0 0,0 0 0,1 0 0,-1 0 0,0 0 0,1 0 0,-1 0 0,1 0 0,-1 0 0,0 0 0,1 0 0,-1 0 0,5-4 0,-4 3 0,4-3 0,-11 4 0,5-5 0,-4 4 0,5-3 0,1 4 0,-7-5 0,5 4 0,-4-4 0,5 5 0,5-5 0,-4 4 0,4-3 0,-5 4 0,1 0 0,-1 0 0,0-4 0,1 3 0,-1-4 0,1 5 0,-1 0 0,-5-5 0,4 4 0,-10-9 0,4 9 0,0-4 0,2 5 0,5-4 0,0 3 0,1-4 0,-1 5 0,1 0 0,-1 0 0,-5-5 0,3 4 0,-3-4 0,6 5 0,-1 0 0,5-4 0,-4 3 0,4-4 0,-5 5 0,0 0 0,1 0 0,-1-4 0,-5 3 0,4-3 0,-5 4 0,7 0 0,-1 0 0,0 0 0,1-5 0,-1 4 0,0-3 0,1 4 0,-7-5 0,5 4 0,-4-4 0,5 5 0,1 0 0,-1 0 0,1 0 0,-1 0 0,0 0 0,1-5 0,-1 4 0,0-3 0,1 4 0,-1 0 0,0 0 0,1-4 0,-1 3 0,0-4 0,1 5 0,-7 0 0,5 0 0,-10 0 0,10-4 0,-4 3 0,5-3 0,-5 4 0,4-4 0,-4 2 0,-1-2 0,0 4 0,-1-4 0,-4 3 0,4-8 0,0 7 0,-4-3 0,5 0 0,-1 4 0,-4-4 0,4 0 0,0 4 0,2-4 0,5 0 0,1 4 0,-1-3 0,1 4 0,-1 0 0,0 0 0,5-4 0,-4 3 0,4-4 0,-5 5 0,1 0 0,-1 0 0,0 0 0,1 0 0,-1-4 0,0 3 0,1-3 0,-1 4 0,1-4 0,-1 2 0,0-2 0,1 4 0,-1 0 0,0-4 0,1 3 0,-1-4 0,0 5 0,1 0 0,-1-4 0,0 3 0,1-3 0,-1 4 0,1-4 0,-1 2 0,0-2 0,1 4 0,3-4 0,-2 3 0,-3-3 0,4-1 0,-7 4 0,3-3 0,4 0 0,-7 3 0,8-4 0,-3 5 0,-1-4 0,0 3 0,1-3 0,-1 4 0,0-5 0,1 4 0,-1-3 0,0 0 0,1 3 0,-1-8 0,0 8 0,1-3 0,-1 4 0,5-5 0,-4 4 0,-2-8 0,0 8 0,-4-4 0,5 0 0,1 4 0,-1-3 0,0 0 0,1 3 0,-1-4 0,5 1 0,-4 3 0,4-3 0,-5 0 0,0-2 0,1 1 0,-1-4 0,0 8 0,1-7 0,-1 7 0,5-8 0,-4 8 0,4-3 0,-5 4 0,5-5 0,-4 4 0,4-3 0,-5 0 0,1 3 0,-1-4 0,0 1 0,1 3 0,-1-3 0,-5-1 0,4 3 0,-5-3 0,7 5 0,-1 0 0,0 0 0,1 0 0,-1-4 0,0 3 0,1-3 0,-1 4 0,1-5 0,-1 4 0,0-3 0,1 4 0,-1 0 0,0 0 0,-5 0 0,-2 0 0,1 0 0,0 0 0,7 0 0,-1 0 0,0 0 0,1 0 0,-1 0 0,0 0 0,1 0 0,-1 0 0,0 0 0,1 0 0,-1 0 0,0 0 0,1 0 0,-1 0 0,-5 0 0,4 0 0,-5 0 0,7 0 0,-7 0 0,5 0 0,-4 0 0,5 0 0,1 0 0,-1 0 0,1 0 0,-1 0 0,-5 0 0,4 0 0,-5 0 0,-6 0 0,3 0 0,-10 0 0,6 0 0,-6 0 0,5 0 0,-13 0 0,13 0 0,0 0 0,3 0 0,10 0 0,-4 0 0,5 4 0,1-3 0,-7 4 0,5-5 0,-10 0 0,10 0 0,-4 0 0,5 0 0,1 0 0,-1 0 0,0 0 0,1 0 0,-14 0 0,5 0 0,-6 0 0,9 0 0,-1 0 0,5 0 0,-10 5 0,10-4 0,-4 4 0,5-5 0,1 0 0,-7 0 0,5 0 0,-4 0 0,5 0 0,-5 0 0,4 0 0,-10 5 0,4-4 0,-5 4 0,-1-5 0,6 0 0,2 0 0,6 0 0,-1 0 0,0 0 0,1 0 0,-1 0 0,0 0 0,-5 0 0,4 0 0,-10 0 0,4 0 0,-5 0 0,-1 0 0,7 0 0,0 0 0,7 0 0,-1 0 0,0 0 0,1 0 0,-1 0 0,0 0 0,1 0 0,-1 0 0,-5 0 0,4 0 0,-5 0 0,1 0 0,-2 0 0,1 0 0,-5 0 0,10 0 0,-5 0 0,7 0 0,-1 0 0,0 0 0,1 0 0,-1 0 0,0 0 0,-5 0 0,4 0 0,-4 0 0,5 0 0,0 0 0,1 0 0,-1 0 0,0 0 0,1 0 0,-1 0 0,1 0 0,-1 0 0,0 0 0,-5 0 0,4 0 0,-4 0 0,5 0 0,0 0 0,1 0 0,-1 0 0,0 0 0,1 0 0,-1 0 0,-5 0 0,4 0 0,-5 0 0,1 0 0,-2 0 0,1 0 0,-5 0 0,9 0 0,-3 0 0,6 0 0,-1 0 0,0 0 0,1 0 0,-1 0 0,-5 0 0,-2 0 0,-6 0 0,1 0 0,5 0 0,-4 0 0,5 0 0,-1 0 0,-4 0 0,10 0 0,-5 0 0,1 0 0,4 0 0,-10 0 0,4 0 0,-5 0 0,5 0 0,2 0 0,5 0 0,1 0 0,-1 0 0,0 0 0,1 0 0,-1 0 0,-5 0 0,-2 0 0,-5 0 0,-1 0 0,1 0 0,5-4 0,2 3 0,5-4 0,0 5 0,1 0 0,-1 0 0,0 0 0,-5 0 0,-2 0 0,-5 0 0,0 0 0,5 0 0,1 0 0,7 0 0,-1 0 0,1 0 0,-1 0 0,0 0 0,1 0 0,-7 0 0,0 0 0,-7 0 0,1 0 0,5 0 0,-4 0 0,10 0 0,-10 0 0,10 0 0,-4 0 0,-1 0 0,5 0 0,-17 0 0,15 0 0,-22 0 0,17 0 0,-12 0 0,8 0 0,-1 0 0,1 0 0,5 0 0,2 0 0,5 0 0,1 0 0,-1 0 0,0 0 0,1 0 0,-1 0 0,0 0 0,1 0 0,-1 0 0,0 0 0,1 0 0,-1 0 0,1 0 0,-1 0 0,0 0 0,1 0 0,-1 0 0,-5 0 0,-2 0 0,-6 0 0,7 0 0,0 0 0,7 0 0,-1 0 0,0 0 0,1 0 0,-1 0 0,1 0 0,-1 0 0,0 0 0,-5 0 0,4 0 0,-10 0 0,10 0 0,-5 0 0,1 0 0,4 4 0,-10-2 0,10 2 0,-10-4 0,10 0 0,-4 0 0,5 0 0,0 0 0,1 0 0,-1 0 0,0 0 0,-5 0 0,4 0 0,-10 0 0,10 0 0,-17 0 0,15 0 0,-9 0 0,6 0 0,0 0 0,-1 0 0,-4 0 0,10 0 0,-10 0 0,10 0 0,-5 0 0,7 0 0,-1 0 0,1 0 0,-1 0 0,0 0 0,1 0 0,-7 0 0,5 0 0,-4 0 0,5 0 0,-5 0 0,4 0 0,-4 0 0,5 0 0,-5 0 0,4 0 0,-5 0 0,1 0 0,4 0 0,-4 0 0,5 0 0,0 0 0,1 0 0,-1 0 0,0 0 0,1 0 0,-1 0 0,0 0 0,1 0 0,-1 0 0,-5 0 0,4 0 0,-10 0 0,10 4 0,-5-3 0,7 3 0,-7-4 0,5 0 0,-4 0 0,5 0 0,1 0 0,-1 0 0,0 0 0,-5 0 0,-2 0 0,-12 0 0,10 0 0,-16 0 0,17 0 0,-19 0 0,13 0 0,-5 0 0,12 0 0,-4 0 0,10 0 0,-10 0 0,10 0 0,-10 0 0,-3 0 0,0 0 0,0 0 0,9 0 0,5 0 0,0 0 0,1 0 0,-1 0 0,0 0 0,1 0 0,-1 0 0,0 0 0,1 0 0,-1 0 0,0 0 0,-5 0 0,4 0 0,-4 0 0,5 0 0,5 5 0,-4-4 0,4 3 0,-5-4 0,1 0 0,-7 0 0,5 0 0,-10 0 0,10 0 0,-10 0 0,10 0 0,-10 0 0,10 0 0,-4 0 0,5 0 0,-5 0 0,-2 0 0,-12 0 0,4 0 0,-11 0 0,12 0 0,-6 0 0,8 0 0,-1 5 0,1-4 0,-1 4 0,7-5 0,-5 0 0,10 0 0,-10 0 0,10 0 0,-5 0 0,1 0 0,4 0 0,-4 0 0,-1 0 0,0 0 0,-1 0 0,-4 0 0,10 0 0,-5 0 0,7 0 0,-1 0 0,0 0 0,1 0 0,-1 0 0,1 0 0,-1 0 0,0 0 0,1 0 0,-1 0 0,0 0 0,1 0 0,-1 0 0,-5 0 0,-2 0 0,-5 0 0,-8 0 0,-1 0 0,0 0 0,1 0 0,13 0 0,2 0 0,5 0 0,1 0 0,-1 0 0,0 0 0,1 0 0,-1 0 0,1 0 0,-7 0 0,5 0 0,-4 4 0,5-3 0,1 3 0,-1-4 0,0 0 0,1 0 0,-1 0 0,0 0 0,1 0 0,-1 0 0,0 0 0,1 0 0,-1 0 0,0 0 0,1 0 0,-1 0 0,1 0 0,-1 0 0,-12 0 0,3 0 0,-10 0 0,6 0 0,1 0 0,-1 0 0,1 0 0,5 0 0,-4 0 0,10 0 0,-4 0 0,5 0 0,0 0 0,1 0 0,-1 0 0,1 0 0,-1 0 0,0 0 0,1 0 0,-1 0 0,0 0 0,1 0 0,-1 5 0,0-4 0,-5 3 0,-2-4 0,1 0 0,-5 5 0,4-4 0,0 4 0,2-5 0,5 0 0,1 0 0,-1 4 0,0-3 0,1 4 0,-1-5 0,0 0 0,1 0 0,-1 0 0,0 0 0,1 4 0,-1-3 0,0 3 0,1-4 0,-1 0 0,0 0 0,1 0 0,-1 0 0,1 0 0,-1 0 0,0 4 0,1-3 0,-1 4 0,0-5 0,-5 0 0,4 0 0,-4 0 0,5 0 0,0 0 0,1 0 0,-1 0 0,0 0 0,-5 5 0,4-4 0,-4 4 0,5-5 0,0 0 0,1 0 0,-1 0 0,0 0 0,-5 5 0,4-4 0,-4 4 0,5-5 0,0 0 0,1 0 0,-1 0 0,1 0 0,-1 0 0,-12 0 0,9 0 0,-10 0 0,14 0 0,-1 0 0,0 0 0,1 0 0,-1 0 0,0 0 0,1 0 0,-7 0 0,0 0 0,-1 0 0,2 0 0,5 0 0,0 0 0,1 0 0,-1 0 0,0 0 0,1 0 0,-1 0 0,1 0 0,-1 0 0,0 0 0,1 0 0,-1 0 0,0 0 0,1 0 0,-1 0 0,0 0 0,1 0 0,-1 0 0,0 0 0,1 0 0,-1 0 0,1 0 0,-1 0 0,0 0 0,1 0 0,-1 0 0,0 0 0,1 0 0,-1 0 0,-5 0 0,-2 0 0,-5 0 0,-1 0 0,1 0 0,5 0 0,-4 0 0,10 0 0,-4 0 0,5 0 0,0 0 0,1 0 0,-1 0 0,0 0 0,1 0 0,-1 0 0,0 0 0,1 0 0,-1 0 0,-5 0 0,4 0 0,-5 0 0,1 0 0,4 0 0,-10 0 0,10 0 0,-4 0 0,-1 0 0,5 0 0,-4 0 0,5 0 0,1 0 0,-1 0 0,0 0 0,1 0 0,-1 0 0,0 0 0,1-4 0,-1 3 0,1-4 0,-1 5 0,0 0 0,1 0 0,-1 0 0,-5 0 0,-2 0 0,-6 0 0,1 0 0,-26 0 0,-6 0 0,-16 7 0,3-6 0,25 6 0,4-7 0,22 0 0,0 0 0,7 0 0,-1 0 0,-5 0 0,-2 0 0,-5 0 0,-1 0 0,6 0 0,2 0 0,5 0 0,1 0 0,-1 0 0,1 0 0,-1 0 0,0 0 0,1 0 0,-1 0 0,-5 0 0,4 0 0,-10 0 0,-3 0 0,5 0 0,-3 0 0,12 0 0,1 0 0,-1 0 0,0 0 0,1 0 0,-1 0 0,0 0 0,1 0 0,-1 0 0,0 0 0,1 0 0,-1-5 0,-12 4 0,3-3 0,-5 4 0,-4-6 0,16 5 0,-17-5 0,13 6 0,-1 0 0,2 0 0,5 0 0,0 0 0,1 0 0,-1 0 0,-5 0 0,4 0 0,-10 0 0,4 0 0,0 0 0,2 0 0,0 0 0,4 0 0,-5 0 0,7-4 0,-1 3 0,0-4 0,1 5 0,-1 0 0,0 0 0,1 0 0,-1 0 0,0 0 0,1 0 0,-1 0 0,-5 0 0,-2 0 0,-5 0 0,-1 0 0,1 0 0,-8 0 0,6 0 0,0-4 0,3 3 0,10-3 0,-4 4 0,5 0 0,1 0 0,-1 0 0,0 0 0,1 0 0,-1 0 0,1 0 0,-1 0 0,0 0 0,-5 0 0,4 0 0,-4 0 0,5 0 0,0 0 0,1 0 0,-1 0 0,0 0 0,1 0 0,-1 0 0,0 0 0,1 0 0,-7 0 0,-7 0 0,-9 0 0,-6 0 0,7 0 0,1 0 0,14 0 0,0 0 0,7 0 0,-1 0 0,0 0 0,1 0 0,-7 0 0,5 0 0,-4 0 0,5 0 0,1 0 0,-1 0 0,0 0 0,1 0 0,-1 0 0,0 0 0,1 0 0,-14 0 0,5 0 0,-12 0 0,8 0 0,0 0 0,5 0 0,-4 0 0,10 0 0,-4 0 0,5 0 0,-5 0 0,3 0 0,-3 0 0,6 0 0,-1 0 0,0 0 0,1 0 0,-1 0 0,0 0 0,1 0 0,-7 0 0,0 0 0,-14 0 0,6 0 0,0 0 0,3 0 0,4 0 0,-5 0 0,5 0 0,2 0 0,5 0 0,-5 0 0,4 0 0,-4 0 0,5 0 0,0 0 0,1 0 0,-1 0 0,-5 0 0,4 0 0,-10 0 0,-12 0 0,-18 7 0,-19 2 0,9 0 0,-14 5 0,39-13 0,-12 6 0,31-7 0,2 0 0,5 0 0,1 5 0,-7-4 0,0 3 0,-1-4 0,2 0 0,5 0 0,0 0 0,1 0 0,-1 0 0,0 0 0,1 0 0,-1 0 0,0 0 0,1 0 0,-1 0 0,0 0 0,-5 0 0,4 0 0,-4 0 0,5 0 0,0 0 0,1 0 0,-1 0 0,1 0 0,-1 0 0,0 0 0,1 0 0,-1 0 0,0 0 0,1 0 0,-1 0 0,0 0 0,1 0 0,-1 0 0,0 0 0,-5 0 0,4 0 0,-10 0 0,4 0 0,1 0 0,-5 0 0,-3 0 0,-26 7 0,14-5 0,-6 5 0,27-7 0,10 4 0,-4-3 0,4 3 0,-5-4 0,0 0 0,1 0 0,-7 0 0,5 0 0,-4 0 0,5 0 0,1 0 0,-1 0 0,0 0 0,1 0 0,-1 0 0,0 0 0,1 0 0,-1 0 0,1 0 0,-1 0 0,0 0 0,1 0 0,-1 0 0,0 0 0,1 0 0,-1 0 0,0 0 0,1 0 0,-1 0 0,0 0 0,1 0 0,-7 0 0,0 0 0,-43 0 0,20 0 0,-29 0 0,30 0 0,-19 0 0,14 0 0,-6 0 0,25-4 0,8 3 0,7-3 0,-1 4 0,1 0 0,-1 0 0,0 0 0,1 0 0,-1 0 0,0 0 0,1 0 0,-1 0 0,0 0 0,1 0 0,-1 0 0,0 0 0,1 0 0,-1 0 0,0 0 0,1 0 0,-1 0 0,1 0 0,-1 0 0,0 0 0,1 0 0,-1 0 0,0 0 0,1 0 0,-1 0 0,0 0 0,1 0 0,-1 0 0,-5 0 0,-9 0 0,0 0 0,-13 0 0,19 0 0,-5 0 0,14 0 0,-1 0 0,0 0 0,1 0 0,-1 0 0,1 0 0,-1 0 0,0 0 0,1 0 0,-1 0 0,0 0 0,1 0 0,-1 0 0,0 0 0,1 0 0,-1 0 0,0-5 0,1 4 0,-1-3 0,-5 4 0,4 0 0,-5 0 0,7 0 0,-1 0 0,0 0 0,1 0 0,-1 0 0,1 0 0,-1 0 0,0 0 0,1 0 0,-7 0 0,5 0 0,-4 0 0,5 0 0,1 0 0,-1 0 0,0 0 0,1 0 0,-1 0 0,0 0 0,1 0 0,-7 0 0,5 0 0,-4 0 0,5 0 0,1 0 0,-1 0 0,0 0 0,1 0 0,-1 0 0,1 0 0,-1 0 0,0 0 0,1 0 0,-1 0 0,-5 0 0,-2 0 0,-5 0 0,-1 0 0,1 0 0,5 0 0,2 0 0,5 0 0,0 0 0,1 0 0,-1 0 0,0 0 0,1 0 0,-1 0 0,0 0 0,1 0 0,-1 0 0,1 0 0,-1 0 0,0 0 0,1 0 0,-1 0 0,0 0 0,1 0 0,-1 0 0,0 0 0,1 0 0,-1 0 0,0 0 0,-5 0 0,4 0 0,-10 0 0,10 0 0,-4 0 0,5 0 0,0 0 0,1 0 0,-1 0 0,0 0 0,1 0 0,-1 0 0,1 0 0,-1 0 0,0 0 0,1 0 0,-1 0 0,0 0 0,1 0 0,-1 0 0,0 0 0,1 0 0,-1 0 0,0 0 0,1 0 0,-1 0 0,0 0 0,1 0 0,-1 0 0,1 0 0,3 0 0,2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6:55:03.936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309 174 24575,'-10'15'0,"-1"5"0,-4-8 0,2 9 0,-8-8 0,8 8 0,-3-13 0,6 6 0,4-9 0,-2 5 0,2-5 0,1 4 0,-4-8 0,8 8 0,-3-4 0,-1 0 0,4 4 0,-8-4 0,8 5 0,-7-5 0,7 4 0,-8-4 0,3 5 0,1 0 0,1-1 0,-1 7 0,3-5 0,-7 4 0,8-5 0,-8-1 0,8 1 0,-8 0 0,8-1 0,-3 1 0,-1 0 0,4-1 0,-3 1 0,4 0 0,-4-1 0,3 1 0,-4-1 0,5 1 0,0 0 0,-4-1 0,3 1 0,-4 0 0,5-1 0,0 1 0,0 0 0,0-1 0,-4 1 0,3 0 0,-3-1 0,4 7 0,0-5 0,0 4 0,0-5 0,0-1 0,-5 7 0,3-5 0,-3 4 0,5-5 0,0 0 0,0-1 0,0 1 0,0 0 0,0-1 0,0 1 0,0-1 0,0 1 0,0 0 0,-4-1 0,3 1 0,-4 0 0,5-1 0,0 1 0,0 0 0,0 5 0,0-4 0,-4 5 0,3-7 0,-3 1 0,4-1 0,0 1 0,0 0 0,0-1 0,0 1 0,0 0 0,0-1 0,0 1 0,0 0 0,0-1 0,0 1 0,0 0 0,0-1 0,0 1 0,0 0 0,0-1 0,0 1 0,0-1 0,0 1 0,0 0 0,0-1 0,0 1 0,0 0 0,0-1 0,0 1 0,0 5 0,0-4 0,0 5 0,0-6 0,0-1 0,0 1 0,0-1 0,0 1 0,0 0 0,0-1 0,0 1 0,4 0 0,-3-1 0,3 1 0,-4 0 0,0-1 0,0 1 0,0 0 0,0-1 0,0 1 0,0 0 0,5-1 0,-4 1 0,3-1 0,-4 1 0,0 0 0,0-1 0,0 1 0,0 0 0,4-1 0,-3 1 0,4 5 0,-5-4 0,0 5 0,0-6 0,0-1 0,0 1 0,4-1 0,-3 1 0,3 0 0,-4-1 0,0 1 0,0 0 0,0 5 0,5-4 0,-4 5 0,3-7 0,-4 1 0,0 0 0,0-1 0,4-3 0,-3 2 0,4-3 0,-5 5 0,0 0 0,4-5 0,-3 4 0,3-4 0,-4 5 0,0 5 0,0-4 0,0 5 0,0-7 0,4 1 0,-2 0 0,2-1 0,-4 1 0,0-1 0,0 1 0,0 6 0,0-5 0,0 10 0,0-10 0,5 10 0,-4-10 0,4 4 0,-5-5 0,0 0 0,0-1 0,0 1 0,0 0 0,0-1 0,0 1 0,0 0 0,4-5 0,-3 4 0,4-4 0,-5 5 0,0-1 0,0 1 0,0 0 0,0-1 0,4-3 0,-3 2 0,3-3 0,-4 5 0,0 0 0,0-1 0,0 1 0,5 0 0,-4-1 0,3 1 0,-4 0 0,4-1 0,-3 1 0,4 0 0,-1-1 0,-3 1 0,3 0 0,-4-1 0,5 1 0,-4-1 0,3 1 0,-4 0 0,0-1 0,0 1 0,0 0 0,4-1 0,-3 1 0,4 0 0,-1-5 0,-3 4 0,3-4 0,1 0 0,-4 4 0,3-4 0,0 1 0,2-2 0,-1 0 0,4 2 0,-8 3 0,7-3 0,-7 2 0,8-7 0,-4 3 0,5-4 0,-1 0 0,1 0 0,0 0 0,-1 0 0,1 0 0,0 0 0,-1 0 0,1 0 0,0 0 0,-1 0 0,1 0 0,0 0 0,-1 0 0,1 0 0,5 0 0,2 0 0,0 0 0,4 0 0,-4 0 0,6 0 0,-1 0 0,1 0 0,-1 0 0,-5 0 0,-1 0 0,-7 0 0,1 0 0,0 0 0,-1-4 0,1 3 0,-1-3 0,1 4 0,0 0 0,-1 0 0,1 0 0,5 0 0,-3 0 0,3 0 0,-5 0 0,-1 0 0,1 0 0,0 0 0,-1 0 0,1 0 0,-1 0 0,1 0 0,0 0 0,-1 0 0,1 0 0,0 0 0,-1 0 0,7 0 0,-5 0 0,4 0 0,-5 4 0,0-3 0,-1 3 0,1-4 0,-1 0 0,1 0 0,0 0 0,-1 0 0,1 0 0,-5 5 0,4-4 0,-4 3 0,5-4 0,0 0 0,5 0 0,2 0 0,6 0 0,-7 0 0,6 0 0,-11 4 0,4-3 0,-5 4 0,-1-5 0,7 0 0,1 0 0,5 0 0,1 0 0,6 0 0,-10 0 0,9 0 0,-16 0 0,3 0 0,-5 0 0,-1 0 0,1 0 0,0 0 0,-1 0 0,7 0 0,0 0 0,7 0 0,0 0 0,-1 0 0,1 0 0,-6 0 0,-2 0 0,-5 0 0,-1 0 0,1 0 0,5 0 0,-4 0 0,11 0 0,-11 0 0,4 0 0,-5 0 0,-1 0 0,-3-5 0,2 4 0,-2-3 0,9 4 0,-4 0 0,5 0 0,-1-5 0,-4 3 0,5-3 0,-1 5 0,2 0 0,0 0 0,-2 0 0,-5 0 0,-1 0 0,1 0 0,0 0 0,5 0 0,-4 0 0,4-4 0,-5 3 0,0-3 0,-1 4 0,1 0 0,0 0 0,5 0 0,2-5 0,6 3 0,-7-3 0,6 5 0,-11 0 0,4 0 0,-5 0 0,-1-4 0,1 3 0,0-4 0,-1 5 0,1 0 0,5 0 0,2 0 0,6 0 0,7 0 0,-6 0 0,13 0 0,-6 0 0,8 0 0,-7 0 0,-3 0 0,-12 0 0,-1 0 0,-7 0 0,1 0 0,0 0 0,5 0 0,9 0 0,0 0 0,6 0 0,-7 0 0,25 0 0,-19 0 0,20 5 0,-27-3 0,8 3 0,-11-5 0,9 0 0,-17 0 0,4 0 0,1 0 0,1 0 0,0 0 0,4 0 0,-10 0 0,10 0 0,-4 0 0,13 0 0,-6 0 0,13 0 0,3 0 0,1 0 0,-7 0 0,2 0 0,-23 0 0,22 0 0,-22 0 0,10 0 0,-14 0 0,1 0 0,-1 0 0,1 0 0,0 0 0,-1 0 0,1 0 0,0 0 0,-1 0 0,1 0 0,0 0 0,-1 0 0,1 0 0,5 0 0,2 0 0,0 0 0,4 0 0,-10 0 0,5 0 0,-1 0 0,2 0 0,0 0 0,4 0 0,-10 0 0,10 0 0,-4 0 0,0 0 0,4 0 0,-4 0 0,0 0 0,-2 0 0,-5 0 0,5 0 0,-4 0 0,5 0 0,-7 0 0,1 0 0,0 0 0,-1 0 0,14 0 0,-5 0 0,19 0 0,-18 0 0,4 0 0,-8 0 0,2 0 0,0 0 0,4 0 0,-10 0 0,10 0 0,-10 0 0,5 0 0,-7 0 0,1 0 0,0 0 0,-1 0 0,7 0 0,0 0 0,7 0 0,0 0 0,-1-5 0,-5 3 0,4-3 0,-4 5 0,6 0 0,-1 0 0,1 0 0,-1-5 0,1 4 0,7-4 0,-12 5 0,11 0 0,-12 0 0,5 0 0,-5 0 0,4-5 0,-10 3 0,5-3 0,-7 5 0,1 0 0,0 0 0,12-5 0,-3 3 0,18-4 0,-13 6 0,13 0 0,-5 0 0,-1 0 0,6 0 0,-12 0 0,4 0 0,-12 0 0,-1 0 0,-7 0 0,1 0 0,-5-4 0,4 3 0,2-3 0,0-1 0,10 4 0,-10-3 0,10 4 0,-4 0 0,0 0 0,-2 0 0,-5 0 0,0 0 0,-1 0 0,7 0 0,1-5 0,0 3 0,4-3 0,-10 5 0,4 0 0,-5 0 0,-1 0 0,1 0 0,0 0 0,-1 0 0,1-4 0,5 3 0,2-3 0,6 4 0,-1 0 0,1 0 0,0 0 0,6 0 0,-4 0 0,12 0 0,-19 0 0,11 0 0,-12 0 0,-1 0 0,0 0 0,-7 0 0,1 0 0,0 0 0,-1 0 0,1 0 0,0 0 0,5 0 0,2 0 0,6 0 0,-7 0 0,6 0 0,-11 0 0,10 0 0,-10 0 0,4-5 0,-5 4 0,0-3 0,-1 4 0,22 0 0,-3 0 0,20 0 0,-10 0 0,-6 0 0,5 0 0,3 0 0,1 0 0,-1 0 0,-16-5 0,-9 4 0,-5-3 0,0 4 0,-1 0 0,7 0 0,8 0 0,0 0 0,13-6 0,-13 5 0,22-5 0,-20 6 0,20 0 0,-22 0 0,6 0 0,-13 0 0,-2 0 0,-5 0 0,0 0 0,5 0 0,2 0 0,6 0 0,6 0 0,-4 0 0,20 0 0,-3 0 0,16 0 0,-8 0 0,-10 0 0,6 0 0,-20 0 0,12 0 0,-15 0 0,-6 0 0,-2 0 0,-5 0 0,5 0 0,-4 0 0,11 0 0,-6 0 0,7 0 0,7 0 0,-6 0 0,13 0 0,-5 0 0,6 0 0,-6 0 0,-2 0 0,-13 0 0,-2 0 0,-5 0 0,-1 0 0,1 0 0,5 0 0,9 0 0,8 0 0,7 0 0,-1 0 0,-12 0 0,18 0 0,-29 0 0,16 0 0,-21 0 0,0-4 0,-1 3 0,14-4 0,-5 5 0,12 0 0,-13 0 0,-2-4 0,-5 3 0,0-3 0,-1 4 0,1 0 0,0 0 0,-1 0 0,7 0 0,1 0 0,12 0 0,-4 0 0,12 0 0,-6 0 0,17 0 0,-15 0 0,13 0 0,-15 0 0,1 0 0,-2 0 0,-8 0 0,1-6 0,-6 5 0,11-4 0,-15 5 0,9 0 0,-12 0 0,0 0 0,-1 0 0,1 0 0,0 0 0,-1 0 0,7 0 0,1 0 0,5 0 0,1 0 0,7 0 0,-6 0 0,0 0 0,-3 0 0,-10 0 0,10 0 0,-10 0 0,5 0 0,-7 0 0,7 0 0,-5 0 0,10 0 0,-4 0 0,13 0 0,1 0 0,1 0 0,-2 0 0,-8 0 0,8 0 0,-6 0 0,13 0 0,-12-5 0,4 4 0,-6-4 0,0 5 0,-1 0 0,-5 0 0,4 0 0,-10 0 0,11 0 0,-6 0 0,1 0 0,4 0 0,-4 0 0,6 0 0,-1 0 0,1 0 0,15 0 0,-11 0 0,11 0 0,-15 0 0,-1 0 0,-5 0 0,4 0 0,-4 0 0,0 0 0,4 0 0,-4 0 0,0 0 0,11 0 0,-9 0 0,11 0 0,-8 0 0,-5 0 0,-1 0 0,-7 0 0,1 0 0,-1 0 0,1 0 0,0 0 0,-1 0 0,1 0 0,0 0 0,-1 0 0,1 0 0,5 0 0,-4 0 0,18 0 0,-11-5 0,19 3 0,-5-3 0,-1 5 0,-1 0 0,-13 0 0,-2 0 0,-5 0 0,0 0 0,-1 0 0,7-5 0,-5 4 0,10-4 0,3 5 0,0 0 0,6 0 0,-7 0 0,-6 0 0,-2 0 0,-5 0 0,-1 0 0,1 0 0,0 0 0,-1 0 0,1 0 0,0 0 0,-5-5 0,4 4 0,2-3 0,6 4 0,5 0 0,-5 0 0,-2-4 0,1 3 0,1-4 0,-1 5 0,0 0 0,-7 0 0,7 0 0,1 0 0,12 0 0,3 0 0,0 0 0,-3 0 0,1 0 0,-5 0 0,4 0 0,-6 0 0,-6 0 0,-2 0 0,-5 0 0,-1 0 0,7 0 0,1 0 0,0 0 0,4 0 0,-4 0 0,-1 0 0,0 0 0,-1 0 0,-4 0 0,10 0 0,-9 0 0,3 0 0,-5 0 0,-1 0 0,1 0 0,-1 0 0,1 0 0,6 0 0,0 0 0,7 0 0,7 0 0,-6 0 0,13 0 0,-13 0 0,6 0 0,-7 0 0,-1 0 0,1 0 0,0 0 0,-7 0 0,0 0 0,-6 0 0,5 0 0,-4 0 0,10 0 0,-4 0 0,6 0 0,-1 0 0,1 0 0,-6 0 0,4 0 0,-10 0 0,4 0 0,-5-4 0,0 3 0,-1-4 0,1 5 0,0 0 0,5 0 0,-4 0 0,10 0 0,-10 0 0,10 0 0,-4 0 0,6 0 0,-6-4 0,4 3 0,-10-3 0,4 4 0,1 0 0,-5 0 0,10 0 0,-10 0 0,5 0 0,-7 0 0,1 0 0,-1 0 0,1 0 0,6 0 0,0 0 0,7 0 0,0 0 0,-1 0 0,16 0 0,-17 0 0,16 0 0,-26 0 0,5 0 0,-7 0 0,1 0 0,0 0 0,-1 0 0,1 0 0,0 0 0,-1 0 0,7 0 0,0 0 0,1 0 0,4 0 0,3 0 0,1 0 0,5 0 0,-8 0 0,8 0 0,10 0 0,-6 0 0,-2 0 0,-10 0 0,-11 0 0,4 0 0,-5 4 0,-1-3 0,1 3 0,5-4 0,2 0 0,6 0 0,-1 5 0,8-3 0,-5 3 0,4-5 0,-6 0 0,7 0 0,-12 0 0,5 0 0,-8 0 0,-4 0 0,5 0 0,-7 0 0,1 0 0,0 0 0,5 5 0,-4-4 0,10 4 0,-4-5 0,6 0 0,-1 0 0,8 0 0,-5 0 0,12 0 0,-19 0 0,5 0 0,-14 0 0,1 0 0,0 0 0,-1 0 0,1 0 0,0 0 0,-5-4 0,4 2 0,-4-2 0,5 4 0,-1 0 0,1 0 0,-1 0 0,1 0 0,0 0 0,-1 0 0,1 0 0,0 0 0,5-5 0,2 4 0,6-4 0,-1 5 0,1 0 0,-1 0 0,1 0 0,7 0 0,1 0 0,1-5 0,5 3 0,-6-3 0,1 5 0,-2 0 0,-8 0 0,1 0 0,-6 0 0,-2 0 0,-5 0 0,-1 0 0,1-4 0,0 3 0,-1-4 0,1 5 0,0 0 0,-1 0 0,7 0 0,0 0 0,23 0 0,-5 0 0,21 0 0,-21 0 0,12 0 0,-6 0 0,9 0 0,-7 0 0,-3 5 0,-22-3 0,-2 3 0,0-5 0,-3 0 0,3 0 0,-5 0 0,-1 0 0,7 0 0,0 0 0,7 0 0,0 0 0,6 0 0,-4 0 0,5 0 0,-14 0 0,6 0 0,-11 0 0,10 0 0,-10 0 0,4 0 0,-5 0 0,0 0 0,-1 0 0,1 0 0,0 0 0,-1 0 0,1 0 0,0 0 0,-1 0 0,1 0 0,-1 0 0,1 0 0,0 0 0,-1 0 0,1 0 0,5 0 0,-3 0 0,9 0 0,-10 0 0,10 0 0,-10 0 0,4 0 0,-5 0 0,0 0 0,-1 0 0,1 0 0,0 0 0,-1 0 0,1 0 0,0 0 0,-1 0 0,1 0 0,0-5 0,5 4 0,-4-3 0,10 4 0,-4 0 0,6 0 0,-7 0 0,6 0 0,-6 0 0,7 0 0,0 0 0,6 0 0,-4 0 0,-1 0 0,-9 0 0,1 0 0,-5 0 0,4 0 0,-5 0 0,-1 0 0,1 0 0,5 0 0,-3 0 0,3-4 0,-5 3 0,-1-4 0,1 5 0,5 0 0,2 0 0,0-4 0,-2 3 0,-5-4 0,0 5 0,-1 0 0,1 0 0,0 0 0,-1 0 0,7 0 0,8-5 0,7 3 0,1-4 0,-2 6 0,-14 0 0,0 0 0,-11-4 0,4 3 0,-4-3 0,5-1 0,-1 4 0,1-3 0,0 4 0,-1-4 0,1-2 0,0 1 0,-1 0 0,1 5 0,0-4 0,-1 3 0,1-3 0,-1-1 0,1 4 0,6-8 0,-5 3 0,4 0 0,-5 2 0,-5-1 0,4 4 0,-4-3 0,5 4 0,-5-5 0,4 4 0,-4-3 0,0 0 0,4 3 0,-4-4 0,5 1 0,-1 3 0,1-8 0,6 8 0,-5-8 0,10 8 0,-10-8 0,4 8 0,1-3 0,-5 0 0,4 3 0,1-9 0,-5 5 0,4-2 0,-5 3 0,-1 4 0,1-4 0,0 3 0,-1-4 0,-3 1 0,2 3 0,-2-4 0,3 5 0,1-4 0,5 3 0,-4-3 0,11-1 0,-6 3 0,7-8 0,-6 9 0,-2-4 0,-5 0 0,0 4 0,-1-3 0,7-1 0,8-2 0,-6 0 0,11-3 0,-18 8 0,4-3 0,-5 1 0,-1 3 0,1-4 0,0 1 0,-1 3 0,7-3 0,1-1 0,-1 3 0,6-3 0,-11 5 0,4 0 0,-5 0 0,-1-4 0,1 3 0,0-4 0,-1 5 0,7 0 0,0-5 0,1 0 0,4-1 0,-4 1 0,6 0 0,-6-1 0,-2 0 0,-5 2 0,-1 4 0,7 0 0,-5-4 0,4 3 0,-5-4 0,5 5 0,2-5 0,0 4 0,-2-4 0,1 5 0,-5 0 0,4-5 0,-5 4 0,0-3 0,-1 4 0,1 0 0,0 0 0,5-5 0,-4 4 0,10-4 0,-10 0 0,11 4 0,-11-3 0,10-1 0,-4 3 0,5-3 0,-5 5 0,4-5 0,-4 4 0,6-4 0,-1 0 0,1 3 0,-1-8 0,-5 9 0,4-4 0,-9 5 0,3-4 0,-5 3 0,-1-4 0,1 5 0,0-4 0,5 3 0,9-9 0,0 8 0,13-9 0,-12 9 0,4-9 0,-6 10 0,-6-8 0,-2 8 0,1-9 0,-5 9 0,10-4 0,-4 5 0,5-5 0,-5 3 0,4-8 0,-10 9 0,5-4 0,-7 1 0,1 3 0,0-4 0,-1 5 0,1-4 0,0 3 0,-1-4 0,-3 1 0,2 3 0,-2-3 0,9 4 0,-8-5 0,13 4 0,-18-8 0,13 8 0,-10-3 0,5 4 0,-1 0 0,-3-4 0,8 3 0,-7-4 0,8 5 0,-9-4 0,2 3 0,-2-4 0,3 1 0,1 3 0,0-3 0,-1 4 0,1-5 0,0 4 0,-1-3 0,1 0 0,-1 2 0,7-2 0,-5 0 0,4 3 0,-5-4 0,0 5 0,-1-4 0,7 3 0,-5-3 0,4-1 0,-5 4 0,-1-3 0,1-1 0,0 4 0,-1-3 0,1 4 0,0-4 0,-1 3 0,1-8 0,0 8 0,-1-4 0,1 5 0,0 0 0,-1 0 0,-3-4 0,2 3 0,-2-3 0,-1-1 0,3 4 0,-2-3 0,3 4 0,1-5 0,0 4 0,-1-7 0,1 7 0,0-8 0,-1 8 0,1-4 0,-5 1 0,4 3 0,-4-3 0,5-1 0,0 4 0,-5-7 0,3 6 0,-2-2 0,-1 0 0,4 3 0,-4-4 0,0 1 0,4 3 0,-4-3 0,1-1 0,2 4 0,-7-8 0,8 8 0,-8-7 0,8 7 0,-8-8 0,3 3 0,-4-3 0,0-1 0,0 0 0,0 0 0,0 1 0,0-1 0,0 0 0,0 0 0,0 0 0,0 1 0,0-1 0,0 0 0,0 0 0,0 0 0,0 1 0,0-1 0,0 0 0,-4 5 0,3-4 0,-4 4 0,5-5 0,0 0 0,0 0 0,0 0 0,0 1 0,0-1 0,0 0 0,0 0 0,-4 5 0,3-4 0,-4 4 0,5-5 0,0 0 0,0 0 0,-4 5 0,3-4 0,-3 4 0,4-5 0,0 0 0,0 0 0,0 1 0,0-1 0,0 0 0,-5 5 0,4-4 0,-3 4 0,4-5 0,0 0 0,0 0 0,0 0 0,0 1 0,-4 3 0,2-3 0,-2 4 0,4-5 0,0 0 0,0 1 0,0-1 0,0 0 0,0 0 0,0 1 0,0-1 0,0 0 0,0 0 0,-4 5 0,3-4 0,-8 8 0,4-3 0,-5-1 0,-13 4 0,10-8 0,-10 8 0,14-7 0,-1 7 0,0-4 0,0 5 0,5-4 0,-4 3 0,4-4 0,-5 5 0,4-4 0,-2 3 0,2-3 0,-4-1 0,1 4 0,-1-3 0,0 4 0,0 0 0,5-4 0,-4 2 0,4-2 0,-5 4 0,0 0 0,5-4 0,-4 3 0,4-4 0,-5 5 0,4-4 0,-2 3 0,2-3 0,1-1 0,-4 4 0,4-3 0,-5 4 0,0 0 0,0 0 0,5-5 0,-4 4 0,4-3 0,-5 4 0,0-4 0,0 3 0,1-4 0,3 1 0,-2 3 0,2-4 0,-4 1 0,1 3 0,-1-8 0,0 8 0,0-3 0,0 4 0,1-5 0,-1 4 0,0-3 0,0 0 0,0 3 0,1-4 0,3 1 0,-2 3 0,2-4 0,-4 5 0,1-4 0,-1 3 0,0-3 0,0 4 0,5-5 0,-4 4 0,4-3 0,-1 0 0,-3 2 0,4-2 0,-5 4 0,0-4 0,1 3 0,-1-8 0,0 8 0,0-3 0,5-1 0,-10 4 0,9-8 0,-10 8 0,6-3 0,0 0 0,1 3 0,-1-4 0,0 5 0,5-4 0,-4 3 0,4-4 0,-5 5 0,0 0 0,0 0 0,0-4 0,1 3 0,-1-3 0,0 4 0,0 0 0,0 0 0,1-5 0,-1 4 0,0-3 0,0 4 0,1 0 0,-1 0 0,0 0 0,-6-5 0,5 4 0,-4-5 0,5 6 0,4-4 0,-2 3 0,2-3 0,-3 4 0,-1 0 0,0 0 0,0 0 0,0 0 0,1 0 0,-1 0 0,0 0 0,0 0 0,1 0 0,-1 0 0,0 0 0,0 0 0,0 0 0,1 0 0,3-5 0,-3 4 0,4-3 0,-11 4 0,5-4 0,-4 2 0,5-2 0,0 4 0,-5-5 0,3 4 0,-3-4 0,5 5 0,5-5 0,-4 4 0,3-3 0,-3 4 0,-1 0 0,0 0 0,0-4 0,1 2 0,-1-2 0,0 4 0,0 0 0,-5-5 0,3 4 0,-9-9 0,4 8 0,0-3 0,2 5 0,5-4 0,0 3 0,0-4 0,1 5 0,-1 0 0,0 0 0,-6-5 0,5 4 0,-4-4 0,5 5 0,0 0 0,5-4 0,-4 3 0,4-4 0,-5 5 0,0 0 0,0 0 0,0-4 0,-5 3 0,4-4 0,-5 5 0,6 0 0,0 0 0,1 0 0,-1-4 0,0 3 0,0-3 0,1 4 0,-7-5 0,5 3 0,-5-3 0,6 5 0,1 0 0,-1 0 0,0 0 0,0 0 0,1 0 0,-1-4 0,0 3 0,0-4 0,0 5 0,1 0 0,-1 0 0,0-4 0,0 3 0,1-3 0,-1 4 0,-6 0 0,5 0 0,-10 0 0,9-5 0,-3 4 0,5-3 0,-5 4 0,3-5 0,-3 4 0,-1-3 0,-1 4 0,0-4 0,-4 3 0,4-9 0,0 9 0,-4-4 0,4 0 0,0 3 0,-5-3 0,6 0 0,-1 4 0,1-4 0,6 1 0,0 3 0,1-4 0,-1 5 0,0 0 0,0 0 0,5-4 0,-4 3 0,4-4 0,-5 5 0,0 0 0,0 0 0,1 0 0,-1 0 0,0-4 0,0 3 0,0-3 0,1 4 0,-1-5 0,0 4 0,0-3 0,1 4 0,-1 0 0,0-5 0,0 4 0,0-3 0,1 4 0,-1 0 0,0-4 0,0 3 0,0-4 0,1 5 0,-1-4 0,0 3 0,0-4 0,1 5 0,3-4 0,-3 3 0,-2-3 0,4-1 0,-7 4 0,3-3 0,4 0 0,-8 2 0,10-2 0,-5 4 0,0-4 0,1 3 0,-1-4 0,0 5 0,0-4 0,0 3 0,1-3 0,-1-1 0,0 4 0,0-8 0,1 8 0,-1-3 0,0 4 0,5-4 0,-4 3 0,-2-9 0,-1 9 0,-3-4 0,5 0 0,0 4 0,1-3 0,-1 0 0,0 3 0,0-4 0,5 1 0,-4 3 0,4-4 0,-5 1 0,0-1 0,0-1 0,0-3 0,1 8 0,-1-7 0,0 7 0,5-8 0,-4 8 0,4-4 0,-5 5 0,4-4 0,-2 3 0,2-3 0,-4-1 0,1 4 0,-1-3 0,0 0 0,0 2 0,0-2 0,-5-1 0,4 4 0,-5-4 0,6 5 0,1 0 0,-1 0 0,0 0 0,0-5 0,0 4 0,1-3 0,-1 4 0,0-4 0,0 2 0,1-2 0,-1 4 0,0 0 0,0 0 0,-5 0 0,-2 0 0,0 0 0,1 0 0,6 0 0,1 0 0,-1 0 0,0 0 0,0 0 0,0 0 0,1 0 0,-1 0 0,0 0 0,0 0 0,1 0 0,-1 0 0,0 0 0,0 0 0,-5 0 0,3 0 0,-3 0 0,5 0 0,-5 0 0,3 0 0,-3 0 0,5 0 0,0 0 0,0 0 0,1 0 0,-1 0 0,-6 0 0,5 0 0,-4 0 0,-8 0 0,4 0 0,-11 0 0,7 0 0,-6 0 0,4 0 0,-12 0 0,12 0 0,1 0 0,3 0 0,10 0 0,-5 0 0,6 4 0,1-3 0,-7 4 0,5-5 0,-10 0 0,9 0 0,-3 0 0,5 0 0,0 0 0,0 0 0,1 0 0,-1 0 0,-13 0 0,4 0 0,-5 0 0,9 0 0,-1 0 0,5 0 0,-10 5 0,9-4 0,-3 4 0,5-5 0,0 0 0,-5 0 0,4 0 0,-5 0 0,6 0 0,-5 0 0,3 0 0,-9 5 0,4-4 0,-6 4 0,1-5 0,5 0 0,1 0 0,6 0 0,1 0 0,-1 0 0,0 0 0,0 0 0,0 0 0,-5 0 0,4 0 0,-11 0 0,5 0 0,-5 0 0,-1 0 0,6 0 0,1 0 0,7 0 0,-1 0 0,0 0 0,0 0 0,1 0 0,-1 0 0,0 0 0,0 0 0,-5 0 0,3 0 0,-3 0 0,-1 0 0,-1 0 0,0 0 0,-4 0 0,10 0 0,-5 0 0,7 0 0,-1 0 0,0 0 0,0 0 0,0 0 0,1 0 0,-7 0 0,5 0 0,-5 0 0,7 0 0,-1 0 0,0 0 0,0 0 0,0 0 0,1 0 0,-1 0 0,0 0 0,0 0 0,0 0 0,-5 0 0,4 0 0,-5 0 0,6 0 0,1 0 0,-1 0 0,0 0 0,0 0 0,0 0 0,1 0 0,-7 0 0,5 0 0,-5 0 0,1 0 0,-2 0 0,0 0 0,-4 0 0,9 0 0,-3 0 0,5 0 0,0 0 0,0 0 0,1 0 0,-1 0 0,-6 0 0,-1 0 0,-5 0 0,-1 0 0,6 0 0,-4 0 0,4 0 0,0 0 0,-5 0 0,11 0 0,-4 0 0,-1 0 0,5 0 0,-11 0 0,6 0 0,-7 0 0,6 0 0,1 0 0,6 0 0,1 0 0,-1 0 0,0 0 0,0 0 0,1 0 0,-7 0 0,-1 0 0,-6 0 0,1 0 0,-1 0 0,6-4 0,1 3 0,7-3 0,-1 4 0,0 0 0,0 0 0,0 0 0,-5 0 0,-2 0 0,-6 0 0,0 0 0,6 0 0,2 0 0,5 0 0,0 0 0,1 0 0,-1 0 0,0 0 0,0 0 0,-5 0 0,-2 0 0,-6 0 0,0 0 0,6 0 0,-4 0 0,10 0 0,-11 0 0,11 0 0,-4 0 0,-1 0 0,5 0 0,-18 0 0,16 0 0,-22 0 0,16 0 0,-11 0 0,7 0 0,1 0 0,-1 0 0,6 0 0,1 0 0,7 0 0,-1 0 0,0 0 0,0 0 0,0 0 0,1 0 0,-1 0 0,0 0 0,0 0 0,0 0 0,1 0 0,-1 0 0,0 0 0,0 0 0,1 0 0,-1 0 0,0 0 0,-6 0 0,-1 0 0,-5 0 0,5 0 0,1 0 0,6 0 0,1 0 0,-1 0 0,0 0 0,0 0 0,0 0 0,1 0 0,-1 0 0,-6 0 0,5 0 0,-10 0 0,10 0 0,-5 0 0,1 0 0,3 4 0,-9-3 0,10 3 0,-10-4 0,9 0 0,-3 0 0,5 0 0,0 0 0,0 0 0,1 0 0,-1 0 0,-6 0 0,5 0 0,-10 0 0,10 0 0,-18 0 0,16 0 0,-10 0 0,8 0 0,-2 0 0,0 0 0,-4 0 0,9 0 0,-9 0 0,10 0 0,-5 0 0,6 0 0,1 0 0,-1 0 0,0 0 0,0 0 0,1 0 0,-7 0 0,5 0 0,-5 0 0,6 0 0,-5 0 0,4 0 0,-5 0 0,6 0 0,-5 0 0,4 0 0,-5 0 0,1 0 0,3 0 0,-3 0 0,5 0 0,0 0 0,0 0 0,1 0 0,-1 0 0,0 0 0,0 0 0,1 0 0,-1 0 0,0 0 0,-6 0 0,5 0 0,-10 0 0,10 5 0,-5-4 0,6 3 0,-5-4 0,4 0 0,-5 0 0,6 0 0,0 0 0,1 0 0,-1 0 0,-6 0 0,-1 0 0,-13 0 0,12 0 0,-18 0 0,17 0 0,-18 0 0,13 0 0,-6 0 0,13 0 0,-5 0 0,11 0 0,-10 0 0,10 0 0,-11 0 0,-2 0 0,0 0 0,0 0 0,8 0 0,6 0 0,1 0 0,-1 0 0,0 0 0,0 0 0,0 0 0,1 0 0,-1 0 0,0 0 0,0 0 0,0 0 0,-5 0 0,4 0 0,-5 0 0,6 0 0,5 4 0,-4-3 0,4 4 0,-5-5 0,0 0 0,-5 0 0,3 0 0,-9 0 0,10 0 0,-10 0 0,9 0 0,-9 0 0,10 0 0,-5 0 0,7 0 0,-7 0 0,-1 0 0,-13 0 0,6 0 0,-13 0 0,12 0 0,-5 0 0,7 0 0,1 5 0,-1-4 0,0 4 0,6-5 0,-4 0 0,10 0 0,-11 0 0,11 0 0,-4 0 0,-1 0 0,5 0 0,-5 0 0,1 0 0,-2 0 0,0 0 0,-4 0 0,9 0 0,-3 0 0,5 0 0,0 0 0,0 0 0,1 0 0,-1 0 0,0 0 0,0 0 0,0 0 0,1 0 0,-1 0 0,0 0 0,0 0 0,1 0 0,-7 0 0,-1 0 0,-6 0 0,-7 0 0,-1 0 0,-1 0 0,2 0 0,13 0 0,2 0 0,5 0 0,0 0 0,0 0 0,0 0 0,1 0 0,-1 0 0,0 0 0,-5 0 0,3 0 0,-3 4 0,5-3 0,0 3 0,0-4 0,1 0 0,-1 0 0,0 0 0,0 0 0,1 0 0,-1 0 0,0 0 0,0 0 0,0 0 0,1 0 0,-1 0 0,0 0 0,0 0 0,0 0 0,-12 0 0,3 0 0,-11 0 0,7 0 0,1 0 0,-1 0 0,0 0 0,6 0 0,-4 0 0,10 0 0,-5 0 0,6 0 0,1 0 0,-1 0 0,0 0 0,0 0 0,0 0 0,1 0 0,-1 0 0,0 0 0,0 0 0,0 0 0,1 5 0,-1-4 0,-6 3 0,-1-4 0,0 0 0,-4 5 0,4-4 0,0 4 0,2-5 0,5 0 0,0 0 0,0 5 0,0-4 0,1 3 0,-1-4 0,0 0 0,0 0 0,1 0 0,-1 0 0,0 4 0,0-3 0,0 4 0,1-5 0,-1 0 0,0 0 0,0 0 0,0 0 0,1 0 0,-1 0 0,0 4 0,0-3 0,1 3 0,-1-4 0,-6 0 0,5 0 0,-5 0 0,7 0 0,-1 0 0,0 0 0,0 0 0,1 0 0,-7 5 0,5-3 0,-5 3 0,6-5 0,1 0 0,-1 0 0,0 0 0,0 0 0,-5 5 0,4-4 0,-5 4 0,6-5 0,0 0 0,1 0 0,-1 0 0,0 0 0,0 0 0,-12 0 0,9 0 0,-10 0 0,13 0 0,0 0 0,1 0 0,-1 0 0,0 0 0,0 0 0,0 0 0,-5 0 0,-2 0 0,0 0 0,1 0 0,7 0 0,-1 0 0,0 0 0,0 0 0,0 0 0,1 0 0,-1 0 0,0 0 0,0 0 0,0 0 0,1 0 0,-1 0 0,0 0 0,0 0 0,1 0 0,-1 0 0,0 0 0,0 0 0,0 0 0,1 0 0,-1 0 0,0 0 0,0 0 0,1 0 0,-1 0 0,0 0 0,0 0 0,0 0 0,1 0 0,-7 0 0,-1 0 0,-6 0 0,1 0 0,-1 0 0,6 0 0,-4 0 0,9 0 0,-3 0 0,5 0 0,0 0 0,0 0 0,1 0 0,-1 0 0,0 0 0,0 0 0,1 0 0,-1 0 0,0 0 0,-6 0 0,5 0 0,-4 0 0,-1 0 0,5 0 0,-10 0 0,9 0 0,-3 0 0,-1 0 0,5 0 0,-4 0 0,5 0 0,0 0 0,0 0 0,0 0 0,1 0 0,-1 0 0,0 0 0,0-4 0,0 3 0,1-4 0,-1 5 0,0 0 0,0 0 0,1 0 0,-7 0 0,-1 0 0,-6 0 0,1 0 0,-27 0 0,-6 0 0,-16 7 0,3-6 0,26 6 0,3-7 0,22 0 0,2 0 0,5 0 0,0 0 0,-5 0 0,-2 0 0,-6 0 0,0 0 0,6 0 0,2 0 0,5 0 0,0 0 0,0 0 0,1 0 0,-1 0 0,0 0 0,0 0 0,0 0 0,-5 0 0,4 0 0,-11 0 0,-2 0 0,5 0 0,-3 0 0,12 0 0,0 0 0,0 0 0,1 0 0,-1 0 0,0 0 0,0 0 0,0 0 0,1 0 0,-1 0 0,0 0 0,0-5 0,-12 4 0,3-3 0,-5 4 0,-5-6 0,16 5 0,-15-5 0,11 6 0,0 0 0,1 0 0,6 0 0,1 0 0,-1 0 0,0 0 0,-5 0 0,3 0 0,-9 0 0,4 0 0,0 0 0,2 0 0,-1 0 0,5 0 0,-5 0 0,6-4 0,1 2 0,-1-2 0,0 4 0,0 0 0,1 0 0,-1 0 0,0 0 0,0 0 0,0 0 0,1 0 0,-7 0 0,-1 0 0,-6 0 0,1 0 0,-1 0 0,-7 0 0,5 0 0,1-4 0,3 3 0,10-4 0,-5 5 0,6 0 0,1 0 0,-1 0 0,0 0 0,0 0 0,1 0 0,-1 0 0,0 0 0,0 0 0,-5 0 0,3 0 0,-3 0 0,5 0 0,0 0 0,1 0 0,-1 0 0,0 0 0,0 0 0,0 0 0,1 0 0,-1 0 0,-6 0 0,-8 0 0,-8 0 0,-6 0 0,6 0 0,2 0 0,13 0 0,1 0 0,7 0 0,-1 0 0,0 0 0,0 0 0,-5 0 0,4 0 0,-5 0 0,6 0 0,0 0 0,1 0 0,-1 0 0,0 0 0,0 0 0,1 0 0,-1 0 0,-13 0 0,4 0 0,-11 0 0,8 0 0,-1 0 0,6 0 0,-4 0 0,9 0 0,-3 0 0,5 0 0,-5 0 0,3 0 0,-3 0 0,5 0 0,0 0 0,0 0 0,1 0 0,-1 0 0,0 0 0,0 0 0,-5 0 0,-2 0 0,-13 0 0,5 0 0,1 0 0,3 0 0,4 0 0,-6 0 0,6 0 0,2 0 0,5 0 0,-6 0 0,5 0 0,-4 0 0,5 0 0,0 0 0,0 0 0,0 0 0,-5 0 0,4 0 0,-11 0 0,-10 0 0,-21 8 0,-18 0 0,9 1 0,-14 6 0,40-13 0,-13 5 0,32-7 0,2 0 0,5 0 0,0 4 0,-5-3 0,-2 3 0,0-4 0,1 0 0,6 0 0,1 0 0,-1 0 0,0 0 0,0 0 0,0 0 0,1 0 0,-1 0 0,0 0 0,0 0 0,1 0 0,-7 0 0,5 0 0,-5 0 0,6 0 0,1 0 0,-1 0 0,0 0 0,0 0 0,1 0 0,-1 0 0,0 0 0,0 0 0,0 0 0,1 0 0,-1 0 0,0 0 0,0 0 0,1 0 0,-1 0 0,-6 0 0,5 0 0,-10 0 0,4 0 0,0 0 0,-5 0 0,-2 0 0,-26 8 0,14-7 0,-7 6 0,27-7 0,11 5 0,-4-4 0,4 3 0,-5-4 0,0 0 0,0 0 0,-5 0 0,4 0 0,-5 0 0,6 0 0,0 0 0,1 0 0,-1 0 0,0 0 0,0 0 0,1 0 0,-1 0 0,0 0 0,0 0 0,0 0 0,1 0 0,-1 0 0,0 0 0,0 0 0,1 0 0,-1 0 0,0 0 0,0 0 0,0 0 0,1 0 0,-1 0 0,-6 0 0,-1 0 0,-43 0 0,21 0 0,-30 0 0,30 0 0,-18 0 0,13 0 0,-6 0 0,26-4 0,8 3 0,7-4 0,-1 5 0,0 0 0,0 0 0,0 0 0,1 0 0,-1 0 0,0 0 0,0 0 0,0 0 0,1 0 0,-1 0 0,0 0 0,0 0 0,1 0 0,-1 0 0,0 0 0,0 0 0,0 0 0,1 0 0,-1 0 0,0 0 0,0 0 0,0 0 0,1 0 0,-1 0 0,0 0 0,0 0 0,1 0 0,-1 0 0,-6 0 0,-8 0 0,0 0 0,-14 0 0,20 0 0,-5 0 0,13 0 0,0 0 0,1 0 0,-1 0 0,0 0 0,0 0 0,1 0 0,-1 0 0,0 0 0,0 0 0,0 0 0,1 0 0,-1 0 0,0 0 0,0 0 0,0 0 0,1-4 0,-1 3 0,0-3 0,-5 4 0,3 0 0,-3 0 0,5 0 0,0 0 0,0 0 0,1 0 0,-1 0 0,0 0 0,0 0 0,1 0 0,-1 0 0,-6 0 0,5 0 0,-5 0 0,7 0 0,-1 0 0,0 0 0,0 0 0,1 0 0,-1 0 0,0 0 0,0 0 0,-5 0 0,3 0 0,-3 0 0,5 0 0,0 0 0,1 0 0,-1 0 0,0 0 0,0 0 0,0 0 0,1 0 0,-1 0 0,0 0 0,0 0 0,-5 0 0,-2 0 0,-6 0 0,0 0 0,1 0 0,5 0 0,1 0 0,6 0 0,0 0 0,1 0 0,-1 0 0,0 0 0,0 0 0,1 0 0,-1 0 0,0 0 0,0 0 0,0 0 0,1 0 0,-1 0 0,0 0 0,0 0 0,0 0 0,1 0 0,-1 0 0,0 0 0,0 0 0,1 0 0,-1 0 0,-6 0 0,5 0 0,-10 0 0,9 0 0,-3 0 0,5 0 0,0 0 0,1 0 0,-1 0 0,0 0 0,0 0 0,0 0 0,1 0 0,-1 0 0,0 0 0,0 0 0,1 0 0,-1 0 0,0 0 0,0 0 0,0 0 0,1 0 0,-1 0 0,0 0 0,0 0 0,0 0 0,1 0 0,-1 0 0,0 0 0,0 0 0,5 0 0,1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7:08:03.9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1153 340 24575,'20'10'0,"2"1"0,0 5 0,1-3 0,7 4 0,-12-7 0,10-3 0,-11 2 0,0-7 0,-1 7 0,-7-8 0,1 3 0,0 1 0,-1-4 0,1 3 0,-1-4 0,-3 4 0,2-3 0,3 4 0,1-5 0,9 0 0,3 5 0,0-3 0,6 3 0,-7-5 0,-7 0 0,6 5 0,-11-3 0,4 3 0,-5-5 0,-1 0 0,1 0 0,0 0 0,-1 0 0,1 0 0,0 0 0,-1 0 0,1 0 0,5 0 0,-4 0 0,5 0 0,-1 0 0,2 0 0,0 0 0,4 0 0,-4 0 0,5 0 0,-5 4 0,4-3 0,-4 3 0,0-4 0,4 0 0,-4 0 0,13 0 0,-6 0 0,6 0 0,-7 0 0,-1 0 0,1 0 0,-1 0 0,1 0 0,0 0 0,-1 0 0,-5 0 0,4 0 0,-10 0 0,5 0 0,-7 0 0,1 0 0,0 0 0,-1 0 0,7 0 0,1-5 0,5 4 0,8-10 0,-6 10 0,13-11 0,-12 6 0,4-1 0,-6-3 0,7 8 0,-6-8 0,6 4 0,-7-1 0,-7-2 0,6 3 0,-11 0 0,4 1 0,-5 1 0,-1 3 0,-3-8 0,2 8 0,-2-14 0,4 9 0,1-10 0,-2 6 0,1 0 0,-1 1 0,1-1 0,-5 0 0,4 0 0,-4 1 0,11-7 0,-5 5 0,4-5 0,-5 6 0,0 1 0,-1 3 0,-3-2 0,2 2 0,-2-4 0,3 5 0,1-4 0,-5 4 0,4-5 0,-4 0 0,5 5 0,-5-4 0,4 8 0,-8-8 0,7 4 0,-2-5 0,-1 0 0,4 5 0,-8-4 0,7 8 0,-7-8 0,8 4 0,-8-5 0,8 5 0,-4 0 0,5 1 0,-5-1 0,4-1 0,-4-3 0,5 8 0,-5-7 0,3 7 0,-2-4 0,3 5 0,1-4 0,0 3 0,-1-4 0,1 5 0,-5 5 0,4-4 0,-4 3 0,5 0 0,0-3 0,-1 4 0,1-1 0,0-3 0,-1 3 0,1 1 0,0-4 0,-1 7 0,1-7 0,-1 8 0,1-4 0,5 6 0,-3-2 0,3 2 0,0-1 0,-4 0 0,11 6 0,-6-4 0,2 9 0,3-3 0,-9-1 0,11 11 0,-12-15 0,7 15 0,-13-17 0,5 5 0,-9-7 0,3 1 0,-4 0 0,4-5 0,-3 4 0,4-4 0,-5 5 0,0-1 0,0 1 0,0 0 0,0-1 0,0 1 0,0 0 0,0 12 0,0-9 0,0 10 0,0-8 0,0-4 0,0 10 0,0 3 0,0-5 0,0 3 0,0-6 0,0-5 0,0 10 0,0-10 0,0 5 0,0-1 0,0-4 0,0 10 0,0-10 0,0 5 0,-5-1 0,3-4 0,-3 5 0,0-1 0,4-4 0,-4 5 0,5-7 0,-5 1 0,4-1 0,-3 1 0,4 0 0,-4-5 0,3 4 0,-4-4 0,5 5 0,0-1 0,0 1 0,0 0 0,0 5 0,0 2 0,0 0 0,0 4 0,0-10 0,0 17 0,5-9 0,-4 5 0,4-3 0,-5-4 0,0 0 0,0-2 0,5-5 0,-4-1 0,3 1 0,-4 0 0,0-1 0,0 1 0,-4 0 0,-2-1 0,1 1 0,-4 0 0,4-1 0,-1 1 0,-2 0 0,7-1 0,-8-3 0,3-2 0,-3 0 0,-1-3 0,-6 4 0,-1-5 0,-5 5 0,-1-4 0,0 4 0,0-5 0,1 0 0,-8 0 0,5 0 0,-5-5 0,13 3 0,-11-3 0,9 5 0,-18 0 0,5 0 0,-7 0 0,-8 0 0,-13 0 0,0 0 0,-8 0 0,9-6 0,17 4 0,-12-4 0,20 0 0,-6 5 0,10-10 0,0 9 0,5-8 0,-12 3 0,-3 1 0,-1-6 0,-15 11 0,-4-12 0,8 11 0,-14-5 0,17 0 0,-1 6 0,3-6 0,15 7 0,-5 0 0,12 0 0,-5 0 0,8 0 0,5 0 0,-5 0 0,-2 0 0,0 0 0,-6 0 0,0 0 0,5 0 0,-20 0 0,2 0 0,-6 0 0,1 0 0,17 0 0,1 0 0,7 0 0,6 0 0,1 0 0,1 0 0,4 0 0,-5 0 0,6 4 0,1-2 0,-1 2 0,-6 1 0,5-4 0,-5 4 0,7-5 0,-7 5 0,5-4 0,-5 4 0,7 0 0,-7-4 0,5 7 0,-10-7 0,4 4 0,-6 0 0,0-4 0,0 9 0,6-9 0,-4 9 0,4-8 0,0 7 0,2-8 0,-1 3 0,5-4 0,-5 5 0,6-4 0,1 3 0,-1-4 0,0 4 0,-5-3 0,3 4 0,-9-5 0,4 0 0,-6 0 0,1 0 0,-8 0 0,5 0 0,-5 0 0,0 0 0,6 0 0,-6 0 0,0 0 0,6 0 0,-6 0 0,7 0 0,6 0 0,-12-6 0,16 4 0,-15-3 0,11 5 0,0-5 0,-4 4 0,9-3 0,-3-1 0,5 4 0,0-3 0,1 4 0,-1 0 0,0-4 0,0 3 0,0-4 0,1 5 0,-1 0 0,0 0 0,0 0 0,1 0 0,-1 0 0,0 0 0,5-4 0,-4 3 0,3-4 0,-3 5 0,3-4 0,-3 3 0,4-3 0,-5-1 0,0 4 0,5-7 0,-4 6 0,4-6 0,-5 2 0,0 1 0,1 1 0,-1-1 0,4 0 0,-2-1 0,7-2 0,-8 7 0,8-8 0,-8 3 0,4-3 0,-1-1 0,-3 0 0,4 0 0,0 0 0,0 1 0,1 3 0,3-2 0,-4 2 0,5-4 0,0 1 0,0-1 0,0 0 0,0 0 0,0 0 0,0 1 0,0-1 0,0 0 0,5 0 0,-4 0 0,3 1 0,0 3 0,-3-2 0,8 2 0,-8-4 0,8 1 0,-4-1 0,5 0 0,-1 5 0,-3-4 0,2 8 0,-2-8 0,3 8 0,-3-3 0,-2 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7:08:15.0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4832 894 24575,'-10'15'0,"0"4"0,0-7 0,-1 9 0,1-10 0,-1 4 0,1 1 0,0-5 0,-1 4 0,1-5 0,1-1 0,-1 1 0,0 0 0,0-1 0,1 1 0,-7 0 0,5 0 0,0 1 0,2-6 0,3 3 0,-3-2 0,-1 3 0,4 1 0,-2-5 0,7 4 0,-8-8 0,8 8 0,-8-4 0,4 5 0,-1-1 0,-2-3 0,7 2 0,-4-2 0,1-1 0,3 4 0,-4-4 0,1 0 0,3 4 0,-3-4 0,4 5 0,-5-5 0,4 4 0,-3 2 0,4 0 0,0 4 0,-5 1 0,3-5 0,-3 4 0,5-5 0,0 0 0,0-1 0,0 1 0,0 5 0,0-4 0,-4 5 0,3-1 0,-3-4 0,4 5 0,0-7 0,0 7 0,0-5 0,0 4 0,0-5 0,0-1 0,0 1 0,0 6 0,0-5 0,0 4 0,0 0 0,0-3 0,0 9 0,5-4 0,-4 5 0,4-5 0,-5 4 0,0-4 0,0 6 0,0-1 0,5 1 0,-4 7 0,4-6 0,-5 6 0,0-1 0,0-4 0,0 5 0,0 8 0,0-17 0,0 16 0,0-21 0,0 7 0,0-6 0,0 4 0,0-4 0,0 0 0,0-2 0,0 1 0,0 0 0,0 7 0,0 0 0,0-1 0,0-5 0,0 4 0,0-10 0,0 10 0,4-9 0,-2 9 0,2-4 0,-4-1 0,0 6 0,0-11 0,0 4 0,0-5 0,0 5 0,0-4 0,0 5 0,0-7 0,0 7 0,0-5 0,4 4 0,-3 1 0,8-5 0,-8 10 0,3-4 0,-4-1 0,0 6 0,5-6 0,-4 7 0,4 0 0,0-1 0,-3 1 0,3-1 0,0 8 0,2-5 0,0 4 0,4 1 0,-5-5 0,1 11 0,3-11 0,-9 5 0,10-1 0,-10-4 0,10 5 0,-10-8 0,4-5 0,-5-2 0,0 1 0,5-5 0,-4 4 0,3-5 0,-4 5 0,0-4 0,0 11 0,0-6 0,0 1 0,0 4 0,-5-4 0,-1 6 0,-6-1 0,1-5 0,0 12 0,0-16 0,-1 15 0,7-17 0,0 4 0,0-5 0,0-5 0,0 4 0,-4-4 0,3 5 0,-3 0 0,-1-1 0,4 1 0,-2-1 0,2-3 0,-4 2 0,1-2 0,-1 3 0,0 1 0,0-5 0,1 4 0,-1-4 0,0 5 0,0 0 0,0-1 0,1-3 0,-1 2 0,0-2 0,0-1 0,0 4 0,1-8 0,3 7 0,-2-7 0,2 4 0,1-1 0,-4-3 0,4 7 0,-5-6 0,0 2 0,0 0 0,-5-3 0,3 8 0,-3-8 0,9 7 0,-2-7 0,2 4 0,-9 0 0,4-4 0,-5 4 0,0 0 0,5-4 0,-10 4 0,4 0 0,-6-3 0,1 3 0,5-5 0,-5 0 0,11 0 0,-10 0 0,9 0 0,-9 0 0,4 0 0,0 0 0,2 0 0,5 0 0,0 0 0,0 0 0,1 0 0,-1 4 0,-6-3 0,-1 3 0,0-4 0,-4 0 0,4 5 0,-6-3 0,-7 3 0,-1 0 0,-8-3 0,0 3 0,-8-5 0,-3 0 0,0 0 0,3 0 0,-11 0 0,15 0 0,-23 0 0,32 0 0,-4 0 0,8 0 0,-2 0 0,0 0 0,-13 0 0,18 0 0,-6 0 0,5 0 0,9 0 0,-11 0 0,7 0 0,6 5 0,-4-4 0,4 3 0,-6-4 0,1 0 0,-1 0 0,6 0 0,-4 0 0,4 0 0,-6 5 0,0-4 0,6 4 0,2 0 0,5-4 0,0 3 0,0-4 0,0 0 0,1 4 0,-1-3 0,-6 4 0,-1 0 0,-5-4 0,-1 9 0,-7-3 0,5-1 0,-4 5 0,-1-4 0,5 0 0,-12 4 0,13-5 0,-6 1 0,13 3 0,-5-9 0,11 7 0,-10-7 0,10 8 0,-5-8 0,1 3 0,-2 1 0,-6-3 0,0 8 0,0-9 0,6 8 0,-4-3 0,4 0 0,-6 4 0,1-9 0,5 4 0,-5 0 0,11-4 0,-10 9 0,10-8 0,-11 8 0,5-9 0,0 8 0,-20-1 0,16-2 0,-17 5 0,-1-3 0,13-2 0,-13 6 0,17-11 0,-1 9 0,-37-1 0,28 3 0,-35-3 0,42-4 0,1 0 0,3-4 0,4 3 0,0-4 0,-5 5 0,11-4 0,-4 9 0,-1-9 0,-1 3 0,0-4 0,2 4 0,-1-3 0,-1 9 0,-6-9 0,1 9 0,5-9 0,-5 9 0,11-8 0,-10 3 0,10-1 0,-11-3 0,5 8 0,-5-8 0,-1 10 0,0-10 0,0 9 0,1-9 0,5 8 0,-5-8 0,5 4 0,-5 0 0,-1-4 0,0 9 0,6-9 0,2 4 0,5-5 0,0 5 0,0-4 0,0 3 0,1-4 0,-1 4 0,-6-3 0,-1 4 0,-5-5 0,5 4 0,-5-3 0,5 3 0,0-4 0,-4 0 0,4 0 0,-6 5 0,1-3 0,-8 3 0,5-5 0,1 0 0,9 0 0,5 0 0,0 0 0,0 0 0,0 0 0,1 0 0,-1 0 0,0 0 0,0 0 0,0 0 0,1 0 0,-1 0 0,0 0 0,0 0 0,5-5 0,-4 4 0,4-3 0,-5-1 0,0 4 0,-5-3 0,-2-1 0,0 4 0,1-4 0,6 5 0,5-5 0,-4 4 0,4-3 0,-1-1 0,-2 4 0,7-7 0,-9-4 0,5 1 0,-6-4 0,0-1 0,1-1 0,-1 0 0,5-4 0,-3 10 0,8-5 0,-3 6 0,4-5 0,-5 4 0,4-5 0,-3 1 0,4 3 0,-4-3 0,3-1 0,-8 5 0,8-5 0,-4 7 0,5-1 0,0 0 0,0 0 0,0-5 0,0 4 0,0-5 0,0 0 0,0 5 0,5-4 0,-4 5 0,3-6 0,-4 5 0,0-4 0,4 5 0,-3 0 0,4 0 0,-5 0 0,0 1 0,4-1 0,-3 0 0,3-5 0,-4-2 0,0 0 0,5-5 0,-3 5 0,3 0 0,-5 2 0,0-1 0,0 5 0,0-4 0,4 5 0,-3 0 0,3-6 0,1 5 0,-4-10 0,3 4 0,0 0 0,-3-4 0,4 9 0,0-9 0,-4 10 0,4-5 0,0 1 0,-4 4 0,4-5 0,-1 6 0,-2 0 0,7-5 0,-8 4 0,8-5 0,-7 6 0,6 1 0,-7-1 0,3 0 0,1-6 0,-3 5 0,8-10 0,-9 10 0,4-5 0,-5 6 0,4 1 0,-3-1 0,9-13 0,-4 10 0,6-15 0,-7 16 0,5-3 0,-4-1 0,-1 5 0,5-10 0,-3 4 0,-1 0 0,3 1 0,-2-6 0,3 9 0,-3-10 0,2 7 0,-8 5 0,4-4 0,0-1 0,-3 5 0,3-10 0,0 4 0,-4 0 0,4-12 0,-5 16 0,5-15 0,-4 16 0,9-3 0,-9-1 0,3 5 0,-4-10 0,0 4 0,0 0 0,0-4 0,5 4 0,-4-6 0,4 6 0,-5 1 0,0 1 0,0-2 0,5-6 0,-3 6 0,3-4 0,-5 4 0,5-6 0,-4 0 0,9 1 0,-9-1 0,9 0 0,-9 0 0,10-7 0,-4-1 0,0 5 0,4-3 0,-10 5 0,4 0 0,0 0 0,-4 2 0,3 5 0,1-5 0,-4-1 0,4 6 0,-5 1 0,0 6 0,0 1 0,0-7 0,0 5 0,0-10 0,0 9 0,0-9 0,0 10 0,0-10 0,0 4 0,0 0 0,0-5 0,0 5 0,0 0 0,0-4 0,0 4 0,0 0 0,0-4 0,0 10 0,0-11 0,0 5 0,0-5 0,0 5 0,0-12 0,0 16 0,0-15 0,0 16 0,0-3 0,0-1 0,0-1 0,0 0 0,0-4 0,0 10 0,5-5 0,-4 7 0,3-7 0,-4 5 0,0-18 0,0 16 0,5-15 0,-4 17 0,4-5 0,-5 6 0,0-5 0,0 4 0,5-11 0,-3 11 0,3-5 0,-5 1 0,4 4 0,-3-11 0,3 11 0,-4-10 0,5 10 0,-4-11 0,3 11 0,-4-10 0,0 4 0,4 0 0,-3 1 0,4 1 0,0-2 0,-4-6 0,8 6 0,-3-4 0,0 10 0,4-11 0,-5 11 0,1-10 0,3 10 0,-3-11 0,5 5 0,-5 0 0,3 2 0,-3 5 0,-1 0 0,4 0 0,-8 1 0,3-1 0,0 0 0,-3 0 0,4 0 0,-5 1 0,4-1 0,-3 0 0,3 0 0,0 1 0,-2-1 0,2 0 0,0 0 0,-3 0 0,3 1 0,-4-1 0,0 0 0,0 0 0,0 0 0,0-5 0,0 4 0,0-11 0,0 11 0,0-10 0,0 4 0,0-6 0,0 0 0,0 1 0,0 5 0,0 1 0,0 1 0,0 3 0,0-3 0,0 5 0,0 0 0,-4 5 0,3-4 0,-3 4 0,4-5 0,0 0 0,0 0 0,0 1 0,0-1 0,0 0 0,0 0 0,0 0 0,-5 5 0,4-4 0,-3 4 0,4-5 0,0 0 0,0 1 0,0-1 0,0 0 0,0 0 0,0 0 0,0 1 0,0-7 0,0 5 0,0-5 0,0 7 0,0-1 0,0 0 0,0 0 0,0 0 0,0 1 0,0-1 0,4 4 0,2 2 0,3 4 0,1 0 0,-1 0 0,1 0 0,0 0 0,-1 0 0,1 0 0,-5 4 0,4-3 0,-4 4 0,5-5 0,0 0 0,-1 0 0,1 0 0,0 0 0,-1 0 0,1 0 0,0-5 0,-1 4 0,1-3 0,-1 4 0,1 0 0,0 0 0,-5 0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7:15:28.4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18814 2042 24575,'-5'9'0,"-4"1"0,8 0 0,-7-5 0,2 4 0,1-4 0,-4 0 0,3 4 0,-3-4 0,-1 1 0,4 2 0,-2-7 0,7 8 0,-8-8 0,4 8 0,-5-8 0,4 7 0,-2-7 0,2 8 0,-4-8 0,1 7 0,-1-6 0,0 6 0,0-3 0,1 1 0,-1 2 0,0-7 0,0 4 0,5-1 0,-4-3 0,4 3 0,-5 1 0,0-4 0,5 7 0,-4-7 0,3 4 0,-3-1 0,-1-3 0,4 8 0,-2-8 0,2 3 0,-3 0 0,-1-3 0,0 8 0,0-8 0,0 8 0,1-8 0,-1 3 0,-6 1 0,-1-4 0,0 9 0,-4-9 0,4 8 0,0-8 0,2 8 0,5-7 0,0 2 0,0 0 0,0-3 0,1 3 0,3 1 0,-3-4 0,4 3 0,-5 0 0,0-3 0,1 4 0,-1-1 0,-6 2 0,5 0 0,-10 4 0,10-9 0,-11 9 0,5-4 0,-5 1 0,5 2 0,-5-3 0,11 0 0,-4 3 0,-1-3 0,5-1 0,-5 1 0,6-2 0,1-3 0,-1 7 0,0-2 0,0-1 0,1 4 0,-1-8 0,0 7 0,0-7 0,0 8 0,-5-3 0,4 0 0,-5 3 0,6-4 0,1 1 0,-7 3 0,5-3 0,-5 4 0,6-5 0,1 0 0,-1-1 0,0 1 0,0 1 0,5 2 0,-4-7 0,4 4 0,-1-1 0,-2-3 0,2 3 0,-4 0 0,1-2 0,-1 2 0,4 0 0,-2-3 0,2 3 0,-4 1 0,1-4 0,-1 3 0,0 0 0,0 2 0,1-1 0,-1-1 0,0 1 0,0-4 0,0 7 0,1-7 0,-1 8 0,0-8 0,0 8 0,1-8 0,-1 3 0,0 0 0,0-3 0,0 8 0,1-8 0,-1 3 0,0 1 0,0-4 0,0 3 0,1 0 0,-1-3 0,0 4 0,0-1 0,1-3 0,-1 3 0,4 0 0,-2-2 0,2 2 0,-4-4 0,1 4 0,-1-3 0,0 8 0,0-8 0,0 7 0,1-6 0,-7 7 0,5-4 0,-5 1 0,7-1 0,-1-1 0,0-3 0,0 8 0,0-4 0,1 0 0,3 4 0,-2-8 0,-4 8 0,1-7 0,-4 7 0,5-4 0,0 1 0,0 2 0,0-7 0,1 8 0,-7-3 0,5 4 0,-10-4 0,9 2 0,-9-1 0,10-2 0,-5 4 0,7-8 0,-1 4 0,0-1 0,0-3 0,0 3 0,-5 1 0,4-3 0,-11 8 0,5-9 0,0 4 0,2-1 0,5-3 0,-5 4 0,3-5 0,-3 4 0,5-3 0,0 3 0,5 1 0,-4-4 0,4 3 0,-5-4 0,4 4 0,-2-3 0,2 4 0,1-1 0,-4-3 0,4 3 0,-5 1 0,-6-4 0,5 7 0,-17-1 0,9 4 0,-18 1 0,12-5 0,-5 3 0,13-4 0,-4 0 0,10 3 0,-5-8 0,1 3 0,4 0 0,-5-3 0,6 8 0,0-8 0,1 3 0,-1 1 0,0-4 0,-5 3 0,3 0 0,-3-3 0,5 8 0,0-8 0,0 3 0,1 1 0,-1-4 0,4 7 0,-2-7 0,2 8 0,-3-8 0,-1 8 0,0-8 0,0 3 0,0-4 0,1 4 0,-1-3 0,0 8 0,0-8 0,0 3 0,-5 6 0,4-7 0,-5 11 0,6-13 0,1 8 0,-7-8 0,5 7 0,-5-2 0,1-1 0,4 4 0,-11-8 0,11 7 0,-5-7 0,7 8 0,-1-8 0,0 8 0,-5-8 0,3 7 0,-9-7 0,10 8 0,-10-3 0,4 5 0,-6-5 0,6 3 0,1-4 0,1 1 0,4 2 0,-5-2 0,0 4 0,5-4 0,-10 4 0,10-5 0,-11 1 0,11 3 0,-4-4 0,-1 6 0,5-6 0,-5 0 0,7 0 0,-7 1 0,5-1 0,0 4 0,2-7 0,3 2 0,1 0 0,-4-3 0,4 3 0,-5-4 0,5 5 0,-4-4 0,4 7 0,-5-7 0,-6 9 0,-1-4 0,-5 5 0,-1 1 0,0-1 0,0 0 0,-7 1 0,6 0 0,-6 0 0,7-1 0,0 0 0,1 1 0,5-6 0,-5 4 0,11-5 0,-10 7 0,10-7 0,-5 4 0,6-8 0,-5 9 0,-2-4 0,-6 5 0,6 0 0,2-5 0,5 3 0,0-8 0,0 7 0,0-7 0,5 8 0,-4-8 0,8 8 0,-7-8 0,2 3 0,-4-4 0,5 4 0,-4-3 0,4 4 0,-5-5 0,0 0 0,5 4 0,-4-3 0,4 3 0,-5 0 0,-6-2 0,5 6 0,-4-7 0,5 3 0,0-4 0,0 5 0,0-4 0,1 3 0,-2 6 0,1-7 0,0 7 0,0-10 0,0 0 0,5 4 0,-4-3 0,3 3 0,-9-4 0,-2-5 0,-13-2 0,-2-5 0,6 0 0,-2 6 0,11-4 0,-6 4 0,6-1 0,6-2 0,2 8 0,8-8 0,-7 8 0,2-3 0,1-1 0,-4 4 0,8-7 0,-8 7 0,8-8 0,-8 8 0,8-8 0,-7 8 0,7-8 0,-8 8 0,8-7 0,-8 6 0,8-6 0,-8 7 0,8-8 0,-7 8 0,2-8 0,-4 4 0,1-1 0,3-2 0,-3 2 0,4 1 0,-5-4 0,0 4 0,1-1 0,3-3 0,-3 8 0,8-7 0,-7 7 0,7-8 0,-8 8 0,3-8 0,1 4 0,-4-1 0,4-2 0,-5 2 0,0 1 0,5-4 0,-4 8 0,8-8 0,-8 8 0,4-8 0,-5 8 0,5-7 0,-4 7 0,8-8 0,-8 8 0,4-4 0,-1 1 0,-2 3 0,2-8 0,-4 8 0,1-7 0,-1 2 0,-6 1 0,5-4 0,-4 8 0,5-8 0,0 8 0,0-3 0,5-1 0,-4 4 0,4-3 0,-1 0 0,-8 3 0,7-8 0,-9 8 0,7-8 0,-1 8 0,0-8 0,-5 8 0,8-8 0,-14 8 0,15-7 0,-10 7 0,6-8 0,0 8 0,1-4 0,-1 1 0,0 3 0,0-3 0,5-1 0,-4 4 0,8-7 0,-8 6 0,4-2 0,-5 0 0,0 3 0,1-8 0,-1 4 0,0-1 0,0-3 0,0 8 0,1-7 0,-1 7 0,0-8 0,0 8 0,1-4 0,-1 1 0,0 3 0,5-8 0,-4 8 0,8-8 0,-8 8 0,4-3 0,-5 4 0,4-4 0,-2 3 0,-3-4 0,-1 1 0,-3-2 0,-1 1 0,5-4 0,-10 8 0,9-7 0,-3 6 0,5-2 0,0 0 0,1 3 0,3-8 0,-3 8 0,4-3 0,-5 4 0,0-5 0,1 4 0,-7-3 0,-1-1 0,-6-2 0,-7 1 0,6-4 0,-6 9 0,7-10 0,1 5 0,-1 0 0,6-4 0,-4 9 0,9-8 0,-9 3 0,10 1 0,-5-5 0,6 9 0,1-3 0,-1-1 0,0 4 0,0-7 0,1 7 0,-7-9 0,5 5 0,-10-2 0,9-1 0,-9 7 0,10-8 0,-5 3 0,6 1 0,1 1 0,-1-1 0,0 0 0,-5-1 0,-2-3 0,-6 3 0,6-5 0,-12 5 0,11-4 0,-12 4 0,0-12 0,5 10 0,-5-8 0,8 9 0,-1-4 0,6 4 0,1-2 0,7 8 0,-7-9 0,5 9 0,-5-8 0,6 3 0,-5-4 0,4 4 0,-5-3 0,1 8 0,3-8 0,-3 4 0,5-1 0,5-3 0,-4 8 0,4-3 0,-1 0 0,-3 3 0,8-8 0,-7 8 0,2-8 0,-9 3 0,3-4 0,-3 4 0,5-3 0,0 8 0,5-8 0,-4 8 0,4-8 0,-5 8 0,0-7 0,0 2 0,1-4 0,-7 5 0,5-4 0,-10 3 0,9-4 0,-9-1 0,10 1 0,-11 4 0,16-3 0,-9 8 0,10-8 0,-5 8 0,5-7 0,-4 6 0,3-2 0,-3 0 0,-1-2 0,0 1 0,0-4 0,0 4 0,1-1 0,-1 2 0,0 0 0,0-2 0,1 1 0,-1-4 0,-6 8 0,5-8 0,-10 3 0,4-5 0,-6 0 0,6 5 0,6-4 0,2 9 0,4-8 0,-5 8 0,0-7 0,0 7 0,1-8 0,-1 3 0,-6-9 0,-1 3 0,-6-5 0,1 1 0,-1-2 0,0-4 0,-7-3 0,-1 7 0,-17-8 0,14 12 0,-4-6 0,21 10 0,-4-2 0,9 2 0,-3 0 0,5 5 0,0-4 0,1 8 0,-1-8 0,0 4 0,0-1 0,0-3 0,1 8 0,-1-7 0,0 7 0,0-8 0,0 8 0,1-4 0,-1 1 0,0 3 0,0-8 0,1 8 0,3-7 0,-3 6 0,4-2 0,-5 0 0,0 3 0,-5-9 0,4 5 0,-5-6 0,1 6 0,3-4 0,-9 3 0,10 0 0,-10-4 0,9 4 0,-3 0 0,-1-3 0,5 3 0,-5 0 0,7-3 0,-1 8 0,0-3 0,0 0 0,1 2 0,-1-2 0,0 0 0,0 3 0,0-8 0,-5 8 0,4-8 0,-5 8 0,6-8 0,1 8 0,-1-3 0,0 0 0,0 3 0,0-8 0,1 8 0,-1-8 0,0 8 0,5-8 0,-4 8 0,8-8 0,-8 8 0,4-3 0,-5 0 0,0-2 0,-5 1 0,3-4 0,-3 4 0,-1-6 0,5 1 0,-4 4 0,9-3 0,-3 8 0,4-7 0,-5 6 0,5-6 0,-4 7 0,4-4 0,-1 1 0,-3 3 0,8-8 0,-7 4 0,-4-6 0,1 6 0,-4-5 0,-1 4 0,5-4 0,-10-1 0,9 1 0,-3-1 0,5 6 0,0-4 0,1 4 0,-1-1 0,0-2 0,0 2 0,0 1 0,1-4 0,-7 8 0,5-8 0,-10 3 0,4-5 0,-6 0 0,0 0 0,6 0 0,-4 0 0,10 1 0,-11-2 0,5 2 0,0-1 0,2 0 0,5 6 0,0-4 0,0 8 0,1-8 0,-1 4 0,0 0 0,5-4 0,-10 3 0,8 0 0,-14-4 0,10 4 0,-5 0 0,1-3 0,3 3 0,-3 0 0,5-3 0,5 4 0,-4-1 0,4 2 0,-1 0 0,-3 3 0,4-8 0,-5 3 0,0 1 0,1 1 0,-1-1 0,0 0 0,0-1 0,1-2 0,-1 2 0,0-3 0,0 3 0,0-3 0,1 8 0,3-7 0,-3 7 0,4-4 0,0 1 0,-4 3 0,3-4 0,1 1 0,-4 3 0,4-8 0,-5 4 0,-5-6 0,3 1 0,-9 4 0,10-3 0,-5 4 0,7 0 0,3-4 0,-3 3 0,4 1 0,-5-4 0,0 8 0,1-7 0,-7-4 0,5 5 0,-10-8 0,4 9 0,0-5 0,-5 0 0,11 1 0,-4 0 0,5 4 0,4-3 0,-2 8 0,2-3 0,1 0 0,-4 3 0,4-8 0,-5 3 0,0-3 0,0 3 0,0-3 0,1 8 0,-1-7 0,0 7 0,0-8 0,1 3 0,-1-3 0,-6-2 0,-1 0 0,0 1 0,2-1 0,5 1 0,-6 5 0,10-4 0,-9 4 0,10-5 0,-11 5 0,5-4 0,-5 4 0,1-6 0,-2-5 0,0 9 0,6-8 0,2 10 0,3-1 0,-3-2 0,-1 2 0,0-4 0,-5 5 0,3-4 0,-3 4 0,5-5 0,0 5 0,0-4 0,1 8 0,3-8 0,-2 8 0,2-8 0,1 4 0,-4 0 0,4-4 0,-5 8 0,0-8 0,5 4 0,-4-1 0,3-3 0,-3 8 0,-1-3 0,4 0 0,-2-2 0,2 1 0,-4 0 0,5 1 0,-4 3 0,4-3 0,-5-1 0,0 4 0,1-7 0,-1 6 0,0-2 0,0 0 0,0 3 0,1-4 0,-1 1 0,0 3 0,0-3 0,1-1 0,-1 4 0,0-3 0,0-1 0,0 4 0,1-3 0,-1 4 0,0-4 0,0 3 0,0-4 0,1 5 0,-1 0 0,-6 0 0,5 0 0,-10 0 0,10 0 0,-11 0 0,11 0 0,-4 0 0,5 0 0,0 0 0,0 0 0,0 0 0,1 0 0,-1-4 0,0 3 0,0-4 0,0 5 0,-5 0 0,4 0 0,-11 0 0,5 0 0,-5 0 0,-1 0 0,6 0 0,-4 0 0,9-4 0,-3 3 0,-1-3 0,5-1 0,-4 4 0,5-3 0,0 4 0,0 0 0,0 0 0,1 0 0,-1-5 0,0 4 0,0-3 0,1 4 0,-1 0 0,-6 0 0,5 0 0,-5 0 0,1 0 0,4 0 0,-5-4 0,6 3 0,1-4 0,-1 5 0,0 0 0,0 0 0,0 0 0,1-4 0,-1 3 0,0-4 0,0 5 0,-5 0 0,4-4 0,-11 3 0,11-3 0,-17-2 0,9-1 0,-11 0 0,7 2 0,0 0 0,6 4 0,-4-9 0,10 9 0,-5-9 0,7 9 0,-1-3 0,0-1 0,0 4 0,0-3 0,1 0 0,-1 2 0,0-2 0,0 0 0,1 3 0,-1-4 0,0 1 0,0 3 0,0-4 0,5 1 0,-4 3 0,4-3 0,-5 4 0,0-5 0,0 4 0,1-7 0,-7 1 0,5 2 0,-10-5 0,4-2 0,-6 5 0,6-8 0,-4 9 0,9-4 0,-3 0 0,5 4 0,5-3 0,-4 8 0,4-7 0,-5 7 0,4-8 0,-8 3 0,7-4 0,-9-1 0,7 6 0,-1-4 0,0 8 0,0-8 0,1 8 0,-1-8 0,0 4 0,0 0 0,5-4 0,-4 8 0,4-4 0,-1 1 0,-3 3 0,4-8 0,-5 8 0,0-7 0,1 6 0,3-6 0,-2 7 0,2-8 0,-4 8 0,1-8 0,-1 8 0,0-8 0,0 4 0,-5-6 0,3 6 0,-3-5 0,5 9 0,0-7 0,1 7 0,-1-4 0,4 1 0,-2-2 0,2 1 0,-4 1 0,1-1 0,-1 4 0,0-3 0,0 4 0,0-5 0,1 4 0,-1-3 0,0 0 0,0 3 0,1-4 0,-1 1 0,0 3 0,0-4 0,0 1 0,1 3 0,-1-3 0,0 4 0,0 0 0,5-5 0,-4 4 0,4-3 0,-5 4 0,0 0 0,5-4 0,-4 2 0,4-2 0,-5 4 0,0 0 0,5-4 0,-4 3 0,3-4 0,-3 5 0,-1-4 0,0 3 0,0-3 0,1 4 0,3-5 0,-3 4 0,4-3 0,-5 4 0,0 0 0,1 0 0,-1 0 0,0 0 0,0 0 0,0 0 0,1 0 0,-1 0 0,0 0 0,0 0 0,1 0 0,-1 0 0,0 0 0,0 0 0,0 0 0,1 0 0,-1 0 0,4 4 0,-2-3 0,7 8 0,-4-4 0,1 0 0,-2 0 0,1-1 0,-4-3 0,8 8 0,-7-8 0,6 7 0,-6-7 0,7 8 0,-8-8 0,8 8 0,-8-8 0,8 7 0,-8-7 0,8 8 0,-7-8 0,7 8 0,-8-8 0,8 7 0,-8-7 0,8 8 0,-8-8 0,8 7 0,-7-6 0,2 6 0,-4-3 0,5 5 0,-4-5 0,8 4 0,-8-8 0,8 8 0,-7-8 0,7 7 0,-8-7 0,8 8 0,-4-4 0,1 1 0,3 2 0,-3-2 0,-1-1 0,4 4 0,-3-4 0,4 5 0,-5-5 0,4 4 0,-7-8 0,7 7 0,-4-2 0,5 3 0,0 1 0,0-1 0,0 1 0,0 0 0,0-1 0,0 1 0,0 0 0,0-1 0,0 7 0,0-5 0,0 4 0,0-5 0,0 0 0,0-1 0,5 7 0,-3-5 0,3 4 0,-5-5 0,0-1 0,0 1 0,4 0 0,-3-1 0,3 1 0,-4 0 0,0-1 0,0 1 0,4-5 0,-2 4 0,2-4 0,-4 5 0,0-1 0,0 1 0,0 0 0,0-1 0,0 1 0,0 0 0,0-1 0,0 1 0,4-5 0,-3 4 0,3-4 0,-4 5 0,0 0 0,0-1 0,5-3 0,-4 2 0,3-2 0,-4 3 0,0 1 0,4-5 0,-3 4 0,4-4 0,-1 5 0,-3-1 0,3 1 0,-4 0 0,5-5 0,-4 4 0,3-4 0,0 0 0,-3 4 0,4-4 0,-1 1 0,-3 2 0,3-2 0,-4 3 0,5 1 0,-4-1 0,7 1 0,-2 0 0,-1-1 0,4 1 0,-8 0 0,7-5 0,-7 4 0,4-4 0,-1 0 0,-3 4 0,3-4 0,1 1 0,-4 2 0,7-2 0,-7 3 0,4 1 0,-1-5 0,-3 4 0,7-8 0,-6 7 0,6-2 0,-3 3 0,1 1 0,2-5 0,-7 4 0,8-4 0,-8 5 0,8-5 0,-4 4 0,0-4 0,4 5 0,-4 0 0,5-1 0,0-3 0,-5 2 0,4-2 0,-4 3 0,0 1 0,4-5 0,-4 4 0,5-4 0,0 5 0,0 5 0,0-4 0,0 5 0,0-7 0,-1-3 0,1 2 0,-5-2 0,4-1 0,-8 4 0,8-8 0,-8 7 0,7-7 0,-7 8 0,8-8 0,-4 8 0,1-4 0,2 0 0,-2 4 0,3-8 0,-3 7 0,2-2 0,-2-1 0,-1 4 0,9-8 0,-7 7 0,8-7 0,-9 8 0,2-4 0,-2 1 0,3 2 0,1-7 0,-5 8 0,4-8 0,-8 8 0,8-8 0,-4 7 0,5-7 0,-1 8 0,1-4 0,0 1 0,-5 2 0,3-7 0,-2 4 0,-1-1 0,4-3 0,-8 8 0,7-8 0,-2 7 0,3-7 0,1 8 0,0-4 0,-1 1 0,1 2 0,0-3 0,-1 1 0,-3 2 0,2-7 0,-2 8 0,3-8 0,-3 8 0,2-4 0,-3 0 0,1 4 0,2-8 0,-7 8 0,8-8 0,-4 7 0,5-2 0,0-1 0,-1 4 0,1-4 0,0 5 0,-1-1 0,1 1 0,0-5 0,-5 4 0,4-8 0,-4 3 0,0 0 0,4-2 0,-4 6 0,5-7 0,-5 8 0,4-8 0,-8 7 0,7-7 0,-2 8 0,3-8 0,7 8 0,-5-3 0,10 5 0,-10-5 0,10 4 0,-10-9 0,5 8 0,-7-3 0,1-1 0,0 4 0,-1-8 0,1 7 0,0-2 0,-1-1 0,1-1 0,-5 0 0,4-2 0,-4 6 0,5-7 0,0 8 0,-1-4 0,1 0 0,-1 4 0,1-4 0,0 1 0,-1 2 0,1-2 0,0-1 0,-1 4 0,1-8 0,0 7 0,-1-7 0,1 8 0,0-4 0,-1 1 0,1 2 0,0-2 0,-1-1 0,-3 3 0,2-6 0,-3 2 0,5 0 0,0-3 0,-1 3 0,1 1 0,5-4 0,2 8 0,0-8 0,-1 9 0,-1-9 0,-4 3 0,4 0 0,-5 2 0,0-1 0,-1-1 0,1-4 0,-5 5 0,4-4 0,2 3 0,0 0 0,5-3 0,-7 4 0,1-1 0,0-3 0,-1 3 0,1-4 0,-1 5 0,1-4 0,0 3 0,-1-4 0,1 4 0,5-3 0,-3 8 0,3-8 0,-5 3 0,5-4 0,-4 5 0,10-4 0,-4 8 0,6-8 0,-1 4 0,-5-1 0,-1-2 0,-7 2 0,1 0 0,-1-3 0,1 8 0,0-8 0,-1 3 0,-3 0 0,2-2 0,-2 2 0,3 0 0,1-3 0,0 8 0,-1-8 0,1 7 0,0-7 0,-1 4 0,1-1 0,0-3 0,-5 8 0,3-8 0,-2 7 0,3-7 0,-3 8 0,2-8 0,-7 8 0,8-8 0,-4 3 0,5 0 0,0 2 0,-1-1 0,1 4 0,0-8 0,-1 3 0,-3 0 0,2-3 0,-7 8 0,8-8 0,-4 3 0,1 0 0,2-2 0,-7 6 0,8-7 0,-4 3 0,0 1 0,4-4 0,-4 7 0,5-7 0,-5 8 0,4-8 0,-4 8 0,5-8 0,-5 7 0,4-7 0,-4 8 0,5-8 0,0 8 0,-1-4 0,1 0 0,-5 4 0,4-8 0,-4 8 0,5-4 0,-1 0 0,-3 4 0,2-8 0,-2 8 0,3-8 0,1 7 0,0-7 0,-5 8 0,4-8 0,-8 7 0,7-6 0,-2 6 0,3-7 0,-3 8 0,2-8 0,-2 7 0,3-2 0,1 3 0,0 1 0,-1 0 0,1-5 0,-1 4 0,-3-4 0,2 0 0,-2 4 0,3-4 0,1 1 0,-5 2 0,4-7 0,-4 8 0,1-4 0,2 1 0,-2-2 0,-1 0 0,4 2 0,-4 3 0,5-3 0,-5 2 0,4-3 0,-4 1 0,0 2 0,4-7 0,-4 8 0,5-4 0,-5 5 0,4 0 0,-4-1 0,0 1 0,4 0 0,-4-1 0,5 1 0,-5 0 0,4-5 0,-4-1 0,1 1 0,2 0 0,-7 5 0,8-5 0,-8 3 0,8-6 0,-4 6 0,5-3 0,-1 5 0,1-5 0,-1 4 0,1-8 0,-5 8 0,4-8 0,-4 3 0,1 0 0,2-3 0,-7 8 0,8-8 0,-4 8 0,5-8 0,-5 7 0,4-7 0,-3 14 0,4-13 0,6 13 0,-5-9 0,5 4 0,-1 1 0,-4-2 0,4-3 0,-5 3 0,0-4 0,-1 1 0,-3 2 0,2-7 0,-7 8 0,8-8 0,-8 8 0,8-8 0,-4 3 0,0 0 0,4-3 0,-4 8 0,5-8 0,-5 8 0,4-8 0,-4 7 0,5-7 0,-5 8 0,4-8 0,-4 8 0,5-4 0,-1 5 0,-3-1 0,2-3 0,-2 2 0,3-7 0,-3 8 0,2-8 0,-2 7 0,3-2 0,1-1 0,-5 4 0,4-4 0,-4 5 0,5-5 0,-1 4 0,1-8 0,-5 7 0,4-7 0,-4 8 0,1-4 0,8 6 0,-7-2 0,8 2 0,-5-1 0,0-5 0,-5 3 0,4-2 0,-4 3 0,0 1 0,4-5 0,-4 4 0,5-4 0,-1 5 0,1-5 0,-5 4 0,4-8 0,-8 8 0,8-8 0,-8 7 0,7-7 0,-7 8 0,4-4 0,-1 1 0,-3 2 0,3-2 0,1 3 0,-4 1 0,7-1 0,-7 1 0,8-5 0,-8 4 0,3-4 0,1 1 0,-4 2 0,7-7 0,-7 8 0,8-8 0,-8 8 0,8-4 0,-8 5 0,7-1 0,-7 1 0,9 5 0,-9-4 0,8 1 0,-8-4 0,3-3 0,-4 5 0,0 0 0,0-1 0,-4 1 0,3 0 0,-8-5 0,4 4 0,-5-4 0,5 5 0,-4-1 0,4-3 0,-1 2 0,-3-7 0,8 8 0,-7-8 0,7 8 0,-4-4 0,1 0 0,3 4 0,-8-8 0,4 7 0,-5-6 0,4 6 0,-2-7 0,2 8 0,-3-4 0,3 5 0,-3-5 0,4 4 0,-5-4 0,0 0 0,5 4 0,-4-8 0,8 8 0,-8-8 0,8 7 0,-7-7 0,2 4 0,1-1 0,-4-3 0,4 3 0,-1 1 0,-2-4 0,2 3 0,1 0 0,-4-3 0,4 4 0,-5-1 0,0-3 0,5 8 0,-4-8 0,3 3 0,-3-4 0,-1 4 0,0-3 0,0 4 0,5-1 0,-4-3 0,4 3 0,-1 0 0,-2-2 0,2 2 0,-4 0 0,1-3 0,-1 3 0,0 1 0,0-4 0,0 3 0,5 0 0,-4-3 0,8 8 0,-7-8 0,2 3 0,1 1 0,-4-4 0,3 3 0,-3-4 0,3 4 0,-2-3 0,2 4 0,-4-1 0,1-3 0,-1 3 0,0 1 0,0-4 0,0 3 0,5 0 0,-4-3 0,4 4 0,-1-1 0,-2-3 0,2 3 0,1 1 0,-4-4 0,4 3 0,-5 0 0,0-3 0,5 8 0,-4-8 0,4 3 0,-1 1 0,-3-4 0,4 3 0,0 0 0,-4-3 0,3 8 0,-3-8 0,3 7 0,-2-6 0,2 2 0,1 0 0,-4-3 0,4 3 0,-1 1 0,-8-4 0,11 7 0,-17-7 0,13 4 0,-8-1 0,5-3 0,4 8 0,-2-8 0,6 7 0,-6-7 0,2 8 0,-3-8 0,3 8 0,-3-8 0,4 3 0,0 0 0,-4-3 0,3 4 0,-3-5 0,-1 0 0,4 4 0,-2-3 0,2 3 0,-3-4 0,-1 0 0,0 5 0,0-4 0,0 3 0,5 0 0,-4-3 0,4 4 0,-5-5 0,0 4 0,0-3 0,-5 3 0,4-4 0,-11 5 0,5-4 0,0 5 0,2-6 0,5 4 0,0-3 0,1 3 0,-1-4 0,0 0 0,0 0 0,0 0 0,1 0 0,-1 0 0,0 0 0,0 0 0,0 0 0,1 0 0,-1 0 0,0 0 0,0 0 0,1 0 0,-7 0 0,5 0 0,-5 0 0,6 0 0,1 0 0,-1 0 0,4-4 0,-2 3 0,2-4 0,-3 5 0,-1 0 0,0 0 0,0 0 0,0 0 0,5-4 0,-4 3 0,4-3 0,-5 4 0,0 0 0,1 0 0,-7 0 0,5 0 0,-5 0 0,6-5 0,1 4 0,-1-3 0,0 4 0,0 0 0,0 0 0,1 0 0,-1 0 0,0 0 0,0 0 0,1 0 0,-1 0 0,0 0 0,0 0 0,0 0 0,1 0 0,-1 0 0,0 0 0,0 0 0,1 0 0,-1 0 0,-6 0 0,5 0 0,-5 0 0,7 0 0,-1 0 0,0 0 0,0 0 0,1 0 0,-1 4 0,0-3 0,0 3 0,0-4 0,1 0 0,-1 0 0,0 0 0,0 0 0,0 0 0,1 5 0,-1-4 0,-6 3 0,5-4 0,-4 0 0,5 4 0,0-3 0,0 4 0,0-5 0,5 4 0,-4-3 0,4 3 0,-1 1 0,-2-4 0,2 3 0,-3-4 0,3 4 0,-3-3 0,4 4 0,-5-5 0,0 0 0,1 4 0,-1-3 0,0 3 0,-6-4 0,5 5 0,-4-4 0,5 3 0,0-4 0,5 4 0,-4-3 0,4 8 0,-5-8 0,0 3 0,0 1 0,-5-4 0,3 3 0,-3-4 0,9 4 0,-2-3 0,2 4 0,-3-5 0,-1 0 0,4 4 0,-2-3 0,2 3 0,-4-4 0,5 4 0,-4-2 0,4 2 0,-5 0 0,0-3 0,1 8 0,-7-8 0,5 3 0,-5-4 0,11 4 0,-4-2 0,4 2 0,-1 0 0,-2-3 0,2 3 0,-4-4 0,5 5 0,-4-4 0,4 3 0,-5-4 0,0 4 0,0-3 0,1 4 0,-1-5 0,0 0 0,0 0 0,5 4 0,-4-3 0,4 3 0,-5-4 0,0 0 0,0 0 0,1 0 0,-1 0 0,0 0 0,0 0 0,0 0 0,1 0 0,-1 0 0,0 0 0,0 0 0,0 0 0,-5 0 0,4 0 0,-11 0 0,11 0 0,-4 0 0,5 0 0,0 0 0,0 0 0,1 0 0,-1-4 0,0 3 0,0-3 0,0 4 0,1 0 0,3-5 0,-3 4 0,4-3 0,-5 4 0,0 0 0,1 0 0,-1-5 0,0 4 0,0-3 0,1 4 0,-1-4 0,0 3 0,0-4 0,-5 5 0,3-4 0,-3 3 0,5-4 0,0 5 0,1 0 0,-1 0 0,0 0 0,0-4 0,-5 3 0,3-3 0,-3-1 0,5 4 0,0-3 0,1 4 0,-1 0 0,0 0 0,5-4 0,-4 2 0,-2-2 0,-6 4 0,-6-5 0,6 4 0,1-4 0,1 5 0,-2-5 0,0 3 0,1-3 0,7 5 0,-1 0 0,0 0 0,-6 0 0,5 0 0,-4-4 0,5 3 0,0-4 0,0 5 0,1 0 0,-1 0 0,0 0 0,0 0 0,5-4 0,-4 3 0,4-3 0,-5 4 0,0 0 0,0-5 0,0 4 0,1-3 0,-7 4 0,5 0 0,-5 0 0,7-4 0,-1 2 0,0-2 0,0 4 0,-5-5 0,4 4 0,-5-4 0,6 5 0,0 0 0,-5-5 0,4 3 0,-11-3 0,11 5 0,-10-5 0,10 4 0,-5-4 0,6 5 0,0 0 0,1 0 0,-1 0 0,0 0 0,5-5 0,-4 4 0,4-3 0,-5 4 0,0 0 0,0 0 0,0 0 0,-5-5 0,4 4 0,-11-4 0,11 5 0,-10-6 0,10 5 0,-5-4 0,6 5 0,1 0 0,-1 0 0,0 0 0,0 0 0,0 0 0,1 0 0,-1 0 0,0 0 0,0 0 0,0 0 0,1 0 0,-1 0 0,-6 0 0,5 0 0,-4 0 0,5 0 0,0 0 0,0 0 0,-5 0 0,3 0 0,-3-4 0,5 3 0,0-4 0,1 5 0,-1 0 0,0 0 0,0 0 0,0 0 0,-5 0 0,4 0 0,-11 0 0,11 0 0,-10 0 0,4 0 0,0 0 0,-4-5 0,9 4 0,-3-4 0,5 5 0,0 0 0,0 0 0,1 0 0,-1 0 0,-6 0 0,5 0 0,-4 0 0,5 0 0,0 0 0,0 0 0,0 0 0,1 0 0,-1 0 0,-6 0 0,5 0 0,-10 0 0,10 0 0,-11 0 0,5 0 0,0 0 0,-4 0 0,10 0 0,-5 0 0,6 0 0,1 0 0,-1 0 0,0 0 0,0 0 0,1 0 0,-1 0 0,0-4 0,0 2 0,-5-2 0,3 4 0,-3 0 0,5 0 0,-5 0 0,3 0 0,-3 0 0,-1-5 0,5 4 0,-10-4 0,10 5 0,-5 0 0,6 0 0,0 0 0,5-5 0,-4 4 0,4-3 0,-5 4 0,-5 0 0,3-4 0,-9 2 0,4-7 0,-6 3 0,6-1 0,2 2 0,5 5 0,0 0 0,0 0 0,1 0 0,-1 0 0,0 0 0,0 0 0,1 0 0,-1 0 0,0 0 0,0 0 0,0 0 0,-5 0 0,-2 0 0,0 0 0,-4 0 0,4-5 0,0 4 0,1-4 0,1 5 0,3 0 0,-3 0 0,5 0 0,0 0 0,0 0 0,1 0 0,-1 0 0,0 0 0,-5 0 0,3-5 0,-9 4 0,10-3 0,-5 4 0,1 0 0,3 0 0,-3 0 0,5 0 0,-5-5 0,3 4 0,-3-4 0,5 5 0,-5 0 0,-2 0 0,-6 0 0,6 0 0,1 0 0,6 0 0,-5-6 0,4 5 0,-5-4 0,1 5 0,3 0 0,-9 0 0,10 0 0,-5 0 0,7 0 0,-1 0 0,0 0 0,-6 0 0,5 0 0,-4 0 0,-8 0 0,4 0 0,-18 0 0,13 0 0,-13 0 0,5 0 0,0 0 0,2 0 0,8 0 0,5-4 0,1 3 0,6-4 0,0 5 0,1 0 0,-1 0 0,0 0 0,0 0 0,0 0 0,1 0 0,-1 0 0,0 0 0,0 0 0,1 0 0,-1 0 0,-6 0 0,-1 0 0,-5 0 0,-1 0 0,-7 0 0,11 0 0,-17 0 0,18 0 0,-12 0 0,13 0 0,1 0 0,1-5 0,4 4 0,-5-4 0,6 5 0,0 0 0,-5 0 0,4 0 0,-5 0 0,6 0 0,1 0 0,-1 0 0,0 0 0,-6 0 0,5 0 0,-4 0 0,-1 0 0,5 0 0,-5 0 0,7 0 0,-1 0 0,0 0 0,0 0 0,-5 0 0,-2 0 0,0 0 0,-5 0 0,11 0 0,-4 0 0,5-4 0,0 2 0,0-2 0,-5 4 0,-2 0 0,0 0 0,-4 0 0,4 0 0,-6 0 0,-7 0 0,5-5 0,1 4 0,9-4 0,5 5 0,0 0 0,0 0 0,-5 0 0,4 0 0,-5 0 0,6 0 0,0 0 0,-5 0 0,4 0 0,-5 0 0,6-5 0,1 4 0,-1-3 0,0 4 0,0 0 0,-5 0 0,-2 0 0,-6 0 0,-7 0 0,6 0 0,-6 0 0,13 0 0,1 0 0,11-4 0,-4 2 0,4-2 0,-5 4 0,0 0 0,0 0 0,0 0 0,1 0 0,-1 0 0,0 0 0,0 0 0,0 0 0,1-4 0,-1 3 0,0-4 0,0 5 0,-5 0 0,-2 0 0,-6 0 0,0 0 0,6 0 0,-20 0 0,16-5 0,-24 4 0,26-4 0,-17 5 0,18 0 0,-7 0 0,4-5 0,10 4 0,-5-5 0,7 6 0,-1 0 0,0 0 0,0 0 0,-5-5 0,-2 4 0,0-4 0,1 5 0,6 0 0,1 0 0,-1 0 0,0 0 0,0 0 0,1 0 0,-1 0 0,0 0 0,0 0 0,0 0 0,1 0 0,-1 0 0,0 0 0,-6 0 0,-1 0 0,1 0 0,0 0 0,6 0 0,0 0 0,1 0 0,-1 0 0,0 0 0,0 0 0,0 0 0,1 0 0,-1 0 0,-6 0 0,5 0 0,-4 0 0,-1 0 0,5 0 0,0 4 0,2-3 0,4 4 0,-5-5 0,0 0 0,0 0 0,5 4 0,-4-3 0,4 3 0,-5 1 0,-6-4 0,-8 3 0,-8-4 0,-6 6 0,6-5 0,2 10 0,13-10 0,1 4 0,7-5 0,-1 4 0,0-3 0,0 4 0,1-1 0,-1-3 0,4 8 0,-2-8 0,2 3 0,1 0 0,-4-3 0,4 4 0,-1-1 0,-3-3 0,8 8 0,-7-4 0,2 0 0,-4 4 0,-5-3 0,4 4 0,-5 0 0,6 0 0,1-5 0,3 4 0,-3-8 0,8 7 0,-7-7 0,7 8 0,-8-8 0,8 8 0,-4-4 0,1 0 0,3 4 0,-3-4 0,-1 1 0,4 2 0,-3-2 0,0 3 0,-2 1 0,1 0 0,-4-1 0,8 1 0,-8-5 0,8 4 0,-8-4 0,8 5 0,-7-1 0,7 1 0,-8 0 0,8-1 0,-8 1 0,8 0 0,-8-5 0,8 4 0,-3-4 0,4 5 0,-5-1 0,4 1 0,-3 0 0,4-1 0,-4 1 0,3 0 0,-4-1 0,1 1 0,3 5 0,-9 2 0,4 6 0,-5-6 0,5-2 0,2-5 0,4-1 0,0 1 0,-5-5 0,4 4 0,-3-4 0,4 5 0,0-1 0,0 1 0,0 0 0,0-1 0,0 1 0,0 0 0,0-1 0,0 1 0,0 0 0,0 5 0,0-4 0,0 4 0,0-5 0,0 0 0,0-1 0,0 1 0,0 0 0,4-1 0,-3 1 0,4 0 0,-5-1 0,4 1 0,-3 0 0,3-1 0,1 1 0,-4 0 0,3-1 0,0 1 0,-3-1 0,8 1 0,-8 0 0,3-1 0,1 1 0,-4 0 0,3-1 0,0 1 0,-3 0 0,8-1 0,-8 1 0,8 0 0,-8-1 0,3 1 0,0 0 0,-3-1 0,4 1 0,-5-1 0,4 1 0,-3 0 0,7-1 0,-6 1 0,6 0 0,-7-1 0,8-3 0,-8 2 0,7-2 0,-2 3 0,3 1 0,-3 0 0,2-1 0,-2 1 0,3-5 0,1 4 0,0-4 0,-1 1 0,-3 2 0,2-7 0,-2 8 0,3-4 0,1 0 0,21 13 0,-10-10 0,17 11 0,-8-7 0,-11-6 0,3 0 0,-12-6 0,-5 4 0,4-3 0,-4 4 0,0-1 0,4-3 0,-4 3 0,5-4 0,0 0 0,-1 0 0,1 0 0,0 0 0,-5 5 0,3-4 0,-2 3 0,3-4 0,1 0 0,0 0 0,-1 0 0,1 0 0,0 0 0,-1 0 0,7 0 0,-5 0 0,10 0 0,-10 4 0,4-3 0,1 4 0,-5-5 0,10 0 0,-10 0 0,5 0 0,-7 0 0,1 0 0,0 0 0,-1 0 0,1 0 0,0 0 0,-1 0 0,14 0 0,-10 0 0,15 5 0,-11-4 0,5 4 0,-5-1 0,-1-3 0,-7 4 0,1-5 0,0 0 0,-1 0 0,7 0 0,0 0 0,7 5 0,0-4 0,-1 4 0,-5-5 0,-2 4 0,-5-3 0,0 4 0,-1-5 0,1 0 0,5 5 0,2-4 0,13 4 0,-6 0 0,13-4 0,-5 10 0,0-10 0,-3 10 0,-6-10 0,-11 9 0,3-9 0,-10 3 0,5-4 0,-1 4 0,7-3 0,1 4 0,5-5 0,-5 4 0,4-3 0,-4 8 0,6-7 0,-6 3 0,-2-1 0,-5-3 0,-1 3 0,1 0 0,5-2 0,2 2 0,6 1 0,-1-4 0,-5 4 0,-1-1 0,-1-3 0,-4 8 0,4-8 0,1 3 0,-5-4 0,4 0 0,1 0 0,1 5 0,-1-3 0,6 3 0,-6-5 0,1 0 0,-1 0 0,-7 0 0,1 0 0,0 0 0,-1 0 0,1 0 0,0 0 0,-1 0 0,7 0 0,-5 0 0,10 0 0,-10 0 0,4 0 0,-5 0 0,0 0 0,-1 0 0,1 4 0,0-3 0,-1 3 0,1-4 0,0 0 0,-1 0 0,1 0 0,-1 0 0,1 0 0,0 0 0,-1 0 0,1 0 0,0 0 0,-1 0 0,1 0 0,0 0 0,-1 0 0,1 0 0,0 0 0,-1 0 0,1 0 0,0 0 0,-1 0 0,1 0 0,-1 0 0,1 0 0,0 0 0,-1 0 0,1 0 0,0 0 0,-1 0 0,1 0 0,0 0 0,-1 0 0,1 0 0,5 5 0,-4-3 0,5 3 0,-7-5 0,7 5 0,-5-4 0,4 4 0,1-5 0,1 0 0,-1 4 0,13-3 0,-16 4 0,15-5 0,-11 5 0,5-4 0,1 9 0,-6-9 0,4 4 0,-4 0 0,5-4 0,1 5 0,0-6 0,-6 4 0,-2-3 0,-5 3 0,-1-4 0,7 0 0,-5 4 0,10-2 0,-10 2 0,10-4 0,-10 4 0,10-3 0,-10 3 0,5-4 0,-7 5 0,1-4 0,0 3 0,5 1 0,-4-4 0,5 4 0,-7-5 0,1 0 0,5 0 0,2 5 0,0-3 0,-2 3 0,-5-5 0,0 0 0,5 0 0,-4 4 0,5-3 0,-1 3 0,-4-4 0,5 0 0,-7 0 0,1 5 0,-1-4 0,1 3 0,0-4 0,5 0 0,2 5 0,0-4 0,4 4 0,3-5 0,-5 5 0,3-4 0,-12 3 0,0-4 0,-1 0 0,1 0 0,5 5 0,2-4 0,0 4 0,4 0 0,-4-3 0,0 7 0,4-8 0,-4 8 0,5-8 0,1 4 0,7 1 0,-6-4 0,13 3 0,-13 0 0,13-3 0,-12 3 0,5-5 0,-14 4 0,0-3 0,-7 3 0,1-4 0,0 0 0,-1 0 0,-3 5 0,2-4 0,-2 3 0,3-4 0,1 0 0,5 0 0,2 0 0,0 0 0,4 0 0,-4 5 0,6-4 0,-7 4 0,0-5 0,-6 0 0,-1 0 0,1 0 0,-1 0 0,1 4 0,0-2 0,5 2 0,-4-4 0,18 0 0,-17 0 0,17 0 0,-12 0 0,-1 0 0,0 0 0,-6 0 0,-1 0 0,1 0 0,-1 0 0,1 0 0,13 0 0,2 6 0,7-5 0,-2 5 0,-13-6 0,4 5 0,-10-4 0,10 4 0,-10-5 0,5 0 0,-7 0 0,1 0 0,-1 0 0,1 0 0,6 5 0,0-4 0,7 4 0,-6 0 0,-2-4 0,-5 3 0,-1-4 0,1 0 0,0 0 0,-1 4 0,1-3 0,0 4 0,5-5 0,-4 0 0,10 0 0,3 5 0,1-3 0,5 8 0,-14-8 0,6 3 0,-6-5 0,1 4 0,4-3 0,-10 3 0,5-4 0,-6 0 0,-1 0 0,1 0 0,-1 5 0,1-4 0,6 3 0,-5-4 0,4 4 0,0-3 0,-4 4 0,5-1 0,-6-3 0,-1 3 0,1-4 0,-1 5 0,1-4 0,0 3 0,-1-4 0,-3 4 0,2-3 0,-2 4 0,3-1 0,1-3 0,5 3 0,9 2 0,-5-5 0,4 5 0,-8-1 0,2 1 0,0 1 0,4-2 0,-4 0 0,0-4 0,-2 4 0,-5-1 0,5-3 0,2 4 0,0-1 0,-2 1 0,8 1 0,-10 2 0,15-7 0,-11 9 0,0-9 0,-2 8 0,-5-8 0,5 8 0,-4-7 0,4 3 0,-5-1 0,0-3 0,-1 3 0,-3 1 0,2-4 0,-2 3 0,3 0 0,1-3 0,0 4 0,-5-1 0,4-3 0,-4 3 0,5-4 0,-1 5 0,7-4 0,-5 3 0,10 1 0,-4-4 0,0 9 0,-2-9 0,-5 3 0,-1-4 0,1 0 0,0 0 0,-5 4 0,4-3 0,-4 4 0,5-1 0,-1-3 0,1 3 0,-1 0 0,1 2 0,6 4 0,-5-4 0,4 3 0,-5-8 0,-1 3 0,-3 1 0,-6-4 0,-12 8 0,-5-8 0,-5 9 0,-1-3 0,0-1 0,0-1 0,-6 1 0,4-5 0,-12 5 0,5-6 0,1 5 0,1-4 0,7 4 0,0-5 0,0 0 0,-6 0 0,4 0 0,-12 0 0,12 0 0,-4 0 0,-1-6 0,5 5 0,1-5 0,-5 6 0,16-4 0,-31 3 0,29-4 0,-16 1 0,15 3 0,-1-3 0,-13 4 0,-1-6 0,-1 4 0,-5-3 0,12 0 0,-5 3 0,14-3 0,0 1 0,6 3 0,0-4 0,1 5 0,-1 0 0,0-4 0,0 3 0,0-3 0,1 4 0,-1 0 0,0 0 0,0 0 0,-5 0 0,-2-5 0,-13 3 0,11-3 0,-4 5 0,8 0 0,-2 0 0,0 0 0,-4 0 0,9 0 0,-9-5 0,4 4 0,0-4 0,-4 5 0,10 0 0,-5 0 0,6 0 0,1 0 0,-1 0 0,0 0 0,0 0 0,0 0 0,1 0 0,-7 0 0,-1 0 0,0 0 0,-4 0 0,10 0 0,-11 0 0,11 0 0,-10-5 0,10 3 0,-11-3 0,11 5 0,-10 0 0,10 0 0,-5 0 0,6 0 0,-5 0 0,3 0 0,-3 0 0,5 0 0,0 0 0,1 0 0,-1 0 0,0 0 0,0 0 0,0 0 0,1 0 0,-7 0 0,5 0 0,-5-4 0,7 3 0,-7-3 0,5 4 0,-5 0 0,6 0 0,1 0 0,-1 0 0,0 0 0,0 0 0,0 0 0,-5 0 0,-2 0 0,0 0 0,1 0 0,1 0 0,-2 0 0,0 0 0,1 0 0,1 0 0,-2 0 0,0 0 0,-4 0 0,-4 0 0,1 0 0,-6-6 0,7 5 0,6-4 0,-4 5 0,4 0 0,0 0 0,-4 0 0,10 0 0,-5 0 0,6 0 0,0 0 0,1 0 0,-1 0 0,0 0 0,0 0 0,1 0 0,-1 0 0,0 0 0,0 0 0,-5 0 0,3 0 0,-3 0 0,5 0 0,-5 0 0,3 0 0,-3 0 0,5 0 0,0 0 0,0 0 0,1 0 0,-1 0 0,-6 0 0,5 0 0,-10 0 0,10 0 0,-11 0 0,11 0 0,-10 0 0,10 0 0,-11 0 0,11 0 0,-10 0 0,9 0 0,-3 0 0,5 0 0,0 0 0,1 0 0,-1 0 0,-6 5 0,5-4 0,-10 4 0,4-5 0,0 0 0,-5 0 0,11 0 0,-10 0 0,10 0 0,-5 0 0,6 0 0,1 0 0,-1 0 0,0 0 0,0 0 0,0 0 0,1 0 0,-1 0 0,-6 0 0,5 0 0,-10 0 0,10 0 0,-5 0 0,6 0 0,1 0 0,-1 0 0,0 0 0,-6 0 0,-1 0 0,-5 0 0,5 0 0,-12 0 0,16 0 0,-15 0 0,17 0 0,-5 0 0,6 0 0,-5 0 0,-2 0 0,0 0 0,1 0 0,-7 0 0,5 0 0,-12 0 0,7 0 0,-7 0 0,6 0 0,-6 0 0,13 0 0,-5 0 0,5 0 0,-5 0 0,5 0 0,-5 0 0,11 0 0,-4 0 0,5 0 0,0 0 0,0 0 0,1 0 0,-14-5 0,4 3 0,-18-4 0,5 6 0,-25 0 0,20 0 0,-27 0 0,43 0 0,-10 0 0,-25 0 0,-1 0 0,21 0 0,-24 0 0,7 0 0,44 0 0,-1 0 0,-6 0 0,5 0 0,-5 0 0,7 0 0,-1 5 0,-6-4 0,-1 3 0,-5-4 0,5 0 0,-5 0 0,11 0 0,-10 0 0,4 0 0,-6 0 0,6 0 0,2 0 0,5 0 0,0 0 0,0 0 0,0 0 0,1 0 0,-1 0 0,-6 0 0,5 0 0,-10 0 0,10 0 0,-11 0 0,11 0 0,-10 0 0,10 0 0,-5-4 0,6 3 0,0-4 0,1 5 0,-1 0 0,0 0 0,0 0 0,1 0 0,-1 0 0,-6 0 0,5 0 0,-10 0 0,9 0 0,-9 0 0,10 0 0,-10-5 0,4 4 0,0-4 0,1 5 0,1 0 0,3-4 0,-3 2 0,5-2 0,0 4 0,0 0 0,1 0 0,-1 0 0,-6 0 0,-1 0 0,0 0 0,-4 0 0,10 0 0,-5 0 0,7 0 0,-1 0 0,-6 0 0,5 0 0,-10 0 0,4 0 0,0 0 0,-5 0 0,5 0 0,-5 0 0,5 0 0,1 0 0,6 0 0,-5 0 0,4 0 0,-5 0 0,6 0 0,1 0 0,-1 0 0,0 0 0,5 4 0,-4-3 0,3 4 0,-9-5 0,-2 0 0,-13 0 0,5 0 0,-12 5 0,13-3 0,0 4 0,2-6 0,11 0 0,-4 0 0,5 0 0,0 4 0,0-3 0,-5 3 0,-2-4 0,0 0 0,1 0 0,-6 0 0,9 0 0,-10 0 0,13 0 0,0 0 0,0 0 0,1 0 0,3 4 0,-2-2 0,2 2 0,-4-4 0,1 0 0,-1 0 0,0 4 0,0-3 0,0 3 0,1-4 0,-1 5 0,-6-4 0,5 7 0,-10-7 0,10 4 0,-5-1 0,0-3 0,-1 8 0,-5-2 0,-1-1 0,6 3 0,1-8 0,11 8 0,-4-4 0,4 5 0,-5 0 0,0-5 0,1 4 0,3-4 0,-3 0 0,8 4 0,-7-8 0,2 3 0,1 0 0,0 2 0,5 3 0,-4-3 0,3 2 0,-3-2 0,-1-1 0,4 4 0,-7-8 0,6 7 0,-6-7 0,7 8 0,-4-4 0,1 1 0,3 2 0,-8-2 0,8 3 0,-8-3 0,8 2 0,-3-2 0,0-1 0,3 4 0,-8-8 0,8 7 0,-4-2 0,1-1 0,3 3 0,-3-2 0,-1 3 0,4 1 0,-8-5 0,8 4 0,-3-4 0,0 1 0,3 2 0,-4-2 0,5 3 0,-4 1 0,3 0 0,-4-1 0,1 1 0,3 0 0,-3-1 0,-1 1 0,4 0 0,-3-1 0,0 1 0,-2-1 0,1 7 0,0 1 0,1 0 0,3-2 0,-8-5 0,8-1 0,-3 1 0,4 0 0,0-1 0,0 1 0,0-1 0,0 1 0,0 0 0,0-1 0,0 1 0,0 0 0,0-1 0,0 1 0,0 0 0,0-1 0,0 1 0,4 0 0,-3-1 0,3 1 0,-4 0 0,5-1 0,-4 1 0,3-1 0,-4 1 0,0 0 0,4-5 0,-3 4 0,4-4 0,-5 5 0,4-5 0,-3 4 0,3-4 0,-4 5 0,0-1 0,5-3 0,-4 2 0,3-2 0,-4 3 0,4-3 0,-3 2 0,4-3 0,-5 5 0,4-5 0,-3 4 0,3-4 0,1 1 0,-4 2 0,3-2 0,-4 3 0,0 1 0,4-5 0,-3 4 0,4-4 0,-5 5 0,4-5 0,-3 4 0,3-4 0,1 5 0,-4 0 0,3-1 0,0-3 0,-3 2 0,4-3 0,-1 1 0,-3 2 0,3-2 0,0-1 0,-2 4 0,6-4 0,-7 5 0,8-5 0,-8 4 0,7-8 0,-7 7 0,8-2 0,-8 3 0,8-3 0,-8 2 0,7-2 0,-7 3 0,8-3 0,-4-2 0,1 0 0,2-3 0,-2 8 0,3-8 0,-3 7 0,2-6 0,-2 6 0,3-7 0,1 8 0,-1-8 0,1 3 0,0-4 0,-5 4 0,4-3 0,-4 8 0,5-8 0,5 3 0,2 1 0,6 2 0,-7-1 0,6-1 0,-11-1 0,10-3 0,-10 8 0,4-8 0,1 3 0,-5-4 0,4 0 0,-9 5 0,2-4 0,-3 3 0,5-4 0,0 0 0,-1 0 0,1 0 0,0 0 0,5 0 0,-4 0 0,10 0 0,-10 0 0,5 0 0,-6 0 0,-1 0 0,1 0 0,5 0 0,-4 0 0,5 0 0,-7 0 0,1 4 0,0-3 0,-1 4 0,1-5 0,0 0 0,-1 0 0,7 0 0,-5 4 0,10-3 0,-4 3 0,0-4 0,11 0 0,-15 0 0,15 0 0,-17 0 0,5 0 0,-7 0 0,1 0 0,0 0 0,-1 0 0,1 0 0,-1 0 0,7 0 0,-5 0 0,10 0 0,-4 0 0,0 0 0,20 0 0,-22 0 0,22 5 0,-26-3 0,10 3 0,-10-5 0,10 0 0,-10 0 0,5 0 0,-7 0 0,1 0 0,0 0 0,5 0 0,9 0 0,0 0 0,6 0 0,-7 0 0,-1 0 0,-5 0 0,4 0 0,-10 0 0,11 0 0,-6 0 0,1 0 0,4 0 0,3 0 0,-5 0 0,17 0 0,-18 0 0,12 0 0,-7 5 0,6-4 0,-4 4 0,12-5 0,-6 0 0,1 5 0,-3-4 0,-6 4 0,0-5 0,-1 0 0,-5 0 0,4 0 0,-4 0 0,6 0 0,-1 0 0,1 0 0,0 0 0,-1 5 0,-5-4 0,-2 4 0,1-5 0,-5 0 0,4 0 0,-5 0 0,5 0 0,2 5 0,6-3 0,7 3 0,-6-5 0,6 0 0,-8 0 0,-5 4 0,-1-3 0,-7 3 0,1-4 0,-1 0 0,1 0 0,0 0 0,-1 0 0,1 0 0,0 0 0,-1 0 0,7 0 0,-5 0 0,17 0 0,-9 0 0,11 0 0,-8 0 0,-5 0 0,-2 0 0,-5 0 0,0 0 0,-1 0 0,7 0 0,-5 0 0,10 0 0,-10 0 0,10 0 0,12 0 0,1 0 0,6 0 0,-16 5 0,-9-4 0,-5 3 0,-1-4 0,1 0 0,0 0 0,-1 0 0,1 0 0,0 0 0,-1 0 0,1 0 0,5 0 0,2 0 0,6 0 0,7 0 0,-6 0 0,6 0 0,-1 0 0,-10 0 0,9 0 0,-11 0 0,6 0 0,-1 0 0,-5 0 0,4 0 0,-4 0 0,6 0 0,-1 0 0,1 0 0,-6 0 0,4 0 0,3 0 0,0 0 0,6 0 0,-7 0 0,-1 0 0,8 6 0,-5-5 0,4 5 0,-6-1 0,0-4 0,-1 4 0,1-5 0,7 6 0,-6-5 0,6 5 0,-13-6 0,4 0 0,-4 0 0,-1 0 0,0 0 0,-7 0 0,1 0 0,0 0 0,-1 0 0,1 0 0,0 0 0,5 0 0,-4 0 0,10 0 0,-10 0 0,18 0 0,-16 0 0,9 4 0,-12-3 0,-1 4 0,1-5 0,0 0 0,-1 0 0,1 0 0,0 0 0,-1 0 0,1 0 0,0-5 0,-1 4 0,1-3 0,0 4 0,-1 0 0,7 0 0,-5 0 0,4 0 0,-5 0 0,5 0 0,-4 0 0,10 0 0,-10 0 0,5 0 0,-1 0 0,-4 0 0,5 0 0,-1 0 0,-4 0 0,10 0 0,-9 0 0,3 0 0,-5 0 0,5 0 0,-4 0 0,10 0 0,-10 0 0,10 0 0,-4 0 0,0 0 0,-1 0 0,-1 0 0,-4 0 0,10 0 0,-10 0 0,10 0 0,-9 0 0,3 0 0,-5 0 0,-1 0 0,7 0 0,-5 0 0,4 0 0,-5 0 0,-1 0 0,1 0 0,0 0 0,5 0 0,2 0 0,6 0 0,-1 0 0,-5 0 0,11 0 0,-9 0 0,11 0 0,-8 0 0,-5 0 0,-1 0 0,-7 0 0,1 0 0,0 0 0,5 0 0,2 0 0,0 0 0,4 0 0,-4 0 0,12 0 0,-4 0 0,5 0 0,-8 0 0,-5 0 0,4 0 0,-10 0 0,5 0 0,-7 0 0,1 0 0,0 0 0,-1 0 0,1 0 0,-1 0 0,7 0 0,1 5 0,0-4 0,4 4 0,-10-5 0,10 0 0,-10 0 0,10 0 0,-10 0 0,5 0 0,-7 0 0,1 0 0,0 0 0,-1 0 0,7 0 0,-5 0 0,10 0 0,3 0 0,0 0 0,0 4 0,-8-3 0,-7 4 0,1-5 0,0 0 0,-1 0 0,1 0 0,0 0 0,-1 0 0,1 0 0,0 0 0,-1 0 0,1 0 0,0 0 0,-1 0 0,1 0 0,-1 0 0,1 0 0,0 0 0,-1 0 0,1 0 0,0 0 0,-1 0 0,1 0 0,5 0 0,-4 0 0,11 0 0,-6 0 0,1 0 0,-1 0 0,-1 0 0,-4 0 0,5 0 0,-7 0 0,1 0 0,0 0 0,-1 0 0,1 0 0,-1 0 0,1 0 0,0 0 0,-1 0 0,1 0 0,0 0 0,-1 0 0,7 0 0,1 5 0,-1-4 0,0 4 0,-6-5 0,-1 0 0,1 4 0,-1-3 0,7 4 0,1 0 0,0-4 0,11 10 0,-10-10 0,7 9 0,-4-9 0,-4 3 0,-1 1 0,6-4 0,-11 7 0,10-7 0,-4 4 0,-1-1 0,0-3 0,-7 3 0,1 1 0,0-4 0,-1 3 0,1-4 0,0 4 0,5-3 0,-4 4 0,10 0 0,-10-4 0,5 4 0,-6-5 0,-5 4 0,3-3 0,-2 4 0,3-1 0,1-3 0,0 3 0,-1 1 0,1-4 0,-5 7 0,4-7 0,-4 4 0,1-1 0,2-3 0,-2 3 0,9 1 0,-4-3 0,17 8 0,-19-4 0,13 1 0,-17-3 0,5-4 0,-1 0 0,-3 4 0,2-3 0,-7 8 0,8-8 0,-8 8 0,-1-8 0,-6 7 0,-3-7 0,-1 8 0,-6-8 0,5 3 0,-10 1 0,4-3 0,0 3 0,1-1 0,6-3 0,1 3 0,-1-4 0,-6 0 0,5 0 0,-17 0 0,15 0 0,-23 0 0,17 0 0,-11 0 0,8 0 0,-1 0 0,0 0 0,0 0 0,1-5 0,5 4 0,-5-4 0,-2 5 0,0-5 0,-6 3 0,13-3 0,1 1 0,1 3 0,3-3 0,-3 4 0,5 0 0,-5 0 0,3 0 0,-3 0 0,5 0 0,0 0 0,0 0 0,1 0 0,-7-6 0,5 5 0,-5-4 0,7 5 0,-1 0 0,0 0 0,0 0 0,0 0 0,1 0 0,-1 0 0,0 0 0,0 0 0,1 0 0,-1 0 0,0 0 0,0 0 0,-5 0 0,3 0 0,-3 0 0,5 0 0,0 0 0,1 0 0,-1 0 0,0 0 0,0 0 0,0 0 0,1 4 0,-1-3 0,0 4 0,-5-5 0,3 0 0,-9 0 0,10 0 0,-11 0 0,5 0 0,1 0 0,0 0 0,6 0 0,0 0 0,1 0 0,-1 4 0,0-3 0,0 3 0,0-4 0,1 0 0,-1 0 0,-6 5 0,5-3 0,-4 3 0,5-5 0,0 0 0,0 0 0,0 0 0,1 4 0,-1-3 0,0 3 0,0-4 0,1 0 0,-1 5 0,0-4 0,0 3 0,0-4 0,1 0 0,-1 0 0,4 4 0,-2-3 0,2 4 0,-4-5 0,1 0 0,3 4 0,-2-3 0,2 3 0,-4-4 0,1 5 0,-1-4 0,0 3 0,0-4 0,0 0 0,1 0 0,-1 0 0,0 0 0,5 4 0,-4-3 0,4 4 0,-5-5 0,0 0 0,0 0 0,0 4 0,1-3 0,-1 3 0,0-4 0,0 0 0,5 4 0,-4-2 0,4 2 0,-5-4 0,0 0 0,5 4 0,-4-3 0,4 3 0,-5-4 0,4 5 0,-2-4 0,2 3 0,1 0 0,-4-3 0,4 4 0,-5-5 0,4 4 0,-2-3 0,2 3 0,1 1 0,-4-4 0,4 3 0,-5-4 0,0 4 0,0-3 0,1 4 0,-7 0 0,5-4 0,-11 4 0,11-1 0,-10-3 0,10 4 0,-5-1 0,6-3 0,1 3 0,-1-4 0,0 0 0,0 5 0,0-4 0,-5 3 0,4-4 0,-5 0 0,6 0 0,1 0 0,-1 4 0,0-3 0,0 4 0,0-5 0,1 0 0,-1 0 0,0 4 0,0-3 0,1 3 0,-1-4 0,0 5 0,0-4 0,0 3 0,1-4 0,-1 0 0,0 4 0,0-3 0,1 4 0,-1-5 0,0 4 0,0-3 0,0 3 0,1-4 0,-1 4 0,0-2 0,0 2 0,-5 1 0,3-4 0,-3 4 0,-1-5 0,5 4 0,-4 2 0,5-1 0,0-1 0,0 1 0,0-4 0,1 3 0,-1-4 0,-6 5 0,-1-4 0,0 9 0,2-9 0,5 7 0,-5-7 0,3 4 0,-3-5 0,5 4 0,0-3 0,0 3 0,1-4 0,-1 0 0,0 5 0,-5-4 0,-2 3 0,0-4 0,1 0 0,1 0 0,3 4 0,-9-3 0,10 4 0,-11 0 0,5-4 0,-5 4 0,-1-5 0,6 0 0,1 4 0,1-3 0,4 4 0,-11-5 0,11 0 0,-10 5 0,4-4 0,-13 4 0,5-5 0,-20 0 0,11 0 0,-13 0 0,8 0 0,-9 0 0,7 0 0,7 4 0,11-3 0,13 3 0,0-4 0,1 0 0,-1 0 0,0 0 0,-5 0 0,3 0 0,-3 0 0,5 0 0,0 0 0,0 0 0,1 0 0,-1 0 0,0 0 0,-13 0 0,5 0 0,-12 0 0,7 6 0,6-5 0,1 4 0,1-5 0,4 0 0,-11 0 0,5 5 0,0-4 0,2 4 0,5-5 0,0 4 0,-5-3 0,4 8 0,-11-8 0,11 3 0,-4-4 0,5 0 0,-6 0 0,-1 0 0,-13 0 0,6 5 0,-13-3 0,12 3 0,-5-5 0,8 0 0,-1 0 0,6 0 0,-4 0 0,9 0 0,-3 0 0,-1 0 0,5 0 0,-10 0 0,9 0 0,-9 0 0,4 0 0,-13 0 0,-1 0 0,-1 0 0,2 0 0,13 0 0,-4 0 0,9 0 0,-3 0 0,-1 0 0,5 0 0,-4 0 0,5 0 0,0 0 0,0 0 0,1 0 0,-1 0 0,-6 0 0,-1 0 0,-6 0 0,1 0 0,-1 0 0,0 0 0,1 0 0,5 0 0,1 0 0,6 0 0,0 0 0,1 0 0,-1 0 0,0 0 0,0 0 0,-5 0 0,-2 0 0,0 0 0,-5 0 0,11 4 0,-10-3 0,4 3 0,-6-4 0,1 0 0,5 5 0,-5-4 0,5 3 0,0 0 0,-4-3 0,10 4 0,-5-5 0,1 0 0,3 0 0,-9 0 0,4 5 0,0-4 0,-11 4 0,9 0 0,-11-4 0,13 4 0,-4-5 0,10 0 0,-5 5 0,6-4 0,0 3 0,1-4 0,-1 0 0,0 0 0,0 4 0,1-3 0,3 8 0,-3-8 0,8 7 0,-7-6 0,7 6 0,-8-7 0,8 8 0,-4-4 0,5 5 0,-4-5 0,3 4 0,-3-4 0,4 5 0,0-1 0,0 1 0,0 0 0,-5-5 0,4 4 0,-3-4 0,4 5 0,0-1 0,0 1 0,-5-5 0,4 4 0,-3-4 0,0 1 0,3 2 0,-8-3 0,8 5 0,-8-5 0,8 4 0,-3-4 0,-1 1 0,4 2 0,-3-2 0,0-1 0,2 4 0,-6-8 0,7 7 0,-8-7 0,8 8 0,-8-8 0,8 8 0,-3-4 0,-1 0 0,4 4 0,-7-8 0,7 7 0,-4-2 0,5 3 0,0 1 0,0 0 0,0-1 0,0 1 0,0 0 0,0-1 0,0 1 0,0 0 0,0-1 0,0 1 0,0 0 0,0-1 0,0 1 0,0 0 0,0-1 0,0 1 0,0 5 0,0-4 0,0 5 0,0-7 0,0 1 0,0 0 0,0-1 0,4-3 0,-2 2 0,2-2 0,-4 3 0,0 1 0,0 0 0,4-1 0,-3 1 0,3-1 0,1-3 0,-4 8 0,3-7 0,-4 8 0,5 1 0,-4-5 0,4 4 0,0-5 0,-4 0 0,3-1 0,-4 1 0,4-1 0,-3 1 0,4 0 0,-5-1 0,4-3 0,-3 2 0,3-2 0,1-1 0,-4 4 0,3-4 0,0 0 0,-3 4 0,4-4 0,-1 1 0,-3 2 0,8-7 0,-8 8 0,7-8 0,-7 8 0,8-8 0,-8 7 0,8-2 0,-8 3 0,7 1 0,-7-1 0,8-3 0,-8 2 0,7-2 0,-2 3 0,3-3 0,-3 2 0,2-7 0,-7 8 0,8-4 0,-4 1 0,1 2 0,2-7 0,-7 8 0,8-8 0,-8 8 0,8-8 0,-8 7 0,7-7 0,-2 4 0,-1-1 0,4-3 0,-8 8 0,7-8 0,-2 3 0,3 0 0,1-3 0,0 8 0,5-8 0,-4 7 0,4-6 0,-5 2 0,0-4 0,-5 4 0,4-3 0,-4 3 0,5-4 0,-1 0 0,1 0 0,0 0 0,-1 0 0,1 0 0,0 0 0,-1 0 0,1 0 0,-1 0 0,7 0 0,-5 0 0,4 0 0,-5 0 0,0 0 0,-1 0 0,1 0 0,0 0 0,-1 0 0,1 0 0,0 0 0,-1 0 0,1 0 0,-1 0 0,7 0 0,1 0 0,0 0 0,-2 0 0,0 0 0,-4 0 0,5 0 0,-7 0 0,1 0 0,0 0 0,-1 0 0,1 0 0,5 0 0,-3 0 0,3 0 0,-5 0 0,-1 0 0,7 0 0,-5 5 0,4-4 0,1 3 0,-5-4 0,4 0 0,-5 4 0,5-3 0,2 9 0,13-9 0,-6 4 0,13-5 0,-13 0 0,6 5 0,-13-4 0,4 4 0,-4-5 0,0 0 0,-2 0 0,8 0 0,-10 5 0,15-4 0,-17 3 0,5-4 0,-7 0 0,1 0 0,12 0 0,-3 5 0,18-4 0,-13 9 0,22-8 0,-4 3 0,0 0 0,4-4 0,-22 4 0,13-5 0,-12 0 0,4 0 0,-6 5 0,-6-4 0,4 4 0,-4-5 0,5 0 0,-5 4 0,4-2 0,-4 2 0,0-4 0,-1 0 0,-7 0 0,1 0 0,-1 0 0,1 0 0,0 0 0,-1 0 0,7 0 0,1 0 0,12 0 0,-4 0 0,5 0 0,-14 0 0,0 0 0,-7 0 0,1 0 0,13 0 0,-10 0 0,22 0 0,-16 0 0,10 0 0,-6 0 0,-6 0 0,-2 0 0,-5 0 0,0 0 0,-1 0 0,1 0 0,0 0 0,-1 0 0,7-5 0,-5 4 0,4-5 0,0 6 0,2 0 0,6 0 0,0 0 0,-7 0 0,0 0 0,-7 0 0,1 0 0,0 0 0,-1 0 0,1 0 0,0 0 0,5-5 0,-4 4 0,5-4 0,-7 5 0,7 0 0,0-5 0,1-1 0,-1 0 0,-7 2 0,7 4 0,-5 0 0,4-5 0,1 4 0,-5-3 0,26-3 0,-22 6 0,22-6 0,-13 7 0,0-5 0,6 4 0,-1-4 0,-4 0 0,5 4 0,-8-5 0,1 1 0,-1 4 0,1-4 0,7-1 0,-12 5 0,5-5 0,-13 6 0,-1 0 0,1-4 0,5 3 0,2-4 0,6 0 0,-1 4 0,1-4 0,0 5 0,-7 0 0,13-6 0,-16 5 0,9-5 0,-6 6 0,0-5 0,7 4 0,0-5 0,6 6 0,3 0 0,0 0 0,-3 0 0,-6 0 0,-1 0 0,1 0 0,0 0 0,-1 0 0,-5 0 0,-1 0 0,-7 0 0,1 0 0,5 0 0,2 0 0,0-4 0,-2 3 0,-5-3 0,0 4 0,-1 0 0,1 0 0,0 0 0,5 0 0,2 0 0,5 0 0,-5 0 0,-1 0 0,-7 0 0,1 0 0,0 0 0,-1 0 0,7 0 0,0 0 0,14 0 0,10 0 0,1 0 0,7 0 0,-17 0 0,-1 0 0,-13 0 0,-2 0 0,-5 0 0,-1 0 0,1 0 0,13 0 0,-5 0 0,12 0 0,0 0 0,1 0 0,8 0 0,0 0 0,-8 0 0,-1 0 0,-7 0 0,-1 0 0,-5 0 0,-1 0 0,-1 0 0,-4 0 0,10 0 0,3-6 0,16 5 0,1-5 0,6 6 0,-8 0 0,0 0 0,18 0 0,-21 0 0,20-6 0,-37 5 0,9-5 0,-17 6 0,10-5 0,-4 3 0,13-3 0,1 0 0,1 3 0,13-4 0,-2 0 0,-1 4 0,4-4 0,-22 6 0,6-5 0,-13 3 0,-2-3 0,-5 1 0,-1 3 0,1-3 0,0 4 0,-1 0 0,1 0 0,-1 0 0,1-5 0,0 4 0,5-3 0,-4 4 0,5 0 0,-7-5 0,1 4 0,0-7 0,5 7 0,-4-4 0,4 5 0,-5-4 0,0 3 0,-1-4 0,1 1 0,0 3 0,-1-3 0,1-1 0,0 4 0,-1-3 0,1 0 0,5 2 0,-4-2 0,11-1 0,-6 4 0,7-9 0,0 8 0,6-9 0,-4 10 0,-1-5 0,-9 2 0,-5 3 0,-1-4 0,1 5 0,0 0 0,-1-4 0,7 3 0,-5-8 0,10 8 0,-10-3 0,5 4 0,-7-4 0,1 2 0,-1-2 0,-3 0 0,2 3 0,-2-4 0,9 0 0,9 4 0,8-4 0,-1 0 0,-1 4 0,-13-5 0,4 6 0,-10 0 0,5 0 0,-7 0 0,1 0 0,0 0 0,-1 0 0,1 0 0,-1 0 0,1 0 0,0 0 0,-1 0 0,1 0 0,0 0 0,-1 0 0,1 0 0,0 0 0,-5 5 0,4-4 0,-4 3 0,5 0 0,-1-3 0,1 4 0,-5-1 0,4-3 0,-4 3 0,5 1 0,-1-4 0,-3 7 0,2-7 0,-2 4 0,-1-1 0,4-3 0,-4 3 0,0 1 0,4-4 0,-8 7 0,8-7 0,-4 4 0,0-1 0,4-3 0,-8 8 0,8-8 0,-8 7 0,3-2 0,-4 3 0,0 1 0,0 0 0,0-1 0,0 1 0,0-1 0,0 1 0,-4 0 0,2-1 0,-6 1 0,7 0 0,-8-5 0,8 4 0,-3-4 0,-1 0 0,4 4 0,-8-8 0,4 8 0,-5-8 0,5 7 0,-4-7 0,4 8 0,-5-4 0,0 1 0,0-2 0,5 0 0,-4-3 0,4 3 0,-1 1 0,-2-4 0,2 7 0,-4-6 0,1 2 0,-1-4 0,0 0 0,5 4 0,-4-3 0,3 3 0,-3 1 0,-1-4 0,0 3 0,0-4 0,1 4 0,-1-3 0,0 4 0,0-5 0,0 4 0,1-3 0,-7 3 0,-1 1 0,-6-3 0,1 3 0,-1-5 0,0 0 0,6 4 0,2-3 0,5 3 0,0-4 0,-6 0 0,0 0 0,-7 0 0,-7 6 0,5-5 0,-12 5 0,13-6 0,0 0 0,8 0 0,6 0 0,0 0 0,1 0 0,-1 0 0,0 4 0,0-3 0,-5 4 0,-2-5 0,0 0 0,-4 0 0,4 0 0,0 0 0,-5 5 0,11-4 0,-4 8 0,5-8 0,0 4 0,-6-5 0,5 0 0,-10 0 0,10 0 0,-11 5 0,5-4 0,-5 4 0,-1-5 0,0 5 0,0-4 0,1 4 0,-1 0 0,6-3 0,1 3 0,7-5 0,3 4 0,-2-3 0,2 3 0,-4-4 0,1 0 0,-1 0 0,4 5 0,-2-4 0,2 3 0,-4-4 0,1 4 0,-1-3 0,0 4 0,5-1 0,-4-3 0,3 3 0,-9 1 0,4-4 0,-5 5 0,11-2 0,-4-3 0,4 3 0,-5-4 0,4 4 0,-2-2 0,2 2 0,-9 1 0,3-4 0,-3 4 0,5-5 0,-5 5 0,3-4 0,-3 4 0,-1 0 0,-1-3 0,0 7 0,2-8 0,5 3 0,-6 1 0,5-3 0,-4 3 0,5-1 0,0-3 0,0 3 0,-5 1 0,4-3 0,-5 3 0,6-1 0,-5-3 0,4 3 0,-11 1 0,5-3 0,-13 3 0,12-1 0,-11-3 0,18 7 0,-5-6 0,7 2 0,-1-4 0,0 4 0,0-3 0,0 8 0,-5-8 0,4 3 0,-5-4 0,6 4 0,1-3 0,-1 4 0,0-1 0,0-3 0,0 3 0,1 1 0,-1-4 0,0 3 0,0 0 0,0-3 0,-5 9 0,4-9 0,-11 4 0,11-1 0,-4-3 0,-1 9 0,5-9 0,-5 8 0,7-8 0,-1 4 0,0-1 0,0-3 0,0 3 0,5 1 0,-4-4 0,4 3 0,-5-4 0,5 4 0,-4-3 0,3 4 0,-3-1 0,-1-3 0,0 3 0,0-4 0,1 4 0,-7 3 0,-1-2 0,-6 5 0,1-9 0,-1 9 0,0-8 0,0 8 0,1-9 0,-1 9 0,0-4 0,0 1 0,1 3 0,-1-9 0,0 4 0,0 0 0,6-4 0,-4 9 0,10-8 0,-5 3 0,1 0 0,-2-4 0,-6 4 0,0 0 0,1 1 0,-8 0 0,5-1 0,-5 0 0,8 2 0,-1-1 0,0 4 0,0-9 0,1 9 0,-1-8 0,-7 8 0,11-8 0,-9 3 0,17-5 0,-5 5 0,0-4 0,5 3 0,-10 1 0,10-4 0,-11 4 0,11-5 0,-4 0 0,5 0 0,0 0 0,0 5 0,-5-4 0,4 3 0,-11-4 0,-2 0 0,5 0 0,-16 0 0,16 0 0,-5 4 0,2-3 0,11 4 0,-10-5 0,4 0 0,0 0 0,1 4 0,1-3 0,-2 3 0,-6-4 0,0 0 0,6 0 0,2 0 0,5 5 0,0-4 0,1 3 0,-7 1 0,-1-4 0,-6 4 0,1 0 0,-17 3 0,5-1 0,-6 4 0,-6-3 0,13 4 0,-15-4 0,16 3 0,8-10 0,9 4 0,9-1 0,-2-3 0,2 4 0,1-1 0,-4-3 0,4 8 0,-5-8 0,0 7 0,0-7 0,0 8 0,-5-3 0,4-1 0,-5 5 0,6-5 0,1 0 0,3 4 0,-3-4 0,4 1 0,-5 2 0,0-7 0,5 8 0,-4-8 0,8 8 0,-7-4 0,2 0 0,1 4 0,-4-4 0,4 1 0,-1 2 0,-3-2 0,4 3 0,0 1 0,0 0 0,1-1 0,3 1 0,-9 5 0,9 2 0,-10 13 0,5-6 0,-6 6 0,0-7 0,6-7 0,1 0 0,5-7 0,0 1 0,0 0 0,0-1 0,4-3 0,-3 2 0,8 3 0,-7 1 0,3 3 0,-5-5 0,0-1 0,4-3 0,-3 2 0,8-7 0,-8 8 0,3-4 0,0 5 0,-3-1 0,4 1 0,-1-5 0,-3 4 0,3-4 0,0 1 0,-2 2 0,2-2 0,-4 3 0,4-3 0,-3 2 0,3-2 0,-4 3 0,0 1 0,0 0 0,5-1 0,-4 1 0,3 0 0,0-1 0,-2 1 0,2-1 0,0-3 0,-3 2 0,3-2 0,-4 3 0,0 1 0,5-5 0,-4 4 0,7-4 0,-7 5 0,4 0 0,-5-1 0,0 1 0,0 0 0,4-1 0,-3 1 0,3 0 0,1-1 0,-4 1 0,3 5 0,0-4 0,-3 5 0,8-11 0,-8 4 0,8-8 0,-8 7 0,7-7 0,-7 8 0,8-8 0,-8 8 0,8-4 0,-4 5 0,5-1 0,-1-3 0,-3 2 0,2-7 0,-3 8 0,5-4 0,6 6 0,-5-6 0,17 6 0,-9 0 0,10-3 0,1 8 0,2-9 0,-1 0 0,-1-1 0,0 0 0,10-5 0,-6 5 0,11-6 0,-21 5 0,6-4 0,-13 9 0,4-9 0,-10 3 0,5-4 0,-7 0 0,1 0 0,0 0 0,5 0 0,2 0 0,0 0 0,4 0 0,-4-5 0,5 4 0,1-10 0,-6 10 0,-2-4 0,1 0 0,-5-1 0,10 0 0,-4-3 0,5 7 0,8-3 0,-6 0 0,13 4 0,-12-4 0,5 5 0,-8 0 0,1-5 0,-1 4 0,1-5 0,0 1 0,-7 4 0,6-9 0,-11 9 0,4-4 0,-5 0 0,-1 4 0,1-3 0,0-1 0,-1 4 0,1-3 0,0 0 0,-1 3 0,7-4 0,-5 5 0,4 0 0,1-5 0,0 4 0,7-4 0,0 5 0,6 0 0,-10 0 0,9 0 0,-4 0 0,-5 0 0,16 0 0,-22 0 0,10 0 0,-8 0 0,-4 0 0,5 0 0,-1 0 0,2 0 0,0 0 0,4 0 0,-4 0 0,13 0 0,-6 0 0,13 0 0,-13 0 0,0 0 0,-3 0 0,4 0 0,-7 0 0,5 0 0,-8 0 0,-4 0 0,10 0 0,-4 0 0,6 0 0,-1 0 0,1 0 0,7 0 0,1 0 0,8 0 0,0 0 0,-1 0 0,-6 0 0,-2 0 0,-8 0 0,-5 0 0,-1 0 0,-7 0 0,7 0 0,1 0 0,-1 0 0,6-5 0,-6 3 0,14-3 0,-5 5 0,4 0 0,-6-5 0,-6 4 0,4-4 0,-4 5 0,0-4 0,-2 3 0,-5-4 0,-1 5 0,1 0 0,5-5 0,2 4 0,0-4 0,4 0 0,-4 3 0,6-3 0,-1 0 0,1 4 0,-1-9 0,1 9 0,-6-5 0,4 1 0,3 4 0,-5-8 0,9 8 0,-11-9 0,5 9 0,8-10 0,10 10 0,1-11 0,7 11 0,-17-10 0,-1 10 0,-13-5 0,-2 2 0,-5 3 0,-1-3 0,1-1 0,0 4 0,-1-3 0,1 4 0,0-4 0,-1 2 0,1-6 0,0 7 0,-1-8 0,1 8 0,-1-4 0,1 1 0,0 3 0,-1-8 0,1 8 0,0-7 0,5 6 0,-4-6 0,5 2 0,-1 1 0,-4 1 0,17-2 0,-9-1 0,11-5 0,-8 1 0,-5 4 0,-1 2 0,-7 1 0,1 3 0,0-3 0,-5-1 0,4 4 0,-4-3 0,5 4 0,-1-5 0,7 4 0,-5-7 0,10 1 0,-4 2 0,21-7 0,-11 6 0,18-8 0,-21 7 0,0-3 0,-8 9 0,-6-3 0,-5 0 0,3 3 0,4-4 0,4 0 0,1 4 0,4-4 0,-10 0 0,5 4 0,-6-7 0,5 7 0,-4-8 0,10 8 0,-4-4 0,6 0 0,-7 4 0,0-4 0,-1 0 0,-4-1 0,5 0 0,-7 2 0,1 4 0,0-5 0,5 4 0,2-8 0,6 8 0,-7-9 0,6 9 0,-6-8 0,7 7 0,7-8 0,1 2 0,8-5 0,-7 6 0,-3-4 0,-6 10 0,-6-8 0,4 8 0,-10-8 0,4 8 0,-5-8 0,0 8 0,-1-3 0,7 4 0,1-5 0,5 3 0,1-8 0,-6 9 0,11-10 0,-9 10 0,10-10 0,-6 9 0,0-3 0,6 0 0,-10 3 0,4-8 0,-14 9 0,1-8 0,0 8 0,-1-3 0,1 4 0,5 0 0,-4-5 0,10 4 0,-9-3 0,9 4 0,-10 0 0,10 0 0,-4 0 0,5-5 0,8 4 0,-5-9 0,20 8 0,-3-3 0,16 5 0,0 0 0,-8 0 0,-16 0 0,-11 0 0,-14 0 0,1 0 0,0 0 0,5 0 0,2 0 0,13 0 0,10 0 0,9 0 0,1 0 0,6 0 0,-23 0 0,0 0 0,-18 0 0,-5 0 0,0 0 0,5 0 0,-4 0 0,10 0 0,-4 0 0,0 0 0,4 0 0,-10 0 0,5 0 0,-7-4 0,1 3 0,5-4 0,-4 5 0,5 0 0,-7 0 0,7-5 0,-5 4 0,4-4 0,-5 5 0,0 0 0,5 0 0,2 0 0,5-5 0,-5 4 0,-1-4 0,-7 5 0,1 0 0,-5-5 0,4 4 0,-4-3 0,11 4 0,1-5 0,12 3 0,-10-7 0,9 8 0,-11-3 0,0-1 0,-2 4 0,-5-3 0,5 4 0,-4-5 0,5 4 0,-1-3 0,2-1 0,6 4 0,-1-4 0,1 5 0,-1 0 0,-5-5 0,-1 4 0,-7-3 0,7 4 0,-9-5 0,7 4 0,-9-3 0,5 4 0,0 0 0,-1 0 0,-3-4 0,2 3 0,-2-4 0,3 5 0,1 0 0,-1-4 0,7 3 0,1-4 0,5 0 0,-5 4 0,4-4 0,-10 1 0,5 2 0,-7-2 0,7 4 0,1-5 0,0 4 0,4-4 0,-4 0 0,-1 3 0,0-3 0,-1 0 0,-4 4 0,5-4 0,-7 5 0,-3-5 0,2 4 0,-2-7 0,16 7 0,-3-9 0,11 9 0,-14-9 0,0 9 0,-7-3 0,-3 0 0,2 3 0,-7-8 0,8 8 0,9-9 0,-5 8 0,16-9 0,-18 6 0,4-1 0,0-4 0,2 4 0,0-5 0,-1 5 0,-11-3 0,3 8 0,4-8 0,-1 8 0,10-10 0,-10 10 0,10-9 0,-10 4 0,5 0 0,-7 2 0,1-1 0,-1 4 0,1-3 0,-5 0 0,4 3 0,-4-8 0,5 8 0,0-4 0,5 0 0,-4 0 0,5-1 0,-7 1 0,7 0 0,-5 4 0,4-9 0,-5 9 0,-1-7 0,1 7 0,0-4 0,-5 1 0,4 3 0,-4-4 0,5 1 0,-1 3 0,1-3 0,0-1 0,-1 4 0,1-8 0,0 8 0,-1-7 0,7 7 0,0-9 0,14 3 0,-5 1 0,4-5 0,-6 4 0,-6-3 0,-2 4 0,1-4 0,-5 9 0,4-9 0,1 9 0,-5-7 0,4 2 0,0 1 0,-4-4 0,5 8 0,-6-8 0,-1 8 0,1-7 0,-1 6 0,1-6 0,0 7 0,-1-8 0,1 8 0,0-3 0,-5-1 0,4 4 0,-4-3 0,0-1 0,4 4 0,-4-7 0,11 6 0,-5-6 0,10 2 0,-10 0 0,17-5 0,-9 5 0,11-6 0,-8 5 0,-5-2 0,-1 3 0,-1 1 0,2-5 0,0 9 0,4-9 0,-4 4 0,0-5 0,-2 5 0,-5-3 0,-1 8 0,1-3 0,0-1 0,-1 4 0,1-7 0,-1 6 0,1-6 0,0 7 0,5-9 0,-4 9 0,10-9 0,-10 4 0,5-4 0,-1 4 0,2-3 0,0 3 0,4-5 0,-4 5 0,6-4 0,-7 4 0,6-5 0,-11 6 0,0-5 0,-3 9 0,-2-3 0,9-1 0,-4 3 0,5-7 0,-7 8 0,7-9 0,-5 9 0,4-4 0,-5 1 0,-1 3 0,1-8 0,0 8 0,-1-3 0,7-2 0,1 0 0,5-5 0,1-1 0,7 0 0,-12 1 0,18 4 0,-10-3 0,5-1 0,6 2 0,-5-12 0,-1 13 0,-7-9 0,-3 5 0,-4 7 0,0-5 0,-2 5 0,-5 0 0,0 0 0,-5 1 0,4 3 0,-4-4 0,10 0 0,-4 4 0,11-9 0,-11 9 0,10-10 0,-4 5 0,5 0 0,8-5 0,-6 4 0,0-4 0,-8 0 0,-6 6 0,-1 1 0,-3-1 0,2 4 0,-7-7 0,14 1 0,-9 2 0,10-5 0,-7 9 0,-3-7 0,2 6 0,3-7 0,0 3 0,11-5 0,-11 1 0,10-1 0,-4 0 0,5 0 0,1-1 0,-6 2 0,-2-1 0,1 6 0,-5-4 0,4 4 0,-5-1 0,-1-3 0,1 8 0,0-7 0,5 7 0,2-9 0,6 4 0,-7-5 0,6 0 0,-11 5 0,10-4 0,-4 4 0,-1-5 0,0 5 0,-7-3 0,1 8 0,0-3 0,-1-1 0,7 4 0,1-8 0,0 3 0,4-5 0,-4 5 0,-1-3 0,6 8 0,-11-8 0,10 3 0,-10 0 0,10-4 0,-4 9 0,13-16 0,-6 14 0,6-13 0,-8 9 0,1 1 0,0-4 0,-7 9 0,-4-9 0,-4 9 0,-3-3 0,5 4 0,-5-5 0,4 4 0,2-8 0,6 3 0,6-6 0,-1 1 0,1-1 0,-1 6 0,-5-4 0,-1 5 0,-7 0 0,1-4 0,0 8 0,-5-8 0,4 8 0,-4-3 0,5 4 0,-1-5 0,1 4 0,-5-7 0,4 6 0,-4-6 0,5 7 0,-1-4 0,1 1 0,0 3 0,-1-8 0,1 8 0,-5-8 0,4 8 0,2-8 0,6 3 0,0-1 0,4-3 0,-10 4 0,4 0 0,-5-2 0,0 6 0,-5-6 0,4 7 0,-4-4 0,0 1 0,4 3 0,-4-8 0,5 4 0,0-1 0,-5-2 0,3 7 0,-2-8 0,3 8 0,1-8 0,0 4 0,-1-1 0,1-3 0,0 8 0,-5-7 0,4 7 0,-8-8 0,7 8 0,-2-8 0,3 8 0,1-8 0,0 8 0,-1-3 0,-3 0 0,2 2 0,-7-6 0,8 7 0,-4-4 0,1 1 0,2 3 0,-7-8 0,8 8 0,-4-8 0,11 3 0,-5 1 0,0-5 0,-3 9 0,-2-8 0,3 4 0,1-5 0,0 5 0,-1-4 0,1 4 0,0-1 0,-5-2 0,3 2 0,-2 1 0,3-4 0,1 4 0,0-1 0,-5-3 0,4 8 0,-4-7 0,5 2 0,-1 1 0,1-4 0,0 4 0,5-6 0,-4 1 0,5 0 0,-7 4 0,1-3 0,-1 8 0,-3-7 0,2 7 0,-2-8 0,3 8 0,-3-8 0,2 8 0,-2-8 0,9 8 0,-8-7 0,7 6 0,-13-6 0,8 7 0,-4-8 0,5 8 0,0-8 0,-1 8 0,1-8 0,5 3 0,-4-4 0,5 4 0,-7-3 0,1 8 0,0-7 0,-1 7 0,1-8 0,0 8 0,-1-8 0,1 4 0,0-1 0,-1-3 0,7 3 0,0-4 0,7-2 0,7 0 0,-6 0 0,6 0 0,-13 6 0,-2-3 0,-5 3 0,-1 1 0,1 0 0,6 0 0,-5 4 0,4-8 0,-5 7 0,-1-6 0,1 2 0,0 1 0,-1 1 0,1-1 0,0 4 0,-1-8 0,7 3 0,0 1 0,1-5 0,-1 5 0,-1-1 0,-4-2 0,5 7 0,-7-8 0,1 8 0,-5-8 0,4 8 0,-4-8 0,11 8 0,-5-8 0,10 3 0,-4-9 0,5 7 0,-4-12 0,10 11 0,-14-6 0,9 3 0,-8 2 0,-4 0 0,10-1 0,-10 1 0,10-2 0,3 1 0,1-1 0,0-5 0,-4 5 0,-4-5 0,6 6 0,-6 0 0,4 0 0,-4 0 0,6 0 0,-1-1 0,8-6 0,-6 5 0,13-11 0,-12 11 0,12-11 0,-6 10 0,1-4 0,-3 6 0,-6 0 0,-5-4 0,3 8 0,-9-6 0,9 8 0,-10-4 0,10-2 0,-4 2 0,6 3 0,-1-8 0,1 8 0,-1-5 0,1 2 0,7 3 0,-6-10 0,6 4 0,-13-3 0,4 5 0,-4 0 0,5 0 0,1-1 0,-6 2 0,4-2 0,-4 2 0,0 3 0,4-3 0,-10 5 0,4-2 0,-5-1 0,0 7 0,5-9 0,-4 5 0,10-7 0,-4 7 0,0-5 0,4 4 0,-4 1 0,0-5 0,4 4 0,-10 0 0,10-4 0,-10 5 0,5-2 0,-7-1 0,1 7 0,0-8 0,-1 8 0,1-8 0,0 8 0,-1-8 0,1 8 0,0-3 0,5-1 0,-4 4 0,10-10 0,-10 6 0,10-1 0,-10-3 0,11 8 0,-6-9 0,7 4 0,-6 0 0,4-5 0,-4 10 0,6-9 0,-7 4 0,0 0 0,-7 2 0,1 0 0,0 2 0,-1-6 0,1 7 0,0-4 0,5 0 0,-4 0 0,10-2 0,-10-1 0,11 7 0,-11-8 0,4 8 0,-5-8 0,-1 4 0,1-1 0,0 2 0,-1 0 0,1 3 0,5-9 0,-4 9 0,18-10 0,-16 10 0,9-5 0,-12 1 0,-1 4 0,1-3 0,-5 0 0,4 3 0,-4-4 0,5 5 0,5-5 0,2 4 0,6-9 0,-6 8 0,-2-7 0,-5 8 0,-1-8 0,1 8 0,0-3 0,-5-1 0,4 4 0,-4-3 0,5 4 0,-5-4 0,4 3 0,-4-4 0,0 1 0,4 3 0,-4-4 0,1 1 0,2 3 0,-2-3 0,3 4 0,-3-5 0,2 4 0,-2-3 0,3 4 0,-3-5 0,2 4 0,-3-3 0,1 0 0,2 3 0,-2-4 0,3 5 0,-3-4 0,-2 3 0,-4-4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6T08:14:15.825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374 2380 24575,'0'-22'0,"0"4"0,0 4 0,4-8 0,-4 7 0,5-9 0,-5 8 0,0-1 0,0 4 0,0 6 0,0-6 0,0 6 0,0 1 0,0-4 0,0 0 0,0 2 0,0-4 0,0 5 0,0-6 0,0 5 0,0-2 0,0-3 0,0 6 0,0-6 0,2 6 0,-2 1 0,5 1 0,-5-3 0,0 1 0,0 0 0,0-4 0,0 4 0,0-6 0,0 0 0,0 2 0,0-1 0,0 2 0,0 0 0,0 2 0,0 1 0,0 0 0,0-1 0,0 1 0,0-1 0,0-2 0,0-3 0,0 4 0,0-6 0,-5 8 0,5-5 0,-2 8 0,2-3 0,0-1 0,0 1 0,0 0 0,0 0 0,0 0 0,0 0 0,-5 0 0,5 3 0,-3-4 0,3-3 0,0 4 0,0-6 0,0 5 0,0-1 0,-4-5 0,4 7 0,-3-6 0,3 4 0,0-1 0,0 2 0,0-4 0,0 5 0,0-10 0,0 10 0,0-2 0,0 2 0,0 0 0,0-4 0,0 4 0,0-6 0,0 4 0,0 1 0,0-2 0,0-3 0,0 7 0,0-8 0,0 4 0,0-4 0,0 7 0,0-9 0,0 5 0,0-1 0,0 2 0,-4-1 0,4 4 0,-4-5 0,4 5 0,0 3 0,0-3 0,0 0 0,-3-2 0,3 3 0,-4-1 0,4 0 0,0-3 0,0 2 0,0-2 0,0-6 0,-3 3 0,0-12 0,2 6 0,1 1 0,-6 2 0,6-1 0,-4 5 0,4 1 0,0 1 0,0 3 0,0-4 0,-2-1 0,2 5 0,-5-7 0,5 2 0,-2-5 0,-1 6 0,2-3 0,1 2 0,0 1 0,-6-1 0,6 3 0,-1 0 0,1-5 0,0 1 0,-3 2 0,0-4 0,2 7 0,-2-2 0,0-2 0,2 5 0,1-4 0,-3 1 0,0 1 0,2-1 0,1 3 0,-6 0 0,6-4 0,-1 4 0,-4-6 0,5 4 0,-7-6 0,7 7 0,-7-3 0,4 7 0,2-5 0,-2 3 0,3-1 0,-4 0 0,1 0 0,3 0 0,-7 4 0,7-4 0,-3 3 0,-1 1 0,4-3 0,-3 3 0,-1-4 0,4 0 0,-7 0 0,7 0 0,-5 0 0,1 0 0,0-2 0,-2-1 0,2 0 0,-3-1 0,3 5 0,-2-7 0,2 6 0,0 3 0,-1-3 0,5 0 0,-7 0 0,7 1 0,-7 0 0,7 2 0,-7-2 0,7 0 0,-7-1 0,7 2 0,-7 0 0,7-2 0,-4 6 0,-1-6 0,0-1 0,0 1 0,4 0 0,-5 5 0,2-6 0,1 4 0,-4-6 0,3 3 0,-3-4 0,4 5 0,-3-1 0,1-3 0,-1 0 0,-1 1 0,0 2 0,4 0 0,-1 0 0,1 2 0,3 0 0,-7 1 0,7-3 0,-7 2 0,7-2 0,-7 0 0,5 0 0,-2 0 0,1-5 0,0 8 0,2-6 0,-2 9 0,3-8 0,-3 5 0,2-3 0,-2 5 0,3-5 0,0 0 0,0-4 0,0 3 0,0-1 0,0 2 0,0 1 0,0-3 0,0 2 0,3 0 0,-2 1 0,5-1 0,-5 3 0,5-3 0,-2-2 0,-2 3 0,5-1 0,-4 0 0,4 0 0,0 0 0,0 0 0,0 3 0,0-4 0,-3 1 0,3 3 0,-2-1 0,-1 3 0,0-4 0,3 2 0,0 0 0,-4-2 0,4 6 0,-4-4 0,1 2 0,1 2 0,-3-7 0,3 7 0,-1-7 0,3 7 0,0-3 0,-3-1 0,3 4 0,0-3 0,-2-1 0,0 4 0,0-3 0,2 3 0,1-4 0,-1 4 0,10-7 0,-10 7 0,6-5 0,0 5 0,2 0 0,-3-2 0,2 2 0,-7-5 0,4 5 0,-4 0 0,1 0 0,0-3 0,-1 2 0,6-2 0,-6 3 0,0 0 0,-1 0 0,-1 0 0,1 0 0,1 0 0,0 0 0,3 0 0,0-3 0,3 2 0,-6-2 0,7 3 0,-4 0 0,3 0 0,-2 0 0,2 0 0,-5 0 0,4 0 0,-5 0 0,4 0 0,-1 3 0,0-2 0,3 2 0,-6 1 0,0-1 0,0 2 0,-3-3 0,2-2 0,1 2 0,0 1 0,-1-1 0,1 0 0,3-2 0,-3 4 0,1-1 0,-1-3 0,0 6 0,0-6 0,1 0 0,-4 1 0,3-1 0,0 3 0,0 1 0,0-4 0,0 6 0,-3-5 0,1 4 0,2-2 0,-4 1 0,4-1 0,-3 1 0,0-4 0,-4 11 0,7-5 0,-1 3 0,-5-2 0,6 0 0,-7 0 0,8 0 0,-8-3 0,4 4 0,-1-1 0,-2 0 0,2 0 0,0 0 0,-2-3 0,2 3 0,-3 0 0,4 1 0,-4-1 0,0 0 0,3 0 0,-3-3 0,3 3 0,-3 0 0,0 0 0,0 1 0,0-1 0,0-3 0,0 3 0,0 0 0,0 0 0,0-1 0,0 3 0,0-2 0,0-3 0,0 7 0,0-3 0,0 6 0,0-5 0,-3 0 0,3-2 0,-3 0 0,3 1 0,-4-1 0,4-3 0,-3 3 0,3 0 0,-4-1 0,4 1 0,-4 2 0,1-2 0,-4 1 0,7-1 0,-7 9 0,7-9 0,-6 8 0,3-8 0,-1 4 0,1-1 0,0-1 0,2 1 0,-2-3 0,0 0 0,3 0 0,0 2 0,0 0 0,0 6 0,0-8 0,0 7 0,0-5 0,0 5 0,0-7 0,0 7 0,0-5 0,0 1 0,0-3 0,0 0 0,0 0 0,0 2 0,0 1 0,0 4 0,0-3 0,-1 5 0,-2-6 0,0 6 0,3-9 0,0 4 0,0-5 0,0 1 0,0 0 0,0 0 0,0-1 0,0 1 0,0-1 0,0 5 0,0-4 0,0 5 0,0-5 0,0 0 0,0 3 0,0 5 0,0 1 0,0 6 0,0-5 0,0 4 0,0-10 0,0 8 0,0-8 0,0 1 0,0-1 0,0-4 0,0 0 0,0-1 0,0 1 0,0-1 0,0 1 0,0 0 0,0 0 0,0 0 0,0-1 0,0 0 0,0 1 0,0 0 0,0 0 0,0 0 0,0-1 0,0 0 0,0 1 0,0 0 0,0 0 0,0 0 0,0 0 0,0-2 0,0 2 0,0 0 0,0 0 0,0 3 0,0-2 0,0 7 0,0-8 0,0 4 0,0-1 0,0 1 0,0 1 0,0 5 0,0-10 0,0 2 0,0-2 0,0 4 0,0-4 0,0 5 0,0-7 0,0 7 0,0-5 0,0 4 0,0-4 0,0 2 0,0 4 0,0 3 0,0-2 0,0-3 0,0 10 0,0-9 0,0 9 0,0-9 0,0-1 0,0-5 0,0 5 0,0-4 0,0 9 0,0-9 0,0 7 0,0-7 0,0 9 0,0-9 0,0 8 0,0-4 0,0 2 0,0 1 0,0-6 0,0 2 0,0-4 0,3 4 0,0 0 0,-2-1 0,-1-2 0,0 4 0,0-4 0,0 8 0,0-8 0,0 10 0,0-10 0,0 7 0,0-8 0,0 11 0,0-10 0,0 4 0,0-2 0,0-2 0,0 6 0,0-6 0,0 2 0,0 0 0,3 6 0,0-8 0,-2 6 0,-1-2 0,0 6 0,6 0 0,-6 2 0,4-1 0,-1 1 0,-2-2 0,2-1 0,-3-2 0,2-3 0,0 5 0,1-9 0,-3 7 0,0-1 0,2 3 0,1-5 0,-1 3 0,-2-2 0,2-1 0,1 4 0,-2-8 0,-1 4 0,0-4 0,0 0 0,0 0 0,0-1 0,0 0 0,0 1 0,0 0 0,0 0 0,3-4 0,0 4 0,-2-4 0,-1 3 0,0 1 0,0 0 0,0 0 0,0 0 0,0 0 0,0-2 0,0 2 0,0 0 0,0 0 0,-1-4 0,-5 1 0,0-4 0,-1 0 0,-3 3 0,2-2 0,-6 2 0,7 0 0,-10-2 0,11 2 0,-4-3 0,3 0 0,0 0 0,0 0 0,0 0 0,0 0 0,1 0 0,-1 0 0,0 0 0,1 0 0,-1 0 0,1 3 0,-1-1 0,0 0 0,0-2 0,0 0 0,0 0 0,0 0 0,3 0 0,-3 0 0,-1 0 0,1 0 0,0 0 0,0 0 0,0 0 0,0 0 0,1 0 0,1 0 0,-2-4 0,1 4 0,-1-3 0,0 3 0,0 0 0,0 0 0,0 0 0,-1-3 0,4 2 0,-3-2 0,0 3 0,0 0 0,0 0 0,0 0 0,0 0 0,1 0 0,0 0 0,2-3 0,-3 2 0,4-2 0,-4 3 0,0 0 0,1 0 0,-1 0 0,0 0 0,4 0 0,-1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6T08:14:15.826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84 246 24575,'1'7'0,"5"6"0,-5-9 0,9 10 0,-6-8 0,6 4 0,-6-3 0,1-2 0,-2 0 0,1-3 0,-1 3 0,1 0 0,-4 2 0,7-6 0,-3 6 0,3 1 0,0-1 0,-4 4 0,4-4 0,0 3 0,-1 0 0,7-1 0,-6-2 0,-7-7 0,4 4 0,-1-7 0,-2 10 0,6-7 0,-7 9 0,8-9 0,-6 7 0,4-7 0,1 4 0,0 0 0,0 3 0,3 2 0,-3 1 0,9 0 0,-9-6 0,3 3 0,-6-5 0,3 3 0,-4 3 0,3-7 0,1 5 0,0-2 0,0 0 0,-3-1 0,3 4 0,0-2 0,0-3 0,1 4 0,-1-6 0,-6 6 0,6-5 0,0 5 0,3-2 0,0 3 0,1 0 0,-2 1 0,8-1 0,-2 0 0,7 1 0,-7-2 0,-1 0 0,-2-3 0,5 5 0,-10 1 0,1-8 0,-1 6 0,5-7 0,-5 7 0,4-7 0,-4 8 0,-1-8 0,0 2 0,1 0 0,0 1 0,0-2 0,0 2 0,-3 1 0,9-1 0,-7 4 0,6-1 0,-6-5 0,1 6 0,-1-7 0,5 7 0,-4-7 0,5 8 0,-4-8 0,2 1 0,0 5 0,-3-6 0,-1 7 0,1-7 0,3 1 0,1 5 0,6-6 0,-4 7 0,8-7 0,-4 6 0,0-3 0,-7-1 0,-3-2 0,0 0 0,0 0 0,-3 0 0,3 0 0,1 0 0,-1 0 0,0 0 0,0 0 0,0 0 0,-3 0 0,3 0 0,0 0 0,-1 0 0,1 0 0,0 0 0,-1 0 0,1 2 0,0 1 0,-1-2 0,1-1 0,0 0 0,0 0 0,-3 0 0,3 0 0,0 0 0,0 0 0,1 0 0,-1 0 0,-3 0 0,3 0 0,0 0 0,4 0 0,1 0 0,6 0 0,2 0 0,4 0 0,-7 0 0,4 0 0,-9 0 0,-4 0 0,-1 0 0,3-4 0,0 4 0,3-2 0,-6 2 0,4 0 0,-1 0 0,0 0 0,-4-5 0,-1 5 0,0-6 0,2 6 0,0-5 0,0 3 0,-3-4 0,3 5 0,0-5 0,0 5 0,-1-2 0,1 3 0,-4-3 0,4 3 0,-4-7 0,4 7 0,-3-6 0,0 6 0,1-5 0,-2 3 0,4 2 0,-3-7 0,0 4 0,3-1 0,0-2 0,6 2 0,-7 0 0,8-3 0,-7 7 0,4-8 0,-4 4 0,0-3 0,-2 4 0,0-4 0,1 7 0,-3-7 0,4 5 0,0-3 0,0 1 0,0-1 0,-3-2 0,4 3 0,-4-2 0,0 6 0,2-7 0,1 3 0,0-1 0,0-2 0,-3 0 0,3 3 0,5-3 0,-8 4 0,6-4 0,-3 0 0,-3 0 0,6 2 0,-6-2 0,3 7 0,-5-7 0,5 7 0,-3-7 0,2 7 0,-2-4 0,3 1 0,-4-1 0,4-1 0,-1-2 0,1 0 0,0 0 0,-3 0 0,3 2 0,0-2 0,0 0 0,-1 0 0,-2 3 0,1-2 0,-3 2 0,4-3 0,1 0 0,0 1 0,6-1 0,-6 0 0,-1 4 0,-1-4 0,1 2 0,1 0 0,0-1 0,3-1 0,-1 0 0,1 0 0,1-3 0,-4 3 0,7-2 0,-5 5 0,1-9 0,-3 10 0,0-3 0,0 1 0,0 1 0,-3-1 0,7-2 0,1 0 0,5-3 0,-3 3 0,2 1 0,-5-1 0,3 3 0,-7-5 0,2 8 0,-4-5 0,0-1 0,2 7 0,-3-4 0,3-1 0,0 1 0,0 0 0,0-2 0,0 5 0,-5-8 0,5 9 0,-4-6 0,4 1 0,0 3 0,0-5 0,0 7 0,-1-7 0,-1 7 0,2-4 0,-1-2 0,1 2 0,0 0 0,0 1 0,0-2 0,8 5 0,-1-7 0,4 3 0,2-6 0,4 6 0,-3-3 0,-1 1 0,-6 2 0,-2 2 0,5 2 0,-10-2 0,1-1 0,-1 1 0,0 2 0,5-3 0,-5 2 0,7-6 0,-3 7 0,6-6 0,-5 6 0,6-1 0,-4-2 0,5-3 0,-8 5 0,0 1 0,-4-3 0,1 3 0,-4 0 0,3 0 0,10 0 0,-6-4 0,9 4 0,-3-5 0,0 5 0,-4 0 0,-2 0 0,2 0 0,-12-2 0,6 2 0,-4-5 0,4 5 0,5 0 0,-1 0 0,10 0 0,-5-3 0,1 2 0,-3-2 0,-7 3 0,4 0 0,-5 0 0,1 0 0,3-4 0,1 4 0,11-3 0,-7 3 0,11 0 0,-5 0 0,-3 0 0,1 0 0,-8 0 0,2 0 0,-2 0 0,-4 0 0,2 0 0,2 0 0,6 0 0,-3 0 0,2 3 0,5-3 0,-5 4 0,5-1 0,-10-2 0,4 2 0,-4-3 0,6 0 0,3 5 0,-3-5 0,4 9 0,-13-9 0,9 2 0,-5 2 0,6-4 0,1 6 0,-1-6 0,-7 0 0,6 0 0,-5 0 0,-1 3 0,3-3 0,-7 4 0,0-1 0,0-3 0,-7 7 0,6-7 0,-3 1 0,4 4 0,4-5 0,-4 5 0,8 0 0,-7-1 0,9 6 0,-6-9 0,8 9 0,-2-5 0,-2 2 0,0-3 0,0 3 0,-2-7 0,-5 7 0,0-7 0,-1 6 0,0-6 0,0 1 0,0-1 0,0 3 0,-3 2 0,3-5 0,0 7 0,5-7 0,-1 7 0,3-3 0,-2-1 0,2 4 0,-6-4 0,2 1 0,-3-1 0,0 1 0,5 0 0,-5 1 0,7 2 0,-3-7 0,5 7 0,2-3 0,6 6 0,-4-5 0,-3 2 0,-6-7 0,-3 2 0,-4 3 0,7-3 0,-4 3 0,7 2 0,-4-7 0,3 7 0,0-3 0,-2 2 0,-1 0 0,-4-6 0,-1 7 0,4-4 0,-5 1 0,10 3 0,-4-1 0,4 0 0,-8 1 0,7-2 0,-6 0 0,-3-1 0,12 3 0,-2 0 0,3 0 0,-3 2 0,-3-2 0,5 0 0,-2 3 0,2-7 0,1 4 0,-6-3 0,-1 3 0,-3-2 0,-1-1 0,1 0 0,-3 5 0,3-5 0,0 3 0,6 0 0,-2-1 0,2 4 0,4-3 0,-6 0 0,4 3 0,-8-6 0,4 1 0,-4 2 0,0-7 0,-4 7 0,4-7 0,-7 4 0,6-1 0,-3 0 0,1-2 0,0 2 0,2 6 0,5-6 0,-7 5 0,6-5 0,-1 1 0,-4 5 0,4-8 0,-6 4 0,4 0 0,0-1 0,0 4 0,0-4 0,-1 3 0,4 0 0,-3 0 0,4 0 0,-4 0 0,0-2 0,-5-1 0,5-1 0,-4 1 0,4 2 0,0-5 0,-3 6 0,6-2 0,-6 2 0,3 0 0,0-4 0,-5 5 0,5-5 0,0 7 0,0-6 0,4 8 0,-4-5 0,8 0 0,-7 0 0,2-4 0,-6 4 0,2-3 0,-2 1 0,3-1 0,-2 3 0,2-4 0,-3 4 0,0-7 0,-1 7 0,1-7 0,-1 4 0,1-1 0,-4 2 0,7-3 0,-1 3 0,-2-1 0,3 0 0,0 5 0,-1-3 0,1-1 0,0-1 0,-4 1 0,4-3 0,-7 6 0,7-8 0,-7 7 0,5-7 0,-1 7 0,3-6 0,0 7 0,3 3 0,1-4 0,1 6 0,-1-5 0,0 2 0,2 3 0,0-3 0,-2 2 0,2-5 0,-9-3 0,0 2 0,2 1 0,-5-6 0,6 5 0,-4-2 0,2 0 0,-1-1 0,0 4 0,3-2 0,0-1 0,-4 3 0,14 12 0,-11-10 0,15 7 0,-14-3 0,4-6 0,1 6 0,-5-7 0,4 8 0,-4-10 0,0 5 0,0-4 0,1 0 0,-4 2 0,3-3 0,0 3 0,0 0 0,0 5 0,4-5 0,1 7 0,2-4 0,3 3 0,-6-3 0,1-3 0,-8 0 0,0-4 0,3 1 0,-7 1 0,6-3 0,-5 3 0,5-1 0,-5 3 0,5-4 0,-2 4 0,-1-4 0,3 3 0,-3 1 0,4 0 0,0 0 0,0-4 0,-6 4 0,6-6 0,-1 7 0,-5-1 0,7 0 0,-8 0 0,7-6 0,-7 8 0,2-5 0,0 0 0,2 3 0,3 5 0,0-5 0,0 7 0,0-4 0,1-1 0,-4-2 0,3 3 0,-4-2 0,4 2 0,0-3 0,-3 0 0,0 1 0,-4-1 0,7-6 0,-7 6 0,8-4 0,-8 4 0,7-1 0,-7 1 0,2 0 0,3-4 0,-5 4 0,4-4 0,-1 4 0,1-1 0,0 7 0,3-6 0,0 7 0,1-8 0,-1 5 0,0 2 0,0-2 0,0 1 0,-3-2 0,3-3 0,-7 0 0,7 2 0,-2 0 0,2 6 0,0-4 0,-3 1 0,3 2 0,-3-3 0,3 6 0,0-4 0,3 4 0,-3-1 0,-1 4 0,4-6 0,-3 3 0,0-4 0,5 3 0,-3 1 0,-3-6 0,0-1 0,-6-4 0,0 1 0,1-4 0,-1 4 0,7-7 0,-7 7 0,3-4 0,1 1 0,-4 0 0,6 1 0,-2 2 0,1 0 0,-1 0 0,-4-1 0,7 1 0,-7-1 0,7 1 0,-7 0 0,7 0 0,-7-3 0,4 3 0,-1 1 0,1-1 0,-1 0 0,1 0 0,-4 3 0,8-2 0,-4 7 0,3-4 0,0 3 0,-3-2 0,3 5 0,-1-10 0,-5 1 0,6 0 0,-7 3 0,8-4 0,-8 6 0,7-6 0,-7-3 0,2 3 0,3-1 0,-5 1 0,1 0 0,2 1 0,0-3 0,-2 2 0,2-1 0,0 1 0,-2 0 0,-1 0 0,3 0 0,-3 3 0,7-3 0,-7 5 0,7-5 0,-7 0 0,7 2 0,-7-2 0,7 10 0,-5-10 0,5 11 0,-4-9 0,1 8 0,3-8 0,-4 1 0,-2-2 0,-1 1 0,0-2 0,3-1 0,0-1 0,1 7 0,1-1 0,-1 6 0,3-6 0,-7-2 0,7-2 0,-7 0 0,4 1 0,-1 0 0,1 2 0,-1 0 0,0-3 0,-2 0 0,-1-1 0,6 0 0,-6 1 0,0 0 0,1 0 0,-1 4 0,5 1 0,-2-2 0,-3 10 0,7-10 0,-7 8 0,2-6 0,3-1 0,-5 3 0,1-7 0,-1 5 0,6 0 0,-6-4 0,1 6 0,-1-3 0,6-2 0,-6 1 0,1-6 0,-1 2 0,0 0 0,0 1 0,6-3 0,-6 2 0,1-2 0,-1 3 0,0-3 0,3 4 0,0-1 0,1 0 0,-2 0 0,1 0 0,-1 0 0,-2-3 0,5 3 0,-3 1 0,-2 3 0,5-4 0,-4 3 0,-1 1 0,3 1 0,1 5 0,-4-6 0,6 2 0,-6-6 0,0 6 0,1-6 0,-1-3 0,6 8 0,-5-5 0,-1 6 0,3-7 0,-3-1 0,0 1 0,0 1 0,0 0 0,0 0 0,0 0 0,4-4 0,-4 6 0,3-4 0,-3 7 0,5-1 0,-5-4 0,4 8 0,-4-8 0,0 9 0,3-5 0,-3 9 0,4-2 0,-4 1 0,3-2 0,-2 7 0,2-10 0,-3 12 0,4-13 0,-4-2 0,6 3 0,-5-8 0,-1 4 0,3-7 0,-3 4 0,4 0 0,-4-1 0,3 1 0,1 0 0,-4-1 0,3 1 0,-3 0 0,2-3 0,1 1 0,-1-1 0,-2 3 0,0-1 0,2 1 0,1 0 0,-1 4 0,-2-5 0,2 7 0,-2-9 0,7 8 0,-4-1 0,1 6 0,-1-3 0,4-2 0,-7 2 0,4-4 0,-1 3 0,1-6 0,-2 4 0,1-2 0,-3-5 0,2 3 0,-2-1 0,5 1 0,-5 0 0,2 0 0,-2 0 0,5-1 0,-4 0 0,-1 5 0,7-2 0,-7 5 0,7-6 0,-7 7 0,6-8 0,-2 7 0,5 2 0,-2 2 0,-2 1 0,1-8 0,-3 6 0,1-10 0,2 2 0,-5-2 0,-1 0 0,3 0 0,-3 1 0,4-6 0,-4 5 0,3-2 0,-3-1 0,5 3 0,-5 0 0,2 0 0,-2 1 0,2-1 0,1 1 0,-1-1 0,0 10 0,1-10 0,-1 8 0,3-8 0,-5 4 0,7 1 0,-7-3 0,4 3 0,-1 4 0,-3-9 0,4 4 0,-4-5 0,3 1 0,-3 0 0,4 0 0,-1-1 0,-3 4 0,4 0 0,-4-1 0,0 2 0,0-4 0,2 13 0,1-7 0,-1 8 0,-2-2 0,0-5 0,5 4 0,-5-6 0,4-1 0,-1 2 0,-3-6 0,1-3 0,-1 3 0,0 1 0,6-4 0,-6 0 0,1 2 0,-1 1 0,6-4 0,-6 3 0,1-4 0,-1 5 0,3 1 0,0-1 0,-2 1 0,5 5 0,-6 3 0,2 1 0,2-4 0,-4 4 0,7-1 0,-4-2 0,-2-3 0,5 6 0,-6-10 0,1 2 0,5-2 0,-6 0 0,1 0 0,-1 3 0,0-1 0,3 1 0,0-3 0,-2 0 0,-1 0 0,0 0 0,3-1 0,0 4 0,-2 1 0,2 1 0,-3 2 0,7-10 0,-7 9 0,5-2 0,-5-2 0,0 5 0,2-1 0,-2-6 0,5 6 0,-5-3 0,0 0 0,0-3 0,1 4 0,2 1 0,0 2 0,-3 2 0,4 1 0,-4-6 0,4 3 0,-1-2 0,-3-1 0,4 3 0,-4-6 0,0 3 0,0-1 0,0-1 0,0 5 0,0-7 0,0 4 0,0-4 0,0-1 0,0 0 0,0 5 0,0-2 0,0 2 0,0-7 0,0 4 0,0 3 0,0-4 0,0 5 0,0-5 0,3-2 0,0 1 0,-2 1 0,-1 0 0,3 0 0,-3 1 0,5 1 0,-3-2 0,-2 9 0,2-4 0,3-1 0,-5 9 0,6-11 0,-6 9 0,3-5 0,0-2 0,-2 1 0,2-8 0,-3 3 0,0 0 0,0 0 0,0 0 0,0 0 0,0 1 0,3-4 0,-2 3 0,2 0 0,-3 0 0,3 0 0,-3 2 0,4 4 0,-4-2 0,0 1 0,0-5 0,0-3 0,3 9 0,-2-6 0,2 8 0,-3-7 0,0 0 0,0-1 0,0 1 0,0-1 0,3 0 0,-1 0 0,0-3 0,-2 9 0,0-6 0,2 4 0,-2-5 0,5 0 0,-3 1 0,-2 0 0,4 4 0,-1-3 0,1 6 0,-1-7 0,4 9 0,-4-9 0,4 7 0,-6-3 0,5 1 0,-2-1 0,-2-1 0,3 0 0,0-1 0,-1-2 0,-1 3 0,-2-2 0,2 2 0,-3-3 0,4 0 0,-1-1 0,-3 4 0,3 0 0,1 4 0,0 2 0,2-4 0,0 19 0,1-11 0,-3 8 0,6 2 0,-10-6 0,10 9 0,-10-7 0,7-3 0,-3 2 0,1-8 0,2-1 0,-7-6 0,7-3 0,-7 0 0,4 0 0,-1-5 0,-3 5 0,1-3 0,5 2 0,-5 5 0,5-4 0,1 5 0,-6-5 0,5 0 0,-2-3 0,-2 3 0,3 1 0,-3-1 0,2 0 0,-1 0 0,1-4 0,-4 4 0,7-6 0,-7 6 0,7-2 0,-7 5 0,7-9 0,-4 9 0,2-7 0,-1 4 0,-1 0 0,-1 0 0,0-1 0,2 1 0,-1 0 0,4-1 0,-4 1 0,4 0 0,-3-1 0,0-1 0,-1 0 0,2-5 0,-3 7 0,3-4 0,-1 4 0,-1 0 0,4-3 0,-6 1 0,6-1 0,-1 3 0,-2 0 0,0-1 0,4 0 0,-1 1 0,-3 0 0,3 4 0,4-1 0,-1 2 0,0-1 0,-6-4 0,1-4 0,-1 4 0,-1-3 0,4-1 0,-7 4 0,7-7 0,-7 4 0,7-1 0,-7 2 0,4-1 0,0 3 0,4 0 0,-1-1 0,0 0 0,-3-1 0,3-1 0,-3 1 0,2 2 0,-5 0 0,5-4 0,-2 1 0,3-1 0,-5-2 0,5 7 0,0-1 0,-3 0 0,10 4 0,-8 1 0,7 0 0,-3 0 0,1-5 0,-7 0 0,3-5 0,-1 5 0,-2-7 0,-1 7 0,1-7 0,1 2 0,-3 0 0,4 1 0,-3 1 0,4-1 0,0 0 0,-3-2 0,2-1 0,-2 7 0,3-7 0,-7 6 0,2-4 0,-8-2 0,3 2 0,-4-2 0,0 0 0,3 5 0,-2-5 0,2 2 0,1 0 0,-3 1 0,1-2 0,1 2 0,-4 0 0,1-2 0,0-1 0,0 0 0,0 0 0,1 0 0,-1 0 0,0 0 0,-3 0 0,3 0 0,-4 0 0,4 0 0,0 0 0,1 0 0,-1 0 0,1 0 0,-1 0 0,-4 0 0,4 0 0,-13 0 0,10 0 0,-4 0 0,3 0 0,-1 0 0,1 0 0,1 0 0,3 0 0,0 0 0,0 0 0,1 0 0,-1 0 0,0 0 0,0 0 0,1 0 0,-5 0 0,0 0 0,-1 0 0,-2 0 0,3 0 0,-5-4 0,-1 4 0,6-3 0,1 3 0,3 0 0,1 0 0,-1 0 0,0 0 0,0 0 0,0 0 0,0 0 0,0-4 0,2 4 0,-6-2 0,4 2 0,-6 0 0,6-5 0,1 5 0,-1-2 0,3 2 0,-3 0 0,0-4 0,0 4 0,0-6 0,0 5 0,0-2 0,0 0 0,-1 2 0,4-5 0,-3 6 0,0-4 0,3 1 0,-2 3 0,-2-4 0,1 1 0,-5 3 0,8-4 0,-9 2 0,6 2 0,-1-7 0,3 4 0,1 0 0,-3 3 0,4-1 0,-4 1 0,4-6 0,-4 5 0,0 1 0,1-7 0,-1 7 0,0-3 0,3-1 0,-2 4 0,2-3 0,1-2 0,-4 5 0,6-2 0,-6-3 0,0 5 0,0-1 0,2-2 0,1 0 0,-2 2 0,2-2 0,0 0 0,-2 0 0,-1 2 0,3-2 0,-3 1 0,-5 0 0,5-3 0,-4 1 0,2-3 0,0 4 0,0-1 0,2 1 0,0-1 0,0 4 0,0-6 0,0 5 0,0-2 0,0 3 0,2-3 0,-2 1 0,0 0 0,0 0 0,0-3 0,-4-1 0,-1 0 0,-6-5 0,-1 5 0,1-5 0,1 2 0,6 6 0,-1-4 0,5 7 0,0-7 0,3 7 0,-2-7 0,-1 7 0,6-4 0,-6 1 0,0 1 0,-1-2 0,7-3 0,-6 7 0,0-7 0,-3 4 0,1-1 0,2-4 0,0 8 0,3-7 0,-2 7 0,2-7 0,-3 7 0,4-4 0,-4 1 0,6-1 0,-6-2 0,0-1 0,-1 1 0,1 4 0,0-6 0,0 7 0,6-6 0,-6 1 0,7-1 0,-7 7 0,7-4 0,-7 1 0,5-1 0,-4-1 0,2 1 0,0-1 0,-3 0 0,0-2 0,0 3 0,0-9 0,-2 4 0,-1 1 0,-1 2 0,8-1 0,-4 4 0,4-1 0,-3 0 0,1-1 0,1-2 0,-5-3 0,2 2 0,-6-2 0,9 3 0,-3 0 0,3-1 0,-3 4 0,7 0 0,-5-2 0,1-1 0,-2 1 0,2 3 0,0-4 0,-3 6 0,0-6 0,2-2 0,0 2 0,-1 1 0,3-1 0,-4 4 0,3 3 0,1-1 0,0 2 0,-1-8 0,-3 3 0,4 0 0,-3-2 0,6-1 0,-7 7 0,7-7 0,-7 5 0,4-5 0,-4 0 0,3 0 0,0 4 0,1-4 0,-1 7 0,1-7 0,-1 6 0,-1-7 0,-2-3 0,0 4 0,0-5 0,0 5 0,-3-3 0,2 2 0,-2-2 0,4 3 0,-1 2 0,1 1 0,2-1 0,0 3 0,1-5 0,-4 1 0,3-1 0,-3-1 0,0 0 0,-1-3 0,1 4 0,0-3 0,0 1 0,0 0 0,1 1 0,-1 1 0,3 0 0,-3 0 0,-6-2 0,6-5 0,-4 3 0,4 1 0,1 3 0,-1-5 0,0 5 0,1-3 0,-1 4 0,6-1 0,-6 0 0,2 0 0,3 0 0,-1 3 0,-1 1 0,2 0 0,-5-1 0,7-3 0,-7 2 0,7-2 0,-7 0 0,7 0 0,-7 0 0,4 0 0,-1 0 0,-1 1 0,0-1 0,1 1 0,-1-1 0,2 0 0,-1 0 0,0-5 0,-3 5 0,-6-7 0,9 3 0,-5-1 0,2-5 0,-3 11 0,2-8 0,1 4 0,-3-4 0,3 3 0,1-1 0,-1 2 0,1 3 0,2 0 0,-6 1 0,6-5 0,-7 1 0,3-4 0,0 4 0,-2-3 0,3 6 0,0-6 0,4 6 0,-3 5 0,6-5 0,-7 7 0,7-7 0,-7 4 0,7-4 0,-7 0 0,4 1 0,-4-1 0,0-3 0,0 2 0,3-2 0,-3 3 0,5 0 0,-2-1 0,-2 1 0,2 0 0,1 0 0,-4 3 0,3-3 0,1 0 0,-4-5 0,3 8 0,-3-6 0,5 3 0,-5-2 0,3-1 0,-3-1 0,0 4 0,-3-9 0,1 9 0,-5-7 0,7 6 0,-4-8 0,4 8 0,0-3 0,2 4 0,0 5 0,3-5 0,-2 4 0,-2-4 0,-1 0 0,6 0 0,-6 3 0,1-1 0,5 0 0,-6-1 0,7 0 0,-7-1 0,4 0 0,-3 0 0,-1 0 0,0-4 0,1 5 0,2-7 0,0 9 0,-3-3 0,0-5 0,-1 5 0,1-4 0,0 3 0,0 1 0,0-2 0,1 1 0,1-3 0,1 7 0,1-2 0,-2 2 0,1-3 0,1 1 0,-8-1 0,11-2 0,-11 2 0,6-1 0,0-1 0,-4-1 0,5 3 0,-3 0 0,1 0 0,-1 4 0,6-3 0,-5 1 0,2-3 0,0 7 0,1-6 0,-1 4 0,1-1 0,3-2 0,-6 4 0,6-2 0,-7-1 0,4-1 0,-7-4 0,6 0 0,-5 1 0,2-2 0,0 4 0,-3-10 0,2 10 0,-5-7 0,12 6 0,-6-3 0,2 4 0,3 0 0,-6 1 0,4-4 0,-3 0 0,0 1 0,0 2 0,4 0 0,-3 0 0,6 0 0,-7 4 0,7-4 0,-4 5 0,1-5 0,-1 3 0,-2-6 0,2 6 0,-3-9 0,4 5 0,-4-2 0,-1-3 0,5 4 0,-3-2 0,0 5 0,5-1 0,-6 0 0,7 1 0,-6-1 0,5 0 0,1 1 0,-7-1 0,1-6 0,5 6 0,-6-4 0,7 6 0,-7-2 0,7 0 0,-8 0 0,8 0 0,-1 0 0,-5 5 0,6-5 0,-1 3 0,-5 1 0,6-4 0,-1 4 0,-2-4 0,0 0 0,-1-4 0,0 4 0,-1-5 0,-2 2 0,5 2 0,-3-2 0,-2-2 0,3 5 0,-3-4 0,0 2 0,1-1 0,2 0 0,2 3 0,-3 3 0,8 1 0,-10 1 0,7-2 0,-8-3 0,7-3 0,-6 0 0,1 2 0,2 1 0,0-1 0,1 1 0,-1 0 0,1 0 0,-1 3 0,-1-3 0,1 0 0,-2 0 0,2 2 0,0-5 0,-2 6 0,2-8 0,0 3 0,-3 0 0,0-1 0,0 3 0,-1 0 0,1 1 0,3-1 0,0 0 0,-2 4 0,-1-4 0,6 0 0,-6 0 0,4-5 0,-3 5 0,0 0 0,2 0 0,0 3 0,-3-4 0,0 1 0,4 0 0,-8 0 0,11 0 0,-8 0 0,4 0 0,1 1 0,-4-1 0,3 0 0,0 0 0,-2-1 0,-1 4 0,1-3 0,-1 0 0,0-6 0,0 6 0,-3-6 0,2 3 0,-2 2 0,3-1 0,1-2 0,-1 5 0,0-7 0,0 6 0,1 3 0,2-3 0,0 0 0,-3 0 0,-1-5 0,1 5 0,0-4 0,3 3 0,0 6 0,-2-7 0,-1 6 0,3-7 0,0 6 0,-1-3 0,1 0 0,-2 5 0,9-5 0,-6 3 0,6-2 0,-6 2 0,-1-3 0,1 4 0,-4-3 0,3-1 0,-6-6 0,4 6 0,-5-1 0,4-4 0,-6 1 0,2-2 0,-5-3 0,2 5 0,3-2 0,-6-1 0,10 8 0,-5-5 0,5 2 0,6 2 0,-9 1 0,6-1 0,-13-4 0,11 4 0,-7-6 0,6 11 0,3-5 0,0 5 0,-3-3 0,7 1 0,-5 1 0,0-1 0,-1 1 0,0-1 0,2 1 0,0-1 0,-3-2 0,1 0 0,0-1 0,-1 3 0,0-3 0,-4-2 0,4 2 0,-6 3 0,7-3 0,1 5 0,-2-5 0,1 3 0,-1-6 0,0 7 0,0-6 0,0 4 0,0-1 0,-5-1 0,5-3 0,-10 0 0,10-1 0,-6-1 0,3 5 0,-4-4 0,7 4 0,-4 0 0,2-1 0,-1 0 0,-1-2 0,4-2 0,-3 5 0,2 0 0,-2 0 0,4 0 0,-1 4 0,1-4 0,2 6 0,0-4 0,-3-2 0,0 4 0,4-4 0,-4 3 0,5-2 0,-5 2 0,0-3 0,-4 0 0,4-2 0,-5 2 0,5-3 0,0 3 0,0-2 0,-4 2 0,5 3 0,-2-2 0,3-1 0,-2 3 0,4 0 0,-4 4 0,7-7 0,-7 2 0,6 0 0,-6-1 0,0-1 0,0-2 0,0 3 0,5-1 0,-5 3 0,1-1 0,2 0 0,0-2 0,-3 4 0,7-4 0,-7 6 0,4-5 0,-1 0 0,-1 3 0,1-4 0,1 0 0,-4 4 0,3-4 0,-3 3 0,4-3 0,-4 3 0,4-4 0,-3 1 0,-1 0 0,0 0 0,-4-4 0,4 4 0,-3-2 0,6 2 0,-3 1 0,4-1 0,-3 6 0,-1-7 0,0-3 0,1 4 0,-1 0 0,6 0 0,-6 4 0,2-4 0,0 1 0,0-1 0,-2 0 0,6 0 0,-6 4 0,7-4 0,-7 2 0,4 1 0,-4-3 0,0 0 0,3 0 0,-5-6 0,3 7 0,-5-5 0,8 4 0,-4 4 0,7-4 0,-7 4 0,7-4 0,-6 3 0,6-1 0,-5 2 0,3-1 0,-2 0 0,-2-3 0,-1 4 0,6-4 0,-6 2 0,1 1 0,5-3 0,-6 2 0,4 0 0,-4 1 0,2-3 0,1 0 0,0 4 0,-2-4 0,2 2 0,0 1 0,-3-3 0,0 0 0,0-5 0,-1 5 0,1-4 0,-1 1 0,-2 0 0,0 1 0,6 2 0,0 0 0,-1 0 0,-2 4 0,0-4 0,0 0 0,0-2 0,0 1 0,0-5 0,-5 6 0,5-2 0,0 2 0,0 4 0,3-4 0,-3 0 0,3 0 0,-3 0 0,-1 1 0,1 1 0,0-2 0,0-1 0,0 1 0,-1-4 0,-2 4 0,1-5 0,2 11 0,0-6 0,3 4 0,-2-4 0,-1 0 0,-1 0 0,-1-1 0,-4 0 0,6 2 0,-4-2 0,4-2 0,0 3 0,1-2 0,-1 3 0,0 2 0,-3-7 0,-1 3 0,-1-3 0,1 4 0,4-3 0,-6 1 0,6-2 0,-9 4 0,9 0 0,-7 0 0,7-1 0,-4 1 0,-1 0 0,5-4 0,-8 1 0,3-1 0,0 3 0,-1 1 0,6 0 0,-6 0 0,7 3 0,-1-1 0,0 0 0,3-1 0,-3-1 0,0 1 0,0-1 0,0 3 0,2-3 0,0 7 0,1-5 0,-4 1 0,1-1 0,3 0 0,-3 1 0,-4-3 0,4 0 0,-9 0 0,3-5 0,-1 2 0,3 2 0,-1 0 0,5 3 0,6 1 0,-6-1 0,1 1 0,2-2 0,-3 5 0,0-2 0,0 0 0,1-1 0,-1-3 0,-3 0 0,0 0 0,-3 1 0,6-1 0,-4-2 0,4 2 0,-3 1 0,-1-1 0,2 0 0,-5 3 0,0-9 0,2 9 0,-9-8 0,14 5 0,-7 0 0,3-3 0,-1 3 0,1 1 0,-2 3 0,9-4 0,-5 7 0,4-4 0,3 1 0,-5 3 0,4-7 0,-4 7 0,3-7 0,0 7 0,-2-7 0,-1 7 0,1-2 0,-1 0 0,0-3 0,3-2 0,-9 0 0,6 3 0,-4-3 0,4 7 0,5-6 0,-9 2 0,5-1 0,-2-2 0,1 7 0,0-7 0,0 6 0,-9-12 0,3 3 0,-7-1 0,9 5 0,-3-4 0,1 0 0,-2 1 0,-1-2 0,2 4 0,0-6 0,-1 4 0,7 2 0,-2 0 0,3 5 0,0-3 0,0-2 0,5 4 0,-5-1 0,3 1 0,1 2 0,-4-4 0,4 0 0,-4 0 0,0 4 0,0-5 0,1 2 0,-1-3 0,0 1 0,-3-2 0,2 1 0,-2 5 0,6-5 0,-1 7 0,0-6 0,-1 5 0,-1-2 0,0-1 0,1-3 0,-1 7 0,0-6 0,-4 2 0,5-3 0,-8-2 0,4 3 0,0 2 0,4-3 0,-1 4 0,0-1 0,0-3 0,0 5 0,0-2 0,4-2 0,-4 5 0,6-5 0,-6 5 0,2-5 0,1 4 0,1-3 0,-1 5 0,-2-7 0,-1 3 0,0-1 0,0-2 0,-1 0 0,-4-3 0,-5 4 0,2-5 0,0-2 0,4 2 0,0-1 0,4 5 0,0 4 0,-1-4 0,6 6 0,-4-5 0,3 2 0,-4-1 0,0-2 0,0 3 0,3-1 0,-2 0 0,2 2 0,2-4 0,-5 3 0,3 1 0,1-4 0,-4 5 0,4-5 0,-4 3 0,3 0 0,0-2 0,-1-1 0,-2 0 0,0 0 0,0 5 0,4-5 0,-4 4 0,7-4 0,-7 3 0,6 0 0,-6 1 0,2-1 0,0-2 0,0 2 0,1-1 0,0 5 0,-2-4 0,5 1 0,-6 3 0,7-7 0,-7 3 0,4-2 0,-4 2 0,3-3 0,-1 7 0,0-5 0,-1 1 0,-1 0 0,0-2 0,-3 2 0,1-3 0,-5 0 0,7 0 0,-10-2 0,10 2 0,-1 0 0,-4 4 0,5-4 0,-4 7 0,4-7 0,0 7 0,0-3 0,4-1 0,-4 4 0,7-5 0,-6 3 0,3 0 0,-4-1 0,0 2 0,0-2 0,3 0 0,-1 0 0,-2-1 0,-3 1 0,2-1 0,2 0 0,2-1 0,0 0 0,-3 3 0,0-2 0,-1 4 0,7-7 0,-6 7 0,4-6 0,-1 3 0,-3 3 0,4-4 0,-4 2 0,0 2 0,3-7 0,-1 7 0,1-7 0,-3 7 0,0-4 0,1-2 0,-1-1 0,0 3 0,1 0 0,-1 4 0,0-8 0,0 4 0,0-3 0,0 4 0,3-4 0,-3 7 0,2-7 0,-2 7 0,4-3 0,-1 2 0,0-2 0,-2-1 0,-1-1 0,0 0 0,0 0 0,3 5 0,-3-7 0,1 3 0,-1 1 0,0-4 0,0 4 0,0-1 0,-3-3 0,6 5 0,-8-2 0,9-3 0,-4 7 0,3-7 0,0 7 0,-2-7 0,-1 7 0,6-6 0,-6 5 0,2-5 0,1 2 0,-3-1 0,1 1 0,-1 4 0,7-7 0,-4 7 0,0-7 0,-3 7 0,4-7 0,-4 4 0,2-1 0,4-4 0,-6 8 0,7-4 0,-7 1 0,7-1 0,-7 1 0,7-1 0,-6 1 0,5-1 0,-5 4 0,5-7 0,-4 7 0,3-7 0,-3 7 0,5-7 0,-7 7 0,7-8 0,-7 7 0,3-6 0,1 0 0,-4 1 0,7 2 0,-7-1 0,7-2 0,-4 6 0,1-6 0,-1 4 0,1-4 0,-2 0 0,4 0 0,-5-1 0,6 1 0,-4 0 0,1 6 0,3-7 0,-4 3 0,4 1 0,0-3 0,0 0 0,0-1 0,0 1 0,0 0 0,0 1 0,0-1 0,0 0 0,0 3 0,0-3 0,0-2 0,0 3 0,0-1 0,4 0 0,-4 0 0,3 0 0,-3 0 0,0 2 0,3 0 0,-2-1 0,2 3 0,-3-4 0,0 0 0,0 3 0,0 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6T08:14:15.827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1934 312 24575,'-13'-6'0,"-5"-7"0,9 9 0,-9-8 0,11 8 0,-5-3 0,2 4 0,2-4 0,-2 3 0,3-2 0,0 2 0,3-3 0,-1 7 0,0-5 0,-1 3 0,-1-3 0,0 4 0,1-5 0,-1 2 0,0 1 0,1-4 0,-1 7 0,0-7 0,0 7 0,0-7 0,0 7 0,3-2 0,-3-2 0,0 4 0,-1-7 0,1 7 0,0-3 0,6 0 0,-6 0 0,1-1 0,-1 1 0,3-1 0,-3 2 0,1-3 0,-1 5 0,0-4 0,0 2 0,0 2 0,0-7 0,2 7 0,-2-7 0,0 7 0,0-3 0,0-1 0,0 4 0,0-3 0,4-2 0,-3 5 0,1-2 0,0 2 0,-2 0 0,3-2 0,-3-1 0,4 1 0,-4 2 0,0-2 0,1-1 0,-1 1 0,0 2 0,4-2 0,-5-1 0,2 0 0,-5 3 0,4 0 0,-5 0 0,5 0 0,0-1 0,0 1 0,6-6 0,-6 6 0,0 0 0,-5 0 0,5-1 0,-4 1 0,5-6 0,-1 6 0,-4 0 0,4 0 0,-5-1 0,5 1 0,0-3 0,3 3 0,-3 0 0,0 0 0,0 0 0,1 0 0,-1-4 0,0 4 0,0-3 0,-3 3 0,-1 0 0,-1 0 0,1 0 0,1 0 0,0 0 0,2-5 0,0 5 0,1-1 0,0 1 0,0 0 0,0 0 0,0 0 0,1 0 0,-4 0 0,3 0 0,-4 0 0,0 0 0,4-6 0,-5 6 0,8-1 0,-9 1 0,6 0 0,-4 0 0,4 0 0,0 0 0,1 0 0,0 0 0,-1 0 0,0 0 0,-4 0 0,-1 0 0,-3 0 0,2-3 0,5 0 0,1 2 0,-1 1 0,1 0 0,0 0 0,0 0 0,-1 0 0,1-3 0,-10 0 0,11 0 0,-7 3 0,6 0 0,3 0 0,-3 0 0,0 0 0,0 0 0,1-1 0,-7-2 0,2 1 0,0 2 0,1 0 0,4 0 0,-7 0 0,6 0 0,-4 0 0,7 0 0,-4 0 0,1 0 0,-4-2 0,4-1 0,-4 1 0,4 2 0,2 0 0,-2 0 0,0 0 0,3-2 0,-2 0 0,2-1 0,-3 3 0,0 0 0,0 0 0,0 0 0,-2 0 0,2 0 0,-10 0 0,6 0 0,-2 0 0,0 0 0,2 0 0,4 0 0,0 0 0,0 0 0,1 0 0,-1 0 0,1 0 0,-1 0 0,0 0 0,1 0 0,-5 0 0,4 0 0,-6 0 0,9 0 0,-3 0 0,0 0 0,-5 0 0,5 0 0,-7 0 0,6 0 0,-2 0 0,3 0 0,1 0 0,-1 0 0,0 0 0,-3 0 0,0 0 0,2 0 0,0 0 0,1 0 0,0 0 0,0 0 0,0 0 0,0 0 0,1 0 0,-4 0 0,3 0 0,-8-4 0,-2 4 0,1-3 0,-5 3 0,10 0 0,1 0 0,4 0 0,-1 0 0,0 0 0,0 0 0,0 0 0,0 0 0,0 0 0,-1 0 0,4 0 0,-3 0 0,0 0 0,0 0 0,0 0 0,0 0 0,0 0 0,1 0 0,-1 0 0,1 0 0,-1 0 0,0 0 0,0 0 0,3-4 0,0 4 0,-1-3 0,-2 3 0,0 3 0,4-3 0,-1 4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6T08:14:15.828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4922 1 24575,'-10'0'0,"-4"0"0,2 0 0,1 0 0,-3 0 0,5 0 0,-5 0 0,7 0 0,-7 0 0,4 0 0,-3 0 0,2 0 0,-2 0 0,2 0 0,2 0 0,-3 0 0,0 0 0,-9 0 0,13 0 0,-7 0 0,8 0 0,0 0 0,0 0 0,0 0 0,1 0 0,-1 0 0,3 0 0,-2 3 0,-1-3 0,0 4 0,0-4 0,-4 0 0,4 0 0,1 0 0,0 0 0,-1 3 0,-4-3 0,4 1 0,-4-1 0,4 0 0,-1 0 0,4 0 0,-3 0 0,0 6 0,0-6 0,-4 2 0,-1-2 0,-2 0 0,-3 4 0,2-4 0,3 5 0,2-5 0,3 2 0,0-2 0,-4 4 0,5-4 0,-7 0 0,6 0 0,0 0 0,-1 3 0,1-3 0,-5 6 0,1-6 0,4 0 0,-7 0 0,2 0 0,1 1 0,-3-1 0,1 6 0,-2-6 0,-1 1 0,-1 2 0,-1 0 0,-1 1 0,-2-4 0,8 2 0,-4-2 0,6 0 0,-3 0 0,5 5 0,-11-5 0,12 2 0,-11 2 0,12-4 0,-4 6 0,-6-6 0,8 1 0,-9-1 0,5 3 0,2-3 0,-3 4 0,2-4 0,1 8 0,0-8 0,4 5 0,-3-5 0,1 0 0,-1 0 0,3 0 0,3 2 0,0-2 0,-2 2 0,0-2 0,-1 5 0,0-5 0,3 2 0,-3-2 0,-6 5 0,2-1 0,-9 3 0,3-1 0,-4-2 0,9-1 0,4-3 0,1 4 0,0-2 0,0-2 0,0 7 0,-1-7 0,1 7 0,0-7 0,0 3 0,3-2 0,-3 2 0,0 0 0,3 0 0,-1-2 0,1 2 0,-3-3 0,0 3 0,0-3 0,-7 6 0,-1-4 0,-6 6 0,8-8 0,-8 7 0,4-6 0,-3 6 0,3-7 0,6 9 0,-3-5 0,5 0 0,-1-1 0,3-3 0,0 0 0,3 2 0,0 0 0,-2 0 0,0-2 0,4 3 0,-5-3 0,4 4 0,-3-1 0,-1-3 0,0 4 0,1-1 0,2-3 0,0 3 0,-3 1 0,0-4 0,-2 7 0,-4-2 0,-2-3 0,-7 7 0,7-9 0,-6 7 0,-5-1 0,8-2 0,-8 5 0,9-9 0,6 7 0,0-7 0,3 5 0,4-5 0,0 2 0,-3-2 0,4 3 0,-8 1 0,4-4 0,-5 7 0,5-7 0,-3 7 0,2-7 0,-2 7 0,-2-7 0,5 7 0,-4-7 0,7 7 0,-3-7 0,0 7 0,0-7 0,-1 2 0,1 4 0,0-6 0,0 4 0,0-1 0,-1 1 0,1-1 0,-1 1 0,4-4 0,1 7 0,-1-7 0,-6 6 0,3-6 0,-11 10 0,5-7 0,-4 7 0,6-6 0,1 0 0,4 1 0,-11-1 0,10 2 0,-7-5 0,2 5 0,1-5 0,-6 6 0,10-7 0,1 8 0,-1-8 0,4 2 0,-4 3 0,0-5 0,-4 7 0,4-7 0,-7 7 0,5-7 0,-1 4 0,3-1 0,0-3 0,0 4 0,1-1 0,-1-3 0,-3 7 0,2-7 0,-2 4 0,6-1 0,-2-3 0,2 5 0,-3-3 0,1-2 0,-4 6 0,0-6 0,-4 7 0,3-1 0,-1-2 0,-2 3 0,3-2 0,0-1 0,-1-1 0,5 1 0,0-4 0,0 3 0,3 0 0,-3 1 0,0 0 0,-1 2 0,1-6 0,0 7 0,-1-3 0,-2-2 0,1 5 0,2-3 0,0 2 0,0-2 0,0-1 0,4 1 0,-4-4 0,3 6 0,-3-5 0,5 4 0,-5 0 0,4-3 0,-4 2 0,0-1 0,0-3 0,3 7 0,0-4 0,-2 1 0,0 3 0,-1-7 0,3 5 0,-3-3 0,1 3 0,-2-1 0,2 2 0,-5-2 0,4 0 0,-2 3 0,-2 1 0,-6 1 0,6-2 0,-4-1 0,7 0 0,-2-2 0,3-1 0,3 1 0,-1-4 0,-5 12 0,3-12 0,-7 11 0,7-8 0,-9 7 0,9-7 0,-4 3 0,7-1 0,-3-3 0,1 5 0,0-7 0,4 2 0,-3 3 0,0-5 0,3 7 0,-2-4 0,-2 1 0,5 0 0,-6-1 0,1 2 0,2-5 0,-3 7 0,0-3 0,0-1 0,2 4 0,1-7 0,1 4 0,-1-1 0,0 1 0,-3 2 0,0-5 0,4 6 0,-4-7 0,7 8 0,-7-8 0,7 7 0,-6-6 0,3 6 0,-4-1 0,0-2 0,0 1 0,4 2 0,-3-5 0,6 6 0,-7-8 0,4 7 0,-1-6 0,-3 5 0,4-5 0,-1 2 0,0 0 0,1 1 0,-1 1 0,-2 2 0,0-5 0,-1 7 0,0-3 0,0 2 0,0-3 0,4 0 0,-4-3 0,3 5 0,0-4 0,-8 5 0,5-2 0,-4 3 0,4 0 0,0-2 0,-5 5 0,5-1 0,-4-4 0,4 5 0,-6-2 0,9 0 0,-5-2 0,4-1 0,-1 2 0,-1 1 0,0 0 0,0-3 0,1-3 0,-1 1 0,3-1 0,-3 3 0,5 0 0,-5-4 0,0 4 0,3-4 0,-2 1 0,2 1 0,-3-1 0,3 3 0,-3 0 0,2-3 0,-2 5 0,4-3 0,-4 1 0,3 0 0,0-4 0,1 4 0,-1-7 0,4 7 0,-7-6 0,2 5 0,3 1 0,-6-7 0,8 4 0,-7 1 0,6-1 0,-6 0 0,0 2 0,1-2 0,2 3 0,0-1 0,1-2 0,-4 1 0,2 2 0,1 0 0,-3 0 0,0-3 0,0 3 0,0 0 0,0 0 0,0 2 0,1 1 0,-1 0 0,-6-4 0,6 1 0,-4 0 0,7 0 0,-1 0 0,-2-1 0,7-2 0,-4 0 0,1 4 0,-1-7 0,-2 2 0,2 1 0,0-1 0,-2 4 0,0 0 0,1 0 0,0 0 0,-2-2 0,0 6 0,3-4 0,-6 6 0,6-4 0,-3-1 0,0 2 0,1-3 0,-1 5 0,0-7 0,1 4 0,2-6 0,1 4 0,2-6 0,-2-1 0,0 0 0,-1 3 0,2 2 0,-3 0 0,5 1 0,-6 1 0,0-1 0,-1 5 0,0-4 0,0 9 0,0-6 0,-4 4 0,2 0 0,-5-2 0,4-1 0,2 1 0,1-5 0,-1-3 0,4 3 0,0 0 0,-2 0 0,-1 0 0,3 1 0,-3-4 0,3 3 0,-3-3 0,7 2 0,-5-5 0,2 5 0,-1-2 0,0 3 0,-3 0 0,0-2 0,0 2 0,1 0 0,0 0 0,-1 0 0,0 0 0,3-2 0,-2-1 0,2 6 0,0-6 0,-3 9 0,4-7 0,-4-1 0,0 1 0,1 1 0,-1 6 0,0-6 0,0 4 0,0-6 0,0 6 0,-5 2 0,5 3 0,-4-5 0,4-1 0,0-3 0,2 0 0,0 0 0,0-2 0,3 2 0,-4 0 0,6 0 0,-7 0 0,7-1 0,-7 1 0,4-1 0,-1 1 0,-3 4 0,7-4 0,-7 0 0,7-1 0,-8-3 0,6 4 0,-3 0 0,4 0 0,-5-2 0,6 0 0,-1 0 0,-2 2 0,0-3 0,-1 3 0,0 0 0,-3 0 0,4 0 0,-4 1 0,7-4 0,-7 3 0,2 4 0,-2-3 0,0 6 0,0-4 0,3 3 0,0-6 0,1 4 0,-1-4 0,4-1 0,-8-2 0,8 3 0,-4-4 0,1 1 0,3 1 0,-7-1 0,7 3 0,-7-1 0,3 5 0,0-4 0,-2 5 0,0-5 0,6 0 0,-7-3 0,7 3 0,-7 0 0,4 5 0,-4-5 0,-1 7 0,5-7 0,-4 5 0,3-2 0,-1-2 0,0 2 0,3-3 0,-3-1 0,3 1 0,-2 2 0,4-2 0,-7-3 0,1 7 0,2-3 0,1 3 0,2-4 0,-2-2 0,-1 2 0,1 0 0,-1 0 0,4 0 0,-5 0 0,2 3 0,1-4 0,0 5 0,-1-4 0,2 3 0,-5 0 0,5-1 0,-5 2 0,5-4 0,-6 6 0,7-9 0,-3 8 0,0-5 0,2 4 0,-4-4 0,3 3 0,-1-4 0,1 7 0,2-6 0,-7 2 0,4 0 0,-1 0 0,1-2 0,-1 0 0,1 1 0,2-1 0,-2 2 0,-1-4 0,-2 9 0,2-10 0,2 8 0,-3-7 0,3 1 0,-2 1 0,1 0 0,-1 6 0,1-7 0,-4 4 0,4-3 0,-1 0 0,0 0 0,1 0 0,-1 0 0,-1-2 0,3 2 0,-6 0 0,8 0 0,-4 0 0,1-5 0,3 5 0,-1-3 0,-5 2 0,5 1 0,-5 0 0,2 0 0,1 2 0,-1 0 0,1 0 0,-1-2 0,2 0 0,-3 1 0,5-1 0,-5 0 0,5-3 0,-1 3 0,1 0 0,-6 0 0,6 0 0,-1 1 0,1-4 0,-6 3 0,6 0 0,-1 0 0,1 0 0,-3 0 0,-1 1 0,4-4 0,-3 3 0,-1 0 0,4 0 0,-3 0 0,0-1 0,2 0 0,-2 1 0,1 0 0,0 0 0,-1 0 0,1-1 0,-1 4 0,2 0 0,-2-1 0,3 2 0,-7-4 0,7 3 0,-4 1 0,1-3 0,3 3 0,-7-1 0,7 0 0,-7-4 0,7-1 0,-7-1 0,7 4 0,-4-1 0,1 0 0,3-3 0,-6 1 0,6 0 0,-7-3 0,4-2 0,-1-5 0,1 10 0,3-3 0,-3 11 0,-1-4 0,0-5 0,-2 3 0,5 0 0,-2 0 0,1-5 0,2 5 0,-5-3 0,5 2 0,-2 1 0,2 0 0,-4 0 0,4-1 0,-3 1 0,3 0 0,-7 3 0,7-3 0,-4 9 0,1-9 0,0 3 0,2-3 0,1 0 0,0-1 0,0 1 0,-3-4 0,3 4 0,-4-4 0,4 4 0,-3 0 0,3-1 0,-4 7 0,4-6 0,-3 7 0,3-8 0,-4 5 0,4-2 0,-3-2 0,1-3 0,-1 3 0,3 5 0,0-5 0,-1 4 0,1-1 0,-7 1 0,4 1 0,-4 2 0,7-2 0,-7 9 0,4-7 0,-4 5 0,7-4 0,-6 2 0,1-1 0,0 1 0,1-10 0,1 2 0,-1-2 0,4 0 0,-7 0 0,3 0 0,1 0 0,-4-2 0,7 2 0,-7-3 0,7 2 0,-2-2 0,2 3 0,-5-4 0,5 3 0,-2-1 0,-1 0 0,2 2 0,-5 0 0,5 0 0,-2 0 0,0 0 0,2-2 0,-2 2 0,3 0 0,0 0 0,0 0 0,0 0 0,0 2 0,0 1 0,0-2 0,0 5 0,0-7 0,0 4 0,0 1 0,0-4 0,0 10 0,0-11 0,0 10 0,0-10 0,0 5 0,0-4 0,0 0 0,0-1 0,0 1 0,0 0 0,0-1 0,0 1 0,0 0 0,0-1 0,0 1 0,0 0 0,0 4 0,3-5 0,-2 8 0,2-5 0,0 2 0,-2 1 0,2-5 0,-3 7 0,0-3 0,0 1 0,0-1 0,0-5 0,0 0 0,0 1 0,0 0 0,0 0 0,0 0 0,0-3 0,0 4 0,3-1 0,-3 0 0,4 0 0,-4 0 0,0 0 0,0-3 0,0 8 0,0-5 0,0 7 0,0-4 0,0 4 0,0-2 0,0-1 0,0 3 0,0-7 0,0 5 0,0-5 0,0 3 0,0 1 0,0 1 0,0 9 0,0-10 0,-4 11 0,4-6 0,-6-2 0,5 3 0,-2-1 0,0-5 0,3-1 0,0-3 0,0 0 0,0 0 0,0-1 0,0 0 0,0 1 0,0 0 0,0 0 0,0 0 0,0-1 0,0-1 0,0 7 0,0-1 0,0 5 0,3-2 0,0 3 0,-2-5 0,-1 2 0,0-3 0,0 1 0,0-1 0,0-1 0,6 0 0,-6-1 0,1-2 0,-1 0 0,3 0 0,-1-3 0,1 4 0,-3-1 0,2 4 0,0-4 0,1 3 0,-3-3 0,0 0 0,0 0 0,4 9 0,-4-9 0,4 15 0,-4-15 0,0 7 0,3-5 0,0 0 0,-2 3 0,-1-5 0,0 4 0,0-5 0,0 0 0,0 1 0,0 0 0,0 0 0,0 0 0,3-2 0,0 2 0,-2 0 0,-1 0 0,0 0 0,0 3 0,3-1 0,-3 5 0,4-3 0,-1 6 0,0-4 0,-2 0 0,-1-2 0,0-4 0,0-2 0,0 2 0,0 0 0,0 0 0,3 0 0,-1 0 0,1 0 0,-3-2 0,0 2 0,2 0 0,-2 0 0,5 3 0,-5 1 0,0 5 0,0-4 0,0 2 0,0-3 0,0 2 0,0 0 0,0-2 0,0 6 0,0 0 0,0 3 0,0-7 0,0 3 0,0-9 0,0-3 0,0 3 0,1-1 0,-1-2 0,7-1 0,-7 1 0,3 1 0,-3 2 0,0 0 0,4-3 0,-4 3 0,3 0 0,1 5 0,-4-5 0,6 3 0,-5-3 0,-1 0 0,3-1 0,-3 1 0,0 0 0,4-1 0,-4 1 0,8 4 0,-8-4 0,4 5 0,-1-2 0,-3-2 0,4 2 0,-1-4 0,-2 1 0,2 0 0,-3-1 0,0 1 0,3 0 0,-3-1 0,4 7 0,-4-6 0,0 1 0,3-3 0,-3 0 0,1 0 0,-1 2 0,6 0 0,-6 0 0,1-3 0,5 1 0,-6 2 0,1-4 0,-1 4 0,5 4 0,-5-4 0,7 7 0,-7-7 0,4 9 0,-4-9 0,0 8 0,3-8 0,-3 10 0,4-6 0,-4 8 0,0-1 0,0 1 0,0-8 0,3 11 0,0-15 0,-2 8 0,-1-6 0,6-3 0,-6 1 0,7-5 0,-7 6 0,1-7 0,-1 6 0,3 0 0,0 1 0,1-1 0,-2 0 0,1-3 0,-1 9 0,0-6 0,1 4 0,-2-4 0,2-2 0,1 2 0,-1 0 0,1 0 0,-4 0 0,6 0 0,-5-1 0,-1 0 0,6 1 0,-5 0 0,-1 0 0,7 2 0,-2 0 0,-2 6 0,4-8 0,-7 4 0,7-2 0,-7 1 0,7 4 0,-3-3 0,0 4 0,-1-4 0,1 5 0,2-5 0,0 2 0,-1-4 0,-3-2 0,1 0 0,-2 0 0,5 0 0,-6-3 0,4 4 0,-1 3 0,-2-4 0,5 6 0,-5-9 0,2 8 0,0-5 0,-3 4 0,4-4 0,-1 3 0,-2-1 0,4 1 0,-2-3 0,-1 0 0,-2 0 0,2 2 0,1-2 0,4 14 0,-3-10 0,0 11 0,-1-11 0,1 3 0,-4-4 0,7 3 0,-7-6 0,7 6 0,-4-9 0,-1 3 0,-2-1 0,3 7 0,-1-6 0,3 2 0,-4 2 0,2-4 0,0 10 0,-2-10 0,6 2 0,-7-2 0,3 0 0,-3 0 0,3-4 0,-2 4 0,2-2 0,-3-1 0,3 1 0,-2 3 0,2-7 0,-3 6 0,0 0 0,3-4 0,-3 4 0,4-2 0,-4-1 0,2 3 0,-2 0 0,7 0 0,-7 3 0,7 2 0,-7-1 0,7 0 0,-7-3 0,7 1 0,-7 0 0,7 5 0,-4-2 0,3-1 0,-6 3 0,2-5 0,-2 2 0,3-5 0,-1 1 0,1-1 0,-1 5 0,0 1 0,5 3 0,-7 1 0,7 0 0,-7-1 0,4-2 0,-1 0 0,0 0 0,-2-2 0,5 3 0,-6-7 0,4 5 0,-4-5 0,2-4 0,-2 5 0,2-3 0,3 6 0,-5-4 0,7 3 0,-7 0 0,7-1 0,-7-2 0,7 4 0,-7 2 0,4 0 0,-4-2 0,0 5 0,0-8 0,0 1 0,3-3 0,-3-2 0,4 0 0,-4 3 0,3 1 0,-3-1 0,4-3 0,-1 1 0,-3 0 0,2-1 0,-2 3 0,0 0 0,5 0 0,-5-2 0,2 6 0,-2-4 0,0 6 0,3-11 0,-1 5 0,0-5 0,1 3 0,-2 2 0,2-4 0,-3 4 0,3-3 0,-2 0 0,2 2 0,0 0 0,-3-1 0,4 2 0,-4 1 0,3-4 0,-3 0 0,7 2 0,-7 0 0,6-1 0,-6 1 0,5 1 0,-3 0 0,3 2 0,-3-3 0,1 1 0,-2 3 0,2 1 0,0 1 0,-2-1 0,2-6 0,1 1 0,-1 3 0,0-2 0,-3 0 0,1-6 0,-1 7 0,7-4 0,-7 6 0,7-3 0,-7 4 0,8-4 0,-8 0 0,7-2 0,-7 2 0,4 0 0,0 0 0,2 0 0,-2-5 0,-4 5 0,4-4 0,-4 4 0,3 0 0,0 0 0,1 0 0,3 0 0,-5-1 0,3 0 0,0 1 0,-4 0 0,5-3 0,-6 1 0,4 0 0,-1-3 0,-3 5 0,7-7 0,-7 7 0,1-4 0,5 4 0,-5 4 0,6-4 0,3 6 0,-4 0 0,1-2 0,0 4 0,0-7 0,-1 2 0,-2-3 0,-2 5 0,3-5 0,-3 3 0,2-3 0,2 0 0,-5 4 0,6-5 0,-7 7 0,3-9 0,1 2 0,-4-2 0,6 0 0,-5 4 0,5-1 0,-5 0 0,4-3 0,-5 3 0,7 0 0,-3 5 0,3-1 0,0 2 0,0 0 0,-1-6 0,-5 4 0,5-1 0,-6-3 0,6 5 0,-8-8 0,4 2 0,-2-6 0,5 4 0,0-4 0,-1 3 0,6 1 0,-2 6 0,9 3 0,-4 1 0,4 3 0,-6-5 0,1 2 0,-5-7 0,0 4 0,0-6 0,-4-1 0,-2 2 0,5-5 0,-6 6 0,4-7 0,-1 7 0,1-4 0,0 4 0,-1 0 0,4 0 0,-2 1 0,-4-4 0,6 0 0,-4 3 0,1-4 0,2 1 0,-5 1 0,5-1 0,-2 3 0,-1-1 0,3 1 0,-6 0 0,7 0 0,-4-1 0,4 1 0,0 0 0,-3-1 0,0 5 0,2-6 0,-2 4 0,0-7 0,-1 2 0,-1 2 0,1-3 0,-1 4 0,0-6 0,1 5 0,1-2 0,3 5 0,0-2 0,-4 7 0,4-4 0,-6-1 0,6-2 0,1 0 0,-1 0 0,-3-3 0,0 2 0,-4 0 0,6-3 0,-5 1 0,-1 1 0,7-3 0,-7 2 0,7 5 0,-1-1 0,0 2 0,-1-4 0,0 1 0,2 0 0,-6 3 0,12 0 0,-6-1 0,1-2 0,-3 0 0,0 0 0,-3 0 0,5 0 0,-7 0 0,7-5 0,-3 8 0,2-6 0,-2 8 0,3-5 0,-4 0 0,3 3 0,-1-2 0,1 0 0,-6-3 0,7-1 0,-7 5 0,7 1 0,-7 0 0,6-3 0,-2 4 0,0 1 0,3 2 0,-7 2 0,8-5 0,-4 3 0,3-6 0,-4 3 0,4-4 0,-7 0 0,4-7 0,-1 3 0,-2-6 0,6 6 0,-1 0 0,0 8 0,-3-4 0,1 5 0,0-5 0,2 3 0,-2-2 0,3 7 0,-3-4 0,3 0 0,0-1 0,1 2 0,-4-5 0,0 4 0,2-5 0,1 0 0,-6 1 0,5 0 0,-5 0 0,2 0 0,1 3 0,3-1 0,-7 1 0,5-6 0,-2 0 0,-1 2 0,0 1 0,1-3 0,1 3 0,-4 0 0,7-1 0,-3 3 0,-1-2 0,4-6 0,-4 6 0,1-4 0,-1 4 0,-2-2 0,2-1 0,2-1 0,-3 1 0,0 0 0,1 4 0,-3-3 0,7-1 0,-7 5 0,7-3 0,-3 9 0,3-5 0,0 2 0,-3-1 0,1 2 0,-2-7 0,1 4 0,-1-3 0,1-3 0,-1 0 0,1 2 0,-4 1 0,7-5 0,-7 5 0,7-5 0,-7 5 0,7 1 0,-4-1 0,3 0 0,1-1 0,0 1 0,0-4 0,-4 4 0,4-6 0,-6 5 0,5-2 0,-2-1 0,-1 1 0,1-4 0,-2 7 0,3-2 0,0-1 0,2 3 0,-3-1 0,3 2 0,4-2 0,1 5 0,-1 1 0,6-2 0,-10-2 0,4-2 0,-3 0 0,-4-3 0,3 1 0,-3 0 0,2-1 0,-2 1 0,12 6 0,-4 2 0,15 12 0,-5-8 0,0 8 0,0-10 0,-7-1 0,-1-3 0,-1-3 0,-7 0 0,1-7 0,-7 7 0,7-7 0,-4 4 0,8 1 0,0 2 0,1 4 0,2-1 0,0 4 0,0-5 0,-2 1 0,3-6 0,-9 3 0,2-7 0,-8 7 0,7-7 0,-4 3 0,1-1 0,1 1 0,-2 1 0,1-1 0,0 1 0,3 0 0,-1 3 0,1-1 0,4 1 0,1 4 0,-1-2 0,3 1 0,-3-3 0,1 2 0,-2-2 0,-3-4 0,-3 4 0,0-7 0,-1 7 0,1-7 0,2 4 0,1 2 0,-1 0 0,4 4 0,-3-2 0,8 2 0,-8-3 0,8 5 0,-4-3 0,0 0 0,3-2 0,-4 0 0,-1 1 0,-2-4 0,-3 3 0,2-7 0,-2 4 0,6 2 0,-3 1 0,4 0 0,1 0 0,-8 0 0,6-2 0,-9-1 0,6 0 0,0 3 0,1-4 0,-4 4 0,0-7 0,2 7 0,-2-5 0,3 3 0,-3 3 0,2-7 0,-2 5 0,0-2 0,1-1 0,-5 1 0,7-4 0,-7 7 0,7-7 0,-7 7 0,10-2 0,-6-1 0,13 6 0,-6 0 0,2-2 0,8 8 0,-6-10 0,-1 5 0,-10-8 0,0 1 0,2 1 0,1-1 0,0 1 0,-6 0 0,7-1 0,-6-1 0,4 1 0,1-1 0,0 0 0,7 8 0,1-6 0,-1 6 0,-6-11 0,-2 7 0,-2-7 0,3 7 0,0-4 0,5 4 0,9 6 0,-3-3 0,15 7 0,-13-11 0,-3 4 0,-2-8 0,-9 3 0,-2-5 0,1 7 0,4-7 0,0 7 0,1-7 0,1 9 0,1-2 0,2 0 0,-3-4 0,0 1 0,-1-1 0,-1 1 0,1 3 0,-3-7 0,-3 7 0,0-7 0,2 7 0,1-7 0,-3 5 0,3-1 0,0 2 0,-1-2 0,1-4 0,3 7 0,0-2 0,-1 2 0,-2 0 0,4 0 0,0-6 0,2 8 0,-4-5 0,-2 3 0,4-5 0,-4 5 0,7-4 0,-7 4 0,9 1 0,-5 1 0,-1-3 0,6-1 0,-9-1 0,7 1 0,-4 2 0,-2-3 0,-2 2 0,-2-5 0,1 2 0,2 0 0,-3 1 0,7 3 0,2 0 0,-2-2 0,-2-1 0,-2-1 0,0 0 0,-3-2 0,2 2 0,-2 1 0,3-4 0,0 6 0,-5-5 0,8 4 0,-6-3 0,7 6 0,-4-7 0,0 2 0,3 0 0,-3-2 0,5 5 0,-1-2 0,6 3 0,-1 3 0,5-4 0,-7 4 0,2-3 0,-5-3 0,-1-1 0,-6 1 0,3-4 0,-4 3 0,8 2 0,-5-3 0,14 7 0,-6-5 0,2 2 0,-2-3 0,-7 1 0,4-1 0,-4 1 0,0-4 0,-2 7 0,6-7 0,0 5 0,6-4 0,2 5 0,-1-2 0,1 3 0,-4-3 0,-2 2 0,-2-4 0,-7 3 0,4-5 0,-1 2 0,4-2 0,0 0 0,3 4 0,2-4 0,5 5 0,-4-3 0,9-2 0,-11 7 0,2-1 0,-4-2 0,4 3 0,2-2 0,6-1 0,-8 3 0,-1-7 0,-8 4 0,-2-1 0,1-3 0,-6 3 0,6-3 0,5 4 0,-2-4 0,5 6 0,2-5 0,-5 2 0,2 4 0,-7-7 0,4 2 0,-4 3 0,2-5 0,8 6 0,1-6 0,5 10 0,5-6 0,-9 2 0,13-2 0,-25-1 0,13-1 0,-13 0 0,3-2 0,-3 0 0,5 0 0,-5 0 0,7 0 0,-6 0 0,2 0 0,-3 0 0,0 0 0,0 0 0,-1 0 0,0 0 0,1 0 0,0 0 0,0 0 0,-1 0 0,1 0 0,0 0 0,-3 0 0,3 0 0,0 0 0,0 0 0,3 0 0,-1 0 0,1 0 0,-3 0 0,4 0 0,-4 0 0,7 0 0,-2 3 0,3-1 0,-1 0 0,8-2 0,-8 5 0,4-5 0,-11 2 0,5 0 0,-5 1 0,0 0 0,-3-3 0,12 0 0,2 4 0,9-4 0,-10 7 0,3-7 0,-13 4 0,4-4 0,-6 3 0,-1-3 0,0 2 0,6-2 0,-3 0 0,10 0 0,-6 5 0,2-5 0,4 7 0,-1-5 0,-5 1 0,-1-3 0,-3 1 0,0 2 0,0 0 0,0-3 0,6 4 0,1-4 0,8 6 0,-13-5 0,3-1 0,-5 5 0,0-5 0,0 0 0,-3 0 0,3 0 0,0 0 0,9 0 0,-6 2 0,20-2 0,-16 3 0,11-3 0,-9 4 0,-5-4 0,-1 5 0,-3-5 0,0 0 0,0 0 0,2 0 0,1 0 0,-2 0 0,-1 0 0,1 0 0,-1 0 0,-3 0 0,3 0 0,0 0 0,0 0 0,0 0 0,0 0 0,0 0 0,2 0 0,-2 0 0,4 0 0,-4 0 0,0 0 0,-1 0 0,0 0 0,1 0 0,0 0 0,0 0 0,0-5 0,0 5 0,3-2 0,-4 2 0,11 0 0,-6 0 0,0 0 0,4-5 0,-4 5 0,0-4 0,-1 4 0,-3 0 0,0 0 0,0 0 0,-1 0 0,1 0 0,-1 0 0,5 0 0,-4 0 0,7 0 0,-5 0 0,1 0 0,1 0 0,-4 0 0,5 0 0,-8 0 0,3 0 0,0 0 0,0 0 0,0 0 0,0 0 0,2 0 0,-2 4 0,10-4 0,-10 3 0,6-3 0,-3 0 0,4 4 0,-7-4 0,4 5 0,-7-5 0,4 0 0,-1 0 0,0 0 0,0 0 0,0 0 0,0 0 0,-3 0 0,3 0 0,0 0 0,0 0 0,2 0 0,2 0 0,6 0 0,-1 0 0,-2 0 0,7 0 0,-5 0 0,5 0 0,-5 0 0,-4 0 0,-3 0 0,-2 0 0,0 0 0,0 0 0,0 0 0,0 0 0,2 0 0,2 0 0,6 0 0,-5 0 0,2 0 0,-7 0 0,4 0 0,-4 0 0,0 0 0,-2 0 0,2 0 0,0 0 0,0 0 0,0 0 0,0 0 0,2 0 0,-2 0 0,4 0 0,-4 0 0,3-5 0,-2 5 0,2-4 0,2 4 0,-1 0 0,3-3 0,2 1 0,1 0 0,-6 2 0,-1 0 0,-3-3 0,-1 2 0,1-2 0,0 3 0,-3 0 0,3 0 0,0 0 0,0 0 0,1-3 0,-1 2 0,0-2 0,-3 3 0,3-3 0,0 3 0,0-4 0,0 4 0,0-3 0,-2 3 0,2-7 0,0 7 0,-3-7 0,6 7 0,-6-2 0,3-2 0,0 4 0,-5-3 0,5-1 0,0 4 0,0-6 0,0 5 0,-4-5 0,4 4 0,-6 0 0,7 2 0,-1-3 0,0 1 0,0 0 0,-6 0 0,6 2 0,-4-5 0,4 5 0,0-2 0,0 2 0,0-5 0,-5 3 0,5 2 0,-3-6 0,2 6 0,1 0 0,-3-1 0,0 1 0,2-3 0,0 3 0,1 0 0,-3-4 0,3 4 0,0-3 0,-1-1 0,-2 4 0,0-3 0,6 3 0,-1-2 0,1-1 0,-3 1 0,0 2 0,0 0 0,0-2 0,-3-1 0,8 2 0,-8-2 0,6 0 0,-6-1 0,3 4 0,0-6 0,-2 6 0,2 0 0,0 0 0,0-1 0,0 1 0,0-6 0,-3 6 0,3-1 0,0 1 0,0-3 0,-1 3 0,1-4 0,0 4 0,-1-3 0,1 3 0,-3-4 0,1 4 0,-1-2 0,-1-4 0,4 6 0,-3-1 0,0 1 0,3 0 0,-1-3 0,-2 0 0,1 2 0,0-2 0,-1 0 0,1 2 0,2-2 0,-3 0 0,3-1 0,0 4 0,0-5 0,-2 3 0,0 2 0,-1-5 0,1 3 0,2 2 0,0-2 0,-3-4 0,0 6 0,2-1 0,1-5 0,0 6 0,-3-1 0,1-5 0,-1 6 0,-1-4 0,1 1 0,0 2 0,3 1 0,0-3 0,-1 1 0,0-3 0,1 3 0,0-1 0,0 2 0,0-5 0,0 5 0,-3-5 0,2 3 0,3 3 0,-7-6 0,7 6 0,-5-2 0,3-3 0,-1 5 0,1-2 0,0-3 0,-1 5 0,1-4 0,0-2 0,0 2 0,-3 1 0,3 2 0,0-5 0,5-1 0,-5 3 0,3-1 0,-3 1 0,0 0 0,0-2 0,0 6 0,-1-7 0,1 7 0,-2-7 0,1 7 0,0-7 0,-2 7 0,0-7 0,3 7 0,1-6 0,-4 6 0,3-6 0,0 2 0,4 0 0,-5-2 0,2 3 0,-5 2 0,4-2 0,0-1 0,-1 1 0,1-3 0,3 0 0,0 5 0,-1-6 0,-2 7 0,0-7 0,0 7 0,-6-8 0,6 8 0,-4-5 0,1 3 0,3 2 0,-4-7 0,4 7 0,0-7 0,-1 6 0,1-8 0,-1 5 0,1 1 0,-3 2 0,0-2 0,2 1 0,-2 0 0,1 2 0,-1-8 0,0 8 0,3-7 0,0 7 0,0-7 0,0 7 0,1-7 0,-1 7 0,-3-7 0,3 5 0,0-3 0,0 1 0,0 2 0,0-3 0,-2 0 0,2 2 0,0-1 0,-3 1 0,0 3 0,2-7 0,1 7 0,0-7 0,-3 5 0,3-2 0,0-3 0,-1 7 0,0-4 0,-2-2 0,0 2 0,-1-2 0,4 5 0,-4-5 0,4 6 0,-1-6 0,1 1 0,0 3 0,0-5 0,-3 7 0,3-7 0,0 4 0,1-1 0,-4-1 0,1 3 0,0-3 0,-1 0 0,3 3 0,-3-5 0,2 7 0,2-11 0,0 11 0,6-13 0,-6 9 0,2-3 0,-3 0 0,0 5 0,0-5 0,-5 4 0,5-1 0,-4-2 0,4 2 0,0 0 0,0-1 0,0 3 0,-6-3 0,7 5 0,-6-7 0,5 3 0,-1 1 0,1-4 0,0 7 0,-4-7 0,4 7 0,-4-7 0,4 7 0,-3-5 0,1 3 0,-1 0 0,0-1 0,2 0 0,-2 2 0,-1-2 0,4-1 0,-6 1 0,7-4 0,-1 3 0,0 1 0,0-4 0,0 7 0,-6-6 0,6 6 0,-4-7 0,4 7 0,0-6 0,0 2 0,0-2 0,-5 2 0,5 0 0,-4 1 0,1-3 0,6 0 0,-9-1 0,9 0 0,-3 0 0,2 0 0,5-4 0,-7 3 0,5-3 0,-5 8 0,-5-3 0,5 3 0,-7-4 0,6 3 0,-6 0 0,6 1 0,-5-1 0,5 1 0,-2-3 0,3 2 0,-4-3 0,4 1 0,-5 0 0,5 2 0,-3-3 0,0 4 0,2-4 0,-5 0 0,6 3 0,-7-1 0,7 3 0,-7-3 0,8 1 0,-8-3 0,7 4 0,-7-4 0,4 7 0,-1-7 0,1 7 0,-1-7 0,1 5 0,0-9 0,3 2 0,0 3 0,-4-1 0,4 5 0,-2-5 0,-1-1 0,1 1 0,1 3 0,-3 0 0,1-2 0,2 0 0,-2-1 0,3 0 0,-2 1 0,0-1 0,1 3 0,-6-3 0,5 7 0,-3-4 0,2 1 0,-1-2 0,1 4 0,-4-5 0,7 5 0,-7-5 0,7 2 0,-4-3 0,4 2 0,0-2 0,0 0 0,-1 0 0,1 0 0,-4 0 0,4 4 0,-7-4 0,7 7 0,-7-6 0,5 6 0,-3-7 0,3 7 0,-3-7 0,3 7 0,-5-7 0,7 7 0,-7-6 0,7 2 0,-6-3 0,6 2 0,-1 1 0,-2 0 0,1-3 0,2 0 0,0 1 0,-3-1 0,3 1 0,0-1 0,-3 0 0,2 0 0,-2 0 0,3 0 0,0-1 0,-5 4 0,5-3 0,-4 3 0,4-2 0,0-4 0,0 4 0,4-5 0,-4-2 0,5 9 0,-5-10 0,0 9 0,0-2 0,-3 0 0,1 4 0,-1-4 0,3 0 0,0 0 0,-3 1 0,3-1 0,0 0 0,0 3 0,1-5 0,-1 3 0,-5-1 0,4 0 0,-3 0 0,4 0 0,0 4 0,0-8 0,0 6 0,0-4 0,0-3 0,5 5 0,-8-4 0,10 3 0,-11 1 0,6 0 0,-7 0 0,5 0 0,-1 0 0,1 3 0,-1-1 0,-2 3 0,0-3 0,2 1 0,1-3 0,-1 1 0,1-1 0,0 0 0,0-4 0,0 3 0,0-3 0,0 8 0,-4-3 0,3 4 0,-3-6 0,4 1 0,0 0 0,0-4 0,0 4 0,0-5 0,0 5 0,-1 3 0,1-3 0,0 1 0,-4 2 0,-2-1 0,5 1 0,-6-1 0,7 0 0,-6-2 0,7 0 0,-1 0 0,-5 3 0,5-1 0,-5-2 0,5 4 0,-3-4 0,2 3 0,-5 0 0,5 1 0,-5-3 0,5 2 0,-2 2 0,-1-5 0,3 5 0,-3-6 0,4 1 0,0 0 0,0 0 0,0 1 0,0-1 0,-3 0 0,3 0 0,0 1 0,-1-1 0,1 1 0,0-1 0,0 0 0,-1 0 0,-2 0 0,3 0 0,-7 0 0,5 4 0,-3-3 0,3 6 0,-4-7 0,5 4 0,-6-4 0,7 3 0,-7-2 0,7 5 0,-7-5 0,7 2 0,-7-3 0,4 5 0,-1-5 0,1 7 0,-2-7 0,3 4 0,-5-4 0,6 0 0,0 0 0,-2 1 0,0-1 0,3 4 0,-7-4 0,8 0 0,-6-3 0,5 1 0,0 2 0,-1-4 0,1 4 0,-1-5 0,-2 7 0,0-1 0,2-3 0,-2 5 0,-4 0 0,7-1 0,-7-2 0,7 0 0,-7 0 0,6 4 0,-6-4 0,6 6 0,-5-7 0,5 3 0,-5 1 0,5-1 0,-2-2 0,-1 0 0,1 0 0,-1 0 0,-3 3 0,6-4 0,-6 1 0,7 0 0,-4 0 0,1 0 0,0 3 0,-1-1 0,0 0 0,-2-1 0,-1 0 0,6-1 0,-5 3 0,-1-3 0,6 4 0,-4-1 0,-2-1 0,2 1 0,3-3 0,-5 0 0,2 0 0,0 1 0,1-5 0,4-1 0,-6 1 0,5-3 0,1 5 0,-7-1 0,1 3 0,2 0 0,0 0 0,-2 0 0,2 0 0,0 1 0,1 0 0,-4-1 0,7 0 0,-7 0 0,2 0 0,3 2 0,-5 1 0,2 0 0,2 1 0,-4-4 0,3 2 0,0 0 0,-2-1 0,5-1 0,-5 0 0,5 0 0,-2 0 0,-1-1 0,4 1 0,-7 0 0,6 3 0,-6-3 0,7 0 0,-7 0 0,4 2 0,-1 0 0,0 0 0,-2-2 0,2 0 0,1 0 0,-4 3 0,7-1 0,-7-2 0,8 5 0,-8-5 0,7-1 0,-7 1 0,4 0 0,-1 0 0,1 3 0,0-8 0,2 5 0,-2-4 0,0 4 0,2-3 0,-2 1 0,1-1 0,2 3 0,-5 0 0,5 1 0,-5-1 0,2 0 0,2 0 0,-5 0 0,5 1 0,-5 0 0,5-1 0,-2 0 0,-1-6 0,4 9 0,-7-5 0,6 4 0,-3 0 0,1-2 0,-1 0 0,-2 0 0,2 0 0,1 0 0,2 1 0,-5-1 0,6 0 0,-4 1 0,7-5 0,-6 4 0,1-5 0,2 5 0,-7 0 0,7 0 0,-6 3 0,5-3 0,-2 2 0,-1-2 0,1 4 0,-4-4 0,7 3 0,-2-1 0,-3 0 0,5-1 0,-5-1 0,2 3 0,2-5 0,-2 2 0,3 0 0,-4 1 0,4-1 0,-5 0 0,2 0 0,3 4 0,-7-4 0,5 4 0,-3-3 0,1-1 0,-2 3 0,5-2 0,-5 2 0,6-3 0,-7 0 0,7 4 0,-7-4 0,3 3 0,2 2 0,-5-5 0,7 4 0,-5-4 0,3 0 0,-1 0 0,0 0 0,3 1 0,6-8 0,-6 4 0,2-6 0,-5 11 0,1 0 0,1-2 0,-3-3 0,4 3 0,-4 1 0,1 6 0,-4-7 0,4 4 0,-1-1 0,-3-2 0,5 2 0,-5-3 0,2 0 0,-2 0 0,7 5 0,-5-8 0,3 6 0,1-13 0,0 10 0,-5-5 0,5 5 0,-5 6 0,5-9 0,1 6 0,-5-13 0,9 11 0,-11-7 0,11 6 0,-11 0 0,7 1 0,-4-1 0,1 0 0,-1 1 0,0-1 0,1-4 0,3 4 0,-2-9 0,-1 3 0,0 2 0,6-8 0,-3 8 0,0-11 0,0 11 0,-2-1 0,2 5 0,-7-2 0,7 0 0,-7-1 0,4 3 0,-1 0 0,-2 1 0,2 0 0,0 2 0,1 4 0,-4-7 0,4 1 0,-1 2 0,-3-3 0,5 1 0,-5-1 0,2 1 0,-2 2 0,3 0 0,1-2 0,-4 2 0,2-1 0,1 3 0,-1-5 0,0 5 0,1-5 0,-2 0 0,5 0 0,-5 0 0,5-5 0,-2 5 0,0-3 0,2 3 0,-4 0 0,0 0 0,1 1 0,1 0 0,-2 2 0,1 0 0,1-3 0,-4-1 0,7 4 0,-4-7 0,1 2 0,0-2 0,-1 4 0,1-2 0,2-1 0,-2-4 0,3 7 0,-5-4 0,3 3 0,-3 1 0,2-1 0,-4-2 0,7 1 0,-7 2 0,7 0 0,-7 0 0,7 0 0,-7 0 0,3-1 0,0 4 0,-1-3 0,0 0 0,1 3 0,-1-2 0,0 2 0,0-1 0,-2 1 0,5-1 0,-3-3 0,-2 4 0,7-3 0,-7 0 0,3 0 0,-3 0 0,4 1 0,-4-1 0,3-2 0,-2 2 0,2 3 0,0-3 0,-2 1 0,2-1 0,0 0 0,-1 1 0,-2 2 0,7-3 0,-5-2 0,0-1 0,-2 3 0,3 0 0,-1 0 0,0 0 0,1 0 0,-3 1 0,4-3 0,-4 5 0,0-3 0,3 0 0,-3 1 0,4-1 0,-4 0 0,3 1 0,-3 2 0,1-1 0,-1-2 0,6 5 0,-6-5 0,1-1 0,5 1 0,-6-4 0,2 4 0,0 5 0,1-5 0,-1 3 0,-2-3 0,0 1 0,2-1 0,0 0 0,1 0 0,-3 1 0,2 0 0,-2-2 0,5 2 0,-5-3 0,0 2 0,0 0 0,0 0 0,0 0 0,1 3 0,-1-2 0,6 2 0,-5-3 0,-1 0 0,3 2 0,1-2 0,-4 0 0,3 0 0,-3 0 0,0 1 0,3-1 0,-2 0 0,2-3 0,0 0 0,-1-3 0,3 6 0,-5-6 0,6 6 0,-6 3 0,5-3 0,-5 1 0,2-1 0,-2 0 0,3-1 0,-3 1 0,4 0 0,-4 0 0,3 3 0,1-2 0,-4-1 0,3 6 0,-3-7 0,0 1 0,1 0 0,2 0 0,0 0 0,-2 0 0,2 3 0,0-3 0,-3-1 0,0 1 0,2 3 0,-2 0 0,5-2 0,-5-3 0,0 0 0,2 0 0,-2 2 0,4 0 0,-4 0 0,3-1 0,-3 1 0,2 0 0,3-3 0,-5-1 0,7 0 0,-7-5 0,7 3 0,-7 2 0,4 2 0,-1-4 0,-2 6 0,2-4 0,0 9 0,-1-5 0,0 4 0,-2-4 0,0 0 0,3 3 0,-1-2 0,0 2 0,-2-3 0,0 1 0,0-1 0,2 4 0,-2-4 0,5 4 0,-5-4 0,0 0 0,0 1 0,2 1 0,-2 0 0,4 1 0,-4-3 0,0 0 0,3 0 0,-3 2 0,3-2 0,-3 0 0,0 0 0,0 0 0,0 0 0,0 0 0,4-1 0,-4 1 0,3 3 0,-3-3 0,0 0 0,4 2 0,-4 1 0,0 1 0,0-1 0,0-1 0,0-3 0,4 1 0,-1 3 0,0-3 0,-3 0 0,0 1 0,0-1 0,2 0 0,0-2 0,1 3 0,-3-1 0,0 3 0,2-3 0,-2 0 0,4 0 0,-4-1 0,0 1 0,0 0 0,0 7 0,0-4 0,0 1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5:52:53.783"/>
    </inkml:context>
    <inkml:brush xml:id="br0">
      <inkml:brushProperty name="width" value="0.2" units="cm"/>
      <inkml:brushProperty name="height" value="0.2" units="cm"/>
      <inkml:brushProperty name="color" value="#10E5B3"/>
      <inkml:brushProperty name="transparency" value="101"/>
    </inkml:brush>
  </inkml:definitions>
  <inkml:trace contextRef="#ctx0" brushRef="#br0">660 6 24575,'-32'11'0,"5"0"0,0-5 0,6 3 0,1-8 0,-1 9 0,0-5 0,0 6 0,1-6 0,-1 4 0,5-4 0,-3 6 0,9-2 0,-10 1 0,10-1 0,-9 1 0,9-1 0,-10 1 0,5-5 0,-1 3 0,6-3 0,-3 5 0,6 4 0,-8 2 0,0 5 0,3 6 0,-3-5 0,3 12 0,-3-12 0,2 12 0,-2-12 0,3 11 0,2-10 0,-2 10 0,-5-4 0,4 6 0,-4 1 0,11-1 0,-4-6 0,2 21 0,2-23 0,-1 31 0,1-19 0,5 6 0,-5 6 0,6-6 0,0 0 0,6 6 0,-5-6 0,11 8 0,-5 0 0,6-1 0,1 1 0,-1 0 0,6 0 0,-5-8 0,4-2 0,-6-7 0,5-1 0,-4 0 0,18 11 0,-16-15 0,16 13 0,-14-15 0,6 0 0,-1-2 0,-2-6 0,-4-1 0,4 1 0,-4-1 0,0 1 0,3-5 0,-3 3 0,-1-8 0,5 8 0,-5-3 0,12 6 0,2 0 0,8 9 0,-1-6 0,1 0 0,-1-2 0,-8-11 0,-1 4 0,-6-6 0,6 7 0,-5-10 0,12 8 0,-12-9 0,5 5 0,-6-5 0,6 4 0,2-4 0,14 6 0,2-5 0,-6 4 0,-4-10 0,-15 3 0,7 1 0,-4-3 0,27 3 0,-17 0 0,13-4 0,5 5 0,-11-6 0,32 0 0,-25 0 0,13 0 0,-29 0 0,10 0 0,-12-6 0,0 5 0,-2-9 0,-7 4 0,1-4 0,-6 0 0,5 5 0,9-11 0,2 8 0,6-10 0,-4 1 0,-16 10 0,9-13 0,-16 14 0,5-14 0,-1 5 0,-2-6 0,7 0 0,-8 1 0,0-1 0,-2 0 0,2-6 0,1 5 0,5-12 0,-7 12 0,2-12 0,3 11 0,-8-4 0,7 6 0,-7-6 0,3 5 0,-4-5 0,4-1 0,-4 6 0,0-5 0,3 6 0,-2-6 0,-1 4 0,4-10 0,-4 10 0,5-11 0,1-2 0,0-2 0,-5-5 0,4 8 0,-5-1 0,1 1 0,-2-1 0,0 1 0,-4 0 0,4 6 0,-5-5 0,0 12 0,0-6 0,0 1 0,0-2 0,0 0 0,0-4 0,0 10 0,0-4 0,0 0 0,0-2 0,0 0 0,0 2 0,0 6 0,-4 0 0,3 0 0,-9-6 0,8 10 0,-3-9 0,1 11 0,-2-6 0,0-6 0,-3 10 0,4-9 0,-5 10 0,0-5 0,-7-6 0,5 5 0,-4-5 0,1 6 0,4 0 0,-9 0 0,8 1 0,-7-1 0,1-6 0,3 10 0,-6-9 0,11 15 0,-10-8 0,5 8 0,-6-8 0,0 7 0,1-3 0,-1 0 0,0 3 0,-14-10 0,11 10 0,-18-6 0,13 7 0,0 0 0,2-5 0,0 4 0,10-3 0,-9 9 0,10-3 0,1 8 0,1-7 0,0 7 0,3-7 0,-3 7 0,5-3 0,0 4 0,0 0 0,1 0 0,-1 0 0,0 0 0,0 0 0,0 0 0,-5 0 0,3 0 0,-3 0 0,5 0 0,-5 0 0,4-4 0,-9 3 0,8-3 0,-3 4 0,0 0 0,-1 0 0,-1 0 0,-3 0 0,-3 0 0,5 0 0,-9 0 0,10 0 0,1 0 0,0 0 0,7 0 0,-7 0 0,5 0 0,-4 0 0,5 0 0,0 0 0,0 0 0,0 0 0,0 0 0,1 0 0,-1 0 0,0 0 0,0 0 0,0 0 0,0 0 0,0 0 0,0 0 0,0 0 0,0 0 0,0 0 0,0 4 0,1-3 0,-1 3 0,-6 0 0,0 2 0,-6 4 0,-6 1 0,-2 5 0,-14 4 0,21-7 0,-1-1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6:44:45.700"/>
    </inkml:context>
    <inkml:brush xml:id="br0">
      <inkml:brushProperty name="width" value="0.12347" units="cm"/>
      <inkml:brushProperty name="height" value="0.12347" units="cm"/>
    </inkml:brush>
  </inkml:definitions>
  <inkml:trace contextRef="#ctx0" brushRef="#br0">36 106 24575,'1'3'0,"1"2"0,-1-3 0,3 4 0,-2-3 0,2 1 0,-2-1 0,0-1 0,-1 0 0,1-1 0,-1 1 0,1 0 0,-2 1 0,3-2 0,-1 2 0,1 0 0,0 0 0,-2 2 0,2-2 0,0 1 0,0 0 0,2 0 0,-2-1 0,-3-3 0,2 2 0,-1-3 0,0 4 0,2-3 0,-3 3 0,3-3 0,-2 3 0,2-3 0,0 2 0,0 0 0,0 1 0,1 1 0,-1 0 0,4 0 0,-4-2 0,1 1 0,-2-2 0,1 1 0,-2 1 0,2-2 0,0 1 0,0 0 0,0 0 0,-1-1 0,1 2 0,0-1 0,0-1 0,0 2 0,0-3 0,-2 2 0,2-1 0,0 1 0,1 0 0,0 1 0,1 0 0,-1 0 0,3 0 0,0 0 0,2 1 0,-2-2 0,-1 1 0,-1-2 0,2 3 0,-4-1 0,1-2 0,-1 2 0,2-3 0,-2 3 0,2-3 0,-2 3 0,-1-3 0,1 1 0,0 0 0,0 0 0,0 0 0,0 0 0,-1 1 0,3-1 0,-2 2 0,2-1 0,-2-1 0,0 2 0,-1-3 0,3 3 0,-2-3 0,2 3 0,-1-3 0,0 1 0,0 1 0,-1-2 0,0 3 0,0-3 0,1 1 0,1 1 0,2-2 0,-1 3 0,3-3 0,-2 3 0,1-2 0,-4 0 0,-1-1 0,0 0 0,0 0 0,-1 0 0,1 0 0,0 0 0,0 0 0,0 0 0,0 0 0,0 0 0,-1 0 0,1 0 0,0 0 0,0 0 0,0 0 0,0 0 0,-1 0 0,1 1 0,0 0 0,0 0 0,0-1 0,0 0 0,0 0 0,-1 0 0,1 0 0,0 0 0,0 0 0,0 0 0,0 0 0,-1 0 0,1 0 0,0 0 0,2 0 0,0 0 0,3 0 0,0 0 0,3 0 0,-4 0 0,2 0 0,-4 0 0,-1 0 0,-1 0 0,1-2 0,0 2 0,2-1 0,-3 1 0,2 0 0,-1 0 0,0 0 0,-1-2 0,-1 2 0,0-3 0,1 3 0,0-2 0,0 1 0,-1-1 0,1 1 0,0-1 0,0 1 0,0 0 0,0 1 0,-2-1 0,2 1 0,-2-3 0,2 3 0,-1-3 0,0 3 0,0-2 0,-1 1 0,2 1 0,-1-3 0,0 2 0,1-1 0,0 0 0,2 0 0,-2 0 0,3-1 0,-3 3 0,2-3 0,-2 1 0,0-1 0,-1 2 0,0-2 0,1 3 0,-2-3 0,2 2 0,0-1 0,0 0 0,0 0 0,-1-1 0,1 1 0,-1 0 0,0 2 0,0-3 0,1 1 0,0 0 0,0-1 0,-1 0 0,1 1 0,2-1 0,-3 2 0,2-2 0,-1 0 0,-1 0 0,2 1 0,-2-1 0,1 3 0,-2-3 0,2 3 0,-1-3 0,0 3 0,0-2 0,1 1 0,-2-1 0,2 0 0,0-1 0,0 0 0,0 0 0,-1 0 0,1 1 0,0-1 0,0 0 0,-1 0 0,0 1 0,0 0 0,-1 0 0,2-1 0,0 0 0,0 0 0,2 0 0,-2 0 0,0 2 0,-1-2 0,1 1 0,0 0 0,0-1 0,1 0 0,0 0 0,0 0 0,1-1 0,-2 1 0,3-1 0,-2 2 0,0-3 0,-1 4 0,0-2 0,0 1 0,0 0 0,-1 0 0,3-1 0,0 0 0,2-1 0,-1 1 0,1 0 0,-2 0 0,1 1 0,-3-1 0,1 2 0,-2-1 0,0-1 0,1 3 0,-1-2 0,1 0 0,0 0 0,0 0 0,0 0 0,0 1 0,-2-2 0,2 3 0,-2-3 0,2 1 0,0 1 0,0-2 0,0 3 0,0-3 0,-1 3 0,1-2 0,0 0 0,0 0 0,0 0 0,0 1 0,0-1 0,3 2 0,0-3 0,2 1 0,1-2 0,1 2 0,-1-1 0,0 1 0,-3 0 0,-1 1 0,2 1 0,-4-1 0,1 0 0,-1 0 0,0 1 0,2-1 0,-2 0 0,3-2 0,-1 3 0,2-2 0,-2 2 0,3-1 0,-2 0 0,2-1 0,-3 1 0,0 1 0,-2-1 0,0 1 0,-1 0 0,1 0 0,4 0 0,-2-2 0,4 2 0,-2-2 0,0 2 0,-1 0 0,-1 0 0,0 0 0,-4-1 0,2 1 0,-2-2 0,2 2 0,2 0 0,0 0 0,4 0 0,-2-1 0,0 0 0,-1 0 0,-3 1 0,2 0 0,-2 0 0,0 0 0,1-2 0,1 2 0,4-1 0,-2 1 0,4 0 0,-2 0 0,-1 0 0,0 0 0,-3 0 0,0 0 0,0 0 0,-2 0 0,1 0 0,1 0 0,2 0 0,-1 0 0,1 1 0,2-1 0,-2 2 0,2-1 0,-4 0 0,1 0 0,-1-1 0,2 0 0,2 2 0,-2-2 0,2 4 0,-5-4 0,3 1 0,-2 1 0,3-2 0,0 2 0,0-2 0,-3 0 0,2 0 0,-2 0 0,0 1 0,1-1 0,-3 2 0,0-1 0,0-1 0,-3 3 0,3-3 0,-2 1 0,2 1 0,2-2 0,-2 2 0,3 0 0,-2 0 0,3 2 0,-2-3 0,3 3 0,-1-2 0,0 1 0,-1-1 0,1 1 0,-2-3 0,-1 3 0,-1-3 0,0 2 0,0-2 0,0 1 0,0-1 0,0 1 0,-1 1 0,1-2 0,0 3 0,2-3 0,0 3 0,1-1 0,-1-1 0,1 2 0,-2-2 0,0 1 0,-1-1 0,0 1 0,2 0 0,-2 0 0,3 1 0,-1-3 0,2 3 0,1-1 0,2 2 0,-1-2 0,-2 1 0,-2-3 0,-2 1 0,-1 1 0,3-1 0,-2 1 0,3 1 0,-2-3 0,2 3 0,-1-1 0,0 0 0,-1 1 0,-1-3 0,-1 3 0,2-2 0,-2 1 0,4 1 0,-2-1 0,2 1 0,-3 0 0,2-1 0,-2 0 0,-1 0 0,5 1 0,-1 0 0,1 0 0,-1 1 0,-1-1 0,2 0 0,-1 1 0,1-3 0,0 2 0,-2-1 0,-1 1 0,-1-1 0,0 0 0,0 0 0,-1 1 0,1-1 0,0 1 0,2 0 0,0 0 0,1 1 0,1-1 0,-2 0 0,1 1 0,-3-2 0,2 0 0,-2 1 0,0-3 0,-2 3 0,2-3 0,-3 2 0,3-1 0,-2 0 0,1 0 0,0 0 0,0 3 0,3-3 0,-3 3 0,2-3 0,0 1 0,-2 1 0,2-2 0,-3 1 0,2 0 0,0 0 0,0 1 0,0-1 0,0 1 0,1 0 0,-1 0 0,2 0 0,-2 0 0,0-1 0,-2 0 0,2-1 0,-2 1 0,2 0 0,0-1 0,-1 2 0,2-1 0,-2 1 0,1 0 0,0-2 0,-2 3 0,2-3 0,0 3 0,0-2 0,2 3 0,-2-2 0,3 0 0,-2 0 0,0-2 0,-2 2 0,0-1 0,0 0 0,1 0 0,-1 1 0,1-2 0,-1 2 0,0-3 0,-1 3 0,1-3 0,-1 2 0,1-1 0,-2 1 0,3-1 0,-1 1 0,0 0 0,1 0 0,0 1 0,0 0 0,0-1 0,0 0 0,-2 0 0,2-1 0,-3 2 0,3-3 0,-3 3 0,2-3 0,0 3 0,1-2 0,0 2 0,1 2 0,1-2 0,0 2 0,0-1 0,0 0 0,0 2 0,1-2 0,-1 1 0,0-2 0,-3-1 0,0 0 0,0 1 0,-1-2 0,2 1 0,-2 0 0,1 0 0,0-1 0,0 2 0,1-1 0,0 0 0,-2 1 0,6 5 0,-4-4 0,6 3 0,-6-2 0,2-2 0,0 3 0,-2-4 0,2 4 0,-2-4 0,0 2 0,0-2 0,0 0 0,-1 1 0,1-1 0,0 1 0,0 0 0,0 2 0,2-2 0,0 3 0,1-2 0,1 2 0,-2-2 0,0-1 0,-3 0 0,0-2 0,1 1 0,-3 0 0,2-1 0,-1 1 0,1 0 0,-1 1 0,1-2 0,0 2 0,-1-2 0,2 2 0,-2 0 0,2 0 0,0 0 0,0-2 0,-2 2 0,2-2 0,-1 2 0,-1 0 0,2 0 0,-3 0 0,3-2 0,-3 2 0,1-1 0,0 0 0,1 1 0,1 2 0,0-2 0,0 3 0,0-2 0,0 0 0,-1-1 0,1 1 0,-2 0 0,2 0 0,0-1 0,-1 0 0,0 0 0,-2 0 0,3-2 0,-3 2 0,3-2 0,-3 2 0,3 0 0,-3 0 0,1 0 0,1-2 0,-2 2 0,2-2 0,-1 2 0,1 0 0,0 2 0,1-2 0,0 3 0,0-3 0,0 2 0,0 0 0,0 0 0,0 0 0,-1-1 0,1-1 0,-3 0 0,3 1 0,-1 0 0,1 2 0,0-1 0,-1 0 0,1 1 0,-1-1 0,1 2 0,0-1 0,1 1 0,-1 0 0,0 1 0,1-2 0,-1 2 0,0-3 0,2 2 0,-1 0 0,-1-2 0,-1-1 0,-2-1 0,0 0 0,1-2 0,-1 2 0,3-3 0,-3 3 0,1-2 0,1 1 0,-2 0 0,2 0 0,0 1 0,0 0 0,0 0 0,-2-1 0,3 1 0,-3 0 0,3 0 0,-3 0 0,3 0 0,-3-1 0,2 1 0,-1 0 0,1 0 0,-1 0 0,1 0 0,-2 1 0,3 0 0,-1 2 0,1-1 0,0 1 0,-1-1 0,1 2 0,-1-4 0,-1 1 0,2-1 0,-3 2 0,3-2 0,-3 2 0,3-2 0,-3-1 0,1 1 0,1 0 0,-2 0 0,1 0 0,0 0 0,0-1 0,0 1 0,0 0 0,0 0 0,0 0 0,-1 0 0,1 0 0,-1 1 0,3-1 0,-3 2 0,3-2 0,-3 0 0,3 1 0,-3-1 0,3 4 0,-2-4 0,2 5 0,-2-4 0,1 3 0,1-3 0,-2 0 0,0 0 0,-1-1 0,0 0 0,1 0 0,0-1 0,1 3 0,0 0 0,0 2 0,1-2 0,-3-1 0,3-1 0,-3 0 0,2 0 0,-1 1 0,1 0 0,-1 0 0,0-1 0,0 0 0,-1 0 0,2-1 0,-2 1 0,0 0 0,1 0 0,-1 2 0,2 0 0,-1-1 0,-1 5 0,3-5 0,-3 4 0,1-3 0,1 0 0,-2 1 0,1-3 0,-1 2 0,2 0 0,-2-2 0,1 3 0,-1-1 0,2-1 0,-2 0 0,1-2 0,-1 0 0,0 1 0,0 0 0,2-1 0,-2 0 0,1 0 0,-1 1 0,0-1 0,1 1 0,0 0 0,1 0 0,-1 0 0,0 0 0,0 0 0,-1-1 0,2 1 0,-1 0 0,-1 2 0,2-2 0,-1 1 0,-1 1 0,1 0 0,1 2 0,-2-2 0,2 1 0,-2-3 0,0 2 0,1-2 0,-1-1 0,2 3 0,-1-2 0,-1 2 0,1-2 0,-1-1 0,0 1 0,0 0 0,0 0 0,0 0 0,0 0 0,2-2 0,-2 3 0,1-2 0,-1 3 0,2 0 0,-2-2 0,2 3 0,-2-3 0,0 4 0,1-2 0,-1 3 0,2 0 0,-2 0 0,1-1 0,0 4 0,0-5 0,-1 5 0,2-6 0,-2 0 0,2 1 0,-1-3 0,-1 1 0,1-3 0,-1 2 0,2 0 0,-2 0 0,1 0 0,1 0 0,-2-1 0,1 1 0,-1 0 0,1-1 0,0 0 0,0 0 0,-1 1 0,0-1 0,1 1 0,0 0 0,0 2 0,-1-2 0,1 2 0,-1-3 0,3 3 0,-2 0 0,1 2 0,-1-1 0,2-1 0,-3 1 0,2-2 0,-1 2 0,1-3 0,-1 2 0,0-2 0,-1-1 0,1 1 0,-1 0 0,2 0 0,-2 0 0,1 0 0,-1 0 0,2-1 0,-1 1 0,-1 2 0,3-2 0,-3 3 0,3-2 0,-3 2 0,2-3 0,0 3 0,2 1 0,-1 1 0,-1 0 0,1-3 0,-2 2 0,1-4 0,0 1 0,-1-1 0,-1 0 0,1 0 0,-1 0 0,2-2 0,-2 2 0,1-1 0,-1 0 0,2 1 0,-2 0 0,1 0 0,-1 0 0,1 0 0,0 1 0,0-1 0,0 4 0,0-4 0,0 3 0,1-3 0,-2 2 0,3 0 0,-3-1 0,2 1 0,-1 2 0,-1-4 0,2 2 0,-2-3 0,1 1 0,-1 0 0,2 0 0,-1 0 0,-1 1 0,2 0 0,-2 0 0,0 1 0,0-2 0,1 5 0,0-2 0,0 3 0,-1-1 0,0-2 0,2 2 0,-2-3 0,2 0 0,-1 0 0,-1-2 0,1-1 0,-1 1 0,0 0 0,2-1 0,-2 0 0,1 0 0,-1 1 0,2-2 0,-2 2 0,1-2 0,-1 2 0,1 0 0,0 0 0,0 1 0,1 1 0,-2 2 0,1 0 0,1-1 0,-2 1 0,3 0 0,-2-1 0,0-1 0,1 2 0,-2-4 0,1 1 0,1-1 0,-2 0 0,1 0 0,-1 1 0,0 0 0,1 0 0,0-1 0,0 0 0,-1 0 0,0 0 0,1 0 0,0 1 0,0 1 0,0 0 0,-1 1 0,3-4 0,-3 3 0,2 0 0,-2-1 0,0 2 0,1-1 0,-1-2 0,2 3 0,-2-2 0,0 0 0,0-1 0,1 2 0,0 0 0,0 1 0,-1 1 0,2 0 0,-2-2 0,2 1 0,-1-1 0,-1 0 0,2 1 0,-2-3 0,0 2 0,0-1 0,0 0 0,0 2 0,0-3 0,0 2 0,0-2 0,0-1 0,0 1 0,0 2 0,0-2 0,0 2 0,0-3 0,0 1 0,0 2 0,0-2 0,0 2 0,0-2 0,1-1 0,0 1 0,0 0 0,-1 0 0,1 0 0,-1 0 0,2 1 0,-1-1 0,-1 4 0,1-2 0,1 0 0,-2 3 0,3-4 0,-3 4 0,1-3 0,0 0 0,0 0 0,0-3 0,-1 1 0,0 0 0,0 0 0,0 0 0,0 0 0,0 0 0,1-1 0,0 1 0,0 0 0,-1 0 0,1 0 0,-1 1 0,2 1 0,-2 0 0,0 0 0,0-2 0,0-1 0,1 3 0,0-2 0,0 4 0,-1-4 0,0 1 0,0-1 0,0 0 0,0 0 0,1 0 0,0 0 0,0-1 0,-1 3 0,0-2 0,1 2 0,-1-2 0,2-1 0,-1 1 0,-1 0 0,2 2 0,-1-2 0,1 3 0,-1-3 0,2 4 0,-2-4 0,2 3 0,-2-1 0,1 0 0,0 0 0,-1-1 0,1 0 0,0 0 0,0-1 0,-1 1 0,0 0 0,0 0 0,-1-1 0,2 0 0,-1 0 0,-1 1 0,1 0 0,1 2 0,0 1 0,0-2 0,1 8 0,0-4 0,-1 3 0,2 1 0,-4-3 0,4 4 0,-4-3 0,3-1 0,-1 1 0,0-4 0,1 0 0,-3-3 0,3-1 0,-3 0 0,2 0 0,-1-2 0,-1 2 0,1-1 0,1 0 0,-1 3 0,1-2 0,1 2 0,-2-2 0,1 0 0,0-1 0,-1 1 0,1 0 0,-1 0 0,1 0 0,-1 0 0,1-2 0,-2 2 0,3-2 0,-3 2 0,3-1 0,-3 2 0,3-3 0,-2 3 0,1-3 0,0 2 0,-1 0 0,0 0 0,0 0 0,1 0 0,-1 0 0,2-1 0,-2 1 0,2 0 0,-1 0 0,0-1 0,-1 0 0,1-2 0,-1 3 0,1-2 0,0 2 0,-1 0 0,2-1 0,-2 0 0,2 0 0,-1 1 0,0 0 0,0-1 0,1 1 0,0 0 0,-1 0 0,1 2 0,2-1 0,-1 1 0,0 0 0,-2-2 0,0-2 0,0 2 0,-1-1 0,2-1 0,-3 2 0,3-3 0,-3 2 0,3-1 0,-3 1 0,2 0 0,0 1 0,1 0 0,0-1 0,0 1 0,-1-1 0,1 0 0,-1 0 0,0 1 0,-1 0 0,1-2 0,0 1 0,1-1 0,-2 0 0,2 2 0,0 0 0,-1 0 0,4 2 0,-4 0 0,4 0 0,-2 0 0,1-2 0,-3 0 0,1-2 0,-1 2 0,0-3 0,-1 3 0,1-3 0,0 1 0,-1 0 0,2 0 0,-2 1 0,2-1 0,0 0 0,-1 0 0,0-1 0,0 3 0,1-3 0,-3 2 0,1-1 0,-4-1 0,2 1 0,-2-1 0,0 0 0,1 2 0,0-2 0,0 1 0,1 0 0,-2 0 0,1 0 0,0 0 0,-1 0 0,0 0 0,0-1 0,0 0 0,0 0 0,0 0 0,0 0 0,0 0 0,-1 0 0,1 0 0,-2 0 0,2 0 0,0 0 0,0 0 0,0 0 0,1 0 0,-1 0 0,-2 0 0,2 0 0,-6 0 0,5 0 0,-2 0 0,1 0 0,0 0 0,0 0 0,1 0 0,1 0 0,0 0 0,0 0 0,0 0 0,0 0 0,0 0 0,0 0 0,1 0 0,-3 0 0,0 0 0,0 0 0,-1 0 0,1 0 0,-2-2 0,0 2 0,2-1 0,1 1 0,1 0 0,0 0 0,0 0 0,0 0 0,0 0 0,0 0 0,0 0 0,0-2 0,1 2 0,-3-1 0,2 1 0,-2 0 0,2-2 0,0 2 0,0-1 0,1 1 0,-1 0 0,0-2 0,0 2 0,0-2 0,0 1 0,0 0 0,0 0 0,0 0 0,1-1 0,-1 2 0,0-2 0,1 1 0,0 1 0,-2-2 0,1 1 0,-2 1 0,3-2 0,-3 1 0,2 1 0,-1-3 0,2 2 0,0 0 0,-1 1 0,2-1 0,-2 1 0,2-2 0,-2 1 0,0 1 0,0-3 0,0 3 0,0-1 0,1-1 0,0 2 0,0-1 0,1-1 0,-2 2 0,2-1 0,-2-1 0,0 2 0,0-1 0,1 0 0,0 0 0,0 0 0,0 0 0,0 0 0,0 0 0,-1 0 0,1 0 0,-1 0 0,-2 0 0,2-1 0,-2 0 0,1-1 0,0 2 0,0-1 0,1 1 0,0-1 0,0 2 0,0-2 0,0 1 0,0 0 0,0 1 0,1-1 0,-1 0 0,0 0 0,0 0 0,0-1 0,-2-1 0,0 1 0,-3-3 0,0 3 0,0-3 0,1 1 0,2 3 0,0-2 0,2 3 0,0-3 0,1 3 0,0-3 0,-1 3 0,2-2 0,-2 1 0,0 0 0,0-1 0,2-1 0,-2 3 0,0-3 0,-1 2 0,0-1 0,1-1 0,0 3 0,1-3 0,0 3 0,0-3 0,-1 3 0,2-2 0,-2 1 0,2-1 0,-2 0 0,0-1 0,0 0 0,0 2 0,0-2 0,0 2 0,2-2 0,-2 1 0,3-1 0,-3 3 0,3-2 0,-3 1 0,2-1 0,-1 0 0,0 0 0,0 0 0,-1 0 0,0-1 0,0 1 0,0-3 0,-1 1 0,0 0 0,-1 2 0,4-1 0,-2 2 0,2-1 0,-2 0 0,1 0 0,0-1 0,-2-1 0,1 0 0,-2 0 0,3 1 0,-1 0 0,1 0 0,-1 1 0,3 0 0,-2 0 0,0-1 0,0 0 0,0 2 0,0-2 0,-1 2 0,0-2 0,1 0 0,0 0 0,-1 0 0,2 0 0,-2 2 0,1 1 0,1-1 0,0 2 0,-1-4 0,-1 1 0,2 0 0,-2 0 0,3-1 0,-3 3 0,3-3 0,-3 2 0,2-2 0,-2 0 0,1 0 0,0 2 0,1-2 0,-1 3 0,1-3 0,-1 2 0,0-2 0,-1-2 0,0 2 0,0-2 0,0 2 0,-1-1 0,0 0 0,0 0 0,1 1 0,0 1 0,1 0 0,0 0 0,0 1 0,1-2 0,-2 1 0,1-1 0,-1-1 0,0 1 0,0-2 0,0 2 0,0-1 0,0 0 0,0 0 0,0 1 0,0 0 0,1 0 0,-1 0 0,-2-1 0,2-2 0,-2 1 0,2 1 0,0 1 0,0-2 0,0 2 0,1-1 0,-1 1 0,2 0 0,-2 0 0,1 0 0,1 0 0,0 1 0,-1 1 0,1 0 0,-2-1 0,3-1 0,-3 1 0,3-1 0,-3 0 0,3 0 0,-3 0 0,2 0 0,-1 0 0,0 0 0,0 0 0,0 1 0,0-1 0,1 0 0,-1 0 0,0-2 0,-1 2 0,-2-3 0,3 1 0,-2 0 0,1-2 0,-1 4 0,0-3 0,1 2 0,-1-2 0,1 1 0,0 0 0,0 1 0,1 1 0,0 0 0,-2 0 0,2-2 0,-3 1 0,2-2 0,-1 2 0,0-2 0,1 3 0,0-2 0,2 2 0,-2 2 0,3-2 0,-3 3 0,3-3 0,-3 2 0,3-2 0,-3 0 0,2 0 0,-2 0 0,0-1 0,0 0 0,1 0 0,-1 1 0,2 0 0,-1 0 0,0 0 0,0 0 0,1 0 0,-2 1 0,1-1 0,1 0 0,-2-2 0,1 3 0,-1-2 0,2 1 0,-2-1 0,1 0 0,-1-1 0,0 2 0,-1-4 0,0 4 0,-2-3 0,3 3 0,-2-4 0,2 4 0,0-2 0,1 2 0,0 2 0,1-2 0,-1 2 0,0-2 0,-1 0 0,2 0 0,-2 1 0,1 0 0,1 0 0,-2-1 0,3 1 0,-3-1 0,2 0 0,-2 0 0,0 0 0,0-2 0,1 2 0,0-2 0,0 3 0,-1-1 0,0-2 0,0 2 0,0-2 0,0 2 0,0 0 0,0-1 0,0 1 0,1-2 0,0 3 0,1 0 0,-1 0 0,0-1 0,1 0 0,-4 0 0,5 0 0,-5 0 0,3-1 0,0 0 0,-2 0 0,2 1 0,-1 0 0,1 0 0,-1 2 0,2-2 0,-1 1 0,0-1 0,0 2 0,1-2 0,-1 2 0,1-1 0,1 0 0,-3 1 0,3-1 0,-3 0 0,2-1 0,-3-1 0,2 0 0,-2 0 0,1-1 0,0 2 0,-1-4 0,0 4 0,-1-3 0,4 3 0,-2-2 0,1 2 0,1 0 0,-2 0 0,1-1 0,-1 0 0,0 0 0,0 1 0,2 0 0,-2 0 0,3 0 0,-3 2 0,3-2 0,-2 2 0,1-2 0,-1 1 0,0-2 0,0 2 0,-1-3 0,2 1 0,-2 0 0,-1-2 0,3 3 0,-2-2 0,1 2 0,1 0 0,-2 0 0,3 1 0,-2-1 0,1 0 0,1 0 0,-3 0 0,1-2 0,1 2 0,-2-2 0,3 3 0,-3-1 0,3 0 0,-3 0 0,3 0 0,-1 0 0,-1 2 0,2-2 0,-1 1 0,-1 1 0,2-2 0,-1 2 0,0-2 0,0 0 0,-1-2 0,0 2 0,0-2 0,-1 1 0,2 0 0,-1 0 0,-1-1 0,1 2 0,-1-2 0,0 1 0,1 0 0,0 0 0,1 1 0,-1 1 0,3 1 0,-4 0 0,3-1 0,-3-1 0,2-1 0,-2 0 0,1 0 0,0 1 0,0 0 0,1 0 0,-1 0 0,1 0 0,-1 1 0,0-1 0,0 0 0,0 0 0,0 1 0,0-2 0,0 2 0,0-3 0,0 1 0,-1 0 0,0 0 0,0 1 0,0 0 0,0 0 0,1 0 0,0 0 0,0 2 0,-1-2 0,2 0 0,-2 0 0,2-2 0,-2 2 0,1 0 0,0 0 0,0 1 0,-1-1 0,0 0 0,2 0 0,-4 0 0,5 0 0,-3 0 0,1 0 0,1 0 0,-2 0 0,1 0 0,0 0 0,0 0 0,-1 1 0,0-1 0,0 0 0,0-2 0,0 2 0,-1-3 0,0 2 0,0 0 0,1 1 0,0-2 0,0 2 0,0-2 0,0 2 0,1 1 0,0-1 0,0 0 0,-1 0 0,0-2 0,0 2 0,0-2 0,1 2 0,0 2 0,0-3 0,-1 3 0,1-3 0,0 2 0,0-1 0,0 0 0,0 2 0,3-2 0,-2 1 0,2 0 0,-2 0 0,-1-1 0,1 2 0,-2-2 0,1 0 0,-2-2 0,1 2 0,-2-1 0,2-1 0,-2 0 0,0 0 0,-2-2 0,1 2 0,1 0 0,-2-1 0,4 3 0,-2-2 0,2 2 0,2 0 0,-3 0 0,2 0 0,-5-2 0,4 2 0,-2-2 0,2 4 0,1-2 0,0 2 0,-1-1 0,3 0 0,-2 1 0,0-1 0,-1 1 0,1-1 0,0 1 0,0-1 0,-1 0 0,1-1 0,-1 0 0,0 1 0,0-1 0,-2 0 0,2 0 0,-2 1 0,2-1 0,1 2 0,-1-2 0,0 1 0,0-2 0,0 3 0,0-3 0,0 2 0,0-1 0,-2 0 0,2-1 0,-4 0 0,4-1 0,-3 0 0,2 2 0,-2-2 0,3 2 0,-2 0 0,1 0 0,0-1 0,-1 0 0,2-1 0,-1 2 0,0 0 0,0 0 0,1 0 0,0 2 0,1-2 0,0 2 0,0-1 0,-1-1 0,0 2 0,2-2 0,-2 1 0,2 0 0,-2 0 0,0-1 0,-2 0 0,2-1 0,-2 1 0,2-1 0,0 1 0,0-1 0,-2 1 0,3 1 0,-2 0 0,2-1 0,-1 1 0,2 0 0,-2 2 0,3-3 0,-3 1 0,2 0 0,-2-1 0,0 0 0,0 0 0,0 0 0,2 0 0,-2 1 0,1 0 0,0 0 0,0-1 0,-1 2 0,3-2 0,-3 2 0,2-1 0,-1-1 0,0 2 0,0-2 0,1 0 0,-2 2 0,1-2 0,-1 1 0,2-1 0,-2 1 0,2-1 0,-2 0 0,0 0 0,0 0 0,-2-2 0,2 2 0,-1-1 0,2 1 0,-1 1 0,2-1 0,-2 2 0,0-2 0,0-2 0,1 2 0,-1 0 0,2 0 0,-2 2 0,1-2 0,0 0 0,0 0 0,-1 0 0,2 0 0,-2 2 0,3-2 0,-3 1 0,2 0 0,-2-1 0,0 0 0,1 0 0,-2-2 0,2 2 0,-3-2 0,4 2 0,-2 2 0,3-2 0,-3 2 0,3-2 0,-3 1 0,3 0 0,-2 1 0,1-1 0,-1 0 0,0-1 0,-1 2 0,2-2 0,-2 1 0,1 0 0,1-1 0,-2 1 0,2 0 0,-2 0 0,1-1 0,0 0 0,0 2 0,0-2 0,0 1 0,0 0 0,-1-1 0,0 0 0,0-2 0,0 2 0,0-2 0,-1 1 0,0 0 0,0 0 0,2 1 0,0 0 0,0 0 0,-1 2 0,0-2 0,0 0 0,0-1 0,0 0 0,0-1 0,-2 2 0,2-1 0,0 1 0,0 2 0,1-2 0,-1 0 0,1 0 0,-1 0 0,0 0 0,0 1 0,0-1 0,0 0 0,0 0 0,-1-2 0,0 2 0,0-2 0,1 4 0,0-2 0,1 2 0,0-2 0,-1 0 0,-1 0 0,0 0 0,-1-1 0,2 2 0,-2-2 0,2 0 0,0 1 0,0-1 0,0 2 0,0 0 0,-1-3 0,-1 2 0,0-2 0,0 2 0,2-1 0,-2 0 0,2-1 0,-4 2 0,4 0 0,-3 0 0,3 0 0,-2 0 0,0 0 0,2-2 0,-4 1 0,2-1 0,0 2 0,-1 0 0,3 0 0,-2 0 0,2 1 0,0 0 0,0 0 0,1-1 0,-1 0 0,0 1 0,0-1 0,0 1 0,1-1 0,0 3 0,0-2 0,-1 0 0,0 0 0,1 0 0,-1 0 0,-2-1 0,2 0 0,-4 0 0,2-2 0,-1 1 0,1 0 0,0 1 0,2 1 0,2 0 0,-2 0 0,1 0 0,0 0 0,-1 1 0,0 0 0,0 0 0,0-1 0,0-1 0,-1 0 0,0 0 0,-2 0 0,3 0 0,-2 0 0,2 0 0,-1 0 0,-1 0 0,1 0 0,-2 1 0,0-3 0,1 3 0,-4-3 0,6 2 0,-3 0 0,1-1 0,0 1 0,0 0 0,0 2 0,3-2 0,-2 3 0,2-2 0,1 1 0,-2 1 0,2-3 0,-2 3 0,1-3 0,0 3 0,0-3 0,-1 3 0,0-1 0,0 0 0,0-1 0,1-1 0,-3 0 0,2 1 0,-2-1 0,2 3 0,2-2 0,-4 0 0,3 0 0,-2-1 0,1 3 0,0-3 0,0 2 0,-4-4 0,2 1 0,-4-1 0,4 2 0,-1-1 0,1 0 0,-2 0 0,0-1 0,1 2 0,0-2 0,0 1 0,2 1 0,0 0 0,1 2 0,0-1 0,0-1 0,2 2 0,-2-1 0,1 1 0,1 0 0,-2-1 0,2 0 0,-2 0 0,0 1 0,0-1 0,0 0 0,0-1 0,0 1 0,-1-2 0,0 1 0,0 2 0,2-2 0,0 3 0,0-2 0,-1 1 0,0 0 0,0-1 0,1-1 0,-1 3 0,0-2 0,-2 0 0,2-1 0,-3-1 0,2 2 0,0 0 0,1-1 0,0 2 0,0-1 0,0-1 0,0 2 0,0-1 0,2 0 0,-2 1 0,2-1 0,-2 1 0,1-1 0,0 1 0,1-1 0,-1 2 0,0-3 0,-1 1 0,0 0 0,0-1 0,-1 0 0,-1-1 0,-2 1 0,0-2 0,1 0 0,1 0 0,0 0 0,2 2 0,0 2 0,0-2 0,2 2 0,-2-1 0,2 0 0,-2 0 0,0-1 0,0 1 0,1 0 0,0 0 0,0 1 0,1-2 0,-2 1 0,1 1 0,1-2 0,-2 2 0,2-2 0,-2 1 0,1 0 0,0 0 0,0-1 0,-1 0 0,0 0 0,0 2 0,2-2 0,-2 2 0,3-2 0,-3 1 0,2 0 0,-2 1 0,1-1 0,0 0 0,0 0 0,0 0 0,0 2 0,0-2 0,1 1 0,-2 1 0,3-3 0,-3 1 0,2 0 0,-2 0 0,1-1 0,0 3 0,0-2 0,-1 0 0,0 0 0,0 0 0,-1 0 0,0-1 0,-2 0 0,3 0 0,-4-1 0,4 1 0,-1 0 0,-1 2 0,2-2 0,-2 3 0,2-3 0,0 3 0,0-1 0,2-1 0,-2 2 0,3-2 0,-3 1 0,2 0 0,-2 0 0,0 0 0,0 0 0,1 0 0,0 0 0,-1-1 0,-1 1 0,0-1 0,2 0 0,0 0 0,0 0 0,-1 1 0,0-1 0,0 2 0,2-3 0,-2 3 0,2-2 0,-1 1 0,-1 1 0,2-2 0,-2 1 0,0 1 0,1-3 0,0 3 0,0-3 0,-1 3 0,0-2 0,1 0 0,-1-1 0,0 1 0,0 0 0,0 2 0,0-3 0,0 1 0,0-1 0,0 2 0,1-2 0,-1 3 0,1-3 0,-1 3 0,2-1 0,-1 0 0,0 0 0,0-1 0,-1 0 0,0 0 0,0 0 0,1 2 0,-1-3 0,0 1 0,0 1 0,0-2 0,0 2 0,0-1 0,-1-1 0,2 2 0,-3-1 0,4-1 0,-2 3 0,1-3 0,0 3 0,0-3 0,-1 3 0,2-2 0,-2 1 0,1-1 0,0 0 0,-1 0 0,1 0 0,-1 2 0,3-3 0,-2 3 0,0-3 0,-1 3 0,2-3 0,-2 2 0,1-1 0,1-1 0,-2 3 0,3-2 0,-3 1 0,3-1 0,-3 1 0,3-1 0,-2 1 0,1-1 0,-1 2 0,1-3 0,-1 3 0,1-3 0,-1 3 0,2-3 0,-3 3 0,3-3 0,-3 2 0,1-2 0,1 0 0,-2 1 0,3 0 0,-3 0 0,3-1 0,-2 2 0,1-2 0,-1 2 0,1-2 0,-1 0 0,1 0 0,-1 0 0,2 0 0,-2 0 0,1 2 0,1-2 0,-2 1 0,2 0 0,0-1 0,0 0 0,0 0 0,0 0 0,0 0 0,0 0 0,0 0 0,0 0 0,0 1 0,0-1 0,0 0 0,0 0 0,0 0 0,2 0 0,-2 0 0,1 0 0,-1 0 0,0 1 0,1 0 0,0-1 0,0 2 0,-1-2 0,0 0 0,0 1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5:52:57.262"/>
    </inkml:context>
    <inkml:brush xml:id="br0">
      <inkml:brushProperty name="width" value="0.2" units="cm"/>
      <inkml:brushProperty name="height" value="0.2" units="cm"/>
      <inkml:brushProperty name="color" value="#10E5B3"/>
      <inkml:brushProperty name="transparency" value="101"/>
    </inkml:brush>
  </inkml:definitions>
  <inkml:trace contextRef="#ctx0" brushRef="#br0">2983 1 8191,'19'7'0,"-1"-1"3276,1 0-1489,-5 1 1031,9 2-2818,-6 3 1719,15 1-1719,-5 0 3276,1 2 0,12 2-3044,-16-1-232,19 8 0,-12-4 0,-5-2 0,0 3 0,12 14 0,-12-14 0,-1 1-561,-9 1 0,-1-1 561,5 2 0,3 0-790,5 12 0,-2-1 790,-7-8 0,-1-1-633,4 2 0,0 2 0,-3-2 633,-9-1 0,0-1 0,10 6 0,0 2 0,-9 0 0,-3 0 0,4 0 0,0 0 0,-2 3 0,-2 0 0,-3 0 0,0 3 0,1-10 0,0 1 0,0-1-1152,-1 9 1,0 0 1151,-1-4 0,0 1 0,0-1 0,4 2 0,0-1 0,-7 2 0,0 1 0,1-11 0,1 0 0,-1 1 0,-1 11 0,-2 1 0,1-8 0,0 1 0,0-1 0,0-1 0,0-1 0,0-1-385,0 8 0,0-1 385,0 4 0,0 0 0,1-8 0,-2 0 0,-1-2 0,-2-1 0,0 1 0,-1 0 0,-2 6 0,-3-1 0,-2-4 0,0 0 0,2 4 0,1 1 0,-3-5 0,-1-2 0,2-5 0,0-2 342,6 1 1,-1 0-343,-8 4 0,-1-1 0,6-2 0,0 0 0,-7 2 0,0 0 0,4-3 0,0-2 0,-8 14 0,1-5 0,-1 0 0,0 0 0,2-4 0,-1 3 0,5 1 0,-11 1 0,11 0 0,-12 2 0,5-1 0,3-11 0,-1 1 0,-10 15 0,-5-2 0,14-6 1613,-10-6-1613,16 0 2562,-10-2-2562,7 1 2148,4-3-2148,-4-1 666,7-7-666,-5 2 0,-3 6 0,-13 7 0,5 0 0,-3-4 0,-3 7 0,0-8 0,-1 9 0,3-11 0,8-2 0,6-3 0,-2-3 0,1 5 0,2-6 0,-12 7 0,15-9 0,-9 4 0,8-5 0,-24 12 0,-5 3 0,-9 0 0,5 4 0,-14-4 0,15 4 0,-22-3 0,36-8 0,-15 1 0,18-6 0,-21 12 0,6-8 0,-9 7 0,9-8 0,1 3 0,10-6 0,-1 2 0,-5-3 0,11-1 0,-10 2 0,11-4 0,-5 2 0,6-4 0,-5 5 0,4-7 0,-5 3 0,-7-3 0,-2 3 0,-24-3 0,5-1 0,-8-4 0,4-5 0,6 1 0,-8-6 0,21 3 0,-1 0 0,-26-8-474,27 4 1,0 1 473,4 0 0,2 0 0,-33-11 0,23 4 0,1 0 0,-13-10 0,21 10 0,3-1 0,9 3 0,2-1 0,-17-11-109,17 11 0,2-1 109,-13-17 0,-4 2 0,18 12 0,0 0 0,-5-6 0,-11-7 0,15-1 0,3 17 0,0 0 0,-3-11 0,2 1 0,-9-7-213,13 9 1,1 1 212,-3-6 0,11 9 0,-1 0-126,-5 0 1,0-1 125,5-5 0,0 0 0,-2 5 0,0 0 0,2-7 0,2 0 0,-1 9 0,1 0 0,-2-11 0,1-1 0,4 8 0,0 2 0,-4-5 0,1-1 0,6 3 0,1-2 0,-4-8 0,1 0-682,3 12 1,0-1 681,0-3 0,0-4 0,0 3 0,0 8 0,0 1 0,0-7 0,0-1 0,0 2 0,0 0 0,0 2 0,0-2 0,4-8 0,0-2 0,-3 4 0,0 0 0,6 4 0,1-1 0,-4-1 0,2 0 0,1 9 0,0-1 0,2-13 0,0-2 0,-1 7 0,1 1 0,-2 2 0,2-1 0,4-8 0,-1 1 0,-2 0 0,6 0 0,1-1 0,-7-4-246,6 11 0,0-2 246,-8 8 0,1 1 0,5 0 0,0-1 0,-6 1 0,1 0 0,17-13 0,-11 0 0,-1 13 0,0 1 0,1-9 0,-1 6 0,1 1 0,7-14 0,-8 17 0,1 0 0,3 0 0,-1 1 0,6-16 0,13 5 0,-20 12 0,-1-2 0,20-16 0,0-1 0,-8 4 0,-2 6 0,1-3 377,6 3-377,-12 5 1074,16-1-1074,-16 5 1662,10-4-1662,-6 0 583,5 4-583,2-7 0,-1 8 0,-1-4 0,-8 8 0,8-6 0,-6 4 0,12-4 0,-14 7 0,14-6 0,-13 6 0,6-4 0,-8 6 0,-1-1 0,0 3 0,0-3 0,-4 4 0,9-5 0,-7 4 0,8-3 0,-6 3 0,5 0 0,-4 0 0,11-4 0,-10 5 0,5-3 0,-2 3 0,1 3 0,1-1 0,-2 4 0,0-6 0,-9 4 0,8-1 0,-3-1 0,0 3 0,4-4 0,-6 3 0,0-1 0,1 1 0,-1-1 0,-4 1 0,9 0 0,-8-1 0,15 1 0,-10-1 0,10 0 0,-10 1 0,4-1 0,0 1 0,1-1 0,1 0 0,-2 0 0,-10 3 0,3-2 0,-8 2 0,8 0 0,-8 0 0,9 0 0,-5 0 0,1-1 0,3-1 0,-3 4 0,10-4 0,-4 3 0,4-3 0,0 1 0,-9-1 0,14 1 0,7 2 0,-7-1 0,31 1 0,-30-1 0,10 2 0,-10 0 0,-4 0 0,12 0 0,2 0 0,24 0 0,-33 0 0,7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6T05:55:20.769"/>
    </inkml:context>
    <inkml:brush xml:id="br0">
      <inkml:brushProperty name="width" value="0.5" units="cm"/>
      <inkml:brushProperty name="height" value="1" units="cm"/>
      <inkml:brushProperty name="color" value="#10E5B3"/>
      <inkml:brushProperty name="tip" value="rectangle"/>
      <inkml:brushProperty name="rasterOp" value="maskPen"/>
    </inkml:brush>
  </inkml:definitions>
  <inkml:trace contextRef="#ctx0" brushRef="#br0">1 0,'72'5,"-6"-3,-23 9,-6-10,14 11,-20-11,10 5,-12-6,0 0,-2 0,-3 5,7-4,-4 4,9-5,-14 0,12 0,-12 0,9 0,-6 0,0 0,2 0,1 0,-2 0,1 0,9 0,-16 0,15 0,-12 0,-1 0,11 0,-12 0,8 0,1 0,-3 0,3 4,0-3,-7 4,13-5,-14 0,12 0,-12 4,5-2,9 2,-11-4,11 0,-11 0,-4 0,13 0,-11 0,13 0,-14 0,12 0,-12 5,12-4,-5 3,6-4,0 0,-6 0,-2 0,3 0,-7 0,6 0,-4 0,-3 0,11 0,-10 0,7 0,-3 6,-5-5,12 4,2-5,-5 0,4 0,-8 0,2 0,0 0,2 0,5 6,-8-5,2 5,-5-6,8 0,-2 0,12 0,-7 0,-5 0,11 0,-14 0,1 0,5 0,-12 0,12 0,-6 5,1-3,13 3,-12-5,14 0,-9 5,-6-4,-2 5,0-6,-5 0,14 0,-6 0,1 0,3 0,-12 0,5 0,0 0,19 6,-13-4,18 4,-23-6,17 0,-14 0,5 0,-11 0,0 0,5 0,-1 0,-4 0,16 0,-10 0,21 0,-15 0,6 0,-7 0,-1 0,0 0,-6 0,-2 0,3 0,-7 0,6 0,8 0,-13 0,19 0,-26 0,15 0,0 0,5 0,0 0,-4 0,-4 0,6 0,1 0,7 0,-6 0,14 0,-6 0,8 0,9 0,2 0,0 0,-16 0,1 0,-10 0,-1 0,4 0,-13 0,-1 0,6 0,3 0,0 0,23 0,-20 0,20 0,-15 6,0-4,-2 4,-8-6,-6 0,5 0,-6 0,15 0,-5 0,5 0,-14 0,4 0,-4 0,14 0,-6 0,6 0,-7 0,-1 0,8 5,-6-3,23 4,-12-6,-1 0,-5 0,4 0,-13 0,11 0,-24 0,1 0,15 0,-17 0,16 0,-12-5,0 4,8-4,-2 5,-9 0,16 0,-18 0,15 0,-3 0,-9 0,13 0,-13 0,5 0,8 0,-9 0,6 0,-7 0,6 0,-7 0,9 0,-7 0,-2 0,5 0,-4 0,2 0,1 0,-3 0,3 0,0 0,-2 0,1 0,-2 0,2 0,1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3:35.942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3355.72363"/>
      <inkml:brushProperty name="anchorY" value="-12628.66309"/>
      <inkml:brushProperty name="scaleFactor" value="0.5"/>
    </inkml:brush>
  </inkml:definitions>
  <inkml:trace contextRef="#ctx0" brushRef="#br0">1632 345 24575,'0'-24'0,"0"8"0,-11-27 0,2 20 0,-15-16 0,8 23 0,-3 1 0,1 11 0,4-2 0,-19 5 0,1 7 0,-5 3 0,3 7 0,0 6 0,-7 18 0,-3-3 0,6 13 0,10-1 0,14-12 0,0 10 0,10-13 0,0-5 0,11 4 0,4 3 0,17 7 0,10 10 0,4-7 0,18 4 0,-14-20 0,0 0 0,-7-20 0,-19-4 0,-6-8 0,-15-5 0,-6-3 0,-6-7 0,5 6 0,-5-3 0,-1 7 0,-5 0 0,-9 3 0,-1 4 0,-18 10 0,-20 18 0,12 0 0,-11 14 0,28-8 0,8 8 0,3 1 0,12-1 0,6-2 0,9-6 0,4-9 0,3-2 0,0-13 0,-1 2 0,6-2 0,-1-3 0,1-1 0,-3-6 0,-3 0 0,-3-3 0,0-4 0,-3 1 0,0-7 0,-3 3 0,2-3 0,-4 5 0,4 0 0,-8 1 0,5 1 0,-12-1 0,0 4 0,-18 3 0,4 8 0,-6 1 0,7 11 0,8 5 0,0 6 0,8 3 0,4-5 0,6 10 0,9-13 0,2 3 0,3-11 0,6-4 0,-1-3 0,7-3 0,-5-5 0,9-7 0,-11-3 0,4-13 0,-10 0 0,-5-4 0,-2 2 0,-3-2 0,-12-11 0,3 8 0,-31-21 0,6 23 0,-24-17 0,-24 14 0,20 6 0,-25 10 0,31 7 0,-14 15 0,10 12 0,1 9 0,23 13 0,9-1 0,11 12 0,7-6 0,4 5 0,5 8 0,8-16 0,2 14 0,22-1 0,-1-11 0,18 13 0,2-30 0,7-1 0,30-13 0,-19-6 0,13-5 0,-47-8 0,-13-2 0,-19-1 0,-9-2 0,-6-3 0,-7-1 0,-9-2 0,-7 6 0,-13 3 0,-16 14 0,6 1 0,6 13 0,11 0 0,6 13 0,-8 20 0,11-9 0,8 10 0,16-4 0,12-19 0,-1 5 0,7-23 0,0-10 0,3 0 0,5-4 0,6-7 0,11-10 0,-9 1 0,3-11 0,-21 9 0,-1-2 0,-7 3 0,-6 1 0,-2-1 0,-9 3 0,-20-5 0,-1 11 0,-23-5 0,22 10 0,-1 7 0,16 6 0,8-1 0,4 6 0,9-8 0,3 8 0,3-7 0,4 10 0,0-14 0,12 16 0,-11-18 0,14 10 0,-7-14 0,4 2 0,-5-3 0,-5 0 0,-6-3 0,-6 0 0,-5-4 0,-2-2 0,-7 1 0,5 1 0,-10 0 0,-1 6 0,3 4 0,-7 5 0,12 6 0,-4 9 0,8-3 0,-1 8 0,3 6 0,5 2 0,0-3 0,12 10 0,1-21 0,11 8 0,0-11 0,8-7 0,14-4 0,8-4 0,28-15 0,-17-5 0,5-15 0,-33-1 0,-11 1 0,-14 3 0,-4-6 0,-11 8 0,-20-23 0,-8 20 0,-5-3 0,-20 13 0,35 14 0,-40 5 0,42 5 0,-18 7 0,23-1 0,3 7 0,4 1 0,7 4 0,1-1 0,3-3 0,2-5 0,1-5 0,3-3 0,3-3 0,1 0 0,8-10 0,11-7 0,5-20 0,20-23 0,-15-4 0,-3-20 0,-21 29 0,-10-2 0,-8 24 0,-5 2 0,-3 13 0,-3 1 0,1 10 0,-1 1 0,4 3 0,1 3 0,3 0 0,3 2 0,0 1 0,6-3 0,0 0 0,16-7 0,4-10 0,17-5 0,-5-14 0,23-17 0,-25 3 0,12-12 0,-30 4 0,-7 6 0,-8-5 0,-13 6 0,8 19 0,-11 5 0,12 23 0,2 9 0,2 18 0,3 0 0,6 13 0,2-19 0,4 2 0,-5-12 0,2 0 0,-2-7 0,13-4 0,2-7 0,15-11 0,-3-4 0,19-19 0,-14 6 0,0-9 0,-19 3 0,-14 12 0,-5-9 0,-7 19 0,-1 0 0,-2 14 0,3 1 0,-2 4 0,-2 1 0,-4 11 0,0 10 0,0 3 0,2 9 0,5-9 0,3 0 0,9-2 0,9 3 0,3-4 0,10 2 0,0-16 0,10-3 0,16-19 0,-9-2 0,-7-14 0,-3-7 0,-1-15 0,14-33 0,-39-2 0,-1 11 0,-20-13 0,-8 3 0,-14 25 0,-2-5 0,2 33 0,14 13 0,4 13 0,9 6 0,-9 9 0,6 4 0,-7 9 0,11 3 0,1 5 0,6-4 0,9 5 0,1-6 0,16-1 0,-4-10 0,30-5 0,-16-7 0,54-23 0,-53 5 0,9-10 0,-1-6 0,-13-7 0,23-28 0,-36-3 0,-7 11 0,-9 2 0,-13 25 0,-1 11 0,-4 8 0,2 4 0,5 8 0,-9 10 0,-8 8 0,1 5 0,-5 10 0,14-10 0,4 7 0,8-13 0,3 4 0,11-4 0,-2-3 0,20 0 0,8-7 0,9-10 0,4-4 0,15 1 0,-3-15 0,-3-3 0,-12 2 0,8-18 0,-36 18 0,-14 6 0,-5 2 0,-9 6 0,-1 1 0,-7 4 0,1 2 0,-10 8 0,7 8 0,-13 10 0,11 12 0,1-2 0,3 8 0,10 0 0,0-4 0,19 25 0,0-26 0,16 20 0,-6-32 0,5 3 0,-6-14 0,9-4 0,2-8 0,-4-8 0,-4-4 0,-13-12 0,-10-1 0,-3-4 0,-9 1 0,-9 4 0,-9-6 0,-11 6 0,-7 4 0,-18 12 0,11 16 0,-1 6 0,15 14 0,14 9 0,4 13 0,9-12 0,14 21 0,13-14 0,12 7 0,7-3 0,23-6 0,-11-17 0,23-3 0,-21-23 0,-7-8 0,-13-3 0,-10-19 0,-8-2 0,-2-23 0,-6 6 0,-26-28 0,10 38 0,-19-21 0,17 44 0,-6-12 0,1 12 0,-5 0 0,1 8 0,-11 9 0,-3 4 0,-28 22 0,22 4 0,-12 13 0,39-3 0,4-14 0,20 10 0,6-14 0,7 8 0,-1-18 0,13-6 0,-11-19 0,28-16 0,-11-28 0,-3-15 0,-12 3 0,-19-27 0,-10 25 0,-11-20 0,-5 31 0,-9 10 0,4 21 0,8 9 0,5 12 0,-1 14 0,-3 12 0,-4 2 0,-7 26 0,1 14 0,9 6 0,1 12 0,26-23 0,2-2 0,24-2 0,1-12 0,23-7 0,-10-19 0,28-9 0,-9-15 0,23-15 0,-22-9 0,8-26 0,-37 12 0,3-5 0,-33 17 0,-2 16 0,-11 9 0,0 11 0,-13 18 0,2 4 0,-10 26 0,10-4 0,-1 17 0,10-12 0,3-10 0,10-6 0,8-13 0,3 0 0,11-7 0,11-7 0,10-20 0,7-8 0,-13-8 0,11-39 0,-34 36 0,8-53 0,-26 46 0,-12-16 0,-1 21 0,-6 11 0,4 12 0,2 7 0,0 7 0,-8 16 0,-9 6 0,-4 19 0,6-6 0,2 9 0,16-10 0,-2 4 0,11-11 0,5-1 0,7-12 0,0-2 0,18-10 0,-7-5 0,27-14 0,-8-11 0,-4-2 0,-9-9 0,-23 2 0,-1-1 0,-16-4 0,3 15 0,-13 1 0,-3 9 0,1 6 0,-25 6 0,22 11 0,-29 11 0,20 8 0,-6 7 0,14-3 0,7-1 0,13-2 0,1-4 0,6 0 0,9-1 0,4-8 0,13 2 0,6-9 0,1-4 0,17-14 0,4-7 0,3-15 0,-6-5 0,-24 8 0,-13-4 0,-13 2 0,-11 3 0,-5-1 0,-7 17 0,-14 0 0,-22 14 0,1 3 0,-25 23 0,33 3 0,-2 14 0,24-1 0,10 3 0,10 1 0,18 6 0,10 5 0,12-7 0,9-5 0,13-11 0,-7-20 0,5-1 0,-3-15 0,-10-8 0,1-1 0,-8-18 0,-15 1 0,-6-10 0,-8 11 0,-14-7 0,-6 15 0,-3-3 0,-6 12 0,-7 5 0,-15 17 0,-7 8 0,-8 28 0,9 6 0,15-3 0,9 10 0,21-31 0,23 37 0,4-33 0,28 26 0,-17-34 0,28-3 0,-7-17 0,12-7 0,-10-6 0,-1-20 0,-26 10 0,7-28 0,-26 21 0,-4-11 0,-6 14 0,-7 1 0,0 8 0,-5 4 0,2 3 0,-26 17 0,2-2 0,-41 39 0,27-16 0,-9 16 0,27-3 0,12-2 0,7 4 0,14-8 0,10-13 0,13-3 0,11-7 0,6-1 0,28-13 0,-11-10 0,19-7 0,-23-12 0,-20 5 0,-11-5 0,-21 13 0,-3 0 0,-4 11 0,-7 11 0,1 9 0,-8 22 0,7-5 0,0 16 0,6-17 0,4-5 0,4 1 0,0-17 0,6 5 0,1-10 0,-1-7 0,6 0 0,0-6 0,7-5 0,2-14 0,-8 1 0,-4-9 0,-10 15 0,-8-2 0,0 13 0,-4 1 0,-4 10 0,0 12 0,-7 7 0,6 21 0,1-4 0,7 1 0,2-10 0,7-16 0,5 4 0,-1-8 0,7 4 0,-4-8 0,1 7 0,2-5 0,-2 9 0,0-2 0,0 4 0,-7 5 0,0 1 0,-4 5 0,0 6 0,-4-4 0,-4-1 0,-10 0 0,-4-9 0,-3-3 0,0-8 0,7-10 0,-4-5 0,7-1 0,-18-11 0,5-3 0,-7 0 0,9 1 0,14 17 0,10 14 0,11 8 0,5 15 0,16 11 0,7-4 0,4-4 0,3-10 0,-9-15 0,-17-3 0,-10-11 0,-33-9 0,-14-3 0,-33 2 0,5 2 0,1 7 0,19 2 0,22 3 0,5 2 0,10 1 0,6-1 0,1-1 0,1-6 0,-9 3 0,-15 3 0,-5 0 0,-15 1 0,10-3 0,-10-6 0,10 3 0,-17-4 0,25 0 0,-7-3 0,30 2 0,2-4 0,14-17 0,5 3 0,13-18 0,-3 19 0,37-1 0,-32 14 0,37 4 0,-47 5 0,5 7 0,-17-5 0,-5 7 0,-2-3 0,-2 3 0,-7 5 0,0-7 0,-4 3 0,-6-7 0,2-4 0,-8 0 0,8-3 0,4-6 0,5-1 0,2-16 0,-11-22 0,9-15 0,-9-20 0,14-8 0,-5 13 0,16-4 0,17 14 0,33 7 0,20 17 0,-3 18-505,-16 20 1,1 7 504,22 14 0,13 4 0,-37 15 0,-38-7 0,2 27 0,-13-23 0,-1 39 0,-32-10 0,-17 17 0,-3-16 0,1-29 0,-1-5 0,4-4 1009,-35 19-1009,37-35 0,5 6 0,5-15 0,-4 2 0,8-3 0,-6 0 0,14-3 0,4 2 0,4 0 0,6 8 0,3 0 0,4 5 0,-1-2 0,-2 0 0,1-1 0,-4-3 0,2 3 0,-20 8 0,-9-4 0,-40 12 0,-2-18 0,-20 4 0,22-7 0,4 1 0,30 0 0,6 2 0,20-4 0,3 3 0,9 3 0,8 16 0,8 8 0,7 10 0,7 13 0,-12-22 0,10 11 0,-25-22 0,0-9 0,-31-17 0,-9-18 0,-29-30 0,10 1 0,16 10 0,1-6 0,6-7 0,2-1 0,1 8 0,3-2 0,4-11 0,5 4 0,3 3 0,9-23 0,3 45 0,8-14 0,11 24 0,28 5 0,-3 1 0,2 9 0,6 5-674,0 5 1,2 3 673,15 3 0,1 0 0,-8 1 0,-4 0 0,27 12 0,-43-18 0,-28-5 0,-15-17 0,-7-11 0,-5-22 1347,-3 6-1347,1-42 0,-3 21 0,4-20 0,-5 15 0,5 13 0,-3 11 0,9-21 0,-2 32 0,6-41 0,-3-3 0,4 14 0,7-8 0,-5 25 0,10 4 0,-11-6 0,3 9 0,-12 0 0,-2 4 0,-12-1 0,-12 1 0,7 13 0,-9-1 0,17 13 0,5 7 0,10 1 0,5 3 0,12-7 0,-1-5 0,6-7 0,-2-9 0,4-30 0,-10 4 0,-9-33 0,-13 22 0,-17 6 0,-18-6 0,1 27 0,-14-7 0,13 22 0,-8 12 0,12 3 0,-4 12 0,16 8 0,3 1 0,-1 36 0,6-12 0,-2 19 0,11-16 0,5-6 0,6-5 0,5-11 0,1-10 0,4-24 0,-3-19 0,0-8 0,-4-11 0,0-1 0,-8 12 0,-2-4 0,-18 4 0,10 19 0,-17-4 0,10 21 0,-10 2 0,-12 10 0,4 6 0,-2 12 0,-9 14 0,22 2 0,-14 8 0,21 0 0,6-10 0,10 3 0,5-11 0,4-5 0,3-12 0,-3-9 0,3-14 0,-8-22 0,-3 6 0,-18-34 0,-3 26 0,-34-22 0,15 26 0,-40 2 0,35 19 0,-32 14 0,40 7 0,-36 36 0,42-13 0,-18 26 0,33-16 0,4 10 0,10-5 0,6 6 0,16-12 0,-2-12 0,10-6 0,-10-18 0,2-1 0,-2-6 0,0-6 0,3-1 0,-9-11 0,6-1 0,-9-15 0,2 13 0,-6-2 0,3 15 0,-5 7 0,1-2 0,-10 15 0,-22 16 0,0 7 0,-12 11 0,19 3 0,10-4 0,8 10 0,10-23 0,5-3 0,5-16 0,-2-3 0,2-4 0,0 0 0,-2-5 0,-1-1 0,-3-3 0,-19 9 0,-14 20 0,-34 25 0,26-16 0,-1 0 0,-25 26 0,-1 10 0,43-37 0,-3 14 0,21-28 0,0 0 0,4-11 0,0-4 0,-7 9 0,3-3 0,-7 10 0,3-2 0,4 4 0,1-4 0,3 2 0,0-6 0,3 7 0,1-8 0,0 0 0,-4-5 0,-15 2 0,-7 1 0,-12 5 0,3 4 0,0 6 0,10-1 0,2 15 0,11-5 0,8 6 0,13 4 0,13-2 0,22 8 0,8-2 0,-2-12 0,-10-12 0,-24-15 0,-12-2 0,-12 1 0,-4 13 0,-3 2 0,6 9 0,-4 21 0,8-3 0,-4 11 0,12-14 0,3-9 0,5-15 0,-3-8 0,-6-9 0,-3-10 0,-10-6 0,-3-19 0,-12-5 0,0 0 0,-10-4 0,8 18 0,2-3 0,11 16 0,14 9 0,9 7 0,8 8 0,31 18 0,14-2 0,12 6 0,-10-22 0,-26-10 0,-20-15 0,-10-11 0,-8-21 0,-8-19 0,-7 7 0,-3-1 0,-10-28 0,1 27 0,-1 3 0,-1 3 0,-2 7 0,17 28 0,2 5 0,2 21 0,-5 10 0,6 11 0,-8 24 0,13-21 0,-4 11 0,5-27 0,2-8 0,1-9 0,3-3 0,8-7 0,2-8 0,22-20 0,-12-1 0,6-24 0,-19 7 0,-7 0 0,-8 8 0,-12 13 0,-5 9 0,-11 3 0,6 9 0,-9 4 0,13 7 0,-7 5 0,13-1 0,-1 3 0,11-6 0,5-2 0,5-8 0,0-1 0,4-45 0,-1 8 0,-3-43 0,-1 15 0,-9 12 0,0 10 0,-8 22 0,7 13 0,1 4 0,20 1 0,11 0 0,15-13 0,-1 8 0,12-13 0,-20 14 0,8-13 0,-22 11 0,0-3 0,-8 6 0,-5-16 0,-3 8 0,-3-24 0,0 8 0,-4-10 0,3 14 0,-7 0 0,4 9 0,-3 10 0,-5 9 0,-5 29 0,-5 13 0,-7 10 0,9-5 0,3-7 0,9-7 0,4-9 0,1-5 0,5-8 0,1-3 0,6-9 0,21-26 0,2-12 0,19-25 0,-12 3 0,-12 19 0,-12 6 0,-11 22 0,-4 5 0,-3 7 0,-19 13 0,-24 24 0,-8 4 0,-21 23 0,31-15-387,8 0 1,1 3 386,-15 24 0,22-22 0,2 1 0,-18 25 0,22-10 0,1-13 0,8-8 0,8-22 0,2 1 773,3-10-773,0 7 0,0-1 0,0-6 0,0 6 0,-4-3 0,3 1 0,-5-1 0,6-2 0,-6-2 0,5 0 0,-5 3 0,3-7 0,-4 7 0,4-7 0,-3 7 0,5-3 0,-4 0 0,4 2 0,-1-5 0,2-7 0,4-20 0,1-12 0,10-21 0,4-7-504,-5 12 0,1 0 504,11-20 0,4-2 0,-2 1 0,1 7 0,14-11 0,-18 25 0,-1 3 0,4 12 0,-3 5 0,-8 13 0,-4 11 0,-7 2 1008,7 8-1008,2 3 0,13 3 0,-8-4 0,3-4 0,-13-7 0,2-4 0,0-12 0,4-12 0,-2-11 0,5-12 0,-1-18 0,-2 12 0,0-5 0,-7 25 0,-5 11 0,3 5 0,-6 6 0,2 8 0,-3 1 0,0 3 0,2 3 0,-1-2 0,4 2 0,-1-6 0,5 1 0,1-4 0,1-3 0,6 0 0,-5 0 0,2 1 0,-4 7 0,-1-5 0,1 5 0,0-3 0,2 1 0,-5 2 0,0 3 0,-5 12 0,-10 19 0,2 3 0,-12 16 0,7 3 0,-2-11 0,7 8 0,3-22 0,3-4 0,3-12 0,4-16 0,7-4 0,2-6 0,-2 7 0,-8 2 0,-3 12 0,-3 2 0,-4 12 0,4 2 0,-7 4 0,6 0 0,-2-5 0,3-4 0,2-7 0,9-1 0,9 2 0,22 12 0,24 2 0,17 11 0,0-9 0,-22-2 0,-15-8 0,-26-6 0,12 0 0,-20-4 0,10 0 0,-12-1 0,3-3 0,0 3 0,5-3 0,0 0 0,1 0 0,-1 3 0,-1-2 0,-2 5 0,2-5 0,1 5 0,0-5 0,1 2 0,-5 0 0,3-3 0,-10 3 0,10-3 0,-7 0 0,3 0 0,1 0 0,-1 3 0,0-2 0,-3 2 0,3-3 0,-3 0 0,3 3 0,1-3 0,-1 3 0,0-3 0,1 3 0,-5-2 0,1 2 0,-5-3 0,1 0 0,0 0 0,3 0 0,1 0 0,3 0 0,-3 0 0,7 0 0,-6 0 0,3 0 0,-2 0 0,-5 0 0,2 2 0,0-1 0,-2 2 0,9-3 0,-5 3 0,7-3 0,-1 3 0,-2 0 0,-1-2 0,-5 2 0,-3-3 0,-1 0 0,1-3 0,-3 0 0,2-3 0,-4-3 0,2 3 0,-3-4 0,2 5 0,-1-1 0,1-3 0,-2 2 0,0-6 0,0 3 0,0-3 0,0 0 0,0-1 0,0-9 0,-3 4 0,2-9 0,-6 5 0,3 0 0,0 0 0,-7-5 0,5-2 0,-3 1 0,6 9 0,-1-1 0,3 10 0,-2-11 0,3 3 0,-3 0 0,2-2 0,-2 6 0,3-3 0,0 5 0,0 0 0,0 3 0,0-3 0,-2 6 0,1-2 0,-2 0 0,3-1 0,-2 0 0,1-3 0,-7 3 0,3-3 0,-5 0 0,1-1 0,-2 1 0,-3-5 0,-4 3 0,-4-14 0,-8 5 0,3-3 0,-23-7 0,11 9 0,-25-13 0,0 7 0,-8-2 0,-17-8 0,22 12 0,19 7 0,2 3 0,-7 2 0,-24-10 0,33 17 0,2-1 0,14 4 0,5 6 0,0-5 0,5 5 0,0-6 0,5 7 0,-1-6 0,-3 5 0,2-2 0,1 3 0,1 0 0,3 0 0,-3 0 0,-5 3 0,4 1 0,-8 3 0,7 0 0,1 3 0,1-2 0,3 4 0,-8-4 0,3 9 0,-3-5 0,4 5 0,0-3 0,1-1 0,2 5 0,-7 1 0,8 0 0,-9 4 0,9-8 0,-2 7 0,-2-4 0,5 10 0,-1-8 0,-2 7 0,5-13 0,-4 8 0,4-11 0,3 6 0,-4-7 0,6 7 0,-11 2 0,8 4 0,-6 0 0,3 5 0,0-4 0,0 4 0,1-10 0,0 0 0,0-1 0,3-2 0,-7 12 0,6-7 0,-7 3 0,5-1 0,3-11 0,0 2 0,7-9 0,1-12 0,7-10 0,7-17 0,0-1 0,11-17 0,-11 21 0,5-14 0,-2 15 0,1 0 0,1 1 0,-3 6 0,-2 4 0,-3 2 0,8-1 0,-2-2 0,3 0 0,-4 2 0,8-6 0,-7 8 0,8-9 0,-10 15 0,-1-3 0,-5 7 0,4-3 0,-2 6 0,7-6 0,-4 5 0,10-7 0,7 4 0,7-2 0,6 1 0,-1 4 0,7 0 0,-4 5 0,18 0 0,-16 0 0,-1 0 0,-13 0 0,-21 3 0,9 1 0,-11 3 0,4 0 0,-5-1 0,-2 1 0,3 0 0,0 6 0,7 0 0,-7 2 0,3-5 0,-1 1 0,-2-1 0,-1-1 0,2 3 0,0-7 0,2 9 0,-4-9 0,3 4 0,-6-2 0,16 2 0,-11 0 0,6-1 0,-4-1 0,1 3 0,3 2 0,1 4 0,0-5 0,5 5 0,-3 0 0,4 1 0,-9-1 0,1-1 0,-6-5 0,2 4 0,-7-4 0,3 3 0,-7-7 0,4 11 0,1 3 0,1 5 0,4 2 0,-4-8 0,-2 3 0,1-3 0,-3 3 0,3 1 0,-3-4 0,-4 3 0,2-8 0,-6 8 0,8 7 0,-7-3 0,3 13 0,0-10 0,-3 11 0,6-9 0,-6-5 0,2-9 0,-3-7 0,2 0 0,-1 2 0,2-5 0,-3 2 0,0-3 0,0-1 0,0 1 0,0 0 0,0 3 0,0-3 0,0 3 0,0-8 0,0-14 0,0-15 0,0-28 0,0-2 0,0 0 0,-5 5 0,4-3 0,-7 5 0,3-5 0,-5 10 0,2 15 0,-5-8 0,5 19 0,-4-7 0,6 16 0,-1-2 0,1 7 0,0-3 0,0 2 0,-3-6 0,-1 3 0,-8-4 0,-2-5 0,-3 6 0,-8-12 0,0 6 0,-2-9 0,-2 5 0,8-2 0,-8 2 0,9 2 0,-5-5 0,7 5 0,-2-5 0,0 0 0,2 5 0,-2-4 0,-2 8 0,7-2 0,-17-3 0,20 10 0,-14-5 0,13 6 0,-4 3 0,0-7 0,4 4 0,-8-5 0,12 2 0,-12 2 0,8 2 0,0 2 0,2-2 0,3 6 0,4-2 0,-7 3 0,6 2 0,-6-3 0,3 4 0,-3 0 0,-2 4 0,-15 5 0,3 4 0,-4 4 0,2-4 0,9 2 0,-4-3 0,-6 9 0,8-8 0,-8 8 0,10-5 0,-4 1 0,6 0 0,-6 2 0,9-6 0,2 6 0,0-8 0,6 6 0,-3-6 0,0 7 0,1-5 0,-2 5 0,2-4 0,2 4 0,-3-1 0,6-2 0,-5 2 0,5-3 0,-4-1 0,1 0 0,1 1 0,-3-1 0,6 0 0,-7 5 0,3-4 0,0 8 0,-2-7 0,2 2 0,-3 1 0,0-4 0,0 4 0,4-8 0,-3 6 0,5-5 0,-5 4 0,8-6 0,-1-3 0,4 0 0,-1-3 0,-3 2 0,0-2 0,-3 3 0,2-2 0,-5-1 0,2-3 0,-4 0 0,1 0 0,-1 0 0,4 0 0,-2 0 0,5 0 0,-2 0 0,3 0 0,0 2 0,-3-1 0,-1 7 0,-3-3 0,-1 4 0,-3 2 0,6-4 0,-6 6 0,10-3 0,-6 4 0,6-1 0,-3 0 0,3 1 0,0 3 0,-4 2 0,3-1 0,1 0 0,0 0 0,4-4 0,-2 8 0,2-4 0,3 1 0,-3 3 0,2-8 0,-2 8 0,3-3 0,0 3 0,0 1 0,-3-4 0,2 3 0,-5-8 0,5 4 0,-5-1 0,2-2 0,-3 2 0,0-3 0,-3-1 0,3 0 0,-6 1 0,6-1 0,-11 6 0,6-5 0,-4 2 0,4-4 0,-3-1 0,-5 8 0,-4 2 0,-1 0 0,8-2 0,-4-7 0,-1 12 0,1-14 0,-4 18 0,0-10 0,8 1 0,-11 2 0,13-7 0,1 0 0,-4 5 0,5 0 0,-12 6 0,9-2 0,-14 8 0,8-10 0,-4 8 0,8-14 0,4 3 0,4-5 0,-3-2 0,5 1 0,-1-1 0,2-1 0,4-1 0,0-4 0,1-1 0,1 1 0,-2 1 0,3 8 0,0 5 0,0 4 0,0 5 0,0-4 0,0 9 0,0-4 0,0 0 0,4-1 0,-3-5 0,6 5 0,-3-8 0,0 2 0,-1-12 0,0 7 0,-3-6 0,6 11 0,-5-8 0,2 4 0,-3-5 0,0 5 0,0 0 0,-3 5 0,2-4 0,-6 3 0,4-8 0,-5 4 0,2-5 0,-1 0 0,1-3 0,2-1 0,-1-3 0,4 0 0,-4-1 0,2 1 0,0 0 0,-3-1 0,3 1 0,-3 3 0,0-2 0,3 2 0,0-4 0,0 1 0,3 3 0,-3 1 0,3 4 0,0-4 0,3 2 0,1 2 0,3 1 0,4 6 0,0-2 0,4 0 0,0 2 0,4-1 0,-4-4 0,4 2 0,-6-7 0,1-1 0,-1 0 0,0-4 0,16 7 0,-3-5 0,15 9 0,-1-2 0,-10-2 0,9 0 0,-9-1 0,-6-7 0,-1 9 0,-13-10 0,3 5 0,-7-3 0,3-2 0,-3 1 0,3-2 0,1 4 0,3-1 0,1 1 0,-1 0 0,4 0 0,2 0 0,4-3 0,-4-1 0,2-6 0,-2-1 0,0-3 0,-2-1 0,1 1 0,-4 0 0,4 0 0,-8 1 0,6-1 0,-5 4 0,7-4 0,-8 6 0,2-2 0,-2 3 0,0-2 0,-1 1 0,-3-1 0,0-1 0,3-1 0,5-2 0,5-2 0,-1 1 0,4 3 0,-8-2 0,8-2 0,-7 4 0,-1-9 0,-5 9 0,1-9 0,0 6 0,0-5 0,3 1 0,-6 1 0,3-12 0,-4 13 0,-1-17 0,0 15 0,-4-11 0,2 8 0,-3-4 0,0 8 0,0 1 0,0 3 0,-3 3 0,3-5 0,-9 0 0,8-5 0,-8-1 0,4-3 0,2-7 0,-5-5 0,7-1 0,-2 2 0,3 0 0,0-7 0,3 4 0,2-8 0,3 10 0,3 0 0,-2 1 0,6 0 0,-5-7 0,5 4 0,-9-3 0,4 11 0,-9-5 0,2 8 0,-3-7 0,0 8 0,0 1 0,0-4 0,0 3 0,0 1 0,0-4 0,0 3 0,0-4 0,0 0 0,0 0 0,0-5 0,0 4 0,0-4 0,0 5 0,0 0 0,0 0 0,0 0 0,0 0 0,4-5 0,-3 4 0,6-4 0,-3 5 0,4-5 0,0 4 0,-3-4 0,2 0 0,-6 8 0,3-7 0,-4 13 0,0-4 0,2 8 0,-1-3 0,1 7 0,-2-7 0,0 3 0,0-8 0,0 7 0,0-10 0,0 10 0,0-11 0,4 4 0,0-5 0,0 4 0,3-8 0,-3 11 0,4-11 0,2 13 0,-2-4 0,4 5 0,-4-1 0,4 1 0,-4 0 0,4 2 0,-1 1 0,-1 4 0,2 0 0,-2-4 0,3 6 0,1-5 0,-4 5 0,-1 1 0,-4-2 0,1 4 0,-3-4 0,2 4 0,-2-4 0,3 5 0,0-3 0,3 0 0,10 2 0,1-5 0,13 5 0,-4-2 0,5 3 0,7 0 0,7 0 0,1 0 0,6 0 0,-8 0 0,1 0 0,-7 0 0,0 0 0,-7 0 0,20 0 0,-8 0 0,5 3 0,-13-2 0,-13 5 0,2 2 0,-8 0 0,3 3 0,3 5 0,5-1 0,7 12 0,4-4 0,9 7 0,-1-5 0,0-2 0,-14-6 0,-11-4 0,-10-6 0,-8-1 0,-1-6 0,-1 5 0,1-4 0,4 8 0,-2-5 0,5 5 0,-5-3 0,5 0 0,-5 0 0,2 0 0,-6 0 0,0 0 0,-3 7 0,3-2 0,-3 16 0,7-7 0,-6 8 0,5-5 0,-1-1 0,-1-6 0,-1-3 0,1 0 0,-4-5 0,4 9 0,-4-7 0,0 3 0,0 4 0,0 2 0,0 4 0,0 5 0,0-4 0,0 9 0,0-9 0,0 4 0,-4-5 0,3 5 0,-10 1 0,1 11 0,-4-4 0,2-5 0,-1 6 0,0-10 0,-1 8 0,-2-2 0,3-4 0,1-4 0,-1 13 0,6-21 0,-6 21 0,9-18 0,-7 8 0,6-5 0,-3 5 0,4-4 0,-4 9 0,7-9 0,-3 4 0,1-5 0,2-1 0,-2 1 0,-1 0 0,0 0 0,-4 5 0,4-4 0,-8 9 0,10-13 0,-5 7 0,3-9 0,3 1 0,-5-2 0,5-3 0,-5-1 0,2 5 0,0 0 0,-3 5 0,3 0 0,-7 0 0,3 0 0,-8 5 0,8-4 0,-5 9 0,9-4 0,-3 0 0,6-1 0,-2-9 0,3-2 0,0-7 0,2-1 0,-1-3 0,4 0 0,1 3 0,1-3 0,5 7 0,-5-3 0,10 4 0,-8-1 0,12 2 0,-13-1 0,9 0 0,-7-1 0,7 8 0,-3-6 0,-3 2 0,1-7 0,-8-4 0,5-3 0,0 0 0,1-3 0,8 0 0,5 0 0,6-4 0,1 3 0,3-7 0,-4 7 0,0-6 0,4 6 0,-13-2 0,12 3 0,-12 0 0,3 0 0,-1 0 0,-7 0 0,6 0 0,-6 0 0,2 0 0,-3 0 0,3 0 0,-2 0 0,6 3 0,3-2 0,0 2 0,4 1 0,-9-3 0,-5 2 0,-5-3 0,-3-3 0,0-3 0,7-5 0,3-4 0,2 1 0,0 0 0,-4-4 0,0 4 0,0-4 0,-1 5 0,1-5 0,0 3 0,-2-6 0,1 2 0,-5 0 0,11-4 0,-2 3 0,4-5 0,-1 1 0,0 0 0,-4 5 0,3-4 0,-5 8 0,-3-7 0,0 4 0,-4-5 0,-3 0 0,0 0 0,-1-5 0,-2-7 0,3 8 0,-4-11 0,0 18 0,-4-13 0,3 9 0,-6-4 0,3 0 0,-4 4 0,3-4 0,-3-6 0,4 8 0,-5-13 0,1 15 0,0-9 0,-1-9 0,0 4 0,3-3 0,-1 7 0,1-1 0,2-6 0,-5-7 0,8 11 0,-3-14 0,0 18 0,3-34 0,-3 15 0,4-6 0,0 5 0,0 5 0,0 9 0,0-7 0,3 22 0,2-4 0,-1 5 0,3-5 0,-3 4 0,1-4 0,2 0 0,-6 4 0,6-4 0,-6 0 0,2-1 0,-3-12 0,-3 6 0,2 0 0,-11 1 0,6-1 0,-7-1 0,-1-16 0,-1 8 0,-4-4 0,-4 1 0,-1 6 0,0-7 0,2 6 0,4 2 0,1 11 0,0-4 0,-4 2 0,-3-6 0,-9-1 0,11 11 0,-7 2 0,10 14 0,4 3 0,-6 1 0,10 6 0,-7 4 0,1 2 0,2 8 0,-14 8 0,8 1 0,-2 8 0,3-1 0,7 0 0,3 0 0,3 10 0,7-8 0,0 9 0,0-11 0,0-1 0,4 6 0,0-8 0,1 7 0,2-10 0,-2 11 0,-1-8 0,4 13 0,-3-10 0,0 11 0,3 2 0,-7 5 0,8 15 0,-4-17 0,5 10 0,-2-30 0,-4-3 0,3-4 0,-3-4 0,0 1 0,-1-3 0,-3-2 0,0 8 0,0 5 0,-4 6 0,-2 18 0,-1-22 0,-3 19 0,7-23 0,-5 20 0,7-11 0,-3 15 0,4-19 0,4 18 0,-3-7 0,8 17 0,-4-4 0,8-2 0,-2-2 0,2 10 0,-3-5 0,0 5 0,-5-21 0,-1-2 0,-4-8 0,-3 2 0,-2-4 0,-6 0 0,-1 0 0,-4 5 0,1-4 0,-6 5 0,8-10 0,-6 4 0,9-8 0,-5 6 0,1-6 0,-1 7 0,0-4 0,1 1 0,0-2 0,-1 1 0,5-10 0,-3 9 0,5-6 0,-1 4 0,1 2 0,2-4 0,-1 5 0,-4 1 0,2 4 0,2-1 0,-3 1 0,8-8 0,1-1 0,2-5 0,5 2 0,-6 6 0,0-2 0,4 7 0,-3-4 0,2 5 0,-3 0 0,0 0 0,0 0 0,-3-1 0,2-3 0,-6-1 0,4-8 0,-1-1 0,-1-4 0,2 1 0,-6 0 0,-1 0 0,-4 1 0,4-1 0,-2 1 0,5-1 0,-2-3 0,3 0 0,-3 0 0,2-3 0,-5 6 0,2-5 0,-4 2 0,-3-3 0,2 0 0,-2 0 0,3 0 0,1 0 0,-1 0 0,1 0 0,-5 0 0,4 0 0,-4 0 0,5 0 0,-1 0 0,4 0 0,1 0 0,3 0 0,1 0 0,1-2 0,2-2 0,-2-9 0,4-2 0,-7-8 0,6 0 0,-2 4 0,3-3 0,0 3 0,0-3 0,-3 3 0,2-3 0,-2 7 0,3-2 0,0 7 0,0-3 0,0 7 0,0-7 0,0 6 0,3-9 0,-2 8 0,6-13 0,-3 10 0,3-11 0,-3 7 0,3-6 0,-4 6 0,1-3 0,2 5 0,-2 3 0,2-3 0,0 3 0,-2-3 0,5 3 0,-7-3 0,6 2 0,-1-2 0,1 0 0,5-5 0,-5 3 0,6-6 0,-1-9 0,3 4 0,1-13 0,-5 15 0,0 0 0,-5 2 0,0 8 0,0-4 0,0 5 0,0-5 0,0 0 0,0-1 0,1-3 0,2 3 0,1 1 0,1-4 0,-2 3 0,0 0 0,-1-8 0,4 7 0,-1-8 0,0 10 0,-1-4 0,-5 7 0,2-2 0,-2 3 0,4 1 0,-3 3 0,2-3 0,1 3 0,0-3 0,0-1 0,3 4 0,-3-3 0,4 3 0,3-1 0,-2-2 0,2 2 0,-4-2 0,1-1 0,-1 1 0,0 0 0,-2-1 0,-1 1 0,-7-1 0,3 1 0,-5-5 0,4 7 0,-4-6 0,2 3 0,-3-5 0,0-3 0,0-1 0,0 0 0,0 0 0,0 0 0,0 7 0,0 3 0,-3 10 0,0 0 0,-6 9 0,-12 13 0,4-3 0,-12 14 0,16-6 0,-6 1 0,9 14 0,2 4 0,4 0 0,4 10 0,4-11 0,5 0 0,11 10 0,3-8 0,1-1 0,13 25 0,-8-34 0,17 43 0,-17-46 0,4 13 0,-16-21 0,4 6 0,-13-12 0,3 5 0,-11-16 0,3 7 0,-3-3 0,-7 12 0,2-2 0,-15 9 0,-12 10 0,7-11 0,-9 15 0,13-18 0,4 3 0,1-3 0,5-7 0,7 4 0,1-8 0,0 4 0,2 0 0,-2 0 0,3 10 0,-3-4 0,-2 15 0,-4-2 0,-1 10 0,-2-10 0,3-3 0,-8 6 0,8-17 0,-4 17 0,6-29 0,0 6 0,4-7 0,-3-1 0,6 1 0,-6-1 0,3-3 0,-1 7 0,-1-7 0,4 3 0,-1-3 0,4-3 0,9 0 0,15-3 0,11 0 0,4 0 0,12-10 0,-20 5 0,3-11 0,-24 8 0,-4-1 0,-7-5 0,1 3 0,-2-10 0,0 2 0,4-4 0,-4-5 0,4 8 0,-1-7 0,-2 8 0,2 1 0,-3-4 0,0 3 0,0 0 0,-3-3 0,-1 4 0,-4-10 0,3 4 0,-1 0 0,5 6 0,-2 5 0,3 3 0,0-3 0,0 3 0,12-14 0,-2 7 0,21-18 0,7 11 0,13-11 0,12 9 0,0 5 0,0 6 0,-18 9 0,1 1 0,-27 5 0,1 0 0,-14 3 0,-3 7 0,-3 1 0,0 16 0,0 4 0,0 11 0,-8-1 0,2 5 0,-10-15 0,3 8 0,-9-8 0,6-6 0,-10 5 0,6-10 0,-1 1 0,3-3 0,7-4 0,2-4 0,3-1 0,2-4 0,-1 5 0,4-4 0,-2 3 0,3 0 0,0-2 0,0 2 0,0-3 0,0-1 0,0 1 0,3-3 0,0-3 0,10-7 0,2-4 0,5-8 0,4-7 0,-1-10 0,-3-7 0,-2-5 0,-13-7 0,-1 6 0,-4-12 0,0 12 0,0 0 0,0 9 0,0 11 0,-3 1 0,-1 5 0,-12-2 0,3 2 0,-28 0 0,21 10 0,-45-1 0,40 13 0,-34 0 0,28 9 0,-9 6 0,15 2 0,1 3 0,10-1 0,2 10 0,0-4 0,8 9 0,0-8 0,4 2 0,0-4 0,3-4 0,5 3 0,-1-8 0,7 4 0,-4-11 0,19 3 0,-3-9 0,14-4 0,15-14 0,-18-16 0,14-9 0,-26-12 0,-3-38 0,-12 27-615,-4-3 1,-5-7 614,-8-1 0,-2-1-830,4 9 0,1-2 830,-8-30 0,-1 4 0,-5-2-263,11 40 1,0 2 262,-10-23 0,7 16 0,0 7 1090,1 17-1090,0 1 1713,2 18-1713,-5-13 611,0 9-611,0 4 0,4 6 0,3 8 0,4 1 0,-4-1 0,2-3 0,-7-5 0,-3-10 0,-8-11 0,1-7 0,-4-13 0,1 6 0,6 1 0,1 17 0,4-1 0,3 7 0,-3 0 0,8-2 0,-2 12 0,1-7 0,2 11 0,-1-6 0,1 7 0,2 0 0,-2 1 0,6 6 0,4 0 0,12 0 0,-4-1 0,17-9 0,-16 3 0,12-11 0,-16 2 0,7-5 0,-14 5 0,5-3 0,-9 3 0,3-3 0,-4 6 0,0 3 0,0 7 0,-3 5 0,-4 10 0,-6 17 0,-11 25 0,-4 14 0,12-15 0,1-2 0,-3 3 0,7 4 0,4-3 0,6-20 0,-5 46 0,10-43 0,0-4 0,0-11 0,2-14 0,0-6 0,1-7 0,15-5 0,-5-3 0,7 0 0,-7 1 0,-7 4 0,-3 6 0,-5 8 0,-2 27 0,4-2 0,2 30 0,2-21 0,6 8 0,-5-16 0,2-10 0,-5-9 0,0-11 0,4-16 0,3-12 0,5-8 0,-3-16 0,-7 8 0,-3-10 0,-5 12 0,-3 7 0,2 7 0,-5 15 0,5 0 0,-4 13 0,4 0 0,-1 10 0,2 1 0,0 16 0,0-7 0,3 4 0,1-7 0,-1-7 0,3-3 0,-6-7 0,6-7 0,-2-3 0,3-7 0,1-20 0,-3 5 0,-1-15 0,-4 17 0,0 2 0,-3 10 0,-1 0 0,-2 5 0,-1-5 0,0 4 0,0-4 0,0 8 0,-2-3 0,2 3 0,-6-3 0,5-1 0,-4 4 0,1-3 0,-2 6 0,-1-3 0,1 0 0,0 3 0,-1-6 0,1 6 0,-1-6 0,1 3 0,-1-4 0,4 1 0,-3 2 0,6-1 0,-10 0 0,8-1 0,-8 1 0,6-4 0,-7 3 0,6-5 0,-10-1 0,10 4 0,-7-4 0,5 1 0,0 4 0,3-4 0,-2 5 0,6-1 0,-3 1 0,3-1 0,3 4 0,-2-2 0,6 5 0,-6-2 0,5 3 0,-4-3 0,1-1 0,-3-3 0,1-1 0,-1 1 0,0-1 0,-3 4 0,3-3 0,-10 2 0,5-7 0,-6 3 0,-6-5 0,12 10 0,-14-2 0,15 6 0,-7-1 0,5 0 0,-5 3 0,-1 1 0,-4 3 0,-5 0 0,-7 0 0,9 0 0,-18 0 0,11 0 0,-8 0 0,5 0 0,13 0 0,-4 0 0,11 0 0,-7-3 0,10 0 0,3-1 0,1-2 0,-1 3 0,-4-4 0,0 0 0,-4 3 0,8 1 0,1 3 0,3 2 0,3 2 0,0 1 0,0 4 0,3 1 0,-3 0 0,3-1 0,6-3 0,1-2 0,22 3 0,3-6 0,15 3 0,33 2 0,-17-4 0,25 8 0,-32 0 0,12 12 0,-27-3 0,8 9 0,-29-8 0,-4 4 0,-1-1 0,-3 5 0,1 1 0,3 5 0,-7 0 0,3-9 0,0 7 0,0-12 0,0 4 0,4 9 0,-8-12 0,4 9 0,-4-13 0,8 12 0,-7-12 0,7 11 0,-6-14 0,-3-4 0,2-4 0,-3-3 0,-3-6 0,0-3 0,-3-9 0,-4-8 0,-4-2 0,-1 2 0,-5 1 0,3 10 0,-7-6 0,-1 10 0,-15-4 0,-2 8 0,-44-6 0,10 8 0,-14-4 0,32 6 0,0 0 0,-20 0 0,21 3 0,1-1 0,-14-1 0,16 8 0,13-8 0,11 5 0,6-2 0,8 2 0,-2 1 0,5-1 0,-12 14 0,5 2 0,-13 16 0,13-9 0,-8 12 0,8-4 0,-1 4 0,2-1 0,4-5 0,1-1 0,0-5 0,3-5 0,-1-7 0,2-7 0,1-1 0,0-3 0,3 0 0,0-1 0,-2 1 0,1 0 0,-4-1 0,2 1 0,-3 0 0,-3 0 0,-2 7 0,-8 4 0,-3 8 0,2-5 0,0 3 0,6-4 0,0-4 0,-2 6 0,6-15 0,0 7 0,4-13 0,1 3 0,-1-3 0,-13-8 0,5-9 0,-13-1 0,10-9 0,2 11 0,2-1 0,5 3 0,-2-4 0,-1 0 0,3-1 0,-3-3 0,8 8 0,-4-4 0,3 5 0,1 3 0,0 0 0,3 1 0,3-1 0,0-3 0,4-1 0,-3 1 0,2 0 0,-6-1 0,6 4 0,-5-2 0,4-3 0,-4 1 0,3-8 0,-1 8 0,-3-4 0,6 4 0,-5 4 0,4 1 0,-1 3 0,5 0 0,1-3 0,0 2 0,11-4 0,-8 2 0,13 0 0,-11-1 0,2 0 0,-3 3 0,-4-6 0,-1 6 0,-3-2 0,1 0 0,-1-1 0,8-4 0,-6 0 0,9 0 0,-10 0 0,0 4 0,-1 4 0,-6 6 0,3 15 0,-3 7 0,0 32 0,0-2 0,-5 12 0,4-3 0,-3-5 0,4 7 0,0-13 0,4-8 0,1-3 0,-1-14 0,3 5 0,-6-16 0,4-7 0,-1-5 0,5-8 0,12-8 0,1-12 0,11-8 0,-9-2 0,8-38 0,-15 17 0,5-18 0,-16 28 0,1 17 0,-6 6 0,2 7 0,-3 7 0,0 6 0,0 12 0,0 18 0,-4 18 0,-3 19 0,-3-5 0,-1 11 0,6-20 0,0 5 0,5-6 0,0-16 0,0-7 0,3-21 0,0-8 0,8-15 0,-2-6 0,12-11 0,-6 1 0,12-2 0,-13 7 0,2 8 0,-12 8 0,-1 14 0,-3 8 0,-5 18 0,0 11 0,-10 17 0,9-11 0,-7 4 0,12-17 0,-3-7 0,4-9 0,2-7 0,2-5 0,17-25 0,-1 0 0,16-32 0,-12 16 0,4-14 0,-4 11 0,-5 5 0,-3 8 0,-12 14 0,-1 6 0,-6 12 0,0 2 0,-9 18 0,-1 7 0,-1 6 0,1 10 0,8-19 0,0 1 0,5-18 0,3-3 0,0-5 0,3-2 0,3-3 0,12-10 0,-5 4 0,9-15 0,8-7 0,-11-7 0,13-8 0,-21 0 0,-1 10 0,-4-4 0,-5 18 0,0 4 0,-4 21 0,-8 17 0,1 12 0,-6 16 0,7 14 0,2-11 0,4 5 0,0-16 0,0-11 0,3-5 0,-2-10 0,4-7 0,-2-5 0,3-5 0,9-9 0,-2-14 0,5-6 0,-5-9 0,-8 1 0,-2-1 0,-5 14 0,-1 8 0,-4 26 0,-14 20 0,4 6 0,-11 11 0,8 9 0,6-10 0,4 18 0,5-23 0,5-5 0,3-22 0,0-8 0,6-6 0,14-21 0,-5 0 0,21-27 0,-13 2 0,6-9 0,-12-5 0,-9 13 0,-6 12 0,-5 19 0,0 15 0,-13 23 0,5 10 0,-14 19 0,11-1 0,2 8 0,5 17 0,4-12 0,0-1 0,0-25 0,2-19 0,1-4 0,6-9 0,6-8 0,10-9 0,17-33 0,-15 10 0,13-48 0,-28 6 0,1 2 0,-12 25 0,-2 3 0,-5-3 0,-4-7 0,-1 31 0,3 7 0,-2 7 0,4 1 0,-1 5 0,-2 6 0,-1-3 0,-3 5 0,-5-5 0,-1 2 0,1-1 0,-4-1 0,3 1 0,-4-2 0,-5-5 0,7-4 0,-7-5 0,8 1 0,-1-4 0,-1 8 0,6-6 0,-13-4 0,8 5 0,-9-5 0,6 6 0,5 5 0,-4-2 0,3-1 0,-5 0 0,5 1 0,-4-7 0,-6 6 0,-8-5 0,-4 4 0,7 6 0,7 5 0,0 0 0,8 4 0,-3 0 0,10 4 0,-5-4 0,-1 4 0,-4-7 0,1 2 0,-1-2 0,4 3 0,-3-3 0,8 3 0,-8-4 0,7 2 0,-12-2 0,7 4 0,-3 0 0,1 4 0,7 0 0,-2 3 0,-6 1 0,2 12 0,-19 3 0,2 4 0,-24 7 0,11-5 0,-11 2 0,20-5 0,7-5 0,11-1 0,7-5 0,6 1 0,-1-4 0,4 4 0,-5-1 0,6 2 0,-7 5 0,-2-1 0,0 1 0,0-5 0,3 4 0,2-6 0,0 11 0,1-8 0,-1 8 0,-1 2 0,0 0 0,3-1 0,-2 4 0,5-2 0,-2 4 0,0 4 0,7 2 0,-3 7 0,4 0 0,4-7 0,-3-11 0,4-10 0,-4-5 0,2-4 0,-3 5 0,-3 0 0,-1 3 0,-3 0 0,0 5 0,0-4 0,-1 13 0,-3-2 0,1 4 0,-1-1 0,-1 0 0,3-8 0,1 7 0,-4 2 0,10-7 0,-10 16 0,8-19 0,-1 5 0,-2 3 0,6-7 0,-3 8 0,1-5 0,-2-1 0,-2 1 0,-4-4 0,7 3 0,-9-4 0,11 5 0,-8 0 0,6 0 0,-4 0 0,0 5 0,4 1 0,0 0 0,4 4 0,-4-9 0,4 4 0,-4 0 0,4-8 0,0 12 0,0-1 0,0 4 0,4 6 0,-3-7 0,6-5 0,-3-1 0,0-5 0,0-8 0,-4 2 0,0-11 0,0 7 0,0-7 0,-3 3 0,-3 0 0,-1-2 0,-6 2 0,3-2 0,0-1 0,1 3 0,3-2 0,-4 3 0,3-1 0,-5 1 0,1 3 0,1 1 0,-3-1 0,5 0 0,-2 5 0,3 1 0,-1 4 0,1-1 0,0-3 0,-1-1 0,2-5 0,-1 0 0,1-3 0,-1 3 0,1-7 0,-1 11 0,1-9 0,2 5 0,-5 0 0,4-5 0,-9 13 0,7-10 0,-7 6 0,3 1 0,0-4 0,-3 8 0,6-8 0,1 4 0,1-8 0,6 2 0,-3-5 0,1 2 0,1 0 0,-2-2 0,3 5 0,0-2 0,0 3 0,0-3 0,0-1 0,0-3 0,0 0 0,0 0 0,3-3 0,-3-7 0,6-7 0,2-8 0,5-15 0,5-3 0,5-6 0,-7 2 0,11-7 0,-7 8 0,1-7 0,0 11 0,-4 5 0,1-2 0,3 2 0,1-5 0,2 0 0,3 3 0,-5 8 0,-4 6 0,-4 5 0,0-3 0,4 1 0,-3-2 0,8-1 0,-8 4 0,9-10 0,-9 11 0,4-5 0,-9 9 0,-1-3 0,-3 7 0,0-1 0,0 4 0,-3 6 0,3 8 0,-1 15 0,3 10 0,2 12 0,-5-6 0,3-2 0,-7-15 0,3 2 0,-4 2 0,0-3 0,0 13 0,0-19 0,0 7 0,0-13 0,-3 4 0,0-9 0,-7 4 0,0-6 0,-3 3 0,-5-3 0,-6 0 0,4 0 0,-7-2 0,9 1 0,2-5 0,0 3 0,9-2 0,-2-1 0,3 4 0,0-2 0,0 3 0,-3 0 0,3 0 0,-9 12 0,8-1 0,-5 11 0,7-10 0,2 4 0,3-3 0,0-1 0,0 0 0,3-5 0,1 1 0,-1-4 0,0-1 0,-5-6 0,-1-1 0,-1-4 0,2-9 0,2-15 0,0 0 0,4-13 0,3 15 0,6-9 0,3 9 0,1-9 0,-1 3 0,-1 5 0,2-7 0,-6 12 0,5-13 0,-1-9 0,-2 14 0,3-12 0,-8 22 0,7-5 0,-7 4 0,7-8 0,-7 7 0,6-4 0,-5 3 0,1 2 0,-3-4 0,1 4 0,-4-3 0,-1 8 0,-3-4 0,0 5 0,0-10 0,-3 7 0,-1 0 0,-2 12 0,0 11 0,-3 3 0,0 12 0,-1 3 0,-5 22 0,5-3 0,0 24 0,5-2 0,5-1 0,0 11 0,0-18 0,0 0 0,10 9 0,7-15 0,4 6 0,3-11 0,-12-26 0,-1 1 0,-8-15 0,0 2 0,-3-3 0,0-1 0,0 1 0,0 0 0,0-1 0,-6 4 0,-11 3 0,-8 3 0,-4 2 0,-10-4 0,2 3 0,1-6 0,-3 3 0,15-5 0,-4 0 0,5 0 0,4-4 0,1 2 0,8-3 0,1 1 0,6 1 0,-2-4 0,1 1 0,-5-5 0,-1-4 0,0 0 0,-9-20 0,6 9 0,-5-21 0,7 14 0,6-3 0,2 5 0,3 0 0,-3 1 0,2-6 0,-6 8 0,7-7 0,-7 8 0,4 4 0,-1-2 0,1 7 0,0-4 0,2 1 0,-2 3 0,6-3 0,9-2 0,1-4 0,12-7 0,-10 7 0,5-4 0,-6 5 0,-2-1 0,-2 5 0,-7 4 0,2 5 0,-1-5 0,5 3 0,1-2 0,4-1 0,8 5 0,-6-1 0,3 6 0,-10 0 0,-3 0 0,0 0 0,0 6 0,3 2 0,14 22 0,-9-8 0,38 37 0,-27-19 0,29 21 0,-29-19 0,3-4 0,-16-11 0,-4-8 0,-1 3 0,-7-8 0,7 4 0,-7-5 0,3-3 0,-3-1 0,0-3 0,0 0 0,0-1 0,-2 1 0,1 0 0,-4-1 0,4 1 0,-1 0 0,2-1 0,0 1 0,0 0 0,0 0 0,0-1 0,2 1 0,2-3 0,1 2 0,4-4 0,1 4 0,8-4 0,-4 2 0,8 0 0,-3-2 0,-1 3 0,4-4 0,-7 0 0,-1 0 0,-5 0 0,-4-3 0,-1-4 0,2-7 0,-6-5 0,4-21 0,-4 1 0,0-15 0,0 0 0,0 10 0,0-3 0,4 7 0,-3-9 0,7 0 0,2-5 0,1 6 0,2 0 0,-4 7 0,0 0 0,-4 7 0,3-6 0,-7 9 0,3-8 0,1-3 0,-4 5 0,7-5 0,-4 14 0,4 0 0,0 3 0,0-8 0,0 9 0,4-4 0,-4 5 0,3 5 0,-4-4 0,0 3 0,0 0 0,1-3 0,-1 8 0,3-1 0,-3 3 0,3-3 0,-3 0 0,4-7 0,1-1 0,0-1 0,0-4 0,-5 5 0,-3 0 0,3 0 0,-6 4 0,2 1 0,0 5 0,-2 0 0,2-1 0,-3 1 0,0-1 0,0 4 0,0 1 0,-3 6 0,3-2 0,-5 4 0,2-4 0,-3 4 0,0-4 0,0 2 0,0-6 0,0 2 0,-6-21 0,4 10 0,-1-16 0,2 12 0,6-1 0,-3 4 0,4 1 0,0 5 0,0 3 0,0-3 0,0 3 0,0 0 0,3 1 0,-2 3 0,1-3 0,1 2 0,-3-5 0,6 2 0,-3 0 0,4-3 0,-2 7 0,2-7 0,-1 3 0,4-3 0,1-5 0,-1 7 0,-2-3 0,-3 9 0,-2-4 0,6 1 0,-1-4 0,1 5 0,-3-2 0,3-1 0,-2 4 0,-1-3 0,-1 3 0,-6 3 0,-8 0 0,-2 3 0,-45 6 0,29-2 0,-63 14 0,24-1-605,4-1 1,-5 2 604,14-3 0,-1 2 0,-18 10 0,2 2 0,19-3 0,5 0 0,3 1 0,2 2 0,-27 28-139,26-11 139,-2 14 0,8-2 0,10-2 0,5-2 0,8-17 0,-6 14 0,8-13 1200,-12 17-1200,13-23 148,-3 6-148,1-7 0,2 5 0,-3-1 0,6-15 0,-1 1 0,2-10 0,-2 11 0,1-4 0,0 1 0,3-5 0,1-5 0,3-3 0,-3-3 0,3 2 0,-3-2 0,0 3 0,3 0 0,-6 3 0,3-3 0,-3 3 0,3-3 0,-3 0 0,3 0 0,0-1 0,0 1 0,1 0 0,1 3 0,-4-3 0,1 7 0,-2 1 0,2 0 0,-3 8 0,2 2 0,1-4 0,-4 12 0,7-2 0,-6 1 0,6 3 0,-5-11 0,1 0 0,1-8 0,-2 2 0,2-11 0,-2 3 0,0-6 0,3 2 0,-2-4 0,2 4 0,-3-2 0,0 3 0,0 3 0,0 1 0,-2 13 0,4-8 0,0 17 0,4-12 0,0 13 0,5 2 0,-1 1 0,5 4 0,5 0 0,-1-4 0,0-5 0,-1-4 0,-4-4 0,4 7 0,-3-1 0,6-1 0,-7-5 0,3-5 0,-7 0 0,1-8 0,-4-1 0,2-4 0,-1 1 0,-1 0 0,1 0 0,-2-1 0,0 1 0,0 0 0,3-1 0,8-2 0,15 0 0,43 3 0,1-5 0,14 2 0,6 0-861,-26-2 0,0-2 861,28 1 0,-3 0 0,9 0 0,-33 0 0,-40-2 0,-18-2 0,-5-1 0,-2-1 0,0 0 1722,0 0-1722,0 1 0,-2-1 0,-2-8 0,0-1 0,-3-13 0,2-7 0,-4-1 0,4-10 0,-4-3 0,8 6 0,-4 1 0,5 14 0,-3 9 0,3-2 0,-3 6 0,3-7 0,0-2 0,-4-5 0,3-5 0,-3 5 0,4-33 0,4 19 0,2-34 0,4 21 0,0 0 0,-1 7 0,1 3 0,-1 4 0,0 1 0,1-12 0,-1 15 0,5-15 0,-5 18 0,8-6 0,-8 16 0,3-7 0,-4 7 0,-3-4 0,-2 5 0,1-3 0,0 7 0,1-13 0,2 9 0,-3-4 0,4-6 0,4 3 0,1-4 0,3 7 0,4 4 0,-3 1 0,2 3 0,0-3 0,11 1 0,4-5 0,8-2 0,-14 3 0,2-1 0,-17 8 0,-1-4 0,-6 4 0,-5-3 0,2-6 0,-3-2 0,-3-4 0,-2 0 0,-8-1 0,-13-14 0,-12-5 0,6 10 0,-12-5 0,22 28 0,-4-5 0,7 7 0,9 9 0,1 1 0,3 6 0,1 0 0,-1 3 0,-3 3 0,-1-2 0,-4 8 0,1-5 0,3 5 0,1-2 0,2 2 0,-3 5 0,0 0 0,-3 13 0,1-11 0,6 11 0,-6-13 0,11 3 0,-8-3 0,5-1 0,-2-3 0,2 3 0,-1-7 0,4 3 0,-4-6 0,5 2 0,-6-4 0,3 4 0,-2-2 0,-1 3 0,-3 0 0,5 0 0,-5 0 0,6-3 0,-3 2 0,3-2 0,-2 1 0,1 1 0,-1-2 0,-2 6 0,2-3 0,-2 4 0,4-5 0,1-4 0,2-15 0,0-13 0,-5-15 0,4-5 0,-3 10 0,4-2 0,0 10 0,0-1 0,0 2 0,4 0 0,0 8 0,0-7 0,2 13 0,1-4 0,1 1 0,4 2 0,1-12 0,1 12 0,1-8 0,5-2 0,-5 9 0,10-14 0,-10 19 0,5-12 0,4 5 0,-10 2 0,9-3 0,-13 12 0,0-3 0,-1 4 0,0 0 0,-2 3 0,5-3 0,-2 2 0,13 0 0,-3 1 0,19 3 0,-3-4 0,6 3 0,-2-4 0,-6 2 0,0 2 0,-9-6 0,-2 6 0,6-2 0,-12 0 0,16 2 0,-15-5 0,5 2 0,5-1 0,-4-1 0,0 2 0,-7 0 0,-3 1 0,-1 3 0,-3 0 0,-1 0 0,4 3 0,-5 0 0,9 7 0,-7-3 0,0 6 0,3-6 0,-3 6 0,9 3 0,0-1 0,12 11 0,0-3 0,26 13 0,-15-15 0,4 1 0,-27-19 0,-10-3 0,-3 0 0,3 0 0,1-6 0,3 2 0,10-10 0,2 1 0,15-5 0,-10 8 0,-3 2 0,-11 8 0,-9 0 0,2 0 0,-3 0 0,7 7 0,2-2 0,4 5 0,-2 0 0,-3-2 0,-4-2 0,2 3 0,-5-5 0,2 3 0,-3-2 0,-1-5 0,4 6 0,-2-5 0,2 4 0,-3-4 0,-1 1 0,1-2 0,-3-2 0,2 1 0,-2-1 0,3 2 0,0 0 0,0 2 0,0 5 0,4 7 0,-2 4 0,8 16 0,-2 3 0,0 4 0,2-5 0,-6-3 0,-3-14 0,-3 4 0,-4-5 0,0-4 0,0 8 0,0-4 0,0 5 0,0-4 0,0 3 0,-3-8 0,2 8 0,-5-3 0,5-4 0,-2 6 0,3-6 0,0 13 0,0-4 0,3 0 0,1-3 0,2-6 0,1-1 0,0-1 0,2-4 0,-2 5 0,6-4 0,-6-1 0,5-2 0,-5 2 0,6-1 0,-6-2 0,-1 0 0,-1-3 0,-4 3 0,2-1 0,0 9 0,-2-3 0,6 10 0,-3-2 0,0 4 0,-1 0 0,0-8 0,-3 2 0,3-11 0,-6 1 0,0-7 0,-15-9 0,1-2 0,-7-4 0,-4-6 0,-4 3 0,-5 0 0,-16-1 0,10 13 0,-6-8 0,9 13 0,11-2 0,1 6 0,9 1 0,1 3 0,5 3 0,3-3 0,-3 5 0,7-5 0,-4 5 0,7-5 0,-3 2 0,5-4 0,-1 1 0,2 0 0,2-1 0,-1 1 0,4 0 0,-4 0 0,4-3 0,-5 2 0,6-2 0,-3 3 0,6 3 0,1 1 0,7 4 0,-2-1 0,2 1 0,-3 0 0,-1-4 0,-3-1 0,-1-2 0,-3-4 0,-3 2 0,2-5 0,-2 3 0,3-3 0,3-3 0,1-1 0,3-3 0,0 4 0,1 0 0,-1 3 0,-3 0 0,3 0 0,-7 0 0,3 2 0,-6 1 0,2 3 0,-4 0 0,5 3 0,-6 1 0,6 3 0,-2 5 0,0 0 0,2 1 0,-5 3 0,5-4 0,-5 1 0,3 3 0,-2-11 0,-1 5 0,4-9 0,-4 6 0,4-7 0,-5 3 0,5-3 0,-4 0 0,5 7 0,-3-6 0,1 7 0,2-5 0,-6 1 0,6 3 0,-2 5 0,4 11 0,0-3 0,1 8 0,-2-16 0,-3 0 0,6 0 0,-9-7 0,9 2 0,-7-7 0,3-1 0,-1-2 0,1 6 0,4-2 0,-4 3 0,7 3 0,-6-7 0,2 7 0,-6 1 0,3 0 0,-5 4 0,2-5 0,0 5 0,-2 0 0,3 5 0,-4-4 0,0 3 0,0-11 0,0 5 0,0 4 0,0-8 0,0 6 0,0-9 0,-3 1 0,2 4 0,-2-1 0,3 0 0,-3 1 0,2 3 0,-2-2 0,3 6 0,0 3 0,0-4 0,0 7 0,0-9 0,0 1 0,0-5 0,0-5 0,0-3 0,0 0 0,0-1 0,0 1 0,0 3 0,-3-2 0,3 5 0,-6-2 0,2 3 0,-3 10 0,0-3 0,-4 4 0,3-3 0,-2-6 0,3 2 0,-3-3 0,-1-1 0,1 5 0,0-7 0,3 10 0,1-14 0,-1 10 0,1-11 0,-1 7 0,1-6 0,-3 5 0,2-2 0,-3 0 0,7-1 0,-2-3 0,1 7 0,-3-2 0,0 7 0,1-9 0,-1 4 0,0 1 0,1 1 0,-2 2 0,5-7 0,0 3 0,3-7 0,0 3 0,0-3 0,2 0 0,1-1 0,3 1 0,0 0 0,-1-1 0,5-2 0,-6 3 0,4-6 0,-7 5 0,4-4 0,-5 4 0,5-4 0,-1 1 0,1-2 0,1 3 0,0-3 0,-1 5 0,1-4 0,0 1 0,3 1 0,-3 1 0,7 2 0,-3-2 0,3 1 0,5 0 0,0 2 0,1-3 0,-2-1 0,-7-3 0,3 0 0,-7-2 0,4 1 0,-5-4 0,1 4 0,0-4 0,3 5 0,1-3 0,7 3 0,2 0 0,4 0 0,0 3 0,-8-2 0,-2 5 0,-10-3 0,2 0 0,-4 2 0,4-4 0,-4 4 0,4-4 0,-5-1 0,6-7 0,-3 1 0,7-7 0,-4 6 0,7 1 0,-7 1 0,7 1 0,-7-2 0,7 2 0,-3-1 0,3 4 0,-3-2 0,2 3 0,-2 0 0,4 0 0,-4 0 0,-1 0 0,-4 0 0,1 0 0,0 0 0,-3-2 0,2-2 0,-4-9 0,4 2 0,-4-11 0,2-2 0,-3 0 0,0-22 0,0-6 0,0-6 0,0 1 0,-5-3 0,0 21 0,-5-11 0,6 26 0,0 10 0,4 5 0,0 3 0,0 0 0,0 1 0,0-1 0,0-3 0,3-1 0,-2-4 0,6-21 0,-2 12 0,0-23 0,3 4 0,-2-2 0,3 1 0,-1 9 0,-1 15 0,0 2 0,-3 7 0,2 1 0,-6 3 0,5 3 0,-4-3 0,2 0 0,-3-4 0,-4-8 0,3 10 0,-2-3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54.946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37914.21875"/>
      <inkml:brushProperty name="anchorY" value="-243639.45313"/>
      <inkml:brushProperty name="scaleFactor" value="0.5"/>
    </inkml:brush>
  </inkml:definitions>
  <inkml:trace contextRef="#ctx0" brushRef="#br0">1 85 24575,'6'-6'0,"0"2"0,0-8 0,-3 5 0,6-3 0,28-16 0,3 25 0,5-18 0,-17 27 0,-22-3 0,-1-4 0,1 2 0,0-1 0,0-1 0,-1 1 0,1-2 0,-3 3 0,2-3 0,8 6 0,-4-6 0,6 3 0,-9-1 0,0-1 0,3 4 0,-2-4 0,2 2 0,-4 0 0,-2 0 0,-3 0 0,-3-1 0,3-2 0,3 0 0,3 0 0,2 0 0,-2 0 0,3 0 0,-2 0 0,2 0 0,-4 0 0,1 3 0,0-2 0,-1 1 0,1-2 0,0 0 0,-1 3 0,5-3 0,-4 5 0,3-4 0,0 2 0,-2-3 0,5 2 0,-5-1 0,5 5 0,-5-5 0,2 2 0,0-3 0,-2 2 0,2-1 0,-4 2 0,4-3 0,1 2 0,0-1 0,-1 2 0,-3-3 0,-3 0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27.669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93968.10938"/>
      <inkml:brushProperty name="anchorY" value="-157608.90625"/>
      <inkml:brushProperty name="scaleFactor" value="0.5"/>
    </inkml:brush>
  </inkml:definitions>
  <inkml:trace contextRef="#ctx0" brushRef="#br0">27 3 24575,'0'9'0,"0"-2"0,-3 9 0,2-5 0,-2 11 0,0-7 0,2 2 0,-2 1 0,0-4 0,2 4 0,-2-5 0,1-3 0,1-1 0,-1-3 0,2-1 0,0 1 0,0 0 0,0-1 0,0 1 0,0 3 0,0-2 0,0 2 0,0-3 0,0-1 0,0 1 0,0 0 0,0-1 0,0 1 0,0 0 0,0-1 0,0 1 0,0 0 0,2-3 0,-1 2 0,4-4 0,-5 4 0,3-2 0,-1 0 0,2 0 0,-1-1 0,2-1 0,-5 4 0,5-5 0,-4 6 0,4-6 0,-2 3 0,1-1 0,1-1 0,-2 4 0,2-4 0,1 1 0,0 1 0,0-3 0,-1 5 0,1-4 0,0 1 0,-1 1 0,1-2 0,0 4 0,-1-5 0,4 3 0,-2-3 0,2 2 0,-3-1 0,-1 4 0,1-4 0,0 1 0,0-2 0,3 0 0,-3 0 0,3 0 0,0 0 0,1 0 0,4-3 0,-4 2 0,-1-4 0,0 1 0,-3 1 0,3-3 0,-3 6 0,0-5 0,-1 4 0,1-4 0,0 4 0,0-4 0,-1 2 0,-2-3 0,2 0 0,-1 1 0,1 1 0,1-1 0,-3 2 0,2-3 0,-2 3 0,1-2 0,1 2 0,-5-3 0,5 0 0,-4 0 0,4 3 0,-4-2 0,4 2 0,-5-3 0,3 0 0,0-3 0,-2 2 0,2-5 0,-3 5 0,0-10 0,0 6 0,0-11 0,0 11 0,0-2 0,0 7 0,0 0 0,0 1 0,0-1 0,0 0 0,0 0 0,0 1 0,0-1 0,0 0 0,0 0 0,0 0 0,0 1 0,-3-4 0,2 3 0,-1-2 0,-1 4 0,3-1 0,-3 2 0,0-3 0,3 1 0,-5 1 0,4-1 0,-4 2 0,2 0 0,-1-2 0,-1 4 0,5-4 0,-5 4 0,1-1 0,1 2 0,1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43.100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10271.29688"/>
      <inkml:brushProperty name="anchorY" value="-190619.79688"/>
      <inkml:brushProperty name="scaleFactor" value="0.5"/>
    </inkml:brush>
  </inkml:definitions>
  <inkml:trace contextRef="#ctx0" brushRef="#br0">1 22 24575,'9'0'0,"5"0"0,0 0 0,8-3 0,-7 2 0,6-2 0,-2-1 0,4 3 0,-5-2 0,4 3 0,-11 0 0,6-3 0,-10 2 0,5-2 0,-2 3 0,3 0 0,1 0 0,-1 0 0,0 0 0,5 0 0,-4 0 0,8 3 0,-8-2 0,43 11 0,6 1 0,-28-7 0,25 6 0,-9-3 0,-46-9 0,-2 3 0,2-3 0,-1 3 0,1-3 0,1 2 0,0-1 0,-1 4 0,41 21 0,-31-14 0,31 17 0,-41-26 0,5 2 0,-4-1 0,7 2 0,-7-2 0,3 1 0,-3-2 0,0 0 0,-1 2 0,1-4 0,0 2 0,-3-3 0,-1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45.470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17968.64063"/>
      <inkml:brushProperty name="anchorY" value="-202115.42188"/>
      <inkml:brushProperty name="scaleFactor" value="0.5"/>
    </inkml:brush>
  </inkml:definitions>
  <inkml:trace contextRef="#ctx0" brushRef="#br0">1 12 24575,'6'3'0,"-1"-2"0,4 1 0,-2-2 0,2 0 0,4 0 0,-2 0 0,7 0 0,-5 0 0,0 0 0,-3 0 0,3 0 0,-7 0 0,4 0 0,-5 0 0,1 0 0,0 0 0,-1 0 0,1 0 0,0 0 0,-1 0 0,1 0 0,0-2 0,-1 1 0,1-2 0,0 3 0,7-2 0,-5 1 0,5-1 0,-7 2 0,-1 0 0,1 0 0,0 0 0,-1 0 0,1 0 0,0-3 0,0 2 0,-1-1 0,1 2 0,3 0 0,-2 0 0,2 0 0,-4 0 0,4 0 0,1 0 0,4 0 0,3 0 0,-2 0 0,2 0 0,-7 0 0,-1 0 0,0 0 0,1 0 0,4 0 0,-1 0 0,-3 0 0,7 0 0,-10 0 0,10 0 0,-10 0 0,5 0 0,-5 0 0,2 0 0,-4 0 0,4 0 0,-2 0 0,2 0 0,-3 0 0,-1 0 0,5 0 0,-4 0 0,7 0 0,-4 0 0,9 0 0,-4 0 0,8 0 0,-11 0 0,3 0 0,-9 0 0,1 0 0,0 0 0,-1 0 0,1 2 0,0-1 0,-1 2 0,1-3 0,0 0 0,-1 0 0,5 0 0,-4 2 0,3-1 0,-3 1 0,0-2 0,-1 0 0,1 3 0,0-3 0,3 3 0,-3-3 0,1 2 0,-5-1 0,-2 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47.474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25677.04688"/>
      <inkml:brushProperty name="anchorY" value="-213527.04688"/>
      <inkml:brushProperty name="scaleFactor" value="0.5"/>
    </inkml:brush>
  </inkml:definitions>
  <inkml:trace contextRef="#ctx0" brushRef="#br0">906 82 24575,'-6'-3'0,"-3"3"0,-5-6 0,-5 2 0,1-1 0,-4-1 0,3 5 0,-4-3 0,0 1 0,-65-7 0,56 2 0,-47-2 0,70 8 0,2 2 0,-6 0 0,3-3 0,0 2 0,-2-2 0,2 3 0,-4-3 0,-42 2 0,32-2 0,-29 1 0,44 1 0,3-2 0,-3 3 0,2 0 0,-2 0 0,3 0 0,1 0 0,-1 0 0,0 0 0,0 0 0,1 0 0,-1 0 0,0 0 0,0 0 0,1 0 0,-1 0 0,0 0 0,0 0 0,0 0 0,1 0 0,-1 0 0,0 0 0,0 0 0,1 0 0,-1 0 0,0 0 0,0 0 0,-3 0 0,2 0 0,-2 0 0,3 0 0,1 0 0,-1 0 0,0 0 0,0 0 0,1 0 0,-5 0 0,4 0 0,-7 0 0,7 0 0,-19 5 0,15-1 0,-11 4 0,15-4 0,0 4 0,3-4 0,0 3 0,3-5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49.842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28506"/>
      <inkml:brushProperty name="anchorY" value="-222230.23438"/>
      <inkml:brushProperty name="scaleFactor" value="0.5"/>
    </inkml:brush>
  </inkml:definitions>
  <inkml:trace contextRef="#ctx0" brushRef="#br0">1025 72 24575,'-3'3'0,"0"-1"0,-3 1 0,0-2 0,1 1 0,1 1 0,-1-3 0,2 3 0,-3-3 0,0 0 0,1 0 0,-1 0 0,-3 0 0,2 0 0,-2 0 0,0 0 0,2 0 0,-5 0 0,5 0 0,-6 0 0,7 0 0,-60-9 0,46 7 0,-42-6 0,57 8 0,1-3 0,-4 2 0,4-1 0,-5-1 0,-1 3 0,4-3 0,-3 3 0,-37-5 0,31 4 0,-30-4 0,39 5 0,0-3 0,0 2 0,-3-1 0,3 2 0,-4 0 0,1-3 0,3 2 0,-3-2 0,3 3 0,-3-3 0,-1 2 0,-4-2 0,1 3 0,-1-3 0,1 2 0,-1-5 0,4 6 0,-2-3 0,5 3 0,-2 0 0,3 0 0,1 0 0,-1 0 0,-3 0 0,-1 0 0,-4-3 0,4 2 0,-2-2 0,5 3 0,-2 0 0,3 0 0,0 0 0,0 0 0,1 0 0,-1 0 0,0 0 0,0 0 0,1 0 0,-5-3 0,4 2 0,-3-2 0,-1 3 0,4 0 0,-3 0 0,3 0 0,0 0 0,0 0 0,1 0 0,-1 0 0,0 0 0,0 0 0,0 0 0,1 0 0,-1 0 0,0 0 0,0 0 0,1 0 0,-1 0 0,0 0 0,0 0 0,0 0 0,1 0 0,1 3 0,-1-3 0,2 3 0,-3-3 0,1 0 0,1 2 0,-1-1 0,2 2 0,-3-3 0,0 0 0,3 2 0,-2-1 0,2 1 0,0 1 0,-2-3 0,4 6 0,-4-6 0,4 5 0,-4-4 0,4 4 0,-4-4 0,5 4 0,-5-5 0,4 5 0,-2-2 0,3 1 0,0-2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09.291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39668.94141"/>
      <inkml:brushProperty name="anchorY" value="-54876.33203"/>
      <inkml:brushProperty name="scaleFactor" value="0.5"/>
    </inkml:brush>
  </inkml:definitions>
  <inkml:trace contextRef="#ctx0" brushRef="#br0">1 162 24575,'6'-10'0,"-1"0"0,8-1 0,-6-2 0,6 5 0,-6-1 0,6 2 0,-6 1 0,6-1 0,-3-2 0,4 1 0,0-2 0,-1 3 0,1 3 0,-4-2 0,3 6 0,2-10 0,-4 8 0,11-5 0,-6 4 0,19-3 0,2 2 0,6-1 0,-1 5 0,-7 0 0,-5 0 0,-1 0 0,-13 0 0,-3 0 0,-7 0 0,0 0 0,3 0 0,6 0 0,0 0 0,7 0 0,-7 0 0,8 4 0,-8 0 0,3 0 0,-5 2 0,1-5 0,-4 2 0,3 0 0,-2 1 0,-1 0 0,-1 1 0,-3-4 0,-3 4 0,3-4 0,-3 1 0,0 1 0,2-2 0,-1 1 0,2 1 0,-1-2 0,-1 4 0,1-2 0,2 3 0,3 1 0,3 2 0,-3-2 0,-4 1 0,-1-2 0,-2-3 0,3 3 0,-3-3 0,2 0 0,-4 2 0,4-4 0,-4 4 0,4-4 0,-4 4 0,4-4 0,-4 4 0,4-4 0,-4 4 0,4-4 0,-2 1 0,0-2 0,0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6:44:52.435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834 134 24575,'-5'-3'0,"-3"-2"0,4 3 0,-4-3 0,5 3 0,-2-1 0,1 2 0,0-2 0,0 1 0,1 0 0,0 0 0,1-1 0,0 3 0,0-2 0,-1 1 0,0-1 0,0 1 0,1-1 0,-1 0 0,0 1 0,0-2 0,0 3 0,0-3 0,0 3 0,0-3 0,0 3 0,1-1 0,-1-1 0,0 2 0,0-3 0,0 3 0,0-1 0,2 0 0,-2 0 0,1-1 0,-1 1 0,1-1 0,-1 1 0,0-1 0,0 2 0,0-2 0,0 1 0,0 1 0,0-3 0,1 3 0,-1-3 0,0 3 0,0-1 0,0-1 0,0 2 0,0-1 0,2-1 0,-2 2 0,1-1 0,0 1 0,-1 0 0,1-1 0,-1 0 0,2 0 0,-2 1 0,0-1 0,0 0 0,0 0 0,0 1 0,2-1 0,-3 0 0,2 0 0,-3 1 0,2 0 0,-2 0 0,2 0 0,0-1 0,0 1 0,2-2 0,-2 2 0,0 0 0,-2 0 0,2-1 0,-2 1 0,3-2 0,-1 2 0,-2 0 0,2 0 0,-2-1 0,2 1 0,0-1 0,1 1 0,-1 0 0,0 0 0,0 0 0,0 0 0,0-2 0,0 2 0,0-1 0,-1 1 0,-1 0 0,0 0 0,0 0 0,1 0 0,0 0 0,0-2 0,1 2 0,0-1 0,0 1 0,0 0 0,0 0 0,0 0 0,0 0 0,-1 0 0,1 0 0,-2 0 0,0 0 0,2-2 0,-2 2 0,3-1 0,-3 1 0,2 0 0,-2 0 0,2 0 0,0 0 0,0 0 0,1 0 0,-1 0 0,0 0 0,-2 0 0,0 0 0,-2 0 0,2-1 0,1 0 0,1 0 0,0 1 0,0 0 0,0 0 0,0 0 0,-1 0 0,1-1 0,-4 0 0,4 0 0,-2 1 0,2 0 0,1 0 0,-1 0 0,0 0 0,0 0 0,0-1 0,-2 0 0,0 0 0,0 1 0,1 0 0,1 0 0,-2 0 0,2 0 0,-2 0 0,3 0 0,-1 0 0,0 0 0,-2-1 0,2 0 0,-2 0 0,2 1 0,1 0 0,-1 0 0,0 0 0,1-1 0,0 0 0,0 0 0,-1 1 0,0 0 0,0 0 0,0 0 0,-1 0 0,1 0 0,-4 0 0,2 0 0,-1 0 0,1 0 0,0 0 0,2 0 0,0 0 0,0 0 0,0 0 0,0 0 0,1 0 0,-1 0 0,0 0 0,0 0 0,-2 0 0,2 0 0,-2 0 0,3 0 0,-1 0 0,0 0 0,-2 0 0,2 0 0,-3 0 0,2 0 0,0 0 0,1 0 0,0 0 0,0 0 0,0 0 0,-1 0 0,0 0 0,0 0 0,1 0 0,0 0 0,0 0 0,0 0 0,0 0 0,0 0 0,0 0 0,-1 0 0,1 0 0,-4-2 0,0 2 0,0-1 0,-2 1 0,4 0 0,1 0 0,1 0 0,0 0 0,0 0 0,0 0 0,0 0 0,0 0 0,0 0 0,0 0 0,1 0 0,-1 0 0,0 0 0,0 0 0,0 0 0,0 0 0,0 0 0,0 0 0,0 0 0,1 0 0,-1 0 0,0 0 0,0 0 0,1-2 0,0 2 0,0-1 0,-1 1 0,0 1 0,2-1 0,-1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11.730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47199.40234"/>
      <inkml:brushProperty name="anchorY" value="-66813.73438"/>
      <inkml:brushProperty name="scaleFactor" value="0.5"/>
    </inkml:brush>
  </inkml:definitions>
  <inkml:trace contextRef="#ctx0" brushRef="#br0">6 0 24575,'0'33'0,"0"-5"0,0-19 0,0-2 0,0 2 0,0 1 0,0-4 0,-2 4 0,1-4 0,-2 0 0,3-1 0,0 1 0,0 0 0,0 0 0,0 0 0,0 0 0,3-3 0,-2 2 0,4-1 0,-4 1 0,4-1 0,-2 1 0,3-4 0,-3 4 0,2-5 0,-1 3 0,-1 0 0,2-3 0,-2 3 0,1 0 0,1-3 0,-2 3 0,0-1 0,3-1 0,-3 2 0,3-3 0,-3-3 0,2 2 0,-4-4 0,4 2 0,-4-3 0,4 2 0,-4-1 0,4 5 0,-4-6 0,1 3 0,1 0 0,-3-3 0,6 6 0,-3-6 0,0 3 0,2 0 0,-4-3 0,4 6 0,-4-6 0,2 3 0,-3-3 0,0 0 0,0 0 0,0 0 0,0 0 0,0 0 0,0 0 0,-3 3 0,2-2 0,-1 2 0,-1-3 0,2 0 0,-4 2 0,4 2 0,-1 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12.762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54375.4375"/>
      <inkml:brushProperty name="anchorY" value="-78672.32813"/>
      <inkml:brushProperty name="scaleFactor" value="0.5"/>
    </inkml:brush>
  </inkml:definitions>
  <inkml:trace contextRef="#ctx0" brushRef="#br0">0 1 24575,'48'27'0,"0"0"0,29 14 0,-71-35 0,0-3 0,0 0 0,-3 0 0,-1-3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14.857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61243.89844"/>
      <inkml:brushProperty name="anchorY" value="-90772.70313"/>
      <inkml:brushProperty name="scaleFactor" value="0.5"/>
    </inkml:brush>
  </inkml:definitions>
  <inkml:trace contextRef="#ctx0" brushRef="#br0">0 34 24575,'16'10'0,"-3"-5"0,-7-2 0,-2 0 0,1 0 0,-2 0 0,3 2 0,0-4 0,0 4 0,0-4 0,-1 4 0,1-4 0,0 4 0,0-4 0,0 4 0,0-4 0,3 1 0,-2 1 0,2-3 0,-5 6 0,1-6 0,-2 5 0,3-4 0,0 2 0,0-1 0,0-1 0,-1 4 0,23 5 0,-13-5 0,14 7 0,-17-12 0,-5 3 0,3 0 0,-1-3 0,-2 5 0,6-1 0,-3 0 0,0-1 0,3 0 0,90 0 0,-25-29 0,-19 24 0,-5-3 0,-2-28 0,-47 29 0,1-1 0,0 2 0,0 0 0,0-3 0,0 6 0,0-6 0,0 3 0,-1 0 0,1-3 0,0 3 0,0-3 0,0 0 0,0 0 0,0 3 0,0-2 0,-1 1 0,1 1 0,-2-2 0,1 4 0,-2-4 0,3 1 0,0 1 0,0 0 0,-3 1 0,0-1 0,-3-1 0,0 2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17.329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68802.25"/>
      <inkml:brushProperty name="anchorY" value="-102781.26563"/>
      <inkml:brushProperty name="scaleFactor" value="0.5"/>
    </inkml:brush>
  </inkml:definitions>
  <inkml:trace contextRef="#ctx0" brushRef="#br0">75 18 24575,'-32'30'0,"4"-4"0,28-20 0,-5 0 0,4 0 0,-2-1 0,1 1 0,1 0 0,-2 0 0,3 0 0,0 0 0,0 39 0,0-30 0,3 30 0,-2-39 0,1 0 0,1-2 0,-3 1 0,6-2 0,-6 3 0,5-3 0,-4 2 0,4-4 0,-4 4 0,4-2 0,-2 1 0,1 1 0,1-2 0,-2 0 0,3 3 0,-3-3 0,3 0 0,-3 2 0,3-4 0,-3 4 0,2-4 0,-2 4 0,3-4 0,0 1 0,0 1 0,0-2 0,0 1 0,0-2 0,-3 3 0,2-2 0,-2 1 0,3-2 0,0 0 0,0 0 0,0 0 0,0 0 0,-3 3 0,2-3 0,-1 3 0,1-3 0,1 0 0,0 0 0,0 0 0,0 0 0,0 0 0,0 0 0,0 0 0,-1 0 0,1 0 0,0 0 0,0 0 0,0 0 0,0 0 0,0 0 0,0 0 0,-1 0 0,1-3 0,0 3 0,0-6 0,0 6 0,-3-5 0,2 1 0,-4-2 0,4 3 0,-1-2 0,-1 1 0,2-2 0,-4 0 0,1 0 0,1 3 0,-2-6 0,4 8 0,-5-8 0,6 6 0,-6-3 0,5 0 0,-4 0 0,2 0 0,-1 0 0,-1 0 0,2 0 0,-1 0 0,-1 0 0,1 0 0,1 0 0,-2 0 0,1 0 0,-2 0 0,0 0 0,3-3 0,-2 2 0,2-2 0,-3 3 0,0 0 0,3 2 0,-2-1 0,1 2 0,-2-3 0,0 0 0,0 0 0,0 0 0,0 0 0,0 0 0,0 0 0,0 0 0,0 0 0,0 0 0,0 0 0,0 0 0,0 0 0,0 0 0,0 0 0,0 0 0,0 1 0,-5-7 0,3 8 0,-3-4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19.767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76084.25781"/>
      <inkml:brushProperty name="anchorY" value="-114582.92969"/>
      <inkml:brushProperty name="scaleFactor" value="0.5"/>
    </inkml:brush>
  </inkml:definitions>
  <inkml:trace contextRef="#ctx0" brushRef="#br0">0 124 24575,'17'-7'0,"-2"-1"0,-1 3 0,-7-1 0,11-1 0,-8 0 0,8 0 0,-3 0 0,7 3 0,-2-3 0,3 3 0,-4-1 0,62-9 0,-47 11 0,48-8 0,-58 8 0,-1 2 0,-4-3 0,0 1 0,-9 2 0,3-2 0,-3 3 0,4 0 0,-4 0 0,3-3 0,-3 2 0,4-2 0,0 3 0,4 0 0,6 0 0,1 0 0,0 0 0,-7 0 0,-5 0 0,1 0 0,10 4 0,-4-3 0,4 3 0,-5-1 0,-6-2 0,-2 2 0,-2-3 0,-6 3 0,2-3 0,-1 3 0,2-3 0,-1 2 0,5-1 0,0 5 0,4-2 0,-4-1 0,-1 0 0,-3-3 0,0 3 0,0-2 0,0 1 0,-3 1 0,2-2 0,-1 1 0,-1 1 0,2-3 0,-2 3 0,1 0 0,1-3 0,-2 3 0,0 0 0,3-3 0,-3 5 0,3-4 0,0 4 0,0-4 0,-1 4 0,1-4 0,0 4 0,0-2 0,0 3 0,0 0 0,0-3 0,-3 0 0,0-3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21.186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82373.42188"/>
      <inkml:brushProperty name="anchorY" value="-126420.46094"/>
      <inkml:brushProperty name="scaleFactor" value="0.5"/>
    </inkml:brush>
  </inkml:definitions>
  <inkml:trace contextRef="#ctx0" brushRef="#br0">772 0 24575,'-72'59'0,"0"1"0,30-30 0,-17 2 0,-24 9 0,-1-2 0,23-15 0,13-18 0,-30 0 0,11-2 0,57-5 0,4-2 0,0 3 0,0 0 0,0 0 0,0 0 0,-23-10 0,19 7 0,-16-7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22.711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85369.25781"/>
      <inkml:brushProperty name="anchorY" value="-136005.71875"/>
      <inkml:brushProperty name="scaleFactor" value="0.5"/>
    </inkml:brush>
  </inkml:definitions>
  <inkml:trace contextRef="#ctx0" brushRef="#br0">0 1 24575,'74'41'0,"-1"0"0,1 1 0,31 17 0,-33-18 0,-66-38 0,-3 2 0,2-4 0,-2 4 0,1-2 0,1 3 0,-4-3 0,1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23.916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91048.3125"/>
      <inkml:brushProperty name="anchorY" value="-148141.96875"/>
      <inkml:brushProperty name="scaleFactor" value="0.5"/>
    </inkml:brush>
  </inkml:definitions>
  <inkml:trace contextRef="#ctx0" brushRef="#br0">191 152 24575,'-72'-47'0,"13"11"0,56 31 0,-2 4 0,4-4 0,-4 4 0,4-4 0,-4 2 0,2-3 0,-3 0 0,0 2 0,0-1 0,-3-6 0,5 6 0,-1-6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39.442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99906.67969"/>
      <inkml:brushProperty name="anchorY" value="-169370.5625"/>
      <inkml:brushProperty name="scaleFactor" value="0.5"/>
    </inkml:brush>
  </inkml:definitions>
  <inkml:trace contextRef="#ctx0" brushRef="#br0">12 32 24575,'0'6'0,"-3"0"0,3 0 0,-3 0 0,3 3 0,-2-2 0,1 2 0,-2-3 0,3 0 0,0 0 0,0 0 0,0-1 0,0 1 0,0 0 0,3-3 0,-3 3 0,6-6 0,-3 3 0,0 0 0,2-3 0,-1 3 0,2-3 0,-3 2 0,2-1 0,-4-1 0,1-3 0,-2-3 0,0-4 0,0 3 0,0-2 0,0 3 0,0 0 0,0 0 0,0 0 0,0 0 0,0 0 0,0 0 0,0 0 0,3 0 0,-2 0 0,1 0 0,-2 1 0,3 1 0,-3-1 0,3 2 0,0-1 0,-3-1 0,3 2 0,0-3 0,0 2 0,3 2 0,-3 4 0,2-1 0,-2 4 0,1-1 0,1-1 0,-4 2 0,1-2 0,1 1 0,-3 1 0,3-2 0,-3 3 0,0 0 0,3-3 0,-3 2 0,3-1 0,-3 1 0,0 1 0,0 0 0,0 0 0,3-3 0,-3 2 0,3-1 0,-3 2 0,0 0 0,0-1 0,0 1 0,0 0 0,2-3 0,-1 3 0,2-3 0,-3 3 0,0 0 0,0-1 0,0 1 0,0 0 0,0 0 0,-3-3 0,2 3 0,-4-6 0,4 5 0,-4-4 0,4 4 0,-4-4 0,5 4 0,-6-4 0,6 4 0,-6-4 0,3 1 0,-3-2 0,0 0 0,0 0 0,0 0 0,3-2 0,-2 1 0,1-4 0,-2 4 0,3-4 0,-2 4 0,4-4 0,-4 4 0,4-4 0,-2 2 0,3-3 0,0 0 0,0 0 0,0 0 0,0-4 0,0 0 0,3 0 0,-2 3 0,1 4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41.483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05677.0625"/>
      <inkml:brushProperty name="anchorY" value="-181243.21875"/>
      <inkml:brushProperty name="scaleFactor" value="0.5"/>
    </inkml:brush>
  </inkml:definitions>
  <inkml:trace contextRef="#ctx0" brushRef="#br0">6 4 24575,'10'7'0,"-2"-2"0,-8-11 0,0 0 0,-3 2 0,3 4 0,-3 4 0,3 1 0,-3-1 0,3 1 0,-5-4 0,1 1 0,1-2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6:45:24.864"/>
    </inkml:context>
    <inkml:brush xml:id="br0">
      <inkml:brushProperty name="width" value="0.12347" units="cm"/>
      <inkml:brushProperty name="height" value="0.12347" units="cm"/>
    </inkml:brush>
  </inkml:definitions>
  <inkml:trace contextRef="#ctx0" brushRef="#br0">2123 1 24575,'-4'0'0,"-2"0"0,1 0 0,0 0 0,-1 0 0,2 0 0,-2 0 0,3 0 0,-3 0 0,2 0 0,-2 0 0,1 0 0,0 0 0,0 0 0,1 0 0,-1 0 0,0 0 0,-4 0 0,5 0 0,-2 0 0,3 0 0,0 0 0,0 0 0,0 0 0,0 0 0,0 0 0,1 0 0,0 1 0,-1-1 0,0 2 0,0-2 0,-2 0 0,2 0 0,0 0 0,1 0 0,-1 1 0,-2-1 0,2 1 0,-2-1 0,2 0 0,0 0 0,1 0 0,-1 0 0,0 2 0,0-2 0,-2 1 0,0-1 0,-1 0 0,-1 2 0,0-2 0,2 2 0,1-2 0,1 1 0,0-1 0,-2 2 0,2-2 0,-2 0 0,2 0 0,0 0 0,-1 1 0,1-1 0,-2 2 0,0-2 0,2 0 0,-3 0 0,1 0 0,0 1 0,-1-1 0,1 2 0,-2-2 0,0 1 0,0 0 0,-1 0 0,0 1 0,-1-2 0,3 1 0,-1-1 0,2 0 0,-1 0 0,2 2 0,-4-2 0,4 1 0,-4 1 0,5-2 0,-2 2 0,-2-2 0,3 1 0,-4-1 0,3 1 0,0-1 0,-1 2 0,1-2 0,0 3 0,0-3 0,2 2 0,-1-2 0,0 0 0,0 0 0,1 0 0,1 1 0,0-1 0,0 1 0,-1-1 0,0 2 0,0-2 0,1 1 0,-1-1 0,-2 2 0,0 0 0,-4 1 0,2-1 0,-2 0 0,4-1 0,1-1 0,1 2 0,0-1 0,0-1 0,0 3 0,0-3 0,0 3 0,0-3 0,0 1 0,1 0 0,-1 0 0,0 0 0,1 0 0,0 0 0,0 0 0,-1-1 0,0 1 0,0-1 0,-3 3 0,0-2 0,-3 2 0,3-3 0,-3 3 0,2-2 0,-2 2 0,2-3 0,2 3 0,-1-1 0,2 0 0,0-1 0,1-1 0,0 0 0,1 1 0,0 0 0,0 0 0,-1-1 0,2 1 0,-2-1 0,2 2 0,-2-1 0,0-1 0,0 2 0,1-1 0,0-1 0,0 1 0,-1 1 0,0-2 0,-1 3 0,-1-1 0,-2-1 0,-2 3 0,2-4 0,-2 3 0,-2-1 0,3 0 0,-3 2 0,4-4 0,2 3 0,0-3 0,2 2 0,1-2 0,0 1 0,-1-1 0,2 1 0,-4 1 0,2-2 0,-2 3 0,2-3 0,-1 3 0,0-3 0,0 3 0,-1-3 0,2 3 0,-2-3 0,3 3 0,-1-3 0,0 3 0,0-3 0,0 1 0,0 1 0,0-2 0,0 2 0,0-1 0,-1 1 0,1-1 0,0 1 0,1-2 0,1 3 0,-1-3 0,-2 3 0,1-3 0,-5 4 0,2-3 0,-1 3 0,2-2 0,1 0 0,1 0 0,-4 0 0,4 0 0,-3-1 0,1 1 0,0-1 0,-2 2 0,4-3 0,0 3 0,0-3 0,2 1 0,-2 1 0,0-2 0,-2 3 0,2-3 0,-3 3 0,2-3 0,0 2 0,1-1 0,0-1 0,0 2 0,0-1 0,0-1 0,-1 3 0,0-3 0,0 2 0,2-1 0,0-1 0,0 2 0,-1-1 0,0-1 0,-1 3 0,0-3 0,-2 3 0,1-1 0,0 0 0,-1 1 0,1-1 0,0 0 0,0-1 0,2 1 0,0-2 0,0 1 0,1 0 0,-1 1 0,0 0 0,0 0 0,0-2 0,0 3 0,-1-1 0,0-1 0,0 2 0,1-1 0,0 0 0,0 0 0,0-1 0,2 1 0,-2-2 0,1 2 0,-1-1 0,2 1 0,-2 0 0,2-1 0,-2 1 0,0-1 0,0-1 0,1 3 0,0-2 0,0 1 0,-1 1 0,0-3 0,1 2 0,-1-1 0,1 1 0,-2 0 0,2 0 0,-3 0 0,2 0 0,-1 1 0,-1 0 0,-2 1 0,2-1 0,-1 0 0,2-1 0,0 0 0,1-1 0,1 1 0,0-2 0,-2 5 0,1-5 0,-3 5 0,3-4 0,-4 3 0,4-3 0,-2 2 0,3-1 0,-1-1 0,1 2 0,-1-3 0,2 1 0,-1 1 0,0-2 0,1 3 0,-1-2 0,0 1 0,1 0 0,-2-1 0,1 1 0,0-2 0,-1 3 0,0-1 0,0-1 0,1 2 0,0-3 0,1 2 0,-1-1 0,0 1 0,-1 0 0,0-1 0,2 2 0,-2-3 0,3 3 0,-3-3 0,3 3 0,-3-2 0,2 2 0,-2-1 0,0 0 0,0 0 0,2 1 0,-2-2 0,3 2 0,-3-3 0,2 3 0,-1-2 0,-1 1 0,2-1 0,-1 0 0,0 0 0,1 1 0,-1 0 0,0 1 0,-1-2 0,0 3 0,0-2 0,0 2 0,0-2 0,2 0 0,-2-1 0,1 2 0,0-2 0,-3 3 0,2-2 0,-2 2 0,2 0 0,0-1 0,-2 2 0,2 0 0,-2-2 0,2 2 0,-2-1 0,3 0 0,-2 0 0,2-1 0,-1 1 0,0 0 0,0 0 0,0-1 0,1-1 0,-1 0 0,1 0 0,-1 1 0,2 0 0,-2-2 0,0 2 0,1-2 0,0 1 0,0 0 0,-1 0 0,1 1 0,-1 0 0,1-1 0,-1 1 0,2 0 0,-2 0 0,1 0 0,0-2 0,1 2 0,-1-3 0,2 3 0,-3-2 0,1 1 0,1 1 0,-2-3 0,3 2 0,-3 0 0,2 0 0,-2 0 0,0 0 0,1 0 0,0 1 0,0-1 0,1 0 0,-2 0 0,1 1 0,0 0 0,-1 0 0,0-1 0,0 1 0,0 0 0,0 0 0,0 1 0,0 0 0,0 0 0,-2-1 0,2 0 0,-2 0 0,3 0 0,0 0 0,-1-1 0,3 0 0,-2 0 0,1 1 0,-1-2 0,0 0 0,0 1 0,0-1 0,0 2 0,-1 0 0,1 0 0,0 0 0,-1-1 0,0 3 0,1-2 0,-2 2 0,2-1 0,-1 0 0,0 0 0,0-1 0,0 2 0,0-3 0,1 2 0,0-3 0,1 2 0,0-2 0,0-1 0,0 0 0,-1 1 0,1 1 0,-1 0 0,2 1 0,-3 0 0,1-1 0,-1 3 0,0-2 0,0 4 0,0-3 0,-2 2 0,1 0 0,-2-1 0,2 0 0,0 0 0,1-2 0,0-1 0,1 1 0,0 0 0,0 0 0,-1 0 0,1 0 0,-1-1 0,1 1 0,-1-1 0,3 0 0,-2-1 0,1 1 0,-1 0 0,0 1 0,-1 0 0,0-1 0,0 1 0,1 0 0,-1 0 0,0 0 0,0 0 0,1-1 0,0 0 0,0 2 0,0-2 0,-1 3 0,2-2 0,-2-1 0,0 1 0,0 0 0,0 2 0,0-2 0,0 2 0,0-3 0,0 3 0,-2 0 0,2 2 0,-2-2 0,2-1 0,0-1 0,1 0 0,0 0 0,0-1 0,1 1 0,-2 0 0,3 0 0,-3 0 0,3 0 0,-3 0 0,2-1 0,-1 1 0,-1 2 0,3-2 0,-3 0 0,3 0 0,-3-2 0,2 2 0,-1 0 0,1 0 0,-1-1 0,2 0 0,-1 0 0,0 1 0,0-1 0,-1 1 0,0 0 0,-1 0 0,2 0 0,-2 0 0,3-1 0,-3 1 0,1 2 0,-1-2 0,0 3 0,0-2 0,1 2 0,0-3 0,1 2 0,-1-2 0,2-1 0,-3 0 0,3 1 0,-2-2 0,1 1 0,1 0 0,-3 0 0,3 1 0,-3-1 0,1 3 0,0-2 0,0 2 0,-1-2 0,3 0 0,-3-1 0,3 1 0,-3 0 0,2 2 0,-2-2 0,-1 3 0,3-3 0,-2 2 0,1-1 0,0 0 0,0 0 0,1-1 0,-1 0 0,1 0 0,-1 0 0,2 0 0,-3-1 0,1 3 0,0-2 0,1 2 0,0-2 0,0-1 0,-1 1 0,1 0 0,-1 0 0,2 0 0,-2 0 0,1 1 0,0-1 0,0 2 0,0-2 0,0 1 0,-1 0 0,1 0 0,-1 1 0,1-2 0,-2 2 0,3-3 0,-1 3 0,0-2 0,0 2 0,-1-2 0,1 1 0,0-1 0,0 2 0,1-2 0,-3 1 0,2 0 0,-1 0 0,1-1 0,-1 0 0,1 0 0,0 0 0,0 1 0,-1-2 0,0 4 0,0-4 0,1 3 0,-1-3 0,1 1 0,-1 0 0,1 0 0,-1 2 0,1-2 0,-2 1 0,2-1 0,-1 0 0,0 0 0,1 0 0,-1 0 0,0-1 0,1 1 0,-2 0 0,3 0 0,-2 0 0,1-2 0,1 2 0,-1-1 0,-1 0 0,1 1 0,-1 0 0,0 0 0,1 1 0,-1 0 0,1 0 0,-1-1 0,1 0 0,-1 0 0,2 0 0,-2 0 0,2-1 0,-1 1 0,1 0 0,-2 0 0,2 0 0,-1 0 0,1-1 0,-2 1 0,2 0 0,-1 0 0,1 0 0,-1 0 0,-1 0 0,2-1 0,-1 1 0,-1 0 0,2 0 0,-1 0 0,0 0 0,0-1 0,0 1 0,0 0 0,0 0 0,0 0 0,0 0 0,0 1 0,0 0 0,0 0 0,1 1 0,-3-2 0,3 1 0,-2 1 0,1-2 0,1 2 0,-3-1 0,3 0 0,-3-1 0,3-1 0,-3 0 0,3 1 0,-2 0 0,1 0 0,1-1 0,-3 0 0,3 0 0,-3-1 0,2-1 0,-1-2 0,1 4 0,1-1 0,-1 5 0,-1-3 0,0-1 0,0 1 0,1 0 0,0 0 0,0-2 0,1 2 0,-2-1 0,2 0 0,-1 1 0,1 0 0,-2 0 0,2 0 0,-1 0 0,1 0 0,-3 1 0,3-1 0,-2 4 0,1-4 0,0 1 0,0-1 0,1 0 0,0 0 0,0 0 0,-1-2 0,1 2 0,-2-2 0,2 2 0,-1 0 0,1 0 0,-2 2 0,2-2 0,-1 3 0,1-3 0,-2 2 0,2-2 0,-1 0 0,0-1 0,0 1 0,1 2 0,0-2 0,-1 2 0,1-1 0,-3 1 0,2 0 0,-2 1 0,3-1 0,-3 4 0,2-3 0,-2 2 0,3-1 0,-3 0 0,1 0 0,0 0 0,0-4 0,1 1 0,-1-1 0,2 0 0,-3 0 0,1 0 0,1 0 0,-2-1 0,3 1 0,-3-1 0,3 0 0,-1 0 0,1 1 0,-2-2 0,2 2 0,-1-1 0,0 0 0,0 1 0,-1 0 0,1 0 0,0 0 0,0 0 0,0-1 0,0 1 0,1 0 0,0 0 0,0 0 0,0 0 0,0 1 0,0 0 0,0 0 0,0 1 0,0-2 0,0 1 0,0 1 0,0-2 0,0 4 0,0-4 0,0 3 0,0-3 0,0 2 0,0-2 0,0 0 0,0-1 0,0 1 0,0 0 0,0 0 0,0 0 0,0 0 0,0-1 0,0 1 0,0 0 0,0 2 0,1-2 0,0 3 0,0-3 0,0 2 0,0 0 0,0-2 0,-1 3 0,0-1 0,0 0 0,0 0 0,0-3 0,0 1 0,0 0 0,0 0 0,0 0 0,0 0 0,0-1 0,0 1 0,1 0 0,-1 0 0,2 0 0,-2 0 0,0 0 0,0-1 0,0 3 0,0-2 0,0 3 0,0-2 0,0 2 0,0-1 0,0 0 0,0 1 0,0-3 0,0 2 0,0-2 0,0 1 0,0 1 0,0 0 0,0 4 0,0-4 0,-2 4 0,2-2 0,-2-1 0,1 1 0,0 0 0,0-2 0,1-1 0,0-1 0,0 0 0,0 0 0,0 0 0,0-1 0,0 1 0,0 0 0,0 0 0,0 0 0,0 0 0,0-1 0,0 3 0,0 0 0,0 2 0,1-1 0,0 1 0,0-2 0,-1 1 0,0-1 0,0 0 0,0 0 0,0-1 0,2 0 0,-2 0 0,1-1 0,-1 0 0,1 0 0,0-1 0,0 1 0,-1 0 0,1 2 0,0-2 0,0 1 0,-1-1 0,0 0 0,0 0 0,2 4 0,-2-4 0,2 6 0,-2-6 0,0 3 0,1-2 0,0 0 0,0 1 0,-1-2 0,0 2 0,0-3 0,0 1 0,0 0 0,0 0 0,0 0 0,0 0 0,1-1 0,0 1 0,0 0 0,-1 0 0,0 0 0,0 1 0,1 0 0,-1 2 0,2-1 0,-1 2 0,0-1 0,0-1 0,-1 0 0,0-2 0,0-1 0,0 1 0,0 0 0,0 0 0,1 0 0,0 0 0,0 0 0,-1-1 0,0 1 0,1 0 0,-1 0 0,2 1 0,-2 1 0,0 2 0,0-2 0,0 1 0,0-1 0,0 0 0,0 1 0,0-1 0,0 2 0,0 0 0,0 2 0,0-4 0,0 2 0,0-4 0,0-1 0,0 1 0,1-1 0,-1 0 0,3-1 0,-3 1 0,1 0 0,-1 1 0,0 0 0,2-1 0,-2 1 0,1 0 0,1 2 0,-2-2 0,2 1 0,-1-1 0,-1 0 0,1 0 0,-1 0 0,0 0 0,2-1 0,-2 1 0,3 2 0,-3-2 0,2 2 0,-1-1 0,-1 0 0,2 0 0,-1-1 0,0 0 0,0 0 0,-1-1 0,0 1 0,1 0 0,-1 0 0,2 2 0,-2-2 0,0 1 0,1-2 0,-1 0 0,1 0 0,-1 1 0,2 0 0,-2 0 0,1-1 0,1 0 0,-2 1 0,1-2 0,-1 2 0,2 2 0,-2-2 0,3 3 0,-3-3 0,2 4 0,-2-4 0,0 3 0,1-3 0,-1 4 0,2-2 0,-2 3 0,0 0 0,0 0 0,0-3 0,1 4 0,0-6 0,0 4 0,-1-4 0,2 0 0,-2 0 0,3-2 0,-3 2 0,1-2 0,-1 2 0,1 0 0,0 0 0,1 0 0,-1 0 0,0-1 0,0 3 0,0-2 0,0 2 0,0-2 0,0-1 0,1 1 0,-1 0 0,1 0 0,-2 0 0,2 0 0,-1 0 0,-1-1 0,2 1 0,-1 0 0,-1 0 0,3 1 0,-1 0 0,-1 2 0,2-3 0,-3 2 0,3-1 0,-3 0 0,3 2 0,-1-1 0,0 1 0,-1-1 0,1 2 0,0-2 0,1 0 0,-1-1 0,-1-1 0,0 0 0,0 0 0,1 0 0,-2-1 0,2 1 0,-1 2 0,0-2 0,1 2 0,-1-3 0,0 3 0,0-2 0,-1 2 0,2-2 0,-1 1 0,0 0 0,1 0 0,-1-1 0,0 0 0,-1 0 0,1 1 0,0-1 0,2 6 0,-1-4 0,0 4 0,-1-4 0,1 1 0,-2-2 0,3 2 0,-3-3 0,3 2 0,-2-3 0,0 1 0,-1 0 0,1 2 0,0-2 0,1 1 0,-1 1 0,0-2 0,0 4 0,0-4 0,2 1 0,-3-1 0,1 0 0,-1 0 0,1-2 0,0 2 0,0-1 0,-1 0 0,1 0 0,0 1 0,0-2 0,-1 2 0,0 0 0,1-2 0,-1 2 0,2-1 0,-2 0 0,1 1 0,-1 0 0,3 0 0,-3 1 0,3 1 0,-3 0 0,3 0 0,-3-2 0,3 1 0,-3 0 0,3 2 0,-2-1 0,2 0 0,-3 1 0,1-3 0,-1 2 0,1-2 0,0 0 0,0-1 0,0 3 0,0 0 0,2 2 0,-3-1 0,3 1 0,-3 0 0,2-2 0,-1 1 0,0-1 0,0 0 0,1 1 0,-2-3 0,2 2 0,-2-2 0,1-2 0,-1 3 0,1-2 0,1 3 0,-2-2 0,3 1 0,-3 0 0,3 0 0,-3-1 0,3 2 0,-3 0 0,2 1 0,-2-1 0,0 1 0,0-2 0,0 0 0,1-2 0,-1 0 0,2 0 0,-2 1 0,1 0 0,-1 0 0,2-1 0,-1 0 0,-1 0 0,1 0 0,-1 1 0,0 0 0,2 0 0,-2-1 0,1 3 0,-1-2 0,0 2 0,1-4 0,0 2 0,0-2 0,0 1 0,0 1 0,0-2 0,-1 2 0,1-1 0,0 0 0,0 0 0,0 1 0,-1-1 0,2 1 0,-2 0 0,1-1 0,-1 0 0,3 0 0,-3 1 0,3-1 0,-3 1 0,2 0 0,-1 0 0,1 0 0,-1 0 0,0 0 0,0 1 0,0 1 0,0 0 0,0 0 0,0-3 0,1 1 0,-1 0 0,0 0 0,-1 0 0,1-2 0,-1 2 0,3-1 0,-3 2 0,3-1 0,-3 2 0,3-2 0,-3 0 0,3-1 0,-3 1 0,2 0 0,0 0 0,0 0 0,0-2 0,-2 2 0,2-2 0,-2 2 0,1 0 0,0 0 0,1 0 0,1 0 0,-2 0 0,1-1 0,0 1 0,-1 0 0,1-1 0,-2 0 0,2 0 0,-1-1 0,-1 2 0,3-3 0,-3 3 0,1-2 0,1 2 0,-1 2 0,2-2 0,1 3 0,-1-1 0,0 0 0,0 1 0,0-2 0,-1 0 0,0-1 0,-1 2 0,1-2 0,-1 1 0,1-1 0,0 0 0,-1 2 0,2-2 0,-3 2 0,1-3 0,1 0 0,-2 0 0,2 0 0,-1 1 0,1 0 0,-1 0 0,1-1 0,-2 1 0,3 0 0,-1 2 0,1 0 0,0 0 0,0 1 0,-1-3 0,-1 2 0,1-1 0,-2-1 0,3 2 0,-4-3 0,2 0 0,-1-2 0,2 2 0,0-2 0,0 1 0,2 1 0,0 2 0,3 2 0,-1 0 0,1 1 0,-2-2 0,0 1 0,-2-3 0,0 2 0,0-3 0,-2 0 0,0 0 0,1-1 0,-2 2 0,2-3 0,-1 3 0,1-2 0,0 2 0,-1 0 0,2 0 0,-1 0 0,-1-1 0,2 0 0,-2 1 0,1-2 0,0 1 0,-1 0 0,1 0 0,0 1 0,-1-1 0,2 1 0,-3 0 0,3 0 0,-2 0 0,2 0 0,0 0 0,-1-1 0,0 3 0,0-3 0,0 2 0,0-3 0,-1 1 0,0 0 0,0-1 0,0 2 0,0-2 0,0 1 0,1 0 0,1 2 0,0-1 0,-2 3 0,2-2 0,-2 0 0,2-1 0,0 0 0,0 0 0,-1-1 0,0 0 0,-2 1 0,2-2 0,-1 1 0,-1 0 0,3-1 0,-3 1 0,3 1 0,-1 1 0,1 0 0,-1-1 0,0 0 0,1 0 0,-2 1 0,4 0 0,-2 0 0,1-1 0,-2 0 0,0 0 0,-1 0 0,2 0 0,-3 0 0,3-2 0,-1 3 0,0-2 0,0 3 0,1-2 0,-2 0 0,2 1 0,-1 0 0,1-1 0,-3-1 0,3 0 0,-3 2 0,3 0 0,-3 0 0,2-1 0,0 2 0,0 0 0,1 1 0,-3 1 0,3-2 0,-1 1 0,1-3 0,-2 2 0,2-2 0,-3 0 0,2-3 0,-1 1 0,0-2 0,2 2 0,-1 0 0,1 4 0,-2-2 0,1 2 0,0-2 0,0 1 0,0 0 0,1 2 0,-1-1 0,1 0 0,0-1 0,0 1 0,-1-2 0,0 2 0,0-3 0,1 1 0,-2 0 0,1 0 0,-1 0 0,0 0 0,1 1 0,1 0 0,-3 0 0,2-2 0,-1 0 0,0 0 0,0 1 0,0-1 0,1 1 0,-2 0 0,3 0 0,-1 0 0,-1 0 0,2-2 0,-2 2 0,1-2 0,-1 2 0,0-1 0,0 0 0,1-1 0,-1 1 0,0 0 0,0 1 0,-1-1 0,3 0 0,-3 2 0,3-2 0,-1 5 0,1-3 0,0 1 0,-1 0 0,0 0 0,-1-2 0,1 1 0,-1-1 0,1-1 0,-1 0 0,1 0 0,-2 1 0,3-2 0,-3 2 0,3-2 0,-3 2 0,3 0 0,-2 0 0,2 0 0,0 0 0,0 0 0,0-2 0,-2 2 0,2-2 0,-2 1 0,1 0 0,0-1 0,-1 1 0,1-2 0,-1 3 0,1-1 0,0 0 0,1 1 0,-1-1 0,1 2 0,2-2 0,0 3 0,0 0 0,2-1 0,-4 0 0,2-2 0,-2 1 0,-1-2 0,1 1 0,-1 0 0,0-1 0,0 1 0,5 2 0,-2 1 0,7 5 0,-3-3 0,1 3 0,-1-4 0,-2 0 0,-1-2 0,-1-1 0,-2 0 0,0-3 0,-3 3 0,3-3 0,-2 2 0,4 0 0,0 1 0,0 2 0,1-1 0,0 2 0,0-2 0,-1 0 0,2-2 0,-5 1 0,2-3 0,-4 3 0,3-3 0,-2 1 0,1 0 0,0 0 0,-1 1 0,1-1 0,0 1 0,1 0 0,-1 1 0,1-1 0,2 1 0,0 2 0,0-1 0,1 0 0,-1-1 0,0 1 0,-1-1 0,-1-2 0,-1 2 0,0-3 0,-1 3 0,1-3 0,0 2 0,1 0 0,0 1 0,1 1 0,-1 0 0,4 0 0,-4-1 0,3 2 0,-1-1 0,0 0 0,1-1 0,-2 0 0,0 0 0,-1-1 0,-1 1 0,0-3 0,0 2 0,2 0 0,-1 1 0,2 0 0,0 0 0,-3 0 0,2-1 0,-3 0 0,2 0 0,0 1 0,0-2 0,-1 2 0,0-3 0,0 3 0,0-2 0,1 1 0,-1 1 0,0-2 0,0 1 0,0 0 0,0-1 0,-2 1 0,3-2 0,-3 3 0,3-3 0,-3 3 0,4-1 0,-2 0 0,5 2 0,-2 0 0,1 0 0,3 3 0,-3-5 0,0 3 0,-4-4 0,0 1 0,0 0 0,1 0 0,0 0 0,-2 0 0,2 0 0,-2-1 0,2 1 0,0-1 0,0 0 0,3 4 0,0-3 0,0 3 0,-2-5 0,-2 3 0,0-3 0,1 3 0,0-2 0,2 2 0,4 3 0,-1-2 0,6 3 0,-5-4 0,-2 1 0,0-3 0,-5 1 0,0-2 0,0 3 0,2-3 0,0 3 0,0-3 0,1 4 0,0-1 0,1 0 0,-1-2 0,0 1 0,-1-1 0,0 1 0,0 1 0,-1-3 0,-1 3 0,0-3 0,0 3 0,1-3 0,-1 2 0,1 0 0,0 0 0,0 0 0,0-2 0,1 3 0,0-1 0,0 1 0,-1 0 0,2 0 0,0-2 0,0 2 0,-1-1 0,-1 1 0,2-2 0,-2 2 0,3-2 0,-3 2 0,4 1 0,-2-1 0,-1 0 0,3-1 0,-4 0 0,3 0 0,-2 1 0,0-1 0,-2 0 0,0-1 0,0 0 0,1 0 0,-1 1 0,3 1 0,0 0 0,0-1 0,-1 0 0,-1-1 0,0 0 0,-1 0 0,0 0 0,0 1 0,1-2 0,0 2 0,-2-1 0,3 1 0,-2-1 0,3 2 0,-2-2 0,0 0 0,1 0 0,-1 0 0,2 1 0,0 0 0,2 1 0,0 1 0,2-1 0,-3 1 0,1-1 0,-2-1 0,-1-1 0,-2 1 0,1-2 0,-2 1 0,4 1 0,-2-1 0,5 3 0,-2-2 0,1 0 0,-1-1 0,-3 1 0,2-1 0,-2 1 0,0-2 0,-1 3 0,3-3 0,0 2 0,2-1 0,1 1 0,0 0 0,0 1 0,-1-1 0,-2 0 0,0-1 0,-3 1 0,1-2 0,0 1 0,2-1 0,0 0 0,1 2 0,1-2 0,2 2 0,-2-1 0,4-1 0,-4 3 0,0-1 0,-1 0 0,1 1 0,1-1 0,3 0 0,-4 1 0,0-3 0,-3 2 0,-2-1 0,1-1 0,-2 1 0,2-1 0,2 2 0,-1-2 0,3 2 0,0-1 0,-2 0 0,1 2 0,-3-3 0,2 1 0,-2 1 0,1-2 0,3 3 0,1-3 0,2 4 0,2-2 0,-4 0 0,6 0 0,-11-1 0,6 0 0,-6 0 0,1-1 0,-1 0 0,2 0 0,-2 0 0,3 0 0,-2 0 0,0 0 0,-1 0 0,0 0 0,0 0 0,0 0 0,-1 0 0,1 0 0,0 0 0,0 0 0,0 0 0,0 0 0,0 0 0,-1 0 0,1 0 0,0 0 0,0 0 0,1 0 0,0 0 0,0 0 0,-1 0 0,2 0 0,-2 0 0,3 0 0,-1 1 0,2 0 0,-1 0 0,3-1 0,-3 2 0,2-2 0,-5 1 0,2 0 0,-2 0 0,0 0 0,-1-1 0,5 0 0,1 2 0,3-2 0,-3 3 0,0-3 0,-5 2 0,2-2 0,-3 1 0,0-1 0,0 1 0,2-1 0,-1 0 0,4 0 0,-2 2 0,1-2 0,1 3 0,0-2 0,-2 0 0,-1-1 0,-1 1 0,0 0 0,0 0 0,0-1 0,3 2 0,0-2 0,3 2 0,-5-1 0,1-1 0,-2 2 0,0-2 0,0 0 0,-1 0 0,1 0 0,0 0 0,4 0 0,-3 1 0,9-1 0,-7 1 0,5-1 0,-4 2 0,-2-2 0,-1 2 0,-1-2 0,0 0 0,0 0 0,1 0 0,0 0 0,0 0 0,-1 0 0,0 0 0,0 0 0,-1 0 0,1 0 0,0 0 0,0 0 0,0 0 0,0 0 0,0 0 0,1 0 0,-1 0 0,2 0 0,-2 0 0,0 0 0,-1 0 0,1 0 0,0 0 0,0 0 0,0 0 0,0-2 0,0 2 0,1-1 0,-1 1 0,4 0 0,-2 0 0,0 0 0,1-2 0,-1 2 0,0-2 0,-1 2 0,-1 0 0,0 0 0,0 0 0,0 0 0,0 0 0,-1 0 0,3 0 0,-2 0 0,3 0 0,-2 0 0,0 0 0,1 0 0,-2 0 0,2 0 0,-3 0 0,1 0 0,0 0 0,0 0 0,0 0 0,0 0 0,1 0 0,-1 2 0,4-2 0,-4 1 0,3-1 0,-2 0 0,2 2 0,-3-2 0,2 2 0,-3-2 0,1 0 0,0 0 0,0 0 0,0 0 0,0 0 0,0 0 0,-1 0 0,1 0 0,0 0 0,0 0 0,1 0 0,1 0 0,2 0 0,0 0 0,-1 0 0,3 0 0,-2 0 0,2 0 0,-2 0 0,-2 0 0,-1 0 0,-1 0 0,0 0 0,0 0 0,0 0 0,0 0 0,1 0 0,1 0 0,2 0 0,-2 0 0,1 0 0,-3 0 0,2 0 0,-2 0 0,0 0 0,-1 0 0,1 0 0,0 0 0,0 0 0,0 0 0,0 0 0,1 0 0,-1 0 0,2 0 0,-2 0 0,1-2 0,0 2 0,0-2 0,1 2 0,0 0 0,1-1 0,1 0 0,0 0 0,-2 1 0,-1 0 0,-1-1 0,0 0 0,0 0 0,0 1 0,-1 0 0,1 0 0,0 0 0,0 0 0,0-1 0,0 0 0,0 0 0,-1 1 0,1-1 0,0 1 0,0-2 0,0 2 0,0-1 0,-1 1 0,1-3 0,0 3 0,-1-3 0,2 3 0,-2-1 0,1-1 0,0 2 0,-2-1 0,2-1 0,0 2 0,0-2 0,0 1 0,-2-1 0,2 1 0,-2 0 0,2 1 0,0-1 0,0 0 0,0 0 0,-2 0 0,2 1 0,-2-2 0,2 2 0,0-1 0,0 1 0,0-2 0,-2 1 0,2 1 0,-1-2 0,0 2 0,1 0 0,-1-1 0,0 1 0,0-1 0,1 1 0,0 0 0,-1-2 0,1 2 0,0-1 0,-1-1 0,0 2 0,0-1 0,2 1 0,0-1 0,0 0 0,-1 0 0,0 1 0,0 0 0,0-1 0,-1 0 0,3 0 0,-3 0 0,2 0 0,-2-1 0,1 2 0,0-2 0,-1 2 0,1 0 0,0 0 0,0-1 0,0 1 0,0-2 0,-1 2 0,1-1 0,0 1 0,0-1 0,0 1 0,0-2 0,0 2 0,-1-1 0,1 1 0,-1-2 0,0 2 0,0-1 0,-1-1 0,2 2 0,-1-1 0,0 1 0,1 0 0,-1-1 0,0 0 0,0 0 0,0 0 0,0 0 0,0 0 0,1 0 0,-1 0 0,1-1 0,0 2 0,0-2 0,-1 1 0,0 1 0,0-2 0,0 1 0,1 1 0,0-1 0,-1-1 0,0 2 0,0-1 0,1-1 0,0 2 0,-1-1 0,0-1 0,0 2 0,-1-2 0,1 1 0,0 0 0,1 1 0,0-1 0,-1 0 0,1-1 0,0 1 0,0 0 0,0 0 0,0-1 0,0 1 0,-1-1 0,0 1 0,2 1 0,-3-3 0,3 3 0,-2-1 0,1-1 0,-1 2 0,1-1 0,0-1 0,0 2 0,0-2 0,0 0 0,0 0 0,-1 1 0,1 0 0,0-1 0,2-1 0,-2 1 0,1 0 0,-1 0 0,0 0 0,0 0 0,0 2 0,0-3 0,0 3 0,-1-3 0,1 3 0,-1-3 0,0 3 0,0-3 0,1 3 0,0-3 0,-1 3 0,1-2 0,0 0 0,2 0 0,-3 0 0,2 1 0,-3 0 0,2 0 0,0-1 0,0 1 0,0-2 0,1 1 0,0 1 0,0-2 0,-1 3 0,0-3 0,0 3 0,-2-3 0,2 3 0,-2-2 0,1 1 0,1 1 0,-2-3 0,2 3 0,0-3 0,0 2 0,0-2 0,-1 1 0,1 1 0,-1 0 0,0 0 0,0 0 0,0 0 0,0 1 0,0-3 0,0 3 0,1-3 0,0 3 0,0-3 0,0 3 0,0-3 0,0 3 0,-1-3 0,1 2 0,0-1 0,0 0 0,0 1 0,0-1 0,-1 0 0,1 1 0,0-1 0,-1 1 0,0 1 0,0-3 0,1 3 0,0-3 0,-1 2 0,1-1 0,0-1 0,0 3 0,-1-2 0,0 0 0,0 0 0,-1 0 0,2 1 0,-2-1 0,2 2 0,0-3 0,0 1 0,0 1 0,0-2 0,-1 3 0,1-3 0,0 2 0,0-1 0,-1 0 0,0 1 0,0-1 0,0 0 0,1 1 0,-1-2 0,0 3 0,2-5 0,-1 5 0,3-5 0,-2 3 0,0-1 0,-1 0 0,0 2 0,0-2 0,-2 2 0,2-1 0,-2 0 0,2 0 0,0 0 0,0 0 0,0 1 0,-2-1 0,2 2 0,-2-3 0,2 1 0,0 1 0,0-2 0,0 3 0,-2-3 0,2 3 0,-2-3 0,2 3 0,-1-2 0,0 1 0,0 0 0,0 0 0,0 0 0,0 0 0,-1 0 0,2-1 0,-2 1 0,2-2 0,0 1 0,0 1 0,0-2 0,0 3 0,-2-3 0,2 3 0,-2-3 0,2 3 0,0-2 0,0 0 0,0 0 0,-2 0 0,2 0 0,-2 1 0,1-2 0,2 1 0,-3-1 0,3 0 0,-1 0 0,1 0 0,2-2 0,-3 2 0,2-2 0,-2 4 0,-2-2 0,2 2 0,-3-2 0,3 1 0,-3 0 0,2 1 0,-1-1 0,1 1 0,0-1 0,1 0 0,-2-1 0,2 0 0,-2 1 0,2 0 0,-1-1 0,0 2 0,0-2 0,-1 0 0,2 1 0,-3 0 0,3 1 0,-3-1 0,3 0 0,-3-1 0,3 2 0,-3-2 0,2 3 0,-1-3 0,1 3 0,-1-3 0,1 2 0,0-4 0,1 2 0,0 0 0,-2 0 0,2 2 0,-1-2 0,0 0 0,0 0 0,1 1 0,-2 0 0,1 0 0,0-1 0,0 0 0,1 0 0,-1 1 0,0-1 0,1 1 0,-3-1 0,2 3 0,-1-2 0,1 1 0,-1-1 0,1 1 0,-2-1 0,3 1 0,-3-1 0,3 0 0,-2-1 0,2 1 0,0-1 0,0 0 0,0 0 0,0 0 0,-2 0 0,2 2 0,-3-2 0,3 3 0,-3-3 0,2 3 0,-1-3 0,1 3 0,-1-3 0,1 3 0,-2-3 0,3 3 0,-3-2 0,3 0 0,-2-1 0,2 1 0,-1 0 0,0 0 0,0-1 0,1 0 0,0 1 0,-1-1 0,1 0 0,0 0 0,-1 0 0,0 0 0,0 0 0,1 0 0,0 0 0,-2 1 0,2-1 0,-2 1 0,2 0 0,0-2 0,0 1 0,2-2 0,-2 0 0,2 3 0,-2-4 0,0 4 0,0-1 0,-1 0 0,0 2 0,0-2 0,1 0 0,0 0 0,-1 0 0,1 0 0,0 0 0,0 1 0,0-1 0,0 0 0,-2 0 0,2 0 0,-2 0 0,2 0 0,0 2 0,0-4 0,0 3 0,0-2 0,0-1 0,2 2 0,-3-2 0,4 2 0,-5 0 0,3 0 0,-3 0 0,2 0 0,0 0 0,0 1 0,-1 0 0,0 1 0,0-1 0,0 0 0,1-1 0,0 1 0,0-1 0,0 0 0,0-2 0,0 2 0,0-2 0,0 4 0,-2-2 0,2 2 0,-2-2 0,2 0 0,0 0 0,0-2 0,0 2 0,0-2 0,0 2 0,0 1 0,0-1 0,0 1 0,-2 0 0,0 0 0,1 0 0,-2 0 0,3 0 0,-2-1 0,2 0 0,0 0 0,-2 1 0,2 0 0,-2-1 0,2 2 0,-1-2 0,0 1 0,-1 0 0,1 1 0,-1-1 0,1 0 0,0 1 0,-1-2 0,2 2 0,-2-2 0,2 0 0,0 0 0,0 0 0,0 0 0,0 0 0,-1 0 0,1 0 0,0 1 0,0-1 0,0 0 0,0 0 0,0 0 0,-1 0 0,0 0 0,1 0 0,-3 0 0,2 2 0,-1-2 0,1 3 0,-1-3 0,1 2 0,-2-2 0,3 1 0,-3 0 0,3 1 0,-3-1 0,3 0 0,-3-1 0,2 2 0,-1-2 0,1 3 0,-1-3 0,1 2 0,-2-2 0,3 0 0,-1 0 0,0 0 0,0 0 0,1 2 0,-3-2 0,3 0 0,-2-1 0,2 0 0,0 1 0,0-2 0,0 2 0,-1-2 0,0 3 0,0-1 0,0 0 0,0 1 0,-2 0 0,3 0 0,-3-1 0,3 0 0,-3 0 0,3 2 0,-3-2 0,2 2 0,-1-2 0,1 1 0,-1 0 0,1 0 0,0-1 0,-1 0 0,1 0 0,-1 0 0,-1 1 0,3-1 0,-3 0 0,3 0 0,-2 0 0,1 0 0,0 1 0,-1 0 0,0 0 0,0-1 0,-1 1 0,2-1 0,-1 1 0,-1-1 0,2 2 0,-1-1 0,-1 0 0,1 0 0,1-1 0,-2 0 0,1 0 0,0 1 0,0-3 0,2 0 0,-2 0 0,1-1 0,1 2 0,-3 0 0,1 1 0,0 0 0,0 0 0,0 0 0,0 0 0,0 0 0,1 1 0,-2-1 0,3 0 0,-3 0 0,1 0 0,1 1 0,-2 0 0,1 0 0,1 1 0,-2-2 0,1 1 0,0 0 0,0-1 0,1 0 0,-1 0 0,1 0 0,0 0 0,-1 0 0,2 0 0,-3 0 0,3 1 0,-3-1 0,3 0 0,-3 0 0,2 1 0,-1 0 0,0 0 0,0-1 0,0 0 0,1 0 0,-2 1 0,3 0 0,-3-1 0,3 2 0,-3-2 0,3 0 0,-3 0 0,2 0 0,-1 0 0,1 1 0,0-3 0,0 2 0,0-2 0,0 2 0,0-1 0,0 0 0,0 0 0,1 1 0,-2 0 0,2 0 0,-2 0 0,1 0 0,0 0 0,-1 0 0,1 1 0,-1-1 0,1 0 0,0 0 0,-1-2 0,2 3 0,-3-2 0,3 2 0,-2 0 0,1-1 0,-1 0 0,0 0 0,0 0 0,1 0 0,0 0 0,-1 0 0,2 0 0,-2 1 0,3-3 0,-2 2 0,0-2 0,1 2 0,-3 0 0,3 0 0,-2 1 0,1-1 0,0 1 0,-1-1 0,1 2 0,-2-2 0,3 1 0,-1 0 0,-1 0 0,2-1 0,-2 0 0,1 1 0,0-1 0,0 0 0,1 0 0,-2 0 0,2 0 0,-2 0 0,1 0 0,1 2 0,-3-2 0,2 2 0,-1-2 0,0 0 0,0 1 0,1 0 0,-1 0 0,2-1 0,-3 0 0,3 2 0,-3-2 0,1 1 0,1 1 0,-2-2 0,3 2 0,-2-2 0,1 0 0,0 0 0,0 0 0,1 0 0,2-3 0,-2 2 0,1-3 0,-2 5 0,0 0 0,1-1 0,-2-1 0,2 1 0,-2 0 0,1 3 0,-2-3 0,2 2 0,-1-1 0,-1 0 0,2 0 0,-2-1 0,1 0 0,-1 0 0,3 2 0,-2-3 0,1 2 0,1-5 0,-1 4 0,-1-2 0,1 2 0,-1 2 0,1-3 0,1 2 0,-2-5 0,4 4 0,-5-2 0,5 2 0,-5 0 0,3 0 0,-2 0 0,1 0 0,-1 1 0,0-1 0,1-2 0,1 2 0,-1-4 0,0 2 0,0 0 0,2-3 0,-1 3 0,0-4 0,0 4 0,-1 0 0,1 2 0,-3-1 0,3 0 0,-3 0 0,2 1 0,-1 0 0,0 0 0,0 1 0,0 0 0,1 2 0,-2-3 0,2 1 0,-1 0 0,-1-1 0,2 0 0,-2 0 0,1 1 0,-1 0 0,1 0 0,1 0 0,-2 0 0,1 0 0,0 1 0,0-2 0,0 2 0,0-2 0,0 0 0,1 0 0,-1 0 0,1-2 0,0 2 0,0-1 0,0 1 0,-1 0 0,0 0 0,0 0 0,1 1 0,-1 0 0,0 0 0,1-1 0,-2 0 0,3 1 0,-2-3 0,1 2 0,0-2 0,-1 2 0,1-1 0,0 0 0,0-2 0,1 3 0,-2-2 0,1 2 0,-1 0 0,1-1 0,-2 0 0,3 0 0,-3 1 0,3 0 0,-3 0 0,3 0 0,-3 0 0,1 0 0,0 1 0,0-1 0,0 0 0,0 1 0,0 0 0,0 0 0,0 0 0,-1 0 0,2 0 0,-1-1 0,-1 1 0,3-1 0,-3 0 0,1 0 0,-1 0 0,2 0 0,-2 0 0,1 0 0,0 0 0,0 1 0,0-1 0,0 0 0,0 0 0,0 0 0,0 1 0,-1 0 0,3-1 0,-2-1 0,0 0 0,-1 1 0,1 0 0,0 0 0,0 0 0,0 0 0,-1 0 0,2 0 0,-2 1 0,0-1 0,1 0 0,-1 0 0,2 0 0,-2 0 0,1 1 0,-1 0 0,1 0 0,-1-1 0,2 2 0,-2-2 0,1 0 0,1 0 0,-2-2 0,1 2 0,0 2 0,0-2 0,0 1 0,-1-1 0,0 1 0,1-1 0,0 0 0,0 0 0,-1 0 0,1 1 0,-1-2 0,2 2 0,-2-2 0,0 1 0,0 0 0,0 0 0,0 0 0,1 1 0,-1 0 0,2 0 0,-1-1 0,-1 0 0,1 1 0,1-1 0,-2 0 0,1 0 0,-1 0 0,0 0 0,1 0 0,0 0 0,0-1 0,0 0 0,0-2 0,1 3 0,-2-2 0,3 2 0,-3 1 0,2-1 0,-2 0 0,1 0 0,-1 0 0,1 0 0,-1 0 0,2 0 0,-2 0 0,1 1 0,1 0 0,-2-1 0,1 2 0,-1-2 0,0 0 0,1 0 0,0 0 0,0 0 0,0 0 0,0 1 0,0-1 0,-1 0 0,0 0 0,1 1 0,-1 0 0,2 0 0,-2-2 0,0 0 0,1 0 0,-1 1 0,2 0 0,-2 0 0,1 0 0,-1 0 0,1 0 0,1-1 0,-2-1 0,3 0 0,-3-2 0,3 2 0,-3 0 0,2 1 0,-1-1 0,0 2 0,0-2 0,0 4 0,0-2 0,0 2 0,-1-2 0,0 0 0,1 1 0,0 0 0,0 0 0,-1-1 0,0 0 0,0 0 0,1 2 0,-1-2 0,2 2 0,-2-2 0,0 0 0,0 0 0,1 1 0,-1 0 0,2 0 0,-2-1 0,0 0 0,1 0 0,-1 1 0,1-1 0,-1 0 0,0 0 0,0 0 0,0 0 0,0 0 0,2 0 0,-2 0 0,1 1 0,-1-1 0,0 0 0,2 1 0,-2 0 0,0 1 0,0-1 0,0 0 0,0-1 0,2 0 0,-1 1 0,0-1 0,-1 0 0,0 0 0,0 0 0,1 0 0,0 0 0,0 0 0,-1 0 0,0 1 0,1-1 0,-1 0 0,2 0 0,-2 0 0,0 0 0,0 0 0,0 3 0,0-2 0,0 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52.803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31216.29688"/>
      <inkml:brushProperty name="anchorY" value="-230992.39063"/>
      <inkml:brushProperty name="scaleFactor" value="0.5"/>
    </inkml:brush>
  </inkml:definitions>
  <inkml:trace contextRef="#ctx0" brushRef="#br0">66 0 24575,'-3'6'0,"2"0"0,-1 0 0,2 3 0,0 6 0,-3 0 0,2 3 0,-5-4 0,5-1 0,-2 5 0,-1 2 0,3 3 0,-2-4 0,0 0 0,2-6 0,-2-2 0,3-2 0,0-3 0,-3 0 0,3 0 0,-3-1 0,3 1 0,0 0 0,0 0 0,-3 0 0,3 0 0,-3 0 0,3 0 0,0-1 0,0 1 0,0 0 0,-6 54 0,5-41 0,-5 41 0,3-54 0,3 0 0,-3 0 0,3 0 0,0 0 0,0-1 0,0 1 0,0 0 0,0 0 0,0 0 0,0 0 0,0 0 0,0 0 0,0 3 0,0-2 0,0 2 0,0-3 0,0 0 0,0 0 0,0 0 0,0-1 0,0 1 0,0 0 0,0 0 0,0 0 0,0 0 0,0 0 0,3 0 0,-3-1 0,3 1 0,0 0 0,-3 0 0,3 0 0,-1-3 0,-1 2 0,4-1 0,-4 2 0,4-3 0,-4 2 0,4-4 0,-4 4 0,4-4 0,-4 4 0,4-5 0,-5 6 0,6-3 0,-6 3 0,6-3 0,-6 2 0,5-4 0,-4 4 0,4-4 0,-4 4 0,4-2 0,-4 3 0,4-3 0,-4 3 0,4-6 0,-2 6 0,3-6 0,-3 5 0,3-4 0,-3 4 0,3-1 0,0-1 0,-3 2 0,2-4 0,-2 1 0,3 1 0,0-2 0,0 1 0,0-2 0,3 0 0,-2 0 0,6 0 0,-6 0 0,5 0 0,-5 0 0,3 0 0,-5 0 0,1 0 0,0 0 0,0 0 0,0 0 0,0 0 0,0 0 0,-1 0 0,1 0 0,0 0 0,4 0 0,-4 0 0,7 0 0,-6 0 0,2 0 0,-3 0 0,-2 0 0,-2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4:59.868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45054.0625"/>
      <inkml:brushProperty name="anchorY" value="-256719.65625"/>
      <inkml:brushProperty name="scaleFactor" value="0.5"/>
    </inkml:brush>
  </inkml:definitions>
  <inkml:trace contextRef="#ctx0" brushRef="#br0">693 49 24575,'-17'-3'0,"1"-1"0,3 1 0,0 0 0,2 0 0,-1 2 0,5-4 0,-2 5 0,3-6 0,1 6 0,1-5 0,-1 4 0,2-2 0,-3 1 0,0 1 0,1-1 0,-1-1 0,0 2 0,0-1 0,1 2 0,4 0 0,-4 0 0,7 2 0,-4 2 0,-1-1 0,0-1 0,-3-2 0,3 3 0,-2-3 0,2 3 0,-3-3 0,0 2 0,0-1 0,1 2 0,-1-3 0,0 2 0,0-1 0,0 1 0,1-2 0,-1 0 0,0 0 0,0 3 0,1-2 0,-1 1 0,0-2 0,0 0 0,0 3 0,-3-3 0,3 3 0,-3-1 0,3-1 0,0 1 0,3 1 0,-2-2 0,1 1 0,-1 1 0,-1-3 0,0 5 0,0-4 0,3 4 0,-2-4 0,2 1 0,0 1 0,-3-3 0,3 3 0,-3-3 0,-3 0 0,3 2 0,-3-1 0,3 2 0,0-3 0,0 0 0,0 0 0,1 0 0,-1 0 0,0 0 0,0 2 0,1-1 0,-1 1 0,0-2 0,0 3 0,0-3 0,1 3 0,-1-3 0,0 0 0,0 0 0,-3 0 0,3 3 0,-4-3 0,5 3 0,-1-3 0,0 0 0,0 0 0,-3 0 0,2 0 0,-2 0 0,0 0 0,3 0 0,-7 3 0,6-3 0,-28 3 0,26 0 0,-19 0 0,28 3 0,6 0 0,-2 0 0,8 3 0,-5-2 0,5 2 0,-5 0 0,6-1 0,-6-1 0,2-2 0,-4-2 0,1 3 0,0-3 0,-1 2 0,1-4 0,3 7 0,-2-6 0,2 6 0,-3-7 0,-1 4 0,1-2 0,0 0 0,-1 0 0,-1-1 0,1 1 0,-2 1 0,2 1 0,1-5 0,0 5 0,3-1 0,-3 2 0,4 0 0,-1-3 0,-5 2 0,8-4 0,-11 4 0,7-2 0,-4 0 0,1 0 0,-2-1 0,3-1 0,-3 1 0,2 1 0,1 0 0,0 3 0,-1-3 0,-1 2 0,1-2 0,-2 0 0,3 2 0,-3-2 0,2 1 0,-2 1 0,3-2 0,-1 3 0,1-3 0,0 2 0,3-2 0,-5 3 0,8 1 0,-8-4 0,5 2 0,-6-1 0,2-1 0,-2 2 0,3-2 0,0 0 0,-3 2 0,2-2 0,1 4 0,1-4 0,-1 2 0,-1-4 0,-1 4 0,1-4 0,1 4 0,0-2 0,-1 3 0,1-1 0,0-2 0,0 2 0,-1-4 0,1 4 0,0-4 0,-1 1 0,-2 1 0,3-3 0,0 6 0,1-5 0,2 2 0,-4-1 0,1-1 0,0 1 0,3-2 0,-3 3 0,11-2 0,-9 1 0,8-2 0,-6 0 0,4 0 0,-1 0 0,-3 0 0,2 0 0,-2-3 0,0 0 0,3-1 0,-7 2 0,3 2 0,-3-3 0,0 2 0,0-1 0,-1-1 0,1 0 0,0 0 0,3-3 0,-3 5 0,3-4 0,-3 4 0,0-4 0,3 4 0,-3-4 0,3 5 0,-3-5 0,0 4 0,0-2 0,-1 1 0,4-2 0,10-5 0,-7 5 0,9-5 0,-15 9 0,3-6 0,-3 5 0,0-1 0,-3-1 0,2 3 0,-2-3 0,3 0 0,0 3 0,-1-3 0,1 1 0,0 1 0,-3-4 0,2 4 0,-2-4 0,3 2 0,-1 0 0,1 0 0,0 1 0,-1 1 0,1-2 0,0 1 0,0-1 0,-1-1 0,1-1 0,0 5 0,-1-3 0,1 0 0,0 3 0,-1-5 0,1 4 0,-3-4 0,2 2 0,-2-1 0,1-1 0,1 2 0,-2-3 0,3 3 0,-1-2 0,-2 2 0,2-3 0,-1 0 0,1 1 0,1 1 0,-3-1 0,2 2 0,-2 0 0,3-2 0,0 4 0,-1-4 0,1 2 0,0-1 0,-3-1 0,2 5 0,-4-5 0,1 1 0,1 1 0,-3-2 0,5 4 0,-4-4 0,4 5 0,-4-6 0,4 6 0,-5-5 0,6 4 0,-6-4 0,5 4 0,-4-4 0,4 4 0,-4-4 0,4 2 0,-5-3 0,5 3 0,-4-2 0,4 4 0,-4-4 0,4 5 0,-5-6 0,5 6 0,-4-5 0,2 1 0,-3 1 0,0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6:21.629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52195.60938"/>
      <inkml:brushProperty name="anchorY" value="-269840.375"/>
      <inkml:brushProperty name="scaleFactor" value="0.5"/>
    </inkml:brush>
  </inkml:definitions>
  <inkml:trace contextRef="#ctx0" brushRef="#br0">1 258 24575,'3'3'0,"4"1"0,-3 7 0,4 6 0,-3 0 0,3 10 0,-3-9 0,4 14 0,0-7 0,6 15 0,-4-11 0,3 12 0,-8-17 0,2 3 0,-2 1 0,2-4 0,2 5 0,-5-2 0,7-5 0,-7 1 0,4 4 0,-1-10 0,-4 5 0,5-1 0,-5-3 0,9 8 0,-11-8 0,9-1 0,-10-6 0,2-4 0,0 0 0,-2 0 0,5-3 0,-2-1 0,7-3 0,12 0 0,-3 0 0,12 0 0,-9 4 0,0-3 0,3 3 0,-8-4 0,8 0 0,-12 0 0,2 0 0,-5 0 0,1 0 0,0 0 0,9 4 0,-3-3 0,10 4 0,0-5 0,-9 0 0,6 4 0,-15-3 0,10 3 0,-8-4 0,4 0 0,-7 3 0,2-2 0,-3 2 0,4-3 0,4 0 0,12 0 0,-9 0 0,14 0 0,-11 0 0,6 0 0,-5 0 0,4 0 0,-5 0 0,1 0 0,-2 0 0,-4 0 0,-5 0 0,3 0 0,-7 0 0,3 0 0,-4 0 0,4 0 0,1 0 0,10 0 0,0 0 0,1 0 0,-1 0 0,-1 0 0,-8 0 0,4 0 0,-10 0 0,0 0 0,4 0 0,-3 0 0,7 0 0,-7 0 0,3 0 0,0 0 0,1 0 0,4 0 0,-3 0 0,-2 0 0,-4 0 0,0 0 0,0 0 0,-1 0 0,1 0 0,0 0 0,0 0 0,-3-3 0,-1-1 0,0 0 0,-2-2 0,2 2 0,0-3 0,-2 0 0,5-1 0,-5 1 0,2 0 0,-3 0 0,3 0 0,-2 0 0,6-4 0,-6 3 0,2-7 0,-3 7 0,0-4 0,4 1 0,-3-1 0,2 0 0,-3-4 0,0 4 0,0-4 0,0-1 0,0 1 0,0 0 0,0 3 0,0-7 0,0 6 0,0-12 0,0 8 0,0-3 0,0 4 0,0 5 0,0-9 0,0 8 0,0-4 0,0 1 0,0 8 0,0-7 0,0 7 0,-3-8 0,2 4 0,-3-4 0,4 4 0,0-4 0,0 8 0,-4-7 0,3 3 0,-2-1 0,3-2 0,0 7 0,0-3 0,0 4 0,-4-4 0,3 2 0,-2-2 0,3 4 0,0 0 0,0-4 0,0 3 0,0-3 0,0 0 0,-4 2 0,4-6 0,-3 7 0,3-7 0,0 7 0,0-4 0,0 1 0,0 3 0,0-7 0,0 7 0,0-3 0,0 4 0,0-1 0,0 1 0,0 0 0,0 0 0,0 0 0,0 0 0,0 0 0,0 0 0,0 0 0,0 0 0,0 0 0,0 0 0,0 3 0,0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6:30.690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61462.14063"/>
      <inkml:brushProperty name="anchorY" value="-281546.3125"/>
      <inkml:brushProperty name="scaleFactor" value="0.5"/>
    </inkml:brush>
  </inkml:definitions>
  <inkml:trace contextRef="#ctx0" brushRef="#br0">1862 9 24575,'22'-4'0,"-8"3"0,13-3 0,-15 4 0,-1 0 0,-4 0 0,0 0 0,0 0 0,0 0 0,0 0 0,18 10 0,-16-5 0,13 8 0,-22-6 0,3 4 0,-2-3 0,3 7 0,-4-7 0,0 4 0,0-6 0,0 6 0,0-4 0,0 3 0,0-4 0,0 0 0,0-1 0,0 1 0,0 0 0,0 4 0,0-3 0,0 8 0,0-8 0,0 3 0,0-4 0,0 4 0,3 1 0,-2 0 0,3 3 0,-4-3 0,0 1 0,3 2 0,-2-7 0,3 7 0,-4-3 0,3 0 0,-2-1 0,2-4 0,-3 0 0,0 0 0,0 0 0,3 0 0,-2 4 0,2-3 0,-3 7 0,0-3 0,0 5 0,3-5 0,1 17 0,0-18 0,-1 13 0,-3-17 0,0 0 0,0 0 0,3 0 0,-2 4 0,2-3 0,-3 3 0,0 0 0,0-3 0,3 8 0,-2-8 0,3 7 0,-1-3 0,-2 4 0,3 0 0,-4 1 0,4-1 0,-4 0 0,4 1 0,0-1 0,-3 0 0,2 0 0,0-3 0,-2 2 0,6-3 0,-6 4 0,6 0 0,-6-3 0,6 2 0,-6-7 0,6 7 0,-6-3 0,6 4 0,-6 1 0,6-1 0,-6 0 0,6-4 0,-6-1 0,2-4 0,-3 0 0,0 0 0,3 0 0,-2 0 0,2 0 0,-3 0 0,0 0 0,3 0 0,-2 0 0,2 0 0,-3 0 0,0 0 0,0 0 0,3-3 0,-2 2 0,2-2 0,-3 3 0,3-4 0,-2 4 0,2-4 0,0 4 0,-2 0 0,2 0 0,-3 0 0,3 4 0,1-6 0,1 5 0,-2-6 0,0 3 0,-2 0 0,5 0 0,-5 4 0,5-3 0,-6 3 0,7 0 0,-6-3 0,6 8 0,-6-8 0,6 3 0,-6-4 0,2 0 0,-3 0 0,3-4 0,-2 4 0,2-4 0,-3 4 0,3 0 0,1 0 0,0 4 0,3 7 0,-2 4 0,4 1 0,3-1 0,-3-1 0,3-3 0,-3 8 0,0-8 0,-1 3 0,1 1 0,0 0 0,0 6 0,-1-9 0,1 6 0,0 0 0,0-1 0,0 9 0,-1-15 0,2 8 0,-2-8 0,1 15 0,0-9 0,5 10 0,-4-11 0,3 3 0,-4-3 0,0 5 0,0 0 0,5 0 0,-4-1 0,3-4 0,2 17 0,-5-19 0,10 19 0,-11-17 0,4-1 0,-4 0 0,-1-6 0,0 4 0,0-3 0,0 2 0,1-3 0,-1 0 0,-1-3 0,2 7 0,-2-11 0,-2 12 0,2-9 0,-3 4 0,5 5 0,-1-3 0,2 15 0,-2-14 0,2 14 0,-2-11 0,1 1 0,0-1 0,-1-6 0,1 5 0,-1-3 0,-3-1 0,6-2 0,-5 3 0,5-1 0,-1 10 0,-2-10 0,1 10 0,-1-9 0,1 8 0,4-3 0,2 5 0,-1 0 0,-1-6 0,-5 0 0,-3-6 0,8 12 0,-6 2 0,3-4 0,-5-3 0,-5-16 0,0 0 0,0 0 0,-3-4 0,2 4 0,-5-4 0,2 4 0,-3-3 0,0-1 0,0 0 0,-10-2 0,4 6 0,-9-6 0,6 2 0,-1-3 0,1 4 0,0-3 0,-6 3 0,5-4 0,-5 0 0,6 0 0,-6 0 0,-1 0 0,-5 0 0,0 0 0,6 0 0,-5 0 0,4 0 0,-5 0 0,0 0 0,5 0 0,-3 0 0,3 0 0,-5 0 0,0 0 0,0 0 0,0-5 0,-6 4 0,9-3 0,-21-1 0,25 4 0,-14-4 0,14 5 0,3 0 0,-15 0 0,18-4 0,-12 4 0,15-3 0,-4 3 0,-1 0 0,5 0 0,1 0 0,4 0 0,0 0 0,-4 0 0,-2 0 0,-3 0 0,0 0 0,-1 0 0,1 0 0,4 0 0,-4 0 0,8 0 0,-7 0 0,7 0 0,-7 0 0,2 0 0,-3-4 0,0 3 0,-1-3 0,-11 4 0,4-4 0,-16 3 0,15-3 0,-7 0 0,14 3 0,-4-3 0,6 4 0,0 0 0,-1-4 0,-4 3 0,3-3 0,-3 4 0,-1 0 0,-1 0 0,0 0 0,2 0 0,4 0 0,1 0 0,4 0 0,1 0 0,4 0 0,0 0 0,-5 0 0,4 0 0,-7 0 0,7 0 0,-7 0 0,2 0 0,-8 0 0,3 0 0,-9 0 0,10 0 0,-5 0 0,6 0 0,0 0 0,-1 0 0,1-3 0,-6 2 0,5-3 0,-5 4 0,6 0 0,-1 0 0,1 0 0,4 0 0,-9-4 0,8 3 0,-9-3 0,6 4 0,-1 0 0,1 0 0,0 0 0,3 0 0,-2-4 0,3 3 0,0-6 0,-4 7 0,8-3 0,-7 3 0,7 0 0,-3-4 0,-1 4 0,4-3 0,-7 3 0,7 0 0,-7 0 0,2 0 0,-3 0 0,0 0 0,3 0 0,-7 0 0,11 0 0,-12 0 0,13-4 0,-7 4 0,2-4 0,-3 4 0,4 0 0,1 0 0,-1 0 0,4 0 0,-3-3 0,-3 3 0,5-4 0,-5 4 0,7 0 0,0 0 0,0 0 0,0 0 0,-1 0 0,1 0 0,0 0 0,0 0 0,0 0 0,0 0 0,0 0 0,0 0 0,0 0 0,0 0 0,0 0 0,0 0 0,0 0 0,0 0 0,0 0 0,0 0 0,0 0 0,0 0 0,0 0 0,0 0 0,0 0 0,0 0 0,-1 0 0,1 0 0,0 0 0,0 0 0,0 0 0,0 0 0,0 0 0,0 0 0,0 0 0,-4 0 0,3 0 0,-3 0 0,4 0 0,0 0 0,0 0 0,-1 0 0,1 0 0,0 0 0,0 0 0,0 0 0,0 0 0,0 0 0,0 0 0,0 0 0,0 0 0,0 0 0,0-3 0,0 3 0,-4-4 0,3 4 0,-4 0 0,5 0 0,0 0 0,0 0 0,0 0 0,0 0 0,6 0 0,2-7 0,6 2 0,0-6 0,-3 0 0,3-1 0,-3-1 0,3 2 0,-3 0 0,2 3 0,-5-7 0,6 2 0,-3 1 0,0-3 0,3 3 0,-3-5 0,5-4 0,-1 3 0,1-4 0,-1 6 0,0 0 0,-4 3 0,4-2 0,-4 3 0,4 0 0,-4-4 0,7 4 0,-10-4 0,10-1 0,-7 5 0,4 1 0,-1 0 0,1-1 0,-1-1 0,1-2 0,0 3 0,0-5 0,-3 5 0,2-3 0,-3 7 0,0-3 0,-1-1 0,0 4 0,2-7 0,-1 7 0,2-3 0,-5 4 0,5 0 0,-5-5 0,5 4 0,-1-7 0,-1 7 0,3-7 0,-6 6 0,6-6 0,-3 7 0,5-12 0,-5 10 0,3-10 0,-6 7 0,7-3 0,-4 0 0,1 4 0,2-4 0,-6 8 0,6-7 0,-3 7 0,4-8 0,-4 4 0,0 0 0,-1 1 0,-3 4 0,7-5 0,-6 4 0,3-3 0,-1 0 0,-2 3 0,6-3 0,-6 4 0,2 0 0,-3 0 0,3 0 0,-2-5 0,2 4 0,0-3 0,-2 0 0,2 3 0,-3-3 0,3 4 0,-3 0 0,4-5 0,-4 4 0,3-3 0,-3 4 0,4-4 0,-4 3 0,3-3 0,-3-1 0,7 4 0,-7-12 0,3 10 0,1-10 0,-3 8 0,6-5 0,-6-4 0,6 3 0,-6-3 0,6-3 0,-6 1 0,3-2 0,0 3 0,-4 6 0,8-1 0,-7 1 0,2 0 0,1-1 0,-3 1 0,2 0 0,-3-1 0,4 1 0,-3-6 0,3 5 0,-4-5 0,0 6 0,0 4 0,3-4 0,-2 8 0,3-3 0,-4 4 0,0 0 0,0 0 0,0 0 0,0 0 0,0 0 0,0 0 0,0-5 0,0 4 0,0-3 0,0 0 0,0 3 0,0-3 0,0-1 0,0 4 0,0-12 0,0 11 0,0-8 0,0 6 0,0 3 0,0-7 0,0 2 0,0-3 0,0 4 0,0-4 0,0 4 0,0-9 0,0 3 0,0-4 0,0 6 0,0 0 0,0 4 0,0-4 0,0 8 0,0-7 0,0 7 0,0-8 0,0 4 0,0 0 0,0-3 0,0 6 0,-4-6 0,3 3 0,-3 0 0,4 0 0,0 1 0,-3 3 0,2-3 0,-2 4 0,3 0 0,0 0 0,0 0 0,0 0 0,-3 0 0,2 0 0,-2-4 0,3 2 0,-3-2 0,2 0 0,-2 3 0,0-7 0,2 7 0,-7-8 0,7 4 0,-5 0 0,5 1 0,-2 4 0,3 0 0,-3-1 0,2 1 0,-2 0 0,3 0 0,0 0 0,-3 0 0,2 0 0,-5 0 0,5 0 0,-2 0 0,-1 0 0,4 0 0,-3-4 0,3 3 0,-4-3 0,4-1 0,-3 4 0,3-3 0,-4 4 0,4 0 0,-4 0 0,4 0 0,-3 3 0,3-2 0,-4 2 0,4-3 0,0 0 0,-3 3 0,3-2 0,-4 2 0,4-3 0,-3 0 0,2-1 0,-2 1 0,3 0 0,0 0 0,-3 3 0,2-2 0,-2 2 0,0-3 0,2 0 0,-2 0 0,3 0 0,-3 0 0,2 0 0,-2 0 0,0 0 0,2 0 0,-2 0 0,0 0 0,2 0 0,-2 0 0,3 0 0,-3 0 0,2 0 0,-2-1 0,0 1 0,2 0 0,-2 0 0,3 0 0,-3 0 0,2 0 0,1 3 0,4 1 0,3 6 0,0-2 0,0 2 0,-3 0 0,2-2 0,-5 5 0,5-5 0,-2 5 0,3-5 0,-4 2 0,1-3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6:34.192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66769.65625"/>
      <inkml:brushProperty name="anchorY" value="-290961.28125"/>
      <inkml:brushProperty name="scaleFactor" value="0.5"/>
    </inkml:brush>
  </inkml:definitions>
  <inkml:trace contextRef="#ctx0" brushRef="#br0">1 5 24575,'7'0'0,"0"0"0,-4 3 0,4-2 0,-3 2 0,2 0 0,1-2 0,0 5 0,0-5 0,4 2 0,2 1 0,-1-3 0,8 6 0,-7-2 0,9 0 0,-1 3 0,-3-7 0,8 3 0,-3-4 0,0 4 0,10-4 0,-9 4 0,5-4 0,-3 0 0,-3 0 0,0 0 0,-2 4 0,-4-3 0,4 2 0,-3-3 0,-1 0 0,3 0 0,-10 0 0,15 0 0,-6 0 0,3 0 0,5 0 0,-9 0 0,8 0 0,3 0 0,0 0 0,5 0 0,-6 0 0,-5 0 0,4 0 0,-14 0 0,13 0 0,-13 0 0,14 0 0,-10 0 0,10 0 0,-10 0 0,5 0 0,-6 0 0,0 0 0,1-3 0,4 2 0,-3-3 0,8 4 0,3 0 0,7-5 0,5 4 0,-10-4 0,8 5 0,-15 0 0,24 0 0,-17 0 0,10 0 0,-18 0 0,3 0 0,11 0 0,-6 0 0,10 0 0,-13 0 0,-10 0 0,8 0 0,-13-3 0,14 2 0,-14-6 0,8 6 0,-13-2 0,3 3 0,-4 0 0,0 0 0,0 0 0,-3-3 0,2 2 0,-5-5 0,5 5 0,-2-2 0,3 3 0,0 0 0,-1-3 0,1 2 0,0-2 0,0 3 0,0 0 0,-3-3 0,2 2 0,-2-2 0,3 3 0,0 0 0,-3-3 0,2 2 0,-2-2 0,3 3 0,0 0 0,0 0 0,-3-3 0,2 2 0,-2-2 0,3 3 0,0 0 0,-1 0 0,1 0 0,0 0 0,0 0 0,-3 0 0,-1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6:36.940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76707.90625"/>
      <inkml:brushProperty name="anchorY" value="-304456.21875"/>
      <inkml:brushProperty name="scaleFactor" value="0.5"/>
    </inkml:brush>
  </inkml:definitions>
  <inkml:trace contextRef="#ctx0" brushRef="#br0">0 0 24575,'11'0'0,"-4"4"0,-1-4 0,-2 3 0,3-3 0,0 4 0,0-4 0,4 7 0,1-6 0,0 2 0,8 2 0,-1-4 0,15 3 0,-5 0 0,6-3 0,-8 7 0,-4-7 0,4 3 0,-10-4 0,5 4 0,-6-3 0,0 2 0,1-3 0,-1 0 0,0 0 0,0 4 0,-4-3 0,4 2 0,-8-3 0,3 0 0,-4 0 0,4 0 0,1 0 0,9 0 0,8 0 0,1 0 0,4 0 0,-6 0 0,-6 0 0,5 0 0,-4 0 0,-1 0 0,0 0 0,-6 0 0,0 0 0,6 0 0,-5 0 0,5 0 0,-6 0 0,0 0 0,1 0 0,-1 0 0,0 0 0,0 0 0,1 0 0,4 0 0,-3 0 0,3 0 0,-5 0 0,1 0 0,-1 0 0,0 4 0,-4-3 0,4 3 0,-4-4 0,4 0 0,0 0 0,6 0 0,-5 0 0,10 0 0,-10 0 0,10 0 0,-9 0 0,3 0 0,-9 0 0,8 0 0,-6 0 0,7 0 0,-4 0 0,-1 0 0,0 0 0,6 0 0,-5 0 0,0 0 0,-5 0 0,-6 0 0,1 0 0,0 0 0,0 0 0,0 0 0,4 0 0,1 0 0,5 0 0,-5 3 0,3-3 0,-7 4 0,3-4 0,-4 0 0,0 0 0,0 0 0,0 0 0,4 0 0,-3 0 0,7 0 0,-3 3 0,1-2 0,2 3 0,-3-4 0,0 0 0,-1 0 0,-4 0 0,0 0 0,0 0 0,0 0 0,0 0 0,0 0 0,0 0 0,4 0 0,1 0 0,4 0 0,0 0 0,1 0 0,-5 0 0,-1 0 0,0 0 0,-3 0 0,3 0 0,5 0 0,-6 0 0,6 0 0,-5 0 0,1 0 0,4 0 0,1 0 0,-1 0 0,-4-3 0,3 2 0,-7-2 0,3 3 0,-4 0 0,0 0 0,0-4 0,0 4 0,0-3 0,0 3 0,0 0 0,0 0 0,-3-4 0,2 4 0,-2-3 0,3 3 0,-3-4 0,2 4 0,-2-4 0,3 4 0,0 0 0,-4-3 0,4 3 0,-7-4 0,3 4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6:41.789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86786.34375"/>
      <inkml:brushProperty name="anchorY" value="-318217.65625"/>
      <inkml:brushProperty name="scaleFactor" value="0.5"/>
    </inkml:brush>
  </inkml:definitions>
  <inkml:trace contextRef="#ctx0" brushRef="#br0">195 152 24575,'19'-3'0,"-3"-1"0,-9 0 0,-3-2 0,2 2 0,-2 0 0,0-2 0,2 2 0,16-12 0,-10 10 0,13-10 0,-18 15 0,0-2 0,0 3 0,0 0 0,0 0 0,0 0 0,0 0 0,0 0 0,0 0 0,0 0 0,24 3 0,-21 1 0,21 0 0,-30 2 0,5-5 0,-5 5 0,5-5 0,-5 5 0,5-5 0,-5 5 0,5-2 0,-5 3 0,2 0 0,-3 4 0,0-3 0,3 0 0,-2-2 0,2-2 0,-3 3 0,0 0 0,0-1 0,0 1 0,0 0 0,0 0 0,0 0 0,0 0 0,0 0 0,0 0 0,0 0 0,-3-3 0,2 2 0,-2-2 0,3 3 0,-3-3 0,2 2 0,-2-2 0,0 0 0,2 2 0,-5-2 0,5 3 0,-5-4 0,5 4 0,-5-7 0,5 7 0,-6-4 0,4 4 0,-4-3 0,3 2 0,-3-5 0,7 5 0,-7-2 0,3 0 0,0 2 0,-2-5 0,5 5 0,-5-5 0,2 5 0,-3-5 0,3 5 0,-2-5 0,5 5 0,-5-5 0,2 5 0,-3-2 0,0 3 0,0 0 0,0 0 0,0 0 0,0 0 0,0-1 0,0 1 0,0 0 0,0 0 0,3 0 0,-3-3 0,4 2 0,-1-2 0,-3 3 0,7 0 0,-7 0 0,-12-31 0,8 20 0,-9-28 0,14 32 0,2-7 0,0 3 0,-2 1 0,5-4 0,-5 6 0,5-5 0,-5 5 0,2-5 0,-3 2 0,0-3 0,3 0 0,-2 3 0,2-2 0,0 2 0,-2 0 0,5-2 0,-6 5 0,7-5 0,-7 5 0,7-5 0,-7 5 0,3-5 0,-3 5 0,3-5 0,-2 2 0,2 0 0,0-2 0,-2 2 0,2-3 0,0 0 0,-2 3 0,5-3 0,-5 7 0,5-7 0,-5 7 0,5-7 0,-5 7 0,5-7 0,-5 3 0,2-3 0,0 0 0,-2 3 0,5-2 0,-2 2 0,0 0 0,2-2 0,-2 2 0,0 0 0,2-2 0,-2 2 0,0 0 0,2-2 0,-2 2 0,3-3 0,-3 3 0,2-2 0,-2 2 0,3-3 0,0 0 0,0 0 0,0 0 0,0 0 0,0 0 0,0 0 0,0-1 0,0 1 0,3 4 0,-2-4 0,2 3 0,0-3 0,-3 0 0,7 0 0,-3 0 0,-1 0 0,4 3 0,-7-2 0,7 2 0,-7-3 0,6 3 0,-5-2 0,5 5 0,-5-5 0,5 5 0,-5-5 0,5 5 0,-2-2 0,0 0 0,2 2 0,-2-2 0,0 0 0,2 2 0,-2-2 0,3 3 0,-3 3 0,2-2 0,-2 2 0,0 0 0,2-2 0,-2 2 0,3 0 0,0-3 0,-4 7 0,4-7 0,-7 7 0,7-7 0,-7 7 0,6-7 0,-2 6 0,3-5 0,-3 5 0,2-5 0,-5 5 0,5-5 0,-5 5 0,2-2 0,0 0 0,-2 2 0,2-2 0,0 3 0,-2 0 0,2 0 0,0-3 0,-2 2 0,5-5 0,-5 5 0,5-5 0,-5 5 0,5-5 0,-5 5 0,2-5 0,-3 2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7:48.217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195577.125"/>
      <inkml:brushProperty name="anchorY" value="-331191.3125"/>
      <inkml:brushProperty name="scaleFactor" value="0.5"/>
    </inkml:brush>
  </inkml:definitions>
  <inkml:trace contextRef="#ctx0" brushRef="#br0">450 754 24575,'-73'36'0,"1"0"0,2-2 0,19-7 0,43-20 0,-4 0 0,5 0 0,0-3 0,3 2 0,-2-2 0,2 0 0,-3 2 0,0 2 0,-1-3 0,1 5 0,0-6 0,0 3 0,0 0 0,0 0 0,3 0 0,-2-3 0,5 2 0,-5-2 0,5 3 0,-6 0 0,4 0 0,-1-1 0,-3 1 0,7 0 0,-7 0 0,3 0 0,-9 32 0,7-24 0,-4 24 0,10-32 0,0 0 0,0 0 0,0 0 0,0 0 0,0 0 0,3 0 0,-2-1 0,2 1 0,-3 0 0,3 0 0,-2 0 0,2 0 0,0-3 0,-2 2 0,2-2 0,0 0 0,-2 2 0,2-2 0,0 3 0,1 0 0,3 0 0,-3 0 0,2-3 0,-5 2 0,5-5 0,-6 5 0,7-5 0,-4 5 0,4-6 0,-3 7 0,2-7 0,-2 3 0,3-3 0,-3 4 0,2-4 0,-2 3 0,3 1 0,0-4 0,0 3 0,0-3 0,0 0 0,4 4 0,-3-3 0,3 3 0,-4-4 0,0 0 0,0 3 0,0-3 0,0 3 0,0-3 0,0 0 0,0 0 0,0 0 0,4 0 0,-3 0 0,3 0 0,-4 0 0,0 0 0,0 0 0,0 0 0,-1 0 0,1 0 0,4 0 0,2 0 0,-1 4 0,-1-4 0,-4 3 0,0-3 0,0 0 0,0 0 0,0-3 0,0 2 0,-1-2 0,1 0 0,4 2 0,-3-2 0,4 0 0,-5 2 0,-1-2 0,1 0 0,4 2 0,2-2 0,3 0 0,-4 2 0,3-3 0,-3 4 0,1-3 0,-2 2 0,-4-2 0,-1 3 0,-2-3 0,3 2 0,-4-2 0,8 3 0,2-4 0,-1 3 0,8-6 0,-11 5 0,12-2 0,-9 1 0,0 2 0,-1-6 0,-4 6 0,4-2 0,1-1 0,0 3 0,4-6 0,-4 3 0,4-1 0,-4-2 0,3 3 0,-7 0 0,3 0 0,1 0 0,-8 0 0,11 0 0,-10 1 0,6 0 0,0-2 0,1 1 0,4-3 0,-3 6 0,-2-6 0,0 3 0,1-4 0,0 0 0,3 0 0,-7 4 0,3-3 0,0 3 0,-3-3 0,3-1 0,-4 4 0,4-3 0,-6 3 0,6-3 0,-7 3 0,2-2 0,1 2 0,0 0 0,0-2 0,0 2 0,0-3 0,0 3 0,0-3 0,0 4 0,0-5 0,0 1 0,4 0 0,-3 0 0,3-1 0,-4 1 0,0 0 0,4-1 0,-3 4 0,3-2 0,-4 2 0,4 0 0,-3-2 0,3 2 0,0-4 0,-3 1 0,3 2 0,-4-1 0,0 2 0,0 0 0,0-2 0,0 2 0,4 0 0,-3-2 0,3 2 0,0-4 0,2 1 0,-1-1 0,3 0 0,-7 1 0,7-1 0,-7 1 0,7 2 0,-7-1 0,8 1 0,-8-2 0,3 0 0,0 3 0,-3-3 0,3 7 0,-7-7 0,2 7 0,-2-7 0,3 7 0,-4-7 0,4 7 0,-3-7 0,2 6 0,1-5 0,4 5 0,-3-5 0,4 2 0,-5 0 0,-1-2 0,1 5 0,-3-5 0,2 5 0,-5-5 0,5 5 0,-5-5 0,5 5 0,-2-2 0,3 0 0,0-1 0,0-3 0,0 3 0,-3-2 0,2 5 0,-5-5 0,5 5 0,-5-5 0,5 2 0,-2 0 0,0-2 0,2 5 0,-5-5 0,5 5 0,-2-2 0,-1 0 0,4 2 0,-4-2 0,1-1 0,3 4 0,-4-3 0,1-1 0,2 4 0,-2-7 0,3 7 0,-3-7 0,2 7 0,-2-7 0,3 7 0,-3-7 0,2 6 0,-2-5 0,3 5 0,-3-5 0,2 5 0,-5-5 0,5 2 0,-2 0 0,0-2 0,-1 2 0,0 0 0,-2-2 0,5 5 0,-6-5 0,7 2 0,-7-3 0,7 0 0,-7 0 0,7 0 0,-3-4 0,0 3 0,0-4 0,-1 8 0,-3-2 0,3 2 0,-3-3 0,4 0 0,-4 0 0,3 0 0,0 0 0,-2 0 0,2 0 0,-3 0 0,3 0 0,-2-4 0,2 3 0,-3-4 0,0 5 0,0 0 0,0 0 0,0 0 0,0 0 0,0 0 0,0 0 0,0 0 0,0 0 0,0 0 0,0-4 0,0 3 0,0-4 0,0 5 0,0-4 0,0 3 0,0-3 0,0 0 0,0-1 0,0-5 0,0 5 0,0 1 0,0 0 0,-3 3 0,2-4 0,-2 5 0,3-4 0,-3 3 0,2-3 0,-2 4 0,3 0 0,0 0 0,-3 0 0,2 0 0,-2 0 0,3 0 0,-3 3 0,2-3 0,-2 3 0,0 0 0,2-2 0,-2 2 0,0-3 0,2 0 0,-5 3 0,5-2 0,-5 5 0,5-5 0,-5 5 0,5-5 0,-5 5 0,2-5 0,-3 5 0,0-2 0,3 0 0,-2 2 0,2-2 0,-3 0 0,0 2 0,0-2 0,-1 3 0,1 0 0,0 0 0,0 0 0,3 3 0,-2-2 0,2 2 0,-3 0 0,0-2 0,0 2 0,3 0 0,-2-2 0,2 2 0,-3-3 0,0 0 0,0 0 0,3 3 0,-2-2 0,2 2 0,-3-3 0,0 0 0,3 3 0,-2 1 0,5 3 0,-5-4 0,5 4 0,-6-4 0,7 4 0,-7-3 0,7 2 0,-7-5 0,7 5 0,-7-2 0,7 3 0,-7-3 0,7 2 0,-7-5 0,6 5 0,-2-2 0,0 0 0,2 2 0,-2-2 0,3 3 0,-3-3 0,2 2 0,-2-2 0,3 3 0,0 0 0,-3 0 0,2 0 0,-2 0 0,3 4 0,0-3 0,0 3 0,0 0 0,0-3 0,0 3 0,0-4 0,0 0 0,0 0 0,0 0 0,0 0 0,0-1 0,-3-2 0,2 3 0,-2-4 0,3 4 0,0 0 0,0 0 0,0 0 0,0 0 0,0 0 0,0 0 0,0 0 0,0 0 0,-3-3 0,2 2 0,-2-2 0,3 3 0,0 0 0,-3 0 0,2 0 0,-5-4 0,5 4 0,-5-4 0,2 1 0,0 2 0,-2-2 0,5 3 0,-5 0 0,2-3 0,0 2 0,-2-2 0,2 0 0,-3 2 0,0-2 0,0 0 0,3 2 0,-7-2 0,9 4 0,-8-4 0,6 2 0,-3-5 0,0 2 0,3 0 0,-2 1 0,2 0 0,-3 2 0,0-5 0,0 5 0,0-5 0,0 2 0,3 0 0,-2-2 0,2 2 0,-3 0 0,0-2 0,0 2 0,-1-3 0,-3 3 0,-1-2 0,0 6 0,1-6 0,4 5 0,0-5 0,0 2 0,3 0 0,-3-3 0,3 4 0,-3-1 0,0-3 0,0 4 0,0-4 0,3 3 0,-2-3 0,2 0 0,-3 0 0,-4-7 0,3 3 0,-7-8 0,2 3 0,-8-3 0,7 4 0,-6 0 0,8 0 0,-1 0 0,2 1 0,4 3 0,0-3 0,0 7 0,0-7 0,0 7 0,0-7 0,0 7 0,0-7 0,0 7 0,3-7 0,-2 7 0,2-4 0,-3 4 0,3-3 0,-3 2 0,3-2 0,1 0 0,-4 2 0,3-2 0,-3 3 0,0-3 0,0 2 0,0-2 0,0 0 0,0 2 0,0-5 0,0 5 0,0-5 0,0 5 0,0-2 0,0 3 0,3-3 0,-2 2 0,2-2 0,-3 3 0,0 0 0,0-3 0,0 2 0,0-2 0,0 0 0,-1 2 0,1-2 0,-4-1 0,3 3 0,-3-2 0,4 3 0,0 0 0,3-3 0,4 2 0,4-2 0,3 6 0,4-2 0,-3 5 0,3-2 0,0 3 0,1-3 0,0 3 0,-1-3 0,-4 3 0,4-4 0,-3 4 0,0-4 0,-1 1 0,-4 2 0,4-5 0,-3 5 0,2-5 0,-2 5 0,3-5 0,-3 5 0,2-2 0,-2 0 0,3 2 0,0-5 0,0 5 0,0-5 0,-3 5 0,2-5 0,-2 2 0,0 0 0,6-2 0,-5 5 0,6-2 0,-4 0 0,4 2 0,-3-5 0,3 6 0,-7-3 0,2 0 0,-2-1 0,3 0 0,0-2 0,-3 5 0,2-2 0,-2 0 0,7 2 0,-6-2 0,5 1 0,-6 1 0,3-2 0,0 0 0,0 2 0,0-6 0,-4 7 0,4-7 0,-7 7 0,7-7 0,-4 3 0,4-3 0,-3 4 0,2-4 0,-5 7 0,5-7 0,-5 6 0,5-5 0,-5 5 0,2-2 0,0 0 0,-2 2 0,5-5 0,-5 5 0,5-5 0,-5 5 0,-1-5 0,-4 5 0,-3-2 0,-4 3 0,3 1 0,-4-1 0,5-3 0,0 2 0,0-2 0,0 3 0,-4 0 0,3 0 0,-3 1 0,0-4 0,3 2 0,-4-2 0,5 0 0,0 2 0,0-5 0,0 5 0,0-2 0,0-1 0,0 4 0,0-7 0,3 7 0,-6-3 0,5 0 0,-6 3 0,3-7 0,5 7 0,-4-7 0,3 3 0,-3 1 0,0-4 0,3 6 0,-2-5 0,2 2 0,-3 0 0,0-2 0,0 5 0,0-5 0,0 5 0,0-5 0,3 5 0,-2-5 0,2 5 0,-3-5 0,3 5 0,-2-5 0,2 5 0,-3-5 0,0 5 0,0-5 0,0 5 0,0-5 0,-1 5 0,1-5 0,0 2 0,0 0 0,-4-2 0,3 2 0,-7 0 0,7-2 0,-4 3 0,5-1 0,0-2 0,-4 2 0,3-3 0,-3 3 0,4-2 0,0 2 0,0-3 0,0 0 0,0 0 0,0 0 0,-5 0 0,4 3 0,-3-2 0,4 2 0,0-3 0,0 0 0,0 0 0,-4 0 0,3 0 0,-3 0 0,3 0 0,1 0 0,0 0 0,0 0 0,0 0 0,0 0 0,0 0 0,0 0 0,3-3 0,-2 2 0,2-2 0,-3 3 0,3-3 0,-2 2 0,2-2 0,0 0 0,-2 2 0,2-2 0,0-1 0,-2 4 0,5-7 0,-5 7 0,5-7 0,-5 7 0,5-7 0,-2 3 0,0 0 0,2-2 0,-5 5 0,5-5 0,-2 2 0,-1 0 0,4-2 0,-7 5 0,7-5 0,-7 2 0,7-3 0,-7 3 0,7-2 0,-4 2 0,4-3 0,0 0 0,0 0 0,0 0 0,0 0 0,0 0 0,0 0 0,0 0 0,0 0 0,0 0 0,0 0 0,0-1 0,4 5 0,-1-1 0,4 1 0,0-1 0,0-3 0,0 0 0,0 0 0,0 0 0,0 3 0,-3-2 0,2 2 0,2-7 0,-3 3 0,5-3 0,-6 4 0,3 0 0,0 3 0,-3-3 0,2 3 0,-2-3 0,3 0 0,0 0 0,0 0 0,0 0 0,0 3 0,-4-2 0,4 5 0,-4-5 0,4 2 0,0-3 0,0 3 0,0-2 0,-3 2 0,2 0 0,-2-2 0,3 5 0,-3-5 0,2 5 0,-5-5 0,5 5 0,-2-5 0,3 2 0,0 0 0,0 1 0,0 3 0,-3 3 0,-1 1 0,0 0 0,-2 2 0,5-6 0,-2 4 0,3-4 0,-1 0 0,-2-4 0,2 4 0,-2-3 0,3 3 0,-3-4 0,2 4 0,-2-4 0,3 4 0,0-3 0,0 3 0,0-4 0,0 1 0,0 3 0,0-4 0,-3 1 0,2 2 0,-2-2 0,0 0 0,2 2 0,-2-5 0,3 5 0,-4-5 0,4 5 0,-7-5 0,7 5 0,-7-5 0,6 2 0,-2-3 0,3 3 0,-3-2 0,2 2 0,-2-3 0,3 0 0,0 0 0,0 3 0,-3-2 0,2 2 0,-5-3 0,5 3 0,-2 1 0,0 0 0,2 2 0,-5-6 0,2 4 0,0-1 0,-2-3 0,5 3 0,-5-3 0,5 4 0,-2-4 0,-1 3 0,4 0 0,-4-2 0,4 5 0,-3-5 0,7-2 0,-7 3 0,8-5 0,-6 6 0,1 0 0,0 1 0,0 0 0,0-1 0,0-3 0,0 0 0,0 3 0,4-3 0,-3 3 0,3-4 0,-4 1 0,0 3 0,0-2 0,0 2 0,0 0 0,0-2 0,0 5 0,0-5 0,0 2 0,4-4 0,-3 4 0,3-2 0,0 1 0,-3 1 0,7-3 0,3 2 0,-5-3 0,7-1 0,-12 5 0,3-2 0,-4 5 0,0-6 0,0 7 0,0-7 0,0 7 0,0-7 0,0 7 0,0-4 0,0 1 0,0-1 0,0 1 0,4-4 0,-3 3 0,3-1 0,-4-1 0,0 5 0,0-5 0,0 5 0,0-5 0,0 5 0,0-5 0,0 5 0,-1-5 0,1 5 0,0-5 0,0 5 0,0-5 0,0 5 0,-3-5 0,2 5 0,-2-2 0,0 0 0,2 2 0,-2-2 0,3 3 0,-3-3 0,2 2 0,-2-2 0,3 3 0,-3-3 0,2 2 0,-2-2 0,3 3 0,0 0 0,-1 0 0,1 0 0,0 0 0,0-4 0,0 4 0,0-3 0,0 3 0,0 0 0,0 0 0,0 0 0,0 0 0,0 0 0,0 0 0,0 0 0,0 3 0,0-3 0,0 4 0,-4-1 0,4-3 0,-3 3 0,2-3 0,-2 4 0,2-4 0,-5 6 0,5-5 0,-2 2 0,0 0 0,2-2 0,-5 5 0,5-5 0,-2 5 0,3-5 0,0 2 0,-3 0 0,2-2 0,-2 2 0,0 0 0,2-2 0,-5 5 0,2-5 0,-3 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7:57.448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205101.92188"/>
      <inkml:brushProperty name="anchorY" value="-344220.3125"/>
      <inkml:brushProperty name="scaleFactor" value="0.5"/>
    </inkml:brush>
  </inkml:definitions>
  <inkml:trace contextRef="#ctx0" brushRef="#br0">1265 104 24575,'-7'0'0,"0"3"0,-4-2 0,-2 9 0,-14-3 0,2 9 0,-9-5 0,-7 14 0,15-14 0,-21 10 0,1 1 0,1-8 0,-13 13 0,16-15 0,7 2 0,6-1 0,2-3 0,9-2 0,-3 4 0,4-10 0,5 8 0,-3-9 0,7 5 0,-3-2 0,-1 3 0,7 0 0,-9 1 0,9-1 0,-10-2 0,2 1 0,1 3 0,-4-4 0,8 5 0,-4-6 0,1 4 0,3-1 0,-7 1 0,7-4 0,-3 2 0,-1-1 0,4 2 0,-3 0 0,4-3 0,0 2 0,0-2 0,0 3 0,0 0 0,0 0 0,0-3 0,0 2 0,0-2 0,0 3 0,0 0 0,0 0 0,-1 0 0,1 0 0,-4-3 0,6 2 0,-5-2 0,6 3 0,0-1 0,-2-2 0,2 2 0,-3-2 0,0 3 0,3 0 0,-2-3 0,2 2 0,-3-2 0,0 3 0,0 0 0,3 0 0,-3-3 0,3 2 0,-3-2 0,0 3 0,3 0 0,-2-3 0,2 2 0,0-2 0,-2-1 0,5 4 0,-5-7 0,2 7 0,0-4 0,-2 1 0,2 3 0,-3-4 0,3 4 0,-2 0 0,2-3 0,0 2 0,-2-2 0,5 3 0,-5-3 0,2 2 0,0-2 0,-2 3 0,2 0 0,-3 0 0,0 0 0,3 0 0,-3 0 0,4 0 0,-5 0 0,5-1 0,-4-2 0,7 3 0,-7-4 0,3 4 0,-3 0 0,3 0 0,-2 0 0,2 0 0,-3 0 0,3 0 0,1 0 0,0 0 0,2 0 0,-5 0 0,5 0 0,-2 0 0,0 0 0,2 0 0,-2 0 0,3-1 0,-3-2 0,2 2 0,-2-2 0,3 3 0,0 0 0,0 0 0,0 0 0,0 0 0,0 0 0,0 0 0,0 0 0,0 0 0,0 0 0,0 4 0,0-3 0,0 3 0,3-4 0,-2 0 0,5-3 0,-5 2 0,5-2 0,-2 3 0,3-3 0,0 2 0,0-6 0,-4 7 0,4-7 0,-3 7 0,2-7 0,-2 7 0,3-7 0,-4 3 0,1 0 0,2-2 0,-2 2 0,0 0 0,2-2 0,-2 2 0,3 0 0,0-2 0,3 5 0,2-5 0,3 6 0,-3-6 0,-1 2 0,-4 0 0,0-2 0,0 2 0,0-3 0,0 0 0,4 0 0,-3 3 0,3-2 0,-4 2 0,4-3 0,-3 0 0,3 0 0,-4 0 0,4 0 0,-3 0 0,3 0 0,1 0 0,-4 0 0,3-3 0,0 2 0,-3-2 0,3 0 0,-4 2 0,4-2 0,-3 0 0,3 2 0,-4-5 0,0 5 0,4-2 0,-3 0 0,3 2 0,0-2 0,-3 0 0,3 2 0,5-6 0,-6 3 0,10-1 0,-8-2 0,4 6 0,-3-6 0,2 6 0,-7-5 0,3 5 0,-4-5 0,4 2 0,1-4 0,4 3 0,-4-1 0,4 1 0,-4-3 0,0 4 0,3-3 0,-7 3 0,7-1 0,-3-2 0,1 3 0,2-4 0,-7 4 0,3-3 0,0 3 0,-3 0 0,3-3 0,-4 6 0,0-5 0,0 5 0,0-2 0,-3 0 0,2 2 0,-2-2 0,3 0 0,0 2 0,4-6 0,-3 6 0,3-5 0,-4 5 0,0-5 0,0 5 0,4-6 0,1 2 0,4-3 0,-4 0 0,3 4 0,-7-2 0,4 5 0,-5-5 0,-1 2 0,6 0 0,-8-2 0,11 5 0,-10-5 0,6 2 0,-4-3 0,4 3 0,-3-3 0,3 7 0,-7-7 0,2 7 0,-2-7 0,3 7 0,0-7 0,0 7 0,0-7 0,4 3 0,-3 0 0,3-3 0,0 3 0,-3 0 0,7-4 0,-7 4 0,7-4 0,-7 4 0,3-3 0,-4 6 0,-3-5 0,2 5 0,-2-2 0,0 0 0,2 2 0,-2-2 0,0 0 0,2 2 0,-5-5 0,5 5 0,-2-2 0,3 0 0,0-1 0,0 0 0,-3-2 0,2 5 0,-2-5 0,3 2 0,0-3 0,0 3 0,0-2 0,-1 2 0,6-4 0,-4 1 0,3 3 0,-8-3 0,4 7 0,-3-7 0,2 7 0,-2-7 0,2 3 0,-2-3 0,3 3 0,0-2 0,0 2 0,0-3 0,0 3 0,0-2 0,0 2 0,0-3 0,0 3 0,-3-2 0,2 2 0,-2 0 0,0-2 0,2 2 0,2 0 0,-3-2 0,5 2 0,-6-3 0,3 0 0,0 3 0,-3-3 0,2 7 0,-5-7 0,5 7 0,-2-7 0,3 3 0,-4-3 0,4 4 0,-4-4 0,4 3 0,0-3 0,0 0 0,0 0 0,-3 0 0,2 0 0,-2 3 0,0-2 0,2 5 0,-5-5 0,2 2 0,0 0 0,-2-2 0,2 2 0,0 0 0,1-2 0,0 2 0,2-3 0,-5 0 0,5 0 0,-5 0 0,2 0 0,0 0 0,-2 0 0,2-1 0,-3 1 0,0 0 0,0 0 0,3 0 0,-3 0 0,4 0 0,-4 0 0,0 0 0,0 0 0,0 0 0,0-4 0,0 3 0,0-3 0,0 4 0,0-1 0,0 1 0,0 0 0,0 0 0,0 0 0,0 0 0,-4 0 0,4 0 0,-3 0 0,3 0 0,0 0 0,0 0 0,0 0 0,-4 0 0,4 0 0,-4 0 0,4 0 0,-3 3 0,3-2 0,-4 2 0,1-3 0,3 0 0,-7 0 0,6-1 0,-5 5 0,5-4 0,-2 3 0,0 0 0,2-2 0,-5 5 0,5-5 0,-5 2 0,5-3 0,-5 3 0,5-2 0,-5 5 0,5-5 0,-5 5 0,5-5 0,-5 5 0,5-5 0,-5 5 0,5-5 0,-5 5 0,5-5 0,-5 5 0,5-5 0,-5 5 0,5-5 0,-5 5 0,5-5 0,-5 2 0,2 0 0,-3 1 0,0 3 0,0 0 0,0 0 0,-5 0 0,4 0 0,-3 0 0,4 0 0,0 0 0,0 0 0,0 0 0,0 0 0,0 0 0,0 0 0,0 0 0,0 0 0,3 3 0,-2-2 0,2 2 0,-3-3 0,0 0 0,3 3 0,-3-2 0,3 2 0,-3-3 0,3 3 0,-2-3 0,5 7 0,-5-7 0,5 7 0,-5-7 0,2 3 0,0 1 0,-2-4 0,2 6 0,-3-5 0,0 2 0,3 0 0,-2-2 0,2 2 0,0 0 0,-2-2 0,2 2 0,0 0 0,-2-2 0,2 2 0,0 0 0,-2 1 0,2 0 0,0 2 0,-2-5 0,5 5 0,-6-5 0,7 5 0,-7-5 0,7 5 0,-4-2 0,4 3 0,0 0 0,-3-3 0,3 2 0,-4-2 0,4 3 0,0 0 0,0-1 0,0 1 0,0 0 0,0 0 0,0 0 0,0 0 0,0 0 0,0 0 0,0 0 0,0 0 0,0 0 0,4-3 0,-4 2 0,3-2 0,0 3 0,-2 0 0,2 0 0,-3 0 0,0 0 0,3-1 0,-2 1 0,2 0 0,-3 0 0,0 0 0,0 0 0,0 0 0,0 0 0,0 0 0,0 0 0,0 0 0,0 0 0,-3 0 0,2 0 0,-2 0 0,0 0 0,2 0 0,-5 0 0,5 0 0,-5-4 0,5 4 0,-2-4 0,0 1 0,2 2 0,-5-5 0,5 5 0,-5-5 0,5 5 0,-5-5 0,5 5 0,-2-2 0,0 0 0,2 2 0,-5-5 0,5 5 0,-5-5 0,5 5 0,-5-5 0,5 5 0,-5-5 0,5 5 0,-5-5 0,2 5 0,-3-2 0,0 3 0,0-3 0,-1 2 0,1-2 0,0-1 0,0 4 0,0-4 0,0 1 0,0-1 0,0 1 0,0-1 0,0 1 0,0 2 0,-4-5 0,3 2 0,-3 0 0,4 1 0,-1 0 0,5 2 0,-4-5 0,3 2 0,-3 0 0,0-2 0,0 5 0,-4-5 0,3 5 0,-3-2 0,4 0 0,0-1 0,0 0 0,0-2 0,0 5 0,0-5 0,-1 2 0,1 0 0,0-2 0,-4 5 0,3-5 0,-7 3 0,7-1 0,-3-2 0,3 5 0,1-5 0,0 2 0,0-3 0,3 3 0,-2-2 0,2 2 0,-3 0 0,0-2 0,0 2 0,0 0 0,0-3 0,0 4 0,0-4 0,0 3 0,0-3 0,0 4 0,3-1 0,-2-3 0,5 7 0,-5-7 0,2 3 0,-3 0 0,0-2 0,0 2 0,0 0 0,-1-2 0,1 2 0,0 0 0,0-2 0,0 2 0,0-3 0,0 0 0,0 3 0,0-2 0,0 2 0,0-3 0,0 0 0,0 0 0,0 0 0,0 0 0,0 0 0,0 0 0,0 0 0,0 0 0,0 0 0,0 0 0,0 0 0,-1 0 0,1 0 0,0 0 0,0 0 0,0 0 0,0 0 0,0 0 0,0 0 0,-4-3 0,3 2 0,-3-3 0,4 1 0,0 2 0,0-2 0,3 0 0,-3 2 0,7-5 0,-7 5 0,7-5 0,-7 5 0,3-5 0,-3 2 0,3-3 0,-2 0 0,2 0 0,0 0 0,-2 3 0,2-7 0,-4 6 0,4-6 0,-2 4 0,5 0 0,-5 0 0,5 0 0,-2 0 0,0 3 0,2-2 0,-2 2 0,3-3 0,-3 3 0,2-2 0,-2 2 0,3-3 0,0 0 0,0 0 0,0-1 0,-3 5 0,2-4 0,-2 3 0,3-3 0,0 0 0,0 0 0,0 0 0,0 3 0,0 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08:00.552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212229.59375"/>
      <inkml:brushProperty name="anchorY" value="-355160.46875"/>
      <inkml:brushProperty name="scaleFactor" value="0.5"/>
    </inkml:brush>
  </inkml:definitions>
  <inkml:trace contextRef="#ctx0" brushRef="#br0">275 211 24575,'-22'-14'0,"2"3"0,-4-13 0,3 7 0,8 4 0,1 2 0,1 3 0,4 1 0,0 0 0,3 0 0,-2 3 0,2-2 0,0 2 0,-2 0 0,5-2 0,-5 5 0,2-5 0,-3 5 0,3-5 0,-3 5 0,7-5 0,-7 5 0,7-5 0,-7 5 0,3-6 0,-3 7 0,3-7 0,-2 7 0,5-7 0,-5 7 0,2-4 0,0 1 0,-2 3 0,2-4 0,0 1 0,-2 3 0,2-4 0,-3 4 0,3 3 0,4-2 0,1 5 0,5-5 0,-5 5 0,5-5 0,-5 5 0,5-2 0,-2 3 0,0 0 0,2 0 0,-2-3 0,3 2 0,-4-2 0,4 3 0,-4 0 0,1 0 0,2 0 0,-2 0 0,3 0 0,0 0 0,0-1 0,-3 1 0,2-3 0,-5 2 0,5-2 0,-5 3 0,5-3 0,-5 2 0,5-5 0,-5 5 0,2-2 0,0 0 0,-2 2 0,5-5 0,-5 5 0,5-5 0,-5 5 0,5-2 0,-5 3 0,5-3 0,-5 2 0,5-5 0,-5 5 0,5-2 0,-6 3 0,7-4 0,-7 4 0,7-7 0,-7 7 0,3-4 0,1 1 0,-4 2 0,6-5 0,-5 5 0,2-2 0,0 0 0,-2 2 0,2-2 0,0 0 0,-2 2 0,5-2 0,-5 3 0,5-3 0,-5 2 0,5-5 0,-5 2 0,2-3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6:47:39.171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269 2476 24575,'-4'-11'0,"3"-7"0,-7 12 0,7-15 0,-8 5 0,8 0 0,-4-5 0,5 11 0,0-5 0,0 0 0,-5-1 0,4-6 0,-4 0 0,5 0 0,0 6 0,0 1 0,0 0 0,0 4 0,0-3 0,-5-1 0,4-2 0,-4 1 0,5 1 0,0 6 0,0-1 0,0 1 0,0 0 0,0-6 0,0 4 0,0-4 0,0 6 0,0-1 0,0 1 0,0 0 0,0-1 0,0 1 0,0 0 0,0-1 0,0 1 0,0-6 0,0 4 0,0-4 0,0 0 0,0-1 0,0-6 0,0 1 0,0 4 0,0 2 0,0 6 0,0 0 0,0-1 0,0 1 0,0 0 0,0-1 0,0-5 0,0 5 0,0-5 0,0 5 0,0 1 0,0-6 0,0 4 0,0-4 0,0 6 0,0 0 0,0-1 0,0 1 0,0 0 0,0-1 0,0-5 0,4 5 0,-3-5 0,3 5 0,-4 1 0,0 0 0,0-1 0,0 1 0,0-1 0,0 1 0,0 0 0,0-1 0,0 1 0,0 0 0,4-1 0,-3 1 0,3-1 0,-4 1 0,0 0 0,0-1 0,0 1 0,0 0 0,0-1 0,0 1 0,0-1 0,0 1 0,0 0 0,0-1 0,0 1 0,0 0 0,0-1 0,0 1 0,0-1 0,0 1 0,0 0 0,0-1 0,0 1 0,0 0 0,0-1 0,-4 1 0,3 0 0,-3-1 0,4 1 0,0-1 0,0 1 0,0-6 0,-4 4 0,3-4 0,-3 6 0,4 0 0,0-1 0,0 1 0,0 0 0,0-1 0,0 1 0,0 0 0,0-1 0,0 1 0,0-1 0,-5 1 0,4 0 0,-3-1 0,4 1 0,0 0 0,0-1 0,0 1 0,-4 4 0,3-9 0,-3 7 0,4-8 0,0 6 0,0 0 0,-4-1 0,3 1 0,-4-1 0,5 1 0,0 0 0,0-1 0,0 1 0,0 0 0,-4-1 0,3 1 0,-3-1 0,4 1 0,0 0 0,0-1 0,-4 5 0,3-3 0,-3 3 0,4-5 0,0 1 0,-4 4 0,2-4 0,-2 4 0,4-4 0,-4 3 0,3-2 0,-3 3 0,4-4 0,-4-1 0,-2-5 0,0 5 0,2-5 0,-1 5 0,4 1 0,-7 0 0,7-6 0,-7 4 0,7-4 0,-8 6 0,8-1 0,-7 1 0,7 0 0,-7-1 0,7 1 0,-4-1 0,1 1 0,3 0 0,-3-1 0,0 5 0,3-3 0,-3 3 0,-1-1 0,4-2 0,-3 3 0,4-5 0,-4 5 0,3-3 0,-3 3 0,4-5 0,-4 5 0,3-3 0,-3 3 0,-1-5 0,4 1 0,-3-1 0,0 5 0,3-3 0,-3 3 0,4-5 0,0 1 0,-4 0 0,3-1 0,-4 1 0,5-1 0,0 1 0,0 0 0,0-1 0,0 1 0,0 0 0,4-1 0,-2 1 0,2-1 0,0 5 0,-3-3 0,3 3 0,0 0 0,-3-4 0,3 4 0,0 0 0,-3-4 0,7 4 0,-7-4 0,8 4 0,-8-4 0,7 8 0,-3-7 0,4 3 0,1 0 0,-5-4 0,3 8 0,-3-7 0,4 7 0,1-3 0,-5-1 0,3 4 0,-3-3 0,0 0 0,3 3 0,-3-3 0,5 0 0,-1 3 0,0-8 0,0 8 0,1-3 0,-1 4 0,0 0 0,0 0 0,1 0 0,-1-4 0,0 3 0,0-3 0,1 4 0,-1 0 0,0-4 0,0 3 0,1-4 0,-1 5 0,0 0 0,0 0 0,13 0 0,-10 0 0,10 0 0,-13 0 0,0 0 0,1 0 0,-1 0 0,0 0 0,0 0 0,1 0 0,-1 0 0,0 5 0,0-4 0,1 3 0,-1-4 0,0 0 0,0 0 0,0 0 0,1 4 0,-1-3 0,0 3 0,0-4 0,-3 4 0,2-3 0,-3 3 0,0 0 0,3-3 0,-3 7 0,5-6 0,-5 6 0,3-7 0,-7 7 0,7-7 0,-3 7 0,5-3 0,-5 5 0,3-5 0,-3 3 0,0-3 0,3 4 0,-7 1 0,8-5 0,-8 3 0,3-3 0,0 4 0,-3 1 0,7-1 0,-7 0 0,3 0 0,-4 0 0,4 1 0,-3-1 0,4 0 0,-5 0 0,0 1 0,0-1 0,0 0 0,0 0 0,0 1 0,0-1 0,0 0 0,-5-4 0,4 3 0,-3-2 0,4 3 0,0 0 0,-4 0 0,3 1 0,-3-1 0,4 0 0,-4-4 0,3 3 0,-4-2 0,5 3 0,0 0 0,-4-4 0,3 3 0,-3-3 0,4 5 0,0-1 0,-4-4 0,3 3 0,-3-3 0,-1 1 0,4 2 0,-3-3 0,0 4 0,3 0 0,-7 1 0,7-1 0,-3 0 0,-1 0 0,4 6 0,-7-4 0,7 4 0,-3-6 0,4 0 0,0 0 0,-4 0 0,3 1 0,-4-1 0,5 0 0,0 6 0,0 1 0,-4 0 0,3 4 0,-3-3 0,4-1 0,0 4 0,0-9 0,0 3 0,0-4 0,0 4 0,0-3 0,0 9 0,-4-9 0,3 4 0,-3-1 0,4 3 0,0-1 0,0 4 0,0-4 0,0 6 0,0-6 0,0-1 0,0-6 0,0 0 0,0 6 0,0-5 0,0 5 0,0-6 0,0 1 0,4 4 0,-2-3 0,3 4 0,-5 0 0,0-5 0,0 5 0,0-6 0,4 0 0,-3 6 0,3-4 0,-4 4 0,0-6 0,5 6 0,-4-5 0,4 10 0,-5-9 0,4 4 0,-3-6 0,3 0 0,-4 1 0,0-1 0,0 0 0,0 0 0,0 1 0,0-1 0,0 0 0,0 0 0,0 6 0,0-4 0,4 3 0,-3 1 0,3-4 0,-4 4 0,0-1 0,4-3 0,-3 9 0,3-9 0,-4 9 0,0-9 0,4 3 0,-3-4 0,4-1 0,-5 6 0,0-5 0,0 11 0,4-5 0,-2 5 0,2 1 0,-4 0 0,6 6 0,-5-4 0,5 4 0,-6-6 0,4-6 0,-3 4 0,3-9 0,0 3 0,-3-4 0,3-1 0,-4 0 0,0 0 0,4 1 0,-3-1 0,3 6 0,-4-5 0,6 17 0,-5-14 0,5 14 0,-6-11 0,0 6 0,4-1 0,-2 1 0,2-6 0,-4-1 0,0-6 0,0 0 0,0 1 0,0-1 0,0 0 0,0 0 0,0 1 0,0-1 0,0 0 0,0 0 0,5 6 0,-4-4 0,4 9 0,-5-9 0,0 9 0,0-10 0,0 5 0,0-6 0,0 1 0,0-1 0,0 0 0,0 0 0,0 1 0,0-1 0,0 0 0,0 0 0,0 1 0,0-1 0,0 0 0,0 0 0,0 1 0,0-1 0,0 6 0,-5 1 0,4 0 0,-8-6 0,8-1 0,-7-8 0,3 3 0,-5-4 0,1 0 0,-1 0 0,1 0 0,0 0 0,-1-4 0,1 3 0,0-4 0,-6 5 0,4 0 0,-4-4 0,6 3 0,-1-3 0,1 4 0,0 0 0,-1 0 0,1 0 0,-1 0 0,5-4 0,-3 3 0,3-3 0,-5 4 0,1 0 0,0 0 0,-1 0 0,1 0 0,4-4 0,-4 2 0,4-2 0,-4 4 0,-1 0 0,1 0 0,0 0 0,-1 0 0,1 0 0,0 0 0,3-4 0,-2 3 0,3-3 0,-5 4 0,1 0 0,0 0 0,3-4 0,-2 3 0,3-3 0,-4 4 0,-1 0 0,1 0 0,-1 0 0,1 0 0,4 0 0,1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10:08.999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249802.84375"/>
      <inkml:brushProperty name="anchorY" value="-374345.8125"/>
      <inkml:brushProperty name="scaleFactor" value="0.5"/>
    </inkml:brush>
  </inkml:definitions>
  <inkml:trace contextRef="#ctx0" brushRef="#br0">1046 225 24575,'-5'-3'0,"-6"-3"0,-6 3 0,-26-15 0,1 7 0,-15-11 0,-5 11 0,10-2 0,-18 3 0,23 5 0,-2 0 0,27 8 0,-2 1 0,2 6 0,5 0 0,-1 0 0,7 2 0,5-3 0,0 2 0,1-2 0,4 3 0,-1-7 0,2 7 0,0-6 0,0 2 0,2 0 0,2 1 0,1 0 0,1-1 0,-1-5 0,-2 1 0,1-3 0,-1 1 0,0 0 0,-1 1 0,-2 2 0,0 0 0,0 0 0,0 1 0,0-1 0,3 3 0,0-2 0,3 5 0,2-2 0,1 3 0,7 1 0,-3-1 0,0-5 0,-7 1 0,-4-6 0,-2 4 0,-6 2 0,-5 6 0,1-4 0,-4 3 0,9-5 0,0-2 0,1 2 0,2-3 0,4-4 0,4-2 0,3-5 0,0 0 0,-1 3 0,-3-2 0,0 3 0,1-4 0,-4 1 0,1-3 0,-3-1 0,-3-3 0,0 0 0,-3 3 0,3 1 0,-2 5 0,4-2 0,-1 7 0,2 1 0,-3 10 0,-1 8 0,0 1 0,1-1 0,3-1 0,0-10 0,5 5 0,-2-9 0,6-1 0,-4-2 0,0-3 0,0-6 0,-2 0 0,3-15 0,-5 7 0,3-3 0,-4 9 0,0 2 0,-3 4 0,0-3 0,1 2 0,-6 0 0,4-1 0,-4 3 0,7-1 0,2-1 0,4-2 0,14-14 0,-3-1 0,12-8 0,-6 9 0,1-3 0,-5 4 0,-4 4 0,-8 1 0,-1 8 0,-5 0 0,0 2 0,-6-2 0,0-1 0,-5-3 0,1-1 0,1 2 0,1 3 0,3-1 0,0 4 0,0-1 0,-1 3 0,1 6 0,-8 5 0,5 2 0,-11 18 0,12-16 0,-1 15 0,5-14 0,3 5 0,0-7 0,0-3 0,0-5 0,0-1 0,0 0 0,2-2 0,-4-3 0,2-3 0,-3-2 0,-2 2 0,5-2 0,-5 4 0,5-3 0,-5 3 0,2-1 0,-6 11 0,0-1 0,-9 12 0,3 7 0,-4-3 0,3 11 0,9-20 0,0 5 0,7-12 0,0 1 0,2 0 0,1-1 0,5-2 0,2 5 0,6-4 0,0-1 0,1 0 0,-7-8 0,-4-1 0,-12-10 0,4 0 0,-6 1 0,4-4 0,-4 9 0,3-5 0,-5 6 0,6 1 0,-4-1 0,-1 3 0,0-2 0,-3 5 0,0-3 0,0 6 0,3 3 0,3 0 0,3 5 0,3-2 0,0 0 0,0-1 0,0-3 0,3-2 0,-3 2 0,5-5 0,-2 2 0,5-2 0,9-6 0,-3-1 0,7-11 0,-8 1 0,-2-8 0,-4-1 0,-4-10 0,-11-8 0,3 10 0,-7 1 0,3 18 0,2 6 0,-1 3 0,5 1 0,-1 4 0,1 1 0,-5 6 0,-6 8 0,-6 9 0,-3 1 0,2 8 0,3-9 0,6 6 0,5-11 0,4 6 0,3-11 0,5 3 0,2-4 0,5 0 0,0 0 0,4-3 0,-4 0 0,8-5 0,-7-2 0,0-4 0,-5-4 0,-5-3 0,0-3 0,-7-8 0,0 2 0,-2 0 0,0 3 0,0 9 0,1 0 0,0 1 0,-4 5 0,3-5 0,-9 4 0,5 4 0,-14 6 0,5 8 0,-2-3 0,-2 13 0,8-9 0,2 14 0,4-11 0,8 0 0,-2-1 0,6-3 0,3-1 0,1-3 0,1-5 0,0-2 0,1-1 0,3-1 0,4-2 0,-8-4 0,1-1 0,-9-2 0,0 0 0,-3 2 0,1 1 0,-4 2 0,-3 9 0,-1 7 0,-5 10 0,3 5 0,4-1 0,5-4 0,3-1 0,7 0 0,1-3 0,6 3 0,-1-8 0,15 10 0,-12-15 0,15 8 0,-21-16 0,2-1 0,-9-1 0,-3-1 0,-3 1 0,-2-2 0,0 0 0,-4 3 0,0 3 0,-4 11 0,3 1 0,2 7 0,5-8 0,3-1 0,0-7 0,0-1 0,3 0 0,0-5 0,-2 3 0,-4-9 0,-3-2 0,-2-1 0,5-6 0,-3 0 0,3-5 0,-1 0 0,1 1 0,3 0 0,0 0 0,3-5 0,1-4 0,7-1 0,0-1 0,5-8 0,-8 16 0,3-20 0,-10 15 0,3-12 0,-8 5 0,1 12 0,-1 2 0,2 12 0,-1 7 0,-6 22 0,-4 13 0,-1 13 0,-3-1 0,7 0 0,1-5 0,5-1 0,4-18 0,0-8 0,0-12 0,0 0 0,0 0 0,2 0 0,1 0 0,2 0 0,0-2 0,-2 2 0,-10 1 0,-2 12 0,-13 6 0,1 9 0,-1 5 0,5 1 0,5-6 0,4-3 0,5-5 0,0 1 0,3-3 0,2-3 0,-1-11 0,2-1 0,-3-3 0,2 0 0,-2 0 0,3 0 0,-3 0 0,-3 1 0,3 2 0,-6 4 0,3 1 0,-1 7 0,2-7 0,2 6 0,0-6 0,0 3 0,2-4 0,-1-3 0,4-1 0,-2-3 0,2-2 0,0-1 0,-2-4 0,-1-8 0,-2-3 0,0-8 0,-3 0 0,2-4 0,-2 7 0,3-10 0,0 10 0,0-1 0,0 4 0,0 3 0,0-5 0,0-4 0,11-5 0,-1-1 0,9 3 0,-1-1 0,-5 11 0,4-3 0,-5 5 0,0 3 0,-3 1 0,-1 2 0,-5 1 0,2-3 0,-5-1 0,6-3 0,-6-4 0,3-17 0,-3 9 0,0-6 0,0 11 0,0 5 0,0-6 0,-3-1 0,-1 1 0,0 6 0,-1 2 0,2 9 0,-2 6 0,-1 8 0,-2 21 0,4 2 0,-4 10 0,7-3 0,-2-3 0,3-1 0,3-6 0,0-9 0,1-10 0,-1-3 0,-3-4 0,0 0 0,-6 3 0,0 1 0,-7 7 0,-4 1 0,3 0 0,-8 5 0,2 1 0,5-3 0,0 1 0,8-5 0,1 1 0,-1 0 0,1 2 0,0-6 0,-1 7 0,3-7 0,-2 6 0,2-2 0,1 0 0,-3 2 0,5-2 0,-5 3 0,2 1 0,-3-4 0,1 2 0,-1-6 0,1 0 0,0-2 0,1-5 0,2 2 0,-2-3 0,2 0 0,1 0 0,-1 0 0,3 4 0,0-1 0,0 4 0,0 0 0,4 14 0,0-11 0,6 15 0,-3-14 0,3 1 0,-4-4 0,-1-5 0,-2-3 0,-1 0 0,-2 0 0,0 0 0,0 1 0,0-1 0,0 3 0,-2 1 0,-4 3 0,-1 3 0,-10 3 0,9-1 0,-6 0 0,11-5 0,-2-3 0,4 2 0,-3-5 0,3 2 0,-1-3 0,2 1 0,0-1 0,3 3 0,-3-2 0,5 5 0,-4-5 0,2 2 0,-3 0 0,0 1 0,2 3 0,-1 4 0,4-3 0,-1 6 0,2-9 0,-3 2 0,2-9 0,-2 1 0,2-3 0,3 1 0,9-5 0,6-5 0,-1-2 0,0-12 0,-12-1 0,0 4 0,-6 7 0,-5 19 0,-2 3 0,-1 3 0,2-2 0,2-5 0,0 2 0,0 0 0,0-2 0,2 2 0,1-3 0,-1 0 0,3 4 0,-1-1 0,-1 1 0,2 3 0,-2-7 0,3 4 0,-1-7 0,0 1 0,11-3 0,-1-6 0,10-2 0,-11-2 0,-2-2 0,-9 6 0,2 0 0,-4 2 0,3 3 0,-3 1 0,3 1 0,-3 3 0,4-3 0,-5 3 0,5-3 0,-5 3 0,5-3 0,-5-1 0,6-10 0,-6 0 0,3-6 0,-3 4 0,0 3 0,-2 3 0,-1 2 0,-2 1 0,-12 0 0,9 1 0,-15 2 0,7 15 0,-6-1 0,2 13 0,-4 0 0,13-8 0,-7 3 0,12-16 0,0 2 0,1-8 0,3 3 0,-7-9 0,0 5 0,0-10 0,1 10 0,-1-7 0,3 7 0,-2 1 0,2 6 0,1 3 0,1 3 0,2-4 0,2 1 0,-3-4 0,3 0 0,-3 0 0,3 0 0,0 0 0,-2 3 0,-4 1 0,-10 13 0,3-8 0,-6 12 0,9-9 0,0 3 0,6-3 0,-2-1 0,8-10 0,1 0 0,10-6 0,20-5 0,-9 1 0,9-3 0,-20-2 0,-5 5 0,-5-4 0,2 7 0,-2-3 0,5 1 0,1-3 0,7 3 0,0-3 0,5 2 0,-1-3 0,5 0 0,-7 0 0,6 0 0,-7-2 0,0 1 0,-5-1 0,-4 4 0,1-1 0,-6-2 0,5 1 0,-8-4 0,6-2 0,-6 0 0,3-6 0,-3 6 0,-3-11 0,-1 10 0,-7-21 0,-6 0 0,-2-9 0,-6 4 0,-4-16 0,-5 10 0,-2-11 0,4 11 0,11 13 0,-3 4 0,8-1 0,-3 3 0,7-4 0,1 0 0,4 9 0,3-2 0,1 14 0,3-5 0,0 6 0,9-4 0,-4 1 0,11-1 0,-10 4 0,0 1 0,-2 2 0,-3-2 0,1-1 0,-2-7 0,0-5 0,0-5 0,0 0 0,-3-4 0,2 12 0,-3-2 0,4 11 0,0 5 0,3 11 0,18 37 0,21 27 0,-15-20 0,3 1-430,-1-6 0,1-1 430,-2 3 0,-3-3 0,5 10 0,-5-11 0,-17-21 0,-5-15 0,-9-2 0,0-1 860,-6 1-860,-4-2 0,6 0 0,0-1 0,8 2 0,2 1 0,0 10 0,0-1 0,3 14 0,6 9 0,5 7 0,8 5 0,1-5 0,-3-13 0,-5-9 0,-10-13 0,-8-5 0,-3-5 0,-3 0 0,1 0 0,-1-2 0,-3-2 0,3 1 0,1-2 0,3 4 0,0-3 0,-1 1 0,-8-19 0,-2-4 0,-7-23 0,-4-8 0,11-1 0,-8-12 0,12-3 0,2 0 0,5 12 0,8 20 0,4 17 0,-1 14 0,6-5 0,-3 6 0,3-3 0,0 2 0,-3 2 0,-3 3 0,-1-4 0,-2 0 0,0-3 0,0 0 0,-1 0 0,2 0 0,2-4 0,-2 6 0,1 1 0,-2 6 0,2 3 0,3 0 0,5 0 0,8 7 0,5 2 0,16 8 0,-3-1 0,4-2 0,-11 0 0,-11-4 0,-8-2 0,-7-1 0,-4 3 0,-2 8 0,0 20 0,0 1 0,-4 9 0,-5 1 0,-1-5 0,-3 5 0,5-11 0,0-11 0,2-6 0,2-13 0,2 1 0,2-4 0,0 0 0,0 0 0,0 0 0,0 0 0,2 0 0,1 3 0,2-2 0,1 5 0,-3-2 0,2 0 0,-4-1 0,1-2 0,1 2 0,-3 1 0,3 6 0,-3-2 0,-3 7 0,-4-3 0,-4 3 0,-4 10 0,4-10 0,3 5 0,5-16 0,3-1 0,3-3 0,-3 0 0,0-2 0,-3 0 0,-5-3 0,-21 0 0,-7 0 0,-9 0 0,7 0 0,17 0 0,8 0 0,9 0 0,5 0 0,4 0 0,0 0 0,3 0 0,5-3 0,0 2 0,12-14 0,-13 10 0,6-12 0,-12 4 0,1-4 0,-4-8 0,4-6 0,-6-7 0,8-25 0,-8 9 0,4-11 0,-5 10 0,0 11 0,-4-11 0,-5 11 0,-12-25 0,2 21 0,-4-10 0,7 22 0,4 9 0,-1 6 0,6 2 0,-2 9 0,3-5 0,1 9 0,1-6 0,-4 0 0,4-1 0,-3-3 0,2 4 0,4 3 0,-2-6 0,3 5 0,0-3 0,0-2 0,0 5 0,0-6 0,0 0 0,0 3 0,0-3 0,0 7 0,3-2 0,0 5 0,-2 0 0,3 4 0,-4 0 0,5 1 0,0-1 0,1 2 0,2 9 0,9 18 0,4 14 0,-1 9 0,-3-1 0,-4-1 0,4 25 0,-6-22 0,2 9 0,-9-35 0,0-8 0,1-1 0,-4-4 0,4 0 0,-4 0 0,4 0 0,-2-3 0,1 2 0,1-2 0,-2 3 0,3 0 0,-1-3 0,1 2 0,0-5 0,-3 2 0,1-3 0,-3 3 0,4 1 0,-5 3 0,6 4 0,-2 0 0,0 5 0,2 4 0,-2-3 0,0 3 0,3 0 0,-4-4 0,2 1 0,1-3 0,-3-6 0,1 0 0,-2-5 0,-4-5 0,-1-1 0,-2-2 0,2-2 0,1-4 0,2-3 0,2-3 0,-1 0 0,4 0 0,-4 3 0,2-3 0,-1 3 0,-1-3 0,2 0 0,0-4 0,-2 3 0,2-6 0,-3-8 0,0 4 0,0-23 0,0 5 0,0 5 0,0 0 0,0 23 0,0-3 0,0 4 0,0 3 0,0 1 0,0 3 0,0 0 0,0 0 0,0-1 0,0 1 0,0-3 0,-3-1 0,2-3 0,-2 3 0,3-2 0,0 5 0,0-3 0,0 4 0,0 0 0,0 0 0,0 0 0,0 0 0,3 2 0,0 3 0,9 6 0,3 13 0,14 12 0,-7-2 0,13 15 0,-14-14 0,5 4 0,-8-12 0,-8-6 0,-1-4 0,-3 0 0,0 0 0,0 0 0,-3 0 0,0-3 0,-1 2 0,-1-2 0,2 3 0,-3 0 0,0-3 0,0-1 0,0-3 0,0 3 0,0-2 0,-3 2 0,3-3 0,-5 1 0,4-1 0,-3 0 0,3 0 0,-1 0 0,0 0 0,1 0 0,-3 0 0,1 0 0,0 1 0,0 2 0,-2 1 0,4 3 0,-7 0 0,5-4 0,-3 4 0,3-6 0,-3 5 0,6-2 0,-3 6 0,3 2 0,0 4 0,-3-5 0,3 4 0,-3-3 0,3 3 0,0-3 0,0-1 0,0-8 0,0 1 0,0-4 0,0 0 0,-2-2 0,-2-10 0,-7-21 0,-4-19 0,1 0 0,1-7 0,5 22 0,-1-15 0,2 21 0,0-2 0,0 12 0,1 7 0,0-11 0,2 10 0,1-2 0,3 7 0,0 0 0,0-1 0,0-2 0,0-1 0,0-7 0,0-5 0,3-1 0,1 1 0,-1 5 0,3 4 0,0 0 0,0 3 0,0 1 0,-2 5 0,-3-2 0,3 3 0,-1-1 0,0 6 0,7 17 0,-8 4 0,5 30 0,-7-1 0,0 35 0,-5 4 0,0-8 0,-5-21 0,-2-16 0,3-20 0,-5 5 0,6-14 0,-1-3 0,4-9 0,-1 2 0,1 0 0,-1-2 0,1 2 0,0-5 0,2 2 0,3-7 0,4-16 0,7-8 0,1-11 0,1 5 0,-2 3 0,-5 7 0,2-3 0,-2 4 0,-2 5 0,-1 3 0,-3-2 0,4-9 0,-3 1 0,3-17 0,-4 7 0,0-5 0,-4-3 0,3 13 0,-11-18 0,10 22 0,-10-13 0,8 17 0,1-1 0,-3 7 0,6-1 0,-5 6 0,1-3 0,1 0 0,0 3 0,3 1 0,-2 0 0,1-1 0,-2-3 0,3-4 0,0 3 0,0-7 0,0 3 0,0 1 0,0-4 0,0 7 0,0 0 0,0 2 0,0 2 0,0 0 0,0 1 0,0-4 0,0-2 0,0-7 0,0 5 0,0 0 0,0 4 0,-2 3 0,1 1 0,-1-1 0,2 3 0,0-5 0,0 2 0,0-3 0,0 0 0,0 0 0,0 0 0,0-4 0,0 6 0,0-5 0,0 6 0,0 0 0,0-2 0,0 5 0,0-5 0,0 2 0,0-3 0,0-4 0,0 3 0,0-11 0,0 13 0,0-13 0,0 14 0,0-14 0,0 10 0,0-6 0,-2 11 0,1-6 0,-1 5 0,2-6 0,0 7 0,0 1 0,0 2 0,0-2 0,0-1 0,3-3 0,-3 0 0,3-4 0,-3-1 0,3-8 0,-2 4 0,3-4 0,-4-1 0,2 8 0,-1-6 0,2 8 0,-3-10 0,0 9 0,3-8 0,-3 12 0,6-6 0,-5 6 0,2-3 0,0 0 0,-2 6 0,5-5 0,-6 6 0,6-3 0,-6 0 0,5 0 0,-1 0 0,-1 3 0,0-2 0,-1 2 0,2-3 0,-1 0 0,2 0 0,-4 3 0,4 0 0,-4 4 0,-5 11 0,-9 10 0,-14 24 0,-6 3 0,4-2 0,-7 10 0,14-16 0,-5 6 0,8-11 0,8-13 0,2 2 0,2-2 0,1 0 0,-1-1 0,1-5 0,3 5 0,-3-3 0,3 7 0,-1 1 0,-3 10 0,6 1 0,-7 16 0,7-9 0,-3 4 0,4-1 0,0-19 0,0 11 0,0-6 0,4 4 0,3 4 0,-2-10 0,5-1 0,-6-8 0,2 2 0,1-2 0,0 4 0,2-1 0,-1-3 0,1-1 0,-3-7 0,-3-1 0,-3-8 0,-4-7 0,-3-23 0,3-4 0,-5-21 0,8 11 0,-3-11 0,4 10 0,0-3 0,4 10 0,-4 2 0,4 10 0,-4-4 0,0 4 0,0 0 0,0 1 0,3-1 0,-2 9 0,2-8 0,1 4 0,0-19 0,3 10 0,-1-5 0,-2 16 0,2-3 0,-5 7 0,5-4 0,-5 13 0,7-5 0,-7 5 0,7-9 0,-7 8 0,5-8 0,-3 6 0,6-3 0,-2-4 0,1 3 0,-1-3 0,1 4 0,-1-4 0,6-1 0,-3-3 0,4-1 0,-4 4 0,0-2 0,-4 6 0,0 0 0,-1 5 0,1-4 0,-1 5 0,1-5 0,-3 7 0,2 0 0,-3-1 0,4 1 0,-1 0 0,0 0 0,0 0 0,0-1 0,0 1 0,0 0 0,0 2 0,0 1 0,-2 7 0,0 6 0,0 5 0,-3 9 0,3-3 0,-3 8 0,0-9 0,0 4 0,0-11 0,0-2 0,0-12 0,6-3 0,1-10 0,6-4 0,1-8 0,-3 7 0,-1-6 0,-4 11 0,-2-3 0,1 4 0,-4 3 0,2 1 0,-3 7 0,0 7 0,0 7 0,0 3 0,0-4 0,0 0 0,0-3 0,0-1 0,0-4 0,5-8 0,-1-5 0,5-3 0,-4 3 0,1-2 0,-3 5 0,2-2 0,-5 3 0,5 2 0,-2 6 0,12 13 0,-4 3 0,12 8 0,-12-13 0,5 0 0,-10-11 0,2-1 0,-3-2 0,4-9 0,5-3 0,0-5 0,1-4 0,-6 8 0,-3-3 0,-3 7 0,0 1 0,-3 3 0,-9-1 0,-12-1 0,-3 3 0,-6 0 0,5 4 0,3 3 0,1 0 0,1 7 0,7 0 0,-3 2 0,4-2 0,3-2 0,-2 0 0,5-2 0,-2 5 0,2-5 0,3 2 0,-2-5 0,5 2 0,-2-2 0,2-3 0,9-1 0,2-5 0,6-1 0,2-3 0,3 3 0,-1-3 0,0 3 0,-1 3 0,-3-2 0,-4 6 0,2-3 0,-9 3 0,0-3 0,-1 3 0,-2-3 0,2 3 0,0 0 0,7 0 0,1 0 0,8-3 0,-1 0 0,1-1 0,-4-2 0,-5 3 0,-4-3 0,-2 1 0,-4 0 0,3 2 0,-5-1 0,3 1 0,-3-2 0,0-1 0,0-2 0,-3 2 0,1-2 0,-12-5 0,0 2 0,-4-4 0,-6 2 0,6 2 0,-7 0 0,5 1 0,3 3 0,1 1 0,7 3 0,1 0 0,3 3 0,0-2 0,-1 1 0,1-1 0,0 0 0,0 1 0,0-1 0,-1 2 0,-2-3 0,2 0 0,-5 0 0,5-2 0,-2 5 0,3-3 0,2 1 0,-2 1 0,2-1 0,-2 0 0,0-1 0,-3 0 0,2 1 0,-2-1 0,2 3 0,3-5 0,3 5 0,6-3 0,7 3 0,4 0 0,8 4 0,6 0 0,7 5 0,-1 2 0,-9-5 0,0 7 0,0-7 0,-4 4 0,1-3 0,-13-1 0,-3-2 0,-1 0 0,1 0 0,-4-1 0,7-1 0,-7 1 0,1-1 0,-1 1 0,-2 2 0,2-5 0,3 5 0,-2-2 0,5 6 0,2 0 0,3 4 0,1-2 0,3 1 0,-10-5 0,2 2 0,0 0 0,-6-3 0,9 3 0,-9-6 0,2-1 0,-3-2 0,1 0 0,-1 0 0,0-2 0,0 2 0,0-8 0,1 7 0,-1-7 0,0 7 0,-2-3 0,2 3 0,-3-1 0,4 2 0,2 0 0,4 6 0,5-1 0,5 12 0,-5-9 0,0 5 0,-5-4 0,-4-5 0,1 4 0,-4-6 0,0 4 0,0-1 0,-2 0 0,1 0 0,-1 0 0,2 0 0,1 3 0,-1-2 0,0 2 0,-2 0 0,2-2 0,-2 2 0,2 1 0,0-4 0,-1 7 0,1-3 0,-2 3 0,3-1 0,0 1 0,-3-3 0,2 3 0,-1-4 0,1 1 0,-1 3 0,1-3 0,-5 2 0,6 1 0,-6 0 0,6 0 0,-3 0 0,0 4 0,2-3 0,-4 0 0,4-2 0,-4-5 0,2 2 0,-3-3 0,0 0 0,0 0 0,0 3 0,0 1 0,2 3 0,-1-3 0,2 2 0,-1-5 0,-1 6 0,1-4 0,1 8 0,-2 1 0,4 0 0,-1 2 0,-1-6 0,0 3 0,0 0 0,1-4 0,0 8 0,1-7 0,-4 11 0,4-10 0,-5 6 0,6-8 0,-6 4 0,3-3 0,0 3 0,-3-4 0,6 4 0,-5 0 0,5 1 0,-6 2 0,3 3 0,0-1 0,-2 9 0,5-8 0,-6 3 0,3-9 0,-3 0 0,0-4 0,3-3 0,-3 2 0,3-2 0,-3 0 0,0-1 0,0 0 0,0 5 0,0 4 0,0 3 0,3 1 0,-3-1 0,3 5 0,-3-3 0,0 3 0,0-5 0,0 1 0,0-4 0,0 2 0,0-6 0,0 7 0,0-7 0,3 2 0,-2 1 0,1 1 0,-2 17 0,0-6 0,0 18 0,0-14 0,0-1 0,0-1 0,0-9 0,0 1 0,-2-7 0,1-6 0,-2 2 0,3-5 0,-2 5 0,1-2 0,-2 0 0,3 3 0,0-4 0,0 1 0,0 0 0,0-4 0,0 0 0,0 0 0,0 0 0,0 0 0,-2 0 0,-1 0 0,0 3 0,-1-2 0,1 2 0,-3-2 0,1 2 0,-3 1 0,4 0 0,-4-1 0,5 0 0,-3-2 0,0 5 0,1-5 0,2 2 0,-2-3 0,2 0 0,-2 0 0,2 0 0,-1 0 0,0 4 0,-4 0 0,1 3 0,-2 3 0,-6 12 0,7-4 0,-7 3 0,8-6 0,3-10 0,-1 2 0,5-7 0,-5-2 0,2-3 0,-3-6 0,-8-13 0,6 4 0,-10-10 0,7 3 0,-1-4 0,-1 0 0,5 1 0,-5 4 0,5 4 0,-1-2 0,2 2 0,0-4 0,1 5 0,0 3 0,2 2 0,-1 2 0,5 0 0,-3-3 0,3 3 0,0 0 0,0 1 0,0 3 0,2 0 0,1 0 0,2-1 0,3 1 0,-2 0 0,5 1 0,-5 0 0,9 3 0,-5-4 0,14 1 0,-6-3 0,7 0 0,-4 0 0,-1 3 0,-3-1 0,-1 1 0,-7-1 0,2-1 0,-5 0 0,2-2 0,-5-1 0,2-3 0,-4 0 0,4 0 0,-4-4 0,2-1 0,-1 0 0,-1 2 0,2 3 0,-3 3 0,-3 3 0,1 3 0,-4 12 0,-1 3 0,-3 13 0,-1-4 0,-1 9 0,2-4 0,2 5 0,1-5 0,-1 4 0,4-16 0,1 3 0,3-12 0,0 0 0,0 0 0,-3-4 0,3-25 0,-2 2 0,2-54 0,4 25 0,1-35 0,9 28 0,-5 15 0,0 11 0,-6 27 0,-3 20 0,0 17 0,-9 25 0,-2 1 0,-4-1 0,-3-2 0,4-5 0,1-10 0,3 1 0,7-26 0,3 5 0,0-11 0,0 2 0,0 1 0,0 0 0,0 0 0,0-3 0,0-1 0,3-5 0,0 2 0,2-5 0,0 5 0,0-2 0,3 2 0,1 1 0,3 0 0,0 2 0,0-1 0,0 2 0,-3-1 0,-1-1 0,1 4 0,-3-5 0,0 2 0,-2-5 0,-1 1 0,2-3 0,-2 3 0,1-1 0,0 5 0,-1 1 0,2 3 0,-1 4 0,-1-3 0,3 3 0,-6-1 0,6-2 0,-6 0 0,5-5 0,-4-3 0,3-2 0,-1-1 0,5-4 0,5-5 0,5-8 0,0-2 0,0-5 0,-6 8 0,-2 2 0,-2 6 0,-5 1 0,2 0 0,-5 0 0,5-1 0,-2 1 0,-1 0 0,3 0 0,-5 0 0,3 0 0,-3-1 0,0 1 0,0 0 0,-3-7 0,0 5 0,-4-8 0,4 9 0,1-2 0,2 0 0,-3 4 0,0-7 0,0 5 0,0-3 0,3-3 0,-3 0 0,-1-15 0,0 4 0,0-8 0,4 15 0,2 3 0,-1 5 0,3 2 0,-1 4 0,2-1 0,1 9 0,2 0 0,7 16 0,0 1 0,2 9 0,-6-1 0,-3 0 0,-4-5 0,-1-1 0,-3-5 0,0-3 0,0-1 0,0-4 0,-2 0 0,-2 3 0,-2-5 0,2 2 0,2-7 0,0 0 0,1 1 0,-1-1 0,0 0 0,-5 7 0,-3 1 0,0 4 0,3-1 0,2-7 0,4-1 0,-1-3 0,2 0 0,0 0 0,0 0 0,0 0 0,0 1 0,2-1 0,-1 0 0,3 0 0,-1 0 0,2 0 0,-2 0 0,2-2 0,-2 2 0,2-5 0,0 2 0,0-2 0,0 0 0,0-2 0,3-4 0,-1-7 0,2-3 0,-2-10 0,-3 5 0,-1-1 0,-3 7 0,0 3 0,0 3 0,0 0 0,0 4 0,0 0 0,-2 0 0,-1-3 0,0-1 0,-2-3 0,4-4 0,-4 3 0,1-7 0,0 3 0,-2-3 0,5 3 0,-5-3 0,6 4 0,-3-1 0,0 1 0,2 0 0,-1 3 0,2-6 0,0 2 0,0-8 0,0 3 0,0-3 0,0 8 0,0-3 0,0 7 0,0-6 0,2 9 0,1-5 0,0 6 0,3-7 0,-6 3 0,6-7 0,-5 7 0,5-6 0,-5 6 0,2-3 0,0 4 0,-3-8 0,3 5 0,-3-5 0,0 8 0,0 3 0,0 1 0,0 3 0,0-1 0,0 1 0,0-3 0,0 2 0,0-2 0,0 3 0,0-4 0,-2 3 0,1-5 0,-1-2 0,-1 0 0,2-2 0,-4-1 0,1-1 0,-3-4 0,3 5 0,1 0 0,0 0 0,2 6 0,-5-9 0,5 12 0,-4-8 0,4 6 0,-4-3 0,4-4 0,-2 3 0,-4-11 0,6 6 0,-9-7 0,6 5 0,-3-6 0,0 5 0,3-9 0,-2 8 0,5-3 0,-2 5 0,3 3 0,0-7 0,0 10 0,0-4 0,0 7 0,0 2 0,0-7 0,0 3 0,0-3 0,0 1 0,0 2 0,3-7 0,-2 10 0,2-5 0,-3 6 0,0-3 0,0 0 0,2 3 0,-2-2 0,3 2 0,-3 0 0,0-3 0,0 6 0,0-5 0,0 2 0,0 0 0,0-2 0,0 2 0,-3-7 0,2 6 0,-2-5 0,3 6 0,-3-3 0,2-4 0,-5-5 0,5 3 0,-2-2 0,0 4 0,2-1 0,-2 0 0,0 1 0,3 4 0,-6 0 0,6 0 0,-6 0 0,6 0 0,-6 0 0,3 3 0,-3-2 0,3 2 0,-2-3 0,2 3 0,0-2 0,-2 2 0,1-3 0,-1 3 0,-1-3 0,0 3 0,0-3 0,0 3 0,0-2 0,1 5 0,0-2 0,-1 0 0,1 2 0,-1-3 0,-2 4 0,2 0 0,-5-1 0,4-3 0,-4 3 0,2-3 0,-3 3 0,3 0 0,-6-3 0,8 3 0,-8-4 0,6 5 0,-12-6 0,3 4 0,-3-6 0,5 6 0,4-2 0,0 3 0,0 3 0,3-2 0,1 2 0,3 0 0,-1-1 0,1 3 0,0-1 0,0-1 0,0 3 0,-3-5 0,-1 1 0,-4 1 0,4-2 0,-2 2 0,2-3 0,-3 3 0,0-5 0,0 6 0,0-6 0,0 5 0,3 0 0,-2-3 0,5 6 0,-2-5 0,2 4 0,1-1 0,0 2 0,0 2 0,0 1 0,0 2 0,-1 0 0,3 0 0,-1 0 0,3 0 0,-3 0 0,3 1 0,-1 2 0,-1 1 0,2 0 0,-1 2 0,2-2 0,-3 0 0,3-1 0,-2-3 0,2 0 0,0 0 0,0 0 0,0 0 0,0 0 0,0 0 0,2-2 0,1 0 0,13-3 0,-1 0 0,15 0 0,-9 0 0,4 0 0,-8 0 0,2 0 0,-6 0 0,3 0 0,-7 0 0,-1 0 0,-5 2 0,2-2 0,-3 5 0,4-2 0,-1 2 0,0 3 0,0-2 0,1 2 0,-1-3 0,0 0 0,3 3 0,1 1 0,0-2 0,2 4 0,-1-1 0,7 8 0,-3-1 0,3 0 0,-4-1 0,-1-6 0,-3 2 0,-3-7 0,-3 0 0,-1-2 0,-4-3 0,1-3 0,-18-20 0,-3 0 0,-4-11 0,3 11 0,9-1 0,5 13 0,-1-9 0,1 14 0,3-5 0,-6 1 0,6-2 0,-6 3 0,6-2 0,-6 4 0,3-5 0,-3 6 0,0-3 0,3 3 0,-3-2 0,6 4 0,-2-4 0,3 6 0,0-1 0,0 0 0,0 1 0,-1 1 0,1-1 0,0 0 0,0 1 0,0-1 0,-1 2 0,4-2 0,-3 1 0,2-1 0,2 2 0,9 3 0,6 1 0,6 5 0,5-1 0,-3 5 0,3-2 0,-9 0 0,4 1 0,-3-1 0,-1-1 0,0-1 0,4 1 0,-5-3 0,2 1 0,-6 0 0,-5-7 0,2 7 0,-3-8 0,0 5 0,0-5 0,0 5 0,4-2 0,-4 2 0,7 4 0,-6-3 0,5 2 0,-5-2 0,2-1 0,-3 0 0,-2 0 0,1-2 0,-1 2 0,0-3 0,1 4 0,0 2 0,1-2 0,1 5 0,2-5 0,-1 5 0,-1-4 0,-1 1 0,-3-3 0,4 0 0,-1 3 0,0-2 0,4 5 0,-6-5 0,8 3 0,-7-1 0,4-2 0,-2 2 0,-1-5 0,-2 2 0,-1-3 0,1 7 0,0 0 0,6 3 0,-2 3 0,5 2 0,-5 3 0,6 1 0,-5-1 0,1-3 0,-3-1 0,0-4 0,-2-3 0,-2-1 0,1 0 0,-2-2 0,4 2 0,-2 0 0,0 1 0,2 0 0,-5 6 0,5-5 0,-1 10 0,2-8 0,1 13 0,0-8 0,-3 8 0,1-8 0,-1 3 0,3-4 0,-4 5 0,3-4 0,-2 2 0,-1-9 0,3 5 0,-3-6 0,3 3 0,-3 4 0,0-3 0,0 6 0,-2-6 0,5 7 0,-5-4 0,5 5 0,-6-4 0,6 2 0,-5-6 0,2 3 0,-3-4 0,0-3 0,3 2 0,-2-5 0,3 2 0,-3 0 0,1 5 0,-2 0 0,0 2 0,0 6 0,0-7 0,3 6 0,-2-8 0,1-3 0,-2 2 0,0-2 0,0 7 0,0 1 0,0 8 0,0-4 0,0 4 0,0 0 0,0-3 0,0 3 0,0-8 0,0 2 0,0 2 0,0-3 0,0 11 0,0-11 0,0 3 0,0 8 0,0-9 0,0 10 0,0-10 0,-3 1 0,2-4 0,-2 2 0,3-6 0,0 7 0,-3-4 0,3 5 0,-3-1 0,3-3 0,0 7 0,0-10 0,0 10 0,0-11 0,0 3 0,0-4 0,0 0 0,-3-3 0,3 2 0,-3-5 0,3 2 0,-2-3 0,2 0 0,-5 3 0,4-2 0,-4 2 0,2-2 0,0-1 0,-1 0 0,1 0 0,0 0 0,-2 0 0,2-2 0,-2 1 0,2-1 0,-4 3 0,3-3 0,-4 2 0,3-5 0,-1 2 0,1-2 0,0 0 0,-3 0 0,-1-5 0,-3-2 0,3-2 0,0-2 0,0-2 0,-2-8 0,0 3 0,-4-22 0,3 15 0,-2-23 0,-1 11 0,1-12 0,-11-16 0,9 5 0,-4-4 0,15 28 0,1 7 0,4 12 0,-3-8 0,2 3 0,-3-7 0,4-3 0,0 0 0,0 0 0,0 3 0,0 2 0,0-3 0,0-1 0,0 5 0,0 1 0,0 4 0,0 4 0,0 1 0,0 4 0,0 0 0,0 0 0,0 0 0,0-4 0,0 0 0,0-1 0,0 1 0,0 4 0,-2 3 0,2-2 0,-3 5 0,3-2 0,0 2 0,-2 1 0,1-3 0,-3 2 0,3-5 0,-1 5 0,0 0 0,1 1 0,-1-1 0,2 0 0,0-5 0,0 5 0,0-2 0,-3 0 0,2 2 0,-1-2 0,2-1 0,0-3 0,-3-1 0,2-3 0,-1 0 0,-1 3 0,2-3 0,-1 0 0,2 6 0,0-5 0,-4 2 0,4 0 0,-3 1 0,3 3 0,-3 4 0,3 0 0,-5 0 0,5-3 0,-3-1 0,3-3 0,-2 0 0,1 0 0,-2 3 0,3-3 0,-2 3 0,1-3 0,-5 0 0,6 3 0,-6-2 0,6-2 0,-6 0 0,3-3 0,0 7 0,-2 1 0,4 0 0,-1 2 0,-1-2 0,3 3 0,-2-1 0,-1 1 0,3 0 0,-3 0 0,1 0 0,2 0 0,-5-4 0,4 3 0,-4-2 0,4 3 0,-4-3 0,2 4 0,0-7 0,-2 8 0,2-9 0,-2 3 0,-1 0 0,0-2 0,-2 2 0,-2-3 0,1 0 0,0 0 0,0 3 0,3-3 0,-6 3 0,6-3 0,-6 3 0,8-3 0,-7 5 0,7-4 0,-4 5 0,2-6 0,1 7 0,-4-7 0,3 3 0,-5-3 0,4 0 0,-5 0 0,6 0 0,-3 0 0,3 0 0,-3 3 0,3-3 0,-3 3 0,3 0 0,3 1 0,-2 3 0,2-1 0,-2-2 0,-1-1 0,1 0 0,-1 1 0,0 0 0,-1-1 0,1 1 0,-2 0 0,3 3 0,0 0 0,-1-3 0,1 2 0,-1-3 0,1 4 0,0 0 0,0 0 0,0 0 0,0 2 0,-1-2 0,3 2 0,-1 0 0,1 1 0,0 0 0,-2 1 0,3-1 0,-7-1 0,3 3 0,-5-3 0,5 3 0,-2 0 0,3 0 0,0 0 0,-1 0 0,1 0 0,0 0 0,-3 0 0,2 0 0,-5 0 0,5 0 0,-6 0 0,7 2 0,-4-1 0,1 1 0,2-2 0,-5 3 0,5-3 0,-5 3 0,2-3 0,-3 0 0,3 0 0,-3 0 0,6 0 0,-5 0 0,5 0 0,-5 0 0,5 0 0,-5 0 0,2 0 0,-3-3 0,0 3 0,3-5 0,-3 4 0,6-1 0,-5 2 0,5-3 0,-2 3 0,3-2 0,0 2 0,-1 0 0,1 0 0,0 0 0,0 2 0,0 1 0,0 2 0,-1 3 0,-2-2 0,1 9 0,-5-4 0,5 8 0,-2-6 0,2 7 0,1-8 0,0 4 0,2-4 0,-1 0 0,2-3 0,0-1 0,-2 0 0,1 1 0,1 0 0,-3 2 0,3-2 0,-3 0 0,1-1 0,-1 1 0,1-4 0,-1 4 0,1-4 0,0 0 0,2 0 0,-1 0 0,1 0 0,0 0 0,-2 0 0,2 0 0,0 1 0,-2 2 0,2 1 0,0 3 0,-3 0 0,3 3 0,-1 7 0,1-1 0,0 4 0,2-8 0,-2 2 0,3-6 0,-2 3 0,1-4 0,-2 0 0,3 0 0,0-3 0,-2 2 0,1-2 0,-2 3 0,0 0 0,3 0 0,-6 0 0,6 0 0,-6 0 0,6 0 0,-3 8 0,3-6 0,-3 6 0,3-4 0,-3 1 0,3 3 0,0 1 0,0-1 0,0-3 0,0 3 0,0-7 0,0 2 0,0-3 0,0-3 0,0 2 0,0-2 0,0 0 0,0 2 0,0-5 0,0 6 0,0-4 0,0 4 0,0 4 0,0-3 0,0 7 0,0-4 0,0-2 0,0 5 0,0-9 0,3 5 0,-3 1 0,3-6 0,-3 2 0,0-7 0,0 0 0,2 0 0,-1 0 0,1 1 0,0-1 0,-1 3 0,1-2 0,-2 5 0,0-5 0,0 5 0,0-2 0,0 3 0,0 0 0,0 0 0,0 0 0,0 3 0,0 2 0,0 0 0,-3 2 0,2-2 0,-4-3 0,4 1 0,-1-6 0,-1 3 0,3 3 0,-3 2 0,0 0 0,3 2 0,-6-6 0,6 7 0,-6-7 0,6 3 0,-6-4 0,6-1 0,-6 1 0,5-3 0,-1 0 0,2-4 0,0 0 0,-3 0 0,3 0 0,-2 0 0,2 3 0,0-2 0,0 5 0,-3-2 0,2 7 0,-1-3 0,2 6 0,0 3 0,-4-1 0,4 9 0,-3 1 0,0-3 0,2 2 0,-2-9 0,3-1 0,0-3 0,-3 3 0,2-11 0,-2 6 0,0-6 0,3 0 0,-6 2 0,6-2 0,-3 7 0,1-6 0,-2 5 0,1-6 0,-2 3 0,2 0 0,-1 0 0,-1 0 0,4 0 0,-2-3 0,1-1 0,2 0 0,-5-2 0,4 5 0,-3-5 0,3 5 0,-1-5 0,0 2 0,1-3 0,-1 0 0,-1 3 0,0 1 0,-4 7 0,1-3 0,2 0 0,2-2 0,-1-5 0,1 2 0,-1-3 0,0 0 0,1-2 0,1 2 0,-3-3 0,3 3 0,-3-2 0,3 2 0,-3-2 0,3 2 0,-4 3 0,2-2 0,-3 2 0,4-3 0,-6 1 0,4-1 0,-2 0 0,2 0 0,1-2 0,-2 2 0,2-2 0,-2-1 0,2 3 0,-2-4 0,0 1 0,-3 0 0,-1-1 0,0 4 0,-6-4 0,5 4 0,-3-5 0,-2 6 0,5-5 0,-3 4 0,-6-1 0,10 1 0,-10 2 0,13-4 0,-5 2 0,5-2 0,-3 3 0,4-1 0,0-2 0,2 1 0,-1-1 0,3 2 0,-4 0 0,5 0 0,-2 0 0,-1 4 0,0-1 0,-1 1 0,1 0 0,1-4 0,2 0 0,-5 0 0,4 3 0,-3-2 0,3 2 0,-1-3 0,2 0 0,-2-2 0,1 2 0,-1-3 0,-1 1 0,3 2 0,-2-2 0,2 2 0,0 0 0,2-2 0,1-1 0,2-7 0,3 3 0,-1-5 0,1 4 0,-3 0 0,0-2 0,0 5 0,0-3 0,0 1 0,4 2 0,-4-3 0,7 1 0,-3-2 0,-1 1 0,7-3 0,-5 3 0,14-8 0,-10 7 0,11-6 0,-13 4 0,4 1 0,-4-3 0,0 5 0,0-3 0,0-3 0,-3 5 0,-1-4 0,-3 8 0,-2-5 0,2 2 0,-3-2 0,1 0 0,2 2 0,-5-1 0,5-2 0,-4 0 0,4-6 0,-1 3 0,-1-6 0,0 2 0,-3-7 0,0 3 0,0 0 0,0 2 0,0-6 0,0 3 0,0-3 0,0 8 0,0 2 0,0 2 0,0-7 0,0 3 0,0-3 0,-3 0 0,2 6 0,-5 1 0,4 6 0,-12-7 0,7-2 0,-15-10 0,4-15 0,-12-1 0,6-6 0,-5 1 0,13 16 0,-4-8 0,9 8 0,-4-3 0,7 3 0,-3-2 0,4 7 0,0 1 0,3 1 0,2 7 0,2 0 0,0 2 0,0 2 0,0-3 0,0 0 0,0 0 0,0 0 0,3-4 0,-3 3 0,6-3 0,-2 0 0,-1 3 0,4-11 0,-7 6 0,7-7 0,-6 5 0,5-1 0,-6-4 0,3-1 0,-3 3 0,0-1 0,0 7 0,0 0 0,-2 2 0,1 3 0,-2 3 0,3 0 0,0 4 0,0 0 0,-2 2 0,2-1 0,-3 1 0,1-2 0,1-4 0,-4 0 0,2-7 0,-4-5 0,3-1 0,0-3 0,1 5 0,3-1 0,-3 4 0,3-2 0,0 6 0,2-3 0,-1 7 0,5-6 0,-3 5 0,3-3 0,-3 5 0,2 0 0,-4-1 0,4-3 0,-4 0 0,4-4 0,-4-1 0,5-4 0,-2 1 0,0 3 0,-1-7 0,0 6 0,-3-3 0,7 1 0,-7 3 0,3 1 0,0 0 0,-2 4 0,1-4 0,1 6 0,-3-5 0,2 6 0,1 0 0,-3 1 0,2 2 0,1 1 0,0-3 0,0 2 0,2-2 0,-5 0 0,5 2 0,-4-6 0,6 3 0,-6 0 0,7-2 0,-4 2 0,2-3 0,0-4 0,0 3 0,0-3 0,1-4 0,-1 6 0,-2-6 0,2 4 0,-5 3 0,4 0 0,-4 5 0,3 3 0,-3-1 0,3 4 0,-3-3 0,3 4 0,-3-3 0,7 0 0,-5 2 0,8-4 0,2 2 0,0-2 0,7 0 0,-7-3 0,-1 2 0,-4-1 0,1 2 0,-4 3 0,1-2 0,2 2 0,-5-2 0,6 1 0,-4 2 0,0 0 0,0 1 0,0-1 0,1 7 0,3 6 0,1 5 0,0 5 0,1 4 0,-8-3 0,4 3 0,-6-9 0,2 0 0,-3-7 0,0-1 0,0-3 0,0 0 0,0 0 0,-3 1 0,0-1 0,-2 0 0,-3 0 0,-2 7 0,-2-1 0,-1 4 0,4-6 0,-3 6 0,2-1 0,-3 6 0,2 1 0,1-4 0,-1 12 0,0-10 0,-1 12 0,2-11 0,7 1 0,-7-1 0,9 5 0,-8-3 0,5 3 0,0 0 0,-2-4 0,2 9 0,-4-4 0,-3 5 0,3 0 0,-3-5 0,7-5 0,-2-5 0,5 0 0,-1-3 0,2 2 0,0 1 0,0-6 0,0 9 0,0-9 0,0 2 0,0-4 0,0-7 0,-4-18 0,0-9 0,-1-16 0,1 10 0,4-15 0,0 0 0,0-5 0,0-10 0,0 18 0,0-5 0,0-7 0,0 4 0,0-5 0,0 8 0,4 12 0,-3 5 0,5 7 0,-5 5 0,2 3 0,-3 1 0,2 7 0,-1-2 0,4 2 0,-5 0 0,5 1 0,-2 3 0,2-4 0,-2 3 0,3-5 0,-3 2 0,6-7 0,-2 3 0,6-6 0,-3 6 0,-3 0 0,4 2 0,-7 2 0,7-1 0,-2-1 0,3 4 0,-3-1 0,2-1 0,2-1 0,0 4 0,0-3 0,-5 6 0,-3 0 0,0-1 0,0 3 0,0-1 0,0 2 0,-2-2 0,2 1 0,-3-1 0,4 2 0,2 0 0,1 0 0,6 0 0,12 4 0,0 0 0,10 4 0,-7 0 0,1-1 0,0-2 0,-9 1 0,-5-6 0,-9 5 0,-2-4 0,-1 1 0,0 0 0,0 1 0,0 0 0,3-1 0,-2 1 0,5-3 0,-2 2 0,3-2 0,4 0 0,-6 0 0,5-2 0,-6-2 0,3-2 0,-3 1 0,-1-1 0,-3 3 0,-2-1 0,1 3 0,-3-4 0,3 5 0,-3-5 0,3 5 0,-1-5 0,2 4 0,-2-3 0,2 3 0,-2-1 0,5-1 0,4 0 0,5-1 0,13 1 0,-7 3 0,4 0 0,-11 3 0,-4 0 0,0 6 0,-3-3 0,2 5 0,-5-2 0,5 3 0,-1 0 0,-1 0 0,2-3 0,-4 3 0,-1-6 0,-1 0 0,-5-2 0,5-1 0,-5 2 0,5 0 0,-2 3 0,2-2 0,1 2 0,-1 1 0,1-4 0,-1 4 0,0-4 0,3 0 0,-1 3 0,8-1 0,-5 2 0,6-5 0,-4 1 0,4-1 0,-4-1 0,4 3 0,-4-5 0,-3 1 0,-1 1 0,0-3 0,1 5 0,3-2 0,0 6 0,0-2 0,0 1 0,0-2 0,0 0 0,0 3 0,0-2 0,-3 1 0,-1-5 0,0 2 0,1-2 0,0 3 0,6 0 0,-1 3 0,6-1 0,-3 1 0,-1-2 0,-1-1 0,-2 0 0,3 3 0,-4-2 0,-3 4 0,3-4 0,-6 4 0,6-2 0,3 13 0,-4-8 0,6 8 0,-8-10 0,1 0 0,-2-3 0,-5-1 0,0-3 0,-1-2 0,-2 2 0,3-2 0,-3 2 0,2-2 0,-2 4 0,5-3 0,-4 4 0,1-3 0,-2 0 0,3 3 0,-3 1 0,5 0 0,-2-1 0,0-3 0,-1 0 0,0 1 0,-1-1 0,1 0 0,-2 3 0,0 1 0,0 3 0,0 0 0,0 4 0,0 0 0,0 5 0,0 4 0,0-4 0,-3 4 0,2-8 0,-2-1 0,3-4 0,0 4 0,0-3 0,0 2 0,0 1 0,3-3 0,1 7 0,-1-8 0,3 8 0,-2-3 0,2-1 0,1 9 0,0-11 0,0 10 0,-1-11 0,-3 2 0,3 1 0,-5-6 0,2 5 0,-3-6 0,0 3 0,0-3 0,0 6 0,0-2 0,0 8 0,0 4 0,-3-3 0,-1 7 0,-4-3 0,1 0 0,-1 4 0,1-4 0,3-3 0,-3 1 0,6-11 0,-2 2 0,3-3 0,0-3 0,0 2 0,0-5 0,0 6 0,0-4 0,0 4 0,0 0 0,3 0 0,-2 4 0,1-3 0,-2 3 0,0-4 0,0 0 0,0-3 0,0 2 0,0-2 0,0 3 0,0 0 0,0 3 0,-2-2 0,-1-2 0,-1-1 0,2-3 0,2 9 0,0-6 0,0 2 0,0-4 0,2-2 0,-1 2 0,1-3 0,-2 3 0,0 1 0,3 3 0,0 0 0,0 0 0,3 0 0,-6 0 0,5-3 0,-2-1 0,0-3 0,-1 0 0,-2 0 0,3-2 0,-3 5 0,2-5 0,1 5 0,-3 1 0,5-4 0,-5 4 0,3-1 0,-1 1 0,2 6 0,-1-2 0,3 3 0,-2 0 0,-1-6 0,3 5 0,-3-9 0,0 2 0,2-3 0,-5 0 0,5 0 0,-3 0 0,4 0 0,-4 0 0,3 0 0,-2 1 0,2-1 0,0 3 0,-2 1 0,3 3 0,-6-3 0,5-1 0,-4-3 0,4 7 0,-1-2 0,-1 5 0,5-3 0,-6-3 0,6 6 0,-4-1 0,2 0 0,0 1 0,-1-9 0,-2 2 0,2-3 0,-5 0 0,5 3 0,-2-2 0,3 2 0,-1 0 0,0-2 0,1 2 0,-3-3 0,1 0 0,-1-2 0,2 2 0,0-2 0,-4 2 0,-2-2 0,-2 1 0,-1-3 0,1 1 0,-2 0 0,0 1 0,2 2 0,-2-2 0,5 2 0,-5-5 0,4 5 0,-3-2 0,3 2 0,-3-3 0,3 3 0,-4-4 0,3 1 0,-4-2 0,3 2 0,-1-1 0,1 1 0,-2-2 0,0 0 0,2-2 0,-2 1 0,5-4 0,-5 5 0,2-2 0,-2 2 0,0 0 0,0 0 0,-1 0 0,1 0 0,0 0 0,0 0 0,2-3 0,-2 3 0,5-5 0,-3 5 0,3-3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10:49.934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288509.375"/>
      <inkml:brushProperty name="anchorY" value="-383388.375"/>
      <inkml:brushProperty name="scaleFactor" value="0.5"/>
    </inkml:brush>
  </inkml:definitions>
  <inkml:trace contextRef="#ctx0" brushRef="#br0">0 85 24575,'3'-32'0,"1"8"0,-3 19 0,3 5 0,-1-3 0,2 1 0,41-5 0,-30 3 0,30-3 0,-43 9 0,1-2 0,-1 3 0,2-3 0,-2 2 0,1-1 0,-1 1 0,0 0 0,2-1 0,-5 3 0,5-3 0,-5 3 0,5-3 0,-5 3 0,5-3 0,-5 4 0,3-3 0,-1 1 0,-1 2 0,1-2 0,-2 2 0,2 0 0,-1 0 0,1 0 0,-2 0 0,0 0 0,-2-2 0,1 2 0,-4-5 0,3 2 0,-4-2 0,4 3 0,-3-3 0,2 3 0,-2-3 0,0 0 0,0 0 0,-1 0 0,1 0 0,0 0 0,2-3 0,-1 3 0,1-3 0,-3 3 0,1 0 0,2-2 0,-1 1 0,3-3 0,-3 3 0,3-3 0,-4 3 0,5-3 0,-5 3 0,5-4 0,-3 2 0,3-2 0,-2 0 0,1 0 0,-1 0 0,2 0 0,5 4 0,-4 1 0,6 3 0,-7 2 0,5-5 0,-5 5 0,3-2 0,-1 0 0,-2 1 0,5-3 0,-4 3 0,3-3 0,-3 3 0,3-3 0,-3 1 0,1-2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10:44.420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263133.3125"/>
      <inkml:brushProperty name="anchorY" value="-378393.0625"/>
      <inkml:brushProperty name="scaleFactor" value="0.5"/>
    </inkml:brush>
  </inkml:definitions>
  <inkml:trace contextRef="#ctx0" brushRef="#br0">0 85 24575,'6'-2'0,"-1"-1"0,3-6 0,5 0 0,-4-1 0,6 1 0,-6 3 0,0 1 0,-1-1 0,-2 3 0,-1-1 0,0 3 0,0-3 0,0 3 0,0-4 0,0 5 0,0-2 0,0 2 0,-2-3 0,2 3 0,-2-3 0,2 3 0,0 0 0,0 0 0,0 0 0,0 0 0,0 0 0,0 0 0,0 0 0,1 0 0,-4 3 0,3-3 0,-2 2 0,2-2 0,0 3 0,0-3 0,0 3 0,0-1 0,0-2 0,-2 5 0,5-5 0,-5 3 0,3-1 0,-1-1 0,-2 1 0,2 0 0,0 1 0,0 0 0,0 1 0,0-3 0,0 3 0,-2-1 0,2 0 0,-2-1 0,-1 1 0,3-3 0,-5 5 0,5-5 0,-4 3 0,1-3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10:46.120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275546.15625"/>
      <inkml:brushProperty name="anchorY" value="-380880.6875"/>
      <inkml:brushProperty name="scaleFactor" value="0.5"/>
    </inkml:brush>
  </inkml:definitions>
  <inkml:trace contextRef="#ctx0" brushRef="#br0">1 78 24575,'45'-22'0,"1"1"0,28-14 0,-69 35 0,0 0 0,3 3 0,-2-2 0,2 1 0,-3-2 0,0 0 0,0 0 0,1 0 0,-1 0 0,0 0 0,0 0 0,-2 3 0,1-3 0,-3 5 0,3-5 0,-3 5 0,3-5 0,-1 5 0,2-5 0,-2 5 0,2-4 0,-5 3 0,5-1 0,-2 0 0,2 1 0,0-1 0,0 2 0,-2 0 0,4 1 0,-5-1 0,5-2 0,-6 2 0,1-5 0,-2 3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10:53.121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300839.40625"/>
      <inkml:brushProperty name="anchorY" value="-386017.59375"/>
      <inkml:brushProperty name="scaleFactor" value="0.5"/>
    </inkml:brush>
  </inkml:definitions>
  <inkml:trace contextRef="#ctx0" brushRef="#br0">0 28 24575,'19'-8'0,"-2"2"0,-12 4 0,0 0 0,0 1 0,0-1 0,46 9 0,-35-6 0,35 6 0,-46-7 0,-2 2 0,1-1 0,-1 4 0,0-7 0,2 4 0,-5-3 0,2 4 0,-2 2 0,0 1 0,0-1 0,0 0 0,-2-2 0,-1-1 0,0 0 0,-1-1 0,1 1 0,-2-2 0,-1 0 0,1 0 0,0 0 0,0 0 0,0 0 0,0 0 0,-1 0 0,1 0 0,0 0 0,0 0 0,0 0 0,-1 0 0,4-2 0,-3 1 0,4-4 0,-3 5 0,3-5 0,-3 5 0,3-5 0,-4 2 0,5-2 0,-5 2 0,5-1 0,-3 1 0,3-2 0,3 2 0,-1 0 0,1 1 0,0-1 0,-1 0 0,-2-1 0,5 3 0,-2-1 0,0 4 0,1-1 0,-3 3 0,1-1 0,-2 0 0,0-1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10:55.130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313680.4375"/>
      <inkml:brushProperty name="anchorY" value="-388634.71875"/>
      <inkml:brushProperty name="scaleFactor" value="0.5"/>
    </inkml:brush>
  </inkml:definitions>
  <inkml:trace contextRef="#ctx0" brushRef="#br0">53 1 24575,'29'69'0,"8"13"0,-34-71 0,11 19 0,-14-25 0,2 1 0,-1-1 0,1 0 0,-2 0 0,0 0 0,0 0 0,-21 23 0,14-17 0,-17 14 0,19-23 0,2 1 0,-2-3 0,2 3 0,-2-3 0,0 0 0,0 0 0,0 0 0,2-3 0,-2 3 0,2-3 0,-2 3 0,0-2 0,0 2 0,2-5 0,-2 4 0,5-3 0,-5 3 0,5-3 0,-5 3 0,2-4 0,0 5 0,1-2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11:01.218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323645.34375"/>
      <inkml:brushProperty name="anchorY" value="-389065.21875"/>
      <inkml:brushProperty name="scaleFactor" value="0.5"/>
    </inkml:brush>
  </inkml:definitions>
  <inkml:trace contextRef="#ctx0" brushRef="#br0">1 1 24575,'2'2'0,"3"-2"0,-2 3 0,0-1 0,1-1 0,-1 1 0,0 0 0,1-1 0,-1 1 0,0 0 0,2-1 0,-3 1 0,4-2 0,-4 2 0,3-1 0,-2 1 0,2-2 0,-2 2 0,1-1 0,-1 1 0,2 0 0,0-1 0,0 1 0,0-2 0,-2 3 0,2-3 0,-2 2 0,2-2 0,0 0 0,0 0 0,0 0 0,0-2 0,0 2 0,-2-5 0,2 4 0,-5-3 0,5 1 0,-2-2 0,2 2 0,0 1 0,0 2 0,0 0 0,0 0 0,0 0 0,0 0 0,1 0 0,-4 2 0,3-2 0,-5 5 0,3-2 0,-1 0 0,1 1 0,2-3 0,-2 3 0,1-3 0,-1 3 0,2-3 0,0 1 0,0-2 0,1 0 0,-1 0 0,0 0 0,29 0 0,-21 0 0,22 0 0,-30 0 0,0 0 0,0 0 0,0 0 0,0 0 0,0 0 0,0 0 0,0 0 0,0 0 0,1 0 0,-4 2 0,-2-1 0,0 4 0,-5-3 0,5 4 0,-5-1 0,4 0 0,-3 0 0,3 0 0,-1 0 0,0-2 0,1 1 0,-1-1 0,-1 0 0,3 2 0,-2-3 0,-1 1 0,3 2 0,-5-2 0,5 2 0,-5 0 0,2-2 0,0 1 0,-1-3 0,3 3 0,-4-3 0,3 1 0,-1 0 0,-2-1 0,4 4 0,-3-5 0,3 5 0,-3-5 0,1 3 0,-2-1 0,-1-2 0,1 3 0,0-3 0,0 0 0,0 0 0,0 0 0,-1 0 0,1 0 0,0 0 0,0 0 0,0 0 0,-1 0 0,1 0 0,0 0 0,0 0 0,0 0 0,0 0 0,2-3 0,-2 3 0,2-3 0,-2 1 0,0 2 0,0-3 0,0 3 0,-1 0 0,1 0 0,2-2 0,-1 1 0,1-1 0,-2 2 0,2-2 0,-2 1 0,5-3 0,-5 3 0,2-1 0,0-1 0,-1 3 0,1-5 0,-2 2 0,-1 1 0,3-3 0,-1 4 0,3-3 0,-3 3 0,3-3 0,-3 3 0,3-4 0,-4 5 0,5-5 0,-5 5 0,5-5 0,-5 4 0,4-3 0,-3 3 0,1-3 0,-2 3 0,2-4 0,-2 5 0,2-5 0,0 2 0,-1 1 0,3-3 0,-3 4 0,3-3 0,-1 1 0,0 0 0,1-2 0,-4 3 0,5-4 0,-5 1 0,5 0 0,-3 0 0,3 0 0,3 2 0,-1 0 0,1 6 0,2-3 0,-2 3 0,-1-1 0,3-2 0,-4 5 0,3-5 0,-3 3 0,1-3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13:42.629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336007.28125"/>
      <inkml:brushProperty name="anchorY" value="-392210.96875"/>
      <inkml:brushProperty name="scaleFactor" value="0.5"/>
    </inkml:brush>
  </inkml:definitions>
  <inkml:trace contextRef="#ctx0" brushRef="#br0">1351 9 24575,'0'12'0,"0"1"0,0 4 0,0 1 0,0-1 0,0 1 0,0-5 0,0-1 0,-4-5 0,3 5 0,-2-4 0,3 4 0,0-4 0,0-1 0,0 1 0,0 4 0,0-4 0,0 9 0,0-9 0,0 9 0,0-9 0,0 4 0,0 0 0,0-3 0,0 7 0,0-7 0,0 3 0,0-1 0,3-2 0,-2 3 0,2-5 0,1 1 0,-3 4 0,5 8 0,-2-6 0,1 9 0,1-14 0,-1 7 0,3-7 0,0 7 0,-4-7 0,4 3 0,-8-5 0,7 1 0,-3-4 0,4 7 0,-3-6 0,6 8 0,-5-1 0,6-3 0,-4 3 0,0 0 0,4-3 0,-3 3 0,8 0 0,-9-3 0,4 3 0,0-4 0,-3 0 0,3 0 0,0 4 0,1-3 0,0 3 0,3-4 0,-3 1 0,10 4 0,-4-3 0,4 4 0,-5-5 0,-1 3 0,6-1 0,-8-3 0,12 1 0,-17-4 0,12 4 0,-13-5 0,7 4 0,-3-7 0,0 6 0,3-2 0,3-1 0,-5 3 0,14-6 0,-14 2 0,9 1 0,-5-3 0,5 8 0,-4-8 0,9 3 0,-9 0 0,4-3 0,-10 3 0,4-4 0,-9 0 0,9 4 0,-9-3 0,9 3 0,-4-4 0,0 0 0,3 0 0,9 0 0,1 0 0,1 0 0,-9-4 0,-7 3 0,3-6 0,9 2 0,-9-4 0,8 0 0,-3 0 0,-5 1 0,8-1 0,-9 0 0,0 1 0,-1-5 0,1 4 0,-4-7 0,8 2 0,-8-4 0,8 4 0,-7-2 0,2 2 0,-3 1 0,-1-3 0,0 2 0,6-9 0,-4 4 0,3 1 0,-4 1 0,3 4 0,-6-5 0,5 1 0,-6 4 0,3-4 0,0 4 0,1-5 0,0 1 0,-4 4 0,3-4 0,-3-2 0,4 0 0,-4-4 0,3 6 0,-7 3 0,7-2 0,-7 3 0,3 0 0,-4-4 0,3 4 0,-2 0 0,3 1 0,0 0 0,-3-1 0,6 0 0,-6 1 0,3 4 0,-4 0 0,0 1 0,0-1 0,0 1 0,0-1 0,0 1 0,0-6 0,0 5 0,0-4 0,0 4 0,0 1 0,0-5 0,0 3 0,0-8 0,0 9 0,0-4 0,0 4 0,0 1 0,0-1 0,0 0 0,0 1 0,0-1 0,0 7 0,3-1 0,1 8 0,4-1 0,-1 2 0,0 1 0,1-1 0,4 1 0,-4-4 0,1 4 0,-2-8 0,-3 4 0,3-1 0,1-2 0,-1 2 0,-3 0 0,3-2 0,-3 3 0,4-4 0,-1 0 0,1 3 0,3-2 0,3 2 0,3 1 0,-4-3 0,3 3 0,-7-4 0,3 0 0,-8 3 0,3-2 0,-3 2 0,3-3 0,1 4 0,-1-4 0,1 4 0,-1-4 0,1 3 0,-1-2 0,1 2 0,-4 1 0,2-4 0,-1 4 0,2-4 0,1 3 0,-1-2 0,0 2 0,5 1 0,-3-3 0,3 3 0,-5-4 0,1 0 0,-1 0 0,1 0 0,-1 0 0,-3 3 0,3-2 0,-3 2 0,4-3 0,-4 4 0,2-3 0,-1 2 0,2-3 0,0 3 0,1-2 0,-1 2 0,1-3 0,-4 4 0,-1 0 0,-3 3 0,0 1 0,0 4 0,0-4 0,0 4 0,-4 0 0,3-3 0,-2 3 0,3-5 0,0 1 0,-4-4 0,3 2 0,-2-2 0,3 4 0,0-1 0,-3 1 0,2-1 0,-3 1 0,4-1 0,0 1 0,-3-4 0,2 3 0,-2-3 0,3 3 0,0 1 0,0-1 0,-4-3 0,4 3 0,-4-3 0,4 3 0,0 1 0,0-1 0,0 1 0,0-1 0,0 1 0,0-1 0,0 1 0,0-1 0,0 1 0,0-1 0,0 5 0,0-3 0,-3 3 0,2 0 0,-2 1 0,3 0 0,0 3 0,0-7 0,0 2 0,0-3 0,-4 4 0,3-4 0,-3 4 0,4-4 0,0-1 0,-4 1 0,4-1 0,-4 1 0,4-1 0,0 1 0,0-1 0,0 1 0,0-1 0,-3 1 0,2-1 0,-2 5 0,3-3 0,0 2 0,0-3 0,0-1 0,0 1 0,0-1 0,0 1 0,0-1 0,0 1 0,0-1 0,0 1 0,0-1 0,0 1 0,0-1 0,0 1 0,0-1 0,0 0 0,0 5 0,0-3 0,0 3 0,0-5 0,0 1 0,0-1 0,0 1 0,0-1 0,0 1 0,3-1 0,-2 1 0,2-1 0,-3 1 0,0-1 0,0 1 0,0-1 0,0 0 0,0 1 0,0-1 0,0 1 0,3-4 0,-2 3 0,3-3 0,-4 3 0,0 1 0,3-4 0,-2 3 0,2-3 0,-3 3 0,3 1 0,-2-1 0,2 1 0,-3-1 0,0 0 0,0 1 0,0-1 0,0 1 0,0-1 0,0 1 0,0-1 0,0 1 0,0-1 0,0 1 0,0-1 0,0 5 0,0-3 0,0 7 0,0-7 0,0 3 0,0-5 0,0 0 0,0 1 0,0-1 0,0 1 0,-3-1 0,2 1 0,-2-1 0,3 1 0,0-1 0,0 1 0,0-1 0,0 1 0,0-1 0,-3 1 0,2-1 0,-3 1 0,4-1 0,0 0 0,0 1 0,0-1 0,-3-2 0,2 1 0,-2-2 0,3 4 0,0-1 0,0 1 0,0-1 0,0 1 0,0-1 0,-4-3 0,4 3 0,-4-3 0,4 4 0,0-1 0,0 0 0,-3 1 0,2-1 0,-2 1 0,3-1 0,0 1 0,0-1 0,-4 1 0,3-1 0,-2 1 0,3 4 0,-4 1 0,3 0 0,-3 3 0,1-7 0,2 3 0,-2-5 0,3 5 0,-4-3 0,3 2 0,-2-3 0,3-1 0,0 1 0,-3-1 0,2 1 0,-3 4 0,4-4 0,0 9 0,-3-9 0,2 9 0,-2-4 0,3 0 0,-4 3 0,3-3 0,-3 5 0,4-5 0,-4 3 0,3-3 0,-3 10 0,0-4 0,3 4 0,-7-5 0,7-1 0,-3 1 0,1-5 0,2 3 0,-2-7 0,3 7 0,-3-7 0,2 2 0,-3-3 0,4-1 0,-3 1 0,2-1 0,-2 1 0,-1 4 0,3-4 0,-3 4 0,4-4 0,-3-1 0,2 5 0,-3-3 0,0 7 0,3-7 0,-3 3 0,4-5 0,-3 5 0,2-3 0,-3 2 0,4-3 0,0-1 0,0 1 0,-4-1 0,3 1 0,-2-1 0,3 1 0,-3-1 0,2 1 0,-3 4 0,4-4 0,-3 4 0,2 0 0,-2-3 0,3 3 0,0-1 0,-4 3 0,3 3 0,-3-4 0,0 3 0,3-3 0,-3 1 0,4 7 0,0-6 0,-4 8 0,3-10 0,-3 3 0,4-7 0,0 7 0,0-3 0,0 0 0,-3-1 0,2 0 0,-2-3 0,3 7 0,0-7 0,0 7 0,0-3 0,0 0 0,0 4 0,0-4 0,-4 4 0,3-4 0,-3 4 0,4-9 0,0 9 0,0-9 0,0 9 0,0-9 0,0 4 0,0-5 0,0 5 0,0-3 0,0 3 0,0-5 0,4 5 0,-3-3 0,3 3 0,-4-5 0,0 1 0,0-1 0,0 1 0,3-1 0,-2 1 0,2-1 0,-3 5 0,0-3 0,0 3 0,0-1 0,0-2 0,0 7 0,0-7 0,0 3 0,0-5 0,0 1 0,0-1 0,0 1 0,0-1 0,0 1 0,0-1 0,0 1 0,0 4 0,0 6 0,0-3 0,0 2 0,0-9 0,0-1 0,0 0 0,0 1 0,0-1 0,0 1 0,0-1 0,0 5 0,0-3 0,0 7 0,0-7 0,0 3 0,0-5 0,0 1 0,0-1 0,0 5 0,0-3 0,0 3 0,0-5 0,0 1 0,0-1 0,0 0 0,0 1 0,0-1 0,-3 1 0,2 9 0,-2-2 0,3 8 0,0-10 0,0 9 0,0-8 0,-4 9 0,3-5 0,-3 5 0,4-4 0,0 4 0,0-6 0,0 1 0,0 5 0,0 1 0,0 1 0,0-2 0,0-10 0,0 3 0,0 3 0,0 0 0,0 4 0,0-6 0,0 1 0,0-5 0,0 3 0,0 3 0,0-5 0,0 4 0,0-11 0,0 0 0,0 1 0,0-1 0,3-2 0,-2 1 0,2-2 0,-3 4 0,0-1 0,3 1 0,-2-1 0,3 1 0,-4-1 0,0 1 0,4 4 0,-4 1 0,8 0 0,-7 3 0,5-7 0,-5 2 0,2-3 0,-3-1 0,4 1 0,-4-1 0,4 1 0,0 4 0,-3-4 0,3 4 0,-1-4 0,-2 4 0,5-4 0,-5 9 0,2-9 0,-3 4 0,4-4 0,-3-1 0,2 1 0,0-4 0,-2 2 0,2-2 0,1 4 0,-3-1 0,2 1 0,-3-1 0,3-3 0,-2 3 0,2-3 0,1 4 0,-4-1 0,7 1 0,-6 4 0,6-4 0,-7 9 0,8-4 0,-4 0 0,1-1 0,1-5 0,-5 1 0,6-4 0,-6-9 0,7-25 0,-6-4 0,8-19 0,-8 0 0,3-21 0,-5 7 0,0 0 0,0 16 0,0 19 0,0-11 0,0 17 0,0-4 0,0 17 0,-4-4 0,3 9 0,-7-9 0,7 4 0,-7-4 0,7-1 0,-7-5 0,6 4 0,-6-10 0,2 5 0,0-13 0,-3 5 0,4-5 0,-1 13 0,2-5 0,4 5 0,0-7 0,0 7 0,0-19 0,0 20 0,0-20 0,0 24 0,0-4 0,0 5 0,0 1 0,0-1 0,0-5 0,0 4 0,0-10 0,0 15 0,0-8 0,0 9 0,0-1 0,3 9 0,-2 10 0,6 8 0,-6 10 0,7 2 0,-1 19 0,-1-10 0,-1 10 0,0-14 0,-4 0 0,3 0 0,-4-5 0,0 3 0,4-9 0,-3 4 0,3-5 0,0-1 0,-3 1 0,7 5 0,-7-4 0,8 9 0,-3-3 0,-1 5 0,4 0 0,-8-6 0,7-1 0,-7-5 0,8 5 0,-8 1 0,7 0 0,-7 5 0,7-5 0,-2 6 0,-1 0 0,5 7 0,-9-11 0,4 4 0,-5-7 0,4-4 0,1 4 0,0-6 0,2 1 0,-6 5 0,8 1 0,-4 1 0,0-2 0,3-6 0,-3 1 0,0-1 0,-2 1 0,1-1 0,-3-4 0,7 4 0,-7-9 0,7 9 0,-7-9 0,7 9 0,-7-9 0,2 4 0,1-4 0,-3 3 0,2-2 0,-3 3 0,0-5 0,3 1 0,-2-1 0,2 5 0,1-3 0,-3 7 0,2-3 0,1 10 0,-3-4 0,4 4 0,-1 0 0,2 2 0,-1 5 0,4-6 0,-9-1 0,4-5 0,1 5 0,0-4 0,5 9 0,-5-9 0,3 4 0,-7 0 0,7-4 0,-7 4 0,2-5 0,1-1 0,-3 6 0,7-4 0,-7 0 0,7 3 0,-7-8 0,8 9 0,-8-10 0,7 3 0,-8-7 0,4 3 0,0-5 0,-3 11 0,5-8 0,-5 12 0,2-14 0,-3 4 0,4-4 0,-4-1 0,4 5 0,-1-3 0,2 7 0,-1-7 0,0 3 0,-1-5 0,-2 1 0,2-1 0,1 1 0,-3-1 0,2 0 0,0 1 0,-2-1 0,6 1 0,-6-1 0,5 1 0,-5-1 0,6 1 0,-7-1 0,7 1 0,-6-1 0,6 5 0,-3-3 0,5 7 0,-1-7 0,-4 7 0,7-3 0,-5 5 0,7-1 0,-4 6 0,4-4 0,-3 4 0,-1-10 0,-1 3 0,-3-3 0,3 0 0,0 4 0,4-4 0,-2 4 0,3 1 0,-4-1 0,-1 1 0,-3-1 0,7-3 0,-10 3 0,13-4 0,-8 10 0,5-4 0,3 10 0,-5-10 0,3 4 0,-4-6 0,0 1 0,0-1 0,-1 1 0,1-1 0,0 1 0,0-1 0,-1 1 0,1-5 0,-1-1 0,0-1 0,-4-2 0,4 7 0,-3-3 0,-1 0 0,4-1 0,-4-4 0,0-1 0,3-3 0,-7 3 0,4-3 0,-1 4 0,1-1 0,0 1 0,3-4 0,-6 7 0,6-1 0,-2 7 0,4 1 0,3-1 0,-3-4 0,0-1 0,-2 0 0,-2-3 0,-1 3 0,3-5 0,-6 5 0,5-7 0,-5 6 0,6-7 0,-6 4 0,2-1 0,-3 1 0,3-4 0,-2 3 0,2-3 0,-3 3 0,0 1 0,-3-1 0,-1 1 0,-4-1 0,1 1 0,-1-1 0,1 1 0,2-1 0,-1-3 0,5 3 0,-6-6 0,3 5 0,0-2 0,-3 4 0,3-4 0,-4 3 0,1-3 0,2 3 0,-1 1 0,1-1 0,-2-3 0,-1 0 0,1-4 0,-1 0 0,1 0 0,-1-4 0,-16-7 0,6-8 0,-20-16 0,9 1 0,-24-32 0,13 18 0,-15-19 0,18 17 0,-1 0 0,7 2 0,-14-19 0,20 29 0,-20-26 0,23 30 0,-14-21 0,5 6 0,-7-7 0,9 15 0,-7-12 0,6 10 0,-2-18 0,-9 10 0,14-3 0,-13 12 0,11 3 0,1 1 0,-7-5 0,6 3 0,5 6 0,-7 2 0,14 7 0,-9-7 0,7 8 0,4 0 0,2 7 0,5 4 0,3 1 0,-1 7 0,5-1 0,-6 1 0,2-7 0,-3 7 0,4 1 0,0 12 0,9 17 0,11 46 0,13 10 0,-5 8 0,8-10 0,-12-15 0,-1-14 0,-2 3 0,-7-23 0,0 0 0,-4-5 0,3 3 0,-4-3 0,12 19 0,-1-10 0,14 25 0,-12-19 0,8 6 0,-11-15 0,1-2 0,1-5 0,-1 6 0,-1-6 0,-1-1 0,-6-5 0,2 5 0,3 1 0,3 6 0,4 0 0,-5 0 0,4 0 0,-9-10 0,3-2 0,-9-11 0,3 1 0,-3-1 0,4 5 0,0-3 0,0-1 0,-4-1 0,3-6 0,-3 2 0,3-3 0,1 3 0,-1-2 0,1 3 0,4-1 0,1-2 0,4 7 0,6 2 0,8 1 0,7 9 0,1-8 0,-3 4 0,-11-7 0,-2-4 0,-10-1 0,-1-4 0,-5 0 0,1 0 0,-1-3 0,1 2 0,-1-6 0,5 3 0,1-5 0,0 4 0,4-3 0,-9 7 0,9-2 0,-4 3 0,4 0 0,-4 0 0,-1 0 0,-8 3 0,3-2 0,-6 5 0,2-2 0,0 4 0,1-1 0,1 1 0,2 9 0,-6-7 0,7 8 0,-7-11 0,2 1 0,-6-1 0,2 1 0,-10 0 0,6-1 0,-7 1 0,0 0 0,2 4 0,-2-6 0,-1 6 0,0-7 0,0 3 0,-9 1 0,12-1 0,-12-3 0,9 2 0,-5-6 0,1 7 0,4-7 0,-4 7 0,4-7 0,-10 3 0,4 0 0,-4-3 0,5 2 0,0 1 0,-5-3 0,-1 3 0,-1-4 0,-4 0 0,10 0 0,-9 0 0,13 0 0,-2 0 0,9 0 0,1 0 0,-1 0 0,4-3 0,-3-1 0,3-4 0,-4 0 0,0-4 0,0 4 0,0-9 0,-1-1 0,0-1 0,-6-10 0,5 4 0,-5-11 0,4-11 0,4-7 0,-5-18 0,5 8 0,0 0 0,1 3 0,6-2 0,0 6 0,0-22 0,0 30 0,-5-12 0,4 16 0,-4-8 0,-1-11 0,-1 7 0,-6-12 0,2 22 0,-1-6 0,0 0 0,-4 6 0,2-6 0,-2 8 0,0 0 0,2-16 0,-2 12 0,8-13 0,-8 9 0,7-20 0,-16-4 0,16 26 0,1 0 0,-11-17 0,6-12 0,1 26 0,-1-9 0,1 8 0,1 9 0,5 15 0,1 12 0,2 7 0,2 11 0,-2 12 0,3 54 0,0 9 0,3-12 0,1 3-279,-3-11 0,0-1 279,2 6 0,1-2 0,-4-4 0,0-1 0,3 0 0,0 1 0,-2 11 0,0 0 0,3-9 0,-1 1 0,-3 14 0,0-1 0,0 20 0,-1-28 0,2 0 0,5 18 0,-5-22 0,-1-1-126,6 20 126,-6 5 0,0-21 0,0-2 0,0 11 0,3-7 0,0 1 0,-1 12 0,4 10 0,0 7 0,-4-18 0,8-17 0,-9 2 555,4-19-555,-5 0 129,0-10-129,0-17 0,0-1 0,0-4 0,0-1 0,0-6 0,-9-12 0,-18-26 0,3 2 0,-27-29 0,19 15 0,-13-16 0,13 2 0,-6-8-633,9-13 633,12 38 0,-1-3 0,2-8 0,1-2 0,3 10 0,1 1 0,-5-47 0,8 37 0,2 2 0,4-17 0,-2 17 0,0-1 0,4-17 0,-6-8 0,5 16 0,-5-4 0,-2-14 0,7 5 0,-12-16 0,5 15 0,-5 15-363,3 9 0,-3-1 363,-8-25 0,9 27 0,-1 3 609,-5-12-609,1 11 0,9 15 0,-5 7 0,8 12 0,0 14 750,2 30-750,3 5 0,0 61 0,0-20-821,0-6 1,0 6 820,0-1 0,0-2 0,0-10 0,0 2 0,0 27 0,0 0 0,0-27 0,0-2 0,0 16 0,0-1-340,0-12 1,0-3 339,0-7 0,0 0 0,0 44-182,0-24 182,0 16 0,0-18 0,0 7 0,0 5 0,0-10 0,0-6 0,0-2 0,0-17 1566,0-2-1566,0-6 731,0 0-731,0-1 205,0-7-205,0 0 0,0-6 0,0 11 0,0-8 0,-4 9 0,-1-11 0,-1-2 0,2-10 0,1-5 0,2-1 0,-2-3 0,-1 4 0,3-1 0,-5-3 0,5 3 0,-6-3 0,6 3 0,-6 1 0,3 4 0,-5 1 0,1 4 0,3 1 0,-4 5 0,8-4 0,-3 4 0,0-6 0,3-4 0,-3-1 0,7-8 0,6-4 0,4-5 0,4 0 0,1-3 0,-1 7 0,6-3 0,2 0 0,-1 3 0,-1-4 0,-10 2 0,4-2 0,1-8 0,-3 3 0,7-3 0,-9 4 0,4 0 0,1 1 0,-1-1 0,6-1 0,-4 1 0,4 0 0,-5 0 0,-5 1 0,3-1 0,3 5 0,-5-4 0,8 4 0,-3-1 0,19-4 0,-4 7 0,25-3 0,-26 5 0,18 0 0,-19 0 0,5 0 0,-17 0 0,-3 0 0,-9 0 0,-1-4 0,5 4 0,1-4 0,10 4 0,-4-4 0,10 3 0,2-3 0,-5 0 0,3 3 0,-11-3 0,-1 4 0,1-3 0,-5 2 0,3-3 0,-3 4 0,5-4 0,11 3 0,-2-8 0,9 8 0,1-8 0,-6 3 0,29-6 0,-24 1 0,24-1 0,-28 2 0,-1 0 0,-8-3 0,-10 3 0,-1-2 0,-5 5 0,1-1 0,-4 1 0,2 2 0,-5-1 0,-1 5 0,-14 2 0,-20 11 0,0 4 0,-25 8 0,11-1 0,-15 2 0,1-5 0,-1-2 0,9-6 0,1-1 0,0-4 0,-11-3 0,-9-4 0,-20 0-527,-2 0 527,9 0 0,13 0 0,12 0 0,14-5 0,-13 4 0,5-4 0,7 5 0,3-4 527,15 3-527,0-4 0,6 5 0,-5 0 0,10 0 0,-4 0 0,5 0 0,1 0 0,-1 0 0,5 0 0,-4 0 0,4 0 0,0 0 0,-3 0 0,2 4 0,-3-3 0,-1 3 0,1 0 0,3-3 0,2 3 0,5-4 0,3 3 0,0-6 0,4-2 0,-5-28 0,-2-10 0,-6-28 0,5 6 0,2-6 0,1 8 0,3 1 0,-3 7 0,5-5 0,0 5 0,0-8 0,0 9 0,0-16 0,0 4 0,0-26 0,-6 7 0,4-8 0,-4 20 0,6 9 0,0 11 0,0-8 0,-6 4 0,5-15 0,-5 10 0,6-1 0,-5 9 0,4-7 0,-4-3 0,-1 0 0,5-8 0,-11 1 0,11 14 0,-12-31 0,6 36 0,-6-27 0,6 38 0,2 2 0,5 21 0,0 12 0,0 12 0,-6 27 0,5 39 0,-10-11 0,0 3-903,8-7 1,1 2 902,-10 35 0,-1 2 0,8-37 0,0 0 0,-3 25 0,-2 2 0,1 0 0,0-2 0,0-8 0,1 0 0,2 7 0,1-4-558,-3 16 558,1-40 0,0-3 0,3 4 0,-10 36 0,14-44 0,-7 30 0,5-40 0,-4 25 1751,6-26-1751,-5 1 612,4 7-612,-10 0 0,10 0 0,-9 8 0,3-6 0,0 5 0,-2-13 0,8-3 0,-8-6 0,8-5 0,-4 3 0,5-13 0,0 7 0,-4-9 0,3 4 0,-3-4 0,4-1 0,0 0 0,-4 7 0,3 5 0,-4 0 0,5-5 0,0-3 0,0-7 0,0 3 0,0 0 0,0-4 0,0 4 0,0-4 0,0-7 0,0-6 0,0-3 0,0-3 0,0 3 0,-3 1 0,-2-5 0,-3 3 0,-10-8 0,-2 6 0,0-2 0,-7 3 0,-8-5 0,7 4 0,-22-12 0,24 8 0,-5-1 0,-5-4 0,16 10 0,-10-5 0,17 6 0,1 1 0,0-4 0,3 4 0,-3-4 0,-1-6 0,3 3 0,-3-3 0,4 1 0,2 9 0,2-9 0,-2 8 0,6-3 0,1 8 0,9 5 0,10 0 0,-1 6 0,5-6 0,-5 7 0,-1-3 0,7 0 0,-6 3 0,5-7 0,-10 6 0,9-2 0,-7-1 0,8 5 0,0-4 0,1 5 0,6-1 0,-10 0 0,2-3 0,-9-3 0,0-3 0,-1 3 0,-4-2 0,4 2 0,-4-3 0,9 0 0,-4 0 0,10 0 0,-4 0 0,9 0 0,-9 0 0,4 0 0,-5-4 0,-1 3 0,1-6 0,-1 6 0,1-3 0,-1 0 0,6 3 0,2-8 0,-1 4 0,5 0 0,-15-3 0,13 3 0,-17 1 0,8-4 0,-14 4 0,3-4 0,-3-4 0,5-1 0,0-17 0,0 9 0,-3-14 0,2 16 0,-7-4 0,7 0 0,-6-2 0,8-19 0,-4 3 0,1-11 0,-2 7 0,0-8 0,-3-11 0,9 0 0,-10 0 0,5 3 0,-6 14 0,0-5 0,0 7 0,0 16 0,3 5 0,-2 23 0,2 6 0,-3 21 0,6 14 0,-5 15 0,10 7 0,-9 1 0,8-9 0,-9 7 0,4-15 0,-5 15 0,0-14 0,0-1 0,0-10 0,0-11 0,0 3 0,0-9 0,0 10 0,0-5 0,0 6 0,0 0 0,0-5 0,0-2 0,0-6 0,0-4 0,0-1 0,0-4 0,-3-1 0,2 1 0,-6-4 0,3-1 0,-3-3 0,-5 0 0,3 0 0,-8 0 0,4 0 0,-10-4 0,4 3 0,-10-8 0,10 8 0,-9-4 0,-4 0 0,6 4 0,-9-4 0,10 0 0,-5 4 0,0-3 0,0 4 0,6-4 0,0 3 0,7-3 0,-1 4 0,-5-5 0,4 4 0,0-3 0,-3 4 0,8 0 0,-9 0 0,10 0 0,1 0 0,4 0 0,0 0 0,-4 0 0,4 0 0,-9 0 0,4 0 0,-10 0 0,4 4 0,0-3 0,3 3 0,7-4 0,-3 0 0,4 0 0,1-4 0,-1 0 0,1 0 0,2-3 0,-1 3 0,1-8 0,-3-1 0,3-5 0,-4-5 0,3-8 0,1-1 0,-5-5 0,9 1 0,-4-11 0,5 7 0,0-19 0,7-8 0,0 8 0,7-39 0,-3 58 0,2-45 0,6 21 0,-5 3 0,12-26 0,-13 44 0,5-18 0,-6 16 0,-1-8 0,6 6 0,-9-6 0,6 20 0,-8-16 0,5-3 0,2-13 0,-6-6 0,4 16 0,-4-14 0,0 12 0,3 6 0,-3-26 0,-1 44 0,7-53 0,-7 43 0,1-26 0,4 14 0,-10-16 0,11-3 0,-4-8 0,-1 16 0,6-23 0,-5 11 0,0 7 0,4 1 0,-11 31 0,8 11 0,-9 10 0,-2 43 0,-23 56 0,-6 10-1479,0-3 0,-2 4 1479,8-28 0,0 0 0,-10 24 0,-3 6 0,6-11 0,-3 4 0,3-6 0,-3 0 0,1-2 0,3-4 0,-1 4 0,2-9 0,2-11 0,2-5 0,2 1 0,1-1 0,-1 1 0,1-1 0,-11 33 0,7-9 0,-3-27 0,2 19 0,4-21 0,1 4 0,7-15 0,-7 13 2958,-6-3-2958,3 14 0,-10 1 0,9-1 0,3-7 0,7-9 0,7-19 0,0 7 0,-4-13 0,3 16 0,1-13 0,1-1 0,5-13 0,-1 1 0,-2-2 0,2 4 0,-4 4 0,-5 6 0,0-4 0,-1 4 0,-8 2 0,11-6 0,-12 6 0,9-2 0,-3-4 0,0 4 0,4-5 0,-3-1 0,8 0 0,-4-7 0,9-5 0,12-43 0,8-11 0,19-43 0,-9 30 0,14-25 0,3 14 0,-1-4-469,-12 23 1,2 0 468,16-17 0,-4 0-211,9-3 211,-21 28 0,0 7 0,0-1 0,2-4 0,18-14 0,-22 16 0,7-13 928,-6 6-928,-7-4 220,-4 14-220,-5 8 0,-4 8 0,0 10 0,-10 8 0,2 5 0,-12 18 0,1 16 0,-12 6 0,6 21 0,-7-14 0,1 22 0,-8 18-407,1-8 407,4 13 0,6-37 0,-2 14 0,6-20 0,-6 13 0,9-30 0,-1 4 0,6-12 0,-4 6 407,4-5-407,-4-2 0,4-6 0,-3 1 0,7-5 0,-3-1 0,1-5 0,2 0 0,-2 1 0,-1-1 0,3 1 0,-5-4 0,5 3 0,-6-7 0,-7 8 0,-6-7 0,-10 8 0,5-8 0,7 4 0,6-5 0,4 3 0,0-2 0,1 2 0,-1 0 0,1-2 0,2 6 0,-1-6 0,5 5 0,1-1 0,4 2 0,8 1 0,-4 0 0,9 4 0,-4-3 0,4 0 0,1-1 0,-1-3 0,-4 3 0,-1-3 0,-4-2 0,-1 0 0,1-2 0,4 6 0,1-6 0,10 8 0,-4-5 0,9 6 0,-3 4 0,5-3 0,-6 3 0,-5-9 0,-7-1 0,-5-4 0,-3 4 0,3-4 0,-3 4 0,3-1 0,5-2 0,1 2 0,5 1 0,-1-3 0,-4 6 0,4-6 0,-9 6 0,9-6 0,-4 2 0,4-3 0,1 4 0,-1-3 0,6 3 0,2-4 0,11 0 0,-4 0 0,11 0 0,-17 0 0,4 0 0,-17 0 0,-4 3 0,-6 1 0,-3 8 0,0-3 0,-4 7 0,0-7 0,-4 3 0,-4-4 0,3-1 0,-8-2 0,4 2 0,-10-6 0,-1 3 0,-6-4 0,-1 4 0,1-3 0,0 4 0,0-5 0,-7 0 0,11 0 0,-9 0 0,10-5 0,1 4 0,-5-3 0,10 0 0,-4 3 0,0-3 0,4 4 0,-4-4 0,10 3 0,-9-3 0,7 4 0,-8-4 0,0 3 0,4-7 0,-10 3 0,4 0 0,1-4 0,5 9 0,3-4 0,3 0 0,-1-1 0,-2 1 0,7 0 0,-3 1 0,5 2 0,-1-2 0,-4-1 0,3-1 0,-7-3 0,7 3 0,-7-3 0,7 7 0,-3-6 0,0 2 0,3 1 0,-3-3 0,5 6 0,-1-6 0,0 6 0,1-2 0,-1-1 0,1 4 0,-5-8 0,-1 7 0,-5-10 0,0 9 0,5-10 0,1 12 0,0-4 0,3 1 0,-3 2 0,5-6 0,-5 3 0,3-4 0,-3 0 0,5 0 0,-5 0 0,3 4 0,-4-8 0,6 7 0,2-8 0,-2 9 0,6-2 0,-6-3 0,6-4 0,-7-5 0,3-5 0,-10-8 0,3-1 0,-3-5 0,9 7 0,-4-6 0,9 4 0,-8 1 0,8 2 0,-3 10 0,4-4 0,0 0 0,0 4 0,0-10 0,0 10 0,0-10 0,4 10 0,1-4 0,4 5 0,0 1 0,-1-1 0,1 1 0,5-6 0,-4 4 0,4-5 0,-5 1 0,5-1 0,0-1 0,1-4 0,9 3 0,-7-4 0,10-9 0,-11 13 0,3-9 0,-1-4 0,-3 11 0,7-22 0,-7 24 0,6-11 0,2-7 0,-2 3 0,3-12 0,-6 1 0,3 5 0,-8-6 0,3 8 0,-5 6 0,-5 8 0,2 8 0,-7 17 0,-1 6 0,-6 26 0,-9 6 0,-5 30 0,-15 25-844,6 0 844,9-30 0,1 0 0,-8 28-357,0-10 357,6 14 0,-2-30 0,10-2 0,1-21 0,-2-3 0,6 2 828,-14 17-828,4-7 373,1-6-373,1 4 0,6-12 0,-6 13 0,2 11 0,-2-6 0,9 6 0,2-24 0,5-8 0,0-10 0,0-1 0,0-11 0,7-7 0,10-14 0,11-14 0,38-41 0,-15 17 0,-18 18 0,2-2 0,3 0 0,-3 1 0,18-25 0,-20 27 0,2 1 0,26-30 0,-24 36 0,9-24 0,-22 35 0,3-16 0,-6 5 0,6-1 0,-6-4 0,-1 7 0,-5 0 0,-1 5 0,-9 7 0,-1 12 0,-8 12 0,-9 35 0,-5 4 0,-8 26 0,-8 11-728,6-6 728,6-25 0,0 0 0,-11 25 0,-3 5 0,7-26 0,10-3 0,-1-13 0,4-3 0,0-6 728,-2-5-728,8-2 0,-8 0 0,4-4 0,-6 9 0,3-9 0,-2 4 0,1-5 0,5-5 0,-3-1 0,7-4 0,-3-3 0,4 1 0,1-5 0,-1 2 0,-4-3 0,-7 0 0,-5 0 0,-6 0 0,5 0 0,-3 0 0,9 0 0,-5 0 0,11 0 0,1 0 0,5 0 0,2 4 0,-1-4 0,2 4 0,-5-12 0,-3-2 0,-3-13 0,1 4 0,-4-10 0,7 10 0,-3-9 0,0 3 0,-3-12 0,-3 6 0,-1-6 0,6 12 0,-4-3 0,9 9 0,-3 0 0,5 7 0,3 4 0,-1 1 0,5-1 0,-6 1 0,3-1 0,0 1 0,-4-6 0,7 0 0,-3 0 0,1-3 0,2 3 0,-3-5 0,4 0 0,0 1 0,0-1 0,0 1 0,0-1 0,3 0 0,-2 1 0,7 4 0,-4-4 0,1 8 0,2-7 0,-2 7 0,3-7 0,0 7 0,1-7 0,-2 7 0,2-8 0,3 4 0,-2-4 0,2-1 0,-4 5 0,1-4 0,3 8 0,-2-7 0,-1 6 0,-2-6 0,-2 7 0,3-7 0,0 2 0,1 1 0,-1-3 0,4 7 0,-6-8 0,10 3 0,-14 1 0,13-3 0,-13 2 0,10-3 0,-7-1 0,3 5 0,0-3 0,1 2 0,-1-3 0,1-1 0,0 1 0,0-1 0,-1 0 0,1 1 0,0-6 0,0 4 0,0-4 0,0 5 0,0-8 0,-4 11 0,3-9 0,-4 15 0,4-7 0,-3 7 0,3-7 0,-7 7 0,6-7 0,-2 2 0,0-3 0,2 4 0,-6-4 0,6 4 0,-2-5 0,4 1 0,0-1 0,0-5 0,0 4 0,-4-4 0,3 0 0,-3 4 0,5-4 0,-2 5 0,2-5 0,-1-2 0,1-5 0,-1 6 0,1 1 0,-2 5 0,-3-5 0,3 4 0,-3-4 0,4 5 0,-4 0 0,7-5 0,-9 4 0,9-4 0,-7 6 0,0-1 0,3-5 0,-3 8 0,0-7 0,2 9 0,-1-10 0,6-12 0,-1 8 0,2-12 0,-4 20 0,0-4 0,-4 10 0,3-3 0,-3-3 0,4 0 0,0-4 0,0 5 0,-4 1 0,2-1 0,-6-5 0,7 4 0,-2-10 0,-1 10 0,3-4 0,-3 5 0,4-5 0,-4 4 0,4-9 0,-4 9 0,4-5 0,-4 11 0,4-15 0,-4 11 0,1-12 0,2 11 0,-7 5 0,6-4 0,-6 4 0,7-4 0,-4 3 0,1-8 0,2 8 0,-6-9 0,7 10 0,-8-4 0,8 4 0,-7 0 0,2 1 0,1 0 0,-3 3 0,7-7 0,-7 2 0,3 1 0,-4-3 0,4 3 0,-3-5 0,6 5 0,-6 1 0,6 0 0,-6 3 0,3-7 0,-1 7 0,-2-7 0,2 7 0,-3-8 0,4 4 0,-3 0 0,3 1 0,-4 0 0,4-1 0,-3 0 0,3-4 0,-4 9 0,0-5 0,3 6 0,-2-5 0,6 3 0,-7-7 0,4 3 0,-4-1 0,0-2 0,4 3 0,-3 0 0,6-4 0,-6 4 0,3 0 0,-4-4 0,0 9 0,4-4 0,-4 0 0,7 3 0,-6-3 0,2 0 0,-3-1 0,0 0 0,4-4 0,-3 4 0,3-5 0,-4 5 0,4-9 0,-3 12 0,4-12 0,-2 13 0,-2-7 0,2 3 0,-3 0 0,0-4 0,0 4 0,4 0 0,0-4 0,1 9 0,-1-4 0,-4 0 0,0 3 0,0-8 0,0 9 0,4-14 0,-3 7 0,3-4 0,-4-3 0,0 8 0,4-9 0,-3 5 0,3 5 0,-4-4 0,0-1 0,4 3 0,-4-7 0,4 9 0,-4 0 0,0 1 0,0 4 0,0-4 0,0 4 0,3-4 0,-2 4 0,2-4 0,-3-5 0,0 3 0,0-5 0,0 10 0,0-3 0,0 0 0,0 3 0,0-7 0,0 2 0,0-3 0,0 4 0,0 1 0,0 0 0,0-1 0,0-1 0,0-8 0,0 8 0,0-9 0,0 5 0,0 0 0,0-5 0,0 4 0,0-4 0,0 6 0,0-1 0,0-5 0,0 4 0,0-10 0,0 5 0,0-1 0,0-4 0,0 10 0,0-4 0,0 0 0,0 4 0,0-4 0,0 10 0,0 1 0,0 0 0,0 3 0,0-3 0,0 0 0,-3 3 0,2-3 0,-2 0 0,3 3 0,0-7 0,0 3 0,0-5 0,-4 1 0,3-1 0,-3 0 0,4 1 0,0-1 0,0-7 0,0 5 0,-4-5 0,3 7 0,-3-5 0,4 9 0,0-4 0,-4 6 0,3-1 0,-3-5 0,4 5 0,0 1 0,-4 0 0,3 3 0,-3-3 0,4 0 0,-4-1 0,3 0 0,-3-4 0,4 4 0,-4-4 0,3 4 0,-6-4 0,6 8 0,-3-7 0,0 3 0,3 0 0,-3-4 0,0 8 0,4-7 0,-4 7 0,4-3 0,0 0 0,0 3 0,-4-7 0,3 3 0,-3-5 0,1 5 0,2 1 0,-2 0 0,3 3 0,0-3 0,0 0 0,-4-1 0,3 0 0,-3 1 0,4 4 0,0 1 0,-4-5 0,3 3 0,-3-3 0,0 0 0,3 3 0,-3-3 0,4 5 0,0-1 0,-3 1 0,2-5 0,-2-2 0,-1-3 0,3-9 0,-7 7 0,7-7 0,-7 9 0,7-1 0,-3 1 0,1 3 0,2 2 0,-3 0 0,1 4 0,2-4 0,-2 0 0,3 3 0,-3-3 0,2 4 0,-3 1 0,0-5 0,3 3 0,-3-3 0,4 4 0,0 1 0,0-1 0,-3 4 0,2-3 0,-2 3 0,3-3 0,0-1 0,0 0 0,-3 4 0,2-3 0,-3 3 0,4-3 0,0-1 0,0 0 0,0 1 0,0-1 0,0 1 0,-3-1 0,2 1 0,-2-1 0,3 0 0,0 1 0,0-1 0,0 1 0,0-1 0,0 1 0,0-1 0,0 0 0,0 1 0,0-1 0,0 1 0,0-1 0,0 1 0,0-1 0,0 0 0,0 1 0,0-1 0,0 1 0,3 2 0,-2-1 0,6 2 0,-7-4 0,7 4 0,-6-3 0,2 3 0,0 0 0,-2-3 0,6 6 0,-3-2 0,4-1 0,-1 0 0,0 0 0,1 1 0,-1-1 0,1 3 0,-1-2 0,1 0 0,-1 2 0,1-6 0,-1 6 0,1-6 0,4 7 0,-4-4 0,4 1 0,-4 2 0,-1-2 0,1-1 0,3 3 0,-5-5 0,5 5 0,-7-3 0,3 4 0,-2-3 0,1 2 0,-2-2 0,4 3 0,-1 0 0,1 0 0,-1 0 0,-3-3 0,7 2 0,-5-3 0,6 4 0,-5 0 0,1 0 0,-4-3 0,2 2 0,-1-2 0,2 3 0,0 0 0,1 0 0,-1 0 0,1 0 0,-1 0 0,1 0 0,-1 0 0,1 0 0,-4 3 0,3-2 0,-3 2 0,0 1 0,2-4 0,-1 4 0,2-4 0,-3 0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13:49.770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353100.875"/>
      <inkml:brushProperty name="anchorY" value="-400341.6875"/>
      <inkml:brushProperty name="scaleFactor" value="0.5"/>
    </inkml:brush>
  </inkml:definitions>
  <inkml:trace contextRef="#ctx0" brushRef="#br0">623 266 24575,'-4'-3'0,"1"-1"0,3-4 0,0-4 0,0 3 0,0-7 0,0 7 0,0-7 0,3 7 0,-2-3 0,2 4 0,1 1 0,-3-1 0,5 1 0,-5-1 0,6 4 0,-7-3 0,7 6 0,-6-5 0,6 5 0,-7-6 0,7 6 0,-3-2 0,0-1 0,3 4 0,-3-4 0,0 1 0,3 2 0,-3-2 0,0-1 0,3 3 0,-3-2 0,3 0 0,1 2 0,-1-3 0,1 1 0,-1 2 0,1-2 0,-4 0 0,3 2 0,-3-3 0,3 4 0,1 0 0,-4-3 0,2 2 0,-1-2 0,2 3 0,1 0 0,-1 0 0,0 0 0,1 0 0,-1 0 0,1 0 0,-1 0 0,1 0 0,-1 3 0,1-2 0,-1 2 0,1-3 0,-4 4 0,2-4 0,-1 7 0,2-6 0,-3 5 0,10 2 0,-9 0 0,9 3 0,-6-4 0,-4 1 0,3-4 0,-6 3 0,5-3 0,-5 3 0,2 1 0,1-1 0,-4 1 0,4-1 0,-4 1 0,0-1 0,3-3 0,-2 3 0,2-3 0,-3 4 0,0-1 0,0 0 0,0 1 0,0-1 0,4-2 0,-4 1 0,4-2 0,-4 4 0,0-1 0,0 1 0,0-1 0,0 1 0,0-1 0,0 1 0,0-1 0,0 1 0,-4-1 0,3 1 0,-2-1 0,3 0 0,-3 1 0,2-1 0,-2 1 0,-1-4 0,3 3 0,-2-3 0,0 0 0,2 3 0,-6-3 0,6 3 0,-6 1 0,7-1 0,-7 1 0,3-1 0,-4 1 0,4 3 0,-3-2 0,6 3 0,-10-4 0,9 0 0,-9 0 0,7-1 0,0 1 0,-3-1 0,3-3 0,-1 3 0,-1-3 0,1 0 0,-3 7 0,1-5 0,-2 2 0,2-1 0,3-3 0,-3 3 0,3-2 0,0 1 0,-3-2 0,3 4 0,-1-1 0,-1-3 0,-3 4 0,4-4 0,-11 8 0,11-3 0,-7 3 0,4-5 0,1 1 0,-1-1 0,0 1 0,1-1 0,-1 1 0,4-1 0,-3 1 0,3-4 0,-4 2 0,1-1 0,-1 2 0,4 1 0,-3-1 0,3-3 0,0 3 0,-3-3 0,3 3 0,-4 1 0,1-1 0,-1 1 0,4-1 0,-3 1 0,3-1 0,-3 1 0,2-1 0,-1 1 0,1-1 0,1 1 0,-2-1 0,1 0 0,1 1 0,-3-1 0,3 1 0,0-1 0,-3 1 0,6-1 0,-5-3 0,5 8 0,-6-11 0,6 11 0,-6-4 0,3 1 0,-1 7 0,-2-7 0,3 3 0,0 0 0,-3-7 0,6 6 0,-6-7 0,6 4 0,-2-1 0,0-3 0,2 3 0,-2-3 0,-1 0 0,3 3 0,-2-3 0,3 3 0,-3-3 0,2 3 0,-3-9 0,4 1 0,0-7 0,-3 1 0,-2-9 0,-25-32 0,-5-4 0,13 14 0,-12-16 0,3 10 0,23 36 0,1 0 0,-1 1 0,1-1 0,3 1 0,-4-5 0,4 3 0,-4-3 0,0 4 0,1 1 0,-2-5 0,2 3 0,-1-3 0,-1 0 0,2 3 0,-1-3 0,-1 0 0,1-1 0,-1-5 0,1 5 0,-1-3 0,2 7 0,-2-7 0,1 7 0,3-3 0,-1 4 0,5 1 0,-6-1 0,6 1 0,-6-1 0,7 1 0,-7-1 0,2-4 0,1 3 0,-4-7 0,7 7 0,-7-7 0,4 7 0,-1-3 0,-2 0 0,6 3 0,-3-3 0,0 4 0,4 1 0,-7-1 0,6-4 0,-6 4 0,6-4 0,-2 4 0,3 0 0,0 1 0,0-1 0,-3 1 0,2-1 0,-3 1 0,4-1 0,0 0 0,0 1 0,0-1 0,0 1 0,0-1 0,0 1 0,0-1 0,0 0 0,0 1 0,0-1 0,0 1 0,0-1 0,0 1 0,4 2 0,-3-1 0,5 1 0,-5-2 0,2-1 0,1 4 0,-4-3 0,7 3 0,-2-8 0,-1 3 0,3 1 0,-6 1 0,6 3 0,-6-4 0,5 4 0,-5-3 0,6 6 0,-3-5 0,0 1 0,3 1 0,-3 1 0,0 0 0,3 2 0,-3-6 0,3 6 0,-3-6 0,3 7 0,-3-7 0,0 3 0,3-1 0,-3 2 0,4 3 0,-4-3 0,2 2 0,-1-3 0,2 4 0,-3-3 0,3 2 0,-3-2 0,3 3 0,5 0 0,-3 0 0,3 0 0,-5 0 0,5 0 0,-3 0 0,7 0 0,-7 0 0,3 0 0,-5 0 0,-3 3 0,3-2 0,-3 2 0,4-3 0,-1 0 0,5 4 0,-3-3 0,2 3 0,-3-1 0,-1-2 0,1 3 0,-4-1 0,3-2 0,-3 2 0,0 0 0,3-2 0,-3 2 0,0 1 0,3-3 0,-7 5 0,7-5 0,-3 2 0,0 1 0,3-3 0,-6 5 0,5-5 0,-1 6 0,2-7 0,-3 7 0,3-6 0,-6 6 0,5-7 0,-5 7 0,6-6 0,-6 6 0,5-3 0,-2 0 0,1-4 0,-2-4 0,-3-4 0,0 7 0,-4-1 0,0 5 0,0-6 0,4 2 0,4-3 0,0 8 0,3-4 0,-6 7 0,5-6 0,-5 6 0,6-7 0,-6 7 0,5-6 0,-5 6 0,2-3 0,1 0 0,-3 2 0,5-1 0,-5 2 0,2 1 0,1-4 0,-3 2 0,2-2 0,-3 4 0,3-4 0,-2 3 0,2-3 0,1 0 0,-3 3 0,2-3 0,0 0 0,-2 3 0,2-3 0,-3 3 0,0-3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15:14.248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404707.625"/>
      <inkml:brushProperty name="anchorY" value="-443082.46875"/>
      <inkml:brushProperty name="scaleFactor" value="0.5"/>
    </inkml:brush>
  </inkml:definitions>
  <inkml:trace contextRef="#ctx0" brushRef="#br0">137 95 24575,'3'-8'0,"1"4"0,4-7 0,4 5 0,2-7 0,-1 5 0,3-1 0,-3 5 0,5-4 0,5 3 0,-4 0 0,4-4 0,-6 8 0,6-3 0,2 4 0,5 0 0,0 0 0,-6 0 0,-5 0 0,-7 0 0,-5 0 0,1 0 0,-1 0 0,0 0 0,1 0 0,-1 0 0,5 0 0,1 0 0,5 0 0,-1 0 0,1 4 0,-5-3 0,-1 3 0,-5 0 0,1-4 0,-1 4 0,1-1 0,-1-2 0,1 5 0,4-5 0,-4 6 0,4-3 0,-4 0 0,-1 3 0,0-6 0,1 5 0,-1-5 0,1 6 0,-4-3 0,3 0 0,-7 3 0,7-6 0,-3 2 0,0 0 0,3-2 0,-6 6 0,6-3 0,-7 3 0,7-3 0,-6 3 0,2-3 0,0 0 0,-2 3 0,6 2 0,-2 4 0,0 4 0,3 1 0,-3-1 0,0 1 0,2-1 0,-6 1 0,7-1 0,-7 1 0,7-1 0,-7-4 0,3-1 0,-4 0 0,3-7 0,-2 11 0,2-11 0,-3 7 0,0-5 0,0 1 0,0-1 0,0 1 0,-3-4 0,2 3 0,-2-3 0,-1 0 0,4 3 0,-7-7 0,3 4 0,-4-1 0,0-2 0,-4 2 0,-1 1 0,-4-3 0,4 3 0,-4-4 0,4 0 0,-5 0 0,1 0 0,-1 0 0,0 0 0,5 0 0,1 0 0,0 0 0,4 0 0,-4 0 0,4 0 0,0 0 0,1 0 0,-1 0 0,-4 0 0,-1 0 0,0 0 0,-4 0 0,9 0 0,-4 0 0,4 0 0,1 0 0,-1 0 0,0 0 0,1 0 0,-1 0 0,1 0 0,-5 0 0,-1 0 0,-1 0 0,-2 0 0,7 0 0,-3 0 0,5 0 0,-1 0 0,0 0 0,1 0 0,-1 0 0,1 0 0,-5-4 0,-15 3 0,11-3 0,-10 1 0,18 2 0,1-2 0,-1 3 0,1 0 0,-1 0 0,1 0 0,-1 0 0,0 0 0,1 0 0,-1 0 0,1 0 0,-1 0 0,1 0 0,-1 0 0,0 0 0,1 0 0,-1 0 0,1 0 0,-1 0 0,1 0 0,2-4 0,-1 3 0,1-2 0,1 0 0,-3-2 0,-1-3 0,2 1 0,-5-2 0,7 2 0,-4 3 0,4-3 0,-2 6 0,5-6 0,-6 6 0,3-5 0,0 2 0,-3-1 0,6-1 0,-6 5 0,6-6 0,-2 3 0,0 0 0,2-3 0,-3 3 0,8-8 0,-3 3 0,7-8 0,-3 4 0,0 0 0,2 1 0,-2 0 0,-1 3 0,3-3 0,-6 5 0,6-1 0,-6 1 0,5-1 0,-2 0 0,4 1 0,-1-1 0,-3 1 0,3-1 0,-3 1 0,0-1 0,3 4 0,-3-3 0,0 3 0,3 0 0,-3-3 0,0 3 0,3-4 0,-3 1 0,3 2 0,-2-1 0,1 5 0,-5-6 0,6 6 0,-3-2 0,3-1 0,-2 0 0,1 0 0,-2-3 0,4 3 0,4 0 0,1-3 0,0 6 0,3-7 0,-3 7 0,0-7 0,-1 8 0,-4-4 0,-1 1 0,1 2 0,-1-2 0,0 3 0,1 0 0,4 0 0,1 0 0,4 0 0,1 0 0,-1 0 0,1 0 0,-1 0 0,1 0 0,-1 0 0,1 4 0,5-3 0,1 2 0,13 2 0,-5-3 0,-6 6 0,-4-7 0,-13 2 0,3-3 0,-5 0 0,5 0 0,1 4 0,5-3 0,-5 3 0,-1-1 0,-5-2 0,1 6 0,-1-7 0,0 7 0,5-6 0,-3 2 0,0 1 0,-3-4 0,-2 4 0,4-1 0,-4 1 0,3 4 0,1 0 0,1-1 0,-1 1 0,-1-3 0,-6 1 0,6-2 0,-7 4 0,7-1 0,-6 1 0,5-1 0,-1 1 0,-1-1 0,2-3 0,-5 3 0,6-3 0,-6 4 0,2-1 0,-3 0 0,3-2 0,-2 1 0,2-2 0,-3 4 0,0-1 0,0 1 0,0-1 0,0 1 0,0-1 0,0 1 0,0-1 0,0 1 0,0-1 0,0 1 0,0-1 0,-3 0 0,2 1 0,-5-4 0,1 3 0,-2-6 0,-1 2 0,1 0 0,-1-2 0,0 6 0,1-7 0,-1 4 0,1-1 0,-1-2 0,-4 2 0,3 1 0,-7-4 0,7 4 0,-7-4 0,3 0 0,-1 0 0,-2 0 0,3 0 0,0 0 0,1 0 0,4 0 0,0 0 0,1 0 0,-1 3 0,1-2 0,-1 2 0,1 1 0,-1-4 0,-4 4 0,3-1 0,-3-2 0,5 2 0,-1-3 0,1 0 0,2 3 0,-1-2 0,1 3 0,1-1 0,-3-2 0,7 5 0,-7-5 0,6 6 0,-6-6 0,3 2 0,0-3 0,1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6:47:57.461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111 178 24575,'10'21'0,"1"0"0,0 1 0,0-5 0,-5-1 0,3-1 0,-7-4 0,7 5 0,-3-1 0,0-4 0,4 10 0,-5-10 0,6 10 0,-1-10 0,0 5 0,1-1 0,-6-4 0,5 5 0,-5-7 0,5 1 0,-1 0 0,2 5 0,-6-4 0,5 5 0,-5-7 0,5-3 0,-5 2 0,3-2 0,-6 3 0,6 1 0,-2-5 0,-1 4 0,-1-4 0,0 0 0,2 4 0,-1-4 0,4 1 0,-8 2 0,13-2 0,-7 4 0,8 1 0,-4 4 0,4-3 0,-3-1 0,4-1 0,-7-5 0,1 0 0,-1 4 0,1-8 0,0 7 0,-1-6 0,7 7 0,-5-4 0,10 6 0,3 1 0,0-1 0,0-4 0,-2 3 0,-6-4 0,1 1 0,-1 2 0,-1-8 0,-4 3 0,10 1 0,-10-3 0,11 3 0,-6 0 0,1-4 0,-1 4 0,-7-5 0,1 0 0,0 4 0,-1-3 0,1 4 0,5-5 0,-4 0 0,5 0 0,6 0 0,-3 0 0,11 5 0,-13-4 0,4 4 0,-4-5 0,5 0 0,-5 0 0,4 0 0,-10 4 0,10-3 0,-9 4 0,3-5 0,-5 0 0,-1 0 0,7 0 0,-5 0 0,10 0 0,-10-5 0,4 4 0,-5-3 0,0 4 0,-1 0 0,1 0 0,0 0 0,-1 0 0,1 0 0,0-5 0,-1 4 0,1-3 0,0 4 0,-5-4 0,3 3 0,4-9 0,-1 5 0,4-2 0,-5-1 0,-1 7 0,1-8 0,0 3 0,-1 1 0,1-4 0,0 4 0,5-6 0,-4 1 0,4 0 0,-5 0 0,6 0 0,-5 0 0,10-2 0,-4 2 0,5-2 0,1 1 0,-1-1 0,1 1 0,-6 0 0,-2 1 0,-5 0 0,0 0 0,5 0 0,-4 0 0,4-1 0,-5 6 0,0-4 0,-1 4 0,1-5 0,0 4 0,-1-2 0,1 2 0,0 1 0,-1-4 0,7 3 0,-5-4 0,10 4 0,-10-3 0,17 8 0,-9-8 0,11 2 0,-13 1 0,-2-4 0,-5 9 0,-1-7 0,1 2 0,0 1 0,-1-4 0,1 8 0,-5-8 0,4 8 0,-4-8 0,5 8 0,-5-7 0,4 7 0,-4-8 0,0 3 0,4 1 0,-4-4 0,5 8 0,0-7 0,5 1 0,-4-3 0,5 4 0,-7-2 0,1 2 0,-1 1 0,-3-4 0,2 8 0,-7-8 0,8 8 0,-4-8 0,5 4 0,0 0 0,-5-4 0,4 3 0,-4 1 0,5-4 0,-1 4 0,1-1 0,-5-2 0,0 2 0,-1 1 0,1-4 0,5 8 0,-5-8 0,4 8 0,-8-7 0,7 2 0,-2-4 0,3 1 0,1 3 0,0 2 0,-5-1 0,4 4 0,-4-7 0,5 2 0,-1-4 0,1 5 0,0-4 0,-1 4 0,1-1 0,0-2 0,-1 2 0,1 1 0,0 1 0,-1-1 0,1 4 0,-1-8 0,7 8 0,-5-7 0,4 2 0,1 1 0,-5-4 0,4 8 0,-5-8 0,0 8 0,-1-3 0,-3-1 0,2 4 0,-3-3 0,5 0 0,6 3 0,0-4 0,7 0 0,0 4 0,6-4 0,-10 5 0,4 0 0,-14 0 0,1 0 0,-1 0 0,1 0 0,0 0 0,-1 0 0,1 0 0,0 0 0,-1 0 0,1 0 0,0 0 0,-1 0 0,7 0 0,1 0 0,12 0 0,-4 0 0,20 6 0,-18-4 0,11 4 0,-21-1 0,-2-4 0,-5 3 0,0-4 0,5 5 0,2-4 0,5 4 0,1-5 0,0 5 0,-6-4 0,-2 5 0,-5-2 0,-1-3 0,1 7 0,-1-6 0,1 6 0,6-7 0,0 8 0,14-2 0,-16 4 0,14 1 0,-21-7 0,8 1 0,-10-2 0,4-3 0,-8 7 0,8-6 0,-4 2 0,5 0 0,-1 1 0,7 1 0,0 3 0,14-2 0,2 5 0,-1 0 0,6 1 0,-5-1 0,-1 0 0,-1-5 0,-17 3 0,1-9 0,-9 3 0,1 0 0,2-3 0,-2 4 0,3-5 0,1 0 0,0 4 0,5-3 0,-4 7 0,10-6 0,3 8 0,-5-9 0,3 9 0,-12-9 0,0 3 0,-1 1 0,1-4 0,0 3 0,-5 0 0,4-3 0,2 4 0,6-5 0,-1 4 0,13 3 0,-11-2 0,6 5 0,-2-9 0,-6 9 0,7-9 0,0 9 0,-1-4 0,1 1 0,-6 2 0,-2-8 0,-5 3 0,-1 1 0,1-4 0,0 3 0,-5 0 0,4-3 0,-4 8 0,5-8 0,-1 7 0,1-6 0,0 6 0,-5-3 0,3 1 0,-2-2 0,3 0 0,1-3 0,5 9 0,2-4 0,13 6 0,-6 0 0,13 0 0,-12 0 0,5 0 0,-14-6 0,0-1 0,-11-1 0,4-3 0,-4 4 0,11 5 0,-5-8 0,4 8 0,-10-6 0,4 2 0,2-1 0,0 4 0,5-4 0,-1 5 0,2 1 0,0 0 0,4 0 0,-4-1 0,-1 1 0,6 0 0,-11-1 0,4-4 0,-5-2 0,-5 0 0,4 2 0,-4-1 0,5 4 0,5-3 0,-4 4 0,10 1 0,-4 4 0,13 4 0,-6 4 0,6 1 0,-7-6 0,-6-3 0,-6-4 0,-3-1 0,-7-1 0,8-3 0,-8 2 0,8-3 0,-8 5 0,7-5 0,-7 4 0,8-4 0,-8 5 0,8 0 0,-4-1 0,5 1 0,-5 0 0,4 5 0,-3-4 0,10 5 0,-4 0 0,3-4 0,-4 3 0,-2-5 0,-3-1 0,2-3 0,-7 2 0,8-7 0,-8 8 0,8-4 0,-4 5 0,0 0 0,4-1 0,-4 1 0,1 0 0,2-1 0,-3 1 0,1-1 0,3 7 0,-3-5 0,4 4 0,-5-5 0,4 0 0,-3 5 0,4-4 0,6 10 0,-5-10 0,5 5 0,-11-7 0,3 1 0,-2 0 0,-1-1 0,4-3 0,-4 2 0,0-2 0,4 3 0,-3 7 0,4-5 0,0 4 0,0-5 0,0-5 0,-5 4 0,4-4 0,-3 11 0,4-5 0,6 10 0,0-9 0,2 9 0,3-8 0,-9 2 0,4-5 0,-7 0 0,1-5 0,-5 4 0,0-4 0,-1 1 0,-3 2 0,8-7 0,-4 8 0,5-4 0,0 11 0,0-5 0,0 4 0,-5-5 0,4-5 0,-8 4 0,8-4 0,-4 5 0,0-1 0,4 1 0,-3 6 0,4-5 0,1 10 0,0-4 0,5 0 0,-4 5 0,4-11 0,-6 5 0,1-1 0,-6-4 0,0 5 0,0-11 0,-4 4 0,7-8 0,-7 7 0,4-2 0,-1-1 0,-3 4 0,8-4 0,-8 5 0,7-1 0,-7 1 0,8-1 0,-8 1 0,8 0 0,-3 5 0,3-4 0,3 10 0,-7-9 0,0 3 0,-1-5 0,2-1 0,-1 1 0,-1 0 0,-4-1 0,5-3 0,-4 2 0,3-3 0,0 5 0,-3 0 0,9 5 0,-4 2 0,5 0 0,-5 4 0,2-10 0,-2 4 0,-1-5 0,4 0 0,-8-1 0,7-3 0,-7 2 0,4-2 0,-1 3 0,-3 1 0,8 5 0,-3-4 0,5 11 0,-6-11 0,5 10 0,-8-10 0,7 4 0,-8-5 0,3 0 0,1 5 0,1-4 0,0 5 0,3-1 0,-7-4 0,8 10 0,-5-10 0,1 10 0,-1-9 0,-1 3 0,-3-5 0,3-1 0,-4 1 0,5 0 0,-4-1 0,3 1 0,0-5 0,-3 4 0,4 2 0,-5 0 0,4 4 0,-3 1 0,7-5 0,-6 4 0,6-5 0,-7 0 0,3-1 0,-4 1 0,5-5 0,-4 4 0,3-4 0,-4 5 0,0-1 0,4 1 0,-3 0 0,4-1 0,0 7 0,-4 1 0,8-1 0,-8 6 0,4-6 0,-1 1 0,2 4 0,0-9 0,-1 3 0,-5-5 0,0-1 0,0 1 0,0 0 0,0-1 0,0 1 0,0-1 0,0 7 0,5 1 0,-4 5 0,4 1 0,-5 0 0,5-1 0,-4-5 0,4 4 0,-5 3 0,5 1 0,-3 4 0,3-12 0,-1-1 0,-3-1 0,3-4 0,0 4 0,-2-5 0,2 0 0,-4-1 0,0 1 0,0 5 0,5 2 0,-4 6 0,4-6 0,1 11 0,0-15 0,0 15 0,-1-11 0,-1 0 0,-3-2 0,3-5 0,1 0 0,-4-1 0,3 1 0,0 0 0,-3-1 0,4 1 0,-1-1 0,-3 1 0,3 0 0,-4-1 0,4-3 0,-2 2 0,6-2 0,-7 3 0,8 1 0,-8 5 0,7-3 0,-7 9 0,9-4 0,-9 5 0,9 1 0,-9-1 0,9-5 0,-9-1 0,3-7 0,-4 1 0,4-1 0,-3 1 0,8 0 0,-8-1 0,8 7 0,-7 1 0,3 5 0,-1-5 0,-3 4 0,8-10 0,-8 11 0,8-6 0,-8 7 0,9 0 0,-9 6 0,10-4 0,-5 4 0,0-12 0,-1 4 0,-1-9 0,-3 9 0,4-4 0,-1-1 0,3 13 0,3-16 0,-3 15 0,2-11 0,-8 5 0,8-5 0,-7-1 0,2-7 0,0 1 0,-3 0 0,8-1 0,-3 7 0,-1-5 0,0 4 0,0-5 0,-4-1 0,7 1 0,-7 0 0,8-1 0,-8 1 0,8 0 0,-8-1 0,8 7 0,-8-5 0,9 0 0,-9-3 0,7-2 0,-7 3 0,4 1 0,-1 0 0,-3-1 0,8 1 0,-4 10 0,0-8 0,0 8 0,-1-15 0,-3 9 0,3-7 0,0 8 0,-2-5 0,2 0 0,-4-1 0,4-3 0,-3 8 0,3-7 0,1 8 0,-4 1 0,3-5 0,1 10 0,-4-10 0,4 10 0,0-4 0,-3 6 0,8-1 0,-5-5 0,7 11 0,-6-9 0,4 5 0,-9-3 0,3-10 0,0 5 0,-3-7 0,8 1 0,-8 0 0,8-1 0,-8 1 0,3 0 0,1 5 0,-4 2 0,4 0 0,0 4 0,-3-10 0,3 4 0,-5-5 0,4-5 0,-3 4 0,3-4 0,-4 5 0,0 0 0,5-5 0,-4 4 0,3-4 0,0 5 0,-3 5 0,4 2 0,-5 5 0,0 1 0,0 0 0,0 6 0,0-4 0,4-1 0,-3-3 0,3-10 0,1 4 0,-4-5 0,3 5 0,0-3 0,-3 3 0,4-5 0,-5-1 0,0 1 0,0-1 0,0 1 0,4 0 0,-3 5 0,3-4 0,0 5 0,-2-7 0,2 7 0,-4-5 0,0 4 0,0-5 0,0 0 0,4-1 0,-3 1 0,3-1 0,-4 1 0,0 5 0,0-3 0,5 3 0,-4-5 0,3-1 0,-4 1 0,0 0 0,0-1 0,5 7 0,-4-5 0,4 4 0,-5-5 0,0 5 0,0-4 0,5 10 0,-3-10 0,3 5 0,-5-1 0,0-4 0,0 5 0,0-7 0,0 1 0,0 0 0,0-1 0,0 1 0,4-5 0,-3 4 0,3 2 0,1 6 0,-3 0 0,3-2 0,-1-5 0,-3 5 0,8-4 0,-8 5 0,3-7 0,1 7 0,-4-5 0,4 10 0,0-10 0,1 10 0,-1-10 0,0 5 0,-1-7 0,-2 1 0,6-5 0,-7 4 0,8-4 0,-4 5 0,0 0 0,5 5 0,-5-4 0,1 4 0,3-5 0,-4 0 0,5-1 0,-5 1 0,0 0 0,-1-5 0,-3 4 0,8-8 0,-8 7 0,7-7 0,-7 8 0,4-4 0,-1 1 0,-3 2 0,8-7 0,-8 8 0,7-8 0,-7 8 0,4-4 0,-1 0 0,-3 4 0,7-8 0,-6 7 0,2-2 0,0 3 0,-3 1 0,3 0 0,1-1 0,-4 1 0,3 0 0,0-1 0,-3 1 0,4 5 0,-1-8 0,-3 8 0,3-10 0,1 5 0,-4-1 0,7-3 0,-7 2 0,4-3 0,-5 5 0,4-5 0,-3 4 0,3-4 0,1 1 0,-4 2 0,3-2 0,-4 3 0,4 1 0,-3 0 0,8-1 0,-8 1 0,8 0 0,-4-1 0,5-3 0,-5 2 0,4-7 0,-8 8 0,7-4 0,-7 5 0,8-5 0,-4 4 0,5-4 0,-1 5 0,1-1 0,-5 1 0,4 0 0,-4-1 0,5 1 0,-5 0 0,4-1 0,-4 1 0,5 0 0,0-1 0,-1-3 0,-3 8 0,2-12 0,-2 13 0,-1-10 0,4 0 0,-8 4 0,7-8 0,-2 8 0,3-8 0,-3 7 0,2-7 0,-11 4 0,-3-5 0,-5 0 0,-3 0 0,-1 0 0,4 0 0,-18-6 0,16 5 0,-23-11 0,18 11 0,-12-5 0,7 1 0,6 3 0,-4-8 0,10 9 0,-11-4 0,11 5 0,-5 0 0,7 0 0,-1 0 0,0 0 0,0-4 0,1 2 0,-1-2 0,0 4 0,0 0 0,-5 0 0,3 0 0,-9-5 0,10 4 0,-5-4 0,1 5 0,4-5 0,-11 4 0,11-3 0,-4 0 0,5 2 0,-6-2 0,5 0 0,-5 3 0,7-4 0,-7 0 0,5 4 0,-5-4 0,7 5 0,-7 0 0,5 0 0,-5 0 0,11-4 0,-4 2 0,4-2 0,-5 4 0,0-4 0,-5 3 0,3-4 0,-3 1 0,-1 3 0,5-8 0,-4 8 0,-1-8 0,5 7 0,-11-8 0,11 9 0,-4-4 0,5 1 0,-4 2 0,3-6 0,-3 7 0,4-4 0,5 1 0,-4 3 0,3-3 0,-3 4 0,-1-5 0,0 4 0,0-8 0,1 4 0,-1 0 0,0-4 0,0 3 0,0-3 0,-5-2 0,4 5 0,-1-3 0,4 4 0,2-1 0,-4-3 0,1 4 0,-1 0 0,0-4 0,0 3 0,1 1 0,3-4 0,-3 8 0,4-7 0,-5 6 0,5-6 0,-4 7 0,4-8 0,-5 4 0,0-5 0,0 0 0,1 5 0,-1-4 0,0 3 0,0-3 0,0-1 0,1 0 0,-1 5 0,4-4 0,-2 4 0,2-5 0,-4 0 0,1 0 0,-7 0 0,5 0 0,-5-1 0,7 1 0,-1 1 0,0 3 0,5-3 0,-4 8 0,8-7 0,-8 7 0,4-8 0,-1 3 0,-2-3 0,2-1 0,-4 0 0,5 0 0,-4 5 0,3-10 0,-4 9 0,-6-11 0,4 2 0,-4 3 0,5-10 0,0 5 0,-5 0 0,3-5 0,-3 10 0,5-9 0,-5 9 0,4-10 0,-4 10 0,5-3 0,2 5 0,-1 0 0,0 1 0,0-1 0,0 0 0,1 0 0,3 0 0,-8 0 0,7 0 0,-9-6 0,0-1 0,4 0 0,-9-5 0,4 10 0,-1-9 0,-11 8 0,16-3 0,-16-1 0,18 6 0,-5-5 0,7 6 0,-1 0 0,0 1 0,0-1 0,0 0 0,1 0 0,-2-5 0,1 4 0,0-1 0,0 4 0,0 2 0,0-4 0,0 1 0,1-1 0,-1 4 0,0-2 0,5 2 0,-4 1 0,4-4 0,-1 4 0,-3-1 0,4-2 0,-5 2 0,0 1 0,5-4 0,-4-2 0,3 4 0,-5-8 0,2 10 0,3-5 0,-3 0 0,4 1 0,-5-1 0,0 0 0,1 0 0,-1 1 0,0-1 0,-5-6 0,-1 1 0,-1-8 0,2 8 0,5-1 0,4 6 0,-2 5 0,2-4 0,-4 4 0,5-5 0,-4 0 0,-2-5 0,0 3 0,-5-3 0,7 5 0,-1 0 0,0 1 0,0 3 0,5-3 0,-4 4 0,4-5 0,-5 0 0,0 1 0,0 3 0,5-2 0,-4 2 0,8-4 0,-8 1 0,4-1 0,-5 4 0,5-2 0,-5-4 0,-1 0 0,3-3 0,-6 4 0,8 1 0,-4-5 0,0 4 0,-1-11 0,1 15 0,-2-13 0,2 13 0,-1-14 0,1 4 0,-2-6 0,-4 1 0,3-1 0,-4 0 0,7 6 0,-1-4 0,1 10 0,-2-11 0,2 15 0,4-7 0,-3 3 0,3 4 0,0-7 0,-3 8 0,4-4 0,-5 1 0,5-1 0,-4 0 0,8 0 0,-8 5 0,4-4 0,-1 4 0,-2-5 0,6 0 0,-6 0 0,2 0 0,-3 1 0,3-1 0,-3 0 0,3-5 0,-9 3 0,7-10 0,-12 9 0,12-8 0,-13 3 0,8-5 0,-3 7 0,0-6 0,9 11 0,-7-5 0,8 7 0,1-1 0,-4 4 0,8-2 0,-8 2 0,4-3 0,-5-1 0,0 0 0,0 0 0,0-5 0,0 3 0,-1 1 0,1-3 0,0 7 0,-1-9 0,2 7 0,-2-7 0,1 5 0,0-5 0,4 6 0,-3 5 0,3-9 0,-4 11 0,-1-17 0,5 13 0,-3-9 0,4 11 0,-1-4 0,-8-2 0,7 0 0,-9-10 0,10 9 0,-3-3 0,2-1 0,-3-1 0,-1 0 0,0-4 0,1 10 0,4-5 0,-3 6 0,3 1 0,1-1 0,-4 0 0,3-5 0,-4 3 0,4-3 0,-3 9 0,8-2 0,-7 2 0,6-4 0,-6 5 0,7-4 0,-8 4 0,8-5 0,-8 5 0,4-4 0,-1-2 0,-2 4 0,6-8 0,-7 4 0,3 0 0,-4-4 0,0 5 0,0 0 0,5 0 0,-8-4 0,6 3 0,-8-9 0,6 9 0,-3-10 0,2 4 0,-1 0 0,0-5 0,1 11 0,-2-10 0,2 10 0,-1-11 0,-5 10 0,4-9 0,-4 9 0,10-4 0,-3 7 0,4-1 0,-5 0 0,4 0 0,-2 5 0,2-4 0,1 4 0,-4-5 0,4 0 0,-5 0 0,0 1 0,0 3 0,1-2 0,-1 2 0,-1-9 0,-4-2 0,2-6 0,-3 6 0,6 1 0,-6 6 0,9 0 0,-7-1 0,8 2 0,-3-1 0,-1 0 0,4 0 0,-2 5 0,7-4 0,-8 4 0,3-1 0,1-3 0,-9 3 0,7-4 0,-9 0 0,6 0 0,1 0 0,-1 0 0,0 1 0,0-1 0,0 0 0,1 0 0,-1 1 0,0-1 0,0 0 0,1 0 0,-1 0 0,4 1 0,-2 3 0,2-3 0,-4 4 0,1-5 0,-1 0 0,-6 0 0,4-6 0,-3 4 0,-2-9 0,6 14 0,-5-13 0,6 13 0,-1-4 0,6 2 0,-4 8 0,8-8 0,-8 8 0,8-7 0,-7 2 0,2-4 0,-4 1 0,1-1 0,-1 0 0,0 0 0,0 0 0,1 1 0,-1 3 0,0-3 0,4 4 0,-2 0 0,2-4 0,1 3 0,-4-3 0,4-1 0,-5 0 0,-6 0 0,5-6 0,-5 4 0,0-4 0,-1 0 0,0 4 0,0-9 0,2 9 0,2-10 0,-9 5 0,5-1 0,-1-4 0,-4 10 0,10-10 0,-10 9 0,10-8 0,-4 9 0,0-4 0,4 6 0,-9-6 0,10 4 0,-5-3 0,1 4 0,3-5 0,-4 5 0,6-5 0,0 11 0,4-4 0,-2 3 0,2-3 0,-4-1 0,1 0 0,-1 0 0,-6 0 0,4-6 0,-9 3 0,9-2 0,-4-2 0,0 5 0,4-3 0,-4 4 0,6-4 0,-6 3 0,4-4 0,-3 5 0,5 6 0,0-4 0,-5 3 0,3-4 0,1 0 0,2 0 0,4 4 0,-5-2 0,0 7 0,5-8 0,-4 8 0,4-8 0,-5 4 0,0-1 0,5-2 0,-4 2 0,4 1 0,-5-4 0,0 4 0,0-5 0,1 0 0,-1 0 0,0 5 0,0 0 0,5 1 0,-4 3 0,4-8 0,-1 4 0,-2-1 0,2-2 0,-4 2 0,1-3 0,-1 3 0,4-3 0,-2 8 0,-4-13 0,1 7 0,-4-4 0,5 2 0,0 4 0,0-5 0,1 4 0,-1-2 0,0 2 0,0 1 0,5-4 0,-4 4 0,-2-1 0,0-2 0,-5 2 0,6-4 0,1 1 0,-1-1 0,0 4 0,5-2 0,-4 7 0,8-8 0,-8 8 0,4-8 0,-5 4 0,0-5 0,0 0 0,0 0 0,1 1 0,-7-2 0,5 1 0,-5 4 0,1-4 0,4 5 0,-11-11 0,11 4 0,-10-4 0,10 10 0,-5-3 0,11 4 0,-4-1 0,3-3 0,-3 8 0,-1-7 0,0 2 0,0-4 0,-5-5 0,4 8 0,-6-13 0,2 12 0,-3-13 0,-5 8 0,0-8 0,6 9 0,-4-10 0,4 10 0,-6-9 0,6 13 0,2-6 0,5 8 0,0-3 0,1-1 0,-1 0 0,0 5 0,4-4 0,-2 8 0,2-8 0,-9-2 0,4 4 0,-6-13 0,2 12 0,3-3 0,-4 1 0,1 4 0,3-4 0,-3 0 0,5 0 0,0 0 0,0 5 0,1-4 0,-1 4 0,0-5 0,0 0 0,1 5 0,-7-5 0,5 4 0,-5-4 0,1-1 0,3 1 0,-3 0 0,-1-1 0,5 1 0,-4 0 0,-1 5 0,5-4 0,-10-2 0,4-1 0,0 0 0,-5 2 0,11 5 0,-4-2 0,5-1 0,0 7 0,5-8 0,-4 8 0,3-8 0,-3 4 0,-1-1 0,0-2 0,0 6 0,-5-7 0,3 3 0,-9-5 0,10 6 0,-5-5 0,7 5 0,-1-5 0,0 4 0,0-2 0,0 2 0,1 1 0,-1-4 0,0 8 0,5-8 0,-4 8 0,4-7 0,-5 2 0,0 1 0,0-4 0,0 8 0,1-8 0,-1 4 0,0-1 0,5-2 0,-4 7 0,4-8 0,-5 3 0,0 1 0,0-4 0,0 8 0,1-7 0,3 2 0,-3 1 0,4-4 0,-5 8 0,5-8 0,-4 8 0,4-3 0,-5-1 0,0 4 0,0-7 0,1 2 0,-1-4 0,0 5 0,0-4 0,0 4 0,1-1 0,3-2 0,-3 7 0,4-8 0,-5 3 0,0 1 0,1-4 0,3 4 0,-8-1 0,11-2 0,-11 7 0,8-8 0,-3 4 0,-1-5 0,-6-1 0,5 1 0,-4 4 0,5-3 0,0 8 0,5-7 0,-4 7 0,3-8 0,-3 8 0,3-8 0,-3 8 0,8-8 0,-7 8 0,2-8 0,-4 4 0,1 0 0,3-4 0,-2 8 0,6-8 0,-6 8 0,7-8 0,-8 8 0,8-7 0,-8 6 0,4-6 0,-1 2 0,-2 1 0,7-4 0,-8 8 0,3-8 0,-3 4 0,3-5 0,-3 0 0,4 5 0,-5-4 0,5 4 0,-4-1 0,8-2 0,-8 7 0,8-8 0,-7 4 0,2-1 0,-4-3 0,1 4 0,3-5 0,-3 0 0,4 5 0,0-4 0,-4 4 0,3-1 0,1-2 0,-4 2 0,4-4 0,-5 1 0,5-1 0,-4 4 0,8-2 0,-8 7 0,8-8 0,-8 4 0,8-5 0,-7 4 0,7-2 0,-8 7 0,8-8 0,-4 3 0,1 1 0,3-4 0,-3 4 0,4-5 0,0 0 0,0 0 0,0 1 0,0-1 0,0 0 0,4 0 0,1 5 0,5 1 0,0 4 0,-5-5 0,-1 0 0,0-1 0,-2-2 0,2 2 0,0 1 0,-3-4 0,3 4 0,1-5 0,-4 0 0,3 0 0,0 5 0,-3-4 0,4 4 0,-1-1 0,-3-2 0,8 6 0,-8-6 0,7 2 0,-7 1 0,4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15:20.883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421984.1875"/>
      <inkml:brushProperty name="anchorY" value="-461403.46875"/>
      <inkml:brushProperty name="scaleFactor" value="0.5"/>
    </inkml:brush>
  </inkml:definitions>
  <inkml:trace contextRef="#ctx0" brushRef="#br0">58 454 24575,'-9'-36'0,"5"12"0,-1 2 0,5 13 0,0-7 0,0 7 0,0-3 0,0 4 0,0 1 0,0-1 0,0 1 0,0-1 0,0 0 0,0 1 0,0-1 0,0 1 0,4 2 0,-3-1 0,5 2 0,-2-1 0,1-1 0,1 5 0,-5-6 0,6 6 0,-3-6 0,3 7 0,-3-7 0,3 6 0,-3-2 0,4-1 0,-1 3 0,1-2 0,-4 0 0,2 2 0,-1-2 0,2 3 0,5 0 0,1 0 0,4 0 0,1 0 0,-1 0 0,-3 0 0,-3 0 0,-3 0 0,-1 0 0,1 0 0,-1 0 0,1 0 0,-1 0 0,1 0 0,4 0 0,-4 0 0,9 0 0,-9 0 0,9 0 0,-9 0 0,9 0 0,-9 0 0,8 0 0,-7 0 0,3 3 0,0-2 0,1 2 0,4-3 0,13 5 0,-9-4 0,4 8 0,-13-9 0,-5 4 0,-3-1 0,3 1 0,-3 4 0,4-1 0,-4 1 0,3-1 0,-3 0 0,0 1 0,2-1 0,-1 1 0,3 4 0,-1-4 0,2 9 0,-1-4 0,-3 0 0,3 3 0,0-3 0,-2 0 0,5-1 0,-7-4 0,1-1 0,1 1 0,-2-1 0,1 1 0,1-1 0,-2 1 0,4-1 0,-1 0 0,1 1 0,-4-1 0,3-2 0,-7 1 0,7-2 0,-3 4 0,4-1 0,-4 1 0,2-1 0,-1 1 0,2-1 0,-3 1 0,0-1 0,-1 1 0,-2-1 0,2 0 0,0 1 0,-2-1 0,6 1 0,-6-1 0,5 1 0,-5-1 0,2 1 0,-3-1 0,4 1 0,-3-1 0,2 1 0,-3-1 0,0 1 0,0-1 0,0 0 0,0 1 0,-4-4 0,4 3 0,-7-6 0,6 5 0,-6-5 0,6 6 0,-5-3 0,2 0 0,-4 3 0,-4-7 0,3 7 0,-7-6 0,7 2 0,-7 1 0,2-3 0,-9 3 0,4-4 0,1 0 0,1 0 0,4 0 0,0 0 0,-4 0 0,4 0 0,-10 0 0,4 0 0,-4 0 0,5 0 0,-5 0 0,4 0 0,0 0 0,3 0 0,7 0 0,-7 0 0,3 0 0,-5 0 0,0-4 0,5 3 0,-3-3 0,3 4 0,-5 0 0,5 0 0,1 0 0,4-3 0,1 2 0,-1-2 0,1 3 0,-1 0 0,0 0 0,1-4 0,-1 0 0,1-4 0,-1 4 0,-4-3 0,3 3 0,-3-5 0,5 5 0,3-3 0,-3 3 0,3-3 0,-4-1 0,0 1 0,1 2 0,3-1 0,0 1 0,1 1 0,2-7 0,-6 6 0,7-7 0,-8 0 0,7 3 0,-6-3 0,6 4 0,-2 1 0,-1-5 0,-1 3 0,1-3 0,0 4 0,1 1 0,2-1 0,-2 1 0,-1-1 0,4-4 0,-4 3 0,4-3 0,-3 5 0,2-1 0,-2 1 0,-1-1 0,3-4 0,-5 3 0,5-7 0,-3 7 0,4-3 0,-3 5 0,2-1 0,-2 0 0,3 1 0,-3-1 0,2 1 0,-3-1 0,1 4 0,2-3 0,-2 3 0,3-4 0,0 1 0,0-1 0,-4 4 0,4-3 0,-4 3 0,4-4 0,0 1 0,0-1 0,3 4 0,-2-3 0,3 3 0,-4-3 0,0-1 0,0 0 0,0 1 0,0-1 0,0 1 0,0-1 0,0 1 0,0-1 0,0 0 0,3 1 0,-2-1 0,2 1 0,0-1 0,-2 1 0,6-1 0,-6 0 0,5 1 0,-1-1 0,-1 1 0,2 2 0,-2-1 0,4 2 0,-1-1 0,1-1 0,-1 5 0,1-3 0,-4 1 0,3 2 0,1-2 0,1-1 0,3 4 0,-5-4 0,5 4 0,-3-3 0,7 2 0,-7-2 0,3 3 0,-5 0 0,0-4 0,1 3 0,-1-2 0,1 3 0,-1-3 0,5 2 0,-3-2 0,3 3 0,-5-4 0,1 3 0,-1-2 0,-3 0 0,3 2 0,-3-3 0,4 4 0,-1 0 0,1 0 0,-1 0 0,0 0 0,1 0 0,-1 0 0,5 0 0,-3 0 0,3 0 0,-5 0 0,1 4 0,-1-3 0,1 2 0,-1-3 0,-3 3 0,3-2 0,-3 2 0,4-3 0,-1 0 0,1 0 0,-4 4 0,2-4 0,-5 7 0,6-6 0,-6 6 0,5-3 0,-5 3 0,6-3 0,-6 3 0,2-3 0,-3 4 0,3-1 0,-2 1 0,6-1 0,-7 5 0,4-4 0,-4 4 0,3-4 0,-2-1 0,2 1 0,-3-1 0,0 5 0,0-3 0,0 7 0,0-7 0,0 3 0,0-5 0,4-3 0,-4 3 0,0-6 0,-4 2 0,0 0 0,-3-2 0,3 3 0,-8-4 0,3 3 0,-7-2 0,7 2 0,-7-3 0,7 0 0,-8 0 0,9 0 0,-9 0 0,9 3 0,-4-2 0,4 2 0,-4-3 0,-1 0 0,-10 0 0,4 0 0,0 0 0,7 0 0,4 0 0,-4 0 0,4 0 0,-4 0 0,4 0 0,0 0 0,1 0 0,-1 0 0,1 0 0,-1 0 0,1 0 0,2 4 0,-1-3 0,1 2 0,-2-3 0,-1 0 0,4 3 0,-3-2 0,6 6 0,-5-6 0,2 5 0,-4-5 0,0 6 0,1-6 0,3 5 0,-3-5 0,6 6 0,-6-7 0,3 7 0,0-3 0,-3 0 0,6 3 0,-5-6 0,5 5 0,-6-5 0,3 6 0,0-3 0,-3 0 0,3 3 0,-1-3 0,-1 0 0,5 3 0,-6-3 0,6 3 0,-2 1 0,0-1 0,2 5 0,-3-3 0,1 3 0,2-5 0,-2 1 0,3-1 0,0 1 0,0-1 0,0 1 0,0-1 0,0 1 0,0 3 0,0-2 0,3 3 0,-2-5 0,2 1 0,1-1 0,-4 5 0,7-3 0,-6 3 0,5-5 0,-5 1 0,7 4 0,-4-4 0,1 4 0,1-4 0,-2-1 0,4 1 0,-1-1 0,1 1 0,-1-4 0,-3 2 0,3-5 0,-6 6 0,5-6 0,-1 5 0,2-5 0,1 2 0,-1 1 0,0-3 0,1 2 0,-1 0 0,1-2 0,-1 6 0,1-6 0,-1 2 0,-3 0 0,3-2 0,-3 2 0,0 1 0,3-4 0,-6 7 0,5-6 0,-1 2 0,2-3 0,1 4 0,3-4 0,3 4 0,3 0 0,-4 0 0,-1 1 0,-5-2 0,1-3 0,-1 0 0,1 0 0,-1 0 0,1 0 0,-4 0 0,-1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16T09:15:24.958"/>
    </inkml:context>
    <inkml:brush xml:id="br0">
      <inkml:brushProperty name="width" value="0.05" units="cm"/>
      <inkml:brushProperty name="height" value="0.05" units="cm"/>
      <inkml:brushProperty name="color" value="#B4C3DA"/>
      <inkml:brushProperty name="inkEffects" value="silver"/>
      <inkml:brushProperty name="anchorX" value="-440537.46875"/>
      <inkml:brushProperty name="anchorY" value="-479823.375"/>
      <inkml:brushProperty name="scaleFactor" value="0.5"/>
    </inkml:brush>
  </inkml:definitions>
  <inkml:trace contextRef="#ctx0" brushRef="#br0">706 194 24575,'-5'-8'0,"2"1"0,0-1 0,-2 0 0,1 1 0,-2-1 0,5 1 0,-7-5 0,7 3 0,-6 0 0,3 3 0,0 1 0,-3-2 0,6-1 0,-6 1 0,3-1 0,0 0 0,-3 4 0,3 1 0,0 0 0,-3 2 0,3-6 0,-4 6 0,1-6 0,-1 7 0,1-7 0,-5 6 0,-2-6 0,1 6 0,1-3 0,5 4 0,-1 0 0,0 0 0,1 0 0,-1-4 0,1 4 0,-1-4 0,1 4 0,-1 0 0,0 0 0,1 0 0,-1 0 0,1 0 0,-1 0 0,-4 0 0,3 0 0,-3-3 0,5 2 0,-1-2 0,1 3 0,-1 0 0,1 0 0,-1 0 0,0 0 0,1 0 0,-1 0 0,1 0 0,-1 0 0,0 0 0,1 0 0,-1 0 0,1 0 0,-1 0 0,1 0 0,-1 0 0,0 0 0,1 0 0,3 3 0,0 1 0,1 4 0,2-1 0,-2 0 0,-1-2 0,4 1 0,-4-2 0,4 4 0,0-1 0,-3 1 0,2-1 0,-2 1 0,-1-1 0,3 1 0,-2-1 0,0 1 0,2-1 0,-3 1 0,1-1 0,2 0 0,-2 1 0,0-4 0,2 3 0,-3-3 0,1 0 0,2 3 0,-6-7 0,7 7 0,-7-3 0,6 4 0,-6-4 0,6 3 0,-5-3 0,5 3 0,-6-3 0,6 3 0,-6-3 0,7 4 0,-7-1 0,3-3 0,-1 3 0,-1-3 0,5 3 0,-6-2 0,6 1 0,-5-5 0,5 6 0,-3-3 0,4 3 0,0 1 0,-3-4 0,2 3 0,-2-3 0,3 3 0,-4 1 0,4-1 0,-4 1 0,4-1 0,0 1 0,-3-4 0,2 2 0,-6-2 0,6 4 0,-5-1 0,5 1 0,-6-1 0,6 1 0,-5-1 0,5 1 0,-6-1 0,6 1 0,-2-1 0,3 1 0,-4-4 0,4 2 0,-4-1 0,1 2 0,2 0 0,-2 1 0,-1-4 0,3 3 0,-2-3 0,3 3 0,0 1 0,0-1 0,0 1 0,0-1 0,0 1 0,0-1 0,0 1 0,0-1 0,0 1 0,0-1 0,0 0 0,0 1 0,0-1 0,0 1 0,0-1 0,0 1 0,3-4 0,2-1 0,-1-3 0,-1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5:25:44.372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271 1727 24575,'0'-16'0,"0"3"0,0 3 0,3-6 0,-3 5 0,4-6 0,-4 5 0,0 0 0,0 2 0,0 5 0,0-4 0,0 4 0,0 0 0,0-2 0,0 0 0,0 1 0,0-3 0,0 4 0,0-4 0,0 3 0,0-1 0,0-3 0,0 5 0,0-4 0,1 4 0,-1 0 0,4 2 0,-4-3 0,0 1 0,0 0 0,0-3 0,0 3 0,0-5 0,0 1 0,0 1 0,0-1 0,0 2 0,0 0 0,0 1 0,0 1 0,0 0 0,0-1 0,0 1 0,0-1 0,0-1 0,0-3 0,0 4 0,0-5 0,-4 6 0,4-4 0,-1 6 0,1-2 0,0-1 0,0 1 0,0 0 0,0 0 0,0 0 0,0 0 0,-4 0 0,4 2 0,-2-3 0,2-2 0,0 3 0,0-4 0,0 3 0,0-1 0,-3-3 0,3 5 0,-2-4 0,2 2 0,0 0 0,0 1 0,0-3 0,0 4 0,0-7 0,0 7 0,0-2 0,0 2 0,0 0 0,0-3 0,0 3 0,0-4 0,0 2 0,0 1 0,0-1 0,0-2 0,0 4 0,0-5 0,0 3 0,0-3 0,0 5 0,0-7 0,0 4 0,0-1 0,0 2 0,-3-1 0,3 3 0,-3-4 0,3 4 0,0 2 0,0-2 0,0 0 0,-2-1 0,2 1 0,-3 0 0,3 0 0,0-2 0,0 1 0,0-1 0,0-5 0,-2 3 0,0-9 0,1 4 0,1 1 0,-4 1 0,4 0 0,-3 3 0,3 1 0,0 1 0,0 2 0,0-3 0,-2-1 0,2 4 0,-3-5 0,3 1 0,-2-3 0,0 4 0,1-2 0,1 1 0,0 1 0,-4-1 0,4 3 0,-1-1 0,1-3 0,0 1 0,-2 1 0,0-3 0,1 5 0,-1-1 0,0-2 0,1 4 0,1-3 0,-2 1 0,0 0 0,1 0 0,1 2 0,-4 0 0,4-3 0,-1 3 0,-3-5 0,4 4 0,-5-5 0,5 5 0,-5-2 0,3 5 0,1-3 0,-1 1 0,2 0 0,-3 0 0,1 0 0,2 0 0,-5 3 0,5-3 0,-2 2 0,-1 1 0,3-3 0,-2 3 0,-1-3 0,3 0 0,-5 0 0,5 0 0,-4 0 0,1 0 0,0-2 0,-1 0 0,1 0 0,-2-1 0,2 3 0,-1-4 0,1 4 0,0 2 0,-1-2 0,4 0 0,-5 0 0,5 0 0,-5 1 0,5 1 0,-5-1 0,5-1 0,-5 0 0,5 2 0,-5-1 0,5-1 0,-3 4 0,-1-4 0,1-1 0,-1 1 0,3 0 0,-3 4 0,1-5 0,1 3 0,-3-4 0,2 2 0,-2-3 0,3 3 0,-3 0 0,2-2 0,-2 0 0,0 0 0,0 2 0,3 0 0,-1 0 0,1 1 0,2 1 0,-5 0 0,5-2 0,-5 1 0,5-1 0,-5 0 0,3 0 0,-1 0 0,1-4 0,0 6 0,1-4 0,-1 6 0,2-5 0,-2 3 0,1-2 0,-1 3 0,2-3 0,0 0 0,0-3 0,0 2 0,0 0 0,0 1 0,0 0 0,0-1 0,0 1 0,2 0 0,-1 0 0,3 0 0,-3 2 0,3-2 0,-1-1 0,-1 1 0,3 0 0,-3 0 0,3 0 0,0 0 0,0 0 0,0 2 0,0-3 0,-2 1 0,2 2 0,-1 0 0,-1 1 0,0-2 0,2 1 0,0 0 0,-3-1 0,3 4 0,-3-3 0,1 1 0,1 2 0,-3-5 0,3 5 0,-1-5 0,2 5 0,0-2 0,-2-1 0,2 3 0,0-2 0,-1-1 0,-1 3 0,1-2 0,1 2 0,1-3 0,-1 3 0,7-5 0,-7 5 0,5-4 0,-1 4 0,2 0 0,-2-1 0,1 1 0,-5-4 0,3 4 0,-3 0 0,1 0 0,0-2 0,-1 1 0,4-1 0,-4 2 0,0 0 0,0 0 0,-2 0 0,2 0 0,0 0 0,0 0 0,2 0 0,0-2 0,3 1 0,-5-1 0,5 2 0,-3 0 0,3 0 0,-2 0 0,1 0 0,-3 0 0,3 0 0,-4 0 0,3 0 0,-1 2 0,0-1 0,3 1 0,-5 1 0,0-1 0,0 2 0,-2-3 0,1-1 0,1 2 0,0 0 0,0-1 0,0 1 0,2-2 0,-2 3 0,1-1 0,-1-2 0,0 4 0,0-4 0,1 0 0,-3 1 0,2-1 0,0 2 0,0 1 0,0-3 0,0 4 0,-2-3 0,1 3 0,1-2 0,-3 1 0,3-1 0,-2 1 0,0-3 0,-3 8 0,5-4 0,-1 3 0,-3-2 0,4 0 0,-5 0 0,6 0 0,-6-2 0,3 3 0,-1-1 0,-1 0 0,1 0 0,0 0 0,-1-2 0,1 2 0,-2 0 0,3 1 0,-3-1 0,0 0 0,2 0 0,-2-2 0,2 2 0,-2 0 0,0 0 0,0 1 0,0-1 0,0-2 0,0 2 0,0 0 0,0 0 0,0 0 0,0 1 0,0-1 0,0-2 0,0 5 0,0-2 0,0 4 0,0-3 0,-2-1 0,2-1 0,-2 0 0,2 1 0,-3-1 0,3-2 0,-2 2 0,2 0 0,-3 0 0,3 0 0,-3 1 0,1-1 0,-3 1 0,5-1 0,-5 7 0,5-7 0,-5 6 0,3-6 0,-1 3 0,1-1 0,0 0 0,1 0 0,-1-2 0,0 0 0,2 0 0,0 2 0,0-1 0,0 5 0,0-6 0,0 5 0,0-3 0,0 3 0,0-5 0,0 5 0,0-3 0,0 0 0,0-2 0,0 0 0,0 0 0,0 2 0,0 0 0,0 3 0,0-2 0,-1 4 0,-1-5 0,0 5 0,2-7 0,0 3 0,0-4 0,0 1 0,0 0 0,0 0 0,0 0 0,0 0 0,0-1 0,0 4 0,0-3 0,0 4 0,0-4 0,0 0 0,0 2 0,0 4 0,0 1 0,0 4 0,0-4 0,0 3 0,0-7 0,0 6 0,0-6 0,0 1 0,0-1 0,0-3 0,0 0 0,0-1 0,0 1 0,0 0 0,0 0 0,0 0 0,0 0 0,0 0 0,0-1 0,0 1 0,0 0 0,0 0 0,0 0 0,0 0 0,0-1 0,0 1 0,0 0 0,0 0 0,0 0 0,0 0 0,0 0 0,0-1 0,0 1 0,0 0 0,0 0 0,0 2 0,0-1 0,0 5 0,0-6 0,0 3 0,0-1 0,0 1 0,0 1 0,0 3 0,0-7 0,0 2 0,0-2 0,0 3 0,0-3 0,0 4 0,0-6 0,0 6 0,0-4 0,0 3 0,0-3 0,0 2 0,0 2 0,0 3 0,0-2 0,0-2 0,0 7 0,0-6 0,0 6 0,0-6 0,0-1 0,0-4 0,0 4 0,0-3 0,0 7 0,0-7 0,0 5 0,0-5 0,0 7 0,0-7 0,0 6 0,0-3 0,0 1 0,0 1 0,0-4 0,0 1 0,0-2 0,2 2 0,0 0 0,-1 0 0,-1-2 0,0 3 0,0-3 0,0 6 0,0-6 0,0 7 0,0-7 0,0 5 0,0-5 0,0 7 0,0-7 0,0 3 0,0-1 0,0-2 0,0 4 0,0-4 0,0 2 0,0-1 0,2 5 0,0-6 0,-1 5 0,-1-2 0,0 4 0,4 0 0,-4 2 0,3-1 0,-1 1 0,-1-2 0,1 0 0,-2-2 0,2-2 0,-1 4 0,1-7 0,-2 5 0,0-1 0,2 3 0,0-4 0,-1 2 0,-1-1 0,2-1 0,0 3 0,-1-6 0,-1 3 0,0-3 0,0 0 0,0 0 0,0-1 0,0 1 0,0 0 0,0 0 0,0 0 0,2-3 0,0 3 0,-1-3 0,-1 3 0,0 0 0,0 0 0,0 0 0,0 0 0,0 0 0,0-1 0,0 1 0,0 0 0,0 0 0,-1-3 0,-3 1 0,-1-3 0,0 0 0,-2 2 0,1-1 0,-4 1 0,5 0 0,-7-1 0,7 1 0,-2-2 0,2 0 0,0 0 0,0 0 0,0 0 0,0 0 0,0 0 0,0 0 0,0 0 0,1 0 0,-1 0 0,0 2 0,0 0 0,0-1 0,0-1 0,0 0 0,0 0 0,0 0 0,2 0 0,-2 0 0,-1 0 0,1 0 0,0 0 0,0 0 0,0 0 0,0 0 0,0 0 0,2 0 0,-2-3 0,0 3 0,0-2 0,0 2 0,0 0 0,0 0 0,0 0 0,-1-2 0,3 1 0,-2-1 0,0 2 0,0 0 0,0 0 0,0 0 0,0 0 0,0 0 0,1 0 0,1-2 0,-2 1 0,3-1 0,-3 2 0,0 0 0,0 0 0,0 0 0,0 0 0,3 0 0,-1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5:25:44.373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61 179 24575,'1'5'0,"3"4"0,-3-6 0,6 7 0,-4-5 0,4 2 0,-4-2 0,1-1 0,-2-1 0,1-1 0,-1 1 0,1 1 0,-3 1 0,5-4 0,-2 4 0,2 1 0,0-1 0,-3 3 0,3-3 0,0 2 0,0 0 0,4 0 0,-4-2 0,-5-5 0,3 3 0,-1-5 0,-1 7 0,4-5 0,-5 6 0,6-6 0,-5 5 0,4-5 0,0 3 0,0 0 0,0 2 0,2 2 0,-2 0 0,7 0 0,-7-4 0,2 2 0,-4-3 0,2 1 0,-3 3 0,3-5 0,0 3 0,0-1 0,0 0 0,-2-1 0,2 3 0,0-1 0,0-3 0,1 4 0,-1-5 0,-4 4 0,4-3 0,0 3 0,2-1 0,0 2 0,1 0 0,-1 1 0,5-1 0,-1 0 0,5 1 0,-5-2 0,-1 1 0,-1-3 0,3 4 0,-7 0 0,1-5 0,-1 4 0,4-5 0,-4 5 0,3-5 0,-3 6 0,-1-6 0,1 1 0,0 1 0,0 0 0,0-1 0,0 1 0,-2 1 0,6-1 0,-4 3 0,3-1 0,-3-3 0,0 4 0,-1-5 0,4 5 0,-3-5 0,4 6 0,-3-6 0,1 1 0,0 3 0,-2-4 0,0 5 0,0-5 0,2 1 0,1 3 0,4-4 0,-2 5 0,5-5 0,-3 5 0,1-3 0,-6-1 0,-2-1 0,0 0 0,0 0 0,-2 0 0,2 0 0,1 0 0,-1 0 0,0 0 0,0 0 0,0 0 0,-2 0 0,2 0 0,0 0 0,0 0 0,0 0 0,0 0 0,-1 0 0,1 2 0,0 0 0,0-1 0,0-1 0,0 0 0,0 0 0,-2 0 0,2 0 0,0 0 0,0 0 0,1 0 0,-1 0 0,-2 0 0,2 0 0,0 0 0,3 0 0,1 0 0,4 0 0,1 0 0,4 0 0,-6 0 0,3 0 0,-6 0 0,-3 0 0,-1 0 0,2-3 0,0 3 0,3-2 0,-5 2 0,3 0 0,-1 0 0,0 0 0,-2-3 0,-2 3 0,1-5 0,1 5 0,0-3 0,0 1 0,-2-2 0,2 3 0,0-3 0,0 3 0,0-1 0,0 2 0,-3-2 0,3 2 0,-3-5 0,3 5 0,-2-5 0,0 5 0,1-3 0,-2 1 0,3 2 0,-2-5 0,0 3 0,2-1 0,0-1 0,4 1 0,-4 0 0,5-2 0,-5 5 0,3-6 0,-3 3 0,0-2 0,-1 3 0,-1-3 0,2 5 0,-3-5 0,3 3 0,0-1 0,0 0 0,0-1 0,-2-1 0,3 2 0,-3-1 0,0 4 0,1-5 0,1 2 0,0-1 0,0-1 0,-2 0 0,2 2 0,4-2 0,-6 3 0,4-3 0,-2 0 0,-2 0 0,4 1 0,-4-1 0,2 5 0,-3-5 0,3 5 0,-2-5 0,1 5 0,-1-3 0,2 1 0,-3-1 0,3-1 0,0-1 0,0 0 0,0 0 0,-2 0 0,2 1 0,0-1 0,0 0 0,-1 0 0,-1 2 0,1-1 0,-3 1 0,4-2 0,0 0 0,0 0 0,4 0 0,-4 0 0,0 3 0,-2-3 0,2 1 0,0 1 0,0-2 0,2 0 0,0 0 0,0 0 0,1-2 0,-3 2 0,5-2 0,-3 4 0,0-6 0,-2 7 0,0-3 0,0 2 0,0 0 0,-2-1 0,5-1 0,1 0 0,3-2 0,-2 2 0,2 0 0,-4 0 0,2 2 0,-5-3 0,2 5 0,-4-3 0,1-1 0,1 5 0,-2-3 0,2-1 0,0 1 0,0 0 0,0-1 0,0 3 0,-3-5 0,3 6 0,-3-5 0,3 2 0,0 1 0,0-3 0,0 5 0,0-5 0,-2 5 0,2-3 0,0-1 0,0 1 0,0 0 0,0 1 0,0-2 0,6 4 0,-1-5 0,3 2 0,2-4 0,2 4 0,-2-2 0,0 1 0,-5 1 0,-1 1 0,3 2 0,-7-1 0,1-1 0,-1 0 0,0 2 0,4-2 0,-4 1 0,5-4 0,-2 5 0,4-4 0,-3 4 0,4-1 0,-3-1 0,4-2 0,-6 3 0,0 1 0,-3-2 0,1 2 0,-3 0 0,2 0 0,7 0 0,-4-3 0,7 3 0,-3-4 0,0 4 0,-2 0 0,-2 0 0,1 0 0,-8-1 0,4 1 0,-3-4 0,3 4 0,4 0 0,-1 0 0,7 0 0,-3-2 0,0 1 0,-2-1 0,-5 2 0,3 0 0,-3 0 0,0 0 0,2-3 0,1 3 0,8-2 0,-5 2 0,8 0 0,-4 0 0,-2 0 0,1 0 0,-6 0 0,1 0 0,-1 0 0,-3 0 0,2 0 0,1 0 0,4 0 0,-2 0 0,2 2 0,3-2 0,-3 3 0,3-1 0,-7-1 0,3 1 0,-3-2 0,4 0 0,3 4 0,-3-4 0,3 6 0,-9-6 0,6 2 0,-3 1 0,4-3 0,1 4 0,-1-4 0,-5 0 0,4 0 0,-3 0 0,-1 2 0,2-2 0,-5 3 0,0-1 0,0-2 0,-5 5 0,5-5 0,-3 1 0,3 3 0,3-4 0,-3 3 0,6 1 0,-5-1 0,6 4 0,-4-6 0,6 6 0,-2-3 0,-1 1 0,0-2 0,0 2 0,-2-5 0,-3 5 0,0-5 0,-1 4 0,0-4 0,0 1 0,0-1 0,0 2 0,-2 2 0,2-4 0,0 5 0,4-5 0,-1 5 0,2-2 0,-1-1 0,1 3 0,-4-3 0,1 1 0,-2-1 0,0 1 0,4 0 0,-4 1 0,5 1 0,-2-5 0,4 5 0,1-2 0,4 4 0,-2-3 0,-3 1 0,-4-5 0,-2 1 0,-3 3 0,5-3 0,-3 3 0,5 1 0,-3-5 0,3 5 0,-1-2 0,-1 1 0,-1 1 0,-2-5 0,-2 5 0,4-3 0,-4 1 0,7 2 0,-3-1 0,3 1 0,-5 0 0,4-2 0,-4 1 0,-2-1 0,9 2 0,-2 0 0,2 0 0,-2 2 0,-2-2 0,4 0 0,-2 2 0,2-5 0,0 3 0,-4-2 0,-1 2 0,-2-1 0,0-1 0,0 0 0,-2 3 0,2-3 0,0 2 0,4 0 0,-1 0 0,2 2 0,2-2 0,-4 0 0,3 2 0,-6-4 0,3 1 0,-3 1 0,0-5 0,-3 5 0,3-5 0,-5 3 0,5-1 0,-3 0 0,1-1 0,0 1 0,1 5 0,4-5 0,-5 4 0,4-4 0,0 1 0,-4 3 0,4-5 0,-5 3 0,3-1 0,0 0 0,0 3 0,0-3 0,0 2 0,2 0 0,-2 0 0,3 0 0,-3 0 0,0-1 0,-3-1 0,3-1 0,-3 1 0,3 1 0,0-3 0,-2 4 0,4-1 0,-4 1 0,2 0 0,0-3 0,-3 4 0,3-4 0,0 5 0,0-4 0,3 6 0,-3-4 0,6 0 0,-5 0 0,1-3 0,-4 3 0,1-2 0,-1 1 0,2-1 0,-1 2 0,1-3 0,-2 3 0,0-5 0,-1 5 0,1-5 0,-1 3 0,1-1 0,-3 2 0,5-3 0,-1 3 0,-1-1 0,2 0 0,0 3 0,0-1 0,0-2 0,0 0 0,-3 1 0,3-3 0,-5 5 0,5-6 0,-5 5 0,4-5 0,-1 5 0,2-4 0,0 5 0,2 2 0,1-3 0,1 4 0,-1-3 0,0 1 0,1 3 0,1-3 0,-2 2 0,1-4 0,-6-2 0,0 1 0,1 1 0,-3-4 0,4 3 0,-3-1 0,2 0 0,-1-1 0,0 3 0,2-1 0,0-1 0,-3 2 0,10 9 0,-7-8 0,10 6 0,-10-3 0,3-4 0,1 5 0,-4-6 0,3 6 0,-3-7 0,0 4 0,0-4 0,1 1 0,-3 1 0,2-2 0,0 2 0,0 0 0,0 4 0,3-4 0,1 5 0,1-3 0,2 3 0,-4-3 0,1-2 0,-6 0 0,0-3 0,2 1 0,-5 1 0,4-3 0,-3 3 0,3-1 0,-3 2 0,3-3 0,-1 3 0,-1-3 0,3 3 0,-3 0 0,3 0 0,0 0 0,0-3 0,-4 3 0,4-4 0,-1 5 0,-3-1 0,5 0 0,-6 0 0,5-4 0,-5 5 0,1-3 0,1 0 0,1 2 0,2 4 0,0-4 0,0 5 0,0-3 0,1 0 0,-3-2 0,2 2 0,-3-1 0,3 1 0,0-2 0,-2 0 0,0 1 0,-3-1 0,5-4 0,-5 4 0,6-3 0,-6 3 0,5 0 0,-5 0 0,1 0 0,3-3 0,-4 3 0,3-3 0,-1 3 0,1 0 0,0 4 0,2-4 0,0 5 0,1-5 0,-1 3 0,0 1 0,0-1 0,0 1 0,-2-2 0,2-2 0,-5 0 0,5 2 0,-1-1 0,1 5 0,0-3 0,-2 1 0,2 1 0,-2-2 0,2 4 0,0-2 0,2 2 0,-2 0 0,0 2 0,2-4 0,-2 3 0,0-4 0,4 3 0,-3 0 0,-1-4 0,-1-1 0,-4-2 0,0 0 0,1-3 0,-1 3 0,5-5 0,-5 5 0,2-3 0,1 1 0,-3 0 0,4 1 0,-1 1 0,1 0 0,-1 0 0,-3-1 0,5 1 0,-5 0 0,5 0 0,-5 0 0,5 0 0,-5-2 0,3 2 0,-1 1 0,1-1 0,-1 0 0,1 0 0,-3 2 0,6-1 0,-3 5 0,2-3 0,0 2 0,-2-1 0,2 3 0,-1-7 0,-3 1 0,4 0 0,-5 2 0,6-3 0,-6 4 0,5-4 0,-5-2 0,1 2 0,3 0 0,-4 0 0,1 0 0,1 1 0,0-3 0,-1 2 0,1 0 0,0 0 0,-1 0 0,-1 0 0,2 0 0,-2 2 0,5-2 0,-5 4 0,5-4 0,-5 0 0,5 2 0,-5-2 0,5 7 0,-3-7 0,3 8 0,-3-6 0,1 5 0,2-5 0,-3 0 0,-1-1 0,-1 0 0,0-1 0,2 0 0,0-2 0,1 6 0,1-1 0,-1 4 0,2-4 0,-5-1 0,5-2 0,-5 0 0,3 1 0,-1 0 0,1 1 0,-1 0 0,0-2 0,-1 0 0,-1 0 0,4-1 0,-4 1 0,0 0 0,1 0 0,-1 3 0,4 1 0,-2-2 0,-2 8 0,5-8 0,-5 6 0,1-4 0,3-1 0,-4 2 0,1-5 0,-1 4 0,4-1 0,-4-2 0,1 4 0,-1-2 0,4-1 0,-4 0 0,1-4 0,-1 1 0,0 1 0,0 0 0,4-2 0,-4 1 0,1-1 0,-1 2 0,0-2 0,2 3 0,0-1 0,1 0 0,-1 0 0,0 0 0,-1 0 0,-1-2 0,4 2 0,-3 1 0,-1 2 0,4-3 0,-3 2 0,-1 1 0,2 1 0,1 3 0,-3-4 0,4 2 0,-4-5 0,0 4 0,1-4 0,-1-2 0,4 6 0,-3-4 0,-1 4 0,2-4 0,-2-2 0,0 2 0,0 0 0,0 0 0,0 0 0,0 0 0,3-3 0,-3 5 0,2-4 0,-2 6 0,4-1 0,-4-3 0,3 6 0,-3-6 0,0 7 0,2-4 0,-2 6 0,3-1 0,-3 1 0,2-2 0,-1 6 0,1-8 0,-2 9 0,3-10 0,-3-1 0,4 2 0,-3-5 0,-1 2 0,2-5 0,-2 3 0,3 0 0,-3 0 0,2 0 0,1 0 0,-3-1 0,2 1 0,-2 0 0,2-2 0,0 1 0,-1-1 0,-1 2 0,0-1 0,2 1 0,0 0 0,-1 3 0,-1-3 0,2 4 0,-2-6 0,5 6 0,-3-1 0,1 4 0,-1-2 0,3-1 0,-5 1 0,3-3 0,-1 3 0,1-5 0,-1 3 0,0-2 0,-2-3 0,1 2 0,-1 0 0,4 0 0,-4 0 0,1 0 0,-1 0 0,4-1 0,-3 1 0,-1 3 0,5-2 0,-5 4 0,5-4 0,-5 5 0,4-6 0,-1 5 0,4 2 0,-2 1 0,-2 1 0,2-6 0,-3 4 0,1-7 0,1 2 0,-3-2 0,-1 0 0,2 0 0,-2 1 0,3-5 0,-3 4 0,2-1 0,-2-1 0,4 2 0,-4 0 0,1 0 0,-1 1 0,2-1 0,0 1 0,-1-1 0,1 7 0,0-7 0,-1 6 0,3-6 0,-4 3 0,5 1 0,-5-3 0,3 3 0,-1 3 0,-2-7 0,3 3 0,-3-4 0,2 1 0,-2 0 0,3 0 0,-1 0 0,-2 2 0,3 0 0,-3 0 0,0 1 0,0-3 0,2 9 0,0-4 0,-1 5 0,-1-1 0,0-4 0,4 3 0,-4-4 0,3-1 0,-1 1 0,-2-4 0,1-2 0,-1 2 0,0 1 0,4-3 0,-4 0 0,1 1 0,-1 1 0,4-3 0,-4 3 0,1-4 0,-1 4 0,2 1 0,0-1 0,-1 1 0,3 3 0,-4 3 0,2 0 0,1-2 0,-3 2 0,5 0 0,-3-2 0,-1-2 0,3 4 0,-4-7 0,1 2 0,3-2 0,-4 0 0,1 0 0,-1 2 0,0 0 0,2 0 0,0-2 0,-1 0 0,-1 0 0,0 0 0,2 0 0,0 2 0,-1 1 0,1 1 0,-2 1 0,5-7 0,-5 6 0,4-1 0,-4-1 0,0 3 0,1-1 0,-1-4 0,4 5 0,-4-3 0,0 0 0,0-2 0,1 3 0,1 1 0,0 1 0,-2 2 0,3 0 0,-3-4 0,3 2 0,-1-1 0,-2-1 0,3 2 0,-3-4 0,0 2 0,0-1 0,0 0 0,0 3 0,0-5 0,0 3 0,0-3 0,0-1 0,0 1 0,0 3 0,0-2 0,0 2 0,0-5 0,0 3 0,0 2 0,0-3 0,0 4 0,0-4 0,2-2 0,0 2 0,-1 0 0,-1 0 0,2 0 0,-2 1 0,4 0 0,-3-1 0,-1 7 0,2-3 0,1-1 0,-3 6 0,5-7 0,-5 6 0,2-4 0,0-1 0,-1 1 0,1-6 0,-2 2 0,0 0 0,0 0 0,0 0 0,0 0 0,0 1 0,2-3 0,-1 2 0,1 0 0,-2 0 0,2 0 0,-2 2 0,3 2 0,-3-1 0,0 1 0,0-4 0,0-2 0,2 6 0,-1-4 0,1 6 0,-2-5 0,0 0 0,0-1 0,0 1 0,0-1 0,2 0 0,0 0 0,-1-2 0,-1 6 0,0-4 0,2 3 0,-2-3 0,3-1 0,-1 1 0,-2 0 0,3 3 0,-1-2 0,1 4 0,-1-5 0,3 7 0,-3-7 0,3 5 0,-4-2 0,3 1 0,-1-1 0,-1-1 0,1 0 0,1 0 0,-1-2 0,-1 2 0,-1-1 0,1 1 0,-2-2 0,3 0 0,-1 0 0,-2 2 0,2 0 0,1 3 0,0 2 0,1-3 0,1 13 0,0-7 0,-2 5 0,4 2 0,-7-5 0,7 7 0,-7-5 0,5-2 0,-2 1 0,1-6 0,1 0 0,-5-5 0,5-2 0,-5 0 0,3 0 0,-1-3 0,-2 3 0,1-2 0,3 1 0,-3 4 0,3-3 0,1 4 0,-4-4 0,3 0 0,-1-2 0,-1 2 0,1 1 0,-1-1 0,1 0 0,-1 0 0,1-3 0,-3 3 0,5-4 0,-5 4 0,5-1 0,-5 3 0,5-6 0,-3 6 0,2-5 0,-1 3 0,-1 0 0,-1 0 0,1 0 0,1 0 0,-1 0 0,3-1 0,-3 1 0,3 0 0,-2 0 0,0-2 0,-1 1 0,2-4 0,-3 5 0,3-3 0,-1 3 0,-1 0 0,3-2 0,-4 1 0,4-1 0,-1 2 0,-1 0 0,0-1 0,3 1 0,-1 0 0,-2 0 0,2 3 0,3-1 0,-1 2 0,0-1 0,-4-3 0,1-3 0,-1 3 0,-1-2 0,3-1 0,-5 3 0,5-5 0,-5 3 0,5-1 0,-5 2 0,3-1 0,0 2 0,3 0 0,-1-1 0,0 1 0,-2-2 0,2 0 0,-2 1 0,1 1 0,-3 0 0,3-3 0,-1 1 0,2-1 0,-3-1 0,3 5 0,0-1 0,-2 0 0,7 3 0,-6 1 0,6-1 0,-3 1 0,1-4 0,-5 0 0,2-3 0,-1 3 0,-1-5 0,-1 5 0,1-5 0,1 1 0,-3 1 0,4 0 0,-3 1 0,3-1 0,0 0 0,-2-1 0,1-1 0,-1 5 0,2-5 0,-5 4 0,2-2 0,-7-2 0,3 1 0,-3-1 0,0 0 0,2 4 0,-1-4 0,1 1 0,1 1 0,-3 0 0,2-1 0,0 1 0,-3 0 0,1-1 0,0-1 0,0 0 0,0 0 0,0 0 0,0 0 0,0 0 0,-2 0 0,2 0 0,-3 0 0,3 0 0,0 0 0,0 0 0,0 0 0,1 0 0,-1 0 0,-3 0 0,3 0 0,-10 0 0,8 0 0,-3 0 0,2 0 0,-1 0 0,1 0 0,1 0 0,2 0 0,0 0 0,0 0 0,0 0 0,0 0 0,0 0 0,0 0 0,1 0 0,-4 0 0,0 0 0,-1 0 0,-1 0 0,2 0 0,-4-3 0,0 3 0,4-2 0,1 2 0,2 0 0,0 0 0,0 0 0,0 0 0,0 0 0,0 0 0,0 0 0,0-3 0,1 3 0,-4-2 0,3 2 0,-4 0 0,4-3 0,0 3 0,0-2 0,2 2 0,-2 0 0,0-3 0,0 3 0,0-4 0,0 3 0,0-1 0,0 0 0,-1 1 0,3-3 0,-2 4 0,0-3 0,2 1 0,-1 2 0,-2-3 0,1 1 0,-4 2 0,6-3 0,-6 1 0,4 2 0,-1-5 0,2 3 0,1 0 0,-2 2 0,3-1 0,-3 1 0,3-4 0,-3 3 0,0 1 0,0-5 0,0 5 0,0-2 0,2-1 0,-1 3 0,1-2 0,1-2 0,-3 4 0,4-1 0,-4-3 0,0 4 0,0-1 0,1-1 0,1 0 0,-1 1 0,1-1 0,0 0 0,-1 0 0,-1 1 0,2-1 0,-2 0 0,-4 1 0,4-3 0,-3 1 0,1-2 0,1 3 0,-1-1 0,2 1 0,0-1 0,0 3 0,0-4 0,0 3 0,0-1 0,0 2 0,1-2 0,-1 0 0,0 1 0,0-1 0,0-1 0,-3-2 0,-1 1 0,-4-4 0,-1 4 0,1-4 0,1 1 0,4 5 0,-1-3 0,4 5 0,0-5 0,2 5 0,-1-5 0,-1 5 0,4-3 0,-4 1 0,0 0 0,-1-1 0,5-2 0,-4 5 0,0-5 0,-2 3 0,0-1 0,2-3 0,0 6 0,2-5 0,-1 5 0,1-5 0,-2 5 0,3-3 0,-3 1 0,4-1 0,-4-1 0,0-1 0,-1 0 0,1 4 0,0-5 0,0 5 0,4-4 0,-4 1 0,5-1 0,-5 5 0,5-3 0,-5 1 0,3-1 0,-2-1 0,1 1 0,0 0 0,-2-1 0,0-1 0,0 2 0,0-6 0,-2 2 0,0 1 0,-1 2 0,6-1 0,-3 3 0,3-1 0,-3 0 0,2-1 0,0-1 0,-4-2 0,2 1 0,-4-1 0,6 2 0,-2 0 0,2-1 0,-2 3 0,5 0 0,-4-1 0,1-1 0,-1 0 0,1 3 0,0-3 0,-2 4 0,0-4 0,1-1 0,1 1 0,-2 0 0,3 0 0,-3 3 0,2 2 0,1-1 0,0 2 0,-1-6 0,-2 2 0,3 0 0,-3-1 0,5-1 0,-5 5 0,5-5 0,-5 3 0,3-3 0,-3 0 0,2 0 0,0 3 0,1-3 0,-1 5 0,1-5 0,-1 4 0,-1-5 0,-1-2 0,0 3 0,0-4 0,0 4 0,-2-2 0,1 1 0,-1-1 0,2 2 0,0 1 0,1 1 0,1 0 0,0 1 0,1-3 0,-3 1 0,2-1 0,-2-1 0,0 0 0,-1-2 0,1 3 0,0-2 0,0 0 0,0 1 0,0 0 0,0 1 0,2 0 0,-2 0 0,-4-2 0,4-3 0,-3 2 0,3 1 0,0 2 0,0-4 0,0 4 0,1-2 0,-1 2 0,4 0 0,-4 0 0,1 0 0,3 0 0,-1 2 0,-1 1 0,1 0 0,-3-1 0,5-2 0,-5 1 0,5-1 0,-5 0 0,5 0 0,-5 0 0,3 0 0,-1 0 0,-1 0 0,1 0 0,0 1 0,-1-1 0,2 0 0,-1 0 0,0-4 0,-2 4 0,-4-5 0,6 2 0,-4-1 0,2-3 0,-2 7 0,1-5 0,1 3 0,-2-3 0,2 2 0,0-1 0,0 2 0,1 2 0,1 0 0,-4 0 0,4-3 0,-5 1 0,2-3 0,0 3 0,-1-3 0,2 5 0,0-4 0,3 4 0,-3 3 0,5-3 0,-5 5 0,5-5 0,-5 3 0,5-3 0,-5 0 0,3 0 0,-3 0 0,0-2 0,0 1 0,2-1 0,-2 2 0,3 0 0,-1-1 0,-1 1 0,1 0 0,1 0 0,-3 2 0,2-2 0,1 0 0,-3-4 0,2 6 0,-2-4 0,3 2 0,-3-2 0,2 0 0,-2-1 0,0 3 0,-2-7 0,0 7 0,-3-5 0,5 4 0,-3-5 0,3 5 0,0-2 0,1 3 0,1 3 0,1-3 0,-1 3 0,-1-3 0,-1 0 0,4 0 0,-4 2 0,1-1 0,3 1 0,-4-2 0,5 1 0,-5-1 0,3 0 0,-3 0 0,0 0 0,0-3 0,1 3 0,1-4 0,0 6 0,-2-2 0,0-4 0,-1 4 0,1-3 0,0 2 0,0 1 0,0-1 0,0 0 0,2-2 0,0 5 0,1-1 0,-2 1 0,1-2 0,1 0 0,-6 0 0,8-1 0,-8 1 0,4-1 0,1-1 0,-4 0 0,4 2 0,-2 0 0,1 0 0,-1 3 0,4-3 0,-3 2 0,1-3 0,0 5 0,1-4 0,-1 3 0,1-1 0,2-1 0,-5 2 0,5-1 0,-5 0 0,3-2 0,-5-2 0,4 0 0,-4 0 0,2-1 0,0 3 0,-2-7 0,1 7 0,-3-5 0,8 4 0,-4-2 0,1 3 0,3 0 0,-5 0 0,3-2 0,-2 0 0,0 0 0,0 2 0,3 0 0,-3 0 0,5 0 0,-5 3 0,5-3 0,-3 3 0,1-3 0,-1 2 0,-1-4 0,1 4 0,-2-6 0,3 3 0,-3-1 0,-1-3 0,4 4 0,-3-2 0,1 3 0,3 0 0,-4 0 0,5 1 0,-4-1 0,3 0 0,1 0 0,-5 0 0,1-4 0,3 4 0,-4-3 0,5 4 0,-5-1 0,5 0 0,-6 0 0,6 0 0,-1 0 0,-3 3 0,4-3 0,-1 2 0,-3 1 0,4-3 0,-1 3 0,-1-3 0,0 0 0,-1-3 0,0 3 0,-1-4 0,-1 2 0,4 1 0,-3-1 0,-1-2 0,2 4 0,-2-3 0,0 1 0,1 0 0,1 0 0,1 2 0,-1 2 0,5 1 0,-7 0 0,5-1 0,-6-2 0,5-2 0,-4 0 0,1 1 0,1 1 0,0-1 0,1 1 0,-1 0 0,1 0 0,-1 2 0,-1-2 0,1 0 0,-1 0 0,1 1 0,0-3 0,-1 4 0,1-6 0,0 3 0,-2-1 0,0 0 0,0 2 0,-1 0 0,1 0 0,2 0 0,0 0 0,-1 3 0,-1-3 0,4 0 0,-4 0 0,3-4 0,-3 4 0,1 0 0,1 0 0,0 2 0,-2-3 0,0 1 0,3 0 0,-6 0 0,8 0 0,-6 0 0,3 0 0,1 0 0,-3 0 0,2 0 0,0 0 0,-1-1 0,-1 3 0,0-2 0,0 0 0,0-4 0,0 4 0,-2-5 0,1 3 0,-1 1 0,2 0 0,0-2 0,0 3 0,0-4 0,0 4 0,1 2 0,1-2 0,0 0 0,-2 0 0,-1-4 0,1 4 0,0-3 0,2 2 0,0 5 0,-1-6 0,-1 5 0,2-5 0,0 4 0,-1-2 0,1 0 0,-1 3 0,6-3 0,-4 2 0,4-1 0,-4 1 0,-1-2 0,1 3 0,-3-3 0,2 0 0,-4-4 0,2 4 0,-3-1 0,3-3 0,-4 1 0,1-1 0,-4-3 0,2 4 0,2-1 0,-4-1 0,7 5 0,-4-3 0,4 2 0,4 1 0,-6 0 0,4 0 0,-9-3 0,7 3 0,-4-4 0,4 7 0,2-3 0,0 4 0,-2-3 0,5 1 0,-4 1 0,1-1 0,-2 1 0,1-1 0,1 1 0,0-1 0,-2-1 0,1-1 0,-1 0 0,0 2 0,0-2 0,-3-1 0,3 1 0,-4 2 0,4-2 0,2 3 0,-2-3 0,0 2 0,0-4 0,0 5 0,0-5 0,0 4 0,0-2 0,-4 0 0,4-2 0,-7 0 0,7-1 0,-5-1 0,3 4 0,-3-3 0,5 3 0,-3 0 0,1-1 0,0 0 0,-1-1 0,3-2 0,-2 4 0,1 0 0,-1 0 0,2 0 0,0 3 0,1-3 0,1 4 0,0-3 0,-2-1 0,0 3 0,3-3 0,-3 2 0,3-1 0,-3 1 0,0-2 0,-3 0 0,3-2 0,-4 2 0,4-2 0,0 2 0,0-2 0,-3 2 0,4 2 0,-2-1 0,2-1 0,-1 2 0,3 0 0,-3 3 0,5-5 0,-5 1 0,4 1 0,-4-2 0,0 0 0,0-1 0,0 1 0,3 0 0,-3 2 0,1 0 0,1-1 0,0-1 0,-2 3 0,5-3 0,-5 4 0,3-3 0,-1-1 0,-1 3 0,1-3 0,1 0 0,-3 3 0,2-3 0,-2 2 0,3-2 0,-3 2 0,3-3 0,-3 1 0,0 0 0,0 0 0,-3-3 0,3 3 0,-2-2 0,4 2 0,-2 1 0,3-1 0,-3 4 0,0-5 0,0-2 0,1 3 0,-1 0 0,4 0 0,-4 3 0,1-3 0,1 0 0,-1 0 0,-1 0 0,4 0 0,-4 3 0,5-3 0,-5 1 0,3 1 0,-3-2 0,0 0 0,2 0 0,-4-4 0,3 4 0,-4-3 0,6 3 0,-3 3 0,5-3 0,-5 3 0,5-3 0,-5 2 0,5-1 0,-3 2 0,1-1 0,-1 0 0,-1-2 0,-1 3 0,4-3 0,-4 1 0,1 1 0,3-2 0,-4 2 0,3-1 0,-3 1 0,1-2 0,1 0 0,0 3 0,-1-3 0,1 1 0,0 1 0,-2-2 0,0 0 0,0-4 0,-1 4 0,1-3 0,-1 1 0,-1 0 0,0 0 0,4 2 0,0 0 0,-1 0 0,-1 3 0,0-3 0,0 0 0,0-2 0,0 1 0,0-3 0,-4 4 0,4-2 0,0 2 0,0 3 0,2-3 0,-2 0 0,2 0 0,-2 0 0,-1 0 0,1 2 0,0-2 0,0-1 0,0 1 0,-1-3 0,-1 3 0,0-4 0,2 8 0,0-4 0,2 3 0,-1-3 0,-1 0 0,-1 0 0,-1-1 0,-2 0 0,4 2 0,-3-2 0,3-1 0,0 2 0,0-2 0,0 3 0,0 1 0,-2-5 0,-1 2 0,-1-2 0,1 3 0,3-2 0,-4 0 0,4-1 0,-7 3 0,7 0 0,-5 0 0,5-1 0,-3 1 0,-1 0 0,4-3 0,-6 1 0,2-1 0,1 2 0,-2 1 0,5 0 0,-4 0 0,4 2 0,0-1 0,0 1 0,2-2 0,-2 0 0,0 1 0,0-1 0,0 2 0,1-2 0,1 5 0,0-4 0,-3 1 0,1 0 0,2-1 0,-2 1 0,-3-2 0,3 0 0,-7 0 0,3-4 0,-1 2 0,2 1 0,-1 0 0,4 3 0,4 0 0,-4-1 0,1 1 0,1-1 0,-2 3 0,0-1 0,0 0 0,0-1 0,0-2 0,-2 0 0,0 0 0,-3 0 0,5 0 0,-3-1 0,3 1 0,-2 0 0,-1 0 0,1 0 0,-3 2 0,0-6 0,1 6 0,-6-6 0,10 4 0,-5 0 0,2-2 0,-1 2 0,1 0 0,-1 3 0,6-3 0,-4 5 0,4-3 0,1 1 0,-3 2 0,3-5 0,-3 5 0,2-5 0,0 5 0,-1-5 0,-1 5 0,0-2 0,0 1 0,0-3 0,2-1 0,-6 0 0,4 2 0,-3-2 0,3 5 0,3-4 0,-6 1 0,4-1 0,-2-1 0,1 5 0,0-5 0,0 4 0,-7-8 0,3 2 0,-6-1 0,7 3 0,-2-2 0,1 0 0,-2 0 0,-1-1 0,2 3 0,0-4 0,-1 2 0,5 2 0,-1 0 0,2 4 0,0-3 0,0-1 0,3 3 0,-3-1 0,2 1 0,1 1 0,-3-3 0,3 1 0,-3-1 0,0 3 0,0-3 0,0 1 0,0-2 0,0 1 0,-2-2 0,1 1 0,-1 3 0,4-3 0,-1 5 0,1-4 0,-2 3 0,0-1 0,0-1 0,1-2 0,-1 5 0,0-4 0,-3 1 0,3-2 0,-5-2 0,3 3 0,0 1 0,2-2 0,0 3 0,0-1 0,0-2 0,0 3 0,0-1 0,3-1 0,-3 3 0,4-3 0,-4 3 0,1-3 0,1 2 0,1-1 0,-1 3 0,-1-5 0,-1 2 0,0-1 0,0-1 0,-1 0 0,-3-2 0,-3 2 0,1-3 0,0-1 0,3 1 0,0-1 0,3 4 0,0 3 0,-1-3 0,5 4 0,-4-3 0,3 1 0,-3-1 0,0-1 0,0 2 0,2 0 0,-1-1 0,1 2 0,1-3 0,-3 2 0,2 1 0,1-3 0,-3 3 0,3-3 0,-3 2 0,2 0 0,0-1 0,-1-1 0,-1 0 0,0 0 0,0 3 0,3-3 0,-3 3 0,5-3 0,-5 2 0,4 0 0,-4 1 0,1-1 0,1-1 0,-1 1 0,1-1 0,0 4 0,-1-3 0,3 1 0,-4 2 0,5-5 0,-5 2 0,3-1 0,-3 1 0,2-2 0,-1 5 0,1-4 0,-2 1 0,0 0 0,0-1 0,-2 1 0,0-2 0,-3 0 0,5 0 0,-7-2 0,7 2 0,-1 0 0,-3 3 0,4-3 0,-3 5 0,3-5 0,0 5 0,0-2 0,3-1 0,-3 3 0,5-4 0,-5 3 0,3-1 0,-3 0 0,0 1 0,0-1 0,2 0 0,-1 0 0,-1-1 0,-2 1 0,1-1 0,2 0 0,1-1 0,0 1 0,-2 1 0,0-1 0,-1 3 0,5-5 0,-4 5 0,3-4 0,-1 2 0,-2 2 0,3-3 0,-3 1 0,0 2 0,2-5 0,-1 5 0,1-5 0,-2 5 0,0-3 0,1-1 0,-1-1 0,0 2 0,0 0 0,0 3 0,0-6 0,0 3 0,0-2 0,0 3 0,2-3 0,-2 5 0,1-5 0,-1 5 0,3-2 0,-1 1 0,0-1 0,-1-1 0,-1-1 0,0 1 0,0-1 0,2 4 0,-2-5 0,0 2 0,0 1 0,0-3 0,0 3 0,0-1 0,-2-2 0,4 3 0,-6-1 0,7-2 0,-3 5 0,2-5 0,0 5 0,-1-5 0,-1 5 0,4-4 0,-4 3 0,1-3 0,1 1 0,-2-1 0,1 1 0,-1 3 0,5-5 0,-3 5 0,0-5 0,-2 5 0,3-5 0,-3 3 0,1-1 0,3-3 0,-4 6 0,5-3 0,-5 1 0,5-1 0,-5 1 0,5-1 0,-4 1 0,3-1 0,-3 3 0,3-5 0,-3 5 0,3-5 0,-3 5 0,4-5 0,-5 5 0,5-6 0,-5 5 0,2-4 0,1 0 0,-3 1 0,5 1 0,-5-1 0,5-1 0,-3 4 0,1-4 0,-1 3 0,1-3 0,-2 0 0,3 0 0,-3-1 0,4 1 0,-3 0 0,1 4 0,2-5 0,-3 3 0,3 0 0,0-2 0,0 0 0,0-1 0,0 1 0,0 0 0,0 0 0,0 0 0,0 0 0,0 2 0,0-2 0,0-1 0,0 1 0,0 0 0,3 0 0,-3 0 0,2 0 0,-2 0 0,0 1 0,2 1 0,-1-2 0,1 3 0,-2-3 0,0 0 0,0 2 0,0 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5:25:44.374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1403 227 24575,'-9'-5'0,"-4"-4"0,6 6 0,-6-6 0,8 6 0,-4-2 0,2 3 0,1-3 0,-1 2 0,2-1 0,0 1 0,2-2 0,-1 5 0,1-4 0,-2 3 0,0-3 0,0 3 0,1-3 0,-1 1 0,0 1 0,0-3 0,0 5 0,0-5 0,0 5 0,0-5 0,0 5 0,2-2 0,-2-1 0,0 3 0,-1-5 0,1 5 0,0-2 0,4 0 0,-4 0 0,1-1 0,-1 1 0,2-1 0,-2 1 0,0-1 0,0 3 0,0-3 0,0 1 0,0 2 0,0-5 0,1 5 0,-1-5 0,0 5 0,0-2 0,0-1 0,0 3 0,0-2 0,3-2 0,-3 4 0,2-1 0,-1 1 0,-1 0 0,2-2 0,-2 0 0,3 1 0,-3 1 0,0-2 0,0 0 0,0 1 0,0 1 0,3-2 0,-4 0 0,2 0 0,-4 2 0,3 0 0,-4 0 0,4 0 0,0-1 0,0 1 0,4-4 0,-4 4 0,0 0 0,-4 0 0,4-1 0,-3 1 0,4-4 0,-1 4 0,-3 0 0,3 0 0,-4-1 0,4 1 0,0-2 0,2 2 0,-2 0 0,0 0 0,0 0 0,0 0 0,0-3 0,0 3 0,0-2 0,-2 2 0,-1 0 0,-1 0 0,1 0 0,1 0 0,0 0 0,1-4 0,0 4 0,1-1 0,0 1 0,0 0 0,0 0 0,0 0 0,0 0 0,-2 0 0,2 0 0,-3 0 0,0 0 0,3-4 0,-4 4 0,6-1 0,-6 1 0,4 0 0,-3 0 0,3 0 0,0 0 0,0 0 0,1 0 0,-1 0 0,0 0 0,-3 0 0,-1 0 0,-2 0 0,2-2 0,3 0 0,1 1 0,-1 1 0,1 0 0,0 0 0,0 0 0,-1 0 0,1-2 0,-7 0 0,7 0 0,-4 2 0,4 0 0,2 0 0,-2 0 0,0 0 0,0 0 0,0-1 0,-4-1 0,1 0 0,0 2 0,1 0 0,2 0 0,-4 0 0,4 0 0,-3 0 0,5 0 0,-3 0 0,1 0 0,-3-1 0,3-1 0,-3 0 0,3 2 0,1 0 0,-1 0 0,0 0 0,2-1 0,-1-1 0,1 0 0,-2 2 0,0 0 0,0 0 0,0 0 0,-2 0 0,2 0 0,-7 0 0,4 0 0,-2 0 0,1 0 0,1 0 0,3 0 0,0 0 0,0 0 0,0 0 0,0 0 0,1 0 0,-1 0 0,0 0 0,0 0 0,-3 0 0,3 0 0,-4 0 0,6 0 0,-2 0 0,0 0 0,-4 0 0,4 0 0,-5 0 0,4 0 0,-1 0 0,2 0 0,0 0 0,0 0 0,0 0 0,-2 0 0,0 0 0,1 0 0,0 0 0,1 0 0,0 0 0,0 0 0,0 0 0,0 0 0,0 0 0,-2 0 0,2 0 0,-6-3 0,-1 3 0,0-2 0,-3 2 0,7 0 0,1 0 0,2 0 0,0 0 0,0 0 0,0 0 0,0 0 0,0 0 0,0 0 0,-1 0 0,3 0 0,-2 0 0,0 0 0,0 0 0,0 0 0,0 0 0,0 0 0,0 0 0,0 0 0,1 0 0,-1 0 0,0 0 0,0 0 0,2-3 0,0 3 0,-1-2 0,-1 2 0,0 2 0,3-2 0,-1 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5:25:44.375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3571 1 24575,'-7'0'0,"-3"0"0,1 0 0,1 0 0,-2 0 0,3 0 0,-3 0 0,5 0 0,-5 0 0,3 0 0,-3 0 0,2 0 0,-1 0 0,1 0 0,1 0 0,-1 0 0,-1 0 0,-6 0 0,9 0 0,-5 0 0,6 0 0,0 0 0,0 0 0,0 0 0,0 0 0,0 0 0,2 0 0,-1 2 0,-1-2 0,0 3 0,0-3 0,-3 0 0,3 0 0,0 0 0,1 0 0,-1 2 0,-3-2 0,3 1 0,-3-1 0,3 0 0,-1 0 0,3 0 0,-2 0 0,0 4 0,0-4 0,-3 2 0,-1-2 0,-1 0 0,-2 3 0,1-3 0,2 3 0,2-3 0,2 2 0,0-2 0,-3 3 0,3-3 0,-4 0 0,4 0 0,0 0 0,-1 2 0,1-2 0,-4 4 0,1-4 0,3 0 0,-5 0 0,1 0 0,1 1 0,-2-1 0,1 4 0,-2-4 0,-1 1 0,0 1 0,-1 0 0,-1 1 0,-1-3 0,5 2 0,-2-2 0,4 0 0,-2 0 0,3 3 0,-7-3 0,8 2 0,-8 1 0,9-3 0,-3 4 0,-4-4 0,5 1 0,-6-1 0,4 2 0,1-2 0,-2 3 0,1-3 0,1 6 0,0-6 0,3 3 0,-2-3 0,0 0 0,0 0 0,2 0 0,2 2 0,0-2 0,-1 1 0,-1-1 0,0 4 0,0-4 0,2 1 0,-2-1 0,-4 4 0,1-1 0,-7 2 0,3-1 0,-3-1 0,6-1 0,3-2 0,1 3 0,0-1 0,0-2 0,0 5 0,-1-5 0,1 5 0,0-5 0,0 2 0,2-1 0,-2 1 0,0 0 0,2 0 0,-1-1 0,1 1 0,-2-2 0,0 2 0,0-2 0,-5 5 0,-1-4 0,-4 5 0,5-6 0,-5 5 0,3-4 0,-3 4 0,3-5 0,4 6 0,-2-3 0,3 0 0,0-1 0,2-2 0,0 0 0,2 2 0,0-1 0,-1 1 0,-1-2 0,4 2 0,-4-2 0,3 3 0,-3-1 0,0-2 0,0 3 0,1-1 0,1-2 0,0 2 0,-2 1 0,0-3 0,-2 5 0,-2-1 0,-2-3 0,-5 6 0,5-7 0,-4 5 0,-4-1 0,6-1 0,-6 4 0,7-7 0,4 5 0,0-5 0,2 3 0,3-3 0,0 2 0,-2-2 0,3 2 0,-6 1 0,3-3 0,-4 5 0,4-5 0,-2 5 0,1-5 0,-1 5 0,-2-5 0,4 5 0,-3-5 0,5 5 0,-2-5 0,0 5 0,0-5 0,-1 2 0,1 2 0,0-4 0,0 3 0,0-1 0,-1 1 0,1-1 0,-1 1 0,3-3 0,1 5 0,-1-5 0,-4 5 0,2-5 0,-8 7 0,3-5 0,-2 5 0,4-4 0,1 0 0,2 1 0,-7-1 0,7 1 0,-5-3 0,1 3 0,1-3 0,-4 4 0,7-5 0,0 6 0,0-6 0,3 1 0,-3 3 0,0-4 0,-3 5 0,3-5 0,-5 5 0,3-5 0,0 3 0,2-1 0,0-2 0,0 3 0,0-1 0,0-2 0,-2 5 0,1-5 0,-1 3 0,4-1 0,-1-2 0,1 4 0,-2-3 0,0-1 0,-2 5 0,0-5 0,-3 5 0,2-1 0,-1-1 0,-1 2 0,2-1 0,0-1 0,-1-1 0,4 1 0,0-3 0,0 2 0,2 0 0,-2 1 0,0 0 0,-1 1 0,1-4 0,0 5 0,-1-2 0,-1-1 0,0 3 0,2-2 0,0 1 0,0-1 0,0-1 0,3 1 0,-3-3 0,2 4 0,-2-3 0,3 3 0,-3-1 0,3-1 0,-3 1 0,0-1 0,0-2 0,2 5 0,0-3 0,-1 1 0,-1 2 0,0-5 0,2 4 0,-2-3 0,1 3 0,-2-1 0,2 1 0,-4-1 0,3 0 0,-2 2 0,-1 1 0,-4 0 0,4-1 0,-3 0 0,5-1 0,-1-1 0,2-1 0,2 1 0,-1-3 0,-3 9 0,2-9 0,-5 8 0,5-6 0,-7 5 0,7-5 0,-3 3 0,5-2 0,-2-1 0,1 3 0,-1-5 0,4 1 0,-3 3 0,1-4 0,1 5 0,-1-3 0,-1 1 0,3 0 0,-4-1 0,1 2 0,1-4 0,-2 5 0,0-2 0,0-1 0,1 3 0,1-5 0,1 3 0,-1-1 0,0 1 0,-2 1 0,0-3 0,3 4 0,-3-5 0,5 6 0,-5-6 0,5 5 0,-5-4 0,3 4 0,-3-1 0,0-1 0,0 1 0,3 1 0,-3-4 0,5 5 0,-5-6 0,3 5 0,-1-4 0,-2 3 0,3-3 0,-1 1 0,0 0 0,1 1 0,-1 1 0,-1 1 0,-1-4 0,0 6 0,0-3 0,0 2 0,0-2 0,3-1 0,-3-1 0,2 3 0,0-3 0,-6 4 0,4-2 0,-3 3 0,3-1 0,0-1 0,-4 4 0,4-1 0,-3-3 0,3 4 0,-4-2 0,6 0 0,-4-1 0,4-1 0,-2 2 0,0 0 0,0 0 0,0-2 0,1-2 0,-1 1 0,2-1 0,-2 2 0,3 0 0,-3-3 0,0 3 0,2-3 0,-1 1 0,1 1 0,-2-1 0,2 2 0,-2 0 0,1-2 0,-1 3 0,3-1 0,-3 0 0,2 0 0,0-3 0,1 3 0,-1-5 0,3 5 0,-5-4 0,1 3 0,3 1 0,-5-5 0,6 3 0,-5 1 0,4-1 0,-4 0 0,0 1 0,1-1 0,1 2 0,0-1 0,1-1 0,-3 1 0,1 1 0,1 0 0,-2 0 0,0-2 0,0 2 0,0 0 0,0 0 0,0 2 0,0 0 0,0 0 0,-4-2 0,4 0 0,-3 0 0,5 0 0,-1 0 0,-1-1 0,5-1 0,-3 0 0,1 3 0,-1-5 0,-1 1 0,1 1 0,0-1 0,-1 3 0,-1 0 0,2 0 0,-1 0 0,-1-1 0,0 4 0,2-3 0,-4 4 0,4-2 0,-2-1 0,0 1 0,0-2 0,0 4 0,0-6 0,1 4 0,1-5 0,1 3 0,1-4 0,-1-1 0,0 0 0,-1 2 0,1 2 0,-1-1 0,3 2 0,-5 0 0,1-1 0,-1 4 0,0-3 0,0 7 0,0-5 0,-3 3 0,1 0 0,-3-1 0,3-1 0,1 1 0,1-4 0,-1-2 0,3 2 0,0 0 0,-1 0 0,-1 0 0,2 1 0,-2-3 0,2 2 0,-2-2 0,5 1 0,-4-3 0,2 3 0,-1-1 0,0 2 0,-2 0 0,0-1 0,0 1 0,1 0 0,-1 0 0,0 0 0,0 0 0,2-1 0,-1-1 0,1 4 0,0-4 0,-2 6 0,3-4 0,-3-2 0,0 2 0,0 0 0,0 4 0,0-4 0,0 3 0,0-4 0,0 4 0,-4 1 0,4 3 0,-3-4 0,3-1 0,0-2 0,1 0 0,1 0 0,-1-1 0,3 1 0,-4 0 0,5 0 0,-5 0 0,5 0 0,-5 0 0,3-1 0,-1 1 0,-2 3 0,5-3 0,-5 0 0,5 0 0,-6-3 0,5 3 0,-3 0 0,3 0 0,-3-1 0,4-1 0,-1 1 0,-1 1 0,0-2 0,-1 2 0,0 0 0,-2 0 0,3 0 0,-3 1 0,5-3 0,-5 2 0,1 3 0,-1-2 0,0 4 0,0-3 0,2 3 0,0-5 0,1 3 0,-1-3 0,3-1 0,-6-1 0,6 2 0,-3-3 0,1 1 0,2 1 0,-5-1 0,5 2 0,-5-1 0,2 4 0,0-3 0,-1 4 0,-1-4 0,5 0 0,-5-2 0,5 2 0,-5 0 0,3 4 0,-3-4 0,-1 5 0,4-5 0,-3 4 0,2-2 0,-1-1 0,1 1 0,1-2 0,-1 0 0,1 0 0,-1 1 0,3-1 0,-5-2 0,1 5 0,1-2 0,1 2 0,1-3 0,-1-1 0,-1 1 0,1 0 0,-1 0 0,3 0 0,-4 0 0,2 2 0,1-2 0,-1 3 0,0-3 0,1 2 0,-3 0 0,3 0 0,-3 1 0,3-3 0,-4 4 0,5-6 0,-2 6 0,0-4 0,1 3 0,-3-3 0,3 2 0,-1-2 0,0 4 0,2-4 0,-5 2 0,3-1 0,-1 1 0,1-2 0,-1 0 0,1 1 0,1-1 0,-1 1 0,-1-2 0,-1 6 0,1-7 0,1 6 0,-1-6 0,1 2 0,-1 0 0,1 0 0,-1 4 0,1-4 0,-3 2 0,3-2 0,-1 0 0,0 0 0,1 0 0,-1 0 0,-1-1 0,3 1 0,-5 0 0,6 0 0,-3 0 0,1-3 0,2 3 0,-1-2 0,-3 1 0,3 1 0,-3 0 0,1 0 0,1 2 0,-1-1 0,1 1 0,-1-2 0,1 0 0,-1 1 0,3-1 0,-4 0 0,4-2 0,-1 2 0,1 0 0,-4 0 0,4 0 0,-1 1 0,1-3 0,-4 2 0,4 0 0,-1 0 0,1 0 0,-2 0 0,-1 1 0,3-3 0,-2 2 0,-1 0 0,3 0 0,-2 0 0,0 0 0,1-1 0,-1 1 0,0 0 0,1 0 0,-1 0 0,0 0 0,0 2 0,1 0 0,-1 0 0,2 1 0,-5-3 0,5 2 0,-3 1 0,1-2 0,2 2 0,-5-1 0,5 0 0,-5-2 0,5-2 0,-5 0 0,5 3 0,-3-1 0,1 0 0,2-2 0,-5 1 0,5-1 0,-5-1 0,3-2 0,-1-4 0,1 8 0,2-3 0,-2 9 0,-1-4 0,0-3 0,-1 2 0,3 0 0,-1 0 0,0-3 0,2 3 0,-3-2 0,3 1 0,-2 1 0,2 0 0,-3 0 0,3 0 0,-2 0 0,2 0 0,-5 2 0,5-2 0,-3 7 0,1-7 0,0 2 0,1-2 0,1 0 0,0 0 0,0 0 0,-2-3 0,2 3 0,-3-3 0,3 3 0,-2 0 0,2 0 0,-3 4 0,3-4 0,-2 5 0,2-5 0,-3 3 0,3-2 0,-2-1 0,0-2 0,0 2 0,2 4 0,0-4 0,-1 3 0,1-1 0,-5 1 0,3 1 0,-3 1 0,5-1 0,-5 6 0,3-5 0,-3 4 0,5-3 0,-5 1 0,2 0 0,-1 0 0,1-7 0,1 2 0,-1-2 0,3 0 0,-5 0 0,2 0 0,1 0 0,-3-1 0,5 1 0,-5-2 0,5 1 0,-2-1 0,2 2 0,-3-3 0,3 3 0,-2-2 0,0 1 0,1 1 0,-3 0 0,3 0 0,-1 0 0,0 0 0,1-1 0,-1 1 0,2 0 0,0 0 0,0 0 0,0 0 0,0 2 0,0 0 0,0-1 0,0 3 0,0-4 0,0 2 0,0 1 0,0-3 0,0 7 0,0-7 0,0 6 0,0-6 0,0 3 0,0-3 0,0 0 0,0-1 0,0 1 0,0 0 0,0 0 0,0 0 0,0 0 0,0-1 0,0 1 0,0 0 0,0 3 0,2-3 0,-1 5 0,1-4 0,0 2 0,-1 1 0,1-4 0,-2 5 0,0-2 0,0 1 0,0-1 0,0-4 0,0 1 0,0 0 0,0 0 0,0 0 0,0 0 0,0-2 0,0 3 0,2-1 0,-2 0 0,3 0 0,-3 0 0,0 0 0,0-2 0,0 6 0,0-4 0,0 5 0,0-3 0,0 3 0,0-1 0,0-1 0,0 2 0,0-5 0,0 4 0,0-4 0,0 2 0,0 1 0,0 1 0,0 6 0,0-7 0,-3 8 0,3-4 0,-4-2 0,3 2 0,-1 0 0,0-4 0,2-1 0,0-2 0,0 0 0,0 0 0,0 0 0,0-1 0,0 1 0,0 0 0,0 0 0,0 0 0,0 0 0,0-2 0,0 6 0,0-1 0,0 4 0,2-2 0,0 2 0,-1-3 0,-1 1 0,0-2 0,0 1 0,0-1 0,0-1 0,4 0 0,-4 0 0,1-2 0,-1 0 0,2 0 0,0-2 0,0 3 0,-2-1 0,1 3 0,1-3 0,0 2 0,-2-2 0,0 0 0,0 0 0,3 7 0,-3-7 0,3 11 0,-3-11 0,0 5 0,2-3 0,0-1 0,-1 3 0,-1-4 0,0 3 0,0-4 0,0 1 0,0 0 0,0 0 0,0 0 0,0 0 0,2-1 0,0 1 0,-1 0 0,-1 0 0,0 0 0,0 2 0,2 0 0,-2 3 0,3-2 0,-1 4 0,0-2 0,-1-1 0,-1-1 0,0-3 0,0-1 0,0 1 0,0 0 0,0 0 0,2 0 0,0 0 0,0 0 0,-2-1 0,0 1 0,1 0 0,-1 0 0,4 2 0,-4 1 0,0 4 0,0-3 0,0 1 0,0-2 0,0 1 0,0 1 0,0-2 0,0 4 0,0 0 0,0 3 0,0-6 0,0 3 0,0-7 0,0-2 0,0 2 0,1-1 0,-1-1 0,5-1 0,-5 1 0,2 1 0,-2 1 0,0 0 0,3-2 0,-3 2 0,2 0 0,1 4 0,-3-4 0,4 2 0,-3-2 0,-1 0 0,2 0 0,-2 0 0,0 0 0,3-1 0,-3 1 0,6 3 0,-6-3 0,3 4 0,-1-2 0,-2-1 0,3 1 0,-1-2 0,-1 0 0,1 0 0,-2-1 0,0 1 0,2 0 0,-2 0 0,3 4 0,-3-4 0,0 1 0,2-2 0,-2-1 0,1 1 0,-1 1 0,4 0 0,-4 0 0,1-2 0,3 1 0,-4 1 0,1-3 0,-1 3 0,4 3 0,-4-3 0,5 5 0,-5-5 0,3 7 0,-3-7 0,0 6 0,2-6 0,-2 7 0,3-4 0,-3 6 0,0-1 0,0 1 0,0-6 0,2 8 0,0-11 0,-1 6 0,-1-5 0,4-1 0,-4 0 0,5-4 0,-5 5 0,1-5 0,-1 4 0,2 0 0,0 1 0,1-1 0,-1 0 0,0-2 0,-1 6 0,1-4 0,0 3 0,-1-3 0,1-1 0,1 1 0,-1 0 0,1 0 0,-3 0 0,4 0 0,-3 0 0,-1-1 0,4 1 0,-3 0 0,-1 0 0,5 2 0,-1-1 0,-2 5 0,3-6 0,-5 3 0,5-1 0,-5 0 0,5 3 0,-2-2 0,0 3 0,-1-3 0,1 4 0,1-4 0,1 1 0,-2-2 0,-1-2 0,0 0 0,-1 0 0,3 0 0,-4-2 0,3 3 0,-1 2 0,-1-3 0,3 4 0,-3-6 0,1 6 0,0-4 0,-2 3 0,3-3 0,-1 2 0,-1 0 0,3 0 0,-2-2 0,-1 0 0,-1 0 0,2 2 0,0-2 0,3 10 0,-2-7 0,0 8 0,-1-8 0,1 2 0,-3-3 0,5 3 0,-5-5 0,5 4 0,-3-6 0,0 2 0,-2 0 0,2 4 0,-1-4 0,3 2 0,-3 1 0,1-3 0,0 7 0,-1-7 0,4 2 0,-5-2 0,2 0 0,-2 0 0,2-3 0,-1 3 0,1-1 0,-2-1 0,2 0 0,-1 3 0,1-5 0,-2 4 0,0 0 0,2-3 0,-2 3 0,3-1 0,-3-1 0,2 2 0,-2 0 0,5 0 0,-5 2 0,5 2 0,-5-1 0,5 0 0,-5-2 0,5 0 0,-5 1 0,5 3 0,-3-1 0,3-1 0,-5 2 0,1-4 0,-1 2 0,2-3 0,0 0 0,0-1 0,-1 4 0,1 1 0,3 2 0,-5 0 0,5 1 0,-5-1 0,3-2 0,-1 1 0,0-1 0,-1-1 0,3 2 0,-4-5 0,3 4 0,-3-4 0,2-3 0,-2 4 0,1-2 0,3 4 0,-4-3 0,5 2 0,-5 0 0,5 0 0,-5-2 0,5 3 0,-5 1 0,3 1 0,-3-2 0,0 3 0,0-5 0,0 1 0,2-3 0,-2-1 0,3 0 0,-3 2 0,2 1 0,-2-1 0,3-2 0,-1 0 0,-2 1 0,2-1 0,-2 2 0,0 0 0,3 0 0,-3-1 0,2 4 0,-2-3 0,0 4 0,2-7 0,-1 3 0,1-4 0,0 3 0,-1 1 0,1-3 0,-2 3 0,2-2 0,-1 0 0,1 1 0,0 1 0,-2-2 0,3 2 0,-3 1 0,2-3 0,-2 0 0,5 1 0,-5 1 0,5-2 0,-5 2 0,3 0 0,-1 0 0,1 1 0,-1-1 0,0 0 0,-1 2 0,1 1 0,0 1 0,-1-1 0,1-5 0,1 2 0,-1 1 0,0-1 0,-2 0 0,1-4 0,-1 5 0,5-3 0,-5 4 0,5-2 0,-5 3 0,6-3 0,-6 0 0,5-1 0,-5 1 0,3 0 0,0 0 0,1 0 0,-1-3 0,-3 3 0,3-3 0,-3 3 0,2 0 0,0 0 0,1 0 0,2 0 0,-3 0 0,1-1 0,1 1 0,-3 0 0,3-2 0,-4 1 0,3-1 0,-1-1 0,-2 3 0,5-5 0,-5 5 0,1-3 0,3 3 0,-3 3 0,4-3 0,2 5 0,-2-1 0,0-1 0,0 3 0,0-5 0,-1 1 0,-1-2 0,-1 4 0,1-4 0,-1 2 0,1-2 0,1 0 0,-3 3 0,4-3 0,-5 4 0,2-6 0,1 1 0,-3-1 0,4 0 0,-3 3 0,3-1 0,-3 0 0,3-2 0,-4 2 0,5 0 0,-2 4 0,2-1 0,0 1 0,0 1 0,-1-5 0,-3 3 0,3-1 0,-4-2 0,5 4 0,-7-6 0,4 1 0,-2-4 0,3 3 0,1-3 0,-1 2 0,4 1 0,-1 4 0,6 3 0,-2 0 0,2 2 0,-4-3 0,1 1 0,-4-5 0,0 3 0,0-4 0,-3-1 0,-1 1 0,3-3 0,-4 4 0,3-5 0,-1 5 0,1-3 0,0 3 0,-1 0 0,3 0 0,-1 1 0,-3-3 0,4 0 0,-3 2 0,1-3 0,1 1 0,-3 1 0,3-1 0,-1 2 0,-1-1 0,3 1 0,-5 0 0,5 0 0,-3 0 0,3 0 0,0 0 0,-2-1 0,0 4 0,1-4 0,-1 2 0,0-4 0,-1 1 0,0 1 0,0-2 0,-1 3 0,1-4 0,0 3 0,1-1 0,2 4 0,0-2 0,-3 5 0,3-3 0,-4 0 0,4-2 0,1 0 0,-1 0 0,-2-2 0,0 1 0,-3 1 0,4-3 0,-3 1 0,-1 0 0,5-1 0,-5 1 0,5 3 0,-1 0 0,1 1 0,-2-2 0,1 0 0,1 0 0,-4 2 0,8 0 0,-4 0 0,1-2 0,-2 0 0,-1 0 0,-1 0 0,3 0 0,-5 0 0,5-3 0,-2 5 0,1-4 0,-1 6 0,2-4 0,-3 0 0,3 2 0,-2-1 0,2 0 0,-5-3 0,5 0 0,-5 4 0,5 0 0,-5 0 0,4-2 0,-1 3 0,0 1 0,2 1 0,-5 2 0,6-4 0,-3 2 0,2-4 0,-3 2 0,3-3 0,-5 0 0,3-5 0,-1 2 0,-1-4 0,4 4 0,-1 0 0,1 6 0,-3-3 0,1 4 0,0-4 0,1 2 0,-1-1 0,2 5 0,-2-3 0,2 0 0,0-1 0,1 2 0,-3-4 0,0 3 0,1-4 0,1 1 0,-4 0 0,3 0 0,-3 0 0,1 0 0,1 2 0,2 0 0,-5 0 0,4-4 0,-2 0 0,-1 1 0,1 1 0,0-2 0,1 2 0,-3 0 0,5 0 0,-2 1 0,-1-1 0,3-4 0,-3 4 0,1-3 0,-1 3 0,-1-1 0,1-1 0,2-1 0,-3 1 0,1 0 0,0 3 0,-2-3 0,5 0 0,-5 4 0,5-3 0,-2 7 0,2-4 0,0 2 0,-2-1 0,1 1 0,-2-4 0,1 2 0,-1-2 0,1-2 0,-1 0 0,1 1 0,-3 1 0,5-3 0,-5 3 0,5-4 0,-5 4 0,5 1 0,-3-1 0,3 0 0,0 0 0,0 0 0,0-3 0,-3 3 0,3-4 0,-4 3 0,3-1 0,-1-1 0,-1 1 0,1-3 0,-1 5 0,1-1 0,1-1 0,1 2 0,-2-1 0,2 2 0,3-2 0,1 4 0,-1 1 0,4-2 0,-7-1 0,3-2 0,-2 1 0,-3-3 0,2 1 0,-2 0 0,1-1 0,-1 1 0,9 4 0,-4 2 0,12 8 0,-4-5 0,0 5 0,0-7 0,-5 0 0,-1-3 0,-1-2 0,-4 0 0,0-5 0,-5 5 0,5-5 0,-3 3 0,6 1 0,0 1 0,1 3 0,1-1 0,0 3 0,0-3 0,-1 0 0,2-4 0,-7 2 0,2-5 0,-6 5 0,5-5 0,-3 2 0,1 0 0,1 0 0,-2 1 0,1-1 0,0 1 0,2 0 0,-1 2 0,1-1 0,3 1 0,1 3 0,-1-1 0,2 0 0,-2-2 0,1 2 0,-2-2 0,-2-3 0,-2 3 0,0-5 0,-1 5 0,1-5 0,1 3 0,1 1 0,0 1 0,2 2 0,-2-1 0,6 1 0,-6-2 0,6 4 0,-3-3 0,0 1 0,2-2 0,-3 0 0,0 1 0,-2-3 0,-2 2 0,1-5 0,-1 3 0,4 1 0,-2 1 0,3 0 0,1 0 0,-6 0 0,4-1 0,-6-1 0,4 0 0,0 2 0,1-3 0,-3 3 0,0-5 0,1 5 0,-1-3 0,2 1 0,-2 3 0,1-5 0,-1 3 0,0-1 0,1-1 0,-4 1 0,5-3 0,-5 5 0,5-5 0,-5 5 0,7-1 0,-4-1 0,9 4 0,-4 0 0,2-1 0,5 6 0,-4-8 0,-1 4 0,-7-6 0,0 1 0,1 1 0,1-1 0,0 0 0,-4 1 0,5-1 0,-5-1 0,4 1 0,0-1 0,0 0 0,5 6 0,1-4 0,-1 4 0,-4-8 0,-2 5 0,-1-5 0,2 5 0,0-3 0,4 3 0,6 5 0,-2-3 0,11 5 0,-9-7 0,-3 2 0,-1-6 0,-7 3 0,-1-4 0,1 5 0,2-5 0,1 5 0,0-5 0,1 7 0,1-2 0,1 0 0,-2-3 0,0 1 0,-1-1 0,0 1 0,0 2 0,-2-5 0,-2 5 0,0-5 0,1 5 0,1-5 0,-2 4 0,2-1 0,0 1 0,0-1 0,0-3 0,2 5 0,0-1 0,0 1 0,-2 0 0,3 0 0,0-4 0,1 5 0,-2-3 0,-2 2 0,3-3 0,-3 3 0,5-3 0,-5 3 0,7 1 0,-4 0 0,-1-1 0,5-2 0,-7 0 0,5 1 0,-3 1 0,-1-2 0,-2 1 0,-1-3 0,1 1 0,1 0 0,-2 1 0,5 2 0,1 0 0,-1-1 0,-1-1 0,-2-1 0,0 0 0,-2-1 0,1 1 0,-1 1 0,2-3 0,0 4 0,-3-3 0,5 3 0,-4-3 0,5 5 0,-3-5 0,0 1 0,2 0 0,-2-1 0,4 3 0,-1-1 0,4 2 0,0 2 0,3-2 0,-5 2 0,2-2 0,-4-2 0,-1-1 0,-4 1 0,2-3 0,-3 2 0,6 2 0,-3-3 0,9 6 0,-4-4 0,2 1 0,-2-2 0,-5 1 0,3-1 0,-3 1 0,0-3 0,-1 5 0,4-5 0,0 4 0,4-3 0,2 3 0,-1-1 0,1 2 0,-3-2 0,-2 1 0,-1-2 0,-5 1 0,3-3 0,-1 2 0,3-2 0,0 0 0,2 3 0,2-3 0,3 3 0,-3-1 0,7-2 0,-8 5 0,1-1 0,-2-1 0,2 2 0,2-1 0,4-1 0,-6 2 0,0-5 0,-6 3 0,-2-1 0,1-2 0,-4 2 0,4-2 0,4 3 0,-2-3 0,4 4 0,1-3 0,-3 1 0,1 3 0,-5-5 0,3 2 0,-3 1 0,2-3 0,5 5 0,1-5 0,4 7 0,3-4 0,-6 1 0,9-1 0,-18-1 0,10 0 0,-10-1 0,2-1 0,-2 0 0,4 0 0,-4 0 0,5 0 0,-4 0 0,1 0 0,-2 0 0,0 0 0,0 0 0,0 0 0,-1 0 0,1 0 0,0 0 0,0 0 0,0 0 0,0 0 0,0 0 0,-2 0 0,2 0 0,0 0 0,0 0 0,2 0 0,0 0 0,0 0 0,-2 0 0,3 0 0,-3 0 0,5 0 0,-1 2 0,2 0 0,-1-1 0,6-1 0,-6 4 0,3-4 0,-8 1 0,4 1 0,-4 0 0,0 0 0,-2-2 0,9 0 0,1 3 0,6-3 0,-6 5 0,1-5 0,-9 3 0,3-3 0,-4 2 0,-1-2 0,0 2 0,4-2 0,-2 0 0,7 0 0,-4 3 0,2-3 0,2 5 0,0-3 0,-4 0 0,-1-2 0,-2 1 0,0 1 0,0 0 0,0-2 0,5 3 0,0-3 0,6 4 0,-10-3 0,3-1 0,-4 4 0,0-4 0,0 0 0,-2 0 0,2 0 0,0 0 0,7 0 0,-5 1 0,15-1 0,-12 2 0,8-2 0,-6 3 0,-4-3 0,-1 4 0,-2-4 0,0 0 0,0 0 0,2 0 0,0 0 0,-1 0 0,-1 0 0,1 0 0,-1 0 0,-2 0 0,2 0 0,0 0 0,0 0 0,0 0 0,0 0 0,0 0 0,2 0 0,-2 0 0,3 0 0,-3 0 0,0 0 0,-1 0 0,1 0 0,0 0 0,0 0 0,0 0 0,0-4 0,0 4 0,2-1 0,-2 1 0,7 0 0,-4 0 0,0 0 0,3-4 0,-3 4 0,0-3 0,-1 3 0,-2 0 0,0 0 0,0 0 0,0 0 0,0 0 0,-1 0 0,4 0 0,-3 0 0,5 0 0,-3 0 0,0 0 0,1 0 0,-3 0 0,4 0 0,-6 0 0,2 0 0,0 0 0,0 0 0,0 0 0,0 0 0,2 0 0,-2 3 0,7-3 0,-7 2 0,5-2 0,-3 0 0,3 3 0,-5-3 0,3 4 0,-5-4 0,3 0 0,-1 0 0,0 0 0,0 0 0,0 0 0,0 0 0,-2 0 0,2 0 0,0 0 0,0 0 0,2 0 0,1 0 0,4 0 0,0 0 0,-2 0 0,5 0 0,-3 0 0,3 0 0,-3 0 0,-4 0 0,-1 0 0,-2 0 0,0 0 0,0 0 0,0 0 0,0 0 0,2 0 0,1 0 0,4 0 0,-3 0 0,1 0 0,-5 0 0,3 0 0,-3 0 0,0 0 0,-1 0 0,1 0 0,0 0 0,0 0 0,0 0 0,0 0 0,2 0 0,-2 0 0,3 0 0,-3 0 0,2-4 0,-1 4 0,1-3 0,2 3 0,-1 0 0,2-2 0,2 1 0,0-1 0,-4 2 0,-1 0 0,-2-2 0,0 1 0,0-1 0,0 2 0,-2 0 0,2 0 0,0 0 0,0 0 0,1-2 0,-1 1 0,0-1 0,-2 2 0,2-2 0,0 2 0,0-3 0,0 3 0,0-2 0,-1 2 0,1-5 0,0 5 0,-2-5 0,4 5 0,-4-2 0,2-1 0,0 3 0,-3-2 0,3-1 0,0 3 0,0-4 0,0 3 0,-3-3 0,3 2 0,-4 1 0,5 1 0,-1-2 0,0 0 0,0 1 0,-4-1 0,4 2 0,-3-3 0,3 3 0,0-2 0,0 2 0,0-3 0,-3 1 0,3 2 0,-2-4 0,1 4 0,1 0 0,-2-1 0,0 1 0,1-2 0,1 2 0,0 0 0,-2-3 0,2 3 0,0-2 0,-1-1 0,-1 3 0,0-2 0,4 2 0,0-2 0,0 0 0,-2 1 0,0 1 0,0 0 0,0-2 0,-2 0 0,6 1 0,-6-1 0,4 0 0,-4-1 0,2 3 0,0-4 0,-1 4 0,1 0 0,0 0 0,0-1 0,0 1 0,0-4 0,-2 4 0,2-1 0,0 1 0,0-2 0,0 2 0,0-3 0,0 3 0,-1-2 0,1 2 0,-2-3 0,1 3 0,-1-2 0,-1-2 0,3 4 0,-2-1 0,0 1 0,2 0 0,-1-2 0,-1 0 0,1 1 0,-1-1 0,0 0 0,1 1 0,1-1 0,-2 0 0,2-1 0,0 3 0,0-4 0,-1 3 0,-1 1 0,0-4 0,1 3 0,1 1 0,0-2 0,-2-2 0,0 4 0,1-1 0,1-3 0,0 4 0,-2-1 0,1-3 0,-1 4 0,-1-3 0,1 1 0,0 1 0,2 1 0,0-2 0,-1 0 0,1-1 0,0 1 0,0 0 0,0 1 0,0-3 0,0 3 0,-2-3 0,1 2 0,3 2 0,-6-5 0,6 5 0,-4-1 0,2-3 0,-1 4 0,1-1 0,0-3 0,0 4 0,0-3 0,0-1 0,0 1 0,-2 1 0,2 1 0,0-3 0,4-1 0,-4 2 0,2-1 0,-2 1 0,0 0 0,0-1 0,0 4 0,0-5 0,0 5 0,-2-5 0,2 5 0,-1-5 0,-1 5 0,0-5 0,2 5 0,1-5 0,-3 5 0,2-4 0,0 1 0,3 0 0,-4-1 0,2 2 0,-4 1 0,3-1 0,0-1 0,0 1 0,0-3 0,2 1 0,0 3 0,0-4 0,-2 5 0,0-5 0,0 5 0,-4-6 0,4 6 0,-3-3 0,1 1 0,2 2 0,-3-5 0,3 5 0,0-5 0,0 4 0,0-5 0,-1 3 0,1 1 0,-2 1 0,0-1 0,1 0 0,-1 1 0,1 1 0,-1-6 0,0 6 0,2-5 0,0 5 0,0-5 0,0 5 0,1-5 0,-1 5 0,-2-5 0,2 3 0,0-1 0,0 0 0,0 1 0,0-1 0,-1-1 0,1 2 0,0-1 0,-2 1 0,0 2 0,1-5 0,1 5 0,0-5 0,-2 3 0,2-1 0,0-2 0,0 5 0,-1-3 0,-1-1 0,0 1 0,-1-1 0,3 3 0,-3-3 0,3 4 0,0-5 0,0 2 0,0 1 0,0-3 0,-2 5 0,2-5 0,0 3 0,1-1 0,-3-1 0,0 3 0,1-3 0,-1 1 0,2 1 0,-2-3 0,1 5 0,2-8 0,0 8 0,4-9 0,-4 6 0,1-2 0,-2 0 0,0 3 0,0-3 0,-3 3 0,3-1 0,-3-1 0,3 1 0,0 0 0,0-1 0,0 3 0,-4-3 0,5 4 0,-5-5 0,4 2 0,0 1 0,0-3 0,0 5 0,-3-5 0,3 5 0,-3-5 0,3 5 0,-2-4 0,1 3 0,-1-1 0,0 0 0,1 0 0,-1 1 0,-1-1 0,3-1 0,-4 1 0,5-3 0,-1 2 0,0 1 0,0-3 0,0 5 0,-4-5 0,4 5 0,-3-5 0,3 5 0,0-4 0,0 1 0,0-1 0,-3 1 0,3 0 0,-3 1 0,1-3 0,4 1 0,-6-1 0,6 0 0,-2 0 0,2 0 0,3-3 0,-5 2 0,4-2 0,-4 6 0,-4-3 0,4 3 0,-5-3 0,5 2 0,-5 0 0,4 1 0,-3-1 0,3 1 0,-1-2 0,2 1 0,-3-2 0,3 0 0,-3 1 0,3 1 0,-2-2 0,0 3 0,1-3 0,-3 0 0,4 2 0,-5-1 0,5 3 0,-5-3 0,6 1 0,-6-2 0,5 3 0,-5-3 0,3 5 0,-1-5 0,1 5 0,-1-5 0,1 3 0,0-6 0,2 2 0,0 1 0,-3 0 0,3 4 0,-1-4 0,-1-1 0,0 1 0,2 2 0,-3 0 0,1-1 0,1-1 0,-1 0 0,2 0 0,-1 1 0,-1-1 0,2 2 0,-5-2 0,3 5 0,-1-3 0,1 1 0,-1-2 0,1 3 0,-3-3 0,5 3 0,-5-3 0,5 1 0,-3-2 0,3 1 0,0-1 0,0 0 0,0 0 0,0 0 0,-3 0 0,3 3 0,-5-3 0,5 5 0,-5-5 0,4 5 0,-3-5 0,3 5 0,-3-5 0,3 5 0,-4-5 0,5 5 0,-5-4 0,5 1 0,-4-2 0,4 1 0,-1 1 0,-1 0 0,1-2 0,1 0 0,0 1 0,-2-1 0,2 0 0,0 0 0,-2 0 0,1 0 0,-1 0 0,2 0 0,0-1 0,-3 3 0,3-2 0,-3 2 0,3-1 0,0-3 0,0 2 0,3-3 0,-3-1 0,4 6 0,-4-7 0,0 6 0,0-1 0,-2 0 0,1 3 0,-1-3 0,2 0 0,0 0 0,-2 0 0,2 0 0,0 0 0,0 2 0,1-3 0,-1 1 0,-4 0 0,4 0 0,-3 0 0,3 0 0,0 3 0,0-6 0,0 4 0,0-2 0,0-3 0,4 4 0,-6-3 0,7 2 0,-8 1 0,5 0 0,-6 0 0,4 0 0,0 0 0,0 2 0,-1-1 0,-1 3 0,0-3 0,1 1 0,1-2 0,0 1 0,0-1 0,0 0 0,0-3 0,0 2 0,0-2 0,0 6 0,-3-3 0,3 4 0,-3-5 0,3 1 0,0 0 0,0-3 0,0 3 0,0-4 0,0 4 0,0 2 0,0-2 0,0 1 0,-3 1 0,-1-1 0,3 1 0,-4 0 0,5-1 0,-4-1 0,5 0 0,-1 0 0,-4 2 0,4-1 0,-3-1 0,3 3 0,-2-3 0,1 2 0,-3 0 0,3 1 0,-3-2 0,3 1 0,-1 1 0,-1-3 0,3 4 0,-3-5 0,3 1 0,0 0 0,0 0 0,0 0 0,0 0 0,-2 0 0,2 0 0,0 1 0,0-1 0,0 0 0,0 0 0,0 0 0,-1 0 0,-1 0 0,2 0 0,-5 0 0,4 3 0,-3-3 0,3 5 0,-3-5 0,3 3 0,-4-3 0,5 2 0,-5-1 0,5 3 0,-5-3 0,5 1 0,-5-2 0,3 3 0,-1-3 0,1 5 0,-1-5 0,1 3 0,-3-3 0,5 0 0,-1 0 0,-1 0 0,0 0 0,2 3 0,-5-3 0,6 0 0,-5-2 0,4 0 0,0 2 0,0-3 0,0 3 0,-1-4 0,-1 6 0,0-2 0,1-1 0,-1 3 0,-3 0 0,5-1 0,-5-1 0,5 0 0,-5 0 0,5 3 0,-5-3 0,4 4 0,-3-5 0,3 3 0,-3 0 0,3-1 0,-1-1 0,-1 0 0,1 0 0,-1 0 0,-2 2 0,5-3 0,-5 1 0,5 0 0,-3 0 0,1 0 0,0 2 0,-1-1 0,0 1 0,-1-2 0,-1 1 0,4-1 0,-3 2 0,-1-2 0,4 3 0,-2-1 0,-2-1 0,1 1 0,3-2 0,-4 0 0,1 0 0,1 1 0,0-4 0,3-1 0,-4 1 0,3-2 0,1 3 0,-5 0 0,1 2 0,1 0 0,0 0 0,-1 0 0,1 0 0,0 0 0,1 1 0,-3-1 0,5 0 0,-5 0 0,2 0 0,1 1 0,-3 1 0,2 0 0,1 1 0,-3-3 0,2 1 0,0 1 0,-1-2 0,3 0 0,-3 0 0,3 0 0,-1 0 0,-1-1 0,3 1 0,-5 0 0,5 2 0,-5-2 0,5 0 0,-5 0 0,3 1 0,-1 1 0,0-1 0,-1-1 0,1 0 0,1 0 0,-3 2 0,5-1 0,-5-1 0,6 4 0,-6-4 0,5-1 0,-5 1 0,3 0 0,-1 0 0,1 2 0,0-6 0,1 4 0,-1-3 0,0 3 0,1-2 0,-1 0 0,1 0 0,1 2 0,-4 0 0,4 0 0,-3 0 0,1 0 0,1 0 0,-3 0 0,3 1 0,-3-1 0,3 0 0,-1 0 0,-1-4 0,3 6 0,-5-4 0,5 4 0,-3-1 0,1-1 0,-1 0 0,-1 0 0,1 0 0,1 0 0,1 0 0,-3 0 0,4 0 0,-3 1 0,5-4 0,-4 3 0,1-4 0,1 4 0,-5 0 0,5 0 0,-4 2 0,3-2 0,-1 1 0,-1-1 0,1 3 0,-3-3 0,5 2 0,-1-1 0,-3 1 0,4-2 0,-3 0 0,1 2 0,1-3 0,-1 1 0,2 0 0,-3 0 0,3 0 0,-3 0 0,1 0 0,2 3 0,-5-3 0,3 3 0,-1-3 0,0 0 0,-1 2 0,3-1 0,-3 1 0,4-2 0,-5 0 0,5 3 0,-5-3 0,2 2 0,2 1 0,-4-3 0,5 3 0,-4-3 0,3 0 0,-1 0 0,0 0 0,2 0 0,4-5 0,-4 3 0,2-5 0,-4 9 0,0-1 0,2-1 0,-3-2 0,3 2 0,-3 0 0,1 5 0,-3-5 0,3 3 0,-1-1 0,-2-1 0,4 1 0,-4-2 0,1 0 0,-1 0 0,5 3 0,-3-5 0,1 4 0,2-9 0,-1 7 0,-3-4 0,3 4 0,-3 4 0,3-6 0,1 4 0,-3-9 0,6 7 0,-8-4 0,8 4 0,-8 0 0,5 0 0,-3 0 0,1 0 0,-1 1 0,0-1 0,1-3 0,2 3 0,-1-7 0,-1 3 0,0 1 0,4-6 0,-2 6 0,0-8 0,0 8 0,-1-1 0,1 4 0,-5-1 0,5-1 0,-5 0 0,3 2 0,-1 0 0,-1 0 0,1 1 0,0 1 0,1 3 0,-3-5 0,3 1 0,-1 1 0,-2-2 0,4 0 0,-4 0 0,1 1 0,-1 1 0,2 0 0,1-1 0,-3 1 0,2-1 0,0 3 0,-1-4 0,1 3 0,0-3 0,-1 0 0,3 0 0,-3 0 0,3-4 0,-1 4 0,0-2 0,1 2 0,-2 0 0,-1 0 0,1 0 0,1 1 0,-1 1 0,0 0 0,1-2 0,-3-1 0,5 3 0,-3-5 0,1 2 0,0-2 0,-1 3 0,1-2 0,1 0 0,-1-3 0,2 5 0,-3-3 0,1 2 0,-1 1 0,1-1 0,-3-1 0,5 0 0,-5 2 0,5 0 0,-5 0 0,5 0 0,-5 0 0,2-1 0,0 3 0,0-2 0,-1 0 0,1 2 0,0-1 0,-1 1 0,1-1 0,-2 1 0,3 0 0,-1-3 0,-2 3 0,5-2 0,-5 0 0,2 0 0,-2 0 0,3 0 0,-3 0 0,2-1 0,-1 1 0,1 2 0,0-2 0,-1 0 0,1 0 0,0 0 0,0 1 0,-2 1 0,5-2 0,-4-2 0,1 0 0,-2 2 0,2 0 0,-1 0 0,1 0 0,0 0 0,-2 0 0,3-1 0,-3 3 0,0-2 0,2 0 0,-2 0 0,3 0 0,-3 0 0,2 1 0,-2 1 0,1-1 0,-1-1 0,4 4 0,-4-4 0,1-1 0,3 1 0,-4-3 0,2 3 0,-1 3 0,1-3 0,0 2 0,-2-2 0,0 1 0,1-1 0,1 0 0,0 0 0,-2 0 0,1 1 0,-1-2 0,4 2 0,-4-3 0,0 2 0,0 0 0,0 0 0,0 0 0,1 2 0,-1-1 0,4 1 0,-3-2 0,-1 0 0,2 1 0,1-1 0,-3 0 0,2 0 0,-2 0 0,0 0 0,2 0 0,-1 0 0,1-2 0,0 0 0,0-3 0,1 5 0,-3-4 0,5 4 0,-5 2 0,3-2 0,-3 0 0,2 0 0,-2 0 0,2-1 0,-2 1 0,3 0 0,-3 0 0,2 2 0,1-1 0,-3-1 0,2 4 0,-2-5 0,0 1 0,1 0 0,1 0 0,0 0 0,-1 0 0,1 2 0,0-2 0,-2-1 0,0 1 0,2 2 0,-2 0 0,3-1 0,-3-3 0,0 1 0,2-1 0,-2 2 0,3 0 0,-3 0 0,2-1 0,-2 1 0,1 0 0,3-2 0,-4-1 0,5 0 0,-5-4 0,5 3 0,-5 1 0,3 1 0,-1-2 0,-1 4 0,1-3 0,0 6 0,0-3 0,-1 3 0,-1-3 0,0 0 0,2 2 0,0-1 0,-1 1 0,-1-2 0,0 0 0,0 0 0,2 3 0,-2-3 0,3 3 0,-3-3 0,0 0 0,0 0 0,2 2 0,-2-1 0,3 1 0,-3-2 0,0 0 0,2 0 0,-2 1 0,2-1 0,-2 0 0,0 0 0,0 0 0,0 0 0,0 0 0,3-1 0,-3 1 0,2 2 0,-2-2 0,0 0 0,3 1 0,-3 1 0,0 1 0,0-1 0,0 0 0,0-3 0,3 1 0,-1 2 0,0-2 0,-2 0 0,0 0 0,0 0 0,2 0 0,-1-1 0,1 1 0,-2 0 0,0 2 0,2-2 0,-2 0 0,3 0 0,-3-1 0,0 1 0,0 0 0,0 5 0,0-3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6:48:00.263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1 1 24575,'21'0'0,"-6"0"0,6 0 0,-10 0 0,11 0 0,-11 0 0,4 0 0,-5 0 0,-1 0 0,1 0 0,0 0 0,5 0 0,2 0 0,13 0 0,1 0 0,1 0 0,-3 0 0,-12 0 0,-1 4 0,-7-3 0,1 4 0,0-5 0,-1 0 0,1 0 0,0 0 0,5 5 0,-4-4 0,4 4 0,1-5 0,1 5 0,12-4 0,-4 4 0,12-5 0,-6 0 0,1 0 0,5 6 0,-13-5 0,0 5 0,-8-6 0,-7 0 0,1 0 0,0 0 0,-1 0 0,1 0 0,0 4 0,-1-3 0,1 4 0,-1-5 0,1 0 0,6 5 0,-5-4 0,4 4 0,-5-5 0,-1 0 0,1 0 0,0 0 0,5 0 0,2 5 0,5-4 0,1 4 0,15 2 0,-11-6 0,11 6 0,-15-2 0,-1-4 0,-5 4 0,-1-1 0,-7-3 0,1 4 0,0-5 0,-1 0 0,1 0 0,0 0 0,-1 0 0,1 0 0,5 5 0,-4-4 0,5 4 0,-1-5 0,2 5 0,0-4 0,-2 4 0,-5-5 0,0 5 0,-1-4 0,1 3 0,-1-4 0,1 0 0,0 4 0,-1-3 0,1 4 0,5-5 0,-3 4 0,9-3 0,-4 3 0,-1 0 0,0-2 0,-7 2 0,7 1 0,1-4 0,5 4 0,1 0 0,7-4 0,-6 4 0,6 0 0,-8-3 0,-5 3 0,-6-1 0,-2-3 0,-4 3 0,5-4 0,0 5 0,-1-4 0,7 3 0,-5 0 0,4-3 0,-5 4 0,-1-1 0,1-3 0,0 3 0,-1 1 0,1-4 0,5 8 0,-3-8 0,9 4 0,-4 0 0,-1-3 0,6 8 0,-11-9 0,4 8 0,-5-8 0,-1 4 0,-3-1 0,2-3 0,-2 3 0,3 0 0,1-2 0,0 6 0,-1-7 0,1 8 0,-1-8 0,1 7 0,0-7 0,5 9 0,9-3 0,9 8 0,-7-6 0,-2 4 0,-18-12 0,-2 3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6:48:24.226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5550 0 24575,'-16'0'0,"2"0"0,4 0 0,1 0 0,-1 4 0,0-3 0,-5 4 0,3-1 0,-3-3 0,5 3 0,0-4 0,0 0 0,1 0 0,-1 0 0,0 5 0,0-4 0,1 3 0,-7-4 0,5 0 0,-10 5 0,9-4 0,-3 4 0,5-5 0,0 0 0,0 0 0,1 0 0,-1 0 0,0 0 0,0 5 0,0-4 0,1 3 0,-1-4 0,0 0 0,0 0 0,-5 5 0,4-4 0,-5 4 0,6-5 0,-5 0 0,-2 5 0,0-4 0,-5 4 0,5-5 0,0 0 0,-4 6 0,10-5 0,-5 4 0,7-5 0,-1 0 0,0 0 0,0 0 0,0 0 0,1 0 0,-1 4 0,-6-3 0,-1 3 0,0-4 0,-4 5 0,-3-3 0,-1 3 0,-12-5 0,6 5 0,-1-3 0,2 4 0,13-2 0,-4-3 0,10 3 0,-5-4 0,6 4 0,0-2 0,1 2 0,-1-4 0,0 0 0,0 0 0,1 0 0,-1 4 0,0-3 0,0 3 0,0-4 0,1 5 0,-1-4 0,0 3 0,0 0 0,0-2 0,1 2 0,-1-4 0,0 0 0,0 4 0,1-3 0,-7 3 0,5 1 0,-10-4 0,9 3 0,-9 1 0,4-4 0,-6 9 0,1-8 0,-1 8 0,0-9 0,6 4 0,2-5 0,-1 5 0,5-4 0,-5 4 0,6-5 0,1 5 0,-1-4 0,0 3 0,-5 1 0,3-4 0,-9 4 0,10 0 0,-18-4 0,11 3 0,-12 1 0,13-4 0,1 4 0,6-1 0,1-2 0,-1 2 0,0-4 0,0 4 0,0-3 0,1 3 0,-1 1 0,0-4 0,0 3 0,1-4 0,3 4 0,-3-3 0,4 4 0,-5-5 0,0 4 0,-5-3 0,4 8 0,-5-8 0,6 3 0,1-4 0,3 4 0,-3-3 0,4 4 0,-5-5 0,0 0 0,1 4 0,-1-3 0,0 3 0,5 1 0,-4-4 0,3 3 0,-3-4 0,3 4 0,-2-3 0,2 4 0,-4-1 0,1-3 0,-1 3 0,0 1 0,0-4 0,0 7 0,1-7 0,-1 8 0,-6-3 0,5 0 0,-4-1 0,5-1 0,0-3 0,0 3 0,0 0 0,1-2 0,-1 6 0,0-7 0,0 3 0,5 1 0,-4-4 0,4 3 0,-5 0 0,0-3 0,0 8 0,-5-8 0,4 8 0,-11-3 0,5-1 0,0 5 0,-4-9 0,10 7 0,-11-2 0,11 0 0,-4 3 0,5-8 0,0 4 0,0-1 0,1-3 0,-1 3 0,0 1 0,0-4 0,0 3 0,5 0 0,-4-3 0,4 4 0,-5-1 0,0-3 0,1 3 0,-1 0 0,0-2 0,0 6 0,0-7 0,1 3 0,-1-4 0,4 5 0,-2-4 0,7 7 0,-8-7 0,3 4 0,-3-1 0,-1-3 0,0 8 0,0-8 0,-5 8 0,4-8 0,-5 9 0,6-9 0,0 7 0,1-7 0,-1 8 0,0-8 0,0 3 0,1-4 0,3 5 0,-3-4 0,4 7 0,-5-7 0,0 8 0,1-4 0,-1 1 0,0-2 0,5 0 0,-4-3 0,3 8 0,-3-8 0,-1 7 0,0-6 0,5 6 0,-4-7 0,4 3 0,-5 1 0,0-4 0,0 7 0,0-7 0,5 8 0,-4-8 0,4 3 0,-1 1 0,-2-4 0,2 3 0,1 0 0,-4-3 0,4 4 0,-5-1 0,0 1 0,0 5 0,-5 0 0,4-4 0,-11 4 0,5-4 0,0 5 0,-4 0 0,4-6 0,-6 5 0,1-3 0,-1 4 0,6-5 0,1 4 0,7-5 0,-1 0 0,4 4 0,-2-8 0,2 3 0,1 1 0,-4-4 0,4 7 0,-9-2 0,7 3 0,-6-3 0,7 2 0,-3-7 0,-1 8 0,0-4 0,0 1 0,5 2 0,-4-7 0,4 8 0,-5-4 0,0 5 0,0-5 0,0 9 0,-6-6 0,4 8 0,-9-5 0,-3 6 0,-8 2 0,6 0 0,-2-7 0,16-3 0,1-4 0,3 0 0,6 4 0,-6-8 0,7 8 0,-8-8 0,4 7 0,-1-2 0,-3 3 0,4-3 0,0 2 0,-4-7 0,3 8 0,1-4 0,-4 1 0,8 2 0,-7-7 0,6 8 0,-6-8 0,2 7 0,-9-1 0,4 2 0,-11 8 0,5-6 0,0 5 0,-4 0 0,10-5 0,-5 5 0,6-11 0,5 4 0,-4-4 0,4 0 0,-1 4 0,-2-4 0,2 5 0,-3-1 0,-1 1 0,-1 6 0,-5-5 0,4 11 0,-10-5 0,10 0 0,-9 4 0,10-10 0,-5 5 0,7-7 0,-1 1 0,4 0 0,-2-5 0,7 4 0,-8-4 0,3 5 0,-3-1 0,3 1 0,-8 0 0,7 0 0,-9 6 0,6-5 0,-1 5 0,1-7 0,0 1 0,1 0 0,-1-1 0,0 1 0,5 0 0,-4-1 0,4 1 0,-5 0 0,4-1 0,-2 1 0,2 0 0,-4-5 0,5 3 0,-4-2 0,4 3 0,-5 1 0,0 0 0,5-1 0,-4-3 0,8 2 0,-8-7 0,8 8 0,-3-4 0,0 1 0,3 2 0,-8-2 0,8 3 0,-8 1 0,4 0 0,-1-1 0,-3 7 0,2 0 0,-3 1 0,4-1 0,-3-7 0,3 1 0,1 5 0,-11 9 0,9-5 0,-6 4 0,4-8 0,2 2 0,-4 5 0,0-5 0,0 4 0,0-4 0,1 0 0,3-1 0,-1-7 0,2 1 0,1-1 0,1 1 0,-1 0 0,4-1 0,-8 1 0,8 0 0,-3-1 0,-1 7 0,-1-5 0,-4 4 0,4 1 0,-2-5 0,2 4 0,1 1 0,-4-5 0,8 10 0,-8-14 0,8 13 0,-7-18 0,6 18 0,-6-13 0,7 8 0,-8-5 0,4 0 0,-1-1 0,2 1 0,-1 0 0,0-5 0,0 4 0,-4-4 0,8 5 0,-4-1 0,1-3 0,3 2 0,-8-2 0,8 3 0,-8 1 0,8 0 0,-7-1 0,7 1 0,-4-1 0,0 7 0,4-5 0,-9 4 0,5-5 0,0 0 0,0-1 0,1-3 0,3 2 0,-4-2 0,1 3 0,3 1 0,-8 0 0,8-1 0,-3 1 0,4-1 0,-4 1 0,2 0 0,-2-1 0,0 1 0,3 0 0,-4-1 0,1 1 0,3 0 0,-9 5 0,9-4 0,-4 5 0,5-7 0,-4-3 0,3 2 0,-4-3 0,1 5 0,3 0 0,-3 12 0,-1-9 0,4 10 0,-8-14 0,8 1 0,-8 5 0,3 2 0,-1 0 0,2-1 0,5-7 0,-4 1 0,3 0 0,-4-1 0,1-3 0,3 2 0,-3-3 0,4 5 0,-5 0 0,4-1 0,-8 1 0,8 0 0,-7-1 0,7 1 0,-8 0 0,8 5 0,-8-4 0,4 5 0,-1-7 0,-3 1 0,8-1 0,-3 1 0,0-5 0,3 4 0,-8-4 0,8 5 0,-8-5 0,8 4 0,-8-8 0,8 8 0,-3-4 0,0 0 0,2 4 0,-2-4 0,0 1 0,3 2 0,-4-2 0,1-1 0,3 3 0,-8-2 0,8 3 0,-3 1 0,-1 0 0,0-1 0,-5 1 0,0 5 0,4-3 0,-4 9 0,4-10 0,0 10 0,-3-14 0,8 7 0,-7-9 0,7 5 0,-8 0 0,8-1 0,-4 1 0,1-5 0,3 4 0,-8-4 0,8 5 0,-8 0 0,8-1 0,-7 1 0,7 0 0,-9 5 0,9-4 0,-4 4 0,0-9 0,4 2 0,-3-2 0,0-1 0,3 4 0,-4-4 0,5 5 0,0-1 0,-4 1 0,3 5 0,-4 2 0,0 13 0,-2-6 0,0 0 0,-2-8 0,3-7 0,1 7 0,-5 8 0,8 0 0,-9 6 0,10-7 0,-4-1 0,1-5 0,3-2 0,-4-5 0,5 0 0,-4-1 0,3 1 0,-3 0 0,4-1 0,0 1 0,-5 0 0,4-1 0,-3 1 0,4 0 0,0 5 0,-5-4 0,4 4 0,-3-5 0,4 6 0,-4-5 0,3 4 0,-4 0 0,5 2 0,-4 0 0,3 4 0,-4-4 0,1 0 0,3 4 0,-3-4 0,-1 6 0,3-7 0,-8 6 0,9-11 0,-4 10 0,5-10 0,-5 4 0,4 1 0,-3-5 0,-1 10 0,4-10 0,-4 4 0,5 1 0,0-5 0,-5 0 0,4-2 0,-3 2 0,4 0 0,-5 4 0,4-5 0,-3 0 0,4-1 0,-4 1 0,3 5 0,-9 2 0,9 6 0,-4-1 0,0 1 0,3-6 0,-8 4 0,9-10 0,-4 10 0,0-4 0,3 0 0,-3-2 0,5-5 0,0-1 0,0 1 0,0 0 0,0-1 0,0 1 0,-4 0 0,3-1 0,-3 1 0,4 5 0,0-4 0,0 11 0,0-11 0,-5 10 0,3-10 0,-3 10 0,5-10 0,0 10 0,0-10 0,0 5 0,0-1 0,0-4 0,0 5 0,0-7 0,0 1 0,0 0 0,0-1 0,0 1 0,0 0 0,0-1 0,0 1 0,0 0 0,0-1 0,0 1 0,0 0 0,0-1 0,0 1 0,0 5 0,-4-4 0,3 5 0,-4-1 0,5 2 0,0 6 0,0-1 0,0-5 0,0-2 0,5 1 0,-3-5 0,3 4 0,-5-5 0,0 0 0,0-1 0,0 1 0,4-5 0,-3 4 0,3-4 0,-4 5 0,0-1 0,0 1 0,5 0 0,-4-1 0,3 1 0,-4 0 0,4-1 0,-3 1 0,4 0 0,-5-1 0,0 1 0,4 0 0,-3-1 0,3 1 0,1 0 0,-4-1 0,3 7 0,-4-5 0,5 10 0,-4-10 0,4 10 0,0-10 0,-4 5 0,3-1 0,-4-4 0,0 4 0,4-5 0,-3 0 0,4-1 0,-5 7 0,4-5 0,-3 4 0,8 1 0,-8-5 0,4 10 0,1-4 0,-5 0 0,9 4 0,-9-10 0,4 10 0,-1-10 0,2 10 0,0-10 0,-1 5 0,-5-7 0,4 1 0,-3 0 0,4-1 0,-5 1 0,4 0 0,-3-1 0,3 1 0,1 0 0,-4-1 0,3 7 0,0-5 0,-3 4 0,4-5 0,0 5 0,-4-4 0,4 5 0,-1-7 0,-3 7 0,9 1 0,-9-1 0,8 0 0,-8-1 0,4-4 0,-1 5 0,1-7 0,1 1 0,2 0 0,-7-1 0,3 1 0,1 0 0,-4 5 0,8 2 0,-8 0 0,9 4 0,-8-10 0,8 10 0,-9-10 0,8 5 0,-8-7 0,4 1 0,0 5 0,-4-4 0,4 5 0,-1-11 0,-3 4 0,4-4 0,-1 5 0,-3-1 0,8 1 0,-8 5 0,7-4 0,-7 11 0,8-11 0,-3 10 0,-1-10 0,0 4 0,0 1 0,-3-5 0,8 10 0,-5-10 0,1 10 0,3-10 0,-3 10 0,0-9 0,-1 3 0,-1-5 0,-3-1 0,8 1 0,-8 0 0,7-1 0,-7 1 0,8-1 0,-8 7 0,8-9 0,-8 7 0,7-9 0,-7 11 0,8-5 0,-4 4 0,6 1 0,-6 1 0,4-1 0,-8 0 0,8-7 0,-8 1 0,3 0 0,1-1 0,0 1 0,0 0 0,0-1 0,-5 1 0,4 0 0,1-1 0,6 7 0,-6 0 0,5 1 0,-4 4 0,4-9 0,-4 9 0,3-4 0,-4-1 0,2 0 0,1-7 0,-7 1 0,8 0 0,-8-1 0,3 1 0,0 0 0,-3-1 0,8 1 0,-8 0 0,8-1 0,-8 7 0,7-5 0,-2 10 0,4-10 0,-4 10 0,3-10 0,-3 10 0,4-10 0,-4 11 0,-2-11 0,1 4 0,-4-5 0,3-1 0,0 1 0,-3 0 0,4-1 0,-1 1 0,-3 0 0,7-1 0,-1 7 0,-2-5 0,4 4 0,-7 1 0,6-5 0,-2 10 0,0-10 0,4 10 0,-5-10 0,1 10 0,3-10 0,-8 5 0,8-7 0,-8 1 0,3 0 0,1 5 0,-4-4 0,9 5 0,-9-7 0,7 1 0,-7 5 0,8-4 0,-3 11 0,5-6 0,-5 7 0,4 0 0,-4-1 0,5-5 0,-5 4 0,2-10 0,-7 10 0,8-9 0,-8 3 0,3-5 0,1-1 0,-4 1 0,3 0 0,0-5 0,-3 4 0,4-4 0,-5 5 0,4-5 0,-3 3 0,3-2 0,1 9 0,-3-4 0,7 0 0,-8-2 0,3-4 0,-4 5 0,5-5 0,-4 4 0,3-4 0,0 5 0,-3 0 0,8-1 0,-8 1 0,7 0 0,-1 5 0,-2-4 0,4 4 0,-3-5 0,-1 0 0,-1-1 0,1-3 0,-4 2 0,7-2 0,-2 3 0,-1 1 0,4 0 0,-8-1 0,7 1 0,-7 0 0,8-5 0,-8 3 0,8-2 0,-8 3 0,7 1 0,-2 6 0,0-5 0,3 4 0,-3-1 0,-1-3 0,3-2 0,-6 0 0,6-4 0,-7 5 0,3 0 0,1-5 0,-4 9 0,7-7 0,-7 8 0,8-5 0,-4 0 0,5-1 0,0 7 0,0-5 0,-4 4 0,3-5 0,-4 0 0,1-1 0,2 1 0,-7-1 0,8-3 0,-8 2 0,8-2 0,-4 3 0,5 7 0,0-5 0,1 10 0,-1-10 0,0 5 0,-4-1 0,2-4 0,-2 4 0,3-5 0,2 5 0,-1-3 0,0 3 0,0 0 0,1 2 0,-1 0 0,2 4 0,-7-10 0,5 10 0,-4-9 0,5 9 0,-1-4 0,1-1 0,-5 0 0,3-7 0,-8 1 0,7-5 0,-7 4 0,4-4 0,-1 1 0,-3 2 0,8-2 0,-4 3 0,0 1 0,4 0 0,-4-1 0,5 1 0,-5 0 0,0-1 0,-1-3 0,-3 2 0,7-7 0,-6 8 0,2-4 0,0 1 0,-3 2 0,8-3 0,-8 5 0,7 0 0,-7-1 0,8 1 0,-4 0 0,1-1 0,2 1 0,-2 5 0,4-4 0,1 11 0,-1-11 0,8 17 0,-7-15 0,6 9 0,-7-12 0,-5 0 0,4-1 0,-8 1 0,7-5 0,-7 4 0,8-8 0,-8 8 0,7-4 0,-2 5 0,4 5 0,-4-4 0,3 5 0,-3-1 0,10-3 0,-4 9 0,0-9 0,3 9 0,-8-4 0,9 0 0,0 4 0,1-4 0,0 5 0,-1-5 0,-10-1 0,3-11 0,-8 4 0,7-8 0,-7 7 0,8-7 0,-3 14 0,4-9 0,6 11 0,-5-8 0,10 8 0,-9-1 0,9 2 0,-8 3 0,8-3 0,-9-1 0,9-1 0,-9-1 0,4-7 0,-10 6 0,2-8 0,-2-1 0,-1 4 0,9 2 0,-7 0 0,14 5 0,-4 0 0,6 1 0,-1 6 0,-5-6 0,-1 4 0,-6-10 0,1 4 0,-6-5 0,4-5 0,-8 4 0,7-4 0,-2 5 0,3-1 0,1 1 0,-5 0 0,4-5 0,-4 4 0,0-4 0,4 0 0,-8 4 0,8-8 0,-4 8 0,5-4 0,-1 5 0,-3-1 0,2-3 0,-7 2 0,8-7 0,-4 8 0,5-4 0,5 11 0,-4-5 0,5 4 0,-7-5 0,1-1 0,6 2 0,-5-1 0,0 0 0,-3-5 0,-7 4 0,8-8 0,-4 8 0,5-4 0,0 5 0,-1-1 0,1 1 0,0-5 0,-5 4 0,3-4 0,-2 0 0,-1 4 0,4-4 0,-4 1 0,5 2 0,-1-2 0,1 3 0,0 1 0,-1-5 0,1 4 0,0-4 0,-5 5 0,4 0 0,-8-1 0,7-3 0,-2 2 0,-1-2 0,4-1 0,-4 3 0,5-2 0,-1 3 0,-3 1 0,8 0 0,-7 6 0,9-4 0,-6 3 0,0-5 0,0-5 0,-5 4 0,4-8 0,-8 8 0,7-8 0,-7 7 0,8-2 0,-4-1 0,5 3 0,0-2 0,-1-1 0,1 4 0,-1-4 0,1 5 0,-5-1 0,10 2 0,-8-1 0,8 0 0,0 0 0,2 1 0,-4-1 0,1-3 0,-8-3 0,-1 0 0,3-3 0,-2 8 0,3-4 0,1 5 0,5 0 0,2 1 0,6 0 0,0 0 0,-1 6 0,-5-5 0,-2-1 0,-5-3 0,0-7 0,-5 8 0,4-8 0,-4 7 0,5-2 0,5 4 0,-4-4 0,5 3 0,-7-4 0,1 1 0,-5 2 0,4-7 0,-8 8 0,7-8 0,-2 3 0,3 1 0,1 0 0,5 0 0,-3 4 0,3-4 0,0 6 0,2-1 0,0-3 0,4 8 0,-10-13 0,5 8 0,-7-6 0,1-2 0,-5 6 0,4-7 0,-8 8 0,8-8 0,-4 3 0,5-4 0,-5 4 0,3-3 0,-2 8 0,3-8 0,1 8 0,6-3 0,-5-1 0,10 5 0,-4-8 0,-1 7 0,6-3 0,-11 4 0,10 1 0,-10-5 0,0 3 0,-2-8 0,-4 3 0,5 0 0,-1-2 0,1 6 0,0-7 0,-1 8 0,1-8 0,0 3 0,-1 0 0,1-3 0,-1 8 0,1-4 0,0 1 0,-1-2 0,-3 0 0,2-3 0,-2 4 0,3-1 0,1 1 0,0 1 0,5 3 0,2-8 0,5 9 0,8-3 0,2 5 0,-1 1 0,-1-6 0,-13 2 0,-2-8 0,-5 3 0,-5 0 0,4-2 0,2 7 0,0-8 0,5 8 0,-7-8 0,1 8 0,5-8 0,-4 8 0,10-8 0,-4 8 0,6-8 0,7 10 0,20 5 0,2 0 0,7 5 0,-3-7 0,-15-1 0,-1 0 0,-16-6 0,-8-2 0,-7-5 0,1 5 0,5-4 0,18 9 0,-7-8 0,7 4 0,-18-1 0,-5-4 0,0 3 0,-1-4 0,1 0 0,0 0 0,-1 0 0,1 0 0,0 0 0,-1 0 0,1 0 0,5 0 0,-4 4 0,11-3 0,-11 4 0,4-5 0,8 0 0,-11 0 0,17 5 0,-18-4 0,4 4 0,1-5 0,-5 0 0,4 0 0,-5 0 0,-1 0 0,-3 4 0,2-3 0,-2 4 0,3-5 0,1 0 0,0 0 0,-1 0 0,1 0 0,0 4 0,5-3 0,2 3 0,0-4 0,11 6 0,-15-5 0,15 5 0,-11-1 0,6-4 0,-6 4 0,-2-5 0,-5 0 0,-5 5 0,4-4 0,-4 3 0,5-4 0,5 0 0,-4 0 0,4 0 0,1 0 0,1 5 0,-1-4 0,0 4 0,-6-5 0,-1 0 0,1 0 0,-1 5 0,1-4 0,0 3 0,-1-4 0,1 0 0,0 0 0,-1 0 0,7 0 0,1 0 0,5 0 0,-5 0 0,4 5 0,-10-4 0,5 4 0,-7-5 0,1 0 0,0 0 0,-1 0 0,7 0 0,-5 0 0,4 0 0,-5 0 0,-1 0 0,7 0 0,-5 0 0,10 0 0,-10-4 0,10 3 0,-10-3 0,5 4 0,-7 0 0,1 0 0,0 0 0,-1 0 0,1 0 0,0 0 0,-1 0 0,1 0 0,0 0 0,-1 0 0,1 0 0,0 0 0,-1 0 0,7 0 0,-5 0 0,4 0 0,-5-5 0,-1 4 0,1-3 0,0 4 0,-1 0 0,1 0 0,0 0 0,-1 0 0,1 0 0,0 0 0,-1 0 0,1 0 0,0 0 0,-1 0 0,1 0 0,-1 0 0,1 0 0,0 0 0,-1 0 0,1 0 0,0 0 0,-1 0 0,1 0 0,0 0 0,-1 0 0,-3-5 0,2 4 0,-2-3 0,3 4 0,1 0 0,0-4 0,-1 3 0,7-4 0,-5 5 0,4-4 0,-5 3 0,-1-4 0,1 5 0,0 0 0,-1-4 0,1 3 0,0-3 0,5 4 0,-4 0 0,10 0 0,-10 0 0,0-5 0,-2 4 0,-4-3 0,5 4 0,0 0 0,-1 0 0,1 0 0,-5-5 0,4 4 0,-4-3 0,5 4 0,0 0 0,-1 0 0,1 0 0,-1 0 0,1-4 0,0 3 0,-1-4 0,1 5 0,0 0 0,5 0 0,-4 0 0,10 0 0,-10 0 0,5-4 0,-6 3 0,-1-4 0,1 5 0,-1 0 0,7 0 0,-5-4 0,4 3 0,-5-3 0,0 4 0,-1-5 0,1 4 0,0-3 0,-1 4 0,1 0 0,0 0 0,-1 0 0,1 0 0,-1 0 0,1-4 0,0 2 0,-1-2 0,1 4 0,0 0 0,-1 0 0,1-4 0,0 3 0,-1-4 0,1 5 0,0 0 0,-1-4 0,1 3 0,-1-3 0,1 4 0,0 0 0,-1 0 0,1 0 0,-5-5 0,4 4 0,-4-3 0,5 4 0,0 0 0,-1-5 0,1 4 0,0-3 0,-1 0 0,1 3 0,0-4 0,-1 5 0,1 0 0,-1 0 0,1-4 0,6 3 0,-5-4 0,4 5 0,-5 0 0,-1 0 0,1 0 0,0-4 0,-1 3 0,7-8 0,0 7 0,7-3 0,0 5 0,-1-5 0,-5 4 0,-1-4 0,-7 5 0,1 0 0,-1 0 0,1 0 0,0 0 0,5 0 0,-4-5 0,10 4 0,-4-8 0,6 8 0,-6-9 0,4 9 0,-10-8 0,4 8 0,-5-7 0,0 7 0,-1-4 0,1 1 0,0 3 0,5-9 0,-4 9 0,4-8 0,-5 8 0,0-4 0,-1 5 0,1 0 0,-5-4 0,4 3 0,-4-4 0,5 1 0,0 3 0,5-8 0,2 2 0,0 1 0,-2-4 0,-5 9 0,-5-7 0,4 6 0,-4-6 0,5 7 0,-1-8 0,1 8 0,0-8 0,5 3 0,2-5 0,0 1 0,4 3 0,-4-7 0,0 12 0,-2-13 0,-5 14 0,-5-8 0,4 8 0,-8-8 0,7 8 0,-2-7 0,3 7 0,7-9 0,-5 5 0,10-7 0,-10 2 0,4 0 0,1-1 0,-5 1 0,10-1 0,-4 0 0,0 1 0,-2-1 0,-5 1 0,-1 5 0,7-4 0,-9 3 0,13-5 0,-14 5 0,6-3 0,-4 7 0,-7-6 0,8 7 0,-4-4 0,1 1 0,2 3 0,-7-8 0,8 8 0,-4-8 0,5 8 0,-5-7 0,4 2 0,-4 1 0,5-4 0,-1 4 0,1-5 0,0 4 0,-5-2 0,4 7 0,-8-8 0,7 8 0,-7-8 0,8 8 0,-4-8 0,5 4 0,0-5 0,-1 0 0,1 1 0,-1-1 0,1 4 0,-5-2 0,4 2 0,-4-4 0,5 1 0,0-1 0,-1 0 0,1 5 0,0-4 0,-1 4 0,1-1 0,-5-3 0,4 8 0,-8-7 0,8 7 0,-4-8 0,0 3 0,4-3 0,-4 3 0,5-3 0,-1 4 0,1-5 0,0 0 0,-1 5 0,1-4 0,0 4 0,-1-5 0,1 5 0,-5-4 0,4 4 0,-4-1 0,1-3 0,2 4 0,-2 0 0,-1-4 0,9 3 0,-7-4 0,8-1 0,-5 1 0,0 1 0,-1-1 0,-3 0 0,2 5 0,-7-4 0,8 8 0,-8-8 0,8 8 0,-8-8 0,7 8 0,-7-7 0,8 7 0,-8-8 0,8 8 0,-8-8 0,7 4 0,-7-5 0,8 4 0,-4-2 0,1 2 0,2 1 0,-7-4 0,8 8 0,-8-8 0,7 8 0,-6-7 0,6 6 0,-7-6 0,8 7 0,-4-8 0,0 4 0,4-5 0,-4 4 0,5-2 0,-5 2 0,4-4 0,-4 5 0,5-4 0,0 4 0,-1-5 0,1 5 0,-5-4 0,4 3 0,-4-3 0,5-1 0,-1 0 0,1 0 0,0 1 0,-1-1 0,1 4 0,0-8 0,0 11 0,-4-11 0,3 8 0,-4-3 0,5-1 0,-5 0 0,4 5 0,-4 0 0,5 1 0,-5-1 0,4-1 0,-4-3 0,5 8 0,-5-7 0,4 2 0,-4-4 0,5 5 0,-5-4 0,4 4 0,-4-1 0,0-2 0,4 7 0,-4-8 0,5 3 0,-5-3 0,4 3 0,-4-2 0,1 2 0,2 1 0,-2-4 0,-1 4 0,4-1 0,-4-3 0,5 4 0,-1-5 0,-3 0 0,2 1 0,-3-1 0,5 4 0,-5-2 0,4 2 0,-4-3 0,5-1 0,0 4 0,-5-2 0,4 2 0,-4-4 0,5 1 0,-1-1 0,1 0 0,0 5 0,-5-4 0,4 8 0,-8-8 0,7 8 0,-7-8 0,8 4 0,-4-5 0,1 0 0,2 5 0,-3-4 0,5 4 0,-5-5 0,4 0 0,-4 5 0,1-4 0,2 4 0,-2-5 0,3 0 0,1 0 0,-5 0 0,4 1 0,-4-1 0,5 0 0,0 0 0,-5 1 0,3-1 0,-2 0 0,4 0 0,-1 0 0,1 1 0,-1-1 0,-3 0 0,2 0 0,-2 0 0,-1 1 0,4-1 0,-4 4 0,0-2 0,4 2 0,-8-3 0,8 3 0,-8-3 0,7 4 0,-2-5 0,-1 0 0,4 1 0,-4 3 0,0-2 0,0 2 0,-1 1 0,-3-4 0,7 8 0,-2-8 0,-1 4 0,4-5 0,-8 0 0,7 0 0,-7 1 0,8 3 0,-8-3 0,8 4 0,-8-5 0,7 0 0,-2 1 0,-1-1 0,4 0 0,-4 0 0,0 1 0,4-1 0,-4 0 0,1 0 0,2 5 0,-7-4 0,8 4 0,-8-5 0,8 0 0,-8 0 0,7 5 0,-7-4 0,8 4 0,-8-5 0,7 0 0,-6 0 0,6 5 0,-7-4 0,8 4 0,-8-5 0,7 0 0,-7 0 0,8 1 0,-4-1 0,1-6 0,2 5 0,-2-4 0,-1 5 0,4 0 0,-4 0 0,0 0 0,4 1 0,-8-1 0,8 0 0,-8 0 0,7 0 0,-7 1 0,8 3 0,-8-2 0,3 2 0,1-4 0,-4 1 0,3-1 0,0 4 0,-3-2 0,8 7 0,-8-8 0,3 3 0,0-3 0,-2-1 0,2 0 0,0 0 0,2-5 0,0 4 0,3-5 0,-8 6 0,3 0 0,1 5 0,-4-4 0,8-2 0,-8 0 0,9-5 0,-9 7 0,7-1 0,-2 0 0,-1 0 0,4 0 0,-8 1 0,7-1 0,-7 0 0,8 0 0,-8 0 0,8 1 0,-8-1 0,7 0 0,-7 0 0,9-5 0,-5 4 0,1-11 0,3 15 0,-8-7 0,8 3 0,-8 0 0,9-5 0,-5 6 0,0 0 0,4 1 0,-8-1 0,8 0 0,-8 0 0,13-5 0,-11 4 0,7-5 0,-6 6 0,2-5 0,4 3 0,0-3 0,-4 5 0,-2 0 0,0 5 0,-3-4 0,3 4 0,1-1 0,-4-2 0,7 7 0,-7-8 0,4 3 0,-1 1 0,-3-4 0,8 4 0,-8-5 0,7 0 0,-2 1 0,-1-1 0,4 4 0,-8-2 0,7 2 0,-7-4 0,8 5 0,-8-4 0,3 4 0,1-1 0,-4-2 0,7 7 0,-7-8 0,8 8 0,-8-8 0,8 4 0,-4-5 0,5 0 0,-5 0 0,9 0 0,-11 0 0,11-1 0,-9 2 0,5-1 0,-5 0 0,4 0 0,-4 0 0,1 1 0,2 3 0,-7-3 0,4 4 0,-1 0 0,-3-4 0,8 8 0,-8-8 0,3 4 0,0-1 0,-3-2 0,8 6 0,-8-6 0,8 2 0,-8-3 0,7 3 0,-7-3 0,8 4 0,-8-5 0,7 0 0,-6 1 0,6 3 0,-7-3 0,3 4 0,1 0 0,-4-4 0,7 8 0,-7-8 0,4 4 0,-1-1 0,-3-2 0,3 2 0,1 1 0,-4-4 0,7 4 0,-7-5 0,8 4 0,-8-8 0,8 1 0,-3-4 0,0-4 0,3 10 0,-8-5 0,3 6 0,0 5 0,-3-4 0,4 4 0,-1-5 0,-3 0 0,3 1 0,1 3 0,-4-3 0,3 4 0,0 0 0,-3-4 0,4 3 0,-1-3 0,-3-1 0,3 0 0,0 0 0,-2 0 0,6 1 0,-7-1 0,3 0 0,1 5 0,-4-4 0,3 4 0,0-1 0,-3-3 0,4 4 0,-1 0 0,-3-4 0,8 3 0,-8-9 0,7 4 0,-7-5 0,8 11 0,-8-4 0,3 4 0,1-1 0,-4-3 0,7 8 0,-7-7 0,4 2 0,-1 1 0,-3-4 0,3 4 0,-4-5 0,5 0 0,-4 0 0,7 5 0,-7-10 0,8 8 0,-8-8 0,8-1 0,-2-1 0,4-5 0,-5 5 0,3 1 0,-8 1 0,8 3 0,-3-9 0,0 10 0,3-5 0,-8 7 0,8-1 0,-8 0 0,3 0 0,0 5 0,-3-4 0,4 4 0,-5-5 0,4 4 0,-3-2 0,3 2 0,1-3 0,-4-1 0,3 0 0,0 4 0,-3-2 0,4 2 0,-1-3 0,-3-1 0,3 0 0,-4 0 0,5 5 0,-4-10 0,7 8 0,-7-8 0,8 5 0,-8-5 0,7 3 0,-6-3 0,7-1 0,-8 5 0,8-4 0,-8-1 0,4 5 0,-1-5 0,-3 6 0,3 1 0,-4-1 0,5 0 0,-4 0 0,3 1 0,-4-1 0,0 0 0,4 5 0,-3-10 0,9 2 0,-9-4 0,4-4 0,0 4 0,-4 0 0,4 2 0,0-1 0,-3 5 0,7-5 0,-8 1 0,3 4 0,-4-5 0,0 6 0,5 0 0,-4-5 0,3 4 0,0-5 0,-3 1 0,4 3 0,-5-3 0,5-1 0,-4 5 0,4-4 0,-1 5 0,-3 0 0,3 0 0,-4 0 0,0 1 0,0-1 0,5 0 0,-4 0 0,3-5 0,0 4 0,-3-5 0,4 0 0,-5 5 0,4-4 0,-3-1 0,3 5 0,-4-10 0,0 9 0,0-3 0,5-1 0,-3 5 0,3-4 0,-5 5 0,0 0 0,5-6 0,-4 5 0,4-4 0,-5-1 0,0-1 0,0 0 0,4 2 0,-3-1 0,4 5 0,-1-5 0,-3 1 0,3 4 0,-4-5 0,0 6 0,0 0 0,5 1 0,-4-1 0,3 0 0,-4 0 0,0 1 0,0-1 0,4 0 0,-3 0 0,4 0 0,-5 1 0,0-1 0,0 0 0,0 0 0,0 0 0,4 5 0,-3-4 0,3 4 0,-4-5 0,0 0 0,0 1 0,0-1 0,5 0 0,-4 0 0,3 0 0,-4 1 0,4 3 0,-3-3 0,4 4 0,-5-5 0,4 5 0,-3-4 0,3 4 0,-4-5 0,0 4 0,0 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06:53:50.539"/>
    </inkml:context>
    <inkml:brush xml:id="br0">
      <inkml:brushProperty name="width" value="0.17639" units="cm"/>
      <inkml:brushProperty name="height" value="0.17639" units="cm"/>
    </inkml:brush>
  </inkml:definitions>
  <inkml:trace contextRef="#ctx0" brushRef="#br0">309 174 24575,'-10'15'0,"-1"5"0,-4-8 0,2 9 0,-8-8 0,8 8 0,-3-13 0,6 6 0,4-9 0,-2 5 0,2-5 0,1 4 0,-4-8 0,8 8 0,-3-4 0,-1 0 0,4 4 0,-8-4 0,8 5 0,-7-5 0,7 4 0,-8-4 0,3 5 0,1 0 0,1-1 0,-1 7 0,3-5 0,-7 4 0,8-5 0,-8-1 0,8 1 0,-8 0 0,8-1 0,-3 1 0,-1 0 0,4-1 0,-3 1 0,4 0 0,-4-1 0,3 1 0,-4-1 0,5 1 0,0 0 0,-4-1 0,3 1 0,-4 0 0,5-1 0,0 1 0,0 0 0,0-1 0,-4 1 0,3 0 0,-3-1 0,4 7 0,0-5 0,0 4 0,0-5 0,0-1 0,-5 7 0,3-5 0,-3 4 0,5-5 0,0 0 0,0-1 0,0 1 0,0 0 0,0-1 0,0 1 0,0-1 0,0 1 0,0 0 0,-4-1 0,3 1 0,-4 0 0,5-1 0,0 1 0,0 0 0,0 5 0,0-4 0,-4 5 0,3-7 0,-3 1 0,4-1 0,0 1 0,0 0 0,0-1 0,0 1 0,0 0 0,0-1 0,0 1 0,0 0 0,0-1 0,0 1 0,0 0 0,0-1 0,0 1 0,0 0 0,0-1 0,0 1 0,0-1 0,0 1 0,0 0 0,0-1 0,0 1 0,0 0 0,0-1 0,0 1 0,0 5 0,0-4 0,0 5 0,0-6 0,0-1 0,0 1 0,0-1 0,0 1 0,0 0 0,0-1 0,0 1 0,4 0 0,-3-1 0,3 1 0,-4 0 0,0-1 0,0 1 0,0 0 0,0-1 0,0 1 0,0 0 0,5-1 0,-4 1 0,3-1 0,-4 1 0,0 0 0,0-1 0,0 1 0,0 0 0,4-1 0,-3 1 0,4 5 0,-5-4 0,0 5 0,0-6 0,0-1 0,0 1 0,4-1 0,-3 1 0,3 0 0,-4-1 0,0 1 0,0 0 0,0 5 0,5-4 0,-4 5 0,3-7 0,-4 1 0,0 0 0,0-1 0,4-3 0,-3 2 0,4-3 0,-5 5 0,0 0 0,4-5 0,-3 4 0,3-4 0,-4 5 0,0 5 0,0-4 0,0 5 0,0-7 0,4 1 0,-2 0 0,2-1 0,-4 1 0,0-1 0,0 1 0,0 6 0,0-5 0,0 10 0,0-10 0,5 10 0,-4-10 0,4 4 0,-5-5 0,0 0 0,0-1 0,0 1 0,0 0 0,0-1 0,0 1 0,0 0 0,4-5 0,-3 4 0,4-4 0,-5 5 0,0-1 0,0 1 0,0 0 0,0-1 0,4-3 0,-3 2 0,3-3 0,-4 5 0,0 0 0,0-1 0,0 1 0,5 0 0,-4-1 0,3 1 0,-4 0 0,4-1 0,-3 1 0,4 0 0,-1-1 0,-3 1 0,3 0 0,-4-1 0,5 1 0,-4-1 0,3 1 0,-4 0 0,0-1 0,0 1 0,0 0 0,4-1 0,-3 1 0,4 0 0,-1-5 0,-3 4 0,3-4 0,1 0 0,-4 4 0,3-4 0,0 1 0,2-2 0,-1 0 0,4 2 0,-8 3 0,7-3 0,-7 2 0,8-7 0,-4 3 0,5-4 0,-1 0 0,1 0 0,0 0 0,-1 0 0,1 0 0,0 0 0,-1 0 0,1 0 0,0 0 0,-1 0 0,1 0 0,0 0 0,-1 0 0,1 0 0,5 0 0,2 0 0,0 0 0,4 0 0,-4 0 0,6 0 0,-1 0 0,1 0 0,-1 0 0,-5 0 0,-1 0 0,-7 0 0,1 0 0,0 0 0,-1-4 0,1 3 0,-1-3 0,1 4 0,0 0 0,-1 0 0,1 0 0,5 0 0,-3 0 0,3 0 0,-5 0 0,-1 0 0,1 0 0,0 0 0,-1 0 0,1 0 0,-1 0 0,1 0 0,0 0 0,-1 0 0,1 0 0,0 0 0,-1 0 0,7 0 0,-5 0 0,4 0 0,-5 4 0,0-3 0,-1 3 0,1-4 0,-1 0 0,1 0 0,0 0 0,-1 0 0,1 0 0,-5 5 0,4-4 0,-4 3 0,5-4 0,0 0 0,5 0 0,2 0 0,6 0 0,-7 0 0,6 0 0,-11 4 0,4-3 0,-5 4 0,-1-5 0,7 0 0,1 0 0,5 0 0,1 0 0,6 0 0,-10 0 0,9 0 0,-16 0 0,3 0 0,-5 0 0,-1 0 0,1 0 0,0 0 0,-1 0 0,7 0 0,0 0 0,7 0 0,0 0 0,-1 0 0,1 0 0,-6 0 0,-2 0 0,-5 0 0,-1 0 0,1 0 0,5 0 0,-4 0 0,11 0 0,-11 0 0,4 0 0,-5 0 0,-1 0 0,-3-5 0,2 4 0,-2-3 0,9 4 0,-4 0 0,5 0 0,-1-5 0,-4 3 0,5-3 0,-1 5 0,2 0 0,0 0 0,-2 0 0,-5 0 0,-1 0 0,1 0 0,0 0 0,5 0 0,-4 0 0,4-4 0,-5 3 0,0-3 0,-1 4 0,1 0 0,0 0 0,5 0 0,2-5 0,6 3 0,-7-3 0,6 5 0,-11 0 0,4 0 0,-5 0 0,-1-4 0,1 3 0,0-4 0,-1 5 0,1 0 0,5 0 0,2 0 0,6 0 0,7 0 0,-6 0 0,13 0 0,-6 0 0,8 0 0,-7 0 0,-3 0 0,-12 0 0,-1 0 0,-7 0 0,1 0 0,0 0 0,5 0 0,9 0 0,0 0 0,6 0 0,-7 0 0,25 0 0,-19 0 0,20 5 0,-27-3 0,8 3 0,-11-5 0,9 0 0,-17 0 0,4 0 0,1 0 0,1 0 0,0 0 0,4 0 0,-10 0 0,10 0 0,-4 0 0,13 0 0,-6 0 0,13 0 0,3 0 0,1 0 0,-7 0 0,2 0 0,-23 0 0,22 0 0,-22 0 0,10 0 0,-14 0 0,1 0 0,-1 0 0,1 0 0,0 0 0,-1 0 0,1 0 0,0 0 0,-1 0 0,1 0 0,0 0 0,-1 0 0,1 0 0,5 0 0,2 0 0,0 0 0,4 0 0,-10 0 0,5 0 0,-1 0 0,2 0 0,0 0 0,4 0 0,-10 0 0,10 0 0,-4 0 0,0 0 0,4 0 0,-4 0 0,0 0 0,-2 0 0,-5 0 0,5 0 0,-4 0 0,5 0 0,-7 0 0,1 0 0,0 0 0,-1 0 0,14 0 0,-5 0 0,19 0 0,-18 0 0,4 0 0,-8 0 0,2 0 0,0 0 0,4 0 0,-10 0 0,10 0 0,-10 0 0,5 0 0,-7 0 0,1 0 0,0 0 0,-1 0 0,7 0 0,0 0 0,7 0 0,0 0 0,-1-5 0,-5 3 0,4-3 0,-4 5 0,6 0 0,-1 0 0,1 0 0,-1-5 0,1 4 0,7-4 0,-12 5 0,11 0 0,-12 0 0,5 0 0,-5 0 0,4-5 0,-10 3 0,5-3 0,-7 5 0,1 0 0,0 0 0,12-5 0,-3 3 0,18-4 0,-13 6 0,13 0 0,-5 0 0,-1 0 0,6 0 0,-12 0 0,4 0 0,-12 0 0,-1 0 0,-7 0 0,1 0 0,-5-4 0,4 3 0,2-3 0,0-1 0,10 4 0,-10-3 0,10 4 0,-4 0 0,0 0 0,-2 0 0,-5 0 0,0 0 0,-1 0 0,7 0 0,1-5 0,0 3 0,4-3 0,-10 5 0,4 0 0,-5 0 0,-1 0 0,1 0 0,0 0 0,-1 0 0,1-4 0,5 3 0,2-3 0,6 4 0,-1 0 0,1 0 0,0 0 0,6 0 0,-4 0 0,12 0 0,-19 0 0,11 0 0,-12 0 0,-1 0 0,0 0 0,-7 0 0,1 0 0,0 0 0,-1 0 0,1 0 0,0 0 0,5 0 0,2 0 0,6 0 0,-7 0 0,6 0 0,-11 0 0,10 0 0,-10 0 0,4-5 0,-5 4 0,0-3 0,-1 4 0,22 0 0,-3 0 0,20 0 0,-10 0 0,-6 0 0,5 0 0,3 0 0,1 0 0,-1 0 0,-16-5 0,-9 4 0,-5-3 0,0 4 0,-1 0 0,7 0 0,8 0 0,0 0 0,13-6 0,-13 5 0,22-5 0,-20 6 0,20 0 0,-22 0 0,6 0 0,-13 0 0,-2 0 0,-5 0 0,0 0 0,5 0 0,2 0 0,6 0 0,6 0 0,-4 0 0,20 0 0,-3 0 0,16 0 0,-8 0 0,-10 0 0,6 0 0,-20 0 0,12 0 0,-15 0 0,-6 0 0,-2 0 0,-5 0 0,5 0 0,-4 0 0,11 0 0,-6 0 0,7 0 0,7 0 0,-6 0 0,13 0 0,-5 0 0,6 0 0,-6 0 0,-2 0 0,-13 0 0,-2 0 0,-5 0 0,-1 0 0,1 0 0,5 0 0,9 0 0,8 0 0,7 0 0,-1 0 0,-12 0 0,18 0 0,-29 0 0,16 0 0,-21 0 0,0-4 0,-1 3 0,14-4 0,-5 5 0,12 0 0,-13 0 0,-2-4 0,-5 3 0,0-3 0,-1 4 0,1 0 0,0 0 0,-1 0 0,7 0 0,1 0 0,12 0 0,-4 0 0,12 0 0,-6 0 0,17 0 0,-15 0 0,13 0 0,-15 0 0,1 0 0,-2 0 0,-8 0 0,1-6 0,-6 5 0,11-4 0,-15 5 0,9 0 0,-12 0 0,0 0 0,-1 0 0,1 0 0,0 0 0,-1 0 0,7 0 0,1 0 0,5 0 0,1 0 0,7 0 0,-6 0 0,0 0 0,-3 0 0,-10 0 0,10 0 0,-10 0 0,5 0 0,-7 0 0,7 0 0,-5 0 0,10 0 0,-4 0 0,13 0 0,1 0 0,1 0 0,-2 0 0,-8 0 0,8 0 0,-6 0 0,13 0 0,-12-5 0,4 4 0,-6-4 0,0 5 0,-1 0 0,-5 0 0,4 0 0,-10 0 0,11 0 0,-6 0 0,1 0 0,4 0 0,-4 0 0,6 0 0,-1 0 0,1 0 0,15 0 0,-11 0 0,11 0 0,-15 0 0,-1 0 0,-5 0 0,4 0 0,-4 0 0,0 0 0,4 0 0,-4 0 0,0 0 0,11 0 0,-9 0 0,11 0 0,-8 0 0,-5 0 0,-1 0 0,-7 0 0,1 0 0,-1 0 0,1 0 0,0 0 0,-1 0 0,1 0 0,0 0 0,-1 0 0,1 0 0,5 0 0,-4 0 0,18 0 0,-11-5 0,19 3 0,-5-3 0,-1 5 0,-1 0 0,-13 0 0,-2 0 0,-5 0 0,0 0 0,-1 0 0,7-5 0,-5 4 0,10-4 0,3 5 0,0 0 0,6 0 0,-7 0 0,-6 0 0,-2 0 0,-5 0 0,-1 0 0,1 0 0,0 0 0,-1 0 0,1 0 0,0 0 0,-5-5 0,4 4 0,2-3 0,6 4 0,5 0 0,-5 0 0,-2-4 0,1 3 0,1-4 0,-1 5 0,0 0 0,-7 0 0,7 0 0,1 0 0,12 0 0,3 0 0,0 0 0,-3 0 0,1 0 0,-5 0 0,4 0 0,-6 0 0,-6 0 0,-2 0 0,-5 0 0,-1 0 0,7 0 0,1 0 0,0 0 0,4 0 0,-4 0 0,-1 0 0,0 0 0,-1 0 0,-4 0 0,10 0 0,-9 0 0,3 0 0,-5 0 0,-1 0 0,1 0 0,-1 0 0,1 0 0,6 0 0,0 0 0,7 0 0,7 0 0,-6 0 0,13 0 0,-13 0 0,6 0 0,-7 0 0,-1 0 0,1 0 0,0 0 0,-7 0 0,0 0 0,-6 0 0,5 0 0,-4 0 0,10 0 0,-4 0 0,6 0 0,-1 0 0,1 0 0,-6 0 0,4 0 0,-10 0 0,4 0 0,-5-4 0,0 3 0,-1-4 0,1 5 0,0 0 0,5 0 0,-4 0 0,10 0 0,-10 0 0,10 0 0,-4 0 0,6 0 0,-6-4 0,4 3 0,-10-3 0,4 4 0,1 0 0,-5 0 0,10 0 0,-10 0 0,5 0 0,-7 0 0,1 0 0,-1 0 0,1 0 0,6 0 0,0 0 0,7 0 0,0 0 0,-1 0 0,16 0 0,-17 0 0,16 0 0,-26 0 0,5 0 0,-7 0 0,1 0 0,0 0 0,-1 0 0,1 0 0,0 0 0,-1 0 0,7 0 0,0 0 0,1 0 0,4 0 0,3 0 0,1 0 0,5 0 0,-8 0 0,8 0 0,10 0 0,-6 0 0,-2 0 0,-10 0 0,-11 0 0,4 0 0,-5 4 0,-1-3 0,1 3 0,5-4 0,2 0 0,6 0 0,-1 5 0,8-3 0,-5 3 0,4-5 0,-6 0 0,7 0 0,-12 0 0,5 0 0,-8 0 0,-4 0 0,5 0 0,-7 0 0,1 0 0,0 0 0,5 5 0,-4-4 0,10 4 0,-4-5 0,6 0 0,-1 0 0,8 0 0,-5 0 0,12 0 0,-19 0 0,5 0 0,-14 0 0,1 0 0,0 0 0,-1 0 0,1 0 0,0 0 0,-5-4 0,4 2 0,-4-2 0,5 4 0,-1 0 0,1 0 0,-1 0 0,1 0 0,0 0 0,-1 0 0,1 0 0,0 0 0,5-5 0,2 4 0,6-4 0,-1 5 0,1 0 0,-1 0 0,1 0 0,7 0 0,1 0 0,1-5 0,5 3 0,-6-3 0,1 5 0,-2 0 0,-8 0 0,1 0 0,-6 0 0,-2 0 0,-5 0 0,-1 0 0,1-4 0,0 3 0,-1-4 0,1 5 0,0 0 0,-1 0 0,7 0 0,0 0 0,23 0 0,-5 0 0,21 0 0,-21 0 0,12 0 0,-6 0 0,9 0 0,-7 0 0,-3 5 0,-22-3 0,-2 3 0,0-5 0,-3 0 0,3 0 0,-5 0 0,-1 0 0,7 0 0,0 0 0,7 0 0,0 0 0,6 0 0,-4 0 0,5 0 0,-14 0 0,6 0 0,-11 0 0,10 0 0,-10 0 0,4 0 0,-5 0 0,0 0 0,-1 0 0,1 0 0,0 0 0,-1 0 0,1 0 0,0 0 0,-1 0 0,1 0 0,-1 0 0,1 0 0,0 0 0,-1 0 0,1 0 0,5 0 0,-3 0 0,9 0 0,-10 0 0,10 0 0,-10 0 0,4 0 0,-5 0 0,0 0 0,-1 0 0,1 0 0,0 0 0,-1 0 0,1 0 0,0 0 0,-1 0 0,1 0 0,0-5 0,5 4 0,-4-3 0,10 4 0,-4 0 0,6 0 0,-7 0 0,6 0 0,-6 0 0,7 0 0,0 0 0,6 0 0,-4 0 0,-1 0 0,-9 0 0,1 0 0,-5 0 0,4 0 0,-5 0 0,-1 0 0,1 0 0,5 0 0,-3 0 0,3-4 0,-5 3 0,-1-4 0,1 5 0,5 0 0,2 0 0,0-4 0,-2 3 0,-5-4 0,0 5 0,-1 0 0,1 0 0,0 0 0,-1 0 0,7 0 0,8-5 0,7 3 0,1-4 0,-2 6 0,-14 0 0,0 0 0,-11-4 0,4 3 0,-4-3 0,5-1 0,-1 4 0,1-3 0,0 4 0,-1-4 0,1-2 0,0 1 0,-1 0 0,1 5 0,0-4 0,-1 3 0,1-3 0,-1-1 0,1 4 0,6-8 0,-5 3 0,4 0 0,-5 2 0,-5-1 0,4 4 0,-4-3 0,5 4 0,-5-5 0,4 4 0,-4-3 0,0 0 0,4 3 0,-4-4 0,5 1 0,-1 3 0,1-8 0,6 8 0,-5-8 0,10 8 0,-10-8 0,4 8 0,1-3 0,-5 0 0,4 3 0,1-9 0,-5 5 0,4-2 0,-5 3 0,-1 4 0,1-4 0,0 3 0,-1-4 0,-3 1 0,2 3 0,-2-4 0,3 5 0,1-4 0,5 3 0,-4-3 0,11-1 0,-6 3 0,7-8 0,-6 9 0,-2-4 0,-5 0 0,0 4 0,-1-3 0,7-1 0,8-2 0,-6 0 0,11-3 0,-18 8 0,4-3 0,-5 1 0,-1 3 0,1-4 0,0 1 0,-1 3 0,7-3 0,1-1 0,-1 3 0,6-3 0,-11 5 0,4 0 0,-5 0 0,-1-4 0,1 3 0,0-4 0,-1 5 0,7 0 0,0-5 0,1 0 0,4-1 0,-4 1 0,6 0 0,-6-1 0,-2 0 0,-5 2 0,-1 4 0,7 0 0,-5-4 0,4 3 0,-5-4 0,5 5 0,2-5 0,0 4 0,-2-4 0,1 5 0,-5 0 0,4-5 0,-5 4 0,0-3 0,-1 4 0,1 0 0,0 0 0,5-5 0,-4 4 0,10-4 0,-10 0 0,11 4 0,-11-3 0,10-1 0,-4 3 0,5-3 0,-5 5 0,4-5 0,-4 4 0,6-4 0,-1 0 0,1 3 0,-1-8 0,-5 9 0,4-4 0,-9 5 0,3-4 0,-5 3 0,-1-4 0,1 5 0,0-4 0,5 3 0,9-9 0,0 8 0,13-9 0,-12 9 0,4-9 0,-6 10 0,-6-8 0,-2 8 0,1-9 0,-5 9 0,10-4 0,-4 5 0,5-5 0,-5 3 0,4-8 0,-10 9 0,5-4 0,-7 1 0,1 3 0,0-4 0,-1 5 0,1-4 0,0 3 0,-1-4 0,-3 1 0,2 3 0,-2-3 0,9 4 0,-8-5 0,13 4 0,-18-8 0,13 8 0,-10-3 0,5 4 0,-1 0 0,-3-4 0,8 3 0,-7-4 0,8 5 0,-9-4 0,2 3 0,-2-4 0,3 1 0,1 3 0,0-3 0,-1 4 0,1-5 0,0 4 0,-1-3 0,1 0 0,-1 2 0,7-2 0,-5 0 0,4 3 0,-5-4 0,0 5 0,-1-4 0,7 3 0,-5-3 0,4-1 0,-5 4 0,-1-3 0,1-1 0,0 4 0,-1-3 0,1 4 0,0-4 0,-1 3 0,1-8 0,0 8 0,-1-4 0,1 5 0,0 0 0,-1 0 0,-3-4 0,2 3 0,-2-3 0,-1-1 0,3 4 0,-2-3 0,3 4 0,1-5 0,0 4 0,-1-7 0,1 7 0,0-8 0,-1 8 0,1-4 0,-5 1 0,4 3 0,-4-3 0,5-1 0,0 4 0,-5-7 0,3 6 0,-2-2 0,-1 0 0,4 3 0,-4-4 0,0 1 0,4 3 0,-4-3 0,1-1 0,2 4 0,-7-8 0,8 8 0,-8-7 0,8 7 0,-8-8 0,3 3 0,-4-3 0,0-1 0,0 0 0,0 0 0,0 1 0,0-1 0,0 0 0,0 0 0,0 0 0,0 1 0,0-1 0,0 0 0,0 0 0,0 0 0,0 1 0,0-1 0,0 0 0,-4 5 0,3-4 0,-4 4 0,5-5 0,0 0 0,0 0 0,0 0 0,0 1 0,0-1 0,0 0 0,0 0 0,-4 5 0,3-4 0,-4 4 0,5-5 0,0 0 0,0 0 0,-4 5 0,3-4 0,-3 4 0,4-5 0,0 0 0,0 0 0,0 1 0,0-1 0,0 0 0,-5 5 0,4-4 0,-3 4 0,4-5 0,0 0 0,0 0 0,0 0 0,0 1 0,-4 3 0,2-3 0,-2 4 0,4-5 0,0 0 0,0 1 0,0-1 0,0 0 0,0 0 0,0 1 0,0-1 0,0 0 0,0 0 0,-4 5 0,3-4 0,-8 8 0,4-3 0,-5-1 0,-13 4 0,10-8 0,-10 8 0,14-7 0,-1 7 0,0-4 0,0 5 0,5-4 0,-4 3 0,4-4 0,-5 5 0,4-4 0,-2 3 0,2-3 0,-4-1 0,1 4 0,-1-3 0,0 4 0,0 0 0,5-4 0,-4 2 0,4-2 0,-5 4 0,0 0 0,5-4 0,-4 3 0,4-4 0,-5 5 0,4-4 0,-2 3 0,2-3 0,1-1 0,-4 4 0,4-3 0,-5 4 0,0 0 0,0 0 0,5-5 0,-4 4 0,4-3 0,-5 4 0,0-4 0,0 3 0,1-4 0,3 1 0,-2 3 0,2-4 0,-4 1 0,1 3 0,-1-8 0,0 8 0,0-3 0,0 4 0,1-5 0,-1 4 0,0-3 0,0 0 0,0 3 0,1-4 0,3 1 0,-2 3 0,2-4 0,-4 5 0,1-4 0,-1 3 0,0-3 0,0 4 0,5-5 0,-4 4 0,4-3 0,-1 0 0,-3 2 0,4-2 0,-5 4 0,0-4 0,1 3 0,-1-8 0,0 8 0,0-3 0,5-1 0,-10 4 0,9-8 0,-10 8 0,6-3 0,0 0 0,1 3 0,-1-4 0,0 5 0,5-4 0,-4 3 0,4-4 0,-5 5 0,0 0 0,0 0 0,0-4 0,1 3 0,-1-3 0,0 4 0,0 0 0,0 0 0,1-5 0,-1 4 0,0-3 0,0 4 0,1 0 0,-1 0 0,0 0 0,-6-5 0,5 4 0,-4-5 0,5 6 0,4-4 0,-2 3 0,2-3 0,-3 4 0,-1 0 0,0 0 0,0 0 0,0 0 0,1 0 0,-1 0 0,0 0 0,0 0 0,1 0 0,-1 0 0,0 0 0,0 0 0,0 0 0,1 0 0,3-5 0,-3 4 0,4-3 0,-11 4 0,5-4 0,-4 2 0,5-2 0,0 4 0,-5-5 0,3 4 0,-3-4 0,5 5 0,5-5 0,-4 4 0,3-3 0,-3 4 0,-1 0 0,0 0 0,0-4 0,1 2 0,-1-2 0,0 4 0,0 0 0,-5-5 0,3 4 0,-9-9 0,4 8 0,0-3 0,2 5 0,5-4 0,0 3 0,0-4 0,1 5 0,-1 0 0,0 0 0,-6-5 0,5 4 0,-4-4 0,5 5 0,0 0 0,5-4 0,-4 3 0,4-4 0,-5 5 0,0 0 0,0 0 0,0-4 0,-5 3 0,4-4 0,-5 5 0,6 0 0,0 0 0,1 0 0,-1-4 0,0 3 0,0-3 0,1 4 0,-7-5 0,5 3 0,-5-3 0,6 5 0,1 0 0,-1 0 0,0 0 0,0 0 0,1 0 0,-1-4 0,0 3 0,0-4 0,0 5 0,1 0 0,-1 0 0,0-4 0,0 3 0,1-3 0,-1 4 0,-6 0 0,5 0 0,-10 0 0,9-5 0,-3 4 0,5-3 0,-5 4 0,3-5 0,-3 4 0,-1-3 0,-1 4 0,0-4 0,-4 3 0,4-9 0,0 9 0,-4-4 0,4 0 0,0 3 0,-5-3 0,6 0 0,-1 4 0,1-4 0,6 1 0,0 3 0,1-4 0,-1 5 0,0 0 0,0 0 0,5-4 0,-4 3 0,4-4 0,-5 5 0,0 0 0,0 0 0,1 0 0,-1 0 0,0-4 0,0 3 0,0-3 0,1 4 0,-1-5 0,0 4 0,0-3 0,1 4 0,-1 0 0,0-5 0,0 4 0,0-3 0,1 4 0,-1 0 0,0-4 0,0 3 0,0-4 0,1 5 0,-1-4 0,0 3 0,0-4 0,1 5 0,3-4 0,-3 3 0,-2-3 0,4-1 0,-7 4 0,3-3 0,4 0 0,-8 2 0,10-2 0,-5 4 0,0-4 0,1 3 0,-1-4 0,0 5 0,0-4 0,0 3 0,1-3 0,-1-1 0,0 4 0,0-8 0,1 8 0,-1-3 0,0 4 0,5-4 0,-4 3 0,-2-9 0,-1 9 0,-3-4 0,5 0 0,0 4 0,1-3 0,-1 0 0,0 3 0,0-4 0,5 1 0,-4 3 0,4-4 0,-5 1 0,0-1 0,0-1 0,0-3 0,1 8 0,-1-7 0,0 7 0,5-8 0,-4 8 0,4-4 0,-5 5 0,4-4 0,-2 3 0,2-3 0,-4-1 0,1 4 0,-1-3 0,0 0 0,0 2 0,0-2 0,-5-1 0,4 4 0,-5-4 0,6 5 0,1 0 0,-1 0 0,0 0 0,0-5 0,0 4 0,1-3 0,-1 4 0,0-4 0,0 2 0,1-2 0,-1 4 0,0 0 0,0 0 0,-5 0 0,-2 0 0,0 0 0,1 0 0,6 0 0,1 0 0,-1 0 0,0 0 0,0 0 0,0 0 0,1 0 0,-1 0 0,0 0 0,0 0 0,1 0 0,-1 0 0,0 0 0,0 0 0,-5 0 0,3 0 0,-3 0 0,5 0 0,-5 0 0,3 0 0,-3 0 0,5 0 0,0 0 0,0 0 0,1 0 0,-1 0 0,-6 0 0,5 0 0,-4 0 0,-8 0 0,4 0 0,-11 0 0,7 0 0,-6 0 0,4 0 0,-12 0 0,12 0 0,1 0 0,3 0 0,10 0 0,-5 0 0,6 4 0,1-3 0,-7 4 0,5-5 0,-10 0 0,9 0 0,-3 0 0,5 0 0,0 0 0,0 0 0,1 0 0,-1 0 0,-13 0 0,4 0 0,-5 0 0,9 0 0,-1 0 0,5 0 0,-10 5 0,9-4 0,-3 4 0,5-5 0,0 0 0,-5 0 0,4 0 0,-5 0 0,6 0 0,-5 0 0,3 0 0,-9 5 0,4-4 0,-6 4 0,1-5 0,5 0 0,1 0 0,6 0 0,1 0 0,-1 0 0,0 0 0,0 0 0,0 0 0,-5 0 0,4 0 0,-11 0 0,5 0 0,-5 0 0,-1 0 0,6 0 0,1 0 0,7 0 0,-1 0 0,0 0 0,0 0 0,1 0 0,-1 0 0,0 0 0,0 0 0,-5 0 0,3 0 0,-3 0 0,-1 0 0,-1 0 0,0 0 0,-4 0 0,10 0 0,-5 0 0,7 0 0,-1 0 0,0 0 0,0 0 0,0 0 0,1 0 0,-7 0 0,5 0 0,-5 0 0,7 0 0,-1 0 0,0 0 0,0 0 0,0 0 0,1 0 0,-1 0 0,0 0 0,0 0 0,0 0 0,-5 0 0,4 0 0,-5 0 0,6 0 0,1 0 0,-1 0 0,0 0 0,0 0 0,0 0 0,1 0 0,-7 0 0,5 0 0,-5 0 0,1 0 0,-2 0 0,0 0 0,-4 0 0,9 0 0,-3 0 0,5 0 0,0 0 0,0 0 0,1 0 0,-1 0 0,-6 0 0,-1 0 0,-5 0 0,-1 0 0,6 0 0,-4 0 0,4 0 0,0 0 0,-5 0 0,11 0 0,-4 0 0,-1 0 0,5 0 0,-11 0 0,6 0 0,-7 0 0,6 0 0,1 0 0,6 0 0,1 0 0,-1 0 0,0 0 0,0 0 0,1 0 0,-7 0 0,-1 0 0,-6 0 0,1 0 0,-1 0 0,6-4 0,1 3 0,7-3 0,-1 4 0,0 0 0,0 0 0,0 0 0,-5 0 0,-2 0 0,-6 0 0,0 0 0,6 0 0,2 0 0,5 0 0,0 0 0,1 0 0,-1 0 0,0 0 0,0 0 0,-5 0 0,-2 0 0,-6 0 0,0 0 0,6 0 0,-4 0 0,10 0 0,-11 0 0,11 0 0,-4 0 0,-1 0 0,5 0 0,-18 0 0,16 0 0,-22 0 0,16 0 0,-11 0 0,7 0 0,1 0 0,-1 0 0,6 0 0,1 0 0,7 0 0,-1 0 0,0 0 0,0 0 0,0 0 0,1 0 0,-1 0 0,0 0 0,0 0 0,0 0 0,1 0 0,-1 0 0,0 0 0,0 0 0,1 0 0,-1 0 0,0 0 0,-6 0 0,-1 0 0,-5 0 0,5 0 0,1 0 0,6 0 0,1 0 0,-1 0 0,0 0 0,0 0 0,0 0 0,1 0 0,-1 0 0,-6 0 0,5 0 0,-10 0 0,10 0 0,-5 0 0,1 0 0,3 4 0,-9-3 0,10 3 0,-10-4 0,9 0 0,-3 0 0,5 0 0,0 0 0,0 0 0,1 0 0,-1 0 0,-6 0 0,5 0 0,-10 0 0,10 0 0,-18 0 0,16 0 0,-10 0 0,8 0 0,-2 0 0,0 0 0,-4 0 0,9 0 0,-9 0 0,10 0 0,-5 0 0,6 0 0,1 0 0,-1 0 0,0 0 0,0 0 0,1 0 0,-7 0 0,5 0 0,-5 0 0,6 0 0,-5 0 0,4 0 0,-5 0 0,6 0 0,-5 0 0,4 0 0,-5 0 0,1 0 0,3 0 0,-3 0 0,5 0 0,0 0 0,0 0 0,1 0 0,-1 0 0,0 0 0,0 0 0,1 0 0,-1 0 0,0 0 0,-6 0 0,5 0 0,-10 0 0,10 5 0,-5-4 0,6 3 0,-5-4 0,4 0 0,-5 0 0,6 0 0,0 0 0,1 0 0,-1 0 0,-6 0 0,-1 0 0,-13 0 0,12 0 0,-18 0 0,17 0 0,-18 0 0,13 0 0,-6 0 0,13 0 0,-5 0 0,11 0 0,-10 0 0,10 0 0,-11 0 0,-2 0 0,0 0 0,0 0 0,8 0 0,6 0 0,1 0 0,-1 0 0,0 0 0,0 0 0,0 0 0,1 0 0,-1 0 0,0 0 0,0 0 0,0 0 0,-5 0 0,4 0 0,-5 0 0,6 0 0,5 4 0,-4-3 0,4 4 0,-5-5 0,0 0 0,-5 0 0,3 0 0,-9 0 0,10 0 0,-10 0 0,9 0 0,-9 0 0,10 0 0,-5 0 0,7 0 0,-7 0 0,-1 0 0,-13 0 0,6 0 0,-13 0 0,12 0 0,-5 0 0,7 0 0,1 5 0,-1-4 0,0 4 0,6-5 0,-4 0 0,10 0 0,-11 0 0,11 0 0,-4 0 0,-1 0 0,5 0 0,-5 0 0,1 0 0,-2 0 0,0 0 0,-4 0 0,9 0 0,-3 0 0,5 0 0,0 0 0,0 0 0,1 0 0,-1 0 0,0 0 0,0 0 0,0 0 0,1 0 0,-1 0 0,0 0 0,0 0 0,1 0 0,-7 0 0,-1 0 0,-6 0 0,-7 0 0,-1 0 0,-1 0 0,2 0 0,13 0 0,2 0 0,5 0 0,0 0 0,0 0 0,0 0 0,1 0 0,-1 0 0,0 0 0,-5 0 0,3 0 0,-3 4 0,5-3 0,0 3 0,0-4 0,1 0 0,-1 0 0,0 0 0,0 0 0,1 0 0,-1 0 0,0 0 0,0 0 0,0 0 0,1 0 0,-1 0 0,0 0 0,0 0 0,0 0 0,-12 0 0,3 0 0,-11 0 0,7 0 0,1 0 0,-1 0 0,0 0 0,6 0 0,-4 0 0,10 0 0,-5 0 0,6 0 0,1 0 0,-1 0 0,0 0 0,0 0 0,0 0 0,1 0 0,-1 0 0,0 0 0,0 0 0,0 0 0,1 5 0,-1-4 0,-6 3 0,-1-4 0,0 0 0,-4 5 0,4-4 0,0 4 0,2-5 0,5 0 0,0 0 0,0 5 0,0-4 0,1 3 0,-1-4 0,0 0 0,0 0 0,1 0 0,-1 0 0,0 4 0,0-3 0,0 4 0,1-5 0,-1 0 0,0 0 0,0 0 0,0 0 0,1 0 0,-1 0 0,0 4 0,0-3 0,1 3 0,-1-4 0,-6 0 0,5 0 0,-5 0 0,7 0 0,-1 0 0,0 0 0,0 0 0,1 0 0,-7 5 0,5-3 0,-5 3 0,6-5 0,1 0 0,-1 0 0,0 0 0,0 0 0,-5 5 0,4-4 0,-5 4 0,6-5 0,0 0 0,1 0 0,-1 0 0,0 0 0,0 0 0,-12 0 0,9 0 0,-10 0 0,13 0 0,0 0 0,1 0 0,-1 0 0,0 0 0,0 0 0,0 0 0,-5 0 0,-2 0 0,0 0 0,1 0 0,7 0 0,-1 0 0,0 0 0,0 0 0,0 0 0,1 0 0,-1 0 0,0 0 0,0 0 0,0 0 0,1 0 0,-1 0 0,0 0 0,0 0 0,1 0 0,-1 0 0,0 0 0,0 0 0,0 0 0,1 0 0,-1 0 0,0 0 0,0 0 0,1 0 0,-1 0 0,0 0 0,0 0 0,0 0 0,1 0 0,-7 0 0,-1 0 0,-6 0 0,1 0 0,-1 0 0,6 0 0,-4 0 0,9 0 0,-3 0 0,5 0 0,0 0 0,0 0 0,1 0 0,-1 0 0,0 0 0,0 0 0,1 0 0,-1 0 0,0 0 0,-6 0 0,5 0 0,-4 0 0,-1 0 0,5 0 0,-10 0 0,9 0 0,-3 0 0,-1 0 0,5 0 0,-4 0 0,5 0 0,0 0 0,0 0 0,0 0 0,1 0 0,-1 0 0,0 0 0,0-4 0,0 3 0,1-4 0,-1 5 0,0 0 0,0 0 0,1 0 0,-7 0 0,-1 0 0,-6 0 0,1 0 0,-27 0 0,-6 0 0,-16 7 0,3-6 0,26 6 0,3-7 0,22 0 0,2 0 0,5 0 0,0 0 0,-5 0 0,-2 0 0,-6 0 0,0 0 0,6 0 0,2 0 0,5 0 0,0 0 0,0 0 0,1 0 0,-1 0 0,0 0 0,0 0 0,0 0 0,-5 0 0,4 0 0,-11 0 0,-2 0 0,5 0 0,-3 0 0,12 0 0,0 0 0,0 0 0,1 0 0,-1 0 0,0 0 0,0 0 0,0 0 0,1 0 0,-1 0 0,0 0 0,0-5 0,-12 4 0,3-3 0,-5 4 0,-5-6 0,16 5 0,-15-5 0,11 6 0,0 0 0,1 0 0,6 0 0,1 0 0,-1 0 0,0 0 0,-5 0 0,3 0 0,-9 0 0,4 0 0,0 0 0,2 0 0,-1 0 0,5 0 0,-5 0 0,6-4 0,1 2 0,-1-2 0,0 4 0,0 0 0,1 0 0,-1 0 0,0 0 0,0 0 0,0 0 0,1 0 0,-7 0 0,-1 0 0,-6 0 0,1 0 0,-1 0 0,-7 0 0,5 0 0,1-4 0,3 3 0,10-4 0,-5 5 0,6 0 0,1 0 0,-1 0 0,0 0 0,0 0 0,1 0 0,-1 0 0,0 0 0,0 0 0,-5 0 0,3 0 0,-3 0 0,5 0 0,0 0 0,1 0 0,-1 0 0,0 0 0,0 0 0,0 0 0,1 0 0,-1 0 0,-6 0 0,-8 0 0,-8 0 0,-6 0 0,6 0 0,2 0 0,13 0 0,1 0 0,7 0 0,-1 0 0,0 0 0,0 0 0,-5 0 0,4 0 0,-5 0 0,6 0 0,0 0 0,1 0 0,-1 0 0,0 0 0,0 0 0,1 0 0,-1 0 0,-13 0 0,4 0 0,-11 0 0,8 0 0,-1 0 0,6 0 0,-4 0 0,9 0 0,-3 0 0,5 0 0,-5 0 0,3 0 0,-3 0 0,5 0 0,0 0 0,0 0 0,1 0 0,-1 0 0,0 0 0,0 0 0,-5 0 0,-2 0 0,-13 0 0,5 0 0,1 0 0,3 0 0,4 0 0,-6 0 0,6 0 0,2 0 0,5 0 0,-6 0 0,5 0 0,-4 0 0,5 0 0,0 0 0,0 0 0,0 0 0,-5 0 0,4 0 0,-11 0 0,-10 0 0,-21 8 0,-18 0 0,9 1 0,-14 6 0,40-13 0,-13 5 0,32-7 0,2 0 0,5 0 0,0 4 0,-5-3 0,-2 3 0,0-4 0,1 0 0,6 0 0,1 0 0,-1 0 0,0 0 0,0 0 0,0 0 0,1 0 0,-1 0 0,0 0 0,0 0 0,1 0 0,-7 0 0,5 0 0,-5 0 0,6 0 0,1 0 0,-1 0 0,0 0 0,0 0 0,1 0 0,-1 0 0,0 0 0,0 0 0,0 0 0,1 0 0,-1 0 0,0 0 0,0 0 0,1 0 0,-1 0 0,-6 0 0,5 0 0,-10 0 0,4 0 0,0 0 0,-5 0 0,-2 0 0,-26 8 0,14-7 0,-7 6 0,27-7 0,11 5 0,-4-4 0,4 3 0,-5-4 0,0 0 0,0 0 0,-5 0 0,4 0 0,-5 0 0,6 0 0,0 0 0,1 0 0,-1 0 0,0 0 0,0 0 0,1 0 0,-1 0 0,0 0 0,0 0 0,0 0 0,1 0 0,-1 0 0,0 0 0,0 0 0,1 0 0,-1 0 0,0 0 0,0 0 0,0 0 0,1 0 0,-1 0 0,-6 0 0,-1 0 0,-43 0 0,21 0 0,-30 0 0,30 0 0,-18 0 0,13 0 0,-6 0 0,26-4 0,8 3 0,7-4 0,-1 5 0,0 0 0,0 0 0,0 0 0,1 0 0,-1 0 0,0 0 0,0 0 0,0 0 0,1 0 0,-1 0 0,0 0 0,0 0 0,1 0 0,-1 0 0,0 0 0,0 0 0,0 0 0,1 0 0,-1 0 0,0 0 0,0 0 0,0 0 0,1 0 0,-1 0 0,0 0 0,0 0 0,1 0 0,-1 0 0,-6 0 0,-8 0 0,0 0 0,-14 0 0,20 0 0,-5 0 0,13 0 0,0 0 0,1 0 0,-1 0 0,0 0 0,0 0 0,1 0 0,-1 0 0,0 0 0,0 0 0,0 0 0,1 0 0,-1 0 0,0 0 0,0 0 0,0 0 0,1-4 0,-1 3 0,0-3 0,-5 4 0,3 0 0,-3 0 0,5 0 0,0 0 0,0 0 0,1 0 0,-1 0 0,0 0 0,0 0 0,1 0 0,-1 0 0,-6 0 0,5 0 0,-5 0 0,7 0 0,-1 0 0,0 0 0,0 0 0,1 0 0,-1 0 0,0 0 0,0 0 0,-5 0 0,3 0 0,-3 0 0,5 0 0,0 0 0,1 0 0,-1 0 0,0 0 0,0 0 0,0 0 0,1 0 0,-1 0 0,0 0 0,0 0 0,-5 0 0,-2 0 0,-6 0 0,0 0 0,1 0 0,5 0 0,1 0 0,6 0 0,0 0 0,1 0 0,-1 0 0,0 0 0,0 0 0,1 0 0,-1 0 0,0 0 0,0 0 0,0 0 0,1 0 0,-1 0 0,0 0 0,0 0 0,0 0 0,1 0 0,-1 0 0,0 0 0,0 0 0,1 0 0,-1 0 0,-6 0 0,5 0 0,-10 0 0,9 0 0,-3 0 0,5 0 0,0 0 0,1 0 0,-1 0 0,0 0 0,0 0 0,0 0 0,1 0 0,-1 0 0,0 0 0,0 0 0,1 0 0,-1 0 0,0 0 0,0 0 0,0 0 0,1 0 0,-1 0 0,0 0 0,0 0 0,0 0 0,1 0 0,-1 0 0,0 0 0,0 0 0,5 0 0,1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23845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i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67521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4036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34482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60691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1371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6920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05869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256884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ABDA36-3C2A-A812-41F6-20D3543F7C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5737FE-8CAF-9BE9-5274-754A3896E5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5D8E23-B12F-A525-3CC2-CD3B77413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 i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988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srgbClr val="00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20704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4D77A-B761-19E4-1241-5818E08138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B0C12C-347B-DABC-F5CF-B9995ECC8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6BCB75-43B7-A3E6-ADA5-01F82D9D6C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6731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0206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5413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i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1739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7042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38174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69891-3480-4FBA-B8A1-7AA704633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C1BA2E-DDC4-90ED-5E9F-5C1E31F444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CCACD6-E214-D637-C440-06C89E357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700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6190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337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86644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444444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1239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1100"/>
              </a:lnSpc>
              <a:spcBef>
                <a:spcPts val="200"/>
              </a:spcBef>
              <a:spcAft>
                <a:spcPts val="200"/>
              </a:spcAft>
            </a:pPr>
            <a:endParaRPr lang="en-US" sz="1800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9358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524409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buNone/>
            </a:pPr>
            <a:endParaRPr lang="en-US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5784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3039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 algn="l" rtl="0" fontAlgn="base">
              <a:buNone/>
            </a:pPr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9051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1164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9312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AU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0855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US" b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0567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GB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3979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0"/>
              </a:spcBef>
            </a:pPr>
            <a:endParaRPr lang="en-GB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22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90184-23BD-386A-2E69-27E5BF276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367F9-5CB9-C8BE-7EB8-AE06CD38F3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416050" y="1163638"/>
            <a:ext cx="4187825" cy="3140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E8B0E-A1C1-F378-35E2-383E6C9DB6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675" y="4478338"/>
            <a:ext cx="5616575" cy="3663950"/>
          </a:xfrm>
          <a:prstGeom prst="rect">
            <a:avLst/>
          </a:prstGeom>
        </p:spPr>
        <p:txBody>
          <a:bodyPr/>
          <a:lstStyle/>
          <a:p>
            <a:endParaRPr lang="en-AU" i="1"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6042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4.png"/><Relationship Id="rId5" Type="http://schemas.openxmlformats.org/officeDocument/2006/relationships/slideMaster" Target="../slideMasters/slideMaster2.xml"/><Relationship Id="rId4" Type="http://schemas.openxmlformats.org/officeDocument/2006/relationships/video" Target="../media/media2.mp4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4"/><Relationship Id="rId7" Type="http://schemas.openxmlformats.org/officeDocument/2006/relationships/image" Target="../media/image17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6.png"/><Relationship Id="rId5" Type="http://schemas.openxmlformats.org/officeDocument/2006/relationships/slideMaster" Target="../slideMasters/slideMaster2.xml"/><Relationship Id="rId4" Type="http://schemas.openxmlformats.org/officeDocument/2006/relationships/video" Target="../media/media4.mp4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Y1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F129EA-12D0-B200-C983-438424D7E826}"/>
              </a:ext>
            </a:extLst>
          </p:cNvPr>
          <p:cNvSpPr/>
          <p:nvPr userDrawn="1"/>
        </p:nvSpPr>
        <p:spPr>
          <a:xfrm>
            <a:off x="-3774" y="1521203"/>
            <a:ext cx="9145610" cy="5341757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214D9214-00E0-ACE6-92FA-65D94B6E0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9174"/>
          <a:stretch/>
        </p:blipFill>
        <p:spPr>
          <a:xfrm>
            <a:off x="3020611" y="2691328"/>
            <a:ext cx="4120053" cy="3973348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AA92677B-4522-9384-1B1E-7306EEBCA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26116"/>
          <a:stretch/>
        </p:blipFill>
        <p:spPr>
          <a:xfrm>
            <a:off x="-3774" y="1508503"/>
            <a:ext cx="3540089" cy="517477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1E4540C-BBB6-274D-A817-C79381118BDC}"/>
              </a:ext>
            </a:extLst>
          </p:cNvPr>
          <p:cNvSpPr/>
          <p:nvPr userDrawn="1"/>
        </p:nvSpPr>
        <p:spPr>
          <a:xfrm>
            <a:off x="1" y="6444456"/>
            <a:ext cx="9141836" cy="292608"/>
          </a:xfrm>
          <a:prstGeom prst="rect">
            <a:avLst/>
          </a:prstGeom>
          <a:solidFill>
            <a:srgbClr val="F99B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H"/>
          </a:p>
        </p:txBody>
      </p:sp>
      <p:sp>
        <p:nvSpPr>
          <p:cNvPr id="12" name="Picture Placeholder 18">
            <a:extLst>
              <a:ext uri="{FF2B5EF4-FFF2-40B4-BE49-F238E27FC236}">
                <a16:creationId xmlns:a16="http://schemas.microsoft.com/office/drawing/2014/main" id="{A6BF5914-20E1-1524-B8DD-BC2D02D7FD3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567" y="1581150"/>
            <a:ext cx="3366422" cy="4855464"/>
          </a:xfrm>
          <a:custGeom>
            <a:avLst/>
            <a:gdLst>
              <a:gd name="connsiteX0" fmla="*/ 0 w 3366422"/>
              <a:gd name="connsiteY0" fmla="*/ 0 h 4876800"/>
              <a:gd name="connsiteX1" fmla="*/ 3366422 w 3366422"/>
              <a:gd name="connsiteY1" fmla="*/ 0 h 4876800"/>
              <a:gd name="connsiteX2" fmla="*/ 3366422 w 3366422"/>
              <a:gd name="connsiteY2" fmla="*/ 3072 h 4876800"/>
              <a:gd name="connsiteX3" fmla="*/ 2521039 w 3366422"/>
              <a:gd name="connsiteY3" fmla="*/ 4876800 h 4876800"/>
              <a:gd name="connsiteX4" fmla="*/ 785 w 3366422"/>
              <a:gd name="connsiteY4" fmla="*/ 4876800 h 487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66422" h="4876800">
                <a:moveTo>
                  <a:pt x="0" y="0"/>
                </a:moveTo>
                <a:lnTo>
                  <a:pt x="3366422" y="0"/>
                </a:lnTo>
                <a:lnTo>
                  <a:pt x="3366422" y="3072"/>
                </a:lnTo>
                <a:lnTo>
                  <a:pt x="2521039" y="4876800"/>
                </a:lnTo>
                <a:lnTo>
                  <a:pt x="785" y="48768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11" name="Picture Placeholder 9" descr="A group of colorful circles with white text&#10;&#10;Description automatically generated">
            <a:extLst>
              <a:ext uri="{FF2B5EF4-FFF2-40B4-BE49-F238E27FC236}">
                <a16:creationId xmlns:a16="http://schemas.microsoft.com/office/drawing/2014/main" id="{B1C6FB9A-EDF3-2128-154E-879392A5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367" y="429125"/>
            <a:ext cx="2668187" cy="992478"/>
          </a:xfrm>
          <a:prstGeom prst="rect">
            <a:avLst/>
          </a:prstGeom>
        </p:spPr>
      </p:pic>
      <p:sp>
        <p:nvSpPr>
          <p:cNvPr id="10" name="Text Placeholder 22">
            <a:extLst>
              <a:ext uri="{FF2B5EF4-FFF2-40B4-BE49-F238E27FC236}">
                <a16:creationId xmlns:a16="http://schemas.microsoft.com/office/drawing/2014/main" id="{FD154BAB-B9A2-8B1A-D975-F53F7A49B85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96347" y="6465679"/>
            <a:ext cx="1597852" cy="25985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spcBef>
                <a:spcPts val="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# Version #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DF7C4FD8-A005-532E-A64A-E0D6295B9D5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40629" y="4542770"/>
            <a:ext cx="4964472" cy="59503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spcBef>
                <a:spcPts val="0"/>
              </a:spcBef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Lesson #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B1C5381C-84F5-9980-32C0-0EB801FE587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40625" y="2863214"/>
            <a:ext cx="4964472" cy="869764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4800" b="1">
                <a:solidFill>
                  <a:schemeClr val="bg1"/>
                </a:solidFill>
              </a:defRPr>
            </a:lvl1pPr>
            <a:lvl2pPr marL="457200" indent="0">
              <a:buNone/>
              <a:defRPr sz="3600">
                <a:solidFill>
                  <a:schemeClr val="bg1"/>
                </a:solidFill>
              </a:defRPr>
            </a:lvl2pPr>
            <a:lvl3pPr marL="914400" indent="0">
              <a:buNone/>
              <a:defRPr sz="3600">
                <a:solidFill>
                  <a:schemeClr val="bg1"/>
                </a:solidFill>
              </a:defRPr>
            </a:lvl3pPr>
            <a:lvl4pPr marL="1371600" indent="0">
              <a:buNone/>
              <a:defRPr sz="3600">
                <a:solidFill>
                  <a:schemeClr val="bg1"/>
                </a:solidFill>
              </a:defRPr>
            </a:lvl4pPr>
            <a:lvl5pPr marL="1828800" indent="0">
              <a:buNone/>
              <a:defRPr sz="3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Unit Name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C91ABDEF-9BF9-FBA8-2923-921238A0ECB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40629" y="5174376"/>
            <a:ext cx="4965021" cy="55562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/>
              <a:t>Lesson Name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24E1183-5385-A29D-908E-41CAFCBDD748}"/>
              </a:ext>
            </a:extLst>
          </p:cNvPr>
          <p:cNvSpPr txBox="1"/>
          <p:nvPr userDrawn="1"/>
        </p:nvSpPr>
        <p:spPr>
          <a:xfrm>
            <a:off x="6163845" y="330030"/>
            <a:ext cx="1953637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7200" b="1" i="0">
                <a:solidFill>
                  <a:srgbClr val="00868F"/>
                </a:solidFill>
                <a:latin typeface="Calibri"/>
                <a:cs typeface="Calibri"/>
              </a:rPr>
              <a:t>Year</a:t>
            </a:r>
            <a:endParaRPr lang="en-GB" sz="72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724A95-9420-F683-D6AE-1E963B371BB0}"/>
              </a:ext>
            </a:extLst>
          </p:cNvPr>
          <p:cNvSpPr txBox="1"/>
          <p:nvPr userDrawn="1"/>
        </p:nvSpPr>
        <p:spPr>
          <a:xfrm>
            <a:off x="7980172" y="-218778"/>
            <a:ext cx="1161664" cy="14479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noAutofit/>
          </a:bodyPr>
          <a:lstStyle/>
          <a:p>
            <a:pPr>
              <a:spcBef>
                <a:spcPts val="672"/>
              </a:spcBef>
            </a:pPr>
            <a:r>
              <a:rPr lang="en-US" sz="12000" b="1" i="0">
                <a:solidFill>
                  <a:srgbClr val="00868F"/>
                </a:solidFill>
                <a:latin typeface="Calibri"/>
                <a:cs typeface="Calibri"/>
              </a:rPr>
              <a:t>F</a:t>
            </a:r>
            <a:endParaRPr lang="en-GB" sz="12000" b="1" i="0">
              <a:solidFill>
                <a:srgbClr val="00868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3440882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s to Learn 1 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To Learn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806093351"/>
              </p:ext>
            </p:extLst>
          </p:nvPr>
        </p:nvGraphicFramePr>
        <p:xfrm>
          <a:off x="434682" y="1269805"/>
          <a:ext cx="8239123" cy="274855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8180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50" y="1793891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53183" y="179155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21519" y="1791558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118188334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2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60008-6D3C-523D-741B-7659FB395F9A}"/>
              </a:ext>
            </a:extLst>
          </p:cNvPr>
          <p:cNvSpPr txBox="1"/>
          <p:nvPr userDrawn="1"/>
        </p:nvSpPr>
        <p:spPr>
          <a:xfrm>
            <a:off x="441122" y="397906"/>
            <a:ext cx="918213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20E6DE-DA7D-9A05-7F8F-D97A68F2B99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0" y="355043"/>
            <a:ext cx="7326627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661914982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6" y="397906"/>
            <a:ext cx="1601059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22EB784-B1EB-9F67-5921-E16276C4084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40824" y="401037"/>
            <a:ext cx="673486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184791779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You 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0" y="397906"/>
            <a:ext cx="167725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B410A73-07BF-AC5F-DE1C-D07B7FC42D1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40824" y="401037"/>
            <a:ext cx="6734864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3931321906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Demo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4" y="397906"/>
            <a:ext cx="915065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7A69CC26-A02C-8C8E-A794-680349CB5428}"/>
              </a:ext>
            </a:extLst>
          </p:cNvPr>
          <p:cNvSpPr>
            <a:spLocks noGrp="1"/>
          </p:cNvSpPr>
          <p:nvPr>
            <p:ph type="media" sz="quarter" idx="10" hasCustomPrompt="1"/>
          </p:nvPr>
        </p:nvSpPr>
        <p:spPr>
          <a:xfrm>
            <a:off x="441124" y="1277941"/>
            <a:ext cx="8229801" cy="502760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AU"/>
              <a:t>Insert video here.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DEF3051E-EC0F-11BE-B974-413DFDE31A5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0" y="355043"/>
            <a:ext cx="7326627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231858127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8C7AD09E-99DC-DA55-A39B-4867DE8E26D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0" y="355043"/>
            <a:ext cx="7326627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1686791430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 Do: Find..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3" y="397906"/>
            <a:ext cx="8353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AD9E3B6E-4220-1D6D-AF22-9E026016E9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441123" y="1273177"/>
            <a:ext cx="8261552" cy="503237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images.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C4F5A24B-AF05-4D44-F511-98758D4DB2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349060" y="355043"/>
            <a:ext cx="7326627" cy="619125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768979940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E18FAAB-833D-A7EF-6829-BFB2671367A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01649" y="401037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361BC29-7D49-432E-A0C7-7109897E3A04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8" y="1273177"/>
            <a:ext cx="8239125" cy="503396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video still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465379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Review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3BA5E9A-3B00-4529-F463-52D30545A4A2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970127A-9921-FD2E-DB4E-D83F722DB56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901649" y="401037"/>
            <a:ext cx="6752091" cy="539859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Add Title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59360D54-0759-944C-43CF-AE88E9C728F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9738" y="1273177"/>
            <a:ext cx="8239125" cy="503396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video still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418774"/>
      </p:ext>
    </p:extLst>
  </p:cSld>
  <p:clrMapOvr>
    <a:masterClrMapping/>
  </p:clrMapOvr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FU 3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B8E0527B-E86F-63DE-C170-CD6A13B2A4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1279443"/>
            <a:ext cx="820787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85274B-25C4-DB2E-C66A-3289961953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441123" y="397906"/>
            <a:ext cx="11438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5DE6FAE0-0E25-47CE-712C-08B7E8F617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4562" r="3816" b="35964"/>
          <a:stretch/>
        </p:blipFill>
        <p:spPr>
          <a:xfrm>
            <a:off x="441123" y="2273539"/>
            <a:ext cx="8237538" cy="4011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69586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8" name="Picture 7" descr="A black background with yellow and blue rectangles&#10;&#10;Description automatically generated">
            <a:extLst>
              <a:ext uri="{FF2B5EF4-FFF2-40B4-BE49-F238E27FC236}">
                <a16:creationId xmlns:a16="http://schemas.microsoft.com/office/drawing/2014/main" id="{D3DC7D44-DDDB-B39E-837D-A726CA953D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7042" y="411873"/>
            <a:ext cx="3089916" cy="114022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485DF-7256-1A7A-CAAF-F95F4EAFEADC}"/>
              </a:ext>
            </a:extLst>
          </p:cNvPr>
          <p:cNvSpPr/>
          <p:nvPr userDrawn="1"/>
        </p:nvSpPr>
        <p:spPr>
          <a:xfrm>
            <a:off x="0" y="1951938"/>
            <a:ext cx="9144000" cy="4906062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2106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FU 2 Cho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3185274B-25C4-DB2E-C66A-3289961953F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390922" y="401037"/>
            <a:ext cx="7270185" cy="55399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27585E-6040-F62E-870D-58399E2212A0}"/>
              </a:ext>
            </a:extLst>
          </p:cNvPr>
          <p:cNvSpPr txBox="1"/>
          <p:nvPr userDrawn="1"/>
        </p:nvSpPr>
        <p:spPr>
          <a:xfrm>
            <a:off x="441123" y="397906"/>
            <a:ext cx="114385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CFU:</a:t>
            </a:r>
            <a:endParaRPr lang="en-US" sz="3600" b="1" i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234C59-7C73-B57F-303F-4CEDACD512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1240" y="2242343"/>
            <a:ext cx="6639979" cy="404601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03ABE5F7-A5E9-36B2-074A-BC2B9E6D024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1279443"/>
            <a:ext cx="820787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text here.</a:t>
            </a:r>
          </a:p>
        </p:txBody>
      </p:sp>
      <p:pic>
        <p:nvPicPr>
          <p:cNvPr id="8" name="Graphic 14" descr="Checkmark with solid fill">
            <a:extLst>
              <a:ext uri="{FF2B5EF4-FFF2-40B4-BE49-F238E27FC236}">
                <a16:creationId xmlns:a16="http://schemas.microsoft.com/office/drawing/2014/main" id="{C13E9A73-7076-3D8F-B7CD-9227D8834A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25211">
            <a:off x="2104780" y="3591192"/>
            <a:ext cx="1735892" cy="1735892"/>
          </a:xfrm>
          <a:prstGeom prst="rect">
            <a:avLst/>
          </a:prstGeom>
        </p:spPr>
      </p:pic>
      <p:pic>
        <p:nvPicPr>
          <p:cNvPr id="9" name="Graphic 16" descr="Close with solid fill">
            <a:extLst>
              <a:ext uri="{FF2B5EF4-FFF2-40B4-BE49-F238E27FC236}">
                <a16:creationId xmlns:a16="http://schemas.microsoft.com/office/drawing/2014/main" id="{A21F7B71-6C7B-6881-7402-A22171999E9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6005" y="3574817"/>
            <a:ext cx="1768641" cy="176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239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You Do: Sticker.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8234363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</a:t>
            </a:r>
            <a:endParaRPr lang="en-US" sz="3600" b="1" i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68FE85-7F5E-657F-5FAB-641B167C899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124" y="1270001"/>
            <a:ext cx="8234362" cy="5038724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43C3402-0B63-693A-F588-12EF5EA94A2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67393" y="397906"/>
            <a:ext cx="6735484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AU"/>
              <a:t>Insert Activity Name</a:t>
            </a:r>
          </a:p>
        </p:txBody>
      </p:sp>
    </p:spTree>
    <p:extLst>
      <p:ext uri="{BB962C8B-B14F-4D97-AF65-F5344CB8AC3E}">
        <p14:creationId xmlns:p14="http://schemas.microsoft.com/office/powerpoint/2010/main" val="717542684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 Do: Artists Share Their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8234363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Artists Share Their Work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CB40EF7-0564-CA0C-E7C6-8E3AEC31A54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1123" y="1271589"/>
            <a:ext cx="8237538" cy="503713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images.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950246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rt W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8353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Artists Share Their Work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CBAF5-BD4B-774D-CEA9-B8027A9848EC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D3F7446-2C32-8B2A-2A53-E8EA9CBDD6E3}"/>
              </a:ext>
            </a:extLst>
          </p:cNvPr>
          <p:cNvSpPr txBox="1"/>
          <p:nvPr userDrawn="1"/>
        </p:nvSpPr>
        <p:spPr>
          <a:xfrm>
            <a:off x="2400030" y="62560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C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74547FB-0EF3-210F-59A7-55CD74ECCF23}"/>
              </a:ext>
            </a:extLst>
          </p:cNvPr>
          <p:cNvSpPr/>
          <p:nvPr userDrawn="1"/>
        </p:nvSpPr>
        <p:spPr>
          <a:xfrm>
            <a:off x="3238596" y="1099320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8D80C4F-1766-F224-1867-235E750121DC}"/>
              </a:ext>
            </a:extLst>
          </p:cNvPr>
          <p:cNvSpPr/>
          <p:nvPr userDrawn="1"/>
        </p:nvSpPr>
        <p:spPr>
          <a:xfrm>
            <a:off x="5929440" y="1097395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F7F93669-53D3-4AE3-BCF6-D5737C5A5C1D}"/>
              </a:ext>
            </a:extLst>
          </p:cNvPr>
          <p:cNvSpPr/>
          <p:nvPr userDrawn="1"/>
        </p:nvSpPr>
        <p:spPr>
          <a:xfrm>
            <a:off x="534782" y="1089734"/>
            <a:ext cx="430924" cy="41887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CH" sz="1100">
              <a:solidFill>
                <a:schemeClr val="tx2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DD2A4FB-9C6C-E970-A93B-8D2870261989}"/>
              </a:ext>
            </a:extLst>
          </p:cNvPr>
          <p:cNvSpPr txBox="1"/>
          <p:nvPr userDrawn="1"/>
        </p:nvSpPr>
        <p:spPr>
          <a:xfrm>
            <a:off x="8991600" y="550984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0DBFF24C-2F11-A149-1421-3477C93CA83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1122" y="1268413"/>
            <a:ext cx="8237538" cy="503554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Ai Art Walk image.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84370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e Learn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35622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2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What We Learned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79D658-490F-3DF7-452F-B8A29562EEA8}"/>
              </a:ext>
            </a:extLst>
          </p:cNvPr>
          <p:cNvSpPr txBox="1"/>
          <p:nvPr userDrawn="1"/>
        </p:nvSpPr>
        <p:spPr>
          <a:xfrm>
            <a:off x="8548007" y="648244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C9662769-04EC-A2E0-B66C-CC7F7E9940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D525608D-6BE8-EC4D-118E-087E0320FA6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3231" y="2262763"/>
            <a:ext cx="8222457" cy="4025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142089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ow Well Did You Learn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erfect-beauty-191271.mp3">
            <a:hlinkClick r:id="" action="ppaction://media"/>
            <a:extLst>
              <a:ext uri="{FF2B5EF4-FFF2-40B4-BE49-F238E27FC236}">
                <a16:creationId xmlns:a16="http://schemas.microsoft.com/office/drawing/2014/main" id="{4E344AEE-FCB1-7E02-FC63-42E86F03EA8F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7662" y="5429177"/>
            <a:ext cx="812800" cy="8128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How Well Did You Learn?</a:t>
            </a:r>
          </a:p>
        </p:txBody>
      </p:sp>
      <p:pic>
        <p:nvPicPr>
          <p:cNvPr id="9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297EE39C-8D8A-D8EC-2CE1-A8A2A4CE145D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0070" y="1280026"/>
            <a:ext cx="8238792" cy="4850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12C4CA-6E56-65A5-C06A-1C09B95F6E6C}"/>
              </a:ext>
            </a:extLst>
          </p:cNvPr>
          <p:cNvSpPr txBox="1"/>
          <p:nvPr userDrawn="1"/>
        </p:nvSpPr>
        <p:spPr>
          <a:xfrm>
            <a:off x="8580664" y="652326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8530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05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w Well Did You Learn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How Well Did You Learn?</a:t>
            </a:r>
          </a:p>
        </p:txBody>
      </p:sp>
      <p:pic>
        <p:nvPicPr>
          <p:cNvPr id="8" name="shutterstock_1218626" descr="Volume with solid fill">
            <a:hlinkClick r:id="" action="ppaction://media"/>
            <a:extLst>
              <a:ext uri="{FF2B5EF4-FFF2-40B4-BE49-F238E27FC236}">
                <a16:creationId xmlns:a16="http://schemas.microsoft.com/office/drawing/2014/main" id="{9AD85D19-2FE0-0648-BDD1-937BA3080076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864650" y="5222430"/>
            <a:ext cx="372158" cy="372158"/>
          </a:xfrm>
          <a:prstGeom prst="rect">
            <a:avLst/>
          </a:prstGeom>
        </p:spPr>
      </p:pic>
      <p:pic>
        <p:nvPicPr>
          <p:cNvPr id="9" name="shutterstock_1104400065">
            <a:hlinkClick r:id="" action="ppaction://media"/>
            <a:extLst>
              <a:ext uri="{FF2B5EF4-FFF2-40B4-BE49-F238E27FC236}">
                <a16:creationId xmlns:a16="http://schemas.microsoft.com/office/drawing/2014/main" id="{297EE39C-8D8A-D8EC-2CE1-A8A2A4CE145D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2604" y="1323047"/>
            <a:ext cx="8238792" cy="4850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12C4CA-6E56-65A5-C06A-1C09B95F6E6C}"/>
              </a:ext>
            </a:extLst>
          </p:cNvPr>
          <p:cNvSpPr txBox="1"/>
          <p:nvPr userDrawn="1"/>
        </p:nvSpPr>
        <p:spPr>
          <a:xfrm>
            <a:off x="8580664" y="652326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702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1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9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10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 Are Learning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010F7E-E1E6-6B12-DEDC-39B4414CEB4D}"/>
              </a:ext>
            </a:extLst>
          </p:cNvPr>
          <p:cNvSpPr txBox="1"/>
          <p:nvPr userDrawn="1"/>
        </p:nvSpPr>
        <p:spPr>
          <a:xfrm>
            <a:off x="440070" y="403193"/>
            <a:ext cx="7777148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3600" b="1" i="0">
                <a:solidFill>
                  <a:schemeClr val="accent1"/>
                </a:solidFill>
                <a:latin typeface="+mn-lt"/>
              </a:rPr>
              <a:t>We Are Learning Next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284D8E3-696B-387B-ED76-03B080A2F58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801" y="2982191"/>
            <a:ext cx="8243888" cy="33061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E6DD5EB-6F1A-A76F-63E7-891325D53B2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</p:spTree>
    <p:extLst>
      <p:ext uri="{BB962C8B-B14F-4D97-AF65-F5344CB8AC3E}">
        <p14:creationId xmlns:p14="http://schemas.microsoft.com/office/powerpoint/2010/main" val="3199687571"/>
      </p:ext>
    </p:extLst>
  </p:cSld>
  <p:clrMapOvr>
    <a:masterClrMapping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 Do: Artists Share Their 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91CFA617-5CE8-4BE9-8025-10668004079D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4" y="397906"/>
            <a:ext cx="8234363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Do: </a:t>
            </a:r>
            <a:r>
              <a:rPr lang="en-US" sz="36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Artists Share Their Work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DCB40EF7-0564-CA0C-E7C6-8E3AEC31A54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41123" y="1271589"/>
            <a:ext cx="8237538" cy="5037136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US"/>
              <a:t>Insert example images.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F540DAC-ACBE-E2FA-D355-0DF32F0192D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2195513" y="3748088"/>
            <a:ext cx="3103562" cy="21812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614462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at We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450647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3B10C90-CA83-74D6-72E5-EDBFE07F72A5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11A3348-CB8D-DD6B-912C-0CCC0AF2C41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32A599-5781-68DF-B19C-C257D0657A62}"/>
              </a:ext>
            </a:extLst>
          </p:cNvPr>
          <p:cNvSpPr txBox="1"/>
          <p:nvPr userDrawn="1"/>
        </p:nvSpPr>
        <p:spPr>
          <a:xfrm>
            <a:off x="8539843" y="65151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377AB57E-CCAC-25FF-1640-435891250126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3231" y="2262763"/>
            <a:ext cx="8222457" cy="4025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15576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754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eme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441122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Remember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5C18BF-9441-209D-F16C-6FFCA2386B41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9901A7F-AFC1-3CA8-696A-4CCAB7A1E844}"/>
              </a:ext>
            </a:extLst>
          </p:cNvPr>
          <p:cNvSpPr txBox="1"/>
          <p:nvPr userDrawn="1"/>
        </p:nvSpPr>
        <p:spPr>
          <a:xfrm>
            <a:off x="1550504" y="-735496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8D6B3F8-36BC-7C19-AB95-9C3607A4712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3231" y="2262763"/>
            <a:ext cx="8222457" cy="4025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D3C170F7-A926-FAE7-C212-861F2C9DE08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</p:spTree>
    <p:extLst>
      <p:ext uri="{BB962C8B-B14F-4D97-AF65-F5344CB8AC3E}">
        <p14:creationId xmlns:p14="http://schemas.microsoft.com/office/powerpoint/2010/main" val="508884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9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se What You K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76E85C-A363-473F-25ED-3502823E97B5}"/>
              </a:ext>
            </a:extLst>
          </p:cNvPr>
          <p:cNvSpPr txBox="1"/>
          <p:nvPr userDrawn="1"/>
        </p:nvSpPr>
        <p:spPr>
          <a:xfrm>
            <a:off x="441122" y="403549"/>
            <a:ext cx="7662862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0D81-5192-4919-8CD2-8811AB93A116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apers with hand gestures&#10;&#10;Description automatically generated">
            <a:extLst>
              <a:ext uri="{FF2B5EF4-FFF2-40B4-BE49-F238E27FC236}">
                <a16:creationId xmlns:a16="http://schemas.microsoft.com/office/drawing/2014/main" id="{BD21C46D-19C0-F844-9B8F-E715510EA3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7" t="4562" r="3816" b="35964"/>
          <a:stretch/>
        </p:blipFill>
        <p:spPr>
          <a:xfrm>
            <a:off x="441123" y="2273539"/>
            <a:ext cx="8237538" cy="4011637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A2CAC20-29B1-417B-32C4-99F74C5B908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</p:spTree>
    <p:extLst>
      <p:ext uri="{BB962C8B-B14F-4D97-AF65-F5344CB8AC3E}">
        <p14:creationId xmlns:p14="http://schemas.microsoft.com/office/powerpoint/2010/main" val="2235978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sson Objecti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441123" y="40354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 Are Learning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C85791-9537-0953-F107-BB7530B9AAA4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F70DB6D-87A3-00F4-9928-A53C98A862F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53231" y="2262763"/>
            <a:ext cx="8222457" cy="40255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Insert exemplar image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41BEF-CD12-DF81-D9A0-F371AED72734}"/>
              </a:ext>
            </a:extLst>
          </p:cNvPr>
          <p:cNvSpPr txBox="1"/>
          <p:nvPr userDrawn="1"/>
        </p:nvSpPr>
        <p:spPr>
          <a:xfrm>
            <a:off x="8580664" y="6531429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7A7C0842-7FD5-D834-8321-2B6298EA7A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53231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US"/>
              <a:t>Insert text.</a:t>
            </a:r>
          </a:p>
        </p:txBody>
      </p:sp>
    </p:spTree>
    <p:extLst>
      <p:ext uri="{BB962C8B-B14F-4D97-AF65-F5344CB8AC3E}">
        <p14:creationId xmlns:p14="http://schemas.microsoft.com/office/powerpoint/2010/main" val="41425666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ccess Crite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901147-D314-8AB8-B9BB-9A55703F219C}"/>
              </a:ext>
            </a:extLst>
          </p:cNvPr>
          <p:cNvSpPr txBox="1"/>
          <p:nvPr userDrawn="1"/>
        </p:nvSpPr>
        <p:spPr>
          <a:xfrm>
            <a:off x="441122" y="395318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You Will Know</a:t>
            </a: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5B21013F-3B52-6D50-2DCE-DA32E3806DD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3231" y="1278804"/>
            <a:ext cx="8237538" cy="1477328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buFont typeface="Arial" panose="020B0604020202020204" pitchFamily="34" charset="0"/>
              <a:buNone/>
              <a:defRPr sz="48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You will be successful when you can: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6DA1BFC-6DD8-7825-C452-CBDF61F60389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6351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281F1F-3645-0057-34EC-BB682E9542B9}"/>
              </a:ext>
            </a:extLst>
          </p:cNvPr>
          <p:cNvSpPr/>
          <p:nvPr userDrawn="1"/>
        </p:nvSpPr>
        <p:spPr>
          <a:xfrm>
            <a:off x="326571" y="6416137"/>
            <a:ext cx="5889171" cy="3221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AU" sz="110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2D85FDF-2AEB-3281-0315-320B917A3631}"/>
              </a:ext>
            </a:extLst>
          </p:cNvPr>
          <p:cNvSpPr txBox="1"/>
          <p:nvPr userDrawn="1"/>
        </p:nvSpPr>
        <p:spPr>
          <a:xfrm>
            <a:off x="1064302" y="6962931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AU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5D1C9-A20C-05EE-7371-DAD9B27BA160}"/>
              </a:ext>
            </a:extLst>
          </p:cNvPr>
          <p:cNvSpPr txBox="1"/>
          <p:nvPr userDrawn="1"/>
        </p:nvSpPr>
        <p:spPr>
          <a:xfrm>
            <a:off x="4684143" y="6288352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PH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0D584D-7BD7-0258-9868-3AAC6C49440B}"/>
              </a:ext>
            </a:extLst>
          </p:cNvPr>
          <p:cNvSpPr txBox="1"/>
          <p:nvPr userDrawn="1"/>
        </p:nvSpPr>
        <p:spPr>
          <a:xfrm>
            <a:off x="441123" y="403549"/>
            <a:ext cx="7662862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What You Know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47C223-6BBC-647E-8DFD-F2462A676717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  <a:ln>
            <a:solidFill>
              <a:srgbClr val="177F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D9C1DCC-68AF-4154-490F-4FF6AE6206B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41123" y="1268413"/>
            <a:ext cx="8239125" cy="50151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APK slide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66425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ords to Lea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CC458E0-902F-4E73-8649-CC1A10F7DC7E}"/>
              </a:ext>
            </a:extLst>
          </p:cNvPr>
          <p:cNvCxnSpPr>
            <a:cxnSpLocks/>
          </p:cNvCxnSpPr>
          <p:nvPr userDrawn="1"/>
        </p:nvCxnSpPr>
        <p:spPr>
          <a:xfrm>
            <a:off x="444500" y="1022423"/>
            <a:ext cx="8239125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C02B18-278C-C590-D619-A39FCEA9BAE9}"/>
              </a:ext>
            </a:extLst>
          </p:cNvPr>
          <p:cNvSpPr txBox="1"/>
          <p:nvPr userDrawn="1"/>
        </p:nvSpPr>
        <p:spPr>
          <a:xfrm>
            <a:off x="441122" y="397906"/>
            <a:ext cx="7675288" cy="53340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72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To Learn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453EAB2-26D6-772E-E2E1-ECC03449E815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3080694817"/>
              </p:ext>
            </p:extLst>
          </p:nvPr>
        </p:nvGraphicFramePr>
        <p:xfrm>
          <a:off x="434682" y="1269805"/>
          <a:ext cx="8239123" cy="503892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948405">
                  <a:extLst>
                    <a:ext uri="{9D8B030D-6E8A-4147-A177-3AD203B41FA5}">
                      <a16:colId xmlns:a16="http://schemas.microsoft.com/office/drawing/2014/main" val="485695111"/>
                    </a:ext>
                  </a:extLst>
                </a:gridCol>
                <a:gridCol w="3019063">
                  <a:extLst>
                    <a:ext uri="{9D8B030D-6E8A-4147-A177-3AD203B41FA5}">
                      <a16:colId xmlns:a16="http://schemas.microsoft.com/office/drawing/2014/main" val="4153256965"/>
                    </a:ext>
                  </a:extLst>
                </a:gridCol>
                <a:gridCol w="3271655">
                  <a:extLst>
                    <a:ext uri="{9D8B030D-6E8A-4147-A177-3AD203B41FA5}">
                      <a16:colId xmlns:a16="http://schemas.microsoft.com/office/drawing/2014/main" val="4236880919"/>
                    </a:ext>
                  </a:extLst>
                </a:gridCol>
              </a:tblGrid>
              <a:tr h="458180"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Word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Definition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0"/>
                        <a:t>Image/Drawing</a:t>
                      </a:r>
                      <a:endParaRPr lang="en-AU" sz="2400" b="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302975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lnL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>
                      <a:solidFill>
                        <a:schemeClr val="accent1"/>
                      </a:solidFill>
                    </a:lnR>
                    <a:lnT w="63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>
                      <a:solidFill>
                        <a:schemeClr val="accent1"/>
                      </a:solidFill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950619"/>
                  </a:ext>
                </a:extLst>
              </a:tr>
              <a:tr h="2290370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2400" b="0" i="0" u="none" strike="noStrike" noProof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AU" sz="1800" b="0" i="0" u="none" strike="noStrike" noProof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AU" sz="1800" b="0" i="0" u="none" strike="noStrike" noProof="0">
                        <a:latin typeface="Calibri"/>
                      </a:endParaRPr>
                    </a:p>
                    <a:p>
                      <a:pPr lvl="0">
                        <a:buNone/>
                      </a:pPr>
                      <a:endParaRPr lang="en-AU" sz="2400"/>
                    </a:p>
                  </a:txBody>
                  <a:tcPr>
                    <a:lnL w="6350">
                      <a:solidFill>
                        <a:schemeClr val="accent1"/>
                      </a:solidFill>
                    </a:lnL>
                    <a:lnR w="6350">
                      <a:solidFill>
                        <a:schemeClr val="accent1"/>
                      </a:solidFill>
                    </a:lnR>
                    <a:lnT w="6350">
                      <a:solidFill>
                        <a:schemeClr val="accent1"/>
                      </a:solidFill>
                    </a:lnT>
                    <a:lnB w="6350">
                      <a:solidFill>
                        <a:schemeClr val="accent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4551273"/>
                  </a:ext>
                </a:extLst>
              </a:tr>
            </a:tbl>
          </a:graphicData>
        </a:graphic>
      </p:graphicFrame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A25F430E-EEE7-7943-AB27-0928E56008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2750" y="1793891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4CDD37EF-952B-E15B-78C1-976DFC6B51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02750" y="4135638"/>
            <a:ext cx="181791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word here.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89CDB251-895A-1D5D-47BC-F26E93C57D6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53183" y="4135638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69BE9095-F15D-97CF-2821-F6E9EA33ED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53183" y="1791557"/>
            <a:ext cx="2893710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latin typeface="Edu QLD Beginner" pitchFamily="2" charset="0"/>
              </a:defRPr>
            </a:lvl1pPr>
          </a:lstStyle>
          <a:p>
            <a:pPr lvl="0"/>
            <a:r>
              <a:rPr lang="en-GB"/>
              <a:t>Insert definition here.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5AFBE4D-DC1E-98AC-30D4-339C64AB70E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5521519" y="1791558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  <p:sp>
        <p:nvSpPr>
          <p:cNvPr id="30" name="Picture Placeholder 28">
            <a:extLst>
              <a:ext uri="{FF2B5EF4-FFF2-40B4-BE49-F238E27FC236}">
                <a16:creationId xmlns:a16="http://schemas.microsoft.com/office/drawing/2014/main" id="{B8955513-1CF5-9D02-202F-B0453C04CE8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5521519" y="4146525"/>
            <a:ext cx="3048000" cy="216614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AU"/>
              <a:t>Insert picture here.</a:t>
            </a:r>
          </a:p>
        </p:txBody>
      </p:sp>
    </p:spTree>
    <p:extLst>
      <p:ext uri="{BB962C8B-B14F-4D97-AF65-F5344CB8AC3E}">
        <p14:creationId xmlns:p14="http://schemas.microsoft.com/office/powerpoint/2010/main" val="4238693486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8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7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2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24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FDC29-E483-80D3-1455-2694CEF99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DE4DF-8D32-BF58-77EF-7A2D6E07F1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6AF44F-ECBC-B689-893E-0EE9F5BB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6AF58A-372E-C348-BEF0-8C9D8D9B430D}" type="datetimeFigureOut">
              <a:rPr lang="en-AU" smtClean="0"/>
              <a:t>16/10/2025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0A6E3-E8EC-F25E-0CDE-E46B3FDDE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B24F0-9833-142B-B7FD-9B1973330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F8120E-993B-9D4C-B77E-DEE2938C6D7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927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383" r:id="rId1"/>
    <p:sldLayoutId id="214748637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3D38D7C-6E2E-C3EB-DABE-21BB2137DD74}"/>
              </a:ext>
            </a:extLst>
          </p:cNvPr>
          <p:cNvSpPr/>
          <p:nvPr userDrawn="1"/>
        </p:nvSpPr>
        <p:spPr>
          <a:xfrm>
            <a:off x="8102600" y="6334146"/>
            <a:ext cx="576262" cy="307777"/>
          </a:xfrm>
          <a:prstGeom prst="rect">
            <a:avLst/>
          </a:prstGeom>
        </p:spPr>
        <p:txBody>
          <a:bodyPr wrap="square" lIns="0" rIns="0" bIns="0" anchor="b" anchorCtr="0">
            <a:spAutoFit/>
          </a:bodyPr>
          <a:lstStyle/>
          <a:p>
            <a:pPr algn="r">
              <a:defRPr/>
            </a:pPr>
            <a:fld id="{D7E63F93-6DB8-4183-A660-14D35A78079A}" type="slidenum">
              <a:rPr lang="en-AU" sz="1700" i="0" smtClean="0">
                <a:solidFill>
                  <a:srgbClr val="177F99"/>
                </a:solidFill>
                <a:latin typeface="+mn-lt"/>
              </a:rPr>
              <a:pPr algn="r">
                <a:defRPr/>
              </a:pPr>
              <a:t>‹#›</a:t>
            </a:fld>
            <a:endParaRPr lang="en-AU" sz="1700" i="0">
              <a:solidFill>
                <a:srgbClr val="177F99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97D227-624D-6FFA-750F-A0831FE06A1C}"/>
              </a:ext>
            </a:extLst>
          </p:cNvPr>
          <p:cNvSpPr/>
          <p:nvPr userDrawn="1"/>
        </p:nvSpPr>
        <p:spPr>
          <a:xfrm>
            <a:off x="431799" y="6334145"/>
            <a:ext cx="1407633" cy="307777"/>
          </a:xfrm>
          <a:prstGeom prst="rect">
            <a:avLst/>
          </a:prstGeom>
        </p:spPr>
        <p:txBody>
          <a:bodyPr wrap="square" lIns="0" tIns="45720" rIns="0" bIns="0" anchor="b" anchorCtr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>
              <a:defRPr/>
            </a:pPr>
            <a:r>
              <a:rPr lang="en-AU" sz="1700" i="0">
                <a:solidFill>
                  <a:srgbClr val="177F99"/>
                </a:solidFill>
                <a:latin typeface="+mn-lt"/>
                <a:cs typeface="Arial"/>
              </a:rPr>
              <a:t>Lesson 2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801E213-74D0-8F2C-1670-98ACDC5F2E17}"/>
              </a:ext>
            </a:extLst>
          </p:cNvPr>
          <p:cNvSpPr/>
          <p:nvPr userDrawn="1"/>
        </p:nvSpPr>
        <p:spPr>
          <a:xfrm>
            <a:off x="0" y="0"/>
            <a:ext cx="215900" cy="6858000"/>
          </a:xfrm>
          <a:prstGeom prst="rect">
            <a:avLst/>
          </a:prstGeom>
          <a:solidFill>
            <a:srgbClr val="79F6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A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7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436" r:id="rId1"/>
    <p:sldLayoutId id="2147486437" r:id="rId2"/>
    <p:sldLayoutId id="2147486438" r:id="rId3"/>
    <p:sldLayoutId id="2147486439" r:id="rId4"/>
    <p:sldLayoutId id="2147486440" r:id="rId5"/>
    <p:sldLayoutId id="2147486441" r:id="rId6"/>
    <p:sldLayoutId id="2147486442" r:id="rId7"/>
    <p:sldLayoutId id="2147486443" r:id="rId8"/>
    <p:sldLayoutId id="2147486444" r:id="rId9"/>
    <p:sldLayoutId id="2147486445" r:id="rId10"/>
    <p:sldLayoutId id="2147486446" r:id="rId11"/>
    <p:sldLayoutId id="2147486447" r:id="rId12"/>
    <p:sldLayoutId id="2147486448" r:id="rId13"/>
    <p:sldLayoutId id="2147486450" r:id="rId14"/>
    <p:sldLayoutId id="2147486451" r:id="rId15"/>
    <p:sldLayoutId id="2147486452" r:id="rId16"/>
    <p:sldLayoutId id="2147486453" r:id="rId17"/>
    <p:sldLayoutId id="2147486454" r:id="rId18"/>
    <p:sldLayoutId id="2147486455" r:id="rId19"/>
    <p:sldLayoutId id="2147486456" r:id="rId20"/>
    <p:sldLayoutId id="2147486457" r:id="rId21"/>
    <p:sldLayoutId id="2147486458" r:id="rId22"/>
    <p:sldLayoutId id="2147486461" r:id="rId23"/>
    <p:sldLayoutId id="2147486459" r:id="rId24"/>
    <p:sldLayoutId id="2147486460" r:id="rId25"/>
    <p:sldLayoutId id="2147486462" r:id="rId26"/>
  </p:sldLayoutIdLst>
  <p:hf hdr="0" ftr="0" dt="0"/>
  <p:txStyles>
    <p:titleStyle>
      <a:lvl1pPr marL="1588" indent="0" algn="l" rtl="0" eaLnBrk="1" fontAlgn="base" hangingPunct="1">
        <a:spcBef>
          <a:spcPct val="0"/>
        </a:spcBef>
        <a:spcAft>
          <a:spcPct val="0"/>
        </a:spcAft>
        <a:defRPr lang="en-AU" sz="3600" b="1" kern="1200" dirty="0">
          <a:solidFill>
            <a:schemeClr val="accent1"/>
          </a:solidFill>
          <a:latin typeface="Calibri"/>
          <a:ea typeface="+mn-ea"/>
          <a:cs typeface="Calibri"/>
        </a:defRPr>
      </a:lvl1pPr>
      <a:lvl2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2pPr>
      <a:lvl3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3pPr>
      <a:lvl4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4pPr>
      <a:lvl5pPr marL="357188" indent="1588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" pitchFamily="34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None/>
        <a:defRPr sz="2800" kern="1200">
          <a:solidFill>
            <a:schemeClr val="bg2"/>
          </a:solidFill>
          <a:latin typeface="Calibri"/>
          <a:ea typeface="+mn-ea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bg2"/>
          </a:solidFill>
          <a:latin typeface="Calibri"/>
          <a:ea typeface="+mn-ea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200" kern="1200">
          <a:solidFill>
            <a:schemeClr val="bg2"/>
          </a:solidFill>
          <a:latin typeface="Calibri"/>
          <a:ea typeface="+mn-ea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000" kern="1200">
          <a:solidFill>
            <a:schemeClr val="bg2"/>
          </a:solidFill>
          <a:latin typeface="Calibri"/>
          <a:ea typeface="+mn-ea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000" kern="1200">
          <a:solidFill>
            <a:schemeClr val="bg2"/>
          </a:solidFill>
          <a:latin typeface="Calibri"/>
          <a:ea typeface="+mn-ea"/>
          <a:cs typeface="Calibri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27">
          <p15:clr>
            <a:srgbClr val="F26B43"/>
          </p15:clr>
        </p15:guide>
        <p15:guide id="2" pos="2880">
          <p15:clr>
            <a:srgbClr val="F26B43"/>
          </p15:clr>
        </p15:guide>
        <p15:guide id="3" orient="horz" pos="3974">
          <p15:clr>
            <a:srgbClr val="F26B43"/>
          </p15:clr>
        </p15:guide>
        <p15:guide id="4" pos="272">
          <p15:clr>
            <a:srgbClr val="F26B43"/>
          </p15:clr>
        </p15:guide>
        <p15:guide id="5" pos="5465">
          <p15:clr>
            <a:srgbClr val="F26B43"/>
          </p15:clr>
        </p15:guide>
        <p15:guide id="6" orient="horz" pos="79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customXml" Target="../ink/ink16.xml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.png"/><Relationship Id="rId11" Type="http://schemas.openxmlformats.org/officeDocument/2006/relationships/customXml" Target="../ink/ink18.xml"/><Relationship Id="rId5" Type="http://schemas.openxmlformats.org/officeDocument/2006/relationships/customXml" Target="../ink/ink15.xml"/><Relationship Id="rId10" Type="http://schemas.openxmlformats.org/officeDocument/2006/relationships/image" Target="../media/image53.png"/><Relationship Id="rId4" Type="http://schemas.microsoft.com/office/2007/relationships/hdphoto" Target="../media/hdphoto4.wdp"/><Relationship Id="rId9" Type="http://schemas.openxmlformats.org/officeDocument/2006/relationships/customXml" Target="../ink/ink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63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12" Type="http://schemas.openxmlformats.org/officeDocument/2006/relationships/customXml" Target="../ink/ink19.xml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14.xml"/><Relationship Id="rId16" Type="http://schemas.openxmlformats.org/officeDocument/2006/relationships/customXml" Target="../ink/ink2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sv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5" Type="http://schemas.openxmlformats.org/officeDocument/2006/relationships/image" Target="../media/image64.pn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Relationship Id="rId14" Type="http://schemas.openxmlformats.org/officeDocument/2006/relationships/customXml" Target="../ink/ink2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microsoft.com/office/2007/relationships/hdphoto" Target="../media/hdphoto6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7.png"/><Relationship Id="rId11" Type="http://schemas.openxmlformats.org/officeDocument/2006/relationships/image" Target="../media/image59.jpeg"/><Relationship Id="rId5" Type="http://schemas.microsoft.com/office/2007/relationships/hdphoto" Target="../media/hdphoto5.wdp"/><Relationship Id="rId10" Type="http://schemas.microsoft.com/office/2007/relationships/hdphoto" Target="../media/hdphoto8.wdp"/><Relationship Id="rId4" Type="http://schemas.openxmlformats.org/officeDocument/2006/relationships/image" Target="../media/image56.png"/><Relationship Id="rId9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2.png"/><Relationship Id="rId21" Type="http://schemas.openxmlformats.org/officeDocument/2006/relationships/customXml" Target="../ink/ink29.xml"/><Relationship Id="rId42" Type="http://schemas.openxmlformats.org/officeDocument/2006/relationships/image" Target="../media/image90.png"/><Relationship Id="rId47" Type="http://schemas.openxmlformats.org/officeDocument/2006/relationships/customXml" Target="../ink/ink42.xml"/><Relationship Id="rId63" Type="http://schemas.openxmlformats.org/officeDocument/2006/relationships/customXml" Target="../ink/ink50.xml"/><Relationship Id="rId68" Type="http://schemas.openxmlformats.org/officeDocument/2006/relationships/image" Target="../media/image103.png"/><Relationship Id="rId84" Type="http://schemas.openxmlformats.org/officeDocument/2006/relationships/image" Target="../media/image111.png"/><Relationship Id="rId16" Type="http://schemas.openxmlformats.org/officeDocument/2006/relationships/image" Target="../media/image77.png"/><Relationship Id="rId11" Type="http://schemas.openxmlformats.org/officeDocument/2006/relationships/customXml" Target="../ink/ink24.xml"/><Relationship Id="rId32" Type="http://schemas.openxmlformats.org/officeDocument/2006/relationships/image" Target="../media/image85.png"/><Relationship Id="rId37" Type="http://schemas.openxmlformats.org/officeDocument/2006/relationships/customXml" Target="../ink/ink37.xml"/><Relationship Id="rId53" Type="http://schemas.openxmlformats.org/officeDocument/2006/relationships/customXml" Target="../ink/ink45.xml"/><Relationship Id="rId58" Type="http://schemas.openxmlformats.org/officeDocument/2006/relationships/image" Target="../media/image98.png"/><Relationship Id="rId74" Type="http://schemas.openxmlformats.org/officeDocument/2006/relationships/image" Target="../media/image106.png"/><Relationship Id="rId79" Type="http://schemas.openxmlformats.org/officeDocument/2006/relationships/customXml" Target="../ink/ink58.xml"/><Relationship Id="rId5" Type="http://schemas.openxmlformats.org/officeDocument/2006/relationships/image" Target="../media/image61.png"/><Relationship Id="rId19" Type="http://schemas.openxmlformats.org/officeDocument/2006/relationships/customXml" Target="../ink/ink28.xml"/><Relationship Id="rId14" Type="http://schemas.openxmlformats.org/officeDocument/2006/relationships/image" Target="../media/image76.png"/><Relationship Id="rId22" Type="http://schemas.openxmlformats.org/officeDocument/2006/relationships/image" Target="../media/image80.png"/><Relationship Id="rId27" Type="http://schemas.openxmlformats.org/officeDocument/2006/relationships/customXml" Target="../ink/ink32.xml"/><Relationship Id="rId30" Type="http://schemas.openxmlformats.org/officeDocument/2006/relationships/image" Target="../media/image84.png"/><Relationship Id="rId35" Type="http://schemas.openxmlformats.org/officeDocument/2006/relationships/customXml" Target="../ink/ink36.xml"/><Relationship Id="rId43" Type="http://schemas.openxmlformats.org/officeDocument/2006/relationships/customXml" Target="../ink/ink40.xml"/><Relationship Id="rId48" Type="http://schemas.openxmlformats.org/officeDocument/2006/relationships/image" Target="../media/image93.png"/><Relationship Id="rId56" Type="http://schemas.openxmlformats.org/officeDocument/2006/relationships/image" Target="../media/image97.png"/><Relationship Id="rId64" Type="http://schemas.openxmlformats.org/officeDocument/2006/relationships/image" Target="../media/image101.png"/><Relationship Id="rId69" Type="http://schemas.openxmlformats.org/officeDocument/2006/relationships/customXml" Target="../ink/ink53.xml"/><Relationship Id="rId77" Type="http://schemas.openxmlformats.org/officeDocument/2006/relationships/customXml" Target="../ink/ink57.xml"/><Relationship Id="rId8" Type="http://schemas.openxmlformats.org/officeDocument/2006/relationships/image" Target="../media/image73.png"/><Relationship Id="rId51" Type="http://schemas.openxmlformats.org/officeDocument/2006/relationships/customXml" Target="../ink/ink44.xml"/><Relationship Id="rId72" Type="http://schemas.openxmlformats.org/officeDocument/2006/relationships/image" Target="../media/image105.png"/><Relationship Id="rId80" Type="http://schemas.openxmlformats.org/officeDocument/2006/relationships/image" Target="../media/image109.png"/><Relationship Id="rId85" Type="http://schemas.openxmlformats.org/officeDocument/2006/relationships/customXml" Target="../ink/ink61.xml"/><Relationship Id="rId3" Type="http://schemas.openxmlformats.org/officeDocument/2006/relationships/image" Target="../media/image60.png"/><Relationship Id="rId12" Type="http://schemas.openxmlformats.org/officeDocument/2006/relationships/image" Target="../media/image75.png"/><Relationship Id="rId17" Type="http://schemas.openxmlformats.org/officeDocument/2006/relationships/customXml" Target="../ink/ink27.xml"/><Relationship Id="rId25" Type="http://schemas.openxmlformats.org/officeDocument/2006/relationships/customXml" Target="../ink/ink31.xml"/><Relationship Id="rId33" Type="http://schemas.openxmlformats.org/officeDocument/2006/relationships/customXml" Target="../ink/ink35.xml"/><Relationship Id="rId38" Type="http://schemas.openxmlformats.org/officeDocument/2006/relationships/image" Target="../media/image88.png"/><Relationship Id="rId46" Type="http://schemas.openxmlformats.org/officeDocument/2006/relationships/image" Target="../media/image92.png"/><Relationship Id="rId59" Type="http://schemas.openxmlformats.org/officeDocument/2006/relationships/customXml" Target="../ink/ink48.xml"/><Relationship Id="rId67" Type="http://schemas.openxmlformats.org/officeDocument/2006/relationships/customXml" Target="../ink/ink52.xml"/><Relationship Id="rId20" Type="http://schemas.openxmlformats.org/officeDocument/2006/relationships/image" Target="../media/image79.png"/><Relationship Id="rId41" Type="http://schemas.openxmlformats.org/officeDocument/2006/relationships/customXml" Target="../ink/ink39.xml"/><Relationship Id="rId54" Type="http://schemas.openxmlformats.org/officeDocument/2006/relationships/image" Target="../media/image96.png"/><Relationship Id="rId62" Type="http://schemas.openxmlformats.org/officeDocument/2006/relationships/image" Target="../media/image100.png"/><Relationship Id="rId70" Type="http://schemas.openxmlformats.org/officeDocument/2006/relationships/image" Target="../media/image104.png"/><Relationship Id="rId75" Type="http://schemas.openxmlformats.org/officeDocument/2006/relationships/customXml" Target="../ink/ink56.xml"/><Relationship Id="rId83" Type="http://schemas.openxmlformats.org/officeDocument/2006/relationships/customXml" Target="../ink/ink6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2.svg"/><Relationship Id="rId15" Type="http://schemas.openxmlformats.org/officeDocument/2006/relationships/customXml" Target="../ink/ink26.xml"/><Relationship Id="rId23" Type="http://schemas.openxmlformats.org/officeDocument/2006/relationships/customXml" Target="../ink/ink30.xml"/><Relationship Id="rId28" Type="http://schemas.openxmlformats.org/officeDocument/2006/relationships/image" Target="../media/image83.png"/><Relationship Id="rId36" Type="http://schemas.openxmlformats.org/officeDocument/2006/relationships/image" Target="../media/image87.png"/><Relationship Id="rId49" Type="http://schemas.openxmlformats.org/officeDocument/2006/relationships/customXml" Target="../ink/ink43.xml"/><Relationship Id="rId57" Type="http://schemas.openxmlformats.org/officeDocument/2006/relationships/customXml" Target="../ink/ink47.xml"/><Relationship Id="rId10" Type="http://schemas.openxmlformats.org/officeDocument/2006/relationships/image" Target="../media/image74.png"/><Relationship Id="rId31" Type="http://schemas.openxmlformats.org/officeDocument/2006/relationships/customXml" Target="../ink/ink34.xml"/><Relationship Id="rId44" Type="http://schemas.openxmlformats.org/officeDocument/2006/relationships/image" Target="../media/image91.png"/><Relationship Id="rId52" Type="http://schemas.openxmlformats.org/officeDocument/2006/relationships/image" Target="../media/image95.png"/><Relationship Id="rId60" Type="http://schemas.openxmlformats.org/officeDocument/2006/relationships/image" Target="../media/image99.png"/><Relationship Id="rId65" Type="http://schemas.openxmlformats.org/officeDocument/2006/relationships/customXml" Target="../ink/ink51.xml"/><Relationship Id="rId73" Type="http://schemas.openxmlformats.org/officeDocument/2006/relationships/customXml" Target="../ink/ink55.xml"/><Relationship Id="rId78" Type="http://schemas.openxmlformats.org/officeDocument/2006/relationships/image" Target="../media/image108.png"/><Relationship Id="rId81" Type="http://schemas.openxmlformats.org/officeDocument/2006/relationships/customXml" Target="../ink/ink59.xml"/><Relationship Id="rId86" Type="http://schemas.openxmlformats.org/officeDocument/2006/relationships/image" Target="../media/image112.png"/><Relationship Id="rId4" Type="http://schemas.microsoft.com/office/2007/relationships/hdphoto" Target="../media/hdphoto9.wdp"/><Relationship Id="rId9" Type="http://schemas.openxmlformats.org/officeDocument/2006/relationships/customXml" Target="../ink/ink23.xml"/><Relationship Id="rId13" Type="http://schemas.openxmlformats.org/officeDocument/2006/relationships/customXml" Target="../ink/ink25.xml"/><Relationship Id="rId18" Type="http://schemas.openxmlformats.org/officeDocument/2006/relationships/image" Target="../media/image78.png"/><Relationship Id="rId39" Type="http://schemas.openxmlformats.org/officeDocument/2006/relationships/customXml" Target="../ink/ink38.xml"/><Relationship Id="rId34" Type="http://schemas.openxmlformats.org/officeDocument/2006/relationships/image" Target="../media/image86.png"/><Relationship Id="rId50" Type="http://schemas.openxmlformats.org/officeDocument/2006/relationships/image" Target="../media/image94.png"/><Relationship Id="rId55" Type="http://schemas.openxmlformats.org/officeDocument/2006/relationships/customXml" Target="../ink/ink46.xml"/><Relationship Id="rId76" Type="http://schemas.openxmlformats.org/officeDocument/2006/relationships/image" Target="../media/image107.png"/><Relationship Id="rId7" Type="http://schemas.openxmlformats.org/officeDocument/2006/relationships/customXml" Target="../ink/ink22.xml"/><Relationship Id="rId71" Type="http://schemas.openxmlformats.org/officeDocument/2006/relationships/customXml" Target="../ink/ink54.xml"/><Relationship Id="rId2" Type="http://schemas.openxmlformats.org/officeDocument/2006/relationships/notesSlide" Target="../notesSlides/notesSlide16.xml"/><Relationship Id="rId29" Type="http://schemas.openxmlformats.org/officeDocument/2006/relationships/customXml" Target="../ink/ink33.xml"/><Relationship Id="rId24" Type="http://schemas.openxmlformats.org/officeDocument/2006/relationships/image" Target="../media/image81.png"/><Relationship Id="rId40" Type="http://schemas.openxmlformats.org/officeDocument/2006/relationships/image" Target="../media/image89.png"/><Relationship Id="rId45" Type="http://schemas.openxmlformats.org/officeDocument/2006/relationships/customXml" Target="../ink/ink41.xml"/><Relationship Id="rId66" Type="http://schemas.openxmlformats.org/officeDocument/2006/relationships/image" Target="../media/image102.png"/><Relationship Id="rId61" Type="http://schemas.openxmlformats.org/officeDocument/2006/relationships/customXml" Target="../ink/ink49.xml"/><Relationship Id="rId82" Type="http://schemas.openxmlformats.org/officeDocument/2006/relationships/image" Target="../media/image1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19.sv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8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2.svg"/><Relationship Id="rId4" Type="http://schemas.openxmlformats.org/officeDocument/2006/relationships/image" Target="../media/image12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customXml" Target="../ink/ink62.xml"/><Relationship Id="rId7" Type="http://schemas.openxmlformats.org/officeDocument/2006/relationships/customXml" Target="../ink/ink64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6.png"/><Relationship Id="rId11" Type="http://schemas.openxmlformats.org/officeDocument/2006/relationships/image" Target="../media/image128.jpeg"/><Relationship Id="rId5" Type="http://schemas.openxmlformats.org/officeDocument/2006/relationships/customXml" Target="../ink/ink63.xml"/><Relationship Id="rId10" Type="http://schemas.openxmlformats.org/officeDocument/2006/relationships/image" Target="../media/image138.png"/><Relationship Id="rId4" Type="http://schemas.openxmlformats.org/officeDocument/2006/relationships/image" Target="../media/image135.png"/><Relationship Id="rId9" Type="http://schemas.openxmlformats.org/officeDocument/2006/relationships/customXml" Target="../ink/ink6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7.xml"/><Relationship Id="rId4" Type="http://schemas.microsoft.com/office/2007/relationships/hdphoto" Target="../media/hdphoto10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12" Type="http://schemas.openxmlformats.org/officeDocument/2006/relationships/customXml" Target="../ink/ink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customXml" Target="../ink/ink1.xml"/><Relationship Id="rId11" Type="http://schemas.openxmlformats.org/officeDocument/2006/relationships/image" Target="../media/image31.png"/><Relationship Id="rId5" Type="http://schemas.openxmlformats.org/officeDocument/2006/relationships/image" Target="../media/image29.jpeg"/><Relationship Id="rId10" Type="http://schemas.openxmlformats.org/officeDocument/2006/relationships/customXml" Target="../ink/ink3.xml"/><Relationship Id="rId4" Type="http://schemas.microsoft.com/office/2007/relationships/hdphoto" Target="../media/hdphoto2.wdp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26" Type="http://schemas.openxmlformats.org/officeDocument/2006/relationships/customXml" Target="../ink/ink14.xml"/><Relationship Id="rId3" Type="http://schemas.openxmlformats.org/officeDocument/2006/relationships/image" Target="../media/image33.png"/><Relationship Id="rId21" Type="http://schemas.openxmlformats.org/officeDocument/2006/relationships/customXml" Target="../ink/ink12.xml"/><Relationship Id="rId7" Type="http://schemas.openxmlformats.org/officeDocument/2006/relationships/image" Target="../media/image35.png"/><Relationship Id="rId12" Type="http://schemas.openxmlformats.org/officeDocument/2006/relationships/customXml" Target="../ink/ink8.xml"/><Relationship Id="rId17" Type="http://schemas.openxmlformats.org/officeDocument/2006/relationships/customXml" Target="../ink/ink10.xml"/><Relationship Id="rId25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20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6" Type="http://schemas.openxmlformats.org/officeDocument/2006/relationships/customXml" Target="../ink/ink5.xml"/><Relationship Id="rId11" Type="http://schemas.openxmlformats.org/officeDocument/2006/relationships/image" Target="../media/image37.png"/><Relationship Id="rId24" Type="http://schemas.openxmlformats.org/officeDocument/2006/relationships/image" Target="../media/image44.png"/><Relationship Id="rId5" Type="http://schemas.microsoft.com/office/2007/relationships/hdphoto" Target="../media/hdphoto3.wdp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38.jpeg"/><Relationship Id="rId10" Type="http://schemas.openxmlformats.org/officeDocument/2006/relationships/customXml" Target="../ink/ink7.xml"/><Relationship Id="rId19" Type="http://schemas.openxmlformats.org/officeDocument/2006/relationships/customXml" Target="../ink/ink11.xml"/><Relationship Id="rId4" Type="http://schemas.openxmlformats.org/officeDocument/2006/relationships/image" Target="../media/image34.png"/><Relationship Id="rId9" Type="http://schemas.openxmlformats.org/officeDocument/2006/relationships/image" Target="../media/image36.png"/><Relationship Id="rId14" Type="http://schemas.openxmlformats.org/officeDocument/2006/relationships/image" Target="../media/image35.jpeg"/><Relationship Id="rId22" Type="http://schemas.openxmlformats.org/officeDocument/2006/relationships/image" Target="../media/image43.png"/><Relationship Id="rId27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9F355BE-587B-2927-75C8-FD48C7D455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"/>
          <a:stretch>
            <a:fillRect/>
          </a:stretch>
        </p:blipFill>
        <p:spPr>
          <a:xfrm>
            <a:off x="-445" y="1713472"/>
            <a:ext cx="3268796" cy="4742302"/>
          </a:xfr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E1820E9-18F8-E42A-DA38-4A032044B37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ea typeface="Calibri"/>
                <a:cs typeface="Calibri"/>
              </a:rPr>
              <a:t>Lesson 2 </a:t>
            </a:r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30F0C32-2055-0A13-92CA-13C9EC195E4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 vert="horz" lIns="0" tIns="45720" rIns="91440" bIns="45720" rtlCol="0" anchor="t">
            <a:noAutofit/>
          </a:bodyPr>
          <a:lstStyle/>
          <a:p>
            <a:r>
              <a:rPr lang="en-US">
                <a:ea typeface="Calibri"/>
                <a:cs typeface="Calibri"/>
              </a:rPr>
              <a:t>Unit 1B </a:t>
            </a:r>
          </a:p>
          <a:p>
            <a:r>
              <a:rPr lang="en-US">
                <a:ea typeface="Calibri"/>
                <a:cs typeface="Calibri"/>
              </a:rPr>
              <a:t>Art and Me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8A0049-565A-F1F6-BDFB-B5EFC3D59ED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vert="horz" lIns="0" tIns="45720" rIns="91440" bIns="45720" rtlCol="0" anchor="t">
            <a:normAutofit lnSpcReduction="10000"/>
          </a:bodyPr>
          <a:lstStyle/>
          <a:p>
            <a:r>
              <a:rPr lang="en-US" dirty="0"/>
              <a:t>Outline of 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F4DC4-DECD-EE8A-59D5-A4F7AC995B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10237" y="6477674"/>
            <a:ext cx="1597852" cy="25985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>
                <a:ea typeface="Calibri"/>
                <a:cs typeface="Calibri"/>
              </a:rPr>
              <a:t>Unit 1B Version 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557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D8B10D-882B-5421-8BD7-04B13108AA2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Outlines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AF3EB4-67EE-0F95-B05F-DE6117A05781}"/>
              </a:ext>
            </a:extLst>
          </p:cNvPr>
          <p:cNvSpPr/>
          <p:nvPr/>
        </p:nvSpPr>
        <p:spPr>
          <a:xfrm>
            <a:off x="2555845" y="2720130"/>
            <a:ext cx="4039297" cy="1417738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100">
                <a:solidFill>
                  <a:schemeClr val="tx2"/>
                </a:solidFill>
                <a:ea typeface="Calibri" panose="020F0502020204030204"/>
                <a:cs typeface="Calibri" panose="020F0502020204030204"/>
              </a:rPr>
              <a:t>Create exemplar</a:t>
            </a:r>
          </a:p>
        </p:txBody>
      </p:sp>
      <p:pic>
        <p:nvPicPr>
          <p:cNvPr id="5" name="Picture 4" descr="A hand holding a marker over a picture of flowers&#10;&#10;AI-generated content may be incorrect.">
            <a:extLst>
              <a:ext uri="{FF2B5EF4-FFF2-40B4-BE49-F238E27FC236}">
                <a16:creationId xmlns:a16="http://schemas.microsoft.com/office/drawing/2014/main" id="{3DB90611-9C35-37E6-B9CF-CA80629B8C6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1268413"/>
            <a:ext cx="6858000" cy="5040312"/>
          </a:xfrm>
          <a:prstGeom prst="rect">
            <a:avLst/>
          </a:prstGeom>
        </p:spPr>
      </p:pic>
      <p:pic>
        <p:nvPicPr>
          <p:cNvPr id="7" name="Picture 6" descr="A hand drawing a picture of flowers&#10;&#10;AI-generated content may be incorrect.">
            <a:extLst>
              <a:ext uri="{FF2B5EF4-FFF2-40B4-BE49-F238E27FC236}">
                <a16:creationId xmlns:a16="http://schemas.microsoft.com/office/drawing/2014/main" id="{374D91FA-9CDB-EC5D-D92E-C8D4A88703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1268413"/>
            <a:ext cx="6858000" cy="5040312"/>
          </a:xfrm>
          <a:prstGeom prst="rect">
            <a:avLst/>
          </a:prstGeom>
        </p:spPr>
      </p:pic>
      <p:pic>
        <p:nvPicPr>
          <p:cNvPr id="9" name="Picture 8" descr="A hand drawing a rose on a piece of paper&#10;&#10;AI-generated content may be incorrect.">
            <a:extLst>
              <a:ext uri="{FF2B5EF4-FFF2-40B4-BE49-F238E27FC236}">
                <a16:creationId xmlns:a16="http://schemas.microsoft.com/office/drawing/2014/main" id="{ED23EDF5-7B0F-84BB-9AF6-ACA9AD7225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3000" y="1268413"/>
            <a:ext cx="6858000" cy="504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2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BBF2E1-CEF8-AFA6-BDCA-7E455360B6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Outlines</a:t>
            </a:r>
          </a:p>
        </p:txBody>
      </p:sp>
      <p:pic>
        <p:nvPicPr>
          <p:cNvPr id="4" name="Picture Placeholder 16" descr="A close-up of an apple&#10;&#10;AI-generated content may be incorrect.">
            <a:extLst>
              <a:ext uri="{FF2B5EF4-FFF2-40B4-BE49-F238E27FC236}">
                <a16:creationId xmlns:a16="http://schemas.microsoft.com/office/drawing/2014/main" id="{1303551B-0260-133E-B803-50BCCF4760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588" r="-16588"/>
          <a:stretch>
            <a:fillRect/>
          </a:stretch>
        </p:blipFill>
        <p:spPr>
          <a:xfrm>
            <a:off x="1285051" y="1268413"/>
            <a:ext cx="6762907" cy="48062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9E82CA8-C7C8-600F-36D6-7CCF3ADB42FE}"/>
              </a:ext>
            </a:extLst>
          </p:cNvPr>
          <p:cNvGrpSpPr/>
          <p:nvPr/>
        </p:nvGrpSpPr>
        <p:grpSpPr>
          <a:xfrm>
            <a:off x="2376212" y="1484700"/>
            <a:ext cx="4675038" cy="4202138"/>
            <a:chOff x="6118961" y="1998773"/>
            <a:chExt cx="2016720" cy="179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665C417-4B18-1048-3811-42FEB84DF044}"/>
                    </a:ext>
                  </a:extLst>
                </p14:cNvPr>
                <p14:cNvContentPartPr/>
                <p14:nvPr/>
              </p14:nvContentPartPr>
              <p14:xfrm>
                <a:off x="6892241" y="1998773"/>
                <a:ext cx="127440" cy="3765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665C417-4B18-1048-3811-42FEB84DF044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78565" y="1985220"/>
                  <a:ext cx="154638" cy="40351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9C19840-59A1-274E-9653-9B84BC40380E}"/>
                    </a:ext>
                  </a:extLst>
                </p14:cNvPr>
                <p14:cNvContentPartPr/>
                <p14:nvPr/>
              </p14:nvContentPartPr>
              <p14:xfrm>
                <a:off x="7012481" y="2054213"/>
                <a:ext cx="1123200" cy="10472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9C19840-59A1-274E-9653-9B84BC40380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998812" y="2040662"/>
                  <a:ext cx="1150383" cy="10741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FB01055-23D0-755D-3B91-43467027D38B}"/>
                    </a:ext>
                  </a:extLst>
                </p14:cNvPr>
                <p14:cNvContentPartPr/>
                <p14:nvPr/>
              </p14:nvContentPartPr>
              <p14:xfrm>
                <a:off x="7030121" y="2031893"/>
                <a:ext cx="300240" cy="48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FB01055-23D0-755D-3B91-43467027D38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016467" y="2018287"/>
                  <a:ext cx="327393" cy="752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D7872AB-C39B-B711-BD8E-04438144EB0A}"/>
                    </a:ext>
                  </a:extLst>
                </p14:cNvPr>
                <p14:cNvContentPartPr/>
                <p14:nvPr/>
              </p14:nvContentPartPr>
              <p14:xfrm>
                <a:off x="6118961" y="2036213"/>
                <a:ext cx="1713600" cy="17593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D7872AB-C39B-B711-BD8E-04438144EB0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105296" y="2022666"/>
                  <a:ext cx="1740775" cy="1786261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60583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F81786A-7DA6-18AE-8CFD-D3ECB1D969B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Outlines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B28F89-8F8B-42EF-6B01-B5734124CEC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/>
              <a:t>An outline goes around a shape.</a:t>
            </a:r>
          </a:p>
        </p:txBody>
      </p:sp>
      <p:pic>
        <p:nvPicPr>
          <p:cNvPr id="4" name="Graphic 14" descr="Checkmark with solid fill">
            <a:extLst>
              <a:ext uri="{FF2B5EF4-FFF2-40B4-BE49-F238E27FC236}">
                <a16:creationId xmlns:a16="http://schemas.microsoft.com/office/drawing/2014/main" id="{76353DFB-64A5-D17B-077D-AA11B71407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225211">
            <a:off x="2104780" y="3591192"/>
            <a:ext cx="1735892" cy="1735892"/>
          </a:xfrm>
          <a:prstGeom prst="rect">
            <a:avLst/>
          </a:prstGeom>
        </p:spPr>
      </p:pic>
      <p:pic>
        <p:nvPicPr>
          <p:cNvPr id="5" name="Graphic 16" descr="Close with solid fill">
            <a:extLst>
              <a:ext uri="{FF2B5EF4-FFF2-40B4-BE49-F238E27FC236}">
                <a16:creationId xmlns:a16="http://schemas.microsoft.com/office/drawing/2014/main" id="{897E39B8-BEDE-187F-D86B-C1616AA4D8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586005" y="3574817"/>
            <a:ext cx="1768641" cy="17686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951678-69A1-0B74-98F6-9B5525ABBBE3}"/>
              </a:ext>
            </a:extLst>
          </p:cNvPr>
          <p:cNvSpPr/>
          <p:nvPr/>
        </p:nvSpPr>
        <p:spPr>
          <a:xfrm>
            <a:off x="4668253" y="2160148"/>
            <a:ext cx="3429001" cy="43380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AU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674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77F13B-78CF-2D3C-C536-2DE35B49517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Outlines</a:t>
            </a:r>
          </a:p>
        </p:txBody>
      </p:sp>
      <p:pic>
        <p:nvPicPr>
          <p:cNvPr id="4" name="Picture Placeholder 16" descr="A close-up of an apple&#10;&#10;AI-generated content may be incorrect.">
            <a:extLst>
              <a:ext uri="{FF2B5EF4-FFF2-40B4-BE49-F238E27FC236}">
                <a16:creationId xmlns:a16="http://schemas.microsoft.com/office/drawing/2014/main" id="{A0F239D6-FB88-71DA-DD50-31FD6DB619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588" r="-16588"/>
          <a:stretch>
            <a:fillRect/>
          </a:stretch>
        </p:blipFill>
        <p:spPr>
          <a:xfrm>
            <a:off x="1285051" y="1268413"/>
            <a:ext cx="6762907" cy="480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21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107C5E-782A-3599-A10F-F0F4AE15E2E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683" y="1278785"/>
            <a:ext cx="3360000" cy="504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782FE4-93A9-5D93-7D4E-F7D076885C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073" y="1278785"/>
            <a:ext cx="7547609" cy="5040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91F476C-36A4-7884-4AEE-080501E6D9D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Proportion</a:t>
            </a:r>
          </a:p>
        </p:txBody>
      </p:sp>
      <p:pic>
        <p:nvPicPr>
          <p:cNvPr id="9" name="Graphic 8" descr="Office Chair with solid fill">
            <a:extLst>
              <a:ext uri="{FF2B5EF4-FFF2-40B4-BE49-F238E27FC236}">
                <a16:creationId xmlns:a16="http://schemas.microsoft.com/office/drawing/2014/main" id="{EA77755B-A85A-7736-4264-ABBBCDADCB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5814" y="4602476"/>
            <a:ext cx="1862466" cy="1862466"/>
          </a:xfrm>
          <a:prstGeom prst="rect">
            <a:avLst/>
          </a:prstGeom>
        </p:spPr>
      </p:pic>
      <p:pic>
        <p:nvPicPr>
          <p:cNvPr id="11" name="Graphic 10" descr="Man with solid fill">
            <a:extLst>
              <a:ext uri="{FF2B5EF4-FFF2-40B4-BE49-F238E27FC236}">
                <a16:creationId xmlns:a16="http://schemas.microsoft.com/office/drawing/2014/main" id="{C292AABD-17FE-7D5F-C6B1-686D40D81E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1800" y="1268413"/>
            <a:ext cx="5158513" cy="5158513"/>
          </a:xfrm>
          <a:prstGeom prst="rect">
            <a:avLst/>
          </a:prstGeom>
        </p:spPr>
      </p:pic>
      <p:pic>
        <p:nvPicPr>
          <p:cNvPr id="12" name="Graphic 11" descr="Office Chair with solid fill">
            <a:extLst>
              <a:ext uri="{FF2B5EF4-FFF2-40B4-BE49-F238E27FC236}">
                <a16:creationId xmlns:a16="http://schemas.microsoft.com/office/drawing/2014/main" id="{BC546663-E1DE-B3F2-AA1B-84BA559CB0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44434" y="2105971"/>
            <a:ext cx="4676160" cy="4676160"/>
          </a:xfrm>
          <a:prstGeom prst="rect">
            <a:avLst/>
          </a:prstGeom>
        </p:spPr>
      </p:pic>
      <p:pic>
        <p:nvPicPr>
          <p:cNvPr id="5" name="Picture 4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2FDF75AA-E927-90CE-5D77-45BEC1ECE36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5571" y="1289157"/>
            <a:ext cx="3360000" cy="504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7A3D41-7949-FC4B-BDFE-90807980E23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7073" y="1273599"/>
            <a:ext cx="7547609" cy="5040000"/>
          </a:xfrm>
          <a:prstGeom prst="rect">
            <a:avLst/>
          </a:prstGeom>
        </p:spPr>
      </p:pic>
      <p:pic>
        <p:nvPicPr>
          <p:cNvPr id="7" name="Picture 6" descr="A close-up of a person&#10;&#10;AI-generated content may be incorrect.">
            <a:extLst>
              <a:ext uri="{FF2B5EF4-FFF2-40B4-BE49-F238E27FC236}">
                <a16:creationId xmlns:a16="http://schemas.microsoft.com/office/drawing/2014/main" id="{1ACFCA7F-3C4E-10D6-498C-7FD4E226370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65044" y="1251141"/>
            <a:ext cx="3399277" cy="505037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F78FA5A-10A5-3CA1-B417-34EC3D84158A}"/>
                  </a:ext>
                </a:extLst>
              </p14:cNvPr>
              <p14:cNvContentPartPr/>
              <p14:nvPr/>
            </p14:nvContentPartPr>
            <p14:xfrm>
              <a:off x="4139704" y="1412253"/>
              <a:ext cx="849960" cy="838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F78FA5A-10A5-3CA1-B417-34EC3D84158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03689" y="1376253"/>
                <a:ext cx="921630" cy="91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645A120B-5797-70CF-FE2F-AE1CF32FE346}"/>
                  </a:ext>
                </a:extLst>
              </p14:cNvPr>
              <p14:cNvContentPartPr/>
              <p14:nvPr/>
            </p14:nvContentPartPr>
            <p14:xfrm flipH="1">
              <a:off x="3757970" y="2366259"/>
              <a:ext cx="1398149" cy="1469028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645A120B-5797-70CF-FE2F-AE1CF32FE3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3721972" y="2330262"/>
                <a:ext cx="1469784" cy="15406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B39A8967-F56A-71BC-CD69-A8AF024BC72A}"/>
                  </a:ext>
                </a:extLst>
              </p14:cNvPr>
              <p14:cNvContentPartPr/>
              <p14:nvPr/>
            </p14:nvContentPartPr>
            <p14:xfrm>
              <a:off x="3250622" y="2957043"/>
              <a:ext cx="2750040" cy="6120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B39A8967-F56A-71BC-CD69-A8AF024BC72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160622" y="2777043"/>
                <a:ext cx="2929680" cy="42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74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61C9C0-DA31-064B-8436-895DEA690A5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Add Details</a:t>
            </a:r>
          </a:p>
        </p:txBody>
      </p:sp>
      <p:pic>
        <p:nvPicPr>
          <p:cNvPr id="6" name="Picture 5" descr="A person standing next to a person&#10;&#10;AI-generated content may be incorrect.">
            <a:extLst>
              <a:ext uri="{FF2B5EF4-FFF2-40B4-BE49-F238E27FC236}">
                <a16:creationId xmlns:a16="http://schemas.microsoft.com/office/drawing/2014/main" id="{6AFF7256-312E-D20E-FFC0-233ECA16584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22" y="1268413"/>
            <a:ext cx="7588956" cy="5059304"/>
          </a:xfrm>
          <a:prstGeom prst="rect">
            <a:avLst/>
          </a:prstGeom>
        </p:spPr>
      </p:pic>
      <p:pic>
        <p:nvPicPr>
          <p:cNvPr id="8" name="Picture 7" descr="A drawing of a person&#10;&#10;AI-generated content may be incorrect.">
            <a:extLst>
              <a:ext uri="{FF2B5EF4-FFF2-40B4-BE49-F238E27FC236}">
                <a16:creationId xmlns:a16="http://schemas.microsoft.com/office/drawing/2014/main" id="{6893E411-27A7-5ACD-9A45-E09BB46CFF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0000" b="2727"/>
          <a:stretch>
            <a:fillRect/>
          </a:stretch>
        </p:blipFill>
        <p:spPr>
          <a:xfrm>
            <a:off x="685800" y="1268413"/>
            <a:ext cx="3886200" cy="5040312"/>
          </a:xfrm>
          <a:prstGeom prst="rect">
            <a:avLst/>
          </a:prstGeom>
        </p:spPr>
      </p:pic>
      <p:pic>
        <p:nvPicPr>
          <p:cNvPr id="10" name="Picture 9" descr="Two people&#10;&#10;AI-generated content may be incorrect.">
            <a:extLst>
              <a:ext uri="{FF2B5EF4-FFF2-40B4-BE49-F238E27FC236}">
                <a16:creationId xmlns:a16="http://schemas.microsoft.com/office/drawing/2014/main" id="{5C93F241-D3CD-93DF-FD0F-4527813C684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137" r="52798"/>
          <a:stretch>
            <a:fillRect/>
          </a:stretch>
        </p:blipFill>
        <p:spPr>
          <a:xfrm>
            <a:off x="4663722" y="1268413"/>
            <a:ext cx="2647608" cy="5181600"/>
          </a:xfrm>
          <a:prstGeom prst="rect">
            <a:avLst/>
          </a:prstGeom>
        </p:spPr>
      </p:pic>
      <p:pic>
        <p:nvPicPr>
          <p:cNvPr id="12" name="Picture 11" descr="A drawing of a person&#10;&#10;AI-generated content may be incorrect.">
            <a:extLst>
              <a:ext uri="{FF2B5EF4-FFF2-40B4-BE49-F238E27FC236}">
                <a16:creationId xmlns:a16="http://schemas.microsoft.com/office/drawing/2014/main" id="{891A92E4-72DE-460E-89C0-F99BEEFAD4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6272" y="1371142"/>
            <a:ext cx="1901952" cy="5040312"/>
          </a:xfrm>
          <a:prstGeom prst="rect">
            <a:avLst/>
          </a:prstGeom>
        </p:spPr>
      </p:pic>
      <p:pic>
        <p:nvPicPr>
          <p:cNvPr id="14" name="Picture 13" descr="Two people&#10;&#10;AI-generated content may be incorrect.">
            <a:extLst>
              <a:ext uri="{FF2B5EF4-FFF2-40B4-BE49-F238E27FC236}">
                <a16:creationId xmlns:a16="http://schemas.microsoft.com/office/drawing/2014/main" id="{1B5E6375-30F8-C0DC-83FB-71B4D08CFAB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9173" r="20742"/>
          <a:stretch>
            <a:fillRect/>
          </a:stretch>
        </p:blipFill>
        <p:spPr>
          <a:xfrm>
            <a:off x="5132280" y="1197769"/>
            <a:ext cx="1561128" cy="518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77E58E-BE44-E5DA-F113-8C54343BB3F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200" y="1281133"/>
            <a:ext cx="792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52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3E21133-38CE-61B7-187E-CB45A802417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Add Details</a:t>
            </a:r>
          </a:p>
        </p:txBody>
      </p:sp>
      <p:pic>
        <p:nvPicPr>
          <p:cNvPr id="3" name="Picture 2" descr="Two people&#10;&#10;AI-generated content may be incorrect.">
            <a:extLst>
              <a:ext uri="{FF2B5EF4-FFF2-40B4-BE49-F238E27FC236}">
                <a16:creationId xmlns:a16="http://schemas.microsoft.com/office/drawing/2014/main" id="{BF2772AA-6851-FBD7-7B03-B5E555446BB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137" r="52798"/>
          <a:stretch>
            <a:fillRect/>
          </a:stretch>
        </p:blipFill>
        <p:spPr>
          <a:xfrm>
            <a:off x="3370746" y="1127878"/>
            <a:ext cx="2647608" cy="5181600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F1CF6BB4-13C3-24B4-A728-8D72BD8DBF10}"/>
              </a:ext>
            </a:extLst>
          </p:cNvPr>
          <p:cNvSpPr/>
          <p:nvPr/>
        </p:nvSpPr>
        <p:spPr>
          <a:xfrm>
            <a:off x="474728" y="1127879"/>
            <a:ext cx="2727411" cy="2477548"/>
          </a:xfrm>
          <a:custGeom>
            <a:avLst/>
            <a:gdLst/>
            <a:ahLst/>
            <a:cxnLst/>
            <a:rect l="l" t="t" r="r" b="b"/>
            <a:pathLst>
              <a:path w="3446133" h="2926080">
                <a:moveTo>
                  <a:pt x="0" y="0"/>
                </a:moveTo>
                <a:lnTo>
                  <a:pt x="3446133" y="0"/>
                </a:lnTo>
                <a:lnTo>
                  <a:pt x="344613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sz="225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9A23CB6-B39D-A6D5-D53F-F52A14CCBCB9}"/>
              </a:ext>
            </a:extLst>
          </p:cNvPr>
          <p:cNvSpPr/>
          <p:nvPr/>
        </p:nvSpPr>
        <p:spPr>
          <a:xfrm>
            <a:off x="6088361" y="3714484"/>
            <a:ext cx="2727411" cy="2477548"/>
          </a:xfrm>
          <a:custGeom>
            <a:avLst/>
            <a:gdLst/>
            <a:ahLst/>
            <a:cxnLst/>
            <a:rect l="l" t="t" r="r" b="b"/>
            <a:pathLst>
              <a:path w="3446133" h="2926080">
                <a:moveTo>
                  <a:pt x="0" y="0"/>
                </a:moveTo>
                <a:lnTo>
                  <a:pt x="3446133" y="0"/>
                </a:lnTo>
                <a:lnTo>
                  <a:pt x="344613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sz="225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F50284CB-1024-642C-9C82-32CD7DCA97C6}"/>
              </a:ext>
            </a:extLst>
          </p:cNvPr>
          <p:cNvSpPr/>
          <p:nvPr/>
        </p:nvSpPr>
        <p:spPr>
          <a:xfrm flipH="1">
            <a:off x="533534" y="3759138"/>
            <a:ext cx="2725433" cy="2477548"/>
          </a:xfrm>
          <a:custGeom>
            <a:avLst/>
            <a:gdLst/>
            <a:ahLst/>
            <a:cxnLst/>
            <a:rect l="l" t="t" r="r" b="b"/>
            <a:pathLst>
              <a:path w="3446133" h="2926080">
                <a:moveTo>
                  <a:pt x="0" y="0"/>
                </a:moveTo>
                <a:lnTo>
                  <a:pt x="3446133" y="0"/>
                </a:lnTo>
                <a:lnTo>
                  <a:pt x="344613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sz="225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C4F1E2C3-5EA9-D2DB-FFCD-D2804CB9FDED}"/>
              </a:ext>
            </a:extLst>
          </p:cNvPr>
          <p:cNvSpPr/>
          <p:nvPr/>
        </p:nvSpPr>
        <p:spPr>
          <a:xfrm flipH="1">
            <a:off x="6088360" y="1127878"/>
            <a:ext cx="2725433" cy="2477548"/>
          </a:xfrm>
          <a:custGeom>
            <a:avLst/>
            <a:gdLst/>
            <a:ahLst/>
            <a:cxnLst/>
            <a:rect l="l" t="t" r="r" b="b"/>
            <a:pathLst>
              <a:path w="3446133" h="2926080">
                <a:moveTo>
                  <a:pt x="0" y="0"/>
                </a:moveTo>
                <a:lnTo>
                  <a:pt x="3446133" y="0"/>
                </a:lnTo>
                <a:lnTo>
                  <a:pt x="344613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sz="225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19D53D7-68FC-5D84-A614-29866297F5CB}"/>
                  </a:ext>
                </a:extLst>
              </p14:cNvPr>
              <p14:cNvContentPartPr/>
              <p14:nvPr/>
            </p14:nvContentPartPr>
            <p14:xfrm>
              <a:off x="1080035" y="1521443"/>
              <a:ext cx="1287720" cy="11790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19D53D7-68FC-5D84-A614-29866297F5C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1035" y="1512443"/>
                <a:ext cx="1305360" cy="119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5B498C8B-F3CB-4870-0DF3-7A2A43EB2204}"/>
                  </a:ext>
                </a:extLst>
              </p14:cNvPr>
              <p14:cNvContentPartPr/>
              <p14:nvPr/>
            </p14:nvContentPartPr>
            <p14:xfrm>
              <a:off x="7478555" y="4914224"/>
              <a:ext cx="202680" cy="36360"/>
            </p14:xfrm>
          </p:contentPart>
        </mc:Choice>
        <mc:Fallback xmlns=""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5B498C8B-F3CB-4870-0DF3-7A2A43EB220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469555" y="4905224"/>
                <a:ext cx="22032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E4E40C4B-F127-3B29-50BD-57BE7458AC6A}"/>
              </a:ext>
            </a:extLst>
          </p:cNvPr>
          <p:cNvGrpSpPr/>
          <p:nvPr/>
        </p:nvGrpSpPr>
        <p:grpSpPr>
          <a:xfrm>
            <a:off x="7008456" y="4263059"/>
            <a:ext cx="885240" cy="817560"/>
            <a:chOff x="1470275" y="4272203"/>
            <a:chExt cx="885240" cy="8175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8B01F6D-B6FA-7A0E-5E04-DDBC087B3AEE}"/>
                    </a:ext>
                  </a:extLst>
                </p14:cNvPr>
                <p14:cNvContentPartPr/>
                <p14:nvPr/>
              </p14:nvContentPartPr>
              <p14:xfrm>
                <a:off x="1600955" y="4473803"/>
                <a:ext cx="136080" cy="138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8B01F6D-B6FA-7A0E-5E04-DDBC087B3AE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591955" y="4464780"/>
                  <a:ext cx="153720" cy="15592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DD7C3BF-0E78-C731-15F3-AA6DA80CFC49}"/>
                </a:ext>
              </a:extLst>
            </p:cNvPr>
            <p:cNvGrpSpPr/>
            <p:nvPr/>
          </p:nvGrpSpPr>
          <p:grpSpPr>
            <a:xfrm>
              <a:off x="1470275" y="4272203"/>
              <a:ext cx="885240" cy="106560"/>
              <a:chOff x="1470275" y="4272203"/>
              <a:chExt cx="885240" cy="10656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3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71F15CB3-6110-B684-984A-E23C372AE231}"/>
                      </a:ext>
                    </a:extLst>
                  </p14:cNvPr>
                  <p14:cNvContentPartPr/>
                  <p14:nvPr/>
                </p14:nvContentPartPr>
                <p14:xfrm>
                  <a:off x="2044835" y="4313963"/>
                  <a:ext cx="306720" cy="6480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71F15CB3-6110-B684-984A-E23C372AE231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035824" y="4304963"/>
                    <a:ext cx="324381" cy="82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5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FC3BC842-73E1-DA22-CD7F-497A48695E5E}"/>
                      </a:ext>
                    </a:extLst>
                  </p14:cNvPr>
                  <p14:cNvContentPartPr/>
                  <p14:nvPr/>
                </p14:nvContentPartPr>
                <p14:xfrm>
                  <a:off x="2046275" y="4339523"/>
                  <a:ext cx="309240" cy="864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FC3BC842-73E1-DA22-CD7F-497A48695E5E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2037265" y="4330523"/>
                    <a:ext cx="326901" cy="26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7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6FE632FB-726F-CEC5-123A-7F032ED452D7}"/>
                      </a:ext>
                    </a:extLst>
                  </p14:cNvPr>
                  <p14:cNvContentPartPr/>
                  <p14:nvPr/>
                </p14:nvContentPartPr>
                <p14:xfrm>
                  <a:off x="1512755" y="4272203"/>
                  <a:ext cx="326160" cy="2988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6FE632FB-726F-CEC5-123A-7F032ED452D7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1503755" y="4263203"/>
                    <a:ext cx="343800" cy="47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9">
                <p14:nvContentPartPr>
                  <p14:cNvPr id="53" name="Ink 52">
                    <a:extLst>
                      <a:ext uri="{FF2B5EF4-FFF2-40B4-BE49-F238E27FC236}">
                        <a16:creationId xmlns:a16="http://schemas.microsoft.com/office/drawing/2014/main" id="{59CF9536-ECD4-44A8-CB26-F52BE9C5881F}"/>
                      </a:ext>
                    </a:extLst>
                  </p14:cNvPr>
                  <p14:cNvContentPartPr/>
                  <p14:nvPr/>
                </p14:nvContentPartPr>
                <p14:xfrm>
                  <a:off x="1470275" y="4288043"/>
                  <a:ext cx="369000" cy="32400"/>
                </p14:xfrm>
              </p:contentPart>
            </mc:Choice>
            <mc:Fallback xmlns="">
              <p:pic>
                <p:nvPicPr>
                  <p:cNvPr id="53" name="Ink 52">
                    <a:extLst>
                      <a:ext uri="{FF2B5EF4-FFF2-40B4-BE49-F238E27FC236}">
                        <a16:creationId xmlns:a16="http://schemas.microsoft.com/office/drawing/2014/main" id="{59CF9536-ECD4-44A8-CB26-F52BE9C5881F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461284" y="4279043"/>
                    <a:ext cx="386623" cy="500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A068B27D-3841-931B-C81A-248D314F20DA}"/>
                </a:ext>
              </a:extLst>
            </p:cNvPr>
            <p:cNvGrpSpPr/>
            <p:nvPr/>
          </p:nvGrpSpPr>
          <p:grpSpPr>
            <a:xfrm>
              <a:off x="1475675" y="4462282"/>
              <a:ext cx="851958" cy="341303"/>
              <a:chOff x="1475675" y="4462283"/>
              <a:chExt cx="825840" cy="33084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1">
                <p14:nvContentPartPr>
                  <p14:cNvPr id="14" name="Ink 13">
                    <a:extLst>
                      <a:ext uri="{FF2B5EF4-FFF2-40B4-BE49-F238E27FC236}">
                        <a16:creationId xmlns:a16="http://schemas.microsoft.com/office/drawing/2014/main" id="{5D04D18A-80CC-F944-3D0C-B2DF418E9B55}"/>
                      </a:ext>
                    </a:extLst>
                  </p14:cNvPr>
                  <p14:cNvContentPartPr/>
                  <p14:nvPr/>
                </p14:nvContentPartPr>
                <p14:xfrm>
                  <a:off x="1977875" y="4483163"/>
                  <a:ext cx="313560" cy="56880"/>
                </p14:xfrm>
              </p:contentPart>
            </mc:Choice>
            <mc:Fallback xmlns="">
              <p:pic>
                <p:nvPicPr>
                  <p:cNvPr id="14" name="Ink 13">
                    <a:extLst>
                      <a:ext uri="{FF2B5EF4-FFF2-40B4-BE49-F238E27FC236}">
                        <a16:creationId xmlns:a16="http://schemas.microsoft.com/office/drawing/2014/main" id="{5D04D18A-80CC-F944-3D0C-B2DF418E9B55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1969146" y="4474439"/>
                    <a:ext cx="330670" cy="73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3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F3D9029D-62AF-D0EE-6BD3-B1A60CD65107}"/>
                      </a:ext>
                    </a:extLst>
                  </p14:cNvPr>
                  <p14:cNvContentPartPr/>
                  <p14:nvPr/>
                </p14:nvContentPartPr>
                <p14:xfrm>
                  <a:off x="2122595" y="4484963"/>
                  <a:ext cx="47520" cy="7416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F3D9029D-62AF-D0EE-6BD3-B1A60CD65107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113923" y="4476259"/>
                    <a:ext cx="64516" cy="912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5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E1EB03A6-D2F6-FC59-9738-A4E26D087962}"/>
                      </a:ext>
                    </a:extLst>
                  </p14:cNvPr>
                  <p14:cNvContentPartPr/>
                  <p14:nvPr/>
                </p14:nvContentPartPr>
                <p14:xfrm>
                  <a:off x="1984355" y="4557323"/>
                  <a:ext cx="68760" cy="3888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E1EB03A6-D2F6-FC59-9738-A4E26D087962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975629" y="4548566"/>
                    <a:ext cx="85863" cy="560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7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F11EA1E9-886D-3643-99BC-EAF58F9FAC04}"/>
                      </a:ext>
                    </a:extLst>
                  </p14:cNvPr>
                  <p14:cNvContentPartPr/>
                  <p14:nvPr/>
                </p14:nvContentPartPr>
                <p14:xfrm>
                  <a:off x="2014595" y="4562723"/>
                  <a:ext cx="286920" cy="6084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F11EA1E9-886D-3643-99BC-EAF58F9FAC04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2005879" y="4553982"/>
                    <a:ext cx="304003" cy="7797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9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ACC714CD-F059-12CE-21F7-6342EFD31890}"/>
                      </a:ext>
                    </a:extLst>
                  </p14:cNvPr>
                  <p14:cNvContentPartPr/>
                  <p14:nvPr/>
                </p14:nvContentPartPr>
                <p14:xfrm>
                  <a:off x="2074355" y="4488203"/>
                  <a:ext cx="131760" cy="12024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ACC714CD-F059-12CE-21F7-6342EFD31890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2065641" y="4479465"/>
                    <a:ext cx="148840" cy="13736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1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CFF03BFE-898F-3CDC-10C0-0DFA1FB13883}"/>
                      </a:ext>
                    </a:extLst>
                  </p14:cNvPr>
                  <p14:cNvContentPartPr/>
                  <p14:nvPr/>
                </p14:nvContentPartPr>
                <p14:xfrm>
                  <a:off x="1475675" y="4462283"/>
                  <a:ext cx="369000" cy="4356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CFF03BFE-898F-3CDC-10C0-0DFA1FB13883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1466956" y="4453571"/>
                    <a:ext cx="386090" cy="6063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3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BDB8DF5B-0C86-9133-A54A-A8BFB2CAAFD2}"/>
                      </a:ext>
                    </a:extLst>
                  </p14:cNvPr>
                  <p14:cNvContentPartPr/>
                  <p14:nvPr/>
                </p14:nvContentPartPr>
                <p14:xfrm>
                  <a:off x="1572875" y="4509443"/>
                  <a:ext cx="269280" cy="10512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BDB8DF5B-0C86-9133-A54A-A8BFB2CAAFD2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1564155" y="4500741"/>
                    <a:ext cx="286372" cy="1221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5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205A67FB-1E98-DA10-470C-F309DBA3FF8B}"/>
                      </a:ext>
                    </a:extLst>
                  </p14:cNvPr>
                  <p14:cNvContentPartPr/>
                  <p14:nvPr/>
                </p14:nvContentPartPr>
                <p14:xfrm>
                  <a:off x="1475675" y="4520243"/>
                  <a:ext cx="149400" cy="8856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205A67FB-1E98-DA10-470C-F309DBA3FF8B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1466948" y="4511526"/>
                    <a:ext cx="166504" cy="1056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7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6DC9CBDB-3468-1FB9-7208-EE7984DA2E9E}"/>
                      </a:ext>
                    </a:extLst>
                  </p14:cNvPr>
                  <p14:cNvContentPartPr/>
                  <p14:nvPr/>
                </p14:nvContentPartPr>
                <p14:xfrm>
                  <a:off x="1545515" y="4562003"/>
                  <a:ext cx="66960" cy="529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6DC9CBDB-3468-1FB9-7208-EE7984DA2E9E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1536751" y="4553299"/>
                    <a:ext cx="84138" cy="69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9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0DAF9644-078D-AD34-83AD-A2476932B7A1}"/>
                      </a:ext>
                    </a:extLst>
                  </p14:cNvPr>
                  <p14:cNvContentPartPr/>
                  <p14:nvPr/>
                </p14:nvContentPartPr>
                <p14:xfrm>
                  <a:off x="1647755" y="4474523"/>
                  <a:ext cx="41400" cy="720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0DAF9644-078D-AD34-83AD-A2476932B7A1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1639058" y="4465785"/>
                    <a:ext cx="58447" cy="891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1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D40CE924-BD80-0256-0722-F3263165A041}"/>
                      </a:ext>
                    </a:extLst>
                  </p14:cNvPr>
                  <p14:cNvContentPartPr/>
                  <p14:nvPr/>
                </p14:nvContentPartPr>
                <p14:xfrm>
                  <a:off x="2148515" y="4522403"/>
                  <a:ext cx="8640" cy="756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D40CE924-BD80-0256-0722-F3263165A041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2139875" y="4513812"/>
                    <a:ext cx="25574" cy="243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43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1F364640-CB74-80EB-FEBA-9D0FA3690DC2}"/>
                      </a:ext>
                    </a:extLst>
                  </p14:cNvPr>
                  <p14:cNvContentPartPr/>
                  <p14:nvPr/>
                </p14:nvContentPartPr>
                <p14:xfrm>
                  <a:off x="1875275" y="4518443"/>
                  <a:ext cx="116640" cy="27468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1F364640-CB74-80EB-FEBA-9D0FA3690DC2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1866544" y="4509717"/>
                    <a:ext cx="133752" cy="2917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D8ADEF5-B9A0-9172-6E31-A12DAFAF7741}"/>
                    </a:ext>
                  </a:extLst>
                </p14:cNvPr>
                <p14:cNvContentPartPr/>
                <p14:nvPr/>
              </p14:nvContentPartPr>
              <p14:xfrm>
                <a:off x="1706075" y="4914083"/>
                <a:ext cx="445320" cy="1756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D8ADEF5-B9A0-9172-6E31-A12DAFAF7741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697075" y="4905083"/>
                  <a:ext cx="462960" cy="19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EF03E3F-F6A8-40A9-AEA1-3C1E85F96259}"/>
              </a:ext>
            </a:extLst>
          </p:cNvPr>
          <p:cNvGrpSpPr/>
          <p:nvPr/>
        </p:nvGrpSpPr>
        <p:grpSpPr>
          <a:xfrm>
            <a:off x="6878714" y="1430911"/>
            <a:ext cx="1094760" cy="1172160"/>
            <a:chOff x="1258200" y="4095216"/>
            <a:chExt cx="1094760" cy="11721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AFF1313-F548-ECFB-B702-2CB6D46F3AFB}"/>
                    </a:ext>
                  </a:extLst>
                </p14:cNvPr>
                <p14:cNvContentPartPr/>
                <p14:nvPr/>
              </p14:nvContentPartPr>
              <p14:xfrm>
                <a:off x="1402560" y="4113216"/>
                <a:ext cx="527760" cy="3477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AFF1313-F548-ECFB-B702-2CB6D46F3AF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393554" y="4104216"/>
                  <a:ext cx="545412" cy="36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BB190B6-DB64-2257-13A2-E93103EE02D8}"/>
                    </a:ext>
                  </a:extLst>
                </p14:cNvPr>
                <p14:cNvContentPartPr/>
                <p14:nvPr/>
              </p14:nvContentPartPr>
              <p14:xfrm>
                <a:off x="1258200" y="4095216"/>
                <a:ext cx="1094760" cy="1172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BB190B6-DB64-2257-13A2-E93103EE02D8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249203" y="4086219"/>
                  <a:ext cx="1112394" cy="1189795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04D14453-F19E-A085-2844-1B591216B820}"/>
                </a:ext>
              </a:extLst>
            </p:cNvPr>
            <p:cNvGrpSpPr/>
            <p:nvPr/>
          </p:nvGrpSpPr>
          <p:grpSpPr>
            <a:xfrm>
              <a:off x="1413360" y="4519656"/>
              <a:ext cx="797760" cy="346680"/>
              <a:chOff x="1413360" y="4519656"/>
              <a:chExt cx="797760" cy="34668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1">
                <p14:nvContentPartPr>
                  <p14:cNvPr id="64" name="Ink 63">
                    <a:extLst>
                      <a:ext uri="{FF2B5EF4-FFF2-40B4-BE49-F238E27FC236}">
                        <a16:creationId xmlns:a16="http://schemas.microsoft.com/office/drawing/2014/main" id="{958C8F05-AEE8-51D8-AFF2-87579B32410A}"/>
                      </a:ext>
                    </a:extLst>
                  </p14:cNvPr>
                  <p14:cNvContentPartPr/>
                  <p14:nvPr/>
                </p14:nvContentPartPr>
                <p14:xfrm>
                  <a:off x="1447200" y="4757256"/>
                  <a:ext cx="713520" cy="27720"/>
                </p14:xfrm>
              </p:contentPart>
            </mc:Choice>
            <mc:Fallback xmlns="">
              <p:pic>
                <p:nvPicPr>
                  <p:cNvPr id="64" name="Ink 63">
                    <a:extLst>
                      <a:ext uri="{FF2B5EF4-FFF2-40B4-BE49-F238E27FC236}">
                        <a16:creationId xmlns:a16="http://schemas.microsoft.com/office/drawing/2014/main" id="{958C8F05-AEE8-51D8-AFF2-87579B32410A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1438195" y="4748256"/>
                    <a:ext cx="731169" cy="45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3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4E95F1C9-9D9F-18F7-C439-63AF0A554BD9}"/>
                      </a:ext>
                    </a:extLst>
                  </p14:cNvPr>
                  <p14:cNvContentPartPr/>
                  <p14:nvPr/>
                </p14:nvContentPartPr>
                <p14:xfrm>
                  <a:off x="1413360" y="4833936"/>
                  <a:ext cx="797760" cy="3240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4E95F1C9-9D9F-18F7-C439-63AF0A554BD9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1404360" y="4825035"/>
                    <a:ext cx="815400" cy="4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55">
                <p14:nvContentPartPr>
                  <p14:cNvPr id="68" name="Ink 67">
                    <a:extLst>
                      <a:ext uri="{FF2B5EF4-FFF2-40B4-BE49-F238E27FC236}">
                        <a16:creationId xmlns:a16="http://schemas.microsoft.com/office/drawing/2014/main" id="{A39A483D-D307-A24D-3951-2BE9953E1B76}"/>
                      </a:ext>
                    </a:extLst>
                  </p14:cNvPr>
                  <p14:cNvContentPartPr/>
                  <p14:nvPr/>
                </p14:nvContentPartPr>
                <p14:xfrm>
                  <a:off x="1659600" y="4519656"/>
                  <a:ext cx="180360" cy="180360"/>
                </p14:xfrm>
              </p:contentPart>
            </mc:Choice>
            <mc:Fallback xmlns="">
              <p:pic>
                <p:nvPicPr>
                  <p:cNvPr id="68" name="Ink 67">
                    <a:extLst>
                      <a:ext uri="{FF2B5EF4-FFF2-40B4-BE49-F238E27FC236}">
                        <a16:creationId xmlns:a16="http://schemas.microsoft.com/office/drawing/2014/main" id="{A39A483D-D307-A24D-3951-2BE9953E1B76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1650600" y="4510656"/>
                    <a:ext cx="198000" cy="19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A7913B8-7AAD-922F-96BA-A0E5F8E83169}"/>
              </a:ext>
            </a:extLst>
          </p:cNvPr>
          <p:cNvGrpSpPr/>
          <p:nvPr/>
        </p:nvGrpSpPr>
        <p:grpSpPr>
          <a:xfrm>
            <a:off x="1355760" y="4564656"/>
            <a:ext cx="1209960" cy="491760"/>
            <a:chOff x="1355760" y="4564656"/>
            <a:chExt cx="1209960" cy="4917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7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6E637F5-21CB-DD69-29B8-FF9797FDA7E6}"/>
                    </a:ext>
                  </a:extLst>
                </p14:cNvPr>
                <p14:cNvContentPartPr/>
                <p14:nvPr/>
              </p14:nvContentPartPr>
              <p14:xfrm>
                <a:off x="1355760" y="4564656"/>
                <a:ext cx="697680" cy="4917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6E637F5-21CB-DD69-29B8-FF9797FDA7E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346760" y="4555649"/>
                  <a:ext cx="715320" cy="5094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9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7FAAF71-3A0D-4972-0890-CE509C763A9B}"/>
                    </a:ext>
                  </a:extLst>
                </p14:cNvPr>
                <p14:cNvContentPartPr/>
                <p14:nvPr/>
              </p14:nvContentPartPr>
              <p14:xfrm>
                <a:off x="1940040" y="4579056"/>
                <a:ext cx="625680" cy="435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7FAAF71-3A0D-4972-0890-CE509C763A9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931040" y="4570056"/>
                  <a:ext cx="643320" cy="45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1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29B2FA46-F048-0667-D775-B9E11FF56DA0}"/>
                  </a:ext>
                </a:extLst>
              </p14:cNvPr>
              <p14:cNvContentPartPr/>
              <p14:nvPr/>
            </p14:nvContentPartPr>
            <p14:xfrm>
              <a:off x="2225160" y="4691016"/>
              <a:ext cx="99360" cy="115200"/>
            </p14:xfrm>
          </p:contentPart>
        </mc:Choice>
        <mc:Fallback xmlns=""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29B2FA46-F048-0667-D775-B9E11FF56DA0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2216160" y="4682044"/>
                <a:ext cx="117000" cy="132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3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C25BA623-D3F3-D403-56D5-5D92E003CC03}"/>
                  </a:ext>
                </a:extLst>
              </p14:cNvPr>
              <p14:cNvContentPartPr/>
              <p14:nvPr/>
            </p14:nvContentPartPr>
            <p14:xfrm>
              <a:off x="4193015" y="1418766"/>
              <a:ext cx="743760" cy="925560"/>
            </p14:xfrm>
          </p:contentPart>
        </mc:Choice>
        <mc:Fallback xmlns=""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C25BA623-D3F3-D403-56D5-5D92E003CC03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184019" y="1409766"/>
                <a:ext cx="761391" cy="94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7DDE9AF3-6C38-B71F-0CEF-479C5800BF65}"/>
              </a:ext>
            </a:extLst>
          </p:cNvPr>
          <p:cNvGrpSpPr/>
          <p:nvPr/>
        </p:nvGrpSpPr>
        <p:grpSpPr>
          <a:xfrm>
            <a:off x="4424675" y="1693631"/>
            <a:ext cx="309600" cy="307800"/>
            <a:chOff x="4424675" y="1693631"/>
            <a:chExt cx="309600" cy="307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5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164A632-ACFD-82FE-3A3F-BCA1F9D0381F}"/>
                    </a:ext>
                  </a:extLst>
                </p14:cNvPr>
                <p14:cNvContentPartPr/>
                <p14:nvPr/>
              </p14:nvContentPartPr>
              <p14:xfrm>
                <a:off x="4462475" y="1741151"/>
                <a:ext cx="68400" cy="334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164A632-ACFD-82FE-3A3F-BCA1F9D0381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453475" y="1732151"/>
                  <a:ext cx="86040" cy="511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93" name="Group 92">
              <a:extLst>
                <a:ext uri="{FF2B5EF4-FFF2-40B4-BE49-F238E27FC236}">
                  <a16:creationId xmlns:a16="http://schemas.microsoft.com/office/drawing/2014/main" id="{DDF11C08-75A5-B139-16F6-F7CFAE31E582}"/>
                </a:ext>
              </a:extLst>
            </p:cNvPr>
            <p:cNvGrpSpPr/>
            <p:nvPr/>
          </p:nvGrpSpPr>
          <p:grpSpPr>
            <a:xfrm>
              <a:off x="4424675" y="1693631"/>
              <a:ext cx="309600" cy="207360"/>
              <a:chOff x="4424675" y="1693631"/>
              <a:chExt cx="309600" cy="20736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7">
                <p14:nvContentPartPr>
                  <p14:cNvPr id="81" name="Ink 80">
                    <a:extLst>
                      <a:ext uri="{FF2B5EF4-FFF2-40B4-BE49-F238E27FC236}">
                        <a16:creationId xmlns:a16="http://schemas.microsoft.com/office/drawing/2014/main" id="{CE5363BA-EE2A-2792-F2D8-E6DCCC93A52D}"/>
                      </a:ext>
                    </a:extLst>
                  </p14:cNvPr>
                  <p14:cNvContentPartPr/>
                  <p14:nvPr/>
                </p14:nvContentPartPr>
                <p14:xfrm>
                  <a:off x="4424675" y="1693631"/>
                  <a:ext cx="111240" cy="30600"/>
                </p14:xfrm>
              </p:contentPart>
            </mc:Choice>
            <mc:Fallback xmlns="">
              <p:pic>
                <p:nvPicPr>
                  <p:cNvPr id="81" name="Ink 80">
                    <a:extLst>
                      <a:ext uri="{FF2B5EF4-FFF2-40B4-BE49-F238E27FC236}">
                        <a16:creationId xmlns:a16="http://schemas.microsoft.com/office/drawing/2014/main" id="{CE5363BA-EE2A-2792-F2D8-E6DCCC93A52D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4415704" y="1684736"/>
                    <a:ext cx="128823" cy="480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69">
                <p14:nvContentPartPr>
                  <p14:cNvPr id="82" name="Ink 81">
                    <a:extLst>
                      <a:ext uri="{FF2B5EF4-FFF2-40B4-BE49-F238E27FC236}">
                        <a16:creationId xmlns:a16="http://schemas.microsoft.com/office/drawing/2014/main" id="{E3417AA2-6541-672E-59DC-CDF8D93AF839}"/>
                      </a:ext>
                    </a:extLst>
                  </p14:cNvPr>
                  <p14:cNvContentPartPr/>
                  <p14:nvPr/>
                </p14:nvContentPartPr>
                <p14:xfrm>
                  <a:off x="4621595" y="1694711"/>
                  <a:ext cx="112680" cy="28440"/>
                </p14:xfrm>
              </p:contentPart>
            </mc:Choice>
            <mc:Fallback xmlns="">
              <p:pic>
                <p:nvPicPr>
                  <p:cNvPr id="82" name="Ink 81">
                    <a:extLst>
                      <a:ext uri="{FF2B5EF4-FFF2-40B4-BE49-F238E27FC236}">
                        <a16:creationId xmlns:a16="http://schemas.microsoft.com/office/drawing/2014/main" id="{E3417AA2-6541-672E-59DC-CDF8D93AF839}"/>
                      </a:ext>
                    </a:extLst>
                  </p:cNvPr>
                  <p:cNvPicPr/>
                  <p:nvPr/>
                </p:nvPicPr>
                <p:blipFill>
                  <a:blip r:embed="rId70"/>
                  <a:stretch>
                    <a:fillRect/>
                  </a:stretch>
                </p:blipFill>
                <p:spPr>
                  <a:xfrm>
                    <a:off x="4612566" y="1685823"/>
                    <a:ext cx="130377" cy="45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1">
                <p14:nvContentPartPr>
                  <p14:cNvPr id="88" name="Ink 87">
                    <a:extLst>
                      <a:ext uri="{FF2B5EF4-FFF2-40B4-BE49-F238E27FC236}">
                        <a16:creationId xmlns:a16="http://schemas.microsoft.com/office/drawing/2014/main" id="{F3752ACE-8C21-2E07-C22E-5B24B4CA6D15}"/>
                      </a:ext>
                    </a:extLst>
                  </p14:cNvPr>
                  <p14:cNvContentPartPr/>
                  <p14:nvPr/>
                </p14:nvContentPartPr>
                <p14:xfrm>
                  <a:off x="4648235" y="1756631"/>
                  <a:ext cx="72000" cy="22680"/>
                </p14:xfrm>
              </p:contentPart>
            </mc:Choice>
            <mc:Fallback xmlns="">
              <p:pic>
                <p:nvPicPr>
                  <p:cNvPr id="88" name="Ink 87">
                    <a:extLst>
                      <a:ext uri="{FF2B5EF4-FFF2-40B4-BE49-F238E27FC236}">
                        <a16:creationId xmlns:a16="http://schemas.microsoft.com/office/drawing/2014/main" id="{F3752ACE-8C21-2E07-C22E-5B24B4CA6D15}"/>
                      </a:ext>
                    </a:extLst>
                  </p:cNvPr>
                  <p:cNvPicPr/>
                  <p:nvPr/>
                </p:nvPicPr>
                <p:blipFill>
                  <a:blip r:embed="rId72"/>
                  <a:stretch>
                    <a:fillRect/>
                  </a:stretch>
                </p:blipFill>
                <p:spPr>
                  <a:xfrm>
                    <a:off x="4639235" y="1747631"/>
                    <a:ext cx="8964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73">
                <p14:nvContentPartPr>
                  <p14:cNvPr id="91" name="Ink 90">
                    <a:extLst>
                      <a:ext uri="{FF2B5EF4-FFF2-40B4-BE49-F238E27FC236}">
                        <a16:creationId xmlns:a16="http://schemas.microsoft.com/office/drawing/2014/main" id="{A56BB2C1-3166-7CD9-0C6D-4312C12FDA05}"/>
                      </a:ext>
                    </a:extLst>
                  </p14:cNvPr>
                  <p14:cNvContentPartPr/>
                  <p14:nvPr/>
                </p14:nvContentPartPr>
                <p14:xfrm>
                  <a:off x="4568675" y="1792631"/>
                  <a:ext cx="50760" cy="108360"/>
                </p14:xfrm>
              </p:contentPart>
            </mc:Choice>
            <mc:Fallback xmlns="">
              <p:pic>
                <p:nvPicPr>
                  <p:cNvPr id="91" name="Ink 90">
                    <a:extLst>
                      <a:ext uri="{FF2B5EF4-FFF2-40B4-BE49-F238E27FC236}">
                        <a16:creationId xmlns:a16="http://schemas.microsoft.com/office/drawing/2014/main" id="{A56BB2C1-3166-7CD9-0C6D-4312C12FDA05}"/>
                      </a:ext>
                    </a:extLst>
                  </p:cNvPr>
                  <p:cNvPicPr/>
                  <p:nvPr/>
                </p:nvPicPr>
                <p:blipFill>
                  <a:blip r:embed="rId74"/>
                  <a:stretch>
                    <a:fillRect/>
                  </a:stretch>
                </p:blipFill>
                <p:spPr>
                  <a:xfrm>
                    <a:off x="4559675" y="1783631"/>
                    <a:ext cx="68400" cy="126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166DB67-FAE7-A1A0-EEF6-4FB1BF9243B5}"/>
                    </a:ext>
                  </a:extLst>
                </p14:cNvPr>
                <p14:cNvContentPartPr/>
                <p14:nvPr/>
              </p14:nvContentPartPr>
              <p14:xfrm>
                <a:off x="4495235" y="1942391"/>
                <a:ext cx="139320" cy="590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166DB67-FAE7-A1A0-EEF6-4FB1BF9243B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486212" y="1933391"/>
                  <a:ext cx="157006" cy="7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93A3FD5-5D98-53C7-B04D-0BB6A3CE3C57}"/>
              </a:ext>
            </a:extLst>
          </p:cNvPr>
          <p:cNvGrpSpPr/>
          <p:nvPr/>
        </p:nvGrpSpPr>
        <p:grpSpPr>
          <a:xfrm>
            <a:off x="3822964" y="2308908"/>
            <a:ext cx="1506240" cy="2568240"/>
            <a:chOff x="3822964" y="2308908"/>
            <a:chExt cx="1506240" cy="256824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7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E40F2BD-A34E-4EE5-6507-EE4F241303B8}"/>
                    </a:ext>
                  </a:extLst>
                </p14:cNvPr>
                <p14:cNvContentPartPr/>
                <p14:nvPr/>
              </p14:nvContentPartPr>
              <p14:xfrm>
                <a:off x="3822964" y="2308908"/>
                <a:ext cx="1506240" cy="256824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E40F2BD-A34E-4EE5-6507-EE4F241303B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813962" y="2299908"/>
                  <a:ext cx="1523884" cy="258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9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8E1E42A-AEE2-3608-65D6-402DECCDE0FB}"/>
                    </a:ext>
                  </a:extLst>
                </p14:cNvPr>
                <p14:cNvContentPartPr/>
                <p14:nvPr/>
              </p14:nvContentPartPr>
              <p14:xfrm>
                <a:off x="4379164" y="2855388"/>
                <a:ext cx="364320" cy="396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8E1E42A-AEE2-3608-65D6-402DECCDE0F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370173" y="2846388"/>
                  <a:ext cx="381943" cy="414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EF3D9DAA-8DDA-678D-44BD-625F0A21FFCC}"/>
              </a:ext>
            </a:extLst>
          </p:cNvPr>
          <p:cNvGrpSpPr/>
          <p:nvPr/>
        </p:nvGrpSpPr>
        <p:grpSpPr>
          <a:xfrm>
            <a:off x="4190524" y="5730348"/>
            <a:ext cx="832320" cy="306720"/>
            <a:chOff x="4190524" y="5730348"/>
            <a:chExt cx="832320" cy="30672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1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AC1A918-6867-5ED4-DA8B-3ACF6098F268}"/>
                    </a:ext>
                  </a:extLst>
                </p14:cNvPr>
                <p14:cNvContentPartPr/>
                <p14:nvPr/>
              </p14:nvContentPartPr>
              <p14:xfrm>
                <a:off x="4190524" y="5847348"/>
                <a:ext cx="338040" cy="1666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AC1A918-6867-5ED4-DA8B-3ACF6098F268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181524" y="5838348"/>
                  <a:ext cx="35568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D599515-3C4E-3AA8-8ABE-0912681D9A42}"/>
                    </a:ext>
                  </a:extLst>
                </p14:cNvPr>
                <p14:cNvContentPartPr/>
                <p14:nvPr/>
              </p14:nvContentPartPr>
              <p14:xfrm>
                <a:off x="4718284" y="5763108"/>
                <a:ext cx="304560" cy="2739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D599515-3C4E-3AA8-8ABE-0912681D9A4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709284" y="5754108"/>
                  <a:ext cx="32220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5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596B8087-B075-25A1-77F8-5F76DB2BA55A}"/>
                    </a:ext>
                  </a:extLst>
                </p14:cNvPr>
                <p14:cNvContentPartPr/>
                <p14:nvPr/>
              </p14:nvContentPartPr>
              <p14:xfrm>
                <a:off x="4208524" y="5730348"/>
                <a:ext cx="254520" cy="2343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596B8087-B075-25A1-77F8-5F76DB2BA55A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199524" y="5721334"/>
                  <a:ext cx="272160" cy="252027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2693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C6B23-A94D-1844-7DC8-B76AF4004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CC8A772-E258-C572-6EF1-194719E1837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Add Details</a:t>
            </a:r>
          </a:p>
        </p:txBody>
      </p:sp>
      <p:pic>
        <p:nvPicPr>
          <p:cNvPr id="3" name="Picture 2" descr="Two people&#10;&#10;AI-generated content may be incorrect.">
            <a:extLst>
              <a:ext uri="{FF2B5EF4-FFF2-40B4-BE49-F238E27FC236}">
                <a16:creationId xmlns:a16="http://schemas.microsoft.com/office/drawing/2014/main" id="{9909D0EC-11B0-DE14-E39F-2AEF53BDC6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137" r="52798"/>
          <a:stretch>
            <a:fillRect/>
          </a:stretch>
        </p:blipFill>
        <p:spPr>
          <a:xfrm>
            <a:off x="3370746" y="1127878"/>
            <a:ext cx="2647608" cy="5181600"/>
          </a:xfrm>
          <a:prstGeom prst="rect">
            <a:avLst/>
          </a:prstGeom>
        </p:spPr>
      </p:pic>
      <p:sp>
        <p:nvSpPr>
          <p:cNvPr id="5" name="Freeform 7">
            <a:extLst>
              <a:ext uri="{FF2B5EF4-FFF2-40B4-BE49-F238E27FC236}">
                <a16:creationId xmlns:a16="http://schemas.microsoft.com/office/drawing/2014/main" id="{B0805104-C56B-A5AD-0EB8-8B78A26A39EB}"/>
              </a:ext>
            </a:extLst>
          </p:cNvPr>
          <p:cNvSpPr/>
          <p:nvPr/>
        </p:nvSpPr>
        <p:spPr>
          <a:xfrm>
            <a:off x="474728" y="1127879"/>
            <a:ext cx="2727411" cy="2477548"/>
          </a:xfrm>
          <a:custGeom>
            <a:avLst/>
            <a:gdLst/>
            <a:ahLst/>
            <a:cxnLst/>
            <a:rect l="l" t="t" r="r" b="b"/>
            <a:pathLst>
              <a:path w="3446133" h="2926080">
                <a:moveTo>
                  <a:pt x="0" y="0"/>
                </a:moveTo>
                <a:lnTo>
                  <a:pt x="3446133" y="0"/>
                </a:lnTo>
                <a:lnTo>
                  <a:pt x="344613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sz="225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5D17582-BACA-257D-6DEE-CD6D3A0486A0}"/>
              </a:ext>
            </a:extLst>
          </p:cNvPr>
          <p:cNvSpPr/>
          <p:nvPr/>
        </p:nvSpPr>
        <p:spPr>
          <a:xfrm>
            <a:off x="6088361" y="3714484"/>
            <a:ext cx="2727411" cy="2477548"/>
          </a:xfrm>
          <a:custGeom>
            <a:avLst/>
            <a:gdLst/>
            <a:ahLst/>
            <a:cxnLst/>
            <a:rect l="l" t="t" r="r" b="b"/>
            <a:pathLst>
              <a:path w="3446133" h="2926080">
                <a:moveTo>
                  <a:pt x="0" y="0"/>
                </a:moveTo>
                <a:lnTo>
                  <a:pt x="3446133" y="0"/>
                </a:lnTo>
                <a:lnTo>
                  <a:pt x="344613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sz="225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6FDA6B2-4846-33DC-B02C-5AAC5477B61E}"/>
              </a:ext>
            </a:extLst>
          </p:cNvPr>
          <p:cNvSpPr/>
          <p:nvPr/>
        </p:nvSpPr>
        <p:spPr>
          <a:xfrm flipH="1">
            <a:off x="533534" y="3759138"/>
            <a:ext cx="2725433" cy="2477548"/>
          </a:xfrm>
          <a:custGeom>
            <a:avLst/>
            <a:gdLst/>
            <a:ahLst/>
            <a:cxnLst/>
            <a:rect l="l" t="t" r="r" b="b"/>
            <a:pathLst>
              <a:path w="3446133" h="2926080">
                <a:moveTo>
                  <a:pt x="0" y="0"/>
                </a:moveTo>
                <a:lnTo>
                  <a:pt x="3446133" y="0"/>
                </a:lnTo>
                <a:lnTo>
                  <a:pt x="344613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sz="2250"/>
          </a:p>
        </p:txBody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664BD625-0D6A-0515-0D26-FED8755DC02F}"/>
              </a:ext>
            </a:extLst>
          </p:cNvPr>
          <p:cNvSpPr/>
          <p:nvPr/>
        </p:nvSpPr>
        <p:spPr>
          <a:xfrm flipH="1">
            <a:off x="6088360" y="1127878"/>
            <a:ext cx="2725433" cy="2477548"/>
          </a:xfrm>
          <a:custGeom>
            <a:avLst/>
            <a:gdLst/>
            <a:ahLst/>
            <a:cxnLst/>
            <a:rect l="l" t="t" r="r" b="b"/>
            <a:pathLst>
              <a:path w="3446133" h="2926080">
                <a:moveTo>
                  <a:pt x="0" y="0"/>
                </a:moveTo>
                <a:lnTo>
                  <a:pt x="3446133" y="0"/>
                </a:lnTo>
                <a:lnTo>
                  <a:pt x="3446133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sz="2250"/>
          </a:p>
        </p:txBody>
      </p:sp>
    </p:spTree>
    <p:extLst>
      <p:ext uri="{BB962C8B-B14F-4D97-AF65-F5344CB8AC3E}">
        <p14:creationId xmlns:p14="http://schemas.microsoft.com/office/powerpoint/2010/main" val="2852759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02ADCB-AC84-EDED-3CF5-77F52E2BA9F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/>
              <a:t>An example of a detail is: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D31BDBE-231F-01E4-DB46-8809C85FBC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Outlines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4E7DC5D4-A459-7E01-8EB7-7D50B56535DC}"/>
              </a:ext>
            </a:extLst>
          </p:cNvPr>
          <p:cNvSpPr txBox="1"/>
          <p:nvPr/>
        </p:nvSpPr>
        <p:spPr>
          <a:xfrm rot="21448978">
            <a:off x="6302073" y="3831798"/>
            <a:ext cx="1911358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leg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FF32BA2F-CF68-7F94-D37D-EC88A8FCF35C}"/>
              </a:ext>
            </a:extLst>
          </p:cNvPr>
          <p:cNvSpPr txBox="1"/>
          <p:nvPr/>
        </p:nvSpPr>
        <p:spPr>
          <a:xfrm>
            <a:off x="3606459" y="3926360"/>
            <a:ext cx="1918832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arm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B022E3FF-4F69-E65B-F1A4-CC7B819E6D0A}"/>
              </a:ext>
            </a:extLst>
          </p:cNvPr>
          <p:cNvSpPr txBox="1"/>
          <p:nvPr/>
        </p:nvSpPr>
        <p:spPr>
          <a:xfrm rot="327200">
            <a:off x="855200" y="3830049"/>
            <a:ext cx="2048838" cy="4616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hair</a:t>
            </a:r>
          </a:p>
        </p:txBody>
      </p:sp>
      <p:pic>
        <p:nvPicPr>
          <p:cNvPr id="6" name="Graphic 5" descr="Moustache with solid fill">
            <a:extLst>
              <a:ext uri="{FF2B5EF4-FFF2-40B4-BE49-F238E27FC236}">
                <a16:creationId xmlns:a16="http://schemas.microsoft.com/office/drawing/2014/main" id="{03D23DF7-0048-4494-6EC2-DBDC83E4F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431299">
            <a:off x="1263103" y="4388827"/>
            <a:ext cx="914400" cy="914400"/>
          </a:xfrm>
          <a:prstGeom prst="rect">
            <a:avLst/>
          </a:prstGeom>
        </p:spPr>
      </p:pic>
      <p:pic>
        <p:nvPicPr>
          <p:cNvPr id="14" name="Graphic 13" descr="Muscular arm with solid fill">
            <a:extLst>
              <a:ext uri="{FF2B5EF4-FFF2-40B4-BE49-F238E27FC236}">
                <a16:creationId xmlns:a16="http://schemas.microsoft.com/office/drawing/2014/main" id="{084AD6B9-303F-433F-D1DA-A136272EE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08675" y="4580766"/>
            <a:ext cx="914400" cy="914400"/>
          </a:xfrm>
          <a:prstGeom prst="rect">
            <a:avLst/>
          </a:prstGeom>
        </p:spPr>
      </p:pic>
      <p:pic>
        <p:nvPicPr>
          <p:cNvPr id="20" name="Graphic 19" descr="Foot with solid fill">
            <a:extLst>
              <a:ext uri="{FF2B5EF4-FFF2-40B4-BE49-F238E27FC236}">
                <a16:creationId xmlns:a16="http://schemas.microsoft.com/office/drawing/2014/main" id="{3E1DB70B-E5BB-D7CE-02FC-56119BA2D4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0630" y="4442444"/>
            <a:ext cx="914400" cy="9144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E5ABB19-FFF5-7C8E-5537-FC00F7B8140D}"/>
              </a:ext>
            </a:extLst>
          </p:cNvPr>
          <p:cNvSpPr/>
          <p:nvPr/>
        </p:nvSpPr>
        <p:spPr>
          <a:xfrm>
            <a:off x="3292926" y="2158882"/>
            <a:ext cx="5382762" cy="4167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55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3DDEF-28F0-0568-5568-A48BEE537E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773A9B-4FDA-B60D-59FB-9DA158330799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Add Details</a:t>
            </a:r>
          </a:p>
        </p:txBody>
      </p:sp>
      <p:pic>
        <p:nvPicPr>
          <p:cNvPr id="3" name="Picture 2" descr="Two people&#10;&#10;AI-generated content may be incorrect.">
            <a:extLst>
              <a:ext uri="{FF2B5EF4-FFF2-40B4-BE49-F238E27FC236}">
                <a16:creationId xmlns:a16="http://schemas.microsoft.com/office/drawing/2014/main" id="{A9C44A91-E13B-A66C-D73B-7C0902AE51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137" r="52798"/>
          <a:stretch>
            <a:fillRect/>
          </a:stretch>
        </p:blipFill>
        <p:spPr>
          <a:xfrm>
            <a:off x="3370746" y="1127878"/>
            <a:ext cx="2647608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91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052D88-4288-2EAE-FB98-8757D791CDA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 body has structure.</a:t>
            </a:r>
          </a:p>
        </p:txBody>
      </p:sp>
      <p:pic>
        <p:nvPicPr>
          <p:cNvPr id="4" name="Picture 3" descr="A person standing in front of a white background&#10;&#10;AI-generated content may be incorrect.">
            <a:extLst>
              <a:ext uri="{FF2B5EF4-FFF2-40B4-BE49-F238E27FC236}">
                <a16:creationId xmlns:a16="http://schemas.microsoft.com/office/drawing/2014/main" id="{15869FA7-4D10-4385-E270-FFDE142AE4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766" y="2283136"/>
            <a:ext cx="2718467" cy="402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122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YFU1BL2.mp4">
            <a:hlinkClick r:id="" action="ppaction://media"/>
            <a:extLst>
              <a:ext uri="{FF2B5EF4-FFF2-40B4-BE49-F238E27FC236}">
                <a16:creationId xmlns:a16="http://schemas.microsoft.com/office/drawing/2014/main" id="{73BE645B-CE56-BBDD-C526-BCFD7C9C4D6F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325" y="1476375"/>
            <a:ext cx="8229600" cy="462915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CEF2735-FAC4-11C3-61F4-DE7021A5743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An Outline of Me</a:t>
            </a:r>
          </a:p>
        </p:txBody>
      </p:sp>
    </p:spTree>
    <p:extLst>
      <p:ext uri="{BB962C8B-B14F-4D97-AF65-F5344CB8AC3E}">
        <p14:creationId xmlns:p14="http://schemas.microsoft.com/office/powerpoint/2010/main" val="24673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3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4B2039-B1A7-7EB0-AC73-07B166C8A6B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An Outline of Me</a:t>
            </a:r>
          </a:p>
        </p:txBody>
      </p:sp>
      <p:pic>
        <p:nvPicPr>
          <p:cNvPr id="6" name="Picture Placeholder 5" descr="A person drawing a person's body&#10;&#10;AI-generated content may be incorrect.">
            <a:extLst>
              <a:ext uri="{FF2B5EF4-FFF2-40B4-BE49-F238E27FC236}">
                <a16:creationId xmlns:a16="http://schemas.microsoft.com/office/drawing/2014/main" id="{A886E652-7667-72E0-B220-8FCBC9D6B41A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8585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393163-81FA-3E25-E8EF-A521DED40A5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An Outline of Me</a:t>
            </a:r>
          </a:p>
        </p:txBody>
      </p:sp>
      <p:pic>
        <p:nvPicPr>
          <p:cNvPr id="5" name="Picture Placeholder 4" descr="A drawing of a person&#10;&#10;AI-generated content may be incorrect.">
            <a:extLst>
              <a:ext uri="{FF2B5EF4-FFF2-40B4-BE49-F238E27FC236}">
                <a16:creationId xmlns:a16="http://schemas.microsoft.com/office/drawing/2014/main" id="{DD6B2360-9ED7-323E-0CA8-5DD12F912B8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57485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71364-B329-2AF5-6D12-DC6AA37BD5A6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An Outline of Me</a:t>
            </a:r>
          </a:p>
        </p:txBody>
      </p:sp>
      <p:pic>
        <p:nvPicPr>
          <p:cNvPr id="5" name="Picture Placeholder 4" descr="A hand holding a drawing of a person&#10;&#10;AI-generated content may be incorrect.">
            <a:extLst>
              <a:ext uri="{FF2B5EF4-FFF2-40B4-BE49-F238E27FC236}">
                <a16:creationId xmlns:a16="http://schemas.microsoft.com/office/drawing/2014/main" id="{0557A2A8-8A40-C0B3-8777-EC5D39120A9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491071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EC0B3-3DB8-2508-5D4A-15B2C5672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9FB1175-1CA4-C37E-D489-ADE15C9F038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/>
              <a:t>Details make your picture: 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F32ED62-0FBB-29C9-C6EA-4E2B648B342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GB"/>
              <a:t>An Outline of Me</a:t>
            </a:r>
          </a:p>
        </p:txBody>
      </p:sp>
      <p:sp>
        <p:nvSpPr>
          <p:cNvPr id="8" name="TextBox 15">
            <a:extLst>
              <a:ext uri="{FF2B5EF4-FFF2-40B4-BE49-F238E27FC236}">
                <a16:creationId xmlns:a16="http://schemas.microsoft.com/office/drawing/2014/main" id="{313C402E-7602-8D0B-09C3-DD564D51612C}"/>
              </a:ext>
            </a:extLst>
          </p:cNvPr>
          <p:cNvSpPr txBox="1"/>
          <p:nvPr/>
        </p:nvSpPr>
        <p:spPr>
          <a:xfrm>
            <a:off x="3607471" y="4335211"/>
            <a:ext cx="1929058" cy="9207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look </a:t>
            </a:r>
          </a:p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colourful</a:t>
            </a:r>
          </a:p>
        </p:txBody>
      </p:sp>
      <p:sp>
        <p:nvSpPr>
          <p:cNvPr id="9" name="TextBox 16">
            <a:extLst>
              <a:ext uri="{FF2B5EF4-FFF2-40B4-BE49-F238E27FC236}">
                <a16:creationId xmlns:a16="http://schemas.microsoft.com/office/drawing/2014/main" id="{54DCF156-9272-8D17-9427-7F19A4E2478E}"/>
              </a:ext>
            </a:extLst>
          </p:cNvPr>
          <p:cNvSpPr txBox="1"/>
          <p:nvPr/>
        </p:nvSpPr>
        <p:spPr>
          <a:xfrm rot="327200">
            <a:off x="983077" y="4133788"/>
            <a:ext cx="1573938" cy="830997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look like you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1A56EB3-9D09-DFFF-B3D1-E088F7CAA80B}"/>
              </a:ext>
            </a:extLst>
          </p:cNvPr>
          <p:cNvSpPr txBox="1"/>
          <p:nvPr/>
        </p:nvSpPr>
        <p:spPr>
          <a:xfrm rot="21439286">
            <a:off x="6273128" y="4290640"/>
            <a:ext cx="1929058" cy="920765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look</a:t>
            </a:r>
          </a:p>
          <a:p>
            <a:pPr algn="ctr">
              <a:spcBef>
                <a:spcPts val="672"/>
              </a:spcBef>
            </a:pPr>
            <a:r>
              <a:rPr lang="en-AU" i="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boring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0C95B0-641F-0F18-632E-39E79DDAE4AA}"/>
              </a:ext>
            </a:extLst>
          </p:cNvPr>
          <p:cNvSpPr/>
          <p:nvPr/>
        </p:nvSpPr>
        <p:spPr>
          <a:xfrm>
            <a:off x="3244672" y="2141246"/>
            <a:ext cx="5505137" cy="41674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6CA29A-D1DA-3398-CDB3-70AE00F1405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 An Outline of Me</a:t>
            </a:r>
          </a:p>
        </p:txBody>
      </p:sp>
      <p:pic>
        <p:nvPicPr>
          <p:cNvPr id="4" name="Picture Placeholder 3" descr="A person standing next to a drawing of a person&#10;&#10;AI-generated content may be incorrect.">
            <a:extLst>
              <a:ext uri="{FF2B5EF4-FFF2-40B4-BE49-F238E27FC236}">
                <a16:creationId xmlns:a16="http://schemas.microsoft.com/office/drawing/2014/main" id="{DE01F25C-D0FE-7A6E-4D8B-1E70F169EF3B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92834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6642EFD-D732-E0E8-C619-55DAFCA2E0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70" y="1268413"/>
            <a:ext cx="7560762" cy="5040000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934ADA-9147-4C1F-F732-911A4CCCED4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Favourite Part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D768E7-307B-C098-3BD6-6DA80DF9994D}"/>
              </a:ext>
            </a:extLst>
          </p:cNvPr>
          <p:cNvGrpSpPr>
            <a:grpSpLocks noChangeAspect="1"/>
          </p:cNvGrpSpPr>
          <p:nvPr/>
        </p:nvGrpSpPr>
        <p:grpSpPr>
          <a:xfrm>
            <a:off x="428476" y="1268413"/>
            <a:ext cx="3843722" cy="3416013"/>
            <a:chOff x="474729" y="1099916"/>
            <a:chExt cx="3843722" cy="3416013"/>
          </a:xfrm>
        </p:grpSpPr>
        <p:sp>
          <p:nvSpPr>
            <p:cNvPr id="2" name="Freeform 7">
              <a:extLst>
                <a:ext uri="{FF2B5EF4-FFF2-40B4-BE49-F238E27FC236}">
                  <a16:creationId xmlns:a16="http://schemas.microsoft.com/office/drawing/2014/main" id="{F1CF6BB4-13C3-24B4-A728-8D72BD8DBF10}"/>
                </a:ext>
              </a:extLst>
            </p:cNvPr>
            <p:cNvSpPr/>
            <p:nvPr/>
          </p:nvSpPr>
          <p:spPr>
            <a:xfrm>
              <a:off x="474729" y="1099916"/>
              <a:ext cx="3843722" cy="3416013"/>
            </a:xfrm>
            <a:custGeom>
              <a:avLst/>
              <a:gdLst/>
              <a:ahLst/>
              <a:cxnLst/>
              <a:rect l="l" t="t" r="r" b="b"/>
              <a:pathLst>
                <a:path w="3446133" h="2926080">
                  <a:moveTo>
                    <a:pt x="0" y="0"/>
                  </a:moveTo>
                  <a:lnTo>
                    <a:pt x="3446133" y="0"/>
                  </a:lnTo>
                  <a:lnTo>
                    <a:pt x="3446133" y="2926080"/>
                  </a:lnTo>
                  <a:lnTo>
                    <a:pt x="0" y="2926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 sz="2250"/>
            </a:p>
          </p:txBody>
        </p:sp>
        <p:sp>
          <p:nvSpPr>
            <p:cNvPr id="8" name="Text Placeholder 6">
              <a:extLst>
                <a:ext uri="{FF2B5EF4-FFF2-40B4-BE49-F238E27FC236}">
                  <a16:creationId xmlns:a16="http://schemas.microsoft.com/office/drawing/2014/main" id="{9A19E5E6-D6F5-DD47-673B-CFA3465A48DF}"/>
                </a:ext>
              </a:extLst>
            </p:cNvPr>
            <p:cNvSpPr txBox="1">
              <a:spLocks/>
            </p:cNvSpPr>
            <p:nvPr/>
          </p:nvSpPr>
          <p:spPr>
            <a:xfrm>
              <a:off x="992399" y="1893649"/>
              <a:ext cx="2992720" cy="73866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800" i="0">
                  <a:latin typeface="Edu QLD Beginner"/>
                </a:rPr>
                <a:t>What do I like?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4CD6D4F-7B4A-170E-F14B-9F70E16A514C}"/>
              </a:ext>
            </a:extLst>
          </p:cNvPr>
          <p:cNvGrpSpPr>
            <a:grpSpLocks noChangeAspect="1"/>
          </p:cNvGrpSpPr>
          <p:nvPr/>
        </p:nvGrpSpPr>
        <p:grpSpPr>
          <a:xfrm>
            <a:off x="4417897" y="1268103"/>
            <a:ext cx="4275188" cy="2307052"/>
            <a:chOff x="4569651" y="1100807"/>
            <a:chExt cx="4275188" cy="240098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CBCE7C3-0170-946D-5C52-9D41C8D4A338}"/>
                </a:ext>
              </a:extLst>
            </p:cNvPr>
            <p:cNvSpPr/>
            <p:nvPr/>
          </p:nvSpPr>
          <p:spPr>
            <a:xfrm>
              <a:off x="4569651" y="1100807"/>
              <a:ext cx="4275188" cy="2400980"/>
            </a:xfrm>
            <a:custGeom>
              <a:avLst/>
              <a:gdLst/>
              <a:ahLst/>
              <a:cxnLst/>
              <a:rect l="l" t="t" r="r" b="b"/>
              <a:pathLst>
                <a:path w="3901440" h="2301850">
                  <a:moveTo>
                    <a:pt x="0" y="0"/>
                  </a:moveTo>
                  <a:lnTo>
                    <a:pt x="3901440" y="0"/>
                  </a:lnTo>
                  <a:lnTo>
                    <a:pt x="3901440" y="2301850"/>
                  </a:lnTo>
                  <a:lnTo>
                    <a:pt x="0" y="2301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 sz="2250"/>
            </a:p>
          </p:txBody>
        </p:sp>
        <p:sp>
          <p:nvSpPr>
            <p:cNvPr id="13" name="Text Placeholder 6">
              <a:extLst>
                <a:ext uri="{FF2B5EF4-FFF2-40B4-BE49-F238E27FC236}">
                  <a16:creationId xmlns:a16="http://schemas.microsoft.com/office/drawing/2014/main" id="{F4D9583B-A6BB-675F-5C61-D5331E1B54D0}"/>
                </a:ext>
              </a:extLst>
            </p:cNvPr>
            <p:cNvSpPr txBox="1">
              <a:spLocks/>
            </p:cNvSpPr>
            <p:nvPr/>
          </p:nvSpPr>
          <p:spPr>
            <a:xfrm>
              <a:off x="5039552" y="1759146"/>
              <a:ext cx="3462234" cy="73866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800" i="0">
                  <a:latin typeface="Edu QLD Beginner"/>
                </a:rPr>
                <a:t>What's next?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E3051F-2AE9-E38E-6169-95AD2FA53CC2}"/>
              </a:ext>
            </a:extLst>
          </p:cNvPr>
          <p:cNvGrpSpPr/>
          <p:nvPr/>
        </p:nvGrpSpPr>
        <p:grpSpPr>
          <a:xfrm>
            <a:off x="2915587" y="3404347"/>
            <a:ext cx="3927423" cy="2903614"/>
            <a:chOff x="2908092" y="3404347"/>
            <a:chExt cx="3927423" cy="2903614"/>
          </a:xfrm>
        </p:grpSpPr>
        <p:sp>
          <p:nvSpPr>
            <p:cNvPr id="6" name="Freeform 3">
              <a:extLst>
                <a:ext uri="{FF2B5EF4-FFF2-40B4-BE49-F238E27FC236}">
                  <a16:creationId xmlns:a16="http://schemas.microsoft.com/office/drawing/2014/main" id="{63C8C953-872E-5999-6D8F-B7351D427C98}"/>
                </a:ext>
              </a:extLst>
            </p:cNvPr>
            <p:cNvSpPr/>
            <p:nvPr/>
          </p:nvSpPr>
          <p:spPr>
            <a:xfrm>
              <a:off x="2908092" y="3404347"/>
              <a:ext cx="3927423" cy="2903614"/>
            </a:xfrm>
            <a:custGeom>
              <a:avLst/>
              <a:gdLst/>
              <a:ahLst/>
              <a:cxnLst/>
              <a:rect l="l" t="t" r="r" b="b"/>
              <a:pathLst>
                <a:path w="3901440" h="2301850">
                  <a:moveTo>
                    <a:pt x="0" y="0"/>
                  </a:moveTo>
                  <a:lnTo>
                    <a:pt x="3901440" y="0"/>
                  </a:lnTo>
                  <a:lnTo>
                    <a:pt x="3901440" y="2301850"/>
                  </a:lnTo>
                  <a:lnTo>
                    <a:pt x="0" y="2301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 sz="2250"/>
            </a:p>
          </p:txBody>
        </p:sp>
        <p:sp>
          <p:nvSpPr>
            <p:cNvPr id="9" name="Text Placeholder 6">
              <a:extLst>
                <a:ext uri="{FF2B5EF4-FFF2-40B4-BE49-F238E27FC236}">
                  <a16:creationId xmlns:a16="http://schemas.microsoft.com/office/drawing/2014/main" id="{E84A5444-0BD3-20AA-4EA8-30075DA046A2}"/>
                </a:ext>
              </a:extLst>
            </p:cNvPr>
            <p:cNvSpPr txBox="1">
              <a:spLocks/>
            </p:cNvSpPr>
            <p:nvPr/>
          </p:nvSpPr>
          <p:spPr>
            <a:xfrm>
              <a:off x="3758304" y="3848950"/>
              <a:ext cx="2788717" cy="767641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800" i="0">
                  <a:latin typeface="Edu QLD Beginner"/>
                </a:rPr>
                <a:t>What was fun?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9469260-9D37-5AE2-2BD5-3629BC4527B1}"/>
              </a:ext>
            </a:extLst>
          </p:cNvPr>
          <p:cNvGrpSpPr>
            <a:grpSpLocks noChangeAspect="1"/>
          </p:cNvGrpSpPr>
          <p:nvPr/>
        </p:nvGrpSpPr>
        <p:grpSpPr>
          <a:xfrm>
            <a:off x="2915586" y="3405110"/>
            <a:ext cx="3927423" cy="2903614"/>
            <a:chOff x="6926291" y="1892743"/>
            <a:chExt cx="4214726" cy="2794008"/>
          </a:xfrm>
        </p:grpSpPr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54A8CCC4-CF16-E4E3-7B03-1296C2E98FC6}"/>
                </a:ext>
              </a:extLst>
            </p:cNvPr>
            <p:cNvSpPr/>
            <p:nvPr/>
          </p:nvSpPr>
          <p:spPr>
            <a:xfrm>
              <a:off x="6926291" y="1892743"/>
              <a:ext cx="4214726" cy="2794008"/>
            </a:xfrm>
            <a:custGeom>
              <a:avLst/>
              <a:gdLst/>
              <a:ahLst/>
              <a:cxnLst/>
              <a:rect l="l" t="t" r="r" b="b"/>
              <a:pathLst>
                <a:path w="3901440" h="2301850">
                  <a:moveTo>
                    <a:pt x="0" y="0"/>
                  </a:moveTo>
                  <a:lnTo>
                    <a:pt x="3901440" y="0"/>
                  </a:lnTo>
                  <a:lnTo>
                    <a:pt x="3901440" y="2301850"/>
                  </a:lnTo>
                  <a:lnTo>
                    <a:pt x="0" y="23018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400" i="1" kern="1200">
                  <a:solidFill>
                    <a:schemeClr val="bg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en-US" sz="2250"/>
            </a:p>
          </p:txBody>
        </p:sp>
        <p:sp>
          <p:nvSpPr>
            <p:cNvPr id="15" name="Text Placeholder 6">
              <a:extLst>
                <a:ext uri="{FF2B5EF4-FFF2-40B4-BE49-F238E27FC236}">
                  <a16:creationId xmlns:a16="http://schemas.microsoft.com/office/drawing/2014/main" id="{15476EF6-D564-1BA5-981C-C8CD350E5FA8}"/>
                </a:ext>
              </a:extLst>
            </p:cNvPr>
            <p:cNvSpPr txBox="1">
              <a:spLocks/>
            </p:cNvSpPr>
            <p:nvPr/>
          </p:nvSpPr>
          <p:spPr>
            <a:xfrm>
              <a:off x="7838699" y="2320563"/>
              <a:ext cx="2992720" cy="738664"/>
            </a:xfrm>
            <a:prstGeom prst="rect">
              <a:avLst/>
            </a:prstGeom>
          </p:spPr>
          <p:txBody>
            <a:bodyPr lIns="91440" tIns="45720" rIns="91440" bIns="45720" anchor="t"/>
            <a:lstStyle>
              <a:lvl1pPr marL="0" indent="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28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4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12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1000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4800" i="0">
                  <a:latin typeface="Edu QLD Beginner"/>
                </a:rPr>
                <a:t>What was tricky?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9296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10A66C-0AED-C00C-9D5A-4451AB4819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228" y="1268725"/>
            <a:ext cx="7092122" cy="5040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B978E4D-2A86-D09C-9B1C-D9A0628748F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lIns="0" tIns="0" rIns="0" bIns="0" anchor="t"/>
          <a:lstStyle/>
          <a:p>
            <a:r>
              <a:rPr lang="en-GB">
                <a:ea typeface="Calibri"/>
              </a:rPr>
              <a:t>Favourite Part</a:t>
            </a:r>
            <a:endParaRPr lang="en-GB"/>
          </a:p>
        </p:txBody>
      </p:sp>
      <p:sp>
        <p:nvSpPr>
          <p:cNvPr id="3" name="Freeform 9">
            <a:extLst>
              <a:ext uri="{FF2B5EF4-FFF2-40B4-BE49-F238E27FC236}">
                <a16:creationId xmlns:a16="http://schemas.microsoft.com/office/drawing/2014/main" id="{310D3653-6A9B-2EE9-2E79-AAA97E6D1F49}"/>
              </a:ext>
            </a:extLst>
          </p:cNvPr>
          <p:cNvSpPr/>
          <p:nvPr/>
        </p:nvSpPr>
        <p:spPr>
          <a:xfrm rot="780000">
            <a:off x="4443686" y="1311660"/>
            <a:ext cx="4049556" cy="3561126"/>
          </a:xfrm>
          <a:custGeom>
            <a:avLst/>
            <a:gdLst/>
            <a:ahLst/>
            <a:cxnLst/>
            <a:rect l="l" t="t" r="r" b="b"/>
            <a:pathLst>
              <a:path w="3193539" h="2926080">
                <a:moveTo>
                  <a:pt x="0" y="0"/>
                </a:moveTo>
                <a:lnTo>
                  <a:pt x="3193539" y="0"/>
                </a:lnTo>
                <a:lnTo>
                  <a:pt x="3193539" y="2926080"/>
                </a:lnTo>
                <a:lnTo>
                  <a:pt x="0" y="2926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400" i="1" kern="1200">
                <a:solidFill>
                  <a:schemeClr val="bg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en-US" sz="225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45AF412-055F-68AA-8DF0-AF4D7DD0459B}"/>
              </a:ext>
            </a:extLst>
          </p:cNvPr>
          <p:cNvSpPr txBox="1">
            <a:spLocks/>
          </p:cNvSpPr>
          <p:nvPr/>
        </p:nvSpPr>
        <p:spPr>
          <a:xfrm>
            <a:off x="4644538" y="1650588"/>
            <a:ext cx="4031150" cy="2883269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4800" i="0">
                <a:latin typeface="Edu QLD Beginner"/>
              </a:rPr>
              <a:t>This is my favourite part because...</a:t>
            </a:r>
          </a:p>
        </p:txBody>
      </p:sp>
    </p:spTree>
    <p:extLst>
      <p:ext uri="{BB962C8B-B14F-4D97-AF65-F5344CB8AC3E}">
        <p14:creationId xmlns:p14="http://schemas.microsoft.com/office/powerpoint/2010/main" val="76143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E6E7A5-643A-8D6F-5419-873AB68A84D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GB" noProof="1"/>
              <a:t>Favourite Part</a:t>
            </a:r>
          </a:p>
        </p:txBody>
      </p:sp>
    </p:spTree>
    <p:extLst>
      <p:ext uri="{BB962C8B-B14F-4D97-AF65-F5344CB8AC3E}">
        <p14:creationId xmlns:p14="http://schemas.microsoft.com/office/powerpoint/2010/main" val="97269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EFE8F80-07A5-7929-CDE6-25C4A3CC45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1268725"/>
            <a:ext cx="7560000" cy="504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ACB68-9821-9616-6F61-5BF646F950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000" y="1268413"/>
            <a:ext cx="7560000" cy="5040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9C4030B-4627-90D1-9DF1-E7D95486FBAA}"/>
              </a:ext>
            </a:extLst>
          </p:cNvPr>
          <p:cNvGrpSpPr/>
          <p:nvPr/>
        </p:nvGrpSpPr>
        <p:grpSpPr>
          <a:xfrm>
            <a:off x="792000" y="1268101"/>
            <a:ext cx="7560636" cy="5040000"/>
            <a:chOff x="792000" y="1268101"/>
            <a:chExt cx="7560636" cy="5040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709A30-D696-7C10-3A2D-BC6B14395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2000" y="1268101"/>
              <a:ext cx="7560636" cy="5040000"/>
            </a:xfrm>
            <a:prstGeom prst="rect">
              <a:avLst/>
            </a:prstGeom>
          </p:spPr>
        </p:pic>
        <p:pic>
          <p:nvPicPr>
            <p:cNvPr id="4" name="Picture 3" descr="A person standing next to a drawing of a person&#10;&#10;AI-generated content may be incorrect.">
              <a:extLst>
                <a:ext uri="{FF2B5EF4-FFF2-40B4-BE49-F238E27FC236}">
                  <a16:creationId xmlns:a16="http://schemas.microsoft.com/office/drawing/2014/main" id="{679D3EE2-3D3D-EE21-C607-A86774EF8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96650" y="3540352"/>
              <a:ext cx="4009868" cy="2255550"/>
            </a:xfrm>
            <a:prstGeom prst="rect">
              <a:avLst/>
            </a:prstGeom>
            <a:effectLst>
              <a:outerShdw blurRad="50800" dist="1016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5298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A3BC52-1532-A8D4-30D6-E3569439E8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Proportion is the size in comparison.</a:t>
            </a:r>
          </a:p>
        </p:txBody>
      </p:sp>
      <p:pic>
        <p:nvPicPr>
          <p:cNvPr id="4" name="Picture 3" descr="A drawing of a person on a piece of paper&#10;&#10;AI-generated content may be incorrect.">
            <a:extLst>
              <a:ext uri="{FF2B5EF4-FFF2-40B4-BE49-F238E27FC236}">
                <a16:creationId xmlns:a16="http://schemas.microsoft.com/office/drawing/2014/main" id="{A6DDB3A3-D559-4114-BBFF-EC0830C43F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559205" y="2849095"/>
            <a:ext cx="4025588" cy="2893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235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3ECA16-2890-6A18-B3D6-4355945BFCCE}"/>
              </a:ext>
            </a:extLst>
          </p:cNvPr>
          <p:cNvSpPr txBox="1"/>
          <p:nvPr/>
        </p:nvSpPr>
        <p:spPr>
          <a:xfrm>
            <a:off x="480060" y="4457700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B5A79F-0D2E-A1F1-1E7F-6B2BD6772E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24667" y="1275074"/>
            <a:ext cx="6294666" cy="502699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B2D129-3BCF-3DFF-87C2-33EBAC2BE3E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/>
              <a:t>Artists Share Their Work</a:t>
            </a:r>
          </a:p>
        </p:txBody>
      </p:sp>
    </p:spTree>
    <p:extLst>
      <p:ext uri="{BB962C8B-B14F-4D97-AF65-F5344CB8AC3E}">
        <p14:creationId xmlns:p14="http://schemas.microsoft.com/office/powerpoint/2010/main" val="191989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C17033-1478-1151-81E2-E889782CD98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An outline shows the shape.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85DFCAA-4698-DBA2-47C0-DFD7FC0EF0CB}"/>
              </a:ext>
            </a:extLst>
          </p:cNvPr>
          <p:cNvSpPr txBox="1">
            <a:spLocks/>
          </p:cNvSpPr>
          <p:nvPr/>
        </p:nvSpPr>
        <p:spPr>
          <a:xfrm>
            <a:off x="452437" y="1298758"/>
            <a:ext cx="8239125" cy="600075"/>
          </a:xfrm>
          <a:prstGeom prst="rect">
            <a:avLst/>
          </a:prstGeom>
        </p:spPr>
        <p:txBody>
          <a:bodyPr lIns="0" tIns="0" rIns="0" bIns="0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800" b="0" i="0" kern="1200">
                <a:solidFill>
                  <a:schemeClr val="bg2"/>
                </a:solidFill>
                <a:latin typeface="Edu QLD Beginner" pitchFamily="2" charset="0"/>
                <a:ea typeface="+mn-ea"/>
                <a:cs typeface="Calibri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4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2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000" kern="1200">
                <a:solidFill>
                  <a:schemeClr val="bg2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Details make drawings look different.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1584DED-7CAD-CCA6-34AE-4961BBB1AA1F}"/>
              </a:ext>
            </a:extLst>
          </p:cNvPr>
          <p:cNvGrpSpPr/>
          <p:nvPr/>
        </p:nvGrpSpPr>
        <p:grpSpPr>
          <a:xfrm>
            <a:off x="863893" y="3009713"/>
            <a:ext cx="3391962" cy="3048851"/>
            <a:chOff x="6118961" y="1998773"/>
            <a:chExt cx="2016720" cy="179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75759E8E-C123-C2E8-0073-C64A2419F50C}"/>
                    </a:ext>
                  </a:extLst>
                </p14:cNvPr>
                <p14:cNvContentPartPr/>
                <p14:nvPr/>
              </p14:nvContentPartPr>
              <p14:xfrm>
                <a:off x="6892241" y="1998773"/>
                <a:ext cx="127440" cy="3765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75759E8E-C123-C2E8-0073-C64A2419F50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873393" y="1980094"/>
                  <a:ext cx="164922" cy="4137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2C03AA1B-31FD-6596-8C0D-B6565B8089BB}"/>
                    </a:ext>
                  </a:extLst>
                </p14:cNvPr>
                <p14:cNvContentPartPr/>
                <p14:nvPr/>
              </p14:nvContentPartPr>
              <p14:xfrm>
                <a:off x="7012481" y="2054213"/>
                <a:ext cx="1123200" cy="10472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2C03AA1B-31FD-6596-8C0D-B6565B8089BB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993643" y="2035539"/>
                  <a:ext cx="1160661" cy="10843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1C487BC-F595-CCC1-50CB-D19F8759D3F3}"/>
                    </a:ext>
                  </a:extLst>
                </p14:cNvPr>
                <p14:cNvContentPartPr/>
                <p14:nvPr/>
              </p14:nvContentPartPr>
              <p14:xfrm>
                <a:off x="7030121" y="2031893"/>
                <a:ext cx="300240" cy="48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1C487BC-F595-CCC1-50CB-D19F8759D3F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011303" y="2013192"/>
                  <a:ext cx="337663" cy="8542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0163DCE4-9DA8-47C5-F853-21CE763B53B8}"/>
                    </a:ext>
                  </a:extLst>
                </p14:cNvPr>
                <p14:cNvContentPartPr/>
                <p14:nvPr/>
              </p14:nvContentPartPr>
              <p14:xfrm>
                <a:off x="6118961" y="2036213"/>
                <a:ext cx="1713600" cy="17593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0163DCE4-9DA8-47C5-F853-21CE763B53B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00128" y="2017542"/>
                  <a:ext cx="1751052" cy="179645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9" name="Picture 18" descr="A group of people standing and standing&#10;&#10;AI-generated content may be incorrect.">
            <a:extLst>
              <a:ext uri="{FF2B5EF4-FFF2-40B4-BE49-F238E27FC236}">
                <a16:creationId xmlns:a16="http://schemas.microsoft.com/office/drawing/2014/main" id="{C96ED9BD-9879-345A-3C21-CFBC29A62C7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012"/>
          <a:stretch>
            <a:fillRect/>
          </a:stretch>
        </p:blipFill>
        <p:spPr>
          <a:xfrm>
            <a:off x="4933950" y="2591437"/>
            <a:ext cx="3257746" cy="370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1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738C1A-1E6C-E8C2-D27C-A46CD123E9A7}"/>
              </a:ext>
            </a:extLst>
          </p:cNvPr>
          <p:cNvSpPr txBox="1"/>
          <p:nvPr/>
        </p:nvSpPr>
        <p:spPr>
          <a:xfrm>
            <a:off x="5252484" y="5167423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noAutofit/>
          </a:bodyPr>
          <a:lstStyle/>
          <a:p>
            <a:pPr>
              <a:spcBef>
                <a:spcPts val="672"/>
              </a:spcBef>
            </a:pPr>
            <a:endParaRPr lang="en-GB" sz="2800" i="0">
              <a:solidFill>
                <a:schemeClr val="tx1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92949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8D3C16-F69B-D1C3-9C85-5E7620739B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3231" y="1298758"/>
            <a:ext cx="8222457" cy="2215991"/>
          </a:xfrm>
          <a:prstGeom prst="rect">
            <a:avLst/>
          </a:prstGeom>
        </p:spPr>
        <p:txBody>
          <a:bodyPr wrap="square" lIns="0" tIns="0" rIns="0" bIns="0" anchor="t">
            <a:spAutoFit/>
          </a:bodyPr>
          <a:lstStyle/>
          <a:p>
            <a:r>
              <a:rPr lang="en-US" sz="4800">
                <a:latin typeface="Edu QLD Beginner"/>
              </a:rPr>
              <a:t>In the next lesson, we will blend and layer </a:t>
            </a:r>
            <a:r>
              <a:rPr lang="en-US" err="1">
                <a:latin typeface="Edu QLD Beginner"/>
              </a:rPr>
              <a:t>colours</a:t>
            </a:r>
            <a:r>
              <a:rPr lang="en-US" sz="4800">
                <a:latin typeface="Edu QLD Beginner"/>
              </a:rPr>
              <a:t> to make a radiating line background.</a:t>
            </a:r>
          </a:p>
        </p:txBody>
      </p:sp>
      <p:pic>
        <p:nvPicPr>
          <p:cNvPr id="6" name="Picture Placeholder 4" descr="A hand holding a brush and drawing on a paper&#10;&#10;AI-generated content may be incorrect.">
            <a:extLst>
              <a:ext uri="{FF2B5EF4-FFF2-40B4-BE49-F238E27FC236}">
                <a16:creationId xmlns:a16="http://schemas.microsoft.com/office/drawing/2014/main" id="{CFEA3253-4DD6-82DC-E3F0-2EDF1EFEB5E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4000" contrast="-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3767138"/>
            <a:ext cx="8222457" cy="254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7818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774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3AAD74-D5C3-0F49-D6CB-F8CBD633991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The person in proportion is:</a:t>
            </a:r>
          </a:p>
        </p:txBody>
      </p:sp>
      <p:pic>
        <p:nvPicPr>
          <p:cNvPr id="6" name="Graphic 5" descr="Man with solid fill">
            <a:extLst>
              <a:ext uri="{FF2B5EF4-FFF2-40B4-BE49-F238E27FC236}">
                <a16:creationId xmlns:a16="http://schemas.microsoft.com/office/drawing/2014/main" id="{1F766AFC-E26D-F5C0-A4DE-44D9340BC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29853" y="3755571"/>
            <a:ext cx="2102544" cy="2084294"/>
          </a:xfrm>
          <a:prstGeom prst="rect">
            <a:avLst/>
          </a:prstGeom>
        </p:spPr>
      </p:pic>
      <p:pic>
        <p:nvPicPr>
          <p:cNvPr id="7" name="Graphic 6" descr="Man with solid fill">
            <a:extLst>
              <a:ext uri="{FF2B5EF4-FFF2-40B4-BE49-F238E27FC236}">
                <a16:creationId xmlns:a16="http://schemas.microsoft.com/office/drawing/2014/main" id="{CA4D3A9A-6E2D-B505-0D76-2F9A845A68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799"/>
          <a:stretch>
            <a:fillRect/>
          </a:stretch>
        </p:blipFill>
        <p:spPr>
          <a:xfrm rot="21368079">
            <a:off x="6717447" y="4607703"/>
            <a:ext cx="1211939" cy="951539"/>
          </a:xfrm>
          <a:prstGeom prst="rect">
            <a:avLst/>
          </a:prstGeom>
        </p:spPr>
      </p:pic>
      <p:pic>
        <p:nvPicPr>
          <p:cNvPr id="8" name="Graphic 7" descr="Man with solid fill">
            <a:extLst>
              <a:ext uri="{FF2B5EF4-FFF2-40B4-BE49-F238E27FC236}">
                <a16:creationId xmlns:a16="http://schemas.microsoft.com/office/drawing/2014/main" id="{DA338DE7-968C-F73D-E947-E7BED964C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799"/>
          <a:stretch>
            <a:fillRect/>
          </a:stretch>
        </p:blipFill>
        <p:spPr>
          <a:xfrm rot="354042">
            <a:off x="522050" y="3842707"/>
            <a:ext cx="2393353" cy="187911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931B10F9-9142-D479-1AA5-586EC0B6F5E9}"/>
              </a:ext>
            </a:extLst>
          </p:cNvPr>
          <p:cNvSpPr/>
          <p:nvPr/>
        </p:nvSpPr>
        <p:spPr>
          <a:xfrm>
            <a:off x="1756435" y="3666923"/>
            <a:ext cx="157208" cy="145210"/>
          </a:xfrm>
          <a:prstGeom prst="ellipse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F3759B-52CA-1402-094B-C724C6818603}"/>
              </a:ext>
            </a:extLst>
          </p:cNvPr>
          <p:cNvSpPr/>
          <p:nvPr/>
        </p:nvSpPr>
        <p:spPr>
          <a:xfrm>
            <a:off x="6835012" y="3764998"/>
            <a:ext cx="787550" cy="804840"/>
          </a:xfrm>
          <a:prstGeom prst="ellipse">
            <a:avLst/>
          </a:prstGeom>
          <a:solidFill>
            <a:schemeClr val="tx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GB" sz="1100">
              <a:solidFill>
                <a:schemeClr val="tx2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B17253-D7D0-98A2-989A-761D925B0F25}"/>
              </a:ext>
            </a:extLst>
          </p:cNvPr>
          <p:cNvGrpSpPr/>
          <p:nvPr/>
        </p:nvGrpSpPr>
        <p:grpSpPr>
          <a:xfrm>
            <a:off x="366647" y="2304104"/>
            <a:ext cx="8428955" cy="4088039"/>
            <a:chOff x="357523" y="2220686"/>
            <a:chExt cx="8428955" cy="408803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3E6A98-7B0F-8C4C-3EFF-93DFBB276972}"/>
                </a:ext>
              </a:extLst>
            </p:cNvPr>
            <p:cNvSpPr/>
            <p:nvPr/>
          </p:nvSpPr>
          <p:spPr>
            <a:xfrm>
              <a:off x="357523" y="2220686"/>
              <a:ext cx="2926124" cy="4088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B59CE2-E7B5-282B-CB74-A118D08C9B45}"/>
                </a:ext>
              </a:extLst>
            </p:cNvPr>
            <p:cNvSpPr/>
            <p:nvPr/>
          </p:nvSpPr>
          <p:spPr>
            <a:xfrm>
              <a:off x="5860354" y="2220686"/>
              <a:ext cx="2926124" cy="40880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GB" sz="1100">
                <a:solidFill>
                  <a:schemeClr val="tx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6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AA9AAF-AC9D-669A-FC53-169D793D5E8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3231" y="1298758"/>
            <a:ext cx="8239125" cy="2215991"/>
          </a:xfrm>
          <a:prstGeom prst="rect">
            <a:avLst/>
          </a:prstGeom>
        </p:spPr>
        <p:txBody>
          <a:bodyPr lIns="0" tIns="0" rIns="0" bIns="0" anchor="t">
            <a:spAutoFit/>
          </a:bodyPr>
          <a:lstStyle/>
          <a:p>
            <a:r>
              <a:rPr lang="en-US" sz="4800">
                <a:latin typeface="Edu QLD Beginner"/>
              </a:rPr>
              <a:t>In this lesson, we will learn how to draw an outline and add details about ourselves. </a:t>
            </a:r>
          </a:p>
        </p:txBody>
      </p:sp>
      <p:pic>
        <p:nvPicPr>
          <p:cNvPr id="17" name="Picture Placeholder 4">
            <a:extLst>
              <a:ext uri="{FF2B5EF4-FFF2-40B4-BE49-F238E27FC236}">
                <a16:creationId xmlns:a16="http://schemas.microsoft.com/office/drawing/2014/main" id="{07C71C1C-6153-8BC8-67BC-C83E285A5E34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801" y="3514748"/>
            <a:ext cx="4012879" cy="2793977"/>
          </a:xfrm>
        </p:spPr>
      </p:pic>
      <p:pic>
        <p:nvPicPr>
          <p:cNvPr id="18" name="Picture Placeholder 4">
            <a:extLst>
              <a:ext uri="{FF2B5EF4-FFF2-40B4-BE49-F238E27FC236}">
                <a16:creationId xmlns:a16="http://schemas.microsoft.com/office/drawing/2014/main" id="{972711FB-281E-45F3-37D0-F7A5EB8CD8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321" y="3513421"/>
            <a:ext cx="3976367" cy="279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847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75247C-E0EE-65B4-84B4-680CC208810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53231" y="1278804"/>
            <a:ext cx="8237538" cy="4875181"/>
          </a:xfrm>
        </p:spPr>
        <p:txBody>
          <a:bodyPr lIns="0" tIns="0" rIns="0" bIns="0" anchor="t">
            <a:spAutoFit/>
          </a:bodyPr>
          <a:lstStyle/>
          <a:p>
            <a:r>
              <a:rPr lang="en-US" sz="4800">
                <a:latin typeface="Edu QLD Beginner"/>
              </a:rPr>
              <a:t>You will be successful when you can: </a:t>
            </a:r>
          </a:p>
          <a:p>
            <a:pPr marL="571500" indent="-571500">
              <a:buFont typeface="Arial,Sans-Serif"/>
              <a:buChar char="•"/>
            </a:pPr>
            <a:r>
              <a:rPr lang="en-AU" sz="4800" b="1">
                <a:solidFill>
                  <a:schemeClr val="accent1"/>
                </a:solidFill>
                <a:latin typeface="Edu QLD Beginner"/>
              </a:rPr>
              <a:t>draw </a:t>
            </a:r>
            <a:r>
              <a:rPr lang="en-AU" sz="4800">
                <a:solidFill>
                  <a:schemeClr val="tx1"/>
                </a:solidFill>
                <a:latin typeface="Edu QLD Beginner"/>
              </a:rPr>
              <a:t>yourself in proportion</a:t>
            </a:r>
          </a:p>
          <a:p>
            <a:pPr marL="571500" indent="-571500">
              <a:buFont typeface="Arial,Sans-Serif"/>
              <a:buChar char="•"/>
            </a:pPr>
            <a:r>
              <a:rPr lang="en-AU" sz="4800" b="1">
                <a:solidFill>
                  <a:schemeClr val="accent1"/>
                </a:solidFill>
                <a:latin typeface="Edu QLD Beginner"/>
              </a:rPr>
              <a:t>use </a:t>
            </a:r>
            <a:r>
              <a:rPr lang="en-AU" sz="4800">
                <a:solidFill>
                  <a:schemeClr val="tx1"/>
                </a:solidFill>
                <a:latin typeface="Edu QLD Beginner"/>
              </a:rPr>
              <a:t>an outline</a:t>
            </a:r>
          </a:p>
          <a:p>
            <a:pPr marL="571500" indent="-571500">
              <a:buFont typeface="Arial,Sans-Serif"/>
              <a:buChar char="•"/>
            </a:pPr>
            <a:r>
              <a:rPr lang="en-AU" b="1">
                <a:solidFill>
                  <a:schemeClr val="accent1"/>
                </a:solidFill>
                <a:latin typeface="Edu QLD Beginner"/>
              </a:rPr>
              <a:t>add </a:t>
            </a:r>
            <a:r>
              <a:rPr lang="en-AU">
                <a:solidFill>
                  <a:schemeClr val="tx1"/>
                </a:solidFill>
                <a:latin typeface="Edu QLD Beginner"/>
              </a:rPr>
              <a:t>details to make your picture look like you.</a:t>
            </a:r>
            <a:endParaRPr lang="en-US" sz="4800">
              <a:solidFill>
                <a:schemeClr val="tx1"/>
              </a:solidFill>
              <a:latin typeface="Edu QLD Beginner"/>
            </a:endParaRPr>
          </a:p>
        </p:txBody>
      </p:sp>
    </p:spTree>
    <p:extLst>
      <p:ext uri="{BB962C8B-B14F-4D97-AF65-F5344CB8AC3E}">
        <p14:creationId xmlns:p14="http://schemas.microsoft.com/office/powerpoint/2010/main" val="194300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7BF9ABC1-741C-CAEE-4609-06DA76E1F7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04"/>
          <a:stretch>
            <a:fillRect/>
          </a:stretch>
        </p:blipFill>
        <p:spPr>
          <a:xfrm>
            <a:off x="653016" y="1268413"/>
            <a:ext cx="7837967" cy="5179888"/>
          </a:xfrm>
          <a:prstGeom prst="rect">
            <a:avLst/>
          </a:prstGeom>
        </p:spPr>
      </p:pic>
      <p:pic>
        <p:nvPicPr>
          <p:cNvPr id="3" name="Picture 2" descr="A child's drawing of a smiling child&#10;&#10;AI-generated content may be incorrect.">
            <a:extLst>
              <a:ext uri="{FF2B5EF4-FFF2-40B4-BE49-F238E27FC236}">
                <a16:creationId xmlns:a16="http://schemas.microsoft.com/office/drawing/2014/main" id="{76FEA4EB-E95D-416E-8F41-A20C132A7CF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850" y="1268413"/>
            <a:ext cx="7772400" cy="50403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377D65-7779-8803-9DF2-8ED6374E56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800" y="1595170"/>
            <a:ext cx="8244000" cy="438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4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AC434E0C-874A-3BD8-E61F-A2B537E4BF0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6588" r="-16588"/>
          <a:stretch>
            <a:fillRect/>
          </a:stretch>
        </p:blipFill>
        <p:spPr>
          <a:xfrm>
            <a:off x="5676315" y="1916452"/>
            <a:ext cx="2846558" cy="2022987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D5D851-397B-F7C4-6FBE-D1CB03301F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337ACD-BBF1-A6AC-2014-7B1E973B64E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502750" y="4135638"/>
            <a:ext cx="1817914" cy="369332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trace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37748-97EC-BE35-CECF-5D470C5A80B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453183" y="4135638"/>
            <a:ext cx="2893710" cy="738664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To follow the lines and copy the shape.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24C3BA3-0206-EB5F-CA51-8FDCEDF0F8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453183" y="1791557"/>
            <a:ext cx="2893710" cy="1107996"/>
          </a:xfrm>
        </p:spPr>
        <p:txBody>
          <a:bodyPr wrap="square" lIns="0" tIns="0" rIns="0" bIns="0" anchor="t">
            <a:spAutoFit/>
          </a:bodyPr>
          <a:lstStyle/>
          <a:p>
            <a:r>
              <a:rPr lang="en-GB">
                <a:latin typeface="Edu QLD Beginner"/>
              </a:rPr>
              <a:t>The line around something that shows its shape.</a:t>
            </a:r>
            <a:endParaRPr lang="en-US"/>
          </a:p>
        </p:txBody>
      </p:sp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8F162EC2-473D-F5F5-DB0D-046B61BC54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55422" y="4083346"/>
            <a:ext cx="3048000" cy="216614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CAF2015-D068-F8B9-436F-DF99A4952DF1}"/>
              </a:ext>
            </a:extLst>
          </p:cNvPr>
          <p:cNvGrpSpPr/>
          <p:nvPr/>
        </p:nvGrpSpPr>
        <p:grpSpPr>
          <a:xfrm>
            <a:off x="6118961" y="1998773"/>
            <a:ext cx="2016720" cy="1796760"/>
            <a:chOff x="6118961" y="1998773"/>
            <a:chExt cx="2016720" cy="179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FEF7F28-80E8-812C-9EE5-6792954848F3}"/>
                    </a:ext>
                  </a:extLst>
                </p14:cNvPr>
                <p14:cNvContentPartPr/>
                <p14:nvPr/>
              </p14:nvContentPartPr>
              <p14:xfrm>
                <a:off x="6892241" y="1998773"/>
                <a:ext cx="127440" cy="3765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FEF7F28-80E8-812C-9EE5-6792954848F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869921" y="1976453"/>
                  <a:ext cx="17136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E5347F4B-69C2-CFC8-047F-A625E8A5DBC4}"/>
                    </a:ext>
                  </a:extLst>
                </p14:cNvPr>
                <p14:cNvContentPartPr/>
                <p14:nvPr/>
              </p14:nvContentPartPr>
              <p14:xfrm>
                <a:off x="7012481" y="2054213"/>
                <a:ext cx="1123200" cy="1047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E5347F4B-69C2-CFC8-047F-A625E8A5DBC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90161" y="2031893"/>
                  <a:ext cx="1167120" cy="10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10586AA-CD2E-CCDE-D9D4-AD9A91C86F6C}"/>
                    </a:ext>
                  </a:extLst>
                </p14:cNvPr>
                <p14:cNvContentPartPr/>
                <p14:nvPr/>
              </p14:nvContentPartPr>
              <p14:xfrm>
                <a:off x="7030121" y="2031893"/>
                <a:ext cx="300240" cy="482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10586AA-CD2E-CCDE-D9D4-AD9A91C86F6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98479" y="2000213"/>
                  <a:ext cx="363165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20696C9-DBBE-DE3C-873A-64137A4835D9}"/>
                    </a:ext>
                  </a:extLst>
                </p14:cNvPr>
                <p14:cNvContentPartPr/>
                <p14:nvPr/>
              </p14:nvContentPartPr>
              <p14:xfrm>
                <a:off x="6118961" y="2036213"/>
                <a:ext cx="1713600" cy="1759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20696C9-DBBE-DE3C-873A-64137A4835D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096646" y="2013893"/>
                  <a:ext cx="1757511" cy="1803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895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DC11A-F025-BDCF-BB4C-647C3607E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16">
            <a:extLst>
              <a:ext uri="{FF2B5EF4-FFF2-40B4-BE49-F238E27FC236}">
                <a16:creationId xmlns:a16="http://schemas.microsoft.com/office/drawing/2014/main" id="{AD2ED924-8595-81AD-6BE6-8E6E837AD41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588" r="-16588"/>
          <a:stretch>
            <a:fillRect/>
          </a:stretch>
        </p:blipFill>
        <p:spPr>
          <a:xfrm>
            <a:off x="1349060" y="1268413"/>
            <a:ext cx="7092254" cy="504031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048EA6-F738-7BB3-9174-D14B6F909C4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/>
              <a:t>Outlines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A98D429-38A6-937C-3783-223E56A7E7C6}"/>
              </a:ext>
            </a:extLst>
          </p:cNvPr>
          <p:cNvGrpSpPr/>
          <p:nvPr/>
        </p:nvGrpSpPr>
        <p:grpSpPr>
          <a:xfrm>
            <a:off x="1349060" y="1268413"/>
            <a:ext cx="7092254" cy="5040312"/>
            <a:chOff x="1213545" y="1269504"/>
            <a:chExt cx="7092254" cy="5040312"/>
          </a:xfrm>
        </p:grpSpPr>
        <p:pic>
          <p:nvPicPr>
            <p:cNvPr id="7" name="Picture Placeholder 16">
              <a:extLst>
                <a:ext uri="{FF2B5EF4-FFF2-40B4-BE49-F238E27FC236}">
                  <a16:creationId xmlns:a16="http://schemas.microsoft.com/office/drawing/2014/main" id="{31E6738D-2F16-E406-A87D-5D1751EA70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-16588" r="-16588"/>
            <a:stretch>
              <a:fillRect/>
            </a:stretch>
          </p:blipFill>
          <p:spPr>
            <a:xfrm>
              <a:off x="1213545" y="1269504"/>
              <a:ext cx="7092254" cy="504031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C66816B-B9E9-644F-244F-D22069D0E3C7}"/>
                </a:ext>
              </a:extLst>
            </p:cNvPr>
            <p:cNvGrpSpPr/>
            <p:nvPr/>
          </p:nvGrpSpPr>
          <p:grpSpPr>
            <a:xfrm>
              <a:off x="2279900" y="1509060"/>
              <a:ext cx="5074920" cy="4491000"/>
              <a:chOff x="2279900" y="1509060"/>
              <a:chExt cx="5074920" cy="44910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D3D2E23C-376F-B903-351F-757F810A57B9}"/>
                      </a:ext>
                    </a:extLst>
                  </p14:cNvPr>
                  <p14:cNvContentPartPr/>
                  <p14:nvPr/>
                </p14:nvContentPartPr>
                <p14:xfrm>
                  <a:off x="4285460" y="1509060"/>
                  <a:ext cx="274164" cy="9166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D3D2E23C-376F-B903-351F-757F810A57B9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4253798" y="1477390"/>
                    <a:ext cx="337128" cy="979621"/>
                  </a:xfrm>
                  <a:prstGeom prst="rect">
                    <a:avLst/>
                  </a:prstGeom>
                </p:spPr>
              </p:pic>
            </mc:Fallback>
          </mc:AlternateContent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EE61B797-723F-E31A-15CA-3B499CBD073A}"/>
                  </a:ext>
                </a:extLst>
              </p:cNvPr>
              <p:cNvGrpSpPr/>
              <p:nvPr/>
            </p:nvGrpSpPr>
            <p:grpSpPr>
              <a:xfrm>
                <a:off x="2279900" y="1579260"/>
                <a:ext cx="5074920" cy="4420800"/>
                <a:chOff x="2279900" y="1579260"/>
                <a:chExt cx="5074920" cy="4420800"/>
              </a:xfrm>
            </p:grpSpPr>
            <mc:AlternateContent xmlns:mc="http://schemas.openxmlformats.org/markup-compatibility/2006" xmlns:p14="http://schemas.microsoft.com/office/powerpoint/2010/main">
              <mc:Choice Requires="p14">
                <p:contentPart p14:bwMode="auto" r:id="rId8">
                  <p14:nvContentPartPr>
                    <p14:cNvPr id="11" name="Ink 10">
                      <a:extLst>
                        <a:ext uri="{FF2B5EF4-FFF2-40B4-BE49-F238E27FC236}">
                          <a16:creationId xmlns:a16="http://schemas.microsoft.com/office/drawing/2014/main" id="{BC0CE5CD-C79F-F7F7-732B-19D7CFEA5078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34580" y="1623180"/>
                    <a:ext cx="2820240" cy="2619720"/>
                  </p14:xfrm>
                </p:contentPart>
              </mc:Choice>
              <mc:Fallback xmlns="">
                <p:pic>
                  <p:nvPicPr>
                    <p:cNvPr id="11" name="Ink 10">
                      <a:extLst>
                        <a:ext uri="{FF2B5EF4-FFF2-40B4-BE49-F238E27FC236}">
                          <a16:creationId xmlns:a16="http://schemas.microsoft.com/office/drawing/2014/main" id="{BC0CE5CD-C79F-F7F7-732B-19D7CFEA5078}"/>
                        </a:ext>
                      </a:extLst>
                    </p:cNvPr>
                    <p:cNvPicPr/>
                    <p:nvPr/>
                  </p:nvPicPr>
                  <p:blipFill>
                    <a:blip r:embed="rId9"/>
                    <a:stretch>
                      <a:fillRect/>
                    </a:stretch>
                  </p:blipFill>
                  <p:spPr>
                    <a:xfrm>
                      <a:off x="4502896" y="1591500"/>
                      <a:ext cx="2883248" cy="2682720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0">
                  <p14:nvContentPartPr>
                    <p14:cNvPr id="12" name="Ink 11">
                      <a:extLst>
                        <a:ext uri="{FF2B5EF4-FFF2-40B4-BE49-F238E27FC236}">
                          <a16:creationId xmlns:a16="http://schemas.microsoft.com/office/drawing/2014/main" id="{9A2DADEB-19C7-364A-011B-B8E6E9BCF567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4579940" y="1581060"/>
                    <a:ext cx="818280" cy="145440"/>
                  </p14:xfrm>
                </p:contentPart>
              </mc:Choice>
              <mc:Fallback xmlns="">
                <p:pic>
                  <p:nvPicPr>
                    <p:cNvPr id="12" name="Ink 11">
                      <a:extLst>
                        <a:ext uri="{FF2B5EF4-FFF2-40B4-BE49-F238E27FC236}">
                          <a16:creationId xmlns:a16="http://schemas.microsoft.com/office/drawing/2014/main" id="{9A2DADEB-19C7-364A-011B-B8E6E9BCF567}"/>
                        </a:ext>
                      </a:extLst>
                    </p:cNvPr>
                    <p:cNvPicPr/>
                    <p:nvPr/>
                  </p:nvPicPr>
                  <p:blipFill>
                    <a:blip r:embed="rId11"/>
                    <a:stretch>
                      <a:fillRect/>
                    </a:stretch>
                  </p:blipFill>
                  <p:spPr>
                    <a:xfrm>
                      <a:off x="4548260" y="1549301"/>
                      <a:ext cx="881280" cy="208596"/>
                    </a:xfrm>
                    <a:prstGeom prst="rect">
                      <a:avLst/>
                    </a:prstGeom>
                  </p:spPr>
                </p:pic>
              </mc:Fallback>
            </mc:AlternateContent>
            <mc:AlternateContent xmlns:mc="http://schemas.openxmlformats.org/markup-compatibility/2006" xmlns:p14="http://schemas.microsoft.com/office/powerpoint/2010/main">
              <mc:Choice Requires="p14">
                <p:contentPart p14:bwMode="auto" r:id="rId12">
                  <p14:nvContentPartPr>
                    <p14:cNvPr id="15" name="Ink 14">
                      <a:extLst>
                        <a:ext uri="{FF2B5EF4-FFF2-40B4-BE49-F238E27FC236}">
                          <a16:creationId xmlns:a16="http://schemas.microsoft.com/office/drawing/2014/main" id="{E63A3764-B19B-82C2-1AF3-550D98E3CAB4}"/>
                        </a:ext>
                      </a:extLst>
                    </p14:cNvPr>
                    <p14:cNvContentPartPr/>
                    <p14:nvPr/>
                  </p14:nvContentPartPr>
                  <p14:xfrm>
                    <a:off x="2279900" y="1579260"/>
                    <a:ext cx="4289760" cy="4420800"/>
                  </p14:xfrm>
                </p:contentPart>
              </mc:Choice>
              <mc:Fallback xmlns="">
                <p:pic>
                  <p:nvPicPr>
                    <p:cNvPr id="15" name="Ink 14">
                      <a:extLst>
                        <a:ext uri="{FF2B5EF4-FFF2-40B4-BE49-F238E27FC236}">
                          <a16:creationId xmlns:a16="http://schemas.microsoft.com/office/drawing/2014/main" id="{E63A3764-B19B-82C2-1AF3-550D98E3CAB4}"/>
                        </a:ext>
                      </a:extLst>
                    </p:cNvPr>
                    <p:cNvPicPr/>
                    <p:nvPr/>
                  </p:nvPicPr>
                  <p:blipFill>
                    <a:blip r:embed="rId13"/>
                    <a:stretch>
                      <a:fillRect/>
                    </a:stretch>
                  </p:blipFill>
                  <p:spPr>
                    <a:xfrm>
                      <a:off x="2248220" y="1547580"/>
                      <a:ext cx="4352760" cy="4483800"/>
                    </a:xfrm>
                    <a:prstGeom prst="rect">
                      <a:avLst/>
                    </a:prstGeom>
                  </p:spPr>
                </p:pic>
              </mc:Fallback>
            </mc:AlternateContent>
          </p:grpSp>
        </p:grpSp>
      </p:grpSp>
      <p:pic>
        <p:nvPicPr>
          <p:cNvPr id="41" name="Picture Placeholder 18">
            <a:extLst>
              <a:ext uri="{FF2B5EF4-FFF2-40B4-BE49-F238E27FC236}">
                <a16:creationId xmlns:a16="http://schemas.microsoft.com/office/drawing/2014/main" id="{5ED6C093-66D6-AE42-0EBA-C8F5FDB466D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291708" y="-385010"/>
            <a:ext cx="4480262" cy="828769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A299399-8B51-9931-785B-BB5E0FD94527}"/>
              </a:ext>
            </a:extLst>
          </p:cNvPr>
          <p:cNvGrpSpPr/>
          <p:nvPr/>
        </p:nvGrpSpPr>
        <p:grpSpPr>
          <a:xfrm>
            <a:off x="387992" y="1518707"/>
            <a:ext cx="8287696" cy="4480262"/>
            <a:chOff x="436092" y="1501691"/>
            <a:chExt cx="8287696" cy="4480262"/>
          </a:xfrm>
        </p:grpSpPr>
        <p:pic>
          <p:nvPicPr>
            <p:cNvPr id="5" name="Picture Placeholder 18">
              <a:extLst>
                <a:ext uri="{FF2B5EF4-FFF2-40B4-BE49-F238E27FC236}">
                  <a16:creationId xmlns:a16="http://schemas.microsoft.com/office/drawing/2014/main" id="{72065950-953F-E96E-5A2E-6FF0202D01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2339809" y="-402026"/>
              <a:ext cx="4480262" cy="8287696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E8B06EA-5C8C-3A1E-02C5-1F3FE96343B5}"/>
                </a:ext>
              </a:extLst>
            </p:cNvPr>
            <p:cNvGrpSpPr/>
            <p:nvPr/>
          </p:nvGrpSpPr>
          <p:grpSpPr>
            <a:xfrm>
              <a:off x="919720" y="1993260"/>
              <a:ext cx="6718780" cy="3661920"/>
              <a:chOff x="919720" y="1993260"/>
              <a:chExt cx="6718780" cy="3661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4200E241-CEF6-1118-8994-6E6A777CFBC4}"/>
                      </a:ext>
                    </a:extLst>
                  </p14:cNvPr>
                  <p14:cNvContentPartPr/>
                  <p14:nvPr/>
                </p14:nvContentPartPr>
                <p14:xfrm>
                  <a:off x="932420" y="1993260"/>
                  <a:ext cx="6706080" cy="92808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4200E241-CEF6-1118-8994-6E6A777CFBC4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900740" y="1961592"/>
                    <a:ext cx="6769080" cy="9910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6A05C1D8-E6CB-66F9-97FE-0F66BA03A234}"/>
                      </a:ext>
                    </a:extLst>
                  </p14:cNvPr>
                  <p14:cNvContentPartPr/>
                  <p14:nvPr/>
                </p14:nvContentPartPr>
                <p14:xfrm rot="170353">
                  <a:off x="919720" y="3416521"/>
                  <a:ext cx="6610481" cy="91485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6A05C1D8-E6CB-66F9-97FE-0F66BA03A234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 rot="170353">
                    <a:off x="888039" y="3384850"/>
                    <a:ext cx="6673483" cy="9778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2AAD71DC-A949-B701-7DDC-C8977DF23BC8}"/>
                      </a:ext>
                    </a:extLst>
                  </p14:cNvPr>
                  <p14:cNvContentPartPr/>
                  <p14:nvPr/>
                </p14:nvContentPartPr>
                <p14:xfrm>
                  <a:off x="932420" y="4727100"/>
                  <a:ext cx="6706080" cy="92808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2AAD71DC-A949-B701-7DDC-C8977DF23BC8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900740" y="4695432"/>
                    <a:ext cx="6769080" cy="991056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17F6D33-9329-343B-26F2-12378473AE2C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6607" y="1280584"/>
            <a:ext cx="3728459" cy="5028141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088B5558-EFD2-DE16-D3AC-D5E337B38E0C}"/>
              </a:ext>
            </a:extLst>
          </p:cNvPr>
          <p:cNvGrpSpPr/>
          <p:nvPr/>
        </p:nvGrpSpPr>
        <p:grpSpPr>
          <a:xfrm>
            <a:off x="4358180" y="4203660"/>
            <a:ext cx="1751400" cy="1720440"/>
            <a:chOff x="4358180" y="4203660"/>
            <a:chExt cx="1751400" cy="172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D9D0946-9FA5-FAED-411F-1D4509BAB4A7}"/>
                    </a:ext>
                  </a:extLst>
                </p14:cNvPr>
                <p14:cNvContentPartPr/>
                <p14:nvPr/>
              </p14:nvContentPartPr>
              <p14:xfrm>
                <a:off x="4833020" y="4203660"/>
                <a:ext cx="1276560" cy="4687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D9D0946-9FA5-FAED-411F-1D4509BAB4A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815025" y="4185674"/>
                  <a:ext cx="1312190" cy="5043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9C747EF-5576-1ADB-6E04-8D34577F7A26}"/>
                    </a:ext>
                  </a:extLst>
                </p14:cNvPr>
                <p14:cNvContentPartPr/>
                <p14:nvPr/>
              </p14:nvContentPartPr>
              <p14:xfrm>
                <a:off x="4358180" y="4344420"/>
                <a:ext cx="1739880" cy="1579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9C747EF-5576-1ADB-6E04-8D34577F7A2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340180" y="4326420"/>
                  <a:ext cx="1775520" cy="16153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D44B549-EE6C-23BD-B73C-090D497820E2}"/>
              </a:ext>
            </a:extLst>
          </p:cNvPr>
          <p:cNvPicPr>
            <a:picLocks noChangeAspect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>
            <a:off x="2126272" y="-310486"/>
            <a:ext cx="4956507" cy="808651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3829C393-92AC-87D8-C084-6640E01A2E76}"/>
                  </a:ext>
                </a:extLst>
              </p14:cNvPr>
              <p14:cNvContentPartPr/>
              <p14:nvPr/>
            </p14:nvContentPartPr>
            <p14:xfrm>
              <a:off x="1823420" y="1899660"/>
              <a:ext cx="6806520" cy="4077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3829C393-92AC-87D8-C084-6640E01A2E7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05420" y="1881660"/>
                <a:ext cx="6842160" cy="4113000"/>
              </a:xfrm>
              <a:prstGeom prst="rect">
                <a:avLst/>
              </a:prstGeom>
            </p:spPr>
          </p:pic>
        </mc:Fallback>
      </mc:AlternateContent>
      <p:pic>
        <p:nvPicPr>
          <p:cNvPr id="46" name="Picture Placeholder 8">
            <a:extLst>
              <a:ext uri="{FF2B5EF4-FFF2-40B4-BE49-F238E27FC236}">
                <a16:creationId xmlns:a16="http://schemas.microsoft.com/office/drawing/2014/main" id="{D41A7999-71CA-2320-4066-0EC29647744C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1254" y="1292755"/>
            <a:ext cx="7075128" cy="502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7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8"/>
  <p:tag name="ARTICULATE_DESIGN_ID_CUSTOM DESIGN" val="JizD6fQG"/>
  <p:tag name="ARTICULATE_DESIGN_ID_5_OFFICE THEME" val="trXBsvWs"/>
  <p:tag name="ARTICULATE_DESIGN_ID_GGSA_CURRICULUM_PPT_THEME" val="kbp9wEbE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GSA_Curriculum_PPT_Theme">
  <a:themeElements>
    <a:clrScheme name="GGSA">
      <a:dk1>
        <a:srgbClr val="181818"/>
      </a:dk1>
      <a:lt1>
        <a:sysClr val="window" lastClr="FFFFFF"/>
      </a:lt1>
      <a:dk2>
        <a:srgbClr val="1F1F1F"/>
      </a:dk2>
      <a:lt2>
        <a:srgbClr val="181818"/>
      </a:lt2>
      <a:accent1>
        <a:srgbClr val="177F99"/>
      </a:accent1>
      <a:accent2>
        <a:srgbClr val="A3A3A3"/>
      </a:accent2>
      <a:accent3>
        <a:srgbClr val="FAA234"/>
      </a:accent3>
      <a:accent4>
        <a:srgbClr val="FBB561"/>
      </a:accent4>
      <a:accent5>
        <a:srgbClr val="FDBC14"/>
      </a:accent5>
      <a:accent6>
        <a:srgbClr val="FED05E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solidFill>
            <a:schemeClr val="tx2">
              <a:lumMod val="75000"/>
            </a:schemeClr>
          </a:solidFill>
        </a:ln>
      </a:spPr>
      <a:bodyPr anchor="ctr"/>
      <a:lstStyle>
        <a:defPPr algn="r">
          <a:defRPr sz="1100" dirty="0" smtClean="0">
            <a:solidFill>
              <a:schemeClr val="tx2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>
          <a:noFill/>
        </a:ln>
      </a:spPr>
      <a:bodyPr wrap="square" rtlCol="0">
        <a:noAutofit/>
      </a:bodyPr>
      <a:lstStyle>
        <a:defPPr>
          <a:spcBef>
            <a:spcPts val="672"/>
          </a:spcBef>
          <a:defRPr sz="2800" i="0" dirty="0" smtClean="0">
            <a:solidFill>
              <a:schemeClr val="tx1"/>
            </a:solidFill>
            <a:latin typeface="Calibri"/>
            <a:cs typeface="Calibri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GSA_Curriculum_PPT_Theme" id="{1BBDCDBC-CF02-4599-9A13-09DFC0558105}" vid="{F26590E7-F273-42E2-B3FD-7B468DE84EEB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>
    <SharedWithUsers xmlns="f315eb64-a02b-4bd5-a84c-38ab918c4ccd">
      <UserInfo>
        <DisplayName>Vanessa Leonhardt - Archive</DisplayName>
        <AccountId>208</AccountId>
        <AccountType/>
      </UserInfo>
      <UserInfo>
        <DisplayName>Jacqui Castorina</DisplayName>
        <AccountId>112</AccountId>
        <AccountType/>
      </UserInfo>
    </SharedWithUsers>
    <TaxCatchAll xmlns="f315eb64-a02b-4bd5-a84c-38ab918c4ccd" xsi:nil="true"/>
    <lcf76f155ced4ddcb4097134ff3c332f xmlns="d63ea73a-d7e6-4e3a-bf41-d78273581467">
      <Terms xmlns="http://schemas.microsoft.com/office/infopath/2007/PartnerControls"/>
    </lcf76f155ced4ddcb4097134ff3c332f>
    <MediaLengthInSeconds xmlns="d63ea73a-d7e6-4e3a-bf41-d78273581467" xsi:nil="true"/>
    <_Flow_SignoffStatus xmlns="d63ea73a-d7e6-4e3a-bf41-d78273581467" xsi:nil="true"/>
    <_Revision xmlns="http://schemas.microsoft.com/sharepoint/v3/fields" xsi:nil="true"/>
    <Review_x0020_History xmlns="d63ea73a-d7e6-4e3a-bf41-d78273581467" xsi:nil="true"/>
    <_dlc_DocId xmlns="f315eb64-a02b-4bd5-a84c-38ab918c4ccd">3KN27SNVY5CS-90160594-426473</_dlc_DocId>
    <_dlc_DocIdPersistId xmlns="f315eb64-a02b-4bd5-a84c-38ab918c4ccd">false</_dlc_DocIdPersistId>
    <_dlc_DocIdUrl xmlns="f315eb64-a02b-4bd5-a84c-38ab918c4ccd">
      <Url>https://ggsaus.sharepoint.com/sites/Curriculum/_layouts/15/DocIdRedir.aspx?ID=3KN27SNVY5CS-90160594-426473</Url>
      <Description>3KN27SNVY5CS-90160594-426473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EF7453D4541F4C94DB1D6331E0719E" ma:contentTypeVersion="19" ma:contentTypeDescription="Create a new document." ma:contentTypeScope="" ma:versionID="2f554891c902b9729e78eaef781ee93c">
  <xsd:schema xmlns:xsd="http://www.w3.org/2001/XMLSchema" xmlns:xs="http://www.w3.org/2001/XMLSchema" xmlns:p="http://schemas.microsoft.com/office/2006/metadata/properties" xmlns:ns2="d63ea73a-d7e6-4e3a-bf41-d78273581467" xmlns:ns3="f315eb64-a02b-4bd5-a84c-38ab918c4ccd" xmlns:ns4="http://schemas.microsoft.com/sharepoint/v3/fields" targetNamespace="http://schemas.microsoft.com/office/2006/metadata/properties" ma:root="true" ma:fieldsID="e95c42783cfae94cde1f4e57332ecaa2" ns2:_="" ns3:_="" ns4:_="">
    <xsd:import namespace="d63ea73a-d7e6-4e3a-bf41-d78273581467"/>
    <xsd:import namespace="f315eb64-a02b-4bd5-a84c-38ab918c4ccd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_Flow_SignoffStatus" minOccurs="0"/>
                <xsd:element ref="ns3:SharedWithUsers" minOccurs="0"/>
                <xsd:element ref="ns3:SharedWithDetails" minOccurs="0"/>
                <xsd:element ref="ns4:_Revision" minOccurs="0"/>
                <xsd:element ref="ns2:Review_x0020_History" minOccurs="0"/>
                <xsd:element ref="ns2:MediaServiceObjectDetectorVersions" minOccurs="0"/>
                <xsd:element ref="ns3:_dlc_DocId" minOccurs="0"/>
                <xsd:element ref="ns3:_dlc_DocIdUrl" minOccurs="0"/>
                <xsd:element ref="ns3:_dlc_DocIdPersistId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3ea73a-d7e6-4e3a-bf41-d782735814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3a52850-eb8e-4fa7-a03f-de41acfdc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_Flow_SignoffStatus" ma:index="19" nillable="true" ma:displayName="Sign-off status" ma:internalName="Sign_x002d_off_x0020_status">
      <xsd:simpleType>
        <xsd:restriction base="dms:Text"/>
      </xsd:simpleType>
    </xsd:element>
    <xsd:element name="Review_x0020_History" ma:index="23" nillable="true" ma:displayName="Review History" ma:description="Provides a link to view all previous audits on the file in the Document Management system" ma:internalName="Review_x0020_History">
      <xsd:simpleType>
        <xsd:restriction base="dms:Text">
          <xsd:maxLength value="255"/>
        </xsd:restriction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15eb64-a02b-4bd5-a84c-38ab918c4cc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020cdfe1-95c5-49e3-a8d4-f4154b7228ba}" ma:internalName="TaxCatchAll" ma:showField="CatchAllData" ma:web="f315eb64-a02b-4bd5-a84c-38ab918c4c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5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2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Revision" ma:index="22" nillable="true" ma:displayName="Revision" ma:internalName="_Revi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26B2F9-9E5E-47F6-8BD5-9996CAB193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CCA1584-9CA9-46D4-BE44-1AD376E0FB8E}">
  <ds:schemaRefs>
    <ds:schemaRef ds:uri="http://schemas.openxmlformats.org/package/2006/metadata/core-properties"/>
    <ds:schemaRef ds:uri="f315eb64-a02b-4bd5-a84c-38ab918c4ccd"/>
    <ds:schemaRef ds:uri="http://schemas.microsoft.com/office/2006/metadata/properties"/>
    <ds:schemaRef ds:uri="http://purl.org/dc/dcmitype/"/>
    <ds:schemaRef ds:uri="http://schemas.microsoft.com/sharepoint/v3/fields"/>
    <ds:schemaRef ds:uri="http://schemas.microsoft.com/office/2006/documentManagement/types"/>
    <ds:schemaRef ds:uri="http://purl.org/dc/terms/"/>
    <ds:schemaRef ds:uri="http://purl.org/dc/elements/1.1/"/>
    <ds:schemaRef ds:uri="http://schemas.microsoft.com/office/infopath/2007/PartnerControls"/>
    <ds:schemaRef ds:uri="d63ea73a-d7e6-4e3a-bf41-d78273581467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01C80E3-7085-4EFA-9580-9B95782F31B4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0E81CC02-ECF9-4F15-B97B-B4010C63ECB7}">
  <ds:schemaRefs>
    <ds:schemaRef ds:uri="d63ea73a-d7e6-4e3a-bf41-d78273581467"/>
    <ds:schemaRef ds:uri="f315eb64-a02b-4bd5-a84c-38ab918c4c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/fields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9244ecb8-16fe-4c0f-8e27-d1c8d10e61bf}" enabled="0" method="" siteId="{9244ecb8-16fe-4c0f-8e27-d1c8d10e61b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GGSA_Curriculum_PPT_Theme</Template>
  <TotalTime>3</TotalTime>
  <Words>229</Words>
  <Application>Microsoft Office PowerPoint</Application>
  <PresentationFormat>On-screen Show (4:3)</PresentationFormat>
  <Paragraphs>58</Paragraphs>
  <Slides>34</Slides>
  <Notes>33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Arial</vt:lpstr>
      <vt:lpstr>Arial,Sans-Serif</vt:lpstr>
      <vt:lpstr>Calibr</vt:lpstr>
      <vt:lpstr>Calibri</vt:lpstr>
      <vt:lpstr>Calibri Light</vt:lpstr>
      <vt:lpstr>Edu QLD Beginner</vt:lpstr>
      <vt:lpstr>Custom Design</vt:lpstr>
      <vt:lpstr>GGSA_Curriculum_PPT_Theme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CYP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subject>Parenting</dc:subject>
  <dc:creator>Sandra Thibeault</dc:creator>
  <cp:keywords>Parenting</cp:keywords>
  <cp:lastModifiedBy>Fiona Tye</cp:lastModifiedBy>
  <cp:revision>3</cp:revision>
  <cp:lastPrinted>2021-04-07T01:54:21Z</cp:lastPrinted>
  <dcterms:created xsi:type="dcterms:W3CDTF">2017-09-25T17:46:47Z</dcterms:created>
  <dcterms:modified xsi:type="dcterms:W3CDTF">2025-10-16T04:39:24Z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0x01010023EF7453D4541F4C94DB1D6331E0719E</vt:lpwstr>
  </property>
  <property fmtid="{D5CDD505-2E9C-101B-9397-08002B2CF9AE}" pid="3" name="Order">
    <vt:r8>6578600</vt:r8>
  </property>
  <property fmtid="{D5CDD505-2E9C-101B-9397-08002B2CF9AE}" pid="4" name="_dlc_DocIdItemGuid">
    <vt:lpwstr>622e338f-84d8-4472-bd3e-a8ced924064e</vt:lpwstr>
  </property>
  <property fmtid="{D5CDD505-2E9C-101B-9397-08002B2CF9AE}" pid="5" name="dcProductDevelopment">
    <vt:bool>false</vt:bool>
  </property>
  <property fmtid="{D5CDD505-2E9C-101B-9397-08002B2CF9AE}" pid="6" name="dcInternalEvaluationLibrary">
    <vt:bool>false</vt:bool>
  </property>
  <property fmtid="{D5CDD505-2E9C-101B-9397-08002B2CF9AE}" pid="7" name="dcMarketingServices">
    <vt:bool>false</vt:bool>
  </property>
  <property fmtid="{D5CDD505-2E9C-101B-9397-08002B2CF9AE}" pid="8" name="dcIntranet">
    <vt:bool>false</vt:bool>
  </property>
  <property fmtid="{D5CDD505-2E9C-101B-9397-08002B2CF9AE}" pid="9" name="dcExternalEvaluationLibrary">
    <vt:bool>false</vt:bool>
  </property>
  <property fmtid="{D5CDD505-2E9C-101B-9397-08002B2CF9AE}" pid="10" name="dcSchoolsAllStaff">
    <vt:bool>false</vt:bool>
  </property>
  <property fmtid="{D5CDD505-2E9C-101B-9397-08002B2CF9AE}" pid="11" name="dcDirectors">
    <vt:bool>false</vt:bool>
  </property>
  <property fmtid="{D5CDD505-2E9C-101B-9397-08002B2CF9AE}" pid="12" name="dcGreatTeachingPortal">
    <vt:bool>false</vt:bool>
  </property>
  <property fmtid="{D5CDD505-2E9C-101B-9397-08002B2CF9AE}" pid="13" name="dcBrochureStand">
    <vt:bool>false</vt:bool>
  </property>
  <property fmtid="{D5CDD505-2E9C-101B-9397-08002B2CF9AE}" pid="14" name="dcSchoolPrincipals">
    <vt:bool>false</vt:bool>
  </property>
  <property fmtid="{D5CDD505-2E9C-101B-9397-08002B2CF9AE}" pid="15" name="dcWebsite">
    <vt:bool>false</vt:bool>
  </property>
  <property fmtid="{D5CDD505-2E9C-101B-9397-08002B2CF9AE}" pid="16" name="dcDigitalDatabase">
    <vt:bool>false</vt:bool>
  </property>
  <property fmtid="{D5CDD505-2E9C-101B-9397-08002B2CF9AE}" pid="17" name="dcProductFolders">
    <vt:bool>false</vt:bool>
  </property>
  <property fmtid="{D5CDD505-2E9C-101B-9397-08002B2CF9AE}" pid="18" name="dcCEOSocialMedia">
    <vt:bool>false</vt:bool>
  </property>
  <property fmtid="{D5CDD505-2E9C-101B-9397-08002B2CF9AE}" pid="19" name="dcBusinessServices">
    <vt:bool>false</vt:bool>
  </property>
  <property fmtid="{D5CDD505-2E9C-101B-9397-08002B2CF9AE}" pid="20" name="dcInfoHub">
    <vt:bool>false</vt:bool>
  </property>
  <property fmtid="{D5CDD505-2E9C-101B-9397-08002B2CF9AE}" pid="21" name="dcManagement">
    <vt:bool>false</vt:bool>
  </property>
  <property fmtid="{D5CDD505-2E9C-101B-9397-08002B2CF9AE}" pid="22" name="dcSchoolPartnerships">
    <vt:bool>false</vt:bool>
  </property>
  <property fmtid="{D5CDD505-2E9C-101B-9397-08002B2CF9AE}" pid="23" name="dcCurriculumResourceLibrary">
    <vt:bool>false</vt:bool>
  </property>
  <property fmtid="{D5CDD505-2E9C-101B-9397-08002B2CF9AE}" pid="24" name="dcAllGGSAStaff">
    <vt:bool>false</vt:bool>
  </property>
  <property fmtid="{D5CDD505-2E9C-101B-9397-08002B2CF9AE}" pid="25" name="dcSocialMedia">
    <vt:bool>false</vt:bool>
  </property>
  <property fmtid="{D5CDD505-2E9C-101B-9397-08002B2CF9AE}" pid="26" name="MediaServiceImageTags">
    <vt:lpwstr/>
  </property>
  <property fmtid="{D5CDD505-2E9C-101B-9397-08002B2CF9AE}" pid="27" name="xd_ProgID">
    <vt:lpwstr/>
  </property>
  <property fmtid="{D5CDD505-2E9C-101B-9397-08002B2CF9AE}" pid="28" name="_ColorHex">
    <vt:lpwstr/>
  </property>
  <property fmtid="{D5CDD505-2E9C-101B-9397-08002B2CF9AE}" pid="29" name="ComplianceAssetId">
    <vt:lpwstr/>
  </property>
  <property fmtid="{D5CDD505-2E9C-101B-9397-08002B2CF9AE}" pid="30" name="auditStatus">
    <vt:lpwstr>Created</vt:lpwstr>
  </property>
  <property fmtid="{D5CDD505-2E9C-101B-9397-08002B2CF9AE}" pid="31" name="TemplateUrl">
    <vt:lpwstr/>
  </property>
  <property fmtid="{D5CDD505-2E9C-101B-9397-08002B2CF9AE}" pid="32" name="_ExtendedDescription">
    <vt:lpwstr/>
  </property>
  <property fmtid="{D5CDD505-2E9C-101B-9397-08002B2CF9AE}" pid="33" name="_ColorTag">
    <vt:lpwstr/>
  </property>
  <property fmtid="{D5CDD505-2E9C-101B-9397-08002B2CF9AE}" pid="34" name="xd_Signature">
    <vt:bool>false</vt:bool>
  </property>
  <property fmtid="{D5CDD505-2E9C-101B-9397-08002B2CF9AE}" pid="35" name="_Emoji">
    <vt:lpwstr/>
  </property>
  <property fmtid="{D5CDD505-2E9C-101B-9397-08002B2CF9AE}" pid="36" name="Request">
    <vt:lpwstr>, </vt:lpwstr>
  </property>
  <property fmtid="{D5CDD505-2E9C-101B-9397-08002B2CF9AE}" pid="37" name="TriggerFlowInfo">
    <vt:lpwstr/>
  </property>
  <property fmtid="{D5CDD505-2E9C-101B-9397-08002B2CF9AE}" pid="38" name="ReviewedbyNP">
    <vt:bool>false</vt:bool>
  </property>
  <property fmtid="{D5CDD505-2E9C-101B-9397-08002B2CF9AE}" pid="39" name="_dlc_DocId">
    <vt:lpwstr>GGSAPD-1028343255-314296</vt:lpwstr>
  </property>
  <property fmtid="{D5CDD505-2E9C-101B-9397-08002B2CF9AE}" pid="40" name="_dlc_DocIdPersistId">
    <vt:bool>false</vt:bool>
  </property>
  <property fmtid="{D5CDD505-2E9C-101B-9397-08002B2CF9AE}" pid="41" name="_dlc_DocIdUrl">
    <vt:lpwstr>https://ggsaus.sharepoint.com/sites/ProductDevelopment/_layouts/15/DocIdRedir.aspx?ID=GGSAPD-1028343255-314296, GGSAPD-1028343255-314296</vt:lpwstr>
  </property>
  <property fmtid="{D5CDD505-2E9C-101B-9397-08002B2CF9AE}" pid="42" name="ArticulateGUID">
    <vt:lpwstr>B1340082-0FCA-4CCD-B156-0F48728CEE56</vt:lpwstr>
  </property>
  <property fmtid="{D5CDD505-2E9C-101B-9397-08002B2CF9AE}" pid="43" name="ArticulatePath">
    <vt:lpwstr>https://ggsaus.sharepoint.com/sites/Curriculum/Shared Documents/03 English/04 Oz-e-Writing/04 Product/01 Build/05 Year 4/01 Narrative (Creative)/02 Lessons/OZEWRI Y4 NAR Template V1 20230810</vt:lpwstr>
  </property>
</Properties>
</file>