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  <p:sldMasterId id="2147486406" r:id="rId6"/>
    <p:sldMasterId id="2147486411" r:id="rId7"/>
    <p:sldMasterId id="2147486432" r:id="rId8"/>
    <p:sldMasterId id="2147486516" r:id="rId9"/>
    <p:sldMasterId id="2147486529" r:id="rId10"/>
  </p:sldMasterIdLst>
  <p:notesMasterIdLst>
    <p:notesMasterId r:id="rId42"/>
  </p:notesMasterIdLst>
  <p:handoutMasterIdLst>
    <p:handoutMasterId r:id="rId43"/>
  </p:handoutMasterIdLst>
  <p:sldIdLst>
    <p:sldId id="276" r:id="rId11"/>
    <p:sldId id="1905" r:id="rId12"/>
    <p:sldId id="1906" r:id="rId13"/>
    <p:sldId id="1907" r:id="rId14"/>
    <p:sldId id="262" r:id="rId15"/>
    <p:sldId id="259" r:id="rId16"/>
    <p:sldId id="1932" r:id="rId17"/>
    <p:sldId id="1972" r:id="rId18"/>
    <p:sldId id="1830" r:id="rId19"/>
    <p:sldId id="1889" r:id="rId20"/>
    <p:sldId id="314" r:id="rId21"/>
    <p:sldId id="1923" r:id="rId22"/>
    <p:sldId id="1971" r:id="rId23"/>
    <p:sldId id="1947" r:id="rId24"/>
    <p:sldId id="1949" r:id="rId25"/>
    <p:sldId id="1934" r:id="rId26"/>
    <p:sldId id="1942" r:id="rId27"/>
    <p:sldId id="1885" r:id="rId28"/>
    <p:sldId id="1886" r:id="rId29"/>
    <p:sldId id="362" r:id="rId30"/>
    <p:sldId id="1951" r:id="rId31"/>
    <p:sldId id="1908" r:id="rId32"/>
    <p:sldId id="1844" r:id="rId33"/>
    <p:sldId id="1854" r:id="rId34"/>
    <p:sldId id="1950" r:id="rId35"/>
    <p:sldId id="1952" r:id="rId36"/>
    <p:sldId id="1969" r:id="rId37"/>
    <p:sldId id="1953" r:id="rId38"/>
    <p:sldId id="1910" r:id="rId39"/>
    <p:sldId id="274" r:id="rId40"/>
    <p:sldId id="275" r:id="rId41"/>
  </p:sldIdLst>
  <p:sldSz cx="9144000" cy="6858000" type="screen4x3"/>
  <p:notesSz cx="9939338" cy="6807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798AECD8-7CD5-7F5D-790E-F94ABA5D09E5}" name="Angela  Black" initials="AB" userId="S::ablack@goodtogreatschools.org.au::a5621aa6-fd9f-4134-9dc9-2752b8f23308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C3C"/>
    <a:srgbClr val="80C535"/>
    <a:srgbClr val="E53AE5"/>
    <a:srgbClr val="B0D3DD"/>
    <a:srgbClr val="9D64F3"/>
    <a:srgbClr val="FFD579"/>
    <a:srgbClr val="FF641F"/>
    <a:srgbClr val="FF8FE5"/>
    <a:srgbClr val="E1D7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DF56B-8B3F-4EE1-A32C-335782F1E1F1}" v="1" dt="2025-09-25T05:44:31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8"/>
    <p:restoredTop sz="94669"/>
  </p:normalViewPr>
  <p:slideViewPr>
    <p:cSldViewPr snapToGrid="0">
      <p:cViewPr varScale="1">
        <p:scale>
          <a:sx n="75" d="100"/>
          <a:sy n="75" d="100"/>
        </p:scale>
        <p:origin x="30" y="267"/>
      </p:cViewPr>
      <p:guideLst>
        <p:guide orient="horz" pos="527"/>
        <p:guide pos="272"/>
        <p:guide pos="2880"/>
        <p:guide pos="5465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52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 Black" userId="S::ablack@goodtogreatschools.org.au::a5621aa6-fd9f-4134-9dc9-2752b8f23308" providerId="AD" clId="Web-{0F1997BC-BA4D-4DFC-0061-DA35B383202A}"/>
    <pc:docChg chg="modSld">
      <pc:chgData name="Angela  Black" userId="S::ablack@goodtogreatschools.org.au::a5621aa6-fd9f-4134-9dc9-2752b8f23308" providerId="AD" clId="Web-{0F1997BC-BA4D-4DFC-0061-DA35B383202A}" dt="2025-05-14T09:20:37.558" v="167" actId="20577"/>
      <pc:docMkLst>
        <pc:docMk/>
      </pc:docMkLst>
      <pc:sldChg chg="addSp delSp modSp">
        <pc:chgData name="Angela  Black" userId="S::ablack@goodtogreatschools.org.au::a5621aa6-fd9f-4134-9dc9-2752b8f23308" providerId="AD" clId="Web-{0F1997BC-BA4D-4DFC-0061-DA35B383202A}" dt="2025-05-14T09:09:41.558" v="139" actId="1076"/>
        <pc:sldMkLst>
          <pc:docMk/>
          <pc:sldMk cId="1409170115" sldId="262"/>
        </pc:sldMkLst>
      </pc:sldChg>
      <pc:sldChg chg="modSp">
        <pc:chgData name="Angela  Black" userId="S::ablack@goodtogreatschools.org.au::a5621aa6-fd9f-4134-9dc9-2752b8f23308" providerId="AD" clId="Web-{0F1997BC-BA4D-4DFC-0061-DA35B383202A}" dt="2025-05-14T09:20:37.558" v="167" actId="20577"/>
        <pc:sldMkLst>
          <pc:docMk/>
          <pc:sldMk cId="315609852" sldId="274"/>
        </pc:sldMkLst>
      </pc:sldChg>
      <pc:sldChg chg="modSp modAnim">
        <pc:chgData name="Angela  Black" userId="S::ablack@goodtogreatschools.org.au::a5621aa6-fd9f-4134-9dc9-2752b8f23308" providerId="AD" clId="Web-{0F1997BC-BA4D-4DFC-0061-DA35B383202A}" dt="2025-05-14T09:14:21.737" v="159" actId="20577"/>
        <pc:sldMkLst>
          <pc:docMk/>
          <pc:sldMk cId="3930200931" sldId="1873"/>
        </pc:sldMkLst>
      </pc:sldChg>
      <pc:sldChg chg="modSp addAnim delAnim">
        <pc:chgData name="Angela  Black" userId="S::ablack@goodtogreatschools.org.au::a5621aa6-fd9f-4134-9dc9-2752b8f23308" providerId="AD" clId="Web-{0F1997BC-BA4D-4DFC-0061-DA35B383202A}" dt="2025-05-14T09:17:00.569" v="162" actId="688"/>
        <pc:sldMkLst>
          <pc:docMk/>
          <pc:sldMk cId="453053810" sldId="1906"/>
        </pc:sldMkLst>
      </pc:sldChg>
    </pc:docChg>
  </pc:docChgLst>
  <pc:docChgLst>
    <pc:chgData name="Angela  Black" userId="a5621aa6-fd9f-4134-9dc9-2752b8f23308" providerId="ADAL" clId="{76CB1543-A3D1-444B-91DF-7B6A1CF4DD99}"/>
    <pc:docChg chg="undo custSel addSld delSld modSld sldOrd delMainMaster modMainMaster">
      <pc:chgData name="Angela  Black" userId="a5621aa6-fd9f-4134-9dc9-2752b8f23308" providerId="ADAL" clId="{76CB1543-A3D1-444B-91DF-7B6A1CF4DD99}" dt="2025-05-21T15:08:02.587" v="23798" actId="255"/>
      <pc:docMkLst>
        <pc:docMk/>
      </pc:docMkLst>
      <pc:sldChg chg="addSp delSp modSp mod delAnim modAnim modNotesTx">
        <pc:chgData name="Angela  Black" userId="a5621aa6-fd9f-4134-9dc9-2752b8f23308" providerId="ADAL" clId="{76CB1543-A3D1-444B-91DF-7B6A1CF4DD99}" dt="2025-05-20T14:58:51.400" v="17682" actId="20577"/>
        <pc:sldMkLst>
          <pc:docMk/>
          <pc:sldMk cId="4273290259" sldId="257"/>
        </pc:sldMkLst>
      </pc:sldChg>
      <pc:sldChg chg="addSp delSp modSp add del mod addAnim delAnim modAnim modNotesTx">
        <pc:chgData name="Angela  Black" userId="a5621aa6-fd9f-4134-9dc9-2752b8f23308" providerId="ADAL" clId="{76CB1543-A3D1-444B-91DF-7B6A1CF4DD99}" dt="2025-05-09T13:29:45.723" v="11580" actId="47"/>
        <pc:sldMkLst>
          <pc:docMk/>
          <pc:sldMk cId="1696446970" sldId="258"/>
        </pc:sldMkLst>
      </pc:sldChg>
      <pc:sldChg chg="modSp mod modCm modNotesTx">
        <pc:chgData name="Angela  Black" userId="a5621aa6-fd9f-4134-9dc9-2752b8f23308" providerId="ADAL" clId="{76CB1543-A3D1-444B-91DF-7B6A1CF4DD99}" dt="2025-05-09T13:31:48.081" v="11784" actId="6549"/>
        <pc:sldMkLst>
          <pc:docMk/>
          <pc:sldMk cId="2352627738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a  Black" userId="a5621aa6-fd9f-4134-9dc9-2752b8f23308" providerId="ADAL" clId="{76CB1543-A3D1-444B-91DF-7B6A1CF4DD99}" dt="2025-05-09T13:31:27.354" v="11719" actId="20577"/>
              <pc2:cmMkLst xmlns:pc2="http://schemas.microsoft.com/office/powerpoint/2019/9/main/command">
                <pc:docMk/>
                <pc:sldMk cId="2352627738" sldId="259"/>
                <pc2:cmMk id="{EDB93FEF-EE97-D940-9F76-8D76DC0047F5}"/>
              </pc2:cmMkLst>
            </pc226:cmChg>
          </p:ext>
        </pc:extLst>
      </pc:sldChg>
      <pc:sldChg chg="addSp delSp del">
        <pc:chgData name="Angela  Black" userId="a5621aa6-fd9f-4134-9dc9-2752b8f23308" providerId="ADAL" clId="{76CB1543-A3D1-444B-91DF-7B6A1CF4DD99}" dt="2025-05-07T14:51:54.903" v="1203" actId="47"/>
        <pc:sldMkLst>
          <pc:docMk/>
          <pc:sldMk cId="481660582" sldId="260"/>
        </pc:sldMkLst>
      </pc:sldChg>
      <pc:sldChg chg="addSp delSp modSp mod modAnim modNotesTx">
        <pc:chgData name="Angela  Black" userId="a5621aa6-fd9f-4134-9dc9-2752b8f23308" providerId="ADAL" clId="{76CB1543-A3D1-444B-91DF-7B6A1CF4DD99}" dt="2025-05-07T21:02:53.805" v="5806" actId="20577"/>
        <pc:sldMkLst>
          <pc:docMk/>
          <pc:sldMk cId="990668426" sldId="261"/>
        </pc:sldMkLst>
      </pc:sldChg>
      <pc:sldChg chg="modSp mod modCm modNotesTx">
        <pc:chgData name="Angela  Black" userId="a5621aa6-fd9f-4134-9dc9-2752b8f23308" providerId="ADAL" clId="{76CB1543-A3D1-444B-91DF-7B6A1CF4DD99}" dt="2025-05-19T13:18:09.472" v="17280" actId="1038"/>
        <pc:sldMkLst>
          <pc:docMk/>
          <pc:sldMk cId="1409170115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a  Black" userId="a5621aa6-fd9f-4134-9dc9-2752b8f23308" providerId="ADAL" clId="{76CB1543-A3D1-444B-91DF-7B6A1CF4DD99}" dt="2025-05-09T13:30:26.973" v="11630" actId="20577"/>
              <pc2:cmMkLst xmlns:pc2="http://schemas.microsoft.com/office/powerpoint/2019/9/main/command">
                <pc:docMk/>
                <pc:sldMk cId="1409170115" sldId="262"/>
                <pc2:cmMk id="{3FBE60E3-2601-8749-A4AD-6FE61CD37F7F}"/>
              </pc2:cmMkLst>
            </pc226:cmChg>
          </p:ext>
        </pc:extLst>
      </pc:sldChg>
      <pc:sldChg chg="addSp delSp modSp del mod ord delAnim modAnim modNotesTx">
        <pc:chgData name="Angela  Black" userId="a5621aa6-fd9f-4134-9dc9-2752b8f23308" providerId="ADAL" clId="{76CB1543-A3D1-444B-91DF-7B6A1CF4DD99}" dt="2025-05-09T14:00:01.842" v="11999" actId="47"/>
        <pc:sldMkLst>
          <pc:docMk/>
          <pc:sldMk cId="4246314574" sldId="263"/>
        </pc:sldMkLst>
      </pc:sldChg>
      <pc:sldChg chg="addSp delSp modSp add mod delAnim modAnim modNotesTx">
        <pc:chgData name="Angela  Black" userId="a5621aa6-fd9f-4134-9dc9-2752b8f23308" providerId="ADAL" clId="{76CB1543-A3D1-444B-91DF-7B6A1CF4DD99}" dt="2025-05-20T15:33:31.761" v="20061" actId="20577"/>
        <pc:sldMkLst>
          <pc:docMk/>
          <pc:sldMk cId="3815047511" sldId="264"/>
        </pc:sldMkLst>
      </pc:sldChg>
      <pc:sldChg chg="addSp delSp modSp add del mod">
        <pc:chgData name="Angela  Black" userId="a5621aa6-fd9f-4134-9dc9-2752b8f23308" providerId="ADAL" clId="{76CB1543-A3D1-444B-91DF-7B6A1CF4DD99}" dt="2025-05-20T15:12:16.584" v="17926" actId="47"/>
        <pc:sldMkLst>
          <pc:docMk/>
          <pc:sldMk cId="3671173303" sldId="265"/>
        </pc:sldMkLst>
      </pc:sldChg>
      <pc:sldChg chg="del">
        <pc:chgData name="Angela  Black" userId="a5621aa6-fd9f-4134-9dc9-2752b8f23308" providerId="ADAL" clId="{76CB1543-A3D1-444B-91DF-7B6A1CF4DD99}" dt="2025-05-19T09:35:47.878" v="13090" actId="47"/>
        <pc:sldMkLst>
          <pc:docMk/>
          <pc:sldMk cId="4212177351" sldId="273"/>
        </pc:sldMkLst>
      </pc:sldChg>
      <pc:sldChg chg="modSp mod modNotesTx">
        <pc:chgData name="Angela  Black" userId="a5621aa6-fd9f-4134-9dc9-2752b8f23308" providerId="ADAL" clId="{76CB1543-A3D1-444B-91DF-7B6A1CF4DD99}" dt="2025-05-20T14:50:17.664" v="17574"/>
        <pc:sldMkLst>
          <pc:docMk/>
          <pc:sldMk cId="3425990983" sldId="276"/>
        </pc:sldMkLst>
      </pc:sldChg>
      <pc:sldChg chg="addSp delSp modSp del mod">
        <pc:chgData name="Angela  Black" userId="a5621aa6-fd9f-4134-9dc9-2752b8f23308" providerId="ADAL" clId="{76CB1543-A3D1-444B-91DF-7B6A1CF4DD99}" dt="2025-05-13T15:27:14.567" v="12675" actId="2696"/>
        <pc:sldMkLst>
          <pc:docMk/>
          <pc:sldMk cId="1614935534" sldId="277"/>
        </pc:sldMkLst>
      </pc:sldChg>
      <pc:sldChg chg="add">
        <pc:chgData name="Angela  Black" userId="a5621aa6-fd9f-4134-9dc9-2752b8f23308" providerId="ADAL" clId="{76CB1543-A3D1-444B-91DF-7B6A1CF4DD99}" dt="2025-05-13T15:27:20.905" v="12676"/>
        <pc:sldMkLst>
          <pc:docMk/>
          <pc:sldMk cId="2322750632" sldId="277"/>
        </pc:sldMkLst>
      </pc:sldChg>
      <pc:sldChg chg="add modNotesTx">
        <pc:chgData name="Angela  Black" userId="a5621aa6-fd9f-4134-9dc9-2752b8f23308" providerId="ADAL" clId="{76CB1543-A3D1-444B-91DF-7B6A1CF4DD99}" dt="2025-05-19T11:01:45.423" v="13509" actId="20577"/>
        <pc:sldMkLst>
          <pc:docMk/>
          <pc:sldMk cId="829875329" sldId="362"/>
        </pc:sldMkLst>
      </pc:sldChg>
      <pc:sldChg chg="addSp delSp modSp mod modAnim modNotesTx">
        <pc:chgData name="Angela  Black" userId="a5621aa6-fd9f-4134-9dc9-2752b8f23308" providerId="ADAL" clId="{76CB1543-A3D1-444B-91DF-7B6A1CF4DD99}" dt="2025-05-20T15:00:36.492" v="17690" actId="114"/>
        <pc:sldMkLst>
          <pc:docMk/>
          <pc:sldMk cId="1537028156" sldId="1830"/>
        </pc:sldMkLst>
      </pc:sldChg>
      <pc:sldChg chg="add">
        <pc:chgData name="Angela  Black" userId="a5621aa6-fd9f-4134-9dc9-2752b8f23308" providerId="ADAL" clId="{76CB1543-A3D1-444B-91DF-7B6A1CF4DD99}" dt="2025-05-08T16:37:58.795" v="9460"/>
        <pc:sldMkLst>
          <pc:docMk/>
          <pc:sldMk cId="1422093163" sldId="1843"/>
        </pc:sldMkLst>
      </pc:sldChg>
      <pc:sldChg chg="add modNotesTx">
        <pc:chgData name="Angela  Black" userId="a5621aa6-fd9f-4134-9dc9-2752b8f23308" providerId="ADAL" clId="{76CB1543-A3D1-444B-91DF-7B6A1CF4DD99}" dt="2025-05-19T11:02:58.205" v="13663" actId="114"/>
        <pc:sldMkLst>
          <pc:docMk/>
          <pc:sldMk cId="2817345396" sldId="1844"/>
        </pc:sldMkLst>
      </pc:sldChg>
      <pc:sldChg chg="modSp add mod">
        <pc:chgData name="Angela  Black" userId="a5621aa6-fd9f-4134-9dc9-2752b8f23308" providerId="ADAL" clId="{76CB1543-A3D1-444B-91DF-7B6A1CF4DD99}" dt="2025-05-19T11:04:33.020" v="13679" actId="1076"/>
        <pc:sldMkLst>
          <pc:docMk/>
          <pc:sldMk cId="2793201980" sldId="1854"/>
        </pc:sldMkLst>
      </pc:sldChg>
      <pc:sldChg chg="add del">
        <pc:chgData name="Angela  Black" userId="a5621aa6-fd9f-4134-9dc9-2752b8f23308" providerId="ADAL" clId="{76CB1543-A3D1-444B-91DF-7B6A1CF4DD99}" dt="2025-05-07T20:13:39.849" v="3580" actId="47"/>
        <pc:sldMkLst>
          <pc:docMk/>
          <pc:sldMk cId="1577820442" sldId="1876"/>
        </pc:sldMkLst>
      </pc:sldChg>
      <pc:sldChg chg="addSp delSp modSp add mod delAnim modNotesTx">
        <pc:chgData name="Angela  Black" userId="a5621aa6-fd9f-4134-9dc9-2752b8f23308" providerId="ADAL" clId="{76CB1543-A3D1-444B-91DF-7B6A1CF4DD99}" dt="2025-05-20T19:01:39.323" v="21968" actId="6549"/>
        <pc:sldMkLst>
          <pc:docMk/>
          <pc:sldMk cId="4197210135" sldId="1876"/>
        </pc:sldMkLst>
      </pc:sldChg>
      <pc:sldChg chg="addSp delSp modSp add del mod delAnim modAnim modNotesTx">
        <pc:chgData name="Angela  Black" userId="a5621aa6-fd9f-4134-9dc9-2752b8f23308" providerId="ADAL" clId="{76CB1543-A3D1-444B-91DF-7B6A1CF4DD99}" dt="2025-05-08T14:59:01.995" v="7631" actId="47"/>
        <pc:sldMkLst>
          <pc:docMk/>
          <pc:sldMk cId="3372624627" sldId="1877"/>
        </pc:sldMkLst>
      </pc:sldChg>
      <pc:sldChg chg="modSp add del mod modNotesTx">
        <pc:chgData name="Angela  Black" userId="a5621aa6-fd9f-4134-9dc9-2752b8f23308" providerId="ADAL" clId="{76CB1543-A3D1-444B-91DF-7B6A1CF4DD99}" dt="2025-05-07T14:47:32.682" v="1197" actId="47"/>
        <pc:sldMkLst>
          <pc:docMk/>
          <pc:sldMk cId="2430838686" sldId="1878"/>
        </pc:sldMkLst>
      </pc:sldChg>
      <pc:sldChg chg="addSp delSp modSp add mod delAnim modAnim modNotesTx">
        <pc:chgData name="Angela  Black" userId="a5621aa6-fd9f-4134-9dc9-2752b8f23308" providerId="ADAL" clId="{76CB1543-A3D1-444B-91DF-7B6A1CF4DD99}" dt="2025-05-08T15:47:24.828" v="8849" actId="1076"/>
        <pc:sldMkLst>
          <pc:docMk/>
          <pc:sldMk cId="3482088715" sldId="1878"/>
        </pc:sldMkLst>
      </pc:sldChg>
      <pc:sldChg chg="add del">
        <pc:chgData name="Angela  Black" userId="a5621aa6-fd9f-4134-9dc9-2752b8f23308" providerId="ADAL" clId="{76CB1543-A3D1-444B-91DF-7B6A1CF4DD99}" dt="2025-05-07T13:57:37.260" v="38" actId="47"/>
        <pc:sldMkLst>
          <pc:docMk/>
          <pc:sldMk cId="2791710450" sldId="1879"/>
        </pc:sldMkLst>
      </pc:sldChg>
      <pc:sldChg chg="addSp delSp modSp new mod modAnim modNotesTx">
        <pc:chgData name="Angela  Black" userId="a5621aa6-fd9f-4134-9dc9-2752b8f23308" providerId="ADAL" clId="{76CB1543-A3D1-444B-91DF-7B6A1CF4DD99}" dt="2025-05-09T14:04:35.064" v="12095" actId="113"/>
        <pc:sldMkLst>
          <pc:docMk/>
          <pc:sldMk cId="3750753071" sldId="1879"/>
        </pc:sldMkLst>
      </pc:sldChg>
      <pc:sldChg chg="addSp delSp modSp add mod modAnim modNotesTx">
        <pc:chgData name="Angela  Black" userId="a5621aa6-fd9f-4134-9dc9-2752b8f23308" providerId="ADAL" clId="{76CB1543-A3D1-444B-91DF-7B6A1CF4DD99}" dt="2025-05-08T15:53:45.515" v="9000" actId="1076"/>
        <pc:sldMkLst>
          <pc:docMk/>
          <pc:sldMk cId="3099754057" sldId="1880"/>
        </pc:sldMkLst>
      </pc:sldChg>
      <pc:sldChg chg="addSp delSp modSp add mod delAnim modAnim modNotesTx">
        <pc:chgData name="Angela  Black" userId="a5621aa6-fd9f-4134-9dc9-2752b8f23308" providerId="ADAL" clId="{76CB1543-A3D1-444B-91DF-7B6A1CF4DD99}" dt="2025-05-09T14:05:09.649" v="12134" actId="1037"/>
        <pc:sldMkLst>
          <pc:docMk/>
          <pc:sldMk cId="1901147998" sldId="1881"/>
        </pc:sldMkLst>
      </pc:sldChg>
      <pc:sldChg chg="addSp delSp modSp add del mod delAnim modAnim modNotesTx">
        <pc:chgData name="Angela  Black" userId="a5621aa6-fd9f-4134-9dc9-2752b8f23308" providerId="ADAL" clId="{76CB1543-A3D1-444B-91DF-7B6A1CF4DD99}" dt="2025-05-09T14:09:05.909" v="12219" actId="47"/>
        <pc:sldMkLst>
          <pc:docMk/>
          <pc:sldMk cId="3623970062" sldId="1882"/>
        </pc:sldMkLst>
      </pc:sldChg>
      <pc:sldChg chg="addSp delSp modSp add mod delAnim modAnim modNotesTx">
        <pc:chgData name="Angela  Black" userId="a5621aa6-fd9f-4134-9dc9-2752b8f23308" providerId="ADAL" clId="{76CB1543-A3D1-444B-91DF-7B6A1CF4DD99}" dt="2025-05-09T17:05:31.270" v="12652"/>
        <pc:sldMkLst>
          <pc:docMk/>
          <pc:sldMk cId="595604216" sldId="1883"/>
        </pc:sldMkLst>
      </pc:sldChg>
      <pc:sldChg chg="modSp add mod modNotesTx">
        <pc:chgData name="Angela  Black" userId="a5621aa6-fd9f-4134-9dc9-2752b8f23308" providerId="ADAL" clId="{76CB1543-A3D1-444B-91DF-7B6A1CF4DD99}" dt="2025-05-08T16:23:15.191" v="9457"/>
        <pc:sldMkLst>
          <pc:docMk/>
          <pc:sldMk cId="2192680814" sldId="1884"/>
        </pc:sldMkLst>
      </pc:sldChg>
      <pc:sldChg chg="add modNotesTx">
        <pc:chgData name="Angela  Black" userId="a5621aa6-fd9f-4134-9dc9-2752b8f23308" providerId="ADAL" clId="{76CB1543-A3D1-444B-91DF-7B6A1CF4DD99}" dt="2025-05-20T15:57:07.319" v="21391" actId="20577"/>
        <pc:sldMkLst>
          <pc:docMk/>
          <pc:sldMk cId="3388644404" sldId="1885"/>
        </pc:sldMkLst>
      </pc:sldChg>
      <pc:sldChg chg="add modNotesTx">
        <pc:chgData name="Angela  Black" userId="a5621aa6-fd9f-4134-9dc9-2752b8f23308" providerId="ADAL" clId="{76CB1543-A3D1-444B-91DF-7B6A1CF4DD99}" dt="2025-05-19T11:00:56.119" v="13472" actId="114"/>
        <pc:sldMkLst>
          <pc:docMk/>
          <pc:sldMk cId="3264209501" sldId="1886"/>
        </pc:sldMkLst>
      </pc:sldChg>
      <pc:sldChg chg="add">
        <pc:chgData name="Angela  Black" userId="a5621aa6-fd9f-4134-9dc9-2752b8f23308" providerId="ADAL" clId="{76CB1543-A3D1-444B-91DF-7B6A1CF4DD99}" dt="2025-05-08T16:39:05.654" v="9461"/>
        <pc:sldMkLst>
          <pc:docMk/>
          <pc:sldMk cId="3307251818" sldId="1887"/>
        </pc:sldMkLst>
      </pc:sldChg>
      <pc:sldChg chg="addSp modSp add mod modAnim modNotesTx">
        <pc:chgData name="Angela  Black" userId="a5621aa6-fd9f-4134-9dc9-2752b8f23308" providerId="ADAL" clId="{76CB1543-A3D1-444B-91DF-7B6A1CF4DD99}" dt="2025-05-09T11:32:41.690" v="11517"/>
        <pc:sldMkLst>
          <pc:docMk/>
          <pc:sldMk cId="2160757902" sldId="1888"/>
        </pc:sldMkLst>
      </pc:sldChg>
      <pc:sldChg chg="addSp delSp modSp add del mod modAnim modNotesTx">
        <pc:chgData name="Angela  Black" userId="a5621aa6-fd9f-4134-9dc9-2752b8f23308" providerId="ADAL" clId="{76CB1543-A3D1-444B-91DF-7B6A1CF4DD99}" dt="2025-05-20T15:02:25.029" v="17695" actId="20577"/>
        <pc:sldMkLst>
          <pc:docMk/>
          <pc:sldMk cId="1756047604" sldId="1889"/>
        </pc:sldMkLst>
      </pc:sldChg>
      <pc:sldChg chg="modNotesTx">
        <pc:chgData name="Angela  Black" userId="a5621aa6-fd9f-4134-9dc9-2752b8f23308" providerId="ADAL" clId="{76CB1543-A3D1-444B-91DF-7B6A1CF4DD99}" dt="2025-05-09T14:09:24.811" v="12221" actId="2711"/>
        <pc:sldMkLst>
          <pc:docMk/>
          <pc:sldMk cId="2618732445" sldId="1891"/>
        </pc:sldMkLst>
      </pc:sldChg>
      <pc:sldChg chg="del">
        <pc:chgData name="Angela  Black" userId="a5621aa6-fd9f-4134-9dc9-2752b8f23308" providerId="ADAL" clId="{76CB1543-A3D1-444B-91DF-7B6A1CF4DD99}" dt="2025-05-09T14:05:38.845" v="12135" actId="47"/>
        <pc:sldMkLst>
          <pc:docMk/>
          <pc:sldMk cId="2013959848" sldId="1892"/>
        </pc:sldMkLst>
      </pc:sldChg>
      <pc:sldChg chg="addSp delSp new">
        <pc:chgData name="Angela  Black" userId="a5621aa6-fd9f-4134-9dc9-2752b8f23308" providerId="ADAL" clId="{76CB1543-A3D1-444B-91DF-7B6A1CF4DD99}" dt="2025-05-09T17:06:04.603" v="12655" actId="478"/>
        <pc:sldMkLst>
          <pc:docMk/>
          <pc:sldMk cId="2222010043" sldId="1892"/>
        </pc:sldMkLst>
      </pc:sldChg>
      <pc:sldChg chg="delSp modSp mod delAnim">
        <pc:chgData name="Angela  Black" userId="a5621aa6-fd9f-4134-9dc9-2752b8f23308" providerId="ADAL" clId="{76CB1543-A3D1-444B-91DF-7B6A1CF4DD99}" dt="2025-05-13T14:15:12.669" v="12661" actId="478"/>
        <pc:sldMkLst>
          <pc:docMk/>
          <pc:sldMk cId="2443868941" sldId="1893"/>
        </pc:sldMkLst>
      </pc:sldChg>
      <pc:sldChg chg="add del">
        <pc:chgData name="Angela  Black" userId="a5621aa6-fd9f-4134-9dc9-2752b8f23308" providerId="ADAL" clId="{76CB1543-A3D1-444B-91DF-7B6A1CF4DD99}" dt="2025-05-13T14:23:32.981" v="12663" actId="47"/>
        <pc:sldMkLst>
          <pc:docMk/>
          <pc:sldMk cId="4286388394" sldId="1894"/>
        </pc:sldMkLst>
      </pc:sldChg>
      <pc:sldChg chg="add">
        <pc:chgData name="Angela  Black" userId="a5621aa6-fd9f-4134-9dc9-2752b8f23308" providerId="ADAL" clId="{76CB1543-A3D1-444B-91DF-7B6A1CF4DD99}" dt="2025-05-13T14:15:27.626" v="12662"/>
        <pc:sldMkLst>
          <pc:docMk/>
          <pc:sldMk cId="3347290660" sldId="1895"/>
        </pc:sldMkLst>
      </pc:sldChg>
      <pc:sldChg chg="modSp mod modAnim modNotesTx">
        <pc:chgData name="Angela  Black" userId="a5621aa6-fd9f-4134-9dc9-2752b8f23308" providerId="ADAL" clId="{76CB1543-A3D1-444B-91DF-7B6A1CF4DD99}" dt="2025-05-20T19:51:24.726" v="23549"/>
        <pc:sldMkLst>
          <pc:docMk/>
          <pc:sldMk cId="3398294415" sldId="1900"/>
        </pc:sldMkLst>
      </pc:sldChg>
      <pc:sldChg chg="addSp modSp mod modAnim modNotesTx">
        <pc:chgData name="Angela  Black" userId="a5621aa6-fd9f-4134-9dc9-2752b8f23308" providerId="ADAL" clId="{76CB1543-A3D1-444B-91DF-7B6A1CF4DD99}" dt="2025-05-21T15:08:02.587" v="23798" actId="255"/>
        <pc:sldMkLst>
          <pc:docMk/>
          <pc:sldMk cId="2621186958" sldId="1901"/>
        </pc:sldMkLst>
      </pc:sldChg>
      <pc:sldChg chg="modSp mod modAnim modNotesTx">
        <pc:chgData name="Angela  Black" userId="a5621aa6-fd9f-4134-9dc9-2752b8f23308" providerId="ADAL" clId="{76CB1543-A3D1-444B-91DF-7B6A1CF4DD99}" dt="2025-05-20T19:51:38.383" v="23551"/>
        <pc:sldMkLst>
          <pc:docMk/>
          <pc:sldMk cId="2802486455" sldId="1902"/>
        </pc:sldMkLst>
      </pc:sldChg>
      <pc:sldChg chg="modSp mod modAnim modNotesTx">
        <pc:chgData name="Angela  Black" userId="a5621aa6-fd9f-4134-9dc9-2752b8f23308" providerId="ADAL" clId="{76CB1543-A3D1-444B-91DF-7B6A1CF4DD99}" dt="2025-05-21T15:07:26.076" v="23796" actId="1076"/>
        <pc:sldMkLst>
          <pc:docMk/>
          <pc:sldMk cId="871981651" sldId="1904"/>
        </pc:sldMkLst>
      </pc:sldChg>
      <pc:sldChg chg="modSp mod">
        <pc:chgData name="Angela  Black" userId="a5621aa6-fd9f-4134-9dc9-2752b8f23308" providerId="ADAL" clId="{76CB1543-A3D1-444B-91DF-7B6A1CF4DD99}" dt="2025-05-20T14:07:16.889" v="17477" actId="20577"/>
        <pc:sldMkLst>
          <pc:docMk/>
          <pc:sldMk cId="2847709185" sldId="1905"/>
        </pc:sldMkLst>
      </pc:sldChg>
      <pc:sldChg chg="modSp mod modNotesTx">
        <pc:chgData name="Angela  Black" userId="a5621aa6-fd9f-4134-9dc9-2752b8f23308" providerId="ADAL" clId="{76CB1543-A3D1-444B-91DF-7B6A1CF4DD99}" dt="2025-05-20T14:56:12.467" v="17613" actId="20577"/>
        <pc:sldMkLst>
          <pc:docMk/>
          <pc:sldMk cId="453053810" sldId="1906"/>
        </pc:sldMkLst>
      </pc:sldChg>
      <pc:sldChg chg="modSp modAnim modNotesTx">
        <pc:chgData name="Angela  Black" userId="a5621aa6-fd9f-4134-9dc9-2752b8f23308" providerId="ADAL" clId="{76CB1543-A3D1-444B-91DF-7B6A1CF4DD99}" dt="2025-05-20T14:56:47.208" v="17623" actId="20577"/>
        <pc:sldMkLst>
          <pc:docMk/>
          <pc:sldMk cId="1794319640" sldId="1907"/>
        </pc:sldMkLst>
      </pc:sldChg>
      <pc:sldChg chg="modNotesTx">
        <pc:chgData name="Angela  Black" userId="a5621aa6-fd9f-4134-9dc9-2752b8f23308" providerId="ADAL" clId="{76CB1543-A3D1-444B-91DF-7B6A1CF4DD99}" dt="2025-05-19T11:02:36.077" v="13662" actId="20577"/>
        <pc:sldMkLst>
          <pc:docMk/>
          <pc:sldMk cId="1422093163" sldId="1908"/>
        </pc:sldMkLst>
      </pc:sldChg>
      <pc:sldChg chg="del">
        <pc:chgData name="Angela  Black" userId="a5621aa6-fd9f-4134-9dc9-2752b8f23308" providerId="ADAL" clId="{76CB1543-A3D1-444B-91DF-7B6A1CF4DD99}" dt="2025-05-20T15:58:58.962" v="21394" actId="47"/>
        <pc:sldMkLst>
          <pc:docMk/>
          <pc:sldMk cId="3180052196" sldId="1909"/>
        </pc:sldMkLst>
      </pc:sldChg>
      <pc:sldChg chg="delSp modSp mod delAnim modAnim modNotesTx">
        <pc:chgData name="Angela  Black" userId="a5621aa6-fd9f-4134-9dc9-2752b8f23308" providerId="ADAL" clId="{76CB1543-A3D1-444B-91DF-7B6A1CF4DD99}" dt="2025-05-21T13:13:33.824" v="23794" actId="1036"/>
        <pc:sldMkLst>
          <pc:docMk/>
          <pc:sldMk cId="3930200931" sldId="1910"/>
        </pc:sldMkLst>
      </pc:sldChg>
      <pc:sldChg chg="modNotesTx">
        <pc:chgData name="Angela  Black" userId="a5621aa6-fd9f-4134-9dc9-2752b8f23308" providerId="ADAL" clId="{76CB1543-A3D1-444B-91DF-7B6A1CF4DD99}" dt="2025-05-20T14:52:01.290" v="17577" actId="20577"/>
        <pc:sldMkLst>
          <pc:docMk/>
          <pc:sldMk cId="893331645" sldId="1912"/>
        </pc:sldMkLst>
      </pc:sldChg>
      <pc:sldChg chg="modNotesTx">
        <pc:chgData name="Angela  Black" userId="a5621aa6-fd9f-4134-9dc9-2752b8f23308" providerId="ADAL" clId="{76CB1543-A3D1-444B-91DF-7B6A1CF4DD99}" dt="2025-05-19T09:45:05.762" v="13136" actId="114"/>
        <pc:sldMkLst>
          <pc:docMk/>
          <pc:sldMk cId="1113478679" sldId="1916"/>
        </pc:sldMkLst>
      </pc:sldChg>
      <pc:sldChg chg="modSp mod modNotesTx">
        <pc:chgData name="Angela  Black" userId="a5621aa6-fd9f-4134-9dc9-2752b8f23308" providerId="ADAL" clId="{76CB1543-A3D1-444B-91DF-7B6A1CF4DD99}" dt="2025-05-20T15:04:53.122" v="17864" actId="20577"/>
        <pc:sldMkLst>
          <pc:docMk/>
          <pc:sldMk cId="3782645479" sldId="1917"/>
        </pc:sldMkLst>
      </pc:sldChg>
      <pc:sldChg chg="modSp mod modNotesTx">
        <pc:chgData name="Angela  Black" userId="a5621aa6-fd9f-4134-9dc9-2752b8f23308" providerId="ADAL" clId="{76CB1543-A3D1-444B-91DF-7B6A1CF4DD99}" dt="2025-05-20T15:04:43.738" v="17859" actId="20577"/>
        <pc:sldMkLst>
          <pc:docMk/>
          <pc:sldMk cId="2040349959" sldId="1922"/>
        </pc:sldMkLst>
      </pc:sldChg>
      <pc:sldChg chg="modSp mod modAnim modNotesTx">
        <pc:chgData name="Angela  Black" userId="a5621aa6-fd9f-4134-9dc9-2752b8f23308" providerId="ADAL" clId="{76CB1543-A3D1-444B-91DF-7B6A1CF4DD99}" dt="2025-05-20T15:36:36.420" v="20124" actId="20577"/>
        <pc:sldMkLst>
          <pc:docMk/>
          <pc:sldMk cId="2419088248" sldId="1923"/>
        </pc:sldMkLst>
      </pc:sldChg>
      <pc:sldChg chg="modSp mod modNotesTx">
        <pc:chgData name="Angela  Black" userId="a5621aa6-fd9f-4134-9dc9-2752b8f23308" providerId="ADAL" clId="{76CB1543-A3D1-444B-91DF-7B6A1CF4DD99}" dt="2025-05-20T14:59:44.507" v="17685" actId="20577"/>
        <pc:sldMkLst>
          <pc:docMk/>
          <pc:sldMk cId="629247786" sldId="1924"/>
        </pc:sldMkLst>
      </pc:sldChg>
      <pc:sldChg chg="modSp mod modAnim modNotesTx">
        <pc:chgData name="Angela  Black" userId="a5621aa6-fd9f-4134-9dc9-2752b8f23308" providerId="ADAL" clId="{76CB1543-A3D1-444B-91DF-7B6A1CF4DD99}" dt="2025-05-20T19:01:03.655" v="21967" actId="6549"/>
        <pc:sldMkLst>
          <pc:docMk/>
          <pc:sldMk cId="3523274326" sldId="1925"/>
        </pc:sldMkLst>
      </pc:sldChg>
      <pc:sldChg chg="del modNotesTx">
        <pc:chgData name="Angela  Black" userId="a5621aa6-fd9f-4134-9dc9-2752b8f23308" providerId="ADAL" clId="{76CB1543-A3D1-444B-91DF-7B6A1CF4DD99}" dt="2025-05-20T15:07:14.981" v="17897" actId="47"/>
        <pc:sldMkLst>
          <pc:docMk/>
          <pc:sldMk cId="2991092712" sldId="1926"/>
        </pc:sldMkLst>
      </pc:sldChg>
      <pc:sldChg chg="modSp mod modAnim modNotesTx">
        <pc:chgData name="Angela  Black" userId="a5621aa6-fd9f-4134-9dc9-2752b8f23308" providerId="ADAL" clId="{76CB1543-A3D1-444B-91DF-7B6A1CF4DD99}" dt="2025-05-20T19:50:34.424" v="23541"/>
        <pc:sldMkLst>
          <pc:docMk/>
          <pc:sldMk cId="4246314574" sldId="1927"/>
        </pc:sldMkLst>
      </pc:sldChg>
      <pc:sldChg chg="modSp mod modAnim modNotesTx">
        <pc:chgData name="Angela  Black" userId="a5621aa6-fd9f-4134-9dc9-2752b8f23308" providerId="ADAL" clId="{76CB1543-A3D1-444B-91DF-7B6A1CF4DD99}" dt="2025-05-20T19:50:50.205" v="23543"/>
        <pc:sldMkLst>
          <pc:docMk/>
          <pc:sldMk cId="3680254691" sldId="1928"/>
        </pc:sldMkLst>
      </pc:sldChg>
      <pc:sldChg chg="modSp del mod modNotesTx">
        <pc:chgData name="Angela  Black" userId="a5621aa6-fd9f-4134-9dc9-2752b8f23308" providerId="ADAL" clId="{76CB1543-A3D1-444B-91DF-7B6A1CF4DD99}" dt="2025-05-19T11:31:24.858" v="15424" actId="47"/>
        <pc:sldMkLst>
          <pc:docMk/>
          <pc:sldMk cId="3521020290" sldId="1929"/>
        </pc:sldMkLst>
      </pc:sldChg>
      <pc:sldChg chg="modSp mod modAnim modNotesTx">
        <pc:chgData name="Angela  Black" userId="a5621aa6-fd9f-4134-9dc9-2752b8f23308" providerId="ADAL" clId="{76CB1543-A3D1-444B-91DF-7B6A1CF4DD99}" dt="2025-05-20T19:51:02.009" v="23545"/>
        <pc:sldMkLst>
          <pc:docMk/>
          <pc:sldMk cId="4054695124" sldId="1930"/>
        </pc:sldMkLst>
      </pc:sldChg>
      <pc:sldChg chg="modSp mod modAnim modNotesTx">
        <pc:chgData name="Angela  Black" userId="a5621aa6-fd9f-4134-9dc9-2752b8f23308" providerId="ADAL" clId="{76CB1543-A3D1-444B-91DF-7B6A1CF4DD99}" dt="2025-05-20T19:51:11.772" v="23547"/>
        <pc:sldMkLst>
          <pc:docMk/>
          <pc:sldMk cId="1964600786" sldId="1931"/>
        </pc:sldMkLst>
      </pc:sldChg>
      <pc:sldMasterChg chg="modSp mod delSldLayout">
        <pc:chgData name="Angela  Black" userId="a5621aa6-fd9f-4134-9dc9-2752b8f23308" providerId="ADAL" clId="{76CB1543-A3D1-444B-91DF-7B6A1CF4DD99}" dt="2025-05-07T13:57:40.515" v="39" actId="47"/>
        <pc:sldMasterMkLst>
          <pc:docMk/>
          <pc:sldMasterMk cId="2142349000" sldId="2147486213"/>
        </pc:sldMasterMkLst>
        <pc:sldLayoutChg chg="del">
          <pc:chgData name="Angela  Black" userId="a5621aa6-fd9f-4134-9dc9-2752b8f23308" providerId="ADAL" clId="{76CB1543-A3D1-444B-91DF-7B6A1CF4DD99}" dt="2025-05-07T13:57:40.515" v="39" actId="47"/>
          <pc:sldLayoutMkLst>
            <pc:docMk/>
            <pc:sldMasterMk cId="2142349000" sldId="2147486213"/>
            <pc:sldLayoutMk cId="1113017286" sldId="2147486411"/>
          </pc:sldLayoutMkLst>
        </pc:sldLayoutChg>
      </pc:sldMasterChg>
      <pc:sldMasterChg chg="del delSldLayout modSldLayout">
        <pc:chgData name="Angela  Black" userId="a5621aa6-fd9f-4134-9dc9-2752b8f23308" providerId="ADAL" clId="{76CB1543-A3D1-444B-91DF-7B6A1CF4DD99}" dt="2025-05-07T14:47:32.682" v="1197" actId="47"/>
        <pc:sldMasterMkLst>
          <pc:docMk/>
          <pc:sldMasterMk cId="3355674271" sldId="2147486411"/>
        </pc:sldMasterMkLst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761163568" sldId="2147486412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688897815" sldId="2147486413"/>
          </pc:sldLayoutMkLst>
        </pc:sldLayoutChg>
        <pc:sldLayoutChg chg="modSp del mod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2493321671" sldId="2147486414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2501966445" sldId="2147486415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909858260" sldId="2147486416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244541773" sldId="2147486417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2718502481" sldId="2147486418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138420926" sldId="2147486419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2903953663" sldId="2147486420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920583032" sldId="2147486421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528855733" sldId="2147486422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859036860" sldId="2147486423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946403428" sldId="2147486424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642662942" sldId="2147486425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366679257" sldId="2147486426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211839159" sldId="2147486427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437562568" sldId="2147486428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4201245342" sldId="2147486429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569212538" sldId="2147486430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2528161944" sldId="2147486431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988279970" sldId="2147486432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82189544" sldId="2147486433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68632753" sldId="2147486434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1194372845" sldId="2147486435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4155851493" sldId="2147486436"/>
          </pc:sldLayoutMkLst>
        </pc:sldLayoutChg>
        <pc:sldLayoutChg chg="del">
          <pc:chgData name="Angela  Black" userId="a5621aa6-fd9f-4134-9dc9-2752b8f23308" providerId="ADAL" clId="{76CB1543-A3D1-444B-91DF-7B6A1CF4DD99}" dt="2025-05-07T14:47:32.682" v="1197" actId="47"/>
          <pc:sldLayoutMkLst>
            <pc:docMk/>
            <pc:sldMasterMk cId="3355674271" sldId="2147486411"/>
            <pc:sldLayoutMk cId="3780452456" sldId="2147486437"/>
          </pc:sldLayoutMkLst>
        </pc:sldLayoutChg>
      </pc:sldMasterChg>
      <pc:sldMasterChg chg="del delSldLayout">
        <pc:chgData name="Angela  Black" userId="a5621aa6-fd9f-4134-9dc9-2752b8f23308" providerId="ADAL" clId="{76CB1543-A3D1-444B-91DF-7B6A1CF4DD99}" dt="2025-05-13T14:23:32.981" v="12663" actId="47"/>
        <pc:sldMasterMkLst>
          <pc:docMk/>
          <pc:sldMasterMk cId="666552092" sldId="2147486480"/>
        </pc:sldMasterMkLst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516417807" sldId="2147486481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02995171" sldId="2147486482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627831781" sldId="2147486483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62185526" sldId="2147486484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339990556" sldId="2147486485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147110050" sldId="2147486486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54925855" sldId="2147486487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455993061" sldId="2147486488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220746227" sldId="2147486489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651306492" sldId="2147486490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856889952" sldId="2147486491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165729776" sldId="2147486492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932424309" sldId="2147486493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384037754" sldId="2147486494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4037298407" sldId="2147486495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955950776" sldId="2147486496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229146049" sldId="2147486497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484494431" sldId="2147486498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778770004" sldId="2147486499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166098401" sldId="2147486500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376915771" sldId="2147486501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362915305" sldId="2147486502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4099502621" sldId="2147486503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29049172" sldId="2147486504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458380974" sldId="2147486505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503427871" sldId="2147486506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3550848237" sldId="2147486507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248734055" sldId="2147486508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2461253246" sldId="2147486509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56627912" sldId="2147486510"/>
          </pc:sldLayoutMkLst>
        </pc:sldLayoutChg>
        <pc:sldLayoutChg chg="del">
          <pc:chgData name="Angela  Black" userId="a5621aa6-fd9f-4134-9dc9-2752b8f23308" providerId="ADAL" clId="{76CB1543-A3D1-444B-91DF-7B6A1CF4DD99}" dt="2025-05-13T14:23:32.981" v="12663" actId="47"/>
          <pc:sldLayoutMkLst>
            <pc:docMk/>
            <pc:sldMasterMk cId="666552092" sldId="2147486480"/>
            <pc:sldLayoutMk cId="1682521251" sldId="2147486511"/>
          </pc:sldLayoutMkLst>
        </pc:sldLayoutChg>
      </pc:sldMasterChg>
    </pc:docChg>
  </pc:docChgLst>
  <pc:docChgLst>
    <pc:chgData name="Chantal Rae" userId="S::crae@goodtogreatschools.org.au::a1db561e-73a2-489d-a119-0f73c1c2f06f" providerId="AD" clId="Web-{445893E1-0F7A-BC97-2F40-FFA7C9975516}"/>
    <pc:docChg chg="modSld">
      <pc:chgData name="Chantal Rae" userId="S::crae@goodtogreatschools.org.au::a1db561e-73a2-489d-a119-0f73c1c2f06f" providerId="AD" clId="Web-{445893E1-0F7A-BC97-2F40-FFA7C9975516}" dt="2024-12-30T10:36:50.923" v="1" actId="20577"/>
      <pc:docMkLst>
        <pc:docMk/>
      </pc:docMkLst>
      <pc:sldChg chg="modSp">
        <pc:chgData name="Chantal Rae" userId="S::crae@goodtogreatschools.org.au::a1db561e-73a2-489d-a119-0f73c1c2f06f" providerId="AD" clId="Web-{445893E1-0F7A-BC97-2F40-FFA7C9975516}" dt="2024-12-30T10:36:50.923" v="1" actId="20577"/>
        <pc:sldMkLst>
          <pc:docMk/>
          <pc:sldMk cId="4261390126" sldId="256"/>
        </pc:sldMkLst>
      </pc:sldChg>
    </pc:docChg>
  </pc:docChgLst>
  <pc:docChgLst>
    <pc:chgData name="Bernard Fernando" userId="b283a9a7-e571-4974-a0d3-6db1e4666c62" providerId="ADAL" clId="{CE07C22A-5AA5-4635-9590-BB961FD92333}"/>
    <pc:docChg chg="undo custSel addSld delSld modSld modMainMaster">
      <pc:chgData name="Bernard Fernando" userId="b283a9a7-e571-4974-a0d3-6db1e4666c62" providerId="ADAL" clId="{CE07C22A-5AA5-4635-9590-BB961FD92333}" dt="2025-01-28T03:03:14.716" v="65"/>
      <pc:docMkLst>
        <pc:docMk/>
      </pc:docMkLst>
      <pc:sldChg chg="new del">
        <pc:chgData name="Bernard Fernando" userId="b283a9a7-e571-4974-a0d3-6db1e4666c62" providerId="ADAL" clId="{CE07C22A-5AA5-4635-9590-BB961FD92333}" dt="2025-01-27T16:39:36.477" v="8" actId="47"/>
        <pc:sldMkLst>
          <pc:docMk/>
          <pc:sldMk cId="435177896" sldId="276"/>
        </pc:sldMkLst>
      </pc:sldChg>
      <pc:sldChg chg="addSp delSp modSp add del mod modClrScheme chgLayout">
        <pc:chgData name="Bernard Fernando" userId="b283a9a7-e571-4974-a0d3-6db1e4666c62" providerId="ADAL" clId="{CE07C22A-5AA5-4635-9590-BB961FD92333}" dt="2025-01-28T03:01:41.752" v="41" actId="47"/>
        <pc:sldMkLst>
          <pc:docMk/>
          <pc:sldMk cId="2044953486" sldId="277"/>
        </pc:sldMkLst>
      </pc:sldChg>
      <pc:sldMasterChg chg="addSp delSp modSp mod modSldLayout">
        <pc:chgData name="Bernard Fernando" userId="b283a9a7-e571-4974-a0d3-6db1e4666c62" providerId="ADAL" clId="{CE07C22A-5AA5-4635-9590-BB961FD92333}" dt="2025-01-28T03:03:14.716" v="65"/>
        <pc:sldMasterMkLst>
          <pc:docMk/>
          <pc:sldMasterMk cId="2142349000" sldId="2147486213"/>
        </pc:sldMasterMkLst>
        <pc:sldLayoutChg chg="delSp mod">
          <pc:chgData name="Bernard Fernando" userId="b283a9a7-e571-4974-a0d3-6db1e4666c62" providerId="ADAL" clId="{CE07C22A-5AA5-4635-9590-BB961FD92333}" dt="2025-01-28T03:02:38.059" v="44" actId="478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Bernard Fernando" userId="b283a9a7-e571-4974-a0d3-6db1e4666c62" providerId="ADAL" clId="{CE07C22A-5AA5-4635-9590-BB961FD92333}" dt="2025-01-28T03:01:47.600" v="42" actId="478"/>
          <pc:sldLayoutMkLst>
            <pc:docMk/>
            <pc:sldMasterMk cId="2142349000" sldId="2147486213"/>
            <pc:sldLayoutMk cId="120363965" sldId="2147486388"/>
          </pc:sldLayoutMkLst>
        </pc:sldLayoutChg>
        <pc:sldLayoutChg chg="modSp mod">
          <pc:chgData name="Bernard Fernando" userId="b283a9a7-e571-4974-a0d3-6db1e4666c62" providerId="ADAL" clId="{CE07C22A-5AA5-4635-9590-BB961FD92333}" dt="2025-01-27T16:41:10.161" v="15"/>
          <pc:sldLayoutMkLst>
            <pc:docMk/>
            <pc:sldMasterMk cId="2142349000" sldId="2147486213"/>
            <pc:sldLayoutMk cId="115755750" sldId="214748639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1.590" v="59" actId="478"/>
          <pc:sldLayoutMkLst>
            <pc:docMk/>
            <pc:sldMasterMk cId="2142349000" sldId="2147486213"/>
            <pc:sldLayoutMk cId="3808526440" sldId="2147486391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3.431" v="61" actId="478"/>
          <pc:sldLayoutMkLst>
            <pc:docMk/>
            <pc:sldMasterMk cId="2142349000" sldId="2147486213"/>
            <pc:sldLayoutMk cId="901559265" sldId="2147486392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4.349" v="62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5.589" v="63" actId="478"/>
          <pc:sldLayoutMkLst>
            <pc:docMk/>
            <pc:sldMasterMk cId="2142349000" sldId="2147486213"/>
            <pc:sldLayoutMk cId="2470488254" sldId="2147486394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2.413" v="60" actId="478"/>
          <pc:sldLayoutMkLst>
            <pc:docMk/>
            <pc:sldMasterMk cId="2142349000" sldId="2147486213"/>
            <pc:sldLayoutMk cId="2188893945" sldId="2147486395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2.731" v="49" actId="478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3.684" v="50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39.124" v="45" actId="478"/>
          <pc:sldLayoutMkLst>
            <pc:docMk/>
            <pc:sldMasterMk cId="2142349000" sldId="2147486213"/>
            <pc:sldLayoutMk cId="3443075207" sldId="2147486398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020" v="46" actId="478"/>
          <pc:sldLayoutMkLst>
            <pc:docMk/>
            <pc:sldMasterMk cId="2142349000" sldId="2147486213"/>
            <pc:sldLayoutMk cId="1107504027" sldId="2147486399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1.868" v="48" actId="478"/>
          <pc:sldLayoutMkLst>
            <pc:docMk/>
            <pc:sldMasterMk cId="2142349000" sldId="2147486213"/>
            <pc:sldLayoutMk cId="1959084027" sldId="214748640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924" v="47" actId="478"/>
          <pc:sldLayoutMkLst>
            <pc:docMk/>
            <pc:sldMasterMk cId="2142349000" sldId="2147486213"/>
            <pc:sldLayoutMk cId="1395547350" sldId="2147486401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4.828" v="51" actId="478"/>
          <pc:sldLayoutMkLst>
            <pc:docMk/>
            <pc:sldMasterMk cId="2142349000" sldId="2147486213"/>
            <pc:sldLayoutMk cId="582097027" sldId="2147486402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053" v="56" actId="478"/>
          <pc:sldLayoutMkLst>
            <pc:docMk/>
            <pc:sldMasterMk cId="2142349000" sldId="2147486213"/>
            <pc:sldLayoutMk cId="4217703130" sldId="2147486403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860" v="57" actId="478"/>
          <pc:sldLayoutMkLst>
            <pc:docMk/>
            <pc:sldMasterMk cId="2142349000" sldId="2147486213"/>
            <pc:sldLayoutMk cId="3233981195" sldId="2147486404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50.725" v="58" actId="478"/>
          <pc:sldLayoutMkLst>
            <pc:docMk/>
            <pc:sldMasterMk cId="2142349000" sldId="2147486213"/>
            <pc:sldLayoutMk cId="3738638844" sldId="2147486405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5.652" v="52" actId="478"/>
          <pc:sldLayoutMkLst>
            <pc:docMk/>
            <pc:sldMasterMk cId="2142349000" sldId="2147486213"/>
            <pc:sldLayoutMk cId="832422401" sldId="214748640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6.484" v="53" actId="478"/>
          <pc:sldLayoutMkLst>
            <pc:docMk/>
            <pc:sldMasterMk cId="2142349000" sldId="2147486213"/>
            <pc:sldLayoutMk cId="552200444" sldId="2147486407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7.428" v="54" actId="478"/>
          <pc:sldLayoutMkLst>
            <pc:docMk/>
            <pc:sldMasterMk cId="2142349000" sldId="2147486213"/>
            <pc:sldLayoutMk cId="1962510176" sldId="2147486408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8.237" v="55" actId="478"/>
          <pc:sldLayoutMkLst>
            <pc:docMk/>
            <pc:sldMasterMk cId="2142349000" sldId="2147486213"/>
            <pc:sldLayoutMk cId="363266523" sldId="2147486409"/>
          </pc:sldLayoutMkLst>
        </pc:sldLayoutChg>
        <pc:sldLayoutChg chg="modSp mod">
          <pc:chgData name="Bernard Fernando" userId="b283a9a7-e571-4974-a0d3-6db1e4666c62" providerId="ADAL" clId="{CE07C22A-5AA5-4635-9590-BB961FD92333}" dt="2025-01-27T16:39:27.642" v="5" actId="20577"/>
          <pc:sldLayoutMkLst>
            <pc:docMk/>
            <pc:sldMasterMk cId="2142349000" sldId="2147486213"/>
            <pc:sldLayoutMk cId="3792458814" sldId="2147486410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23C02D03-6D80-F615-AB48-5189118D4BD4}"/>
    <pc:docChg chg="modSld">
      <pc:chgData name="Angela  Black" userId="S::ablack@goodtogreatschools.org.au::a5621aa6-fd9f-4134-9dc9-2752b8f23308" providerId="AD" clId="Web-{23C02D03-6D80-F615-AB48-5189118D4BD4}" dt="2025-05-19T13:29:01.466" v="82" actId="1076"/>
      <pc:docMkLst>
        <pc:docMk/>
      </pc:docMkLst>
    </pc:docChg>
  </pc:docChgLst>
  <pc:docChgLst>
    <pc:chgData clId="Web-{92941AA5-922C-A9B6-7363-FD558D63EEFB}"/>
    <pc:docChg chg="modSld">
      <pc:chgData name="" userId="" providerId="" clId="Web-{92941AA5-922C-A9B6-7363-FD558D63EEFB}" dt="2025-05-20T19:46:21.094" v="0" actId="1076"/>
      <pc:docMkLst>
        <pc:docMk/>
      </pc:docMkLst>
      <pc:sldChg chg="modSp">
        <pc:chgData name="" userId="" providerId="" clId="Web-{92941AA5-922C-A9B6-7363-FD558D63EEFB}" dt="2025-05-20T19:46:21.094" v="0" actId="1076"/>
        <pc:sldMkLst>
          <pc:docMk/>
          <pc:sldMk cId="3425990983" sldId="276"/>
        </pc:sldMkLst>
      </pc:sldChg>
    </pc:docChg>
  </pc:docChgLst>
  <pc:docChgLst>
    <pc:chgData name="Angela  Black" userId="S::ablack@goodtogreatschools.org.au::a5621aa6-fd9f-4134-9dc9-2752b8f23308" providerId="AD" clId="Web-{F209B3DD-7843-C16B-995D-DB5048938CE8}"/>
    <pc:docChg chg="mod delSld modSld">
      <pc:chgData name="Angela  Black" userId="S::ablack@goodtogreatschools.org.au::a5621aa6-fd9f-4134-9dc9-2752b8f23308" providerId="AD" clId="Web-{F209B3DD-7843-C16B-995D-DB5048938CE8}" dt="2025-05-09T13:10:03.540" v="12"/>
      <pc:docMkLst>
        <pc:docMk/>
      </pc:docMkLst>
      <pc:sldChg chg="modSp">
        <pc:chgData name="Angela  Black" userId="S::ablack@goodtogreatschools.org.au::a5621aa6-fd9f-4134-9dc9-2752b8f23308" providerId="AD" clId="Web-{F209B3DD-7843-C16B-995D-DB5048938CE8}" dt="2025-05-07T21:27:27.439" v="1" actId="20577"/>
        <pc:sldMkLst>
          <pc:docMk/>
          <pc:sldMk cId="3425990983" sldId="276"/>
        </pc:sldMkLst>
      </pc:sldChg>
      <pc:sldChg chg="modSp addAnim delAnim">
        <pc:chgData name="Angela  Black" userId="S::ablack@goodtogreatschools.org.au::a5621aa6-fd9f-4134-9dc9-2752b8f23308" providerId="AD" clId="Web-{F209B3DD-7843-C16B-995D-DB5048938CE8}" dt="2025-05-09T13:10:03.540" v="12"/>
        <pc:sldMkLst>
          <pc:docMk/>
          <pc:sldMk cId="1537028156" sldId="1830"/>
        </pc:sldMkLst>
      </pc:sldChg>
      <pc:sldChg chg="modSp">
        <pc:chgData name="Angela  Black" userId="S::ablack@goodtogreatschools.org.au::a5621aa6-fd9f-4134-9dc9-2752b8f23308" providerId="AD" clId="Web-{F209B3DD-7843-C16B-995D-DB5048938CE8}" dt="2025-05-07T21:27:47.377" v="2" actId="1076"/>
        <pc:sldMkLst>
          <pc:docMk/>
          <pc:sldMk cId="3372624627" sldId="1877"/>
        </pc:sldMkLst>
      </pc:sldChg>
      <pc:sldChg chg="del">
        <pc:chgData name="Angela  Black" userId="S::ablack@goodtogreatschools.org.au::a5621aa6-fd9f-4134-9dc9-2752b8f23308" providerId="AD" clId="Web-{F209B3DD-7843-C16B-995D-DB5048938CE8}" dt="2025-05-09T13:06:22.315" v="5"/>
        <pc:sldMkLst>
          <pc:docMk/>
          <pc:sldMk cId="2160757902" sldId="1888"/>
        </pc:sldMkLst>
      </pc:sldChg>
      <pc:sldChg chg="del">
        <pc:chgData name="Angela  Black" userId="S::ablack@goodtogreatschools.org.au::a5621aa6-fd9f-4134-9dc9-2752b8f23308" providerId="AD" clId="Web-{F209B3DD-7843-C16B-995D-DB5048938CE8}" dt="2025-05-09T13:05:43.893" v="4"/>
        <pc:sldMkLst>
          <pc:docMk/>
          <pc:sldMk cId="2151118218" sldId="1890"/>
        </pc:sldMkLst>
      </pc:sldChg>
    </pc:docChg>
  </pc:docChgLst>
  <pc:docChgLst>
    <pc:chgData name="Angela  Black" userId="S::ablack@goodtogreatschools.org.au::a5621aa6-fd9f-4134-9dc9-2752b8f23308" providerId="AD" clId="Web-{11FC5AFD-8C35-07C3-3764-81A6EBF9066D}"/>
    <pc:docChg chg="addSld delSld modSld">
      <pc:chgData name="Angela  Black" userId="S::ablack@goodtogreatschools.org.au::a5621aa6-fd9f-4134-9dc9-2752b8f23308" providerId="AD" clId="Web-{11FC5AFD-8C35-07C3-3764-81A6EBF9066D}" dt="2025-05-13T13:41:15.216" v="3963"/>
      <pc:docMkLst>
        <pc:docMk/>
      </pc:docMkLst>
      <pc:sldChg chg="modNotes">
        <pc:chgData name="Angela  Black" userId="S::ablack@goodtogreatschools.org.au::a5621aa6-fd9f-4134-9dc9-2752b8f23308" providerId="AD" clId="Web-{11FC5AFD-8C35-07C3-3764-81A6EBF9066D}" dt="2025-05-12T13:37:42.743" v="2510"/>
        <pc:sldMkLst>
          <pc:docMk/>
          <pc:sldMk cId="2352627738" sldId="259"/>
        </pc:sldMkLst>
      </pc:sldChg>
      <pc:sldChg chg="modNotes">
        <pc:chgData name="Angela  Black" userId="S::ablack@goodtogreatschools.org.au::a5621aa6-fd9f-4134-9dc9-2752b8f23308" providerId="AD" clId="Web-{11FC5AFD-8C35-07C3-3764-81A6EBF9066D}" dt="2025-05-12T13:13:44.367" v="1509"/>
        <pc:sldMkLst>
          <pc:docMk/>
          <pc:sldMk cId="829875329" sldId="362"/>
        </pc:sldMkLst>
      </pc:sldChg>
      <pc:sldChg chg="modNotes">
        <pc:chgData name="Angela  Black" userId="S::ablack@goodtogreatschools.org.au::a5621aa6-fd9f-4134-9dc9-2752b8f23308" providerId="AD" clId="Web-{11FC5AFD-8C35-07C3-3764-81A6EBF9066D}" dt="2025-05-12T13:37:01.383" v="2477"/>
        <pc:sldMkLst>
          <pc:docMk/>
          <pc:sldMk cId="1537028156" sldId="1830"/>
        </pc:sldMkLst>
      </pc:sldChg>
      <pc:sldChg chg="modNotes">
        <pc:chgData name="Angela  Black" userId="S::ablack@goodtogreatschools.org.au::a5621aa6-fd9f-4134-9dc9-2752b8f23308" providerId="AD" clId="Web-{11FC5AFD-8C35-07C3-3764-81A6EBF9066D}" dt="2025-05-12T13:14:08.414" v="1535"/>
        <pc:sldMkLst>
          <pc:docMk/>
          <pc:sldMk cId="1422093163" sldId="1843"/>
        </pc:sldMkLst>
      </pc:sldChg>
      <pc:sldChg chg="modSp modNotes">
        <pc:chgData name="Angela  Black" userId="S::ablack@goodtogreatschools.org.au::a5621aa6-fd9f-4134-9dc9-2752b8f23308" providerId="AD" clId="Web-{11FC5AFD-8C35-07C3-3764-81A6EBF9066D}" dt="2025-05-12T14:32:25.150" v="2516" actId="20577"/>
        <pc:sldMkLst>
          <pc:docMk/>
          <pc:sldMk cId="2817345396" sldId="1844"/>
        </pc:sldMkLst>
      </pc:sldChg>
      <pc:sldChg chg="modNotes">
        <pc:chgData name="Angela  Black" userId="S::ablack@goodtogreatschools.org.au::a5621aa6-fd9f-4134-9dc9-2752b8f23308" providerId="AD" clId="Web-{11FC5AFD-8C35-07C3-3764-81A6EBF9066D}" dt="2025-05-12T13:36:14.976" v="2474"/>
        <pc:sldMkLst>
          <pc:docMk/>
          <pc:sldMk cId="2793201980" sldId="1854"/>
        </pc:sldMkLst>
      </pc:sldChg>
      <pc:sldChg chg="addSp modSp modNotes">
        <pc:chgData name="Angela  Black" userId="S::ablack@goodtogreatschools.org.au::a5621aa6-fd9f-4134-9dc9-2752b8f23308" providerId="AD" clId="Web-{11FC5AFD-8C35-07C3-3764-81A6EBF9066D}" dt="2025-05-12T14:41:51.928" v="2535"/>
        <pc:sldMkLst>
          <pc:docMk/>
          <pc:sldMk cId="4197210135" sldId="1876"/>
        </pc:sldMkLst>
      </pc:sldChg>
      <pc:sldChg chg="modSp">
        <pc:chgData name="Angela  Black" userId="S::ablack@goodtogreatschools.org.au::a5621aa6-fd9f-4134-9dc9-2752b8f23308" providerId="AD" clId="Web-{11FC5AFD-8C35-07C3-3764-81A6EBF9066D}" dt="2025-05-12T13:40:39.119" v="2512" actId="1076"/>
        <pc:sldMkLst>
          <pc:docMk/>
          <pc:sldMk cId="3099754057" sldId="1880"/>
        </pc:sldMkLst>
      </pc:sldChg>
      <pc:sldChg chg="addSp delSp modSp delAnim modNotes">
        <pc:chgData name="Angela  Black" userId="S::ablack@goodtogreatschools.org.au::a5621aa6-fd9f-4134-9dc9-2752b8f23308" providerId="AD" clId="Web-{11FC5AFD-8C35-07C3-3764-81A6EBF9066D}" dt="2025-05-12T14:41:13.538" v="2531"/>
        <pc:sldMkLst>
          <pc:docMk/>
          <pc:sldMk cId="595604216" sldId="1883"/>
        </pc:sldMkLst>
      </pc:sldChg>
      <pc:sldChg chg="del">
        <pc:chgData name="Angela  Black" userId="S::ablack@goodtogreatschools.org.au::a5621aa6-fd9f-4134-9dc9-2752b8f23308" providerId="AD" clId="Web-{11FC5AFD-8C35-07C3-3764-81A6EBF9066D}" dt="2025-05-12T12:49:10.507" v="167"/>
        <pc:sldMkLst>
          <pc:docMk/>
          <pc:sldMk cId="2192680814" sldId="1884"/>
        </pc:sldMkLst>
      </pc:sldChg>
      <pc:sldChg chg="modTransition modNotes">
        <pc:chgData name="Angela  Black" userId="S::ablack@goodtogreatschools.org.au::a5621aa6-fd9f-4134-9dc9-2752b8f23308" providerId="AD" clId="Web-{11FC5AFD-8C35-07C3-3764-81A6EBF9066D}" dt="2025-05-13T13:35:35.912" v="3887"/>
        <pc:sldMkLst>
          <pc:docMk/>
          <pc:sldMk cId="3388644404" sldId="1885"/>
        </pc:sldMkLst>
      </pc:sldChg>
      <pc:sldChg chg="modNotes">
        <pc:chgData name="Angela  Black" userId="S::ablack@goodtogreatschools.org.au::a5621aa6-fd9f-4134-9dc9-2752b8f23308" providerId="AD" clId="Web-{11FC5AFD-8C35-07C3-3764-81A6EBF9066D}" dt="2025-05-12T13:09:15.006" v="1218"/>
        <pc:sldMkLst>
          <pc:docMk/>
          <pc:sldMk cId="3264209501" sldId="1886"/>
        </pc:sldMkLst>
      </pc:sldChg>
      <pc:sldChg chg="modTransition">
        <pc:chgData name="Angela  Black" userId="S::ablack@goodtogreatschools.org.au::a5621aa6-fd9f-4134-9dc9-2752b8f23308" providerId="AD" clId="Web-{11FC5AFD-8C35-07C3-3764-81A6EBF9066D}" dt="2025-05-13T13:37:03.351" v="3888"/>
        <pc:sldMkLst>
          <pc:docMk/>
          <pc:sldMk cId="3307251818" sldId="1887"/>
        </pc:sldMkLst>
      </pc:sldChg>
      <pc:sldChg chg="del">
        <pc:chgData name="Angela  Black" userId="S::ablack@goodtogreatschools.org.au::a5621aa6-fd9f-4134-9dc9-2752b8f23308" providerId="AD" clId="Web-{11FC5AFD-8C35-07C3-3764-81A6EBF9066D}" dt="2025-05-12T12:37:41.118" v="62"/>
        <pc:sldMkLst>
          <pc:docMk/>
          <pc:sldMk cId="2222010043" sldId="1892"/>
        </pc:sldMkLst>
      </pc:sldChg>
      <pc:sldChg chg="addSp delSp modSp add del modTransition addAnim delAnim modAnim modNotes">
        <pc:chgData name="Angela  Black" userId="S::ablack@goodtogreatschools.org.au::a5621aa6-fd9f-4134-9dc9-2752b8f23308" providerId="AD" clId="Web-{11FC5AFD-8C35-07C3-3764-81A6EBF9066D}" dt="2025-05-13T13:41:15.216" v="3963"/>
        <pc:sldMkLst>
          <pc:docMk/>
          <pc:sldMk cId="3241809709" sldId="1892"/>
        </pc:sldMkLst>
      </pc:sldChg>
    </pc:docChg>
  </pc:docChgLst>
  <pc:docChgLst>
    <pc:chgData name="Angela  Black" userId="S::ablack@goodtogreatschools.org.au::a5621aa6-fd9f-4134-9dc9-2752b8f23308" providerId="AD" clId="Web-{A17D59EC-2E8A-1F5F-60A4-AFD58F8A7645}"/>
    <pc:docChg chg="addSld delSld modSld">
      <pc:chgData name="Angela  Black" userId="S::ablack@goodtogreatschools.org.au::a5621aa6-fd9f-4134-9dc9-2752b8f23308" providerId="AD" clId="Web-{A17D59EC-2E8A-1F5F-60A4-AFD58F8A7645}" dt="2025-05-21T12:56:58.573" v="96" actId="20577"/>
      <pc:docMkLst>
        <pc:docMk/>
      </pc:docMkLst>
      <pc:sldChg chg="modSp">
        <pc:chgData name="Angela  Black" userId="S::ablack@goodtogreatschools.org.au::a5621aa6-fd9f-4134-9dc9-2752b8f23308" providerId="AD" clId="Web-{A17D59EC-2E8A-1F5F-60A4-AFD58F8A7645}" dt="2025-05-21T09:53:22.022" v="16" actId="20577"/>
        <pc:sldMkLst>
          <pc:docMk/>
          <pc:sldMk cId="1409170115" sldId="262"/>
        </pc:sldMkLst>
      </pc:sldChg>
      <pc:sldChg chg="modSp">
        <pc:chgData name="Angela  Black" userId="S::ablack@goodtogreatschools.org.au::a5621aa6-fd9f-4134-9dc9-2752b8f23308" providerId="AD" clId="Web-{A17D59EC-2E8A-1F5F-60A4-AFD58F8A7645}" dt="2025-05-21T12:56:58.573" v="96" actId="20577"/>
        <pc:sldMkLst>
          <pc:docMk/>
          <pc:sldMk cId="3930200931" sldId="1910"/>
        </pc:sldMkLst>
      </pc:sldChg>
      <pc:sldChg chg="addSp delSp modSp del addAnim modNotes">
        <pc:chgData name="Angela  Black" userId="S::ablack@goodtogreatschools.org.au::a5621aa6-fd9f-4134-9dc9-2752b8f23308" providerId="AD" clId="Web-{A17D59EC-2E8A-1F5F-60A4-AFD58F8A7645}" dt="2025-05-21T12:36:58.511" v="92"/>
        <pc:sldMkLst>
          <pc:docMk/>
          <pc:sldMk cId="2040349959" sldId="1922"/>
        </pc:sldMkLst>
      </pc:sldChg>
      <pc:sldChg chg="modSp del">
        <pc:chgData name="Angela  Black" userId="S::ablack@goodtogreatschools.org.au::a5621aa6-fd9f-4134-9dc9-2752b8f23308" providerId="AD" clId="Web-{A17D59EC-2E8A-1F5F-60A4-AFD58F8A7645}" dt="2025-05-21T09:57:20.263" v="35"/>
        <pc:sldMkLst>
          <pc:docMk/>
          <pc:sldMk cId="629247786" sldId="1924"/>
        </pc:sldMkLst>
      </pc:sldChg>
      <pc:sldChg chg="addSp delSp modSp add addAnim delAnim modNotes">
        <pc:chgData name="Angela  Black" userId="S::ablack@goodtogreatschools.org.au::a5621aa6-fd9f-4134-9dc9-2752b8f23308" providerId="AD" clId="Web-{A17D59EC-2E8A-1F5F-60A4-AFD58F8A7645}" dt="2025-05-21T09:58:36.890" v="64"/>
        <pc:sldMkLst>
          <pc:docMk/>
          <pc:sldMk cId="990668426" sldId="1932"/>
        </pc:sldMkLst>
      </pc:sldChg>
    </pc:docChg>
  </pc:docChgLst>
  <pc:docChgLst>
    <pc:chgData name="Angela  Black" userId="S::ablack@goodtogreatschools.org.au::a5621aa6-fd9f-4134-9dc9-2752b8f23308" providerId="AD" clId="Web-{C7B78321-B730-A373-E4D3-FD8482017FEF}"/>
    <pc:docChg chg="delSld modSld">
      <pc:chgData name="Angela  Black" userId="S::ablack@goodtogreatschools.org.au::a5621aa6-fd9f-4134-9dc9-2752b8f23308" providerId="AD" clId="Web-{C7B78321-B730-A373-E4D3-FD8482017FEF}" dt="2025-05-15T14:43:51.246" v="328"/>
      <pc:docMkLst>
        <pc:docMk/>
      </pc:docMkLst>
      <pc:sldChg chg="addSp delSp modSp delAnim modNotes">
        <pc:chgData name="Angela  Black" userId="S::ablack@goodtogreatschools.org.au::a5621aa6-fd9f-4134-9dc9-2752b8f23308" providerId="AD" clId="Web-{C7B78321-B730-A373-E4D3-FD8482017FEF}" dt="2025-05-15T14:43:51.246" v="328"/>
        <pc:sldMkLst>
          <pc:docMk/>
          <pc:sldMk cId="3099754057" sldId="1880"/>
        </pc:sldMkLst>
      </pc:sldChg>
      <pc:sldChg chg="modNotes">
        <pc:chgData name="Angela  Black" userId="S::ablack@goodtogreatschools.org.au::a5621aa6-fd9f-4134-9dc9-2752b8f23308" providerId="AD" clId="Web-{C7B78321-B730-A373-E4D3-FD8482017FEF}" dt="2025-05-15T14:29:17.545" v="231"/>
        <pc:sldMkLst>
          <pc:docMk/>
          <pc:sldMk cId="1756047604" sldId="1889"/>
        </pc:sldMkLst>
      </pc:sldChg>
      <pc:sldChg chg="modNotes">
        <pc:chgData name="Angela  Black" userId="S::ablack@goodtogreatschools.org.au::a5621aa6-fd9f-4134-9dc9-2752b8f23308" providerId="AD" clId="Web-{C7B78321-B730-A373-E4D3-FD8482017FEF}" dt="2025-05-15T14:33:29.303" v="315"/>
        <pc:sldMkLst>
          <pc:docMk/>
          <pc:sldMk cId="893331645" sldId="1912"/>
        </pc:sldMkLst>
      </pc:sldChg>
      <pc:sldChg chg="del">
        <pc:chgData name="Angela  Black" userId="S::ablack@goodtogreatschools.org.au::a5621aa6-fd9f-4134-9dc9-2752b8f23308" providerId="AD" clId="Web-{C7B78321-B730-A373-E4D3-FD8482017FEF}" dt="2025-05-15T14:33:42.726" v="316"/>
        <pc:sldMkLst>
          <pc:docMk/>
          <pc:sldMk cId="1028881917" sldId="1913"/>
        </pc:sldMkLst>
      </pc:sldChg>
      <pc:sldChg chg="del">
        <pc:chgData name="Angela  Black" userId="S::ablack@goodtogreatschools.org.au::a5621aa6-fd9f-4134-9dc9-2752b8f23308" providerId="AD" clId="Web-{C7B78321-B730-A373-E4D3-FD8482017FEF}" dt="2025-05-15T14:33:42.851" v="317"/>
        <pc:sldMkLst>
          <pc:docMk/>
          <pc:sldMk cId="1013852911" sldId="1914"/>
        </pc:sldMkLst>
      </pc:sldChg>
      <pc:sldChg chg="del">
        <pc:chgData name="Angela  Black" userId="S::ablack@goodtogreatschools.org.au::a5621aa6-fd9f-4134-9dc9-2752b8f23308" providerId="AD" clId="Web-{C7B78321-B730-A373-E4D3-FD8482017FEF}" dt="2025-05-15T14:33:43.023" v="318"/>
        <pc:sldMkLst>
          <pc:docMk/>
          <pc:sldMk cId="2712341279" sldId="1915"/>
        </pc:sldMkLst>
      </pc:sldChg>
    </pc:docChg>
  </pc:docChgLst>
  <pc:docChgLst>
    <pc:chgData name="Angela  Black" userId="S::ablack@goodtogreatschools.org.au::a5621aa6-fd9f-4134-9dc9-2752b8f23308" providerId="AD" clId="Web-{D3CA7D44-E22E-F871-54B9-E159D5608A62}"/>
    <pc:docChg chg="modSld">
      <pc:chgData name="Angela  Black" userId="S::ablack@goodtogreatschools.org.au::a5621aa6-fd9f-4134-9dc9-2752b8f23308" providerId="AD" clId="Web-{D3CA7D44-E22E-F871-54B9-E159D5608A62}" dt="2025-05-07T12:39:45.185" v="8" actId="20577"/>
      <pc:docMkLst>
        <pc:docMk/>
      </pc:docMkLst>
      <pc:sldChg chg="modSp">
        <pc:chgData name="Angela  Black" userId="S::ablack@goodtogreatschools.org.au::a5621aa6-fd9f-4134-9dc9-2752b8f23308" providerId="AD" clId="Web-{D3CA7D44-E22E-F871-54B9-E159D5608A62}" dt="2025-05-07T12:39:45.185" v="8" actId="20577"/>
        <pc:sldMkLst>
          <pc:docMk/>
          <pc:sldMk cId="3425990983" sldId="276"/>
        </pc:sldMkLst>
      </pc:sldChg>
    </pc:docChg>
  </pc:docChgLst>
  <pc:docChgLst>
    <pc:chgData name="Angela  Black" userId="S::ablack@goodtogreatschools.org.au::a5621aa6-fd9f-4134-9dc9-2752b8f23308" providerId="AD" clId="Web-{FA88079E-D103-7625-4D31-9C0EB4B98013}"/>
    <pc:docChg chg="addSld delSld modSld">
      <pc:chgData name="Angela  Black" userId="S::ablack@goodtogreatschools.org.au::a5621aa6-fd9f-4134-9dc9-2752b8f23308" providerId="AD" clId="Web-{FA88079E-D103-7625-4D31-9C0EB4B98013}" dt="2025-05-14T14:32:26.501" v="226"/>
      <pc:docMkLst>
        <pc:docMk/>
      </pc:docMkLst>
      <pc:sldChg chg="modNotes">
        <pc:chgData name="Angela  Black" userId="S::ablack@goodtogreatschools.org.au::a5621aa6-fd9f-4134-9dc9-2752b8f23308" providerId="AD" clId="Web-{FA88079E-D103-7625-4D31-9C0EB4B98013}" dt="2025-05-14T14:32:26.501" v="226"/>
        <pc:sldMkLst>
          <pc:docMk/>
          <pc:sldMk cId="4212177351" sldId="273"/>
        </pc:sldMkLst>
      </pc:sldChg>
      <pc:sldChg chg="del">
        <pc:chgData name="Angela  Black" userId="S::ablack@goodtogreatschools.org.au::a5621aa6-fd9f-4134-9dc9-2752b8f23308" providerId="AD" clId="Web-{FA88079E-D103-7625-4D31-9C0EB4B98013}" dt="2025-05-14T14:18:48.826" v="71"/>
        <pc:sldMkLst>
          <pc:docMk/>
          <pc:sldMk cId="3930200931" sldId="1873"/>
        </pc:sldMkLst>
      </pc:sldChg>
      <pc:sldChg chg="modNotes">
        <pc:chgData name="Angela  Black" userId="S::ablack@goodtogreatschools.org.au::a5621aa6-fd9f-4134-9dc9-2752b8f23308" providerId="AD" clId="Web-{FA88079E-D103-7625-4D31-9C0EB4B98013}" dt="2025-05-14T14:25:08.765" v="171"/>
        <pc:sldMkLst>
          <pc:docMk/>
          <pc:sldMk cId="1794319640" sldId="1907"/>
        </pc:sldMkLst>
      </pc:sldChg>
      <pc:sldChg chg="modSp add">
        <pc:chgData name="Angela  Black" userId="S::ablack@goodtogreatschools.org.au::a5621aa6-fd9f-4134-9dc9-2752b8f23308" providerId="AD" clId="Web-{FA88079E-D103-7625-4D31-9C0EB4B98013}" dt="2025-05-14T14:24:02.687" v="169" actId="1076"/>
        <pc:sldMkLst>
          <pc:docMk/>
          <pc:sldMk cId="3180052196" sldId="1909"/>
        </pc:sldMkLst>
      </pc:sldChg>
      <pc:sldChg chg="add modNotes">
        <pc:chgData name="Angela  Black" userId="S::ablack@goodtogreatschools.org.au::a5621aa6-fd9f-4134-9dc9-2752b8f23308" providerId="AD" clId="Web-{FA88079E-D103-7625-4D31-9C0EB4B98013}" dt="2025-05-14T14:31:19.969" v="180"/>
        <pc:sldMkLst>
          <pc:docMk/>
          <pc:sldMk cId="3930200931" sldId="1910"/>
        </pc:sldMkLst>
      </pc:sldChg>
    </pc:docChg>
  </pc:docChgLst>
  <pc:docChgLst>
    <pc:chgData name="Angela  Black" userId="S::ablack@goodtogreatschools.org.au::a5621aa6-fd9f-4134-9dc9-2752b8f23308" providerId="AD" clId="Web-{A0B6693E-E612-5DB9-5935-C284336F2991}"/>
    <pc:docChg chg="delSld modSld">
      <pc:chgData name="Angela  Black" userId="S::ablack@goodtogreatschools.org.au::a5621aa6-fd9f-4134-9dc9-2752b8f23308" providerId="AD" clId="Web-{A0B6693E-E612-5DB9-5935-C284336F2991}" dt="2025-05-21T16:44:51.890" v="5" actId="20577"/>
      <pc:docMkLst>
        <pc:docMk/>
      </pc:docMkLst>
      <pc:sldChg chg="del">
        <pc:chgData name="Angela  Black" userId="S::ablack@goodtogreatschools.org.au::a5621aa6-fd9f-4134-9dc9-2752b8f23308" providerId="AD" clId="Web-{A0B6693E-E612-5DB9-5935-C284336F2991}" dt="2025-05-21T13:28:11.949" v="0"/>
        <pc:sldMkLst>
          <pc:docMk/>
          <pc:sldMk cId="3815047511" sldId="264"/>
        </pc:sldMkLst>
      </pc:sldChg>
      <pc:sldChg chg="modSp">
        <pc:chgData name="Angela  Black" userId="S::ablack@goodtogreatschools.org.au::a5621aa6-fd9f-4134-9dc9-2752b8f23308" providerId="AD" clId="Web-{A0B6693E-E612-5DB9-5935-C284336F2991}" dt="2025-05-21T16:44:51.890" v="5" actId="20577"/>
        <pc:sldMkLst>
          <pc:docMk/>
          <pc:sldMk cId="3930200931" sldId="1910"/>
        </pc:sldMkLst>
      </pc:sldChg>
    </pc:docChg>
  </pc:docChgLst>
  <pc:docChgLst>
    <pc:chgData name="Angela  Black" userId="S::ablack@goodtogreatschools.org.au::a5621aa6-fd9f-4134-9dc9-2752b8f23308" providerId="AD" clId="Web-{B9414714-D399-8149-A762-C5C06F4E1102}"/>
    <pc:docChg chg="addSld delSld modSld">
      <pc:chgData name="Angela  Black" userId="S::ablack@goodtogreatschools.org.au::a5621aa6-fd9f-4134-9dc9-2752b8f23308" providerId="AD" clId="Web-{B9414714-D399-8149-A762-C5C06F4E1102}" dt="2025-05-16T15:25:53.005" v="485"/>
      <pc:docMkLst>
        <pc:docMk/>
      </pc:docMkLst>
      <pc:sldChg chg="modSp modCm">
        <pc:chgData name="Angela  Black" userId="S::ablack@goodtogreatschools.org.au::a5621aa6-fd9f-4134-9dc9-2752b8f23308" providerId="AD" clId="Web-{B9414714-D399-8149-A762-C5C06F4E1102}" dt="2025-05-16T15:06:53.789" v="4" actId="20577"/>
        <pc:sldMkLst>
          <pc:docMk/>
          <pc:sldMk cId="4273290259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gela  Black" userId="S::ablack@goodtogreatschools.org.au::a5621aa6-fd9f-4134-9dc9-2752b8f23308" providerId="AD" clId="Web-{B9414714-D399-8149-A762-C5C06F4E1102}" dt="2025-05-16T15:06:53.789" v="4" actId="20577"/>
              <pc2:cmMkLst xmlns:pc2="http://schemas.microsoft.com/office/powerpoint/2019/9/main/command">
                <pc:docMk/>
                <pc:sldMk cId="4273290259" sldId="257"/>
                <pc2:cmMk id="{89A30AE6-3445-4F4A-9321-5B2DBF0A5D48}"/>
              </pc2:cmMkLst>
            </pc226:cmChg>
          </p:ext>
        </pc:extLst>
      </pc:sldChg>
      <pc:sldChg chg="delSp add del delAnim modNotes">
        <pc:chgData name="Angela  Black" userId="S::ablack@goodtogreatschools.org.au::a5621aa6-fd9f-4134-9dc9-2752b8f23308" providerId="AD" clId="Web-{B9414714-D399-8149-A762-C5C06F4E1102}" dt="2025-05-16T15:14:04.628" v="23"/>
        <pc:sldMkLst>
          <pc:docMk/>
          <pc:sldMk cId="990668426" sldId="261"/>
        </pc:sldMkLst>
      </pc:sldChg>
      <pc:sldChg chg="del">
        <pc:chgData name="Angela  Black" userId="S::ablack@goodtogreatschools.org.au::a5621aa6-fd9f-4134-9dc9-2752b8f23308" providerId="AD" clId="Web-{B9414714-D399-8149-A762-C5C06F4E1102}" dt="2025-05-16T15:20:30.481" v="239"/>
        <pc:sldMkLst>
          <pc:docMk/>
          <pc:sldMk cId="1901147998" sldId="1881"/>
        </pc:sldMkLst>
      </pc:sldChg>
      <pc:sldChg chg="addSp delSp modSp delAnim modNotes">
        <pc:chgData name="Angela  Black" userId="S::ablack@goodtogreatschools.org.au::a5621aa6-fd9f-4134-9dc9-2752b8f23308" providerId="AD" clId="Web-{B9414714-D399-8149-A762-C5C06F4E1102}" dt="2025-05-16T15:25:53.005" v="485"/>
        <pc:sldMkLst>
          <pc:docMk/>
          <pc:sldMk cId="595604216" sldId="1883"/>
        </pc:sldMkLst>
      </pc:sldChg>
      <pc:sldChg chg="modSp">
        <pc:chgData name="Angela  Black" userId="S::ablack@goodtogreatschools.org.au::a5621aa6-fd9f-4134-9dc9-2752b8f23308" providerId="AD" clId="Web-{B9414714-D399-8149-A762-C5C06F4E1102}" dt="2025-05-16T15:20:37.716" v="242" actId="20577"/>
        <pc:sldMkLst>
          <pc:docMk/>
          <pc:sldMk cId="3782645479" sldId="1917"/>
        </pc:sldMkLst>
      </pc:sldChg>
      <pc:sldChg chg="addSp delSp modSp add replId modNotes">
        <pc:chgData name="Angela  Black" userId="S::ablack@goodtogreatschools.org.au::a5621aa6-fd9f-4134-9dc9-2752b8f23308" providerId="AD" clId="Web-{B9414714-D399-8149-A762-C5C06F4E1102}" dt="2025-05-16T15:22:11.124" v="261"/>
        <pc:sldMkLst>
          <pc:docMk/>
          <pc:sldMk cId="2991092712" sldId="1926"/>
        </pc:sldMkLst>
      </pc:sldChg>
    </pc:docChg>
  </pc:docChgLst>
  <pc:docChgLst>
    <pc:chgData name="Elizabeth Piaquadio" userId="52767243-7565-4b68-b9c1-5d2bede989b0" providerId="ADAL" clId="{B2FECA7B-725F-4348-9AB7-CBA81FF40ED7}"/>
    <pc:docChg chg="undo custSel addSld delSld modSld sldOrd">
      <pc:chgData name="Elizabeth Piaquadio" userId="52767243-7565-4b68-b9c1-5d2bede989b0" providerId="ADAL" clId="{B2FECA7B-725F-4348-9AB7-CBA81FF40ED7}" dt="2025-05-13T20:21:39.938" v="2149" actId="1076"/>
      <pc:docMkLst>
        <pc:docMk/>
      </pc:docMkLst>
      <pc:sldChg chg="modSp mod ord modShow">
        <pc:chgData name="Elizabeth Piaquadio" userId="52767243-7565-4b68-b9c1-5d2bede989b0" providerId="ADAL" clId="{B2FECA7B-725F-4348-9AB7-CBA81FF40ED7}" dt="2025-05-13T19:54:31.426" v="1835" actId="729"/>
        <pc:sldMkLst>
          <pc:docMk/>
          <pc:sldMk cId="4273290259" sldId="257"/>
        </pc:sldMkLst>
      </pc:sldChg>
      <pc:sldChg chg="addSp modSp mod ord modAnim modShow">
        <pc:chgData name="Elizabeth Piaquadio" userId="52767243-7565-4b68-b9c1-5d2bede989b0" providerId="ADAL" clId="{B2FECA7B-725F-4348-9AB7-CBA81FF40ED7}" dt="2025-05-09T11:36:05.206" v="29" actId="729"/>
        <pc:sldMkLst>
          <pc:docMk/>
          <pc:sldMk cId="1696446970" sldId="258"/>
        </pc:sldMkLst>
      </pc:sldChg>
      <pc:sldChg chg="mod modShow">
        <pc:chgData name="Elizabeth Piaquadio" userId="52767243-7565-4b68-b9c1-5d2bede989b0" providerId="ADAL" clId="{B2FECA7B-725F-4348-9AB7-CBA81FF40ED7}" dt="2025-05-13T19:55:02.491" v="1837" actId="729"/>
        <pc:sldMkLst>
          <pc:docMk/>
          <pc:sldMk cId="990668426" sldId="261"/>
        </pc:sldMkLst>
      </pc:sldChg>
      <pc:sldChg chg="modSp mod modShow">
        <pc:chgData name="Elizabeth Piaquadio" userId="52767243-7565-4b68-b9c1-5d2bede989b0" providerId="ADAL" clId="{B2FECA7B-725F-4348-9AB7-CBA81FF40ED7}" dt="2025-05-09T11:42:11.618" v="38" actId="729"/>
        <pc:sldMkLst>
          <pc:docMk/>
          <pc:sldMk cId="4246314574" sldId="263"/>
        </pc:sldMkLst>
      </pc:sldChg>
      <pc:sldChg chg="ord">
        <pc:chgData name="Elizabeth Piaquadio" userId="52767243-7565-4b68-b9c1-5d2bede989b0" providerId="ADAL" clId="{B2FECA7B-725F-4348-9AB7-CBA81FF40ED7}" dt="2025-05-09T13:45:35.449" v="1771" actId="20578"/>
        <pc:sldMkLst>
          <pc:docMk/>
          <pc:sldMk cId="829875329" sldId="362"/>
        </pc:sldMkLst>
      </pc:sldChg>
      <pc:sldChg chg="addSp delSp modSp add mod modClrScheme modAnim modShow chgLayout modNotesTx">
        <pc:chgData name="Elizabeth Piaquadio" userId="52767243-7565-4b68-b9c1-5d2bede989b0" providerId="ADAL" clId="{B2FECA7B-725F-4348-9AB7-CBA81FF40ED7}" dt="2025-05-13T19:54:53.459" v="1836" actId="729"/>
        <pc:sldMkLst>
          <pc:docMk/>
          <pc:sldMk cId="1537028156" sldId="1830"/>
        </pc:sldMkLst>
      </pc:sldChg>
      <pc:sldChg chg="ord">
        <pc:chgData name="Elizabeth Piaquadio" userId="52767243-7565-4b68-b9c1-5d2bede989b0" providerId="ADAL" clId="{B2FECA7B-725F-4348-9AB7-CBA81FF40ED7}" dt="2025-05-09T13:45:44.138" v="1772" actId="20578"/>
        <pc:sldMkLst>
          <pc:docMk/>
          <pc:sldMk cId="1422093163" sldId="1843"/>
        </pc:sldMkLst>
      </pc:sldChg>
      <pc:sldChg chg="modSp mod">
        <pc:chgData name="Elizabeth Piaquadio" userId="52767243-7565-4b68-b9c1-5d2bede989b0" providerId="ADAL" clId="{B2FECA7B-725F-4348-9AB7-CBA81FF40ED7}" dt="2025-05-09T12:35:53.219" v="85" actId="20577"/>
        <pc:sldMkLst>
          <pc:docMk/>
          <pc:sldMk cId="3750753071" sldId="1879"/>
        </pc:sldMkLst>
      </pc:sldChg>
      <pc:sldChg chg="addSp delSp modSp mod delAnim modAnim modShow">
        <pc:chgData name="Elizabeth Piaquadio" userId="52767243-7565-4b68-b9c1-5d2bede989b0" providerId="ADAL" clId="{B2FECA7B-725F-4348-9AB7-CBA81FF40ED7}" dt="2025-05-09T12:58:41.017" v="252" actId="11530"/>
        <pc:sldMkLst>
          <pc:docMk/>
          <pc:sldMk cId="1901147998" sldId="1881"/>
        </pc:sldMkLst>
      </pc:sldChg>
      <pc:sldChg chg="add mod modShow modNotesTx">
        <pc:chgData name="Elizabeth Piaquadio" userId="52767243-7565-4b68-b9c1-5d2bede989b0" providerId="ADAL" clId="{B2FECA7B-725F-4348-9AB7-CBA81FF40ED7}" dt="2025-05-09T13:38:42.398" v="1767"/>
        <pc:sldMkLst>
          <pc:docMk/>
          <pc:sldMk cId="3623970062" sldId="1882"/>
        </pc:sldMkLst>
      </pc:sldChg>
      <pc:sldChg chg="mod modShow">
        <pc:chgData name="Elizabeth Piaquadio" userId="52767243-7565-4b68-b9c1-5d2bede989b0" providerId="ADAL" clId="{B2FECA7B-725F-4348-9AB7-CBA81FF40ED7}" dt="2025-05-09T12:59:58.805" v="254" actId="729"/>
        <pc:sldMkLst>
          <pc:docMk/>
          <pc:sldMk cId="2160757902" sldId="1888"/>
        </pc:sldMkLst>
      </pc:sldChg>
      <pc:sldChg chg="addSp delSp modSp new del mod">
        <pc:chgData name="Elizabeth Piaquadio" userId="52767243-7565-4b68-b9c1-5d2bede989b0" providerId="ADAL" clId="{B2FECA7B-725F-4348-9AB7-CBA81FF40ED7}" dt="2025-05-09T11:33:22.975" v="18" actId="2696"/>
        <pc:sldMkLst>
          <pc:docMk/>
          <pc:sldMk cId="543649726" sldId="1889"/>
        </pc:sldMkLst>
      </pc:sldChg>
      <pc:sldChg chg="addSp delSp modSp add mod delAnim">
        <pc:chgData name="Elizabeth Piaquadio" userId="52767243-7565-4b68-b9c1-5d2bede989b0" providerId="ADAL" clId="{B2FECA7B-725F-4348-9AB7-CBA81FF40ED7}" dt="2025-05-09T11:48:05.072" v="79" actId="1076"/>
        <pc:sldMkLst>
          <pc:docMk/>
          <pc:sldMk cId="1756047604" sldId="1889"/>
        </pc:sldMkLst>
      </pc:sldChg>
      <pc:sldChg chg="add mod ord modShow">
        <pc:chgData name="Elizabeth Piaquadio" userId="52767243-7565-4b68-b9c1-5d2bede989b0" providerId="ADAL" clId="{B2FECA7B-725F-4348-9AB7-CBA81FF40ED7}" dt="2025-05-09T12:46:16.806" v="137" actId="729"/>
        <pc:sldMkLst>
          <pc:docMk/>
          <pc:sldMk cId="2151118218" sldId="1890"/>
        </pc:sldMkLst>
      </pc:sldChg>
      <pc:sldChg chg="addSp delSp modSp add mod delAnim modNotesTx">
        <pc:chgData name="Elizabeth Piaquadio" userId="52767243-7565-4b68-b9c1-5d2bede989b0" providerId="ADAL" clId="{B2FECA7B-725F-4348-9AB7-CBA81FF40ED7}" dt="2025-05-09T13:39:04.540" v="1768"/>
        <pc:sldMkLst>
          <pc:docMk/>
          <pc:sldMk cId="2618732445" sldId="1891"/>
        </pc:sldMkLst>
      </pc:sldChg>
      <pc:sldChg chg="add mod modShow">
        <pc:chgData name="Elizabeth Piaquadio" userId="52767243-7565-4b68-b9c1-5d2bede989b0" providerId="ADAL" clId="{B2FECA7B-725F-4348-9AB7-CBA81FF40ED7}" dt="2025-05-09T13:41:17.677" v="1770" actId="729"/>
        <pc:sldMkLst>
          <pc:docMk/>
          <pc:sldMk cId="2013959848" sldId="1892"/>
        </pc:sldMkLst>
      </pc:sldChg>
      <pc:sldChg chg="addSp modSp new mod modNotesTx">
        <pc:chgData name="Elizabeth Piaquadio" userId="52767243-7565-4b68-b9c1-5d2bede989b0" providerId="ADAL" clId="{B2FECA7B-725F-4348-9AB7-CBA81FF40ED7}" dt="2025-05-13T19:54:20.983" v="1834" actId="113"/>
        <pc:sldMkLst>
          <pc:docMk/>
          <pc:sldMk cId="2847709185" sldId="1905"/>
        </pc:sldMkLst>
      </pc:sldChg>
      <pc:sldChg chg="addSp delSp modSp new mod modAnim modNotesTx">
        <pc:chgData name="Elizabeth Piaquadio" userId="52767243-7565-4b68-b9c1-5d2bede989b0" providerId="ADAL" clId="{B2FECA7B-725F-4348-9AB7-CBA81FF40ED7}" dt="2025-05-13T20:21:39.938" v="2149" actId="1076"/>
        <pc:sldMkLst>
          <pc:docMk/>
          <pc:sldMk cId="453053810" sldId="1906"/>
        </pc:sldMkLst>
      </pc:sldChg>
      <pc:sldChg chg="addSp delSp modSp new mod delAnim modAnim modNotesTx">
        <pc:chgData name="Elizabeth Piaquadio" userId="52767243-7565-4b68-b9c1-5d2bede989b0" providerId="ADAL" clId="{B2FECA7B-725F-4348-9AB7-CBA81FF40ED7}" dt="2025-05-13T20:01:59.867" v="2143"/>
        <pc:sldMkLst>
          <pc:docMk/>
          <pc:sldMk cId="1794319640" sldId="1907"/>
        </pc:sldMkLst>
      </pc:sldChg>
    </pc:docChg>
  </pc:docChgLst>
  <pc:docChgLst>
    <pc:chgData name="Elizabeth Piaquadio" userId="52767243-7565-4b68-b9c1-5d2bede989b0" providerId="ADAL" clId="{9C253917-DDAD-EC41-9BC6-20E75E9FFAF6}"/>
    <pc:docChg chg="undo redo custSel addSld delSld modSld sldOrd delMainMaster modMainMaster addSection delSection modSection">
      <pc:chgData name="Elizabeth Piaquadio" userId="52767243-7565-4b68-b9c1-5d2bede989b0" providerId="ADAL" clId="{9C253917-DDAD-EC41-9BC6-20E75E9FFAF6}" dt="2025-06-04T21:40:28.303" v="8396"/>
      <pc:docMkLst>
        <pc:docMk/>
      </pc:docMkLst>
      <pc:sldChg chg="addSp delSp modSp mod delAnim modShow modNotesTx">
        <pc:chgData name="Elizabeth Piaquadio" userId="52767243-7565-4b68-b9c1-5d2bede989b0" providerId="ADAL" clId="{9C253917-DDAD-EC41-9BC6-20E75E9FFAF6}" dt="2025-05-16T13:29:27.772" v="2321" actId="729"/>
        <pc:sldMkLst>
          <pc:docMk/>
          <pc:sldMk cId="4273290259" sldId="257"/>
        </pc:sldMkLst>
      </pc:sldChg>
      <pc:sldChg chg="modSp mod ord modNotesTx">
        <pc:chgData name="Elizabeth Piaquadio" userId="52767243-7565-4b68-b9c1-5d2bede989b0" providerId="ADAL" clId="{9C253917-DDAD-EC41-9BC6-20E75E9FFAF6}" dt="2025-06-02T14:00:21.631" v="3388" actId="113"/>
        <pc:sldMkLst>
          <pc:docMk/>
          <pc:sldMk cId="2352627738" sldId="259"/>
        </pc:sldMkLst>
      </pc:sldChg>
      <pc:sldChg chg="addSp delSp modSp mod ord modNotesTx">
        <pc:chgData name="Elizabeth Piaquadio" userId="52767243-7565-4b68-b9c1-5d2bede989b0" providerId="ADAL" clId="{9C253917-DDAD-EC41-9BC6-20E75E9FFAF6}" dt="2025-06-03T02:44:30.555" v="7700"/>
        <pc:sldMkLst>
          <pc:docMk/>
          <pc:sldMk cId="1409170115" sldId="262"/>
        </pc:sldMkLst>
      </pc:sldChg>
      <pc:sldChg chg="mod modShow">
        <pc:chgData name="Elizabeth Piaquadio" userId="52767243-7565-4b68-b9c1-5d2bede989b0" providerId="ADAL" clId="{9C253917-DDAD-EC41-9BC6-20E75E9FFAF6}" dt="2025-05-21T10:02:04.057" v="3027" actId="729"/>
        <pc:sldMkLst>
          <pc:docMk/>
          <pc:sldMk cId="3815047511" sldId="264"/>
        </pc:sldMkLst>
      </pc:sldChg>
      <pc:sldChg chg="addSp delSp modSp mod modNotesTx">
        <pc:chgData name="Elizabeth Piaquadio" userId="52767243-7565-4b68-b9c1-5d2bede989b0" providerId="ADAL" clId="{9C253917-DDAD-EC41-9BC6-20E75E9FFAF6}" dt="2025-06-04T21:40:28.303" v="8396"/>
        <pc:sldMkLst>
          <pc:docMk/>
          <pc:sldMk cId="315609852" sldId="274"/>
        </pc:sldMkLst>
      </pc:sldChg>
      <pc:sldChg chg="addSp delSp modSp mod">
        <pc:chgData name="Elizabeth Piaquadio" userId="52767243-7565-4b68-b9c1-5d2bede989b0" providerId="ADAL" clId="{9C253917-DDAD-EC41-9BC6-20E75E9FFAF6}" dt="2025-06-03T06:59:45.405" v="8092" actId="18131"/>
        <pc:sldMkLst>
          <pc:docMk/>
          <pc:sldMk cId="3425990983" sldId="276"/>
        </pc:sldMkLst>
      </pc:sldChg>
      <pc:sldChg chg="add del setBg">
        <pc:chgData name="Elizabeth Piaquadio" userId="52767243-7565-4b68-b9c1-5d2bede989b0" providerId="ADAL" clId="{9C253917-DDAD-EC41-9BC6-20E75E9FFAF6}" dt="2025-06-02T14:12:15.201" v="3635"/>
        <pc:sldMkLst>
          <pc:docMk/>
          <pc:sldMk cId="2222213664" sldId="314"/>
        </pc:sldMkLst>
      </pc:sldChg>
      <pc:sldChg chg="add modNotesTx">
        <pc:chgData name="Elizabeth Piaquadio" userId="52767243-7565-4b68-b9c1-5d2bede989b0" providerId="ADAL" clId="{9C253917-DDAD-EC41-9BC6-20E75E9FFAF6}" dt="2025-06-02T14:12:30.473" v="3645" actId="20577"/>
        <pc:sldMkLst>
          <pc:docMk/>
          <pc:sldMk cId="3375959618" sldId="314"/>
        </pc:sldMkLst>
      </pc:sldChg>
      <pc:sldChg chg="addSp delSp modSp add del mod modNotesTx">
        <pc:chgData name="Elizabeth Piaquadio" userId="52767243-7565-4b68-b9c1-5d2bede989b0" providerId="ADAL" clId="{9C253917-DDAD-EC41-9BC6-20E75E9FFAF6}" dt="2025-06-03T01:05:51.376" v="7173" actId="1076"/>
        <pc:sldMkLst>
          <pc:docMk/>
          <pc:sldMk cId="829875329" sldId="362"/>
        </pc:sldMkLst>
      </pc:sldChg>
      <pc:sldChg chg="addSp delSp modSp mod ord modClrScheme delAnim modAnim modShow chgLayout modNotesTx">
        <pc:chgData name="Elizabeth Piaquadio" userId="52767243-7565-4b68-b9c1-5d2bede989b0" providerId="ADAL" clId="{9C253917-DDAD-EC41-9BC6-20E75E9FFAF6}" dt="2025-06-02T14:09:36.188" v="3621" actId="20577"/>
        <pc:sldMkLst>
          <pc:docMk/>
          <pc:sldMk cId="1537028156" sldId="1830"/>
        </pc:sldMkLst>
      </pc:sldChg>
      <pc:sldChg chg="modSp mod modNotesTx">
        <pc:chgData name="Elizabeth Piaquadio" userId="52767243-7565-4b68-b9c1-5d2bede989b0" providerId="ADAL" clId="{9C253917-DDAD-EC41-9BC6-20E75E9FFAF6}" dt="2025-06-02T17:12:38.645" v="4542" actId="20577"/>
        <pc:sldMkLst>
          <pc:docMk/>
          <pc:sldMk cId="2817345396" sldId="1844"/>
        </pc:sldMkLst>
      </pc:sldChg>
      <pc:sldChg chg="addSp delSp modSp mod modNotesTx">
        <pc:chgData name="Elizabeth Piaquadio" userId="52767243-7565-4b68-b9c1-5d2bede989b0" providerId="ADAL" clId="{9C253917-DDAD-EC41-9BC6-20E75E9FFAF6}" dt="2025-06-03T01:13:43.224" v="7177" actId="1076"/>
        <pc:sldMkLst>
          <pc:docMk/>
          <pc:sldMk cId="2793201980" sldId="1854"/>
        </pc:sldMkLst>
      </pc:sldChg>
      <pc:sldChg chg="addSp delSp modSp add del mod">
        <pc:chgData name="Elizabeth Piaquadio" userId="52767243-7565-4b68-b9c1-5d2bede989b0" providerId="ADAL" clId="{9C253917-DDAD-EC41-9BC6-20E75E9FFAF6}" dt="2025-06-02T14:27:07.329" v="3874" actId="2696"/>
        <pc:sldMkLst>
          <pc:docMk/>
          <pc:sldMk cId="4197210135" sldId="1876"/>
        </pc:sldMkLst>
      </pc:sldChg>
      <pc:sldChg chg="mod modShow">
        <pc:chgData name="Elizabeth Piaquadio" userId="52767243-7565-4b68-b9c1-5d2bede989b0" providerId="ADAL" clId="{9C253917-DDAD-EC41-9BC6-20E75E9FFAF6}" dt="2025-05-16T10:03:17.928" v="1814" actId="729"/>
        <pc:sldMkLst>
          <pc:docMk/>
          <pc:sldMk cId="3482088715" sldId="1878"/>
        </pc:sldMkLst>
      </pc:sldChg>
      <pc:sldChg chg="mod modShow">
        <pc:chgData name="Elizabeth Piaquadio" userId="52767243-7565-4b68-b9c1-5d2bede989b0" providerId="ADAL" clId="{9C253917-DDAD-EC41-9BC6-20E75E9FFAF6}" dt="2025-05-15T15:35:39.747" v="524" actId="729"/>
        <pc:sldMkLst>
          <pc:docMk/>
          <pc:sldMk cId="3750753071" sldId="1879"/>
        </pc:sldMkLst>
      </pc:sldChg>
      <pc:sldChg chg="mod modShow">
        <pc:chgData name="Elizabeth Piaquadio" userId="52767243-7565-4b68-b9c1-5d2bede989b0" providerId="ADAL" clId="{9C253917-DDAD-EC41-9BC6-20E75E9FFAF6}" dt="2025-05-15T15:35:44.389" v="525" actId="729"/>
        <pc:sldMkLst>
          <pc:docMk/>
          <pc:sldMk cId="3099754057" sldId="1880"/>
        </pc:sldMkLst>
      </pc:sldChg>
      <pc:sldChg chg="modSp mod modAnim modShow modNotesTx">
        <pc:chgData name="Elizabeth Piaquadio" userId="52767243-7565-4b68-b9c1-5d2bede989b0" providerId="ADAL" clId="{9C253917-DDAD-EC41-9BC6-20E75E9FFAF6}" dt="2025-05-16T10:13:52.661" v="1817" actId="729"/>
        <pc:sldMkLst>
          <pc:docMk/>
          <pc:sldMk cId="1901147998" sldId="1881"/>
        </pc:sldMkLst>
      </pc:sldChg>
      <pc:sldChg chg="addSp delSp modSp mod modShow modNotesTx">
        <pc:chgData name="Elizabeth Piaquadio" userId="52767243-7565-4b68-b9c1-5d2bede989b0" providerId="ADAL" clId="{9C253917-DDAD-EC41-9BC6-20E75E9FFAF6}" dt="2025-05-16T11:14:59.782" v="2148" actId="729"/>
        <pc:sldMkLst>
          <pc:docMk/>
          <pc:sldMk cId="595604216" sldId="1883"/>
        </pc:sldMkLst>
      </pc:sldChg>
      <pc:sldChg chg="addSp delSp modSp mod modNotesTx">
        <pc:chgData name="Elizabeth Piaquadio" userId="52767243-7565-4b68-b9c1-5d2bede989b0" providerId="ADAL" clId="{9C253917-DDAD-EC41-9BC6-20E75E9FFAF6}" dt="2025-06-03T04:01:26.464" v="8089" actId="20577"/>
        <pc:sldMkLst>
          <pc:docMk/>
          <pc:sldMk cId="3388644404" sldId="1885"/>
        </pc:sldMkLst>
      </pc:sldChg>
      <pc:sldChg chg="addSp delSp modSp mod">
        <pc:chgData name="Elizabeth Piaquadio" userId="52767243-7565-4b68-b9c1-5d2bede989b0" providerId="ADAL" clId="{9C253917-DDAD-EC41-9BC6-20E75E9FFAF6}" dt="2025-06-03T00:58:52.800" v="7167" actId="1076"/>
        <pc:sldMkLst>
          <pc:docMk/>
          <pc:sldMk cId="3264209501" sldId="1886"/>
        </pc:sldMkLst>
      </pc:sldChg>
      <pc:sldChg chg="addSp delSp modSp mod delAnim modShow modNotesTx">
        <pc:chgData name="Elizabeth Piaquadio" userId="52767243-7565-4b68-b9c1-5d2bede989b0" providerId="ADAL" clId="{9C253917-DDAD-EC41-9BC6-20E75E9FFAF6}" dt="2025-06-03T12:45:17.093" v="8254" actId="20577"/>
        <pc:sldMkLst>
          <pc:docMk/>
          <pc:sldMk cId="1756047604" sldId="1889"/>
        </pc:sldMkLst>
      </pc:sldChg>
      <pc:sldChg chg="addSp delSp modSp mod modNotesTx">
        <pc:chgData name="Elizabeth Piaquadio" userId="52767243-7565-4b68-b9c1-5d2bede989b0" providerId="ADAL" clId="{9C253917-DDAD-EC41-9BC6-20E75E9FFAF6}" dt="2025-05-13T23:38:39.111" v="34" actId="20577"/>
        <pc:sldMkLst>
          <pc:docMk/>
          <pc:sldMk cId="2618732445" sldId="1891"/>
        </pc:sldMkLst>
      </pc:sldChg>
      <pc:sldChg chg="del">
        <pc:chgData name="Elizabeth Piaquadio" userId="52767243-7565-4b68-b9c1-5d2bede989b0" providerId="ADAL" clId="{9C253917-DDAD-EC41-9BC6-20E75E9FFAF6}" dt="2025-06-02T17:22:15.102" v="4608" actId="2696"/>
        <pc:sldMkLst>
          <pc:docMk/>
          <pc:sldMk cId="3398294415" sldId="1900"/>
        </pc:sldMkLst>
      </pc:sldChg>
      <pc:sldChg chg="del mod modShow">
        <pc:chgData name="Elizabeth Piaquadio" userId="52767243-7565-4b68-b9c1-5d2bede989b0" providerId="ADAL" clId="{9C253917-DDAD-EC41-9BC6-20E75E9FFAF6}" dt="2025-06-02T15:19:03.574" v="4077" actId="2696"/>
        <pc:sldMkLst>
          <pc:docMk/>
          <pc:sldMk cId="2621186958" sldId="1901"/>
        </pc:sldMkLst>
      </pc:sldChg>
      <pc:sldChg chg="del">
        <pc:chgData name="Elizabeth Piaquadio" userId="52767243-7565-4b68-b9c1-5d2bede989b0" providerId="ADAL" clId="{9C253917-DDAD-EC41-9BC6-20E75E9FFAF6}" dt="2025-06-02T17:22:15.549" v="4609" actId="2696"/>
        <pc:sldMkLst>
          <pc:docMk/>
          <pc:sldMk cId="2802486455" sldId="1902"/>
        </pc:sldMkLst>
      </pc:sldChg>
      <pc:sldChg chg="del">
        <pc:chgData name="Elizabeth Piaquadio" userId="52767243-7565-4b68-b9c1-5d2bede989b0" providerId="ADAL" clId="{9C253917-DDAD-EC41-9BC6-20E75E9FFAF6}" dt="2025-06-02T17:22:16.057" v="4610" actId="2696"/>
        <pc:sldMkLst>
          <pc:docMk/>
          <pc:sldMk cId="871981651" sldId="1904"/>
        </pc:sldMkLst>
      </pc:sldChg>
      <pc:sldChg chg="addSp delSp modSp mod modAnim">
        <pc:chgData name="Elizabeth Piaquadio" userId="52767243-7565-4b68-b9c1-5d2bede989b0" providerId="ADAL" clId="{9C253917-DDAD-EC41-9BC6-20E75E9FFAF6}" dt="2025-06-03T00:14:14.978" v="7036" actId="1036"/>
        <pc:sldMkLst>
          <pc:docMk/>
          <pc:sldMk cId="2847709185" sldId="1905"/>
        </pc:sldMkLst>
      </pc:sldChg>
      <pc:sldChg chg="addSp delSp modSp mod delAnim modAnim modNotesTx">
        <pc:chgData name="Elizabeth Piaquadio" userId="52767243-7565-4b68-b9c1-5d2bede989b0" providerId="ADAL" clId="{9C253917-DDAD-EC41-9BC6-20E75E9FFAF6}" dt="2025-06-02T13:57:25.817" v="3322" actId="1076"/>
        <pc:sldMkLst>
          <pc:docMk/>
          <pc:sldMk cId="453053810" sldId="1906"/>
        </pc:sldMkLst>
      </pc:sldChg>
      <pc:sldChg chg="modSp mod modAnim modNotesTx">
        <pc:chgData name="Elizabeth Piaquadio" userId="52767243-7565-4b68-b9c1-5d2bede989b0" providerId="ADAL" clId="{9C253917-DDAD-EC41-9BC6-20E75E9FFAF6}" dt="2025-06-02T13:59:18.052" v="3364" actId="12"/>
        <pc:sldMkLst>
          <pc:docMk/>
          <pc:sldMk cId="1794319640" sldId="1907"/>
        </pc:sldMkLst>
      </pc:sldChg>
      <pc:sldChg chg="addSp delSp modSp mod">
        <pc:chgData name="Elizabeth Piaquadio" userId="52767243-7565-4b68-b9c1-5d2bede989b0" providerId="ADAL" clId="{9C253917-DDAD-EC41-9BC6-20E75E9FFAF6}" dt="2025-06-03T02:07:18.098" v="7194" actId="478"/>
        <pc:sldMkLst>
          <pc:docMk/>
          <pc:sldMk cId="1422093163" sldId="1908"/>
        </pc:sldMkLst>
      </pc:sldChg>
      <pc:sldChg chg="addSp delSp modSp mod delAnim modAnim modNotesTx">
        <pc:chgData name="Elizabeth Piaquadio" userId="52767243-7565-4b68-b9c1-5d2bede989b0" providerId="ADAL" clId="{9C253917-DDAD-EC41-9BC6-20E75E9FFAF6}" dt="2025-06-03T02:48:50.768" v="7912" actId="1037"/>
        <pc:sldMkLst>
          <pc:docMk/>
          <pc:sldMk cId="3930200931" sldId="1910"/>
        </pc:sldMkLst>
      </pc:sldChg>
      <pc:sldChg chg="del mod ord modClrScheme chgLayout modNotesTx">
        <pc:chgData name="Elizabeth Piaquadio" userId="52767243-7565-4b68-b9c1-5d2bede989b0" providerId="ADAL" clId="{9C253917-DDAD-EC41-9BC6-20E75E9FFAF6}" dt="2025-06-02T14:10:04.565" v="3622" actId="2696"/>
        <pc:sldMkLst>
          <pc:docMk/>
          <pc:sldMk cId="893331645" sldId="1912"/>
        </pc:sldMkLst>
      </pc:sldChg>
      <pc:sldChg chg="addSp delSp modSp del mod modClrScheme delAnim modAnim chgLayout modNotesTx">
        <pc:chgData name="Elizabeth Piaquadio" userId="52767243-7565-4b68-b9c1-5d2bede989b0" providerId="ADAL" clId="{9C253917-DDAD-EC41-9BC6-20E75E9FFAF6}" dt="2025-06-02T14:12:31.877" v="3646" actId="2696"/>
        <pc:sldMkLst>
          <pc:docMk/>
          <pc:sldMk cId="1113478679" sldId="1916"/>
        </pc:sldMkLst>
      </pc:sldChg>
      <pc:sldChg chg="addSp delSp modSp del mod delAnim modAnim modNotesTx">
        <pc:chgData name="Elizabeth Piaquadio" userId="52767243-7565-4b68-b9c1-5d2bede989b0" providerId="ADAL" clId="{9C253917-DDAD-EC41-9BC6-20E75E9FFAF6}" dt="2025-06-02T14:12:33.689" v="3647" actId="2696"/>
        <pc:sldMkLst>
          <pc:docMk/>
          <pc:sldMk cId="3782645479" sldId="1917"/>
        </pc:sldMkLst>
      </pc:sldChg>
      <pc:sldChg chg="add mod ord modShow">
        <pc:chgData name="Elizabeth Piaquadio" userId="52767243-7565-4b68-b9c1-5d2bede989b0" providerId="ADAL" clId="{9C253917-DDAD-EC41-9BC6-20E75E9FFAF6}" dt="2025-05-15T15:15:32.655" v="97" actId="729"/>
        <pc:sldMkLst>
          <pc:docMk/>
          <pc:sldMk cId="132573438" sldId="1918"/>
        </pc:sldMkLst>
      </pc:sldChg>
      <pc:sldChg chg="addSp delSp modSp new del mod ord delAnim modAnim modNotesTx">
        <pc:chgData name="Elizabeth Piaquadio" userId="52767243-7565-4b68-b9c1-5d2bede989b0" providerId="ADAL" clId="{9C253917-DDAD-EC41-9BC6-20E75E9FFAF6}" dt="2025-05-15T16:16:44.733" v="1352" actId="2696"/>
        <pc:sldMkLst>
          <pc:docMk/>
          <pc:sldMk cId="2102910297" sldId="1919"/>
        </pc:sldMkLst>
      </pc:sldChg>
      <pc:sldChg chg="new del">
        <pc:chgData name="Elizabeth Piaquadio" userId="52767243-7565-4b68-b9c1-5d2bede989b0" providerId="ADAL" clId="{9C253917-DDAD-EC41-9BC6-20E75E9FFAF6}" dt="2025-05-15T15:55:46.815" v="1040" actId="680"/>
        <pc:sldMkLst>
          <pc:docMk/>
          <pc:sldMk cId="2583797805" sldId="1920"/>
        </pc:sldMkLst>
      </pc:sldChg>
      <pc:sldChg chg="addSp delSp modSp new del mod delAnim modAnim modNotesTx">
        <pc:chgData name="Elizabeth Piaquadio" userId="52767243-7565-4b68-b9c1-5d2bede989b0" providerId="ADAL" clId="{9C253917-DDAD-EC41-9BC6-20E75E9FFAF6}" dt="2025-05-16T10:04:23.291" v="1816" actId="2696"/>
        <pc:sldMkLst>
          <pc:docMk/>
          <pc:sldMk cId="3125179586" sldId="1920"/>
        </pc:sldMkLst>
      </pc:sldChg>
      <pc:sldChg chg="new del">
        <pc:chgData name="Elizabeth Piaquadio" userId="52767243-7565-4b68-b9c1-5d2bede989b0" providerId="ADAL" clId="{9C253917-DDAD-EC41-9BC6-20E75E9FFAF6}" dt="2025-05-15T16:05:31.996" v="1242" actId="680"/>
        <pc:sldMkLst>
          <pc:docMk/>
          <pc:sldMk cId="4123442591" sldId="1920"/>
        </pc:sldMkLst>
      </pc:sldChg>
      <pc:sldChg chg="addSp delSp modSp add del mod">
        <pc:chgData name="Elizabeth Piaquadio" userId="52767243-7565-4b68-b9c1-5d2bede989b0" providerId="ADAL" clId="{9C253917-DDAD-EC41-9BC6-20E75E9FFAF6}" dt="2025-05-15T16:18:45.873" v="1386" actId="2696"/>
        <pc:sldMkLst>
          <pc:docMk/>
          <pc:sldMk cId="116525818" sldId="1921"/>
        </pc:sldMkLst>
      </pc:sldChg>
      <pc:sldChg chg="addSp delSp modSp add mod delAnim modAnim modNotesTx">
        <pc:chgData name="Elizabeth Piaquadio" userId="52767243-7565-4b68-b9c1-5d2bede989b0" providerId="ADAL" clId="{9C253917-DDAD-EC41-9BC6-20E75E9FFAF6}" dt="2025-05-21T10:03:37.554" v="3032" actId="1076"/>
        <pc:sldMkLst>
          <pc:docMk/>
          <pc:sldMk cId="2040349959" sldId="1922"/>
        </pc:sldMkLst>
      </pc:sldChg>
      <pc:sldChg chg="addSp delSp modSp new del mod">
        <pc:chgData name="Elizabeth Piaquadio" userId="52767243-7565-4b68-b9c1-5d2bede989b0" providerId="ADAL" clId="{9C253917-DDAD-EC41-9BC6-20E75E9FFAF6}" dt="2025-05-16T10:15:20.790" v="1822" actId="27022"/>
        <pc:sldMkLst>
          <pc:docMk/>
          <pc:sldMk cId="639859415" sldId="1923"/>
        </pc:sldMkLst>
      </pc:sldChg>
      <pc:sldChg chg="addSp delSp modSp new mod addAnim delAnim modAnim modNotesTx">
        <pc:chgData name="Elizabeth Piaquadio" userId="52767243-7565-4b68-b9c1-5d2bede989b0" providerId="ADAL" clId="{9C253917-DDAD-EC41-9BC6-20E75E9FFAF6}" dt="2025-06-02T15:16:54.360" v="4075" actId="14100"/>
        <pc:sldMkLst>
          <pc:docMk/>
          <pc:sldMk cId="2419088248" sldId="1923"/>
        </pc:sldMkLst>
      </pc:sldChg>
      <pc:sldChg chg="addSp delSp modSp add mod ord modAnim modNotesTx">
        <pc:chgData name="Elizabeth Piaquadio" userId="52767243-7565-4b68-b9c1-5d2bede989b0" providerId="ADAL" clId="{9C253917-DDAD-EC41-9BC6-20E75E9FFAF6}" dt="2025-05-16T14:42:49.844" v="2854" actId="20577"/>
        <pc:sldMkLst>
          <pc:docMk/>
          <pc:sldMk cId="629247786" sldId="1924"/>
        </pc:sldMkLst>
      </pc:sldChg>
      <pc:sldChg chg="addSp delSp modSp add mod modClrScheme addAnim delAnim modAnim chgLayout modNotesTx">
        <pc:chgData name="Elizabeth Piaquadio" userId="52767243-7565-4b68-b9c1-5d2bede989b0" providerId="ADAL" clId="{9C253917-DDAD-EC41-9BC6-20E75E9FFAF6}" dt="2025-06-03T16:17:50.415" v="8271" actId="1076"/>
        <pc:sldMkLst>
          <pc:docMk/>
          <pc:sldMk cId="3523274326" sldId="1925"/>
        </pc:sldMkLst>
      </pc:sldChg>
      <pc:sldChg chg="del">
        <pc:chgData name="Elizabeth Piaquadio" userId="52767243-7565-4b68-b9c1-5d2bede989b0" providerId="ADAL" clId="{9C253917-DDAD-EC41-9BC6-20E75E9FFAF6}" dt="2025-06-02T16:59:28.723" v="4330" actId="2696"/>
        <pc:sldMkLst>
          <pc:docMk/>
          <pc:sldMk cId="4246314574" sldId="1927"/>
        </pc:sldMkLst>
      </pc:sldChg>
      <pc:sldChg chg="del">
        <pc:chgData name="Elizabeth Piaquadio" userId="52767243-7565-4b68-b9c1-5d2bede989b0" providerId="ADAL" clId="{9C253917-DDAD-EC41-9BC6-20E75E9FFAF6}" dt="2025-06-02T17:22:12.995" v="4605" actId="2696"/>
        <pc:sldMkLst>
          <pc:docMk/>
          <pc:sldMk cId="3680254691" sldId="1928"/>
        </pc:sldMkLst>
      </pc:sldChg>
      <pc:sldChg chg="del">
        <pc:chgData name="Elizabeth Piaquadio" userId="52767243-7565-4b68-b9c1-5d2bede989b0" providerId="ADAL" clId="{9C253917-DDAD-EC41-9BC6-20E75E9FFAF6}" dt="2025-06-02T17:22:13.522" v="4606" actId="2696"/>
        <pc:sldMkLst>
          <pc:docMk/>
          <pc:sldMk cId="4054695124" sldId="1930"/>
        </pc:sldMkLst>
      </pc:sldChg>
      <pc:sldChg chg="del">
        <pc:chgData name="Elizabeth Piaquadio" userId="52767243-7565-4b68-b9c1-5d2bede989b0" providerId="ADAL" clId="{9C253917-DDAD-EC41-9BC6-20E75E9FFAF6}" dt="2025-06-02T17:22:14.609" v="4607" actId="2696"/>
        <pc:sldMkLst>
          <pc:docMk/>
          <pc:sldMk cId="1964600786" sldId="1931"/>
        </pc:sldMkLst>
      </pc:sldChg>
      <pc:sldChg chg="delSp modSp mod modNotesTx">
        <pc:chgData name="Elizabeth Piaquadio" userId="52767243-7565-4b68-b9c1-5d2bede989b0" providerId="ADAL" clId="{9C253917-DDAD-EC41-9BC6-20E75E9FFAF6}" dt="2025-05-21T09:59:19.982" v="3026" actId="20577"/>
        <pc:sldMkLst>
          <pc:docMk/>
          <pc:sldMk cId="990668426" sldId="1932"/>
        </pc:sldMkLst>
      </pc:sldChg>
      <pc:sldChg chg="addSp delSp modSp new del mod modAnim">
        <pc:chgData name="Elizabeth Piaquadio" userId="52767243-7565-4b68-b9c1-5d2bede989b0" providerId="ADAL" clId="{9C253917-DDAD-EC41-9BC6-20E75E9FFAF6}" dt="2025-05-21T10:12:20.384" v="3180" actId="2696"/>
        <pc:sldMkLst>
          <pc:docMk/>
          <pc:sldMk cId="1361203360" sldId="1933"/>
        </pc:sldMkLst>
      </pc:sldChg>
      <pc:sldChg chg="addSp delSp modSp add mod delAnim modAnim modNotesTx">
        <pc:chgData name="Elizabeth Piaquadio" userId="52767243-7565-4b68-b9c1-5d2bede989b0" providerId="ADAL" clId="{9C253917-DDAD-EC41-9BC6-20E75E9FFAF6}" dt="2025-06-02T23:19:23.152" v="6535" actId="1076"/>
        <pc:sldMkLst>
          <pc:docMk/>
          <pc:sldMk cId="929038973" sldId="1934"/>
        </pc:sldMkLst>
      </pc:sldChg>
      <pc:sldChg chg="addSp delSp modSp add del mod modTransition modClrScheme chgLayout">
        <pc:chgData name="Elizabeth Piaquadio" userId="52767243-7565-4b68-b9c1-5d2bede989b0" providerId="ADAL" clId="{9C253917-DDAD-EC41-9BC6-20E75E9FFAF6}" dt="2025-06-04T15:32:04.130" v="8390" actId="2696"/>
        <pc:sldMkLst>
          <pc:docMk/>
          <pc:sldMk cId="1493816717" sldId="1941"/>
        </pc:sldMkLst>
      </pc:sldChg>
      <pc:sldChg chg="addSp delSp modSp add mod modTransition delAnim modAnim modNotesTx">
        <pc:chgData name="Elizabeth Piaquadio" userId="52767243-7565-4b68-b9c1-5d2bede989b0" providerId="ADAL" clId="{9C253917-DDAD-EC41-9BC6-20E75E9FFAF6}" dt="2025-06-02T23:19:29.637" v="6536"/>
        <pc:sldMkLst>
          <pc:docMk/>
          <pc:sldMk cId="4025048097" sldId="1942"/>
        </pc:sldMkLst>
      </pc:sldChg>
      <pc:sldChg chg="addSp modSp add del mod modClrScheme chgLayout modNotesTx">
        <pc:chgData name="Elizabeth Piaquadio" userId="52767243-7565-4b68-b9c1-5d2bede989b0" providerId="ADAL" clId="{9C253917-DDAD-EC41-9BC6-20E75E9FFAF6}" dt="2025-05-21T16:33:00.394" v="3307" actId="20577"/>
        <pc:sldMkLst>
          <pc:docMk/>
          <pc:sldMk cId="2381717565" sldId="1947"/>
        </pc:sldMkLst>
      </pc:sldChg>
      <pc:sldChg chg="add del">
        <pc:chgData name="Elizabeth Piaquadio" userId="52767243-7565-4b68-b9c1-5d2bede989b0" providerId="ADAL" clId="{9C253917-DDAD-EC41-9BC6-20E75E9FFAF6}" dt="2025-06-02T14:13:31.082" v="3649" actId="2696"/>
        <pc:sldMkLst>
          <pc:docMk/>
          <pc:sldMk cId="2555416366" sldId="1948"/>
        </pc:sldMkLst>
      </pc:sldChg>
      <pc:sldChg chg="addSp delSp modSp add del mod">
        <pc:chgData name="Elizabeth Piaquadio" userId="52767243-7565-4b68-b9c1-5d2bede989b0" providerId="ADAL" clId="{9C253917-DDAD-EC41-9BC6-20E75E9FFAF6}" dt="2025-06-02T18:32:29.511" v="4617" actId="2696"/>
        <pc:sldMkLst>
          <pc:docMk/>
          <pc:sldMk cId="2575539940" sldId="1948"/>
        </pc:sldMkLst>
      </pc:sldChg>
      <pc:sldChg chg="new del">
        <pc:chgData name="Elizabeth Piaquadio" userId="52767243-7565-4b68-b9c1-5d2bede989b0" providerId="ADAL" clId="{9C253917-DDAD-EC41-9BC6-20E75E9FFAF6}" dt="2025-05-21T10:12:11.430" v="3179" actId="2696"/>
        <pc:sldMkLst>
          <pc:docMk/>
          <pc:sldMk cId="4224707789" sldId="1948"/>
        </pc:sldMkLst>
      </pc:sldChg>
      <pc:sldChg chg="new del">
        <pc:chgData name="Elizabeth Piaquadio" userId="52767243-7565-4b68-b9c1-5d2bede989b0" providerId="ADAL" clId="{9C253917-DDAD-EC41-9BC6-20E75E9FFAF6}" dt="2025-06-02T16:29:55.474" v="4090" actId="680"/>
        <pc:sldMkLst>
          <pc:docMk/>
          <pc:sldMk cId="487362306" sldId="1949"/>
        </pc:sldMkLst>
      </pc:sldChg>
      <pc:sldChg chg="addSp delSp modSp new mod modClrScheme modAnim chgLayout modNotesTx">
        <pc:chgData name="Elizabeth Piaquadio" userId="52767243-7565-4b68-b9c1-5d2bede989b0" providerId="ADAL" clId="{9C253917-DDAD-EC41-9BC6-20E75E9FFAF6}" dt="2025-06-02T23:18:39.701" v="6496" actId="1076"/>
        <pc:sldMkLst>
          <pc:docMk/>
          <pc:sldMk cId="4050693170" sldId="1949"/>
        </pc:sldMkLst>
      </pc:sldChg>
      <pc:sldChg chg="addSp delSp modSp new mod delAnim modAnim modNotesTx">
        <pc:chgData name="Elizabeth Piaquadio" userId="52767243-7565-4b68-b9c1-5d2bede989b0" providerId="ADAL" clId="{9C253917-DDAD-EC41-9BC6-20E75E9FFAF6}" dt="2025-06-03T07:01:11.121" v="8195" actId="20577"/>
        <pc:sldMkLst>
          <pc:docMk/>
          <pc:sldMk cId="365542858" sldId="1950"/>
        </pc:sldMkLst>
      </pc:sldChg>
      <pc:sldChg chg="add del">
        <pc:chgData name="Elizabeth Piaquadio" userId="52767243-7565-4b68-b9c1-5d2bede989b0" providerId="ADAL" clId="{9C253917-DDAD-EC41-9BC6-20E75E9FFAF6}" dt="2025-06-02T17:02:37.516" v="4438"/>
        <pc:sldMkLst>
          <pc:docMk/>
          <pc:sldMk cId="3808051712" sldId="1951"/>
        </pc:sldMkLst>
      </pc:sldChg>
      <pc:sldChg chg="addSp delSp modSp add mod ord modAnim modNotesTx">
        <pc:chgData name="Elizabeth Piaquadio" userId="52767243-7565-4b68-b9c1-5d2bede989b0" providerId="ADAL" clId="{9C253917-DDAD-EC41-9BC6-20E75E9FFAF6}" dt="2025-06-03T01:15:32.198" v="7181" actId="478"/>
        <pc:sldMkLst>
          <pc:docMk/>
          <pc:sldMk cId="4034738845" sldId="1951"/>
        </pc:sldMkLst>
      </pc:sldChg>
      <pc:sldChg chg="addSp delSp modSp new mod modAnim modNotesTx">
        <pc:chgData name="Elizabeth Piaquadio" userId="52767243-7565-4b68-b9c1-5d2bede989b0" providerId="ADAL" clId="{9C253917-DDAD-EC41-9BC6-20E75E9FFAF6}" dt="2025-06-03T15:33:31.638" v="8269" actId="20577"/>
        <pc:sldMkLst>
          <pc:docMk/>
          <pc:sldMk cId="1764266221" sldId="1952"/>
        </pc:sldMkLst>
      </pc:sldChg>
      <pc:sldChg chg="addSp delSp modSp new mod delAnim modAnim modNotesTx">
        <pc:chgData name="Elizabeth Piaquadio" userId="52767243-7565-4b68-b9c1-5d2bede989b0" providerId="ADAL" clId="{9C253917-DDAD-EC41-9BC6-20E75E9FFAF6}" dt="2025-06-03T00:12:03.492" v="7003"/>
        <pc:sldMkLst>
          <pc:docMk/>
          <pc:sldMk cId="70886971" sldId="1953"/>
        </pc:sldMkLst>
      </pc:sldChg>
      <pc:sldChg chg="delSp add setBg delDesignElem modNotesTx">
        <pc:chgData name="Elizabeth Piaquadio" userId="52767243-7565-4b68-b9c1-5d2bede989b0" providerId="ADAL" clId="{9C253917-DDAD-EC41-9BC6-20E75E9FFAF6}" dt="2025-06-03T02:47:23.701" v="7900" actId="20577"/>
        <pc:sldMkLst>
          <pc:docMk/>
          <pc:sldMk cId="2763620120" sldId="1968"/>
        </pc:sldMkLst>
      </pc:sldChg>
      <pc:sldChg chg="modSp add mod modNotesTx">
        <pc:chgData name="Elizabeth Piaquadio" userId="52767243-7565-4b68-b9c1-5d2bede989b0" providerId="ADAL" clId="{9C253917-DDAD-EC41-9BC6-20E75E9FFAF6}" dt="2025-06-03T07:09:58.543" v="8247"/>
        <pc:sldMkLst>
          <pc:docMk/>
          <pc:sldMk cId="1618181863" sldId="1969"/>
        </pc:sldMkLst>
      </pc:sldChg>
      <pc:sldChg chg="add del mod modClrScheme chgLayout">
        <pc:chgData name="Elizabeth Piaquadio" userId="52767243-7565-4b68-b9c1-5d2bede989b0" providerId="ADAL" clId="{9C253917-DDAD-EC41-9BC6-20E75E9FFAF6}" dt="2025-06-04T15:32:06.269" v="8392" actId="2696"/>
        <pc:sldMkLst>
          <pc:docMk/>
          <pc:sldMk cId="3573334881" sldId="1970"/>
        </pc:sldMkLst>
      </pc:sldChg>
      <pc:sldChg chg="addSp delSp add del mod modTransition">
        <pc:chgData name="Elizabeth Piaquadio" userId="52767243-7565-4b68-b9c1-5d2bede989b0" providerId="ADAL" clId="{9C253917-DDAD-EC41-9BC6-20E75E9FFAF6}" dt="2025-06-04T15:19:19.277" v="8310"/>
        <pc:sldMkLst>
          <pc:docMk/>
          <pc:sldMk cId="2104997865" sldId="1971"/>
        </pc:sldMkLst>
      </pc:sldChg>
      <pc:sldChg chg="add del">
        <pc:chgData name="Elizabeth Piaquadio" userId="52767243-7565-4b68-b9c1-5d2bede989b0" providerId="ADAL" clId="{9C253917-DDAD-EC41-9BC6-20E75E9FFAF6}" dt="2025-06-04T15:32:05.179" v="8391" actId="2696"/>
        <pc:sldMkLst>
          <pc:docMk/>
          <pc:sldMk cId="2607108885" sldId="1971"/>
        </pc:sldMkLst>
      </pc:sldChg>
      <pc:sldMasterChg chg="addSldLayout modSldLayout">
        <pc:chgData name="Elizabeth Piaquadio" userId="52767243-7565-4b68-b9c1-5d2bede989b0" providerId="ADAL" clId="{9C253917-DDAD-EC41-9BC6-20E75E9FFAF6}" dt="2025-06-04T21:40:25.552" v="8395" actId="478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9C253917-DDAD-EC41-9BC6-20E75E9FFAF6}" dt="2025-06-04T21:40:25.552" v="8395" actId="478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modSp">
          <pc:chgData name="Elizabeth Piaquadio" userId="52767243-7565-4b68-b9c1-5d2bede989b0" providerId="ADAL" clId="{9C253917-DDAD-EC41-9BC6-20E75E9FFAF6}" dt="2025-06-02T15:17:43.502" v="4076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modSp add mod replId modTransition">
          <pc:chgData name="Elizabeth Piaquadio" userId="52767243-7565-4b68-b9c1-5d2bede989b0" providerId="ADAL" clId="{9C253917-DDAD-EC41-9BC6-20E75E9FFAF6}" dt="2025-06-02T23:08:37.103" v="6369" actId="1076"/>
          <pc:sldLayoutMkLst>
            <pc:docMk/>
            <pc:sldMasterMk cId="2142349000" sldId="2147486213"/>
            <pc:sldLayoutMk cId="2545843522" sldId="2147486528"/>
          </pc:sldLayoutMkLst>
        </pc:sldLayoutChg>
      </pc:sldMasterChg>
      <pc:sldMasterChg chg="modSldLayout">
        <pc:chgData name="Elizabeth Piaquadio" userId="52767243-7565-4b68-b9c1-5d2bede989b0" providerId="ADAL" clId="{9C253917-DDAD-EC41-9BC6-20E75E9FFAF6}" dt="2025-05-21T10:11:28.061" v="3173"/>
        <pc:sldMasterMkLst>
          <pc:docMk/>
          <pc:sldMasterMk cId="1300310991" sldId="2147486516"/>
        </pc:sldMasterMkLst>
        <pc:sldLayoutChg chg="addSp modSp">
          <pc:chgData name="Elizabeth Piaquadio" userId="52767243-7565-4b68-b9c1-5d2bede989b0" providerId="ADAL" clId="{9C253917-DDAD-EC41-9BC6-20E75E9FFAF6}" dt="2025-05-21T10:11:28.061" v="3173"/>
          <pc:sldLayoutMkLst>
            <pc:docMk/>
            <pc:sldMasterMk cId="1300310991" sldId="2147486516"/>
            <pc:sldLayoutMk cId="1822938952" sldId="2147486523"/>
          </pc:sldLayoutMkLst>
        </pc:sldLayoutChg>
      </pc:sldMasterChg>
      <pc:sldMasterChg chg="del delSldLayout">
        <pc:chgData name="Elizabeth Piaquadio" userId="52767243-7565-4b68-b9c1-5d2bede989b0" providerId="ADAL" clId="{9C253917-DDAD-EC41-9BC6-20E75E9FFAF6}" dt="2025-05-21T10:11:35.609" v="3174" actId="700"/>
        <pc:sldMasterMkLst>
          <pc:docMk/>
          <pc:sldMasterMk cId="783564771" sldId="2147486542"/>
        </pc:sldMasterMkLst>
        <pc:sldLayoutChg chg="del">
          <pc:chgData name="Elizabeth Piaquadio" userId="52767243-7565-4b68-b9c1-5d2bede989b0" providerId="ADAL" clId="{9C253917-DDAD-EC41-9BC6-20E75E9FFAF6}" dt="2025-05-21T10:11:35.609" v="3174" actId="700"/>
          <pc:sldLayoutMkLst>
            <pc:docMk/>
            <pc:sldMasterMk cId="783564771" sldId="2147486542"/>
            <pc:sldLayoutMk cId="1863431253" sldId="2147486543"/>
          </pc:sldLayoutMkLst>
        </pc:sldLayoutChg>
        <pc:sldLayoutChg chg="del">
          <pc:chgData name="Elizabeth Piaquadio" userId="52767243-7565-4b68-b9c1-5d2bede989b0" providerId="ADAL" clId="{9C253917-DDAD-EC41-9BC6-20E75E9FFAF6}" dt="2025-05-21T10:11:35.609" v="3174" actId="700"/>
          <pc:sldLayoutMkLst>
            <pc:docMk/>
            <pc:sldMasterMk cId="783564771" sldId="2147486542"/>
            <pc:sldLayoutMk cId="3538780990" sldId="2147486544"/>
          </pc:sldLayoutMkLst>
        </pc:sldLayoutChg>
        <pc:sldLayoutChg chg="del">
          <pc:chgData name="Elizabeth Piaquadio" userId="52767243-7565-4b68-b9c1-5d2bede989b0" providerId="ADAL" clId="{9C253917-DDAD-EC41-9BC6-20E75E9FFAF6}" dt="2025-05-21T10:11:35.609" v="3174" actId="700"/>
          <pc:sldLayoutMkLst>
            <pc:docMk/>
            <pc:sldMasterMk cId="783564771" sldId="2147486542"/>
            <pc:sldLayoutMk cId="3657542721" sldId="2147486573"/>
          </pc:sldLayoutMkLst>
        </pc:sldLayoutChg>
        <pc:sldLayoutChg chg="del">
          <pc:chgData name="Elizabeth Piaquadio" userId="52767243-7565-4b68-b9c1-5d2bede989b0" providerId="ADAL" clId="{9C253917-DDAD-EC41-9BC6-20E75E9FFAF6}" dt="2025-05-21T10:11:35.609" v="3174" actId="700"/>
          <pc:sldLayoutMkLst>
            <pc:docMk/>
            <pc:sldMasterMk cId="783564771" sldId="2147486542"/>
            <pc:sldLayoutMk cId="620783029" sldId="2147486574"/>
          </pc:sldLayoutMkLst>
        </pc:sldLayoutChg>
      </pc:sldMasterChg>
      <pc:sldMasterChg chg="del addSldLayout modSldLayout">
        <pc:chgData name="Elizabeth Piaquadio" userId="52767243-7565-4b68-b9c1-5d2bede989b0" providerId="ADAL" clId="{9C253917-DDAD-EC41-9BC6-20E75E9FFAF6}" dt="2025-06-04T15:32:06.622" v="8393" actId="2696"/>
        <pc:sldMasterMkLst>
          <pc:docMk/>
          <pc:sldMasterMk cId="1205578693" sldId="2147486551"/>
        </pc:sldMasterMkLst>
        <pc:sldLayoutChg chg="addSp delSp modSp mod setBg">
          <pc:chgData name="Elizabeth Piaquadio" userId="52767243-7565-4b68-b9c1-5d2bede989b0" providerId="ADAL" clId="{9C253917-DDAD-EC41-9BC6-20E75E9FFAF6}" dt="2025-06-04T15:20:53.390" v="8327"/>
          <pc:sldLayoutMkLst>
            <pc:docMk/>
            <pc:sldMasterMk cId="1205578693" sldId="2147486551"/>
            <pc:sldLayoutMk cId="1593624563" sldId="2147486581"/>
          </pc:sldLayoutMkLst>
        </pc:sldLayoutChg>
        <pc:sldLayoutChg chg="delSp add mod modTransition">
          <pc:chgData name="Elizabeth Piaquadio" userId="52767243-7565-4b68-b9c1-5d2bede989b0" providerId="ADAL" clId="{9C253917-DDAD-EC41-9BC6-20E75E9FFAF6}" dt="2025-06-04T15:20:22.584" v="8317" actId="478"/>
          <pc:sldLayoutMkLst>
            <pc:docMk/>
            <pc:sldMasterMk cId="1205578693" sldId="2147486551"/>
            <pc:sldLayoutMk cId="2835553651" sldId="2147486583"/>
          </pc:sldLayoutMkLst>
        </pc:sldLayoutChg>
        <pc:sldLayoutChg chg="addSp delSp modSp add mod modTransition">
          <pc:chgData name="Elizabeth Piaquadio" userId="52767243-7565-4b68-b9c1-5d2bede989b0" providerId="ADAL" clId="{9C253917-DDAD-EC41-9BC6-20E75E9FFAF6}" dt="2025-06-04T15:21:43.171" v="8342" actId="1038"/>
          <pc:sldLayoutMkLst>
            <pc:docMk/>
            <pc:sldMasterMk cId="1205578693" sldId="2147486551"/>
            <pc:sldLayoutMk cId="2949479543" sldId="2147486584"/>
          </pc:sldLayoutMkLst>
        </pc:sldLayoutChg>
        <pc:sldLayoutChg chg="addSp delSp modSp add mod modTransition">
          <pc:chgData name="Elizabeth Piaquadio" userId="52767243-7565-4b68-b9c1-5d2bede989b0" providerId="ADAL" clId="{9C253917-DDAD-EC41-9BC6-20E75E9FFAF6}" dt="2025-06-04T15:27:49.030" v="8389" actId="12788"/>
          <pc:sldLayoutMkLst>
            <pc:docMk/>
            <pc:sldMasterMk cId="1205578693" sldId="2147486551"/>
            <pc:sldLayoutMk cId="3877019300" sldId="2147486585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E19307E0-8159-E5CA-EB0C-4F3FB6C281EA}"/>
    <pc:docChg chg="addSld modSld">
      <pc:chgData name="Angela  Black" userId="S::ablack@goodtogreatschools.org.au::a5621aa6-fd9f-4134-9dc9-2752b8f23308" providerId="AD" clId="Web-{E19307E0-8159-E5CA-EB0C-4F3FB6C281EA}" dt="2025-05-13T14:35:50.468" v="274"/>
      <pc:docMkLst>
        <pc:docMk/>
      </pc:docMkLst>
      <pc:sldChg chg="addSp delSp modSp add delAnim modAnim modNotes">
        <pc:chgData name="Angela  Black" userId="S::ablack@goodtogreatschools.org.au::a5621aa6-fd9f-4134-9dc9-2752b8f23308" providerId="AD" clId="Web-{E19307E0-8159-E5CA-EB0C-4F3FB6C281EA}" dt="2025-05-13T14:12:01.852" v="195"/>
        <pc:sldMkLst>
          <pc:docMk/>
          <pc:sldMk cId="2443868941" sldId="1893"/>
        </pc:sldMkLst>
      </pc:sldChg>
      <pc:sldChg chg="addSp delSp modSp add addAnim delAnim modAnim modNotes">
        <pc:chgData name="Angela  Black" userId="S::ablack@goodtogreatschools.org.au::a5621aa6-fd9f-4134-9dc9-2752b8f23308" providerId="AD" clId="Web-{E19307E0-8159-E5CA-EB0C-4F3FB6C281EA}" dt="2025-05-13T14:35:50.468" v="274"/>
        <pc:sldMkLst>
          <pc:docMk/>
          <pc:sldMk cId="3322007739" sldId="1896"/>
        </pc:sldMkLst>
      </pc:sldChg>
      <pc:sldMasterChg chg="addSldLayout">
        <pc:chgData name="Angela  Black" userId="S::ablack@goodtogreatschools.org.au::a5621aa6-fd9f-4134-9dc9-2752b8f23308" providerId="AD" clId="Web-{E19307E0-8159-E5CA-EB0C-4F3FB6C281EA}" dt="2025-05-13T13:53:16.628" v="0"/>
        <pc:sldMasterMkLst>
          <pc:docMk/>
          <pc:sldMasterMk cId="3603340201" sldId="2147486432"/>
        </pc:sldMasterMkLst>
        <pc:sldLayoutChg chg="add replId">
          <pc:chgData name="Angela  Black" userId="S::ablack@goodtogreatschools.org.au::a5621aa6-fd9f-4134-9dc9-2752b8f23308" providerId="AD" clId="Web-{E19307E0-8159-E5CA-EB0C-4F3FB6C281EA}" dt="2025-05-13T13:53:16.628" v="0"/>
          <pc:sldLayoutMkLst>
            <pc:docMk/>
            <pc:sldMasterMk cId="3603340201" sldId="2147486432"/>
            <pc:sldLayoutMk cId="4237884777" sldId="2147486479"/>
          </pc:sldLayoutMkLst>
        </pc:sldLayoutChg>
      </pc:sldMasterChg>
    </pc:docChg>
  </pc:docChgLst>
  <pc:docChgLst>
    <pc:chgData name="Kaylee Shea" userId="47d78ade-e386-43af-be80-aec909f1e7a7" providerId="ADAL" clId="{86A9ABFE-7443-45C7-9CB0-9E2142B9E3B0}"/>
    <pc:docChg chg="undo custSel modSld">
      <pc:chgData name="Kaylee Shea" userId="47d78ade-e386-43af-be80-aec909f1e7a7" providerId="ADAL" clId="{86A9ABFE-7443-45C7-9CB0-9E2142B9E3B0}" dt="2025-06-21T23:35:00.713" v="33" actId="1076"/>
      <pc:docMkLst>
        <pc:docMk/>
      </pc:docMkLst>
      <pc:sldChg chg="addSp modSp mod">
        <pc:chgData name="Kaylee Shea" userId="47d78ade-e386-43af-be80-aec909f1e7a7" providerId="ADAL" clId="{86A9ABFE-7443-45C7-9CB0-9E2142B9E3B0}" dt="2025-06-21T19:18:55.428" v="25" actId="1076"/>
        <pc:sldMkLst>
          <pc:docMk/>
          <pc:sldMk cId="365542858" sldId="1950"/>
        </pc:sldMkLst>
      </pc:sldChg>
      <pc:sldChg chg="addSp delSp modSp mod">
        <pc:chgData name="Kaylee Shea" userId="47d78ade-e386-43af-be80-aec909f1e7a7" providerId="ADAL" clId="{86A9ABFE-7443-45C7-9CB0-9E2142B9E3B0}" dt="2025-06-21T23:16:35.805" v="27" actId="1076"/>
        <pc:sldMkLst>
          <pc:docMk/>
          <pc:sldMk cId="1764266221" sldId="1952"/>
        </pc:sldMkLst>
      </pc:sldChg>
      <pc:sldChg chg="modSp mod">
        <pc:chgData name="Kaylee Shea" userId="47d78ade-e386-43af-be80-aec909f1e7a7" providerId="ADAL" clId="{86A9ABFE-7443-45C7-9CB0-9E2142B9E3B0}" dt="2025-06-21T23:35:00.713" v="33" actId="1076"/>
        <pc:sldMkLst>
          <pc:docMk/>
          <pc:sldMk cId="1618181863" sldId="1969"/>
        </pc:sldMkLst>
      </pc:sldChg>
    </pc:docChg>
  </pc:docChgLst>
  <pc:docChgLst>
    <pc:chgData name="Angela  Black" userId="S::ablack@goodtogreatschools.org.au::a5621aa6-fd9f-4134-9dc9-2752b8f23308" providerId="AD" clId="Web-{EBF9C348-9FD4-B55F-E175-B86140678975}"/>
    <pc:docChg chg="addSld delSld modSld">
      <pc:chgData name="Angela  Black" userId="S::ablack@goodtogreatschools.org.au::a5621aa6-fd9f-4134-9dc9-2752b8f23308" providerId="AD" clId="Web-{EBF9C348-9FD4-B55F-E175-B86140678975}" dt="2025-05-15T14:59:30.915" v="79" actId="20577"/>
      <pc:docMkLst>
        <pc:docMk/>
      </pc:docMkLst>
      <pc:sldChg chg="add del modNotes">
        <pc:chgData name="Angela  Black" userId="S::ablack@goodtogreatschools.org.au::a5621aa6-fd9f-4134-9dc9-2752b8f23308" providerId="AD" clId="Web-{EBF9C348-9FD4-B55F-E175-B86140678975}" dt="2025-05-15T14:51:08.027" v="27"/>
        <pc:sldMkLst>
          <pc:docMk/>
          <pc:sldMk cId="2618732445" sldId="1891"/>
        </pc:sldMkLst>
      </pc:sldChg>
      <pc:sldChg chg="modSp modNotes">
        <pc:chgData name="Angela  Black" userId="S::ablack@goodtogreatschools.org.au::a5621aa6-fd9f-4134-9dc9-2752b8f23308" providerId="AD" clId="Web-{EBF9C348-9FD4-B55F-E175-B86140678975}" dt="2025-05-15T14:57:55.553" v="47" actId="1076"/>
        <pc:sldMkLst>
          <pc:docMk/>
          <pc:sldMk cId="3322007739" sldId="1896"/>
        </pc:sldMkLst>
      </pc:sldChg>
      <pc:sldChg chg="modSp">
        <pc:chgData name="Angela  Black" userId="S::ablack@goodtogreatschools.org.au::a5621aa6-fd9f-4134-9dc9-2752b8f23308" providerId="AD" clId="Web-{EBF9C348-9FD4-B55F-E175-B86140678975}" dt="2025-05-15T14:55:27.924" v="41" actId="20577"/>
        <pc:sldMkLst>
          <pc:docMk/>
          <pc:sldMk cId="2621186958" sldId="1901"/>
        </pc:sldMkLst>
      </pc:sldChg>
      <pc:sldChg chg="modSp">
        <pc:chgData name="Angela  Black" userId="S::ablack@goodtogreatschools.org.au::a5621aa6-fd9f-4134-9dc9-2752b8f23308" providerId="AD" clId="Web-{EBF9C348-9FD4-B55F-E175-B86140678975}" dt="2025-05-15T14:59:30.915" v="79" actId="20577"/>
        <pc:sldMkLst>
          <pc:docMk/>
          <pc:sldMk cId="3180052196" sldId="1909"/>
        </pc:sldMkLst>
      </pc:sldChg>
      <pc:sldChg chg="addSp delSp modSp add modNotes">
        <pc:chgData name="Angela  Black" userId="S::ablack@goodtogreatschools.org.au::a5621aa6-fd9f-4134-9dc9-2752b8f23308" providerId="AD" clId="Web-{EBF9C348-9FD4-B55F-E175-B86140678975}" dt="2025-05-15T14:51:07.308" v="26"/>
        <pc:sldMkLst>
          <pc:docMk/>
          <pc:sldMk cId="3782645479" sldId="1917"/>
        </pc:sldMkLst>
      </pc:sldChg>
    </pc:docChg>
  </pc:docChgLst>
  <pc:docChgLst>
    <pc:chgData name="Chantal Rae" userId="a1db561e-73a2-489d-a119-0f73c1c2f06f" providerId="ADAL" clId="{DAED165F-A390-4F18-A284-FB594ACE4DCA}"/>
    <pc:docChg chg="custSel modSld modMainMaster">
      <pc:chgData name="Chantal Rae" userId="a1db561e-73a2-489d-a119-0f73c1c2f06f" providerId="ADAL" clId="{DAED165F-A390-4F18-A284-FB594ACE4DCA}" dt="2025-01-09T05:57:16.963" v="86" actId="207"/>
      <pc:docMkLst>
        <pc:docMk/>
      </pc:docMkLst>
      <pc:sldChg chg="modSp mod">
        <pc:chgData name="Chantal Rae" userId="a1db561e-73a2-489d-a119-0f73c1c2f06f" providerId="ADAL" clId="{DAED165F-A390-4F18-A284-FB594ACE4DCA}" dt="2025-01-06T02:11:22.606" v="77" actId="20577"/>
        <pc:sldMkLst>
          <pc:docMk/>
          <pc:sldMk cId="4261390126" sldId="256"/>
        </pc:sldMkLst>
      </pc:sldChg>
      <pc:sldChg chg="modSp mod">
        <pc:chgData name="Chantal Rae" userId="a1db561e-73a2-489d-a119-0f73c1c2f06f" providerId="ADAL" clId="{DAED165F-A390-4F18-A284-FB594ACE4DCA}" dt="2024-12-30T10:41:16.421" v="51" actId="255"/>
        <pc:sldMkLst>
          <pc:docMk/>
          <pc:sldMk cId="4273290259" sldId="257"/>
        </pc:sldMkLst>
      </pc:sldChg>
      <pc:sldChg chg="modSp mod">
        <pc:chgData name="Chantal Rae" userId="a1db561e-73a2-489d-a119-0f73c1c2f06f" providerId="ADAL" clId="{DAED165F-A390-4F18-A284-FB594ACE4DCA}" dt="2024-12-30T10:41:19.958" v="52" actId="255"/>
        <pc:sldMkLst>
          <pc:docMk/>
          <pc:sldMk cId="1696446970" sldId="258"/>
        </pc:sldMkLst>
      </pc:sldChg>
      <pc:sldChg chg="modSp mod">
        <pc:chgData name="Chantal Rae" userId="a1db561e-73a2-489d-a119-0f73c1c2f06f" providerId="ADAL" clId="{DAED165F-A390-4F18-A284-FB594ACE4DCA}" dt="2024-12-30T10:41:02.444" v="49" actId="2710"/>
        <pc:sldMkLst>
          <pc:docMk/>
          <pc:sldMk cId="2352627738" sldId="259"/>
        </pc:sldMkLst>
      </pc:sldChg>
      <pc:sldChg chg="modSp mod">
        <pc:chgData name="Chantal Rae" userId="a1db561e-73a2-489d-a119-0f73c1c2f06f" providerId="ADAL" clId="{DAED165F-A390-4F18-A284-FB594ACE4DCA}" dt="2024-12-30T10:41:27.162" v="54" actId="255"/>
        <pc:sldMkLst>
          <pc:docMk/>
          <pc:sldMk cId="481660582" sldId="260"/>
        </pc:sldMkLst>
      </pc:sldChg>
      <pc:sldChg chg="modSp mod">
        <pc:chgData name="Chantal Rae" userId="a1db561e-73a2-489d-a119-0f73c1c2f06f" providerId="ADAL" clId="{DAED165F-A390-4F18-A284-FB594ACE4DCA}" dt="2024-12-30T10:41:37.012" v="56" actId="255"/>
        <pc:sldMkLst>
          <pc:docMk/>
          <pc:sldMk cId="990668426" sldId="261"/>
        </pc:sldMkLst>
      </pc:sldChg>
      <pc:sldChg chg="modSp mod">
        <pc:chgData name="Chantal Rae" userId="a1db561e-73a2-489d-a119-0f73c1c2f06f" providerId="ADAL" clId="{DAED165F-A390-4F18-A284-FB594ACE4DCA}" dt="2024-12-30T10:41:30.895" v="55" actId="255"/>
        <pc:sldMkLst>
          <pc:docMk/>
          <pc:sldMk cId="1409170115" sldId="262"/>
        </pc:sldMkLst>
      </pc:sldChg>
      <pc:sldChg chg="modSp mod">
        <pc:chgData name="Chantal Rae" userId="a1db561e-73a2-489d-a119-0f73c1c2f06f" providerId="ADAL" clId="{DAED165F-A390-4F18-A284-FB594ACE4DCA}" dt="2025-01-09T05:56:51.629" v="78" actId="207"/>
        <pc:sldMkLst>
          <pc:docMk/>
          <pc:sldMk cId="4246314574" sldId="263"/>
        </pc:sldMkLst>
      </pc:sldChg>
      <pc:sldChg chg="modSp mod">
        <pc:chgData name="Chantal Rae" userId="a1db561e-73a2-489d-a119-0f73c1c2f06f" providerId="ADAL" clId="{DAED165F-A390-4F18-A284-FB594ACE4DCA}" dt="2025-01-09T05:56:54.184" v="79" actId="207"/>
        <pc:sldMkLst>
          <pc:docMk/>
          <pc:sldMk cId="3815047511" sldId="264"/>
        </pc:sldMkLst>
      </pc:sldChg>
      <pc:sldChg chg="modSp mod">
        <pc:chgData name="Chantal Rae" userId="a1db561e-73a2-489d-a119-0f73c1c2f06f" providerId="ADAL" clId="{DAED165F-A390-4F18-A284-FB594ACE4DCA}" dt="2025-01-09T05:56:56.876" v="80" actId="207"/>
        <pc:sldMkLst>
          <pc:docMk/>
          <pc:sldMk cId="3671173303" sldId="265"/>
        </pc:sldMkLst>
      </pc:sldChg>
      <pc:sldChg chg="modSp mod">
        <pc:chgData name="Chantal Rae" userId="a1db561e-73a2-489d-a119-0f73c1c2f06f" providerId="ADAL" clId="{DAED165F-A390-4F18-A284-FB594ACE4DCA}" dt="2025-01-09T05:57:00.898" v="81" actId="207"/>
        <pc:sldMkLst>
          <pc:docMk/>
          <pc:sldMk cId="294968571" sldId="266"/>
        </pc:sldMkLst>
      </pc:sldChg>
      <pc:sldChg chg="modSp mod">
        <pc:chgData name="Chantal Rae" userId="a1db561e-73a2-489d-a119-0f73c1c2f06f" providerId="ADAL" clId="{DAED165F-A390-4F18-A284-FB594ACE4DCA}" dt="2025-01-09T05:57:04.646" v="82" actId="207"/>
        <pc:sldMkLst>
          <pc:docMk/>
          <pc:sldMk cId="1566324052" sldId="267"/>
        </pc:sldMkLst>
      </pc:sldChg>
      <pc:sldChg chg="modSp mod">
        <pc:chgData name="Chantal Rae" userId="a1db561e-73a2-489d-a119-0f73c1c2f06f" providerId="ADAL" clId="{DAED165F-A390-4F18-A284-FB594ACE4DCA}" dt="2025-01-09T05:57:07.863" v="83" actId="207"/>
        <pc:sldMkLst>
          <pc:docMk/>
          <pc:sldMk cId="1278699682" sldId="268"/>
        </pc:sldMkLst>
      </pc:sldChg>
      <pc:sldChg chg="modSp mod">
        <pc:chgData name="Chantal Rae" userId="a1db561e-73a2-489d-a119-0f73c1c2f06f" providerId="ADAL" clId="{DAED165F-A390-4F18-A284-FB594ACE4DCA}" dt="2025-01-09T05:57:11.585" v="84" actId="207"/>
        <pc:sldMkLst>
          <pc:docMk/>
          <pc:sldMk cId="3560591910" sldId="269"/>
        </pc:sldMkLst>
      </pc:sldChg>
      <pc:sldChg chg="modSp mod">
        <pc:chgData name="Chantal Rae" userId="a1db561e-73a2-489d-a119-0f73c1c2f06f" providerId="ADAL" clId="{DAED165F-A390-4F18-A284-FB594ACE4DCA}" dt="2025-01-09T05:57:14.599" v="85" actId="207"/>
        <pc:sldMkLst>
          <pc:docMk/>
          <pc:sldMk cId="633122215" sldId="270"/>
        </pc:sldMkLst>
      </pc:sldChg>
      <pc:sldChg chg="modSp mod">
        <pc:chgData name="Chantal Rae" userId="a1db561e-73a2-489d-a119-0f73c1c2f06f" providerId="ADAL" clId="{DAED165F-A390-4F18-A284-FB594ACE4DCA}" dt="2025-01-09T05:57:16.963" v="86" actId="207"/>
        <pc:sldMkLst>
          <pc:docMk/>
          <pc:sldMk cId="1565505491" sldId="271"/>
        </pc:sldMkLst>
      </pc:sldChg>
      <pc:sldChg chg="modSp mod">
        <pc:chgData name="Chantal Rae" userId="a1db561e-73a2-489d-a119-0f73c1c2f06f" providerId="ADAL" clId="{DAED165F-A390-4F18-A284-FB594ACE4DCA}" dt="2024-12-30T10:42:21.709" v="65" actId="255"/>
        <pc:sldMkLst>
          <pc:docMk/>
          <pc:sldMk cId="3180052196" sldId="272"/>
        </pc:sldMkLst>
      </pc:sldChg>
      <pc:sldChg chg="modSp mod">
        <pc:chgData name="Chantal Rae" userId="a1db561e-73a2-489d-a119-0f73c1c2f06f" providerId="ADAL" clId="{DAED165F-A390-4F18-A284-FB594ACE4DCA}" dt="2024-12-30T10:42:39.350" v="67" actId="14100"/>
        <pc:sldMkLst>
          <pc:docMk/>
          <pc:sldMk cId="4212177351" sldId="273"/>
        </pc:sldMkLst>
      </pc:sldChg>
      <pc:sldMasterChg chg="modSldLayout">
        <pc:chgData name="Chantal Rae" userId="a1db561e-73a2-489d-a119-0f73c1c2f06f" providerId="ADAL" clId="{DAED165F-A390-4F18-A284-FB594ACE4DCA}" dt="2025-01-06T02:11:08.804" v="75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DAED165F-A390-4F18-A284-FB594ACE4DCA}" dt="2024-12-30T10:40:23.937" v="47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DAED165F-A390-4F18-A284-FB594ACE4DCA}" dt="2025-01-06T02:11:08.804" v="75"/>
          <pc:sldLayoutMkLst>
            <pc:docMk/>
            <pc:sldMasterMk cId="2142349000" sldId="2147486213"/>
            <pc:sldLayoutMk cId="120363965" sldId="214748638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2.390" v="8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5.332" v="4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">
          <pc:chgData name="Chantal Rae" userId="a1db561e-73a2-489d-a119-0f73c1c2f06f" providerId="ADAL" clId="{DAED165F-A390-4F18-A284-FB594ACE4DCA}" dt="2024-12-30T10:38:16.132" v="2" actId="255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8.868" v="6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05.710" v="36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">
          <pc:chgData name="Chantal Rae" userId="a1db561e-73a2-489d-a119-0f73c1c2f06f" providerId="ADAL" clId="{DAED165F-A390-4F18-A284-FB594ACE4DCA}" dt="2024-12-30T10:40:00.003" v="34" actId="2711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9.995" v="45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7.251" v="43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0.181" v="39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4.160" v="41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9:01.553" v="24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1.708" v="14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8.453" v="12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5.604" v="10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7.356" v="22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3.653" v="20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9.482" v="18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6.228" v="16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7A4E6DD5-B680-005C-3125-6E85ED8EB57A}"/>
    <pc:docChg chg="addSld delSld modSld">
      <pc:chgData name="Angela  Black" userId="S::ablack@goodtogreatschools.org.au::a5621aa6-fd9f-4134-9dc9-2752b8f23308" providerId="AD" clId="Web-{7A4E6DD5-B680-005C-3125-6E85ED8EB57A}" dt="2025-05-18T21:28:53.211" v="576" actId="20577"/>
      <pc:docMkLst>
        <pc:docMk/>
      </pc:docMkLst>
      <pc:sldChg chg="del">
        <pc:chgData name="Angela  Black" userId="S::ablack@goodtogreatschools.org.au::a5621aa6-fd9f-4134-9dc9-2752b8f23308" providerId="AD" clId="Web-{7A4E6DD5-B680-005C-3125-6E85ED8EB57A}" dt="2025-05-18T20:11:58.910" v="5"/>
        <pc:sldMkLst>
          <pc:docMk/>
          <pc:sldMk cId="3815047511" sldId="264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29:45.234" v="86" actId="1076"/>
        <pc:sldMkLst>
          <pc:docMk/>
          <pc:sldMk cId="4197210135" sldId="1876"/>
        </pc:sldMkLst>
      </pc:sldChg>
      <pc:sldChg chg="del">
        <pc:chgData name="Angela  Black" userId="S::ablack@goodtogreatschools.org.au::a5621aa6-fd9f-4134-9dc9-2752b8f23308" providerId="AD" clId="Web-{7A4E6DD5-B680-005C-3125-6E85ED8EB57A}" dt="2025-05-18T20:12:00.222" v="6"/>
        <pc:sldMkLst>
          <pc:docMk/>
          <pc:sldMk cId="3482088715" sldId="1878"/>
        </pc:sldMkLst>
      </pc:sldChg>
      <pc:sldChg chg="del">
        <pc:chgData name="Angela  Black" userId="S::ablack@goodtogreatschools.org.au::a5621aa6-fd9f-4134-9dc9-2752b8f23308" providerId="AD" clId="Web-{7A4E6DD5-B680-005C-3125-6E85ED8EB57A}" dt="2025-05-18T20:11:16.691" v="3"/>
        <pc:sldMkLst>
          <pc:docMk/>
          <pc:sldMk cId="3750753071" sldId="1879"/>
        </pc:sldMkLst>
      </pc:sldChg>
      <pc:sldChg chg="modSp del">
        <pc:chgData name="Angela  Black" userId="S::ablack@goodtogreatschools.org.au::a5621aa6-fd9f-4134-9dc9-2752b8f23308" providerId="AD" clId="Web-{7A4E6DD5-B680-005C-3125-6E85ED8EB57A}" dt="2025-05-18T20:11:20.378" v="4"/>
        <pc:sldMkLst>
          <pc:docMk/>
          <pc:sldMk cId="3099754057" sldId="1880"/>
        </pc:sldMkLst>
      </pc:sldChg>
      <pc:sldChg chg="del">
        <pc:chgData name="Angela  Black" userId="S::ablack@goodtogreatschools.org.au::a5621aa6-fd9f-4134-9dc9-2752b8f23308" providerId="AD" clId="Web-{7A4E6DD5-B680-005C-3125-6E85ED8EB57A}" dt="2025-05-18T20:14:18.489" v="15"/>
        <pc:sldMkLst>
          <pc:docMk/>
          <pc:sldMk cId="595604216" sldId="1883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35:57.316" v="125" actId="1076"/>
        <pc:sldMkLst>
          <pc:docMk/>
          <pc:sldMk cId="1756047604" sldId="1889"/>
        </pc:sldMkLst>
      </pc:sldChg>
      <pc:sldChg chg="addSp delSp modSp del">
        <pc:chgData name="Angela  Black" userId="S::ablack@goodtogreatschools.org.au::a5621aa6-fd9f-4134-9dc9-2752b8f23308" providerId="AD" clId="Web-{7A4E6DD5-B680-005C-3125-6E85ED8EB57A}" dt="2025-05-18T21:00:57.172" v="331"/>
        <pc:sldMkLst>
          <pc:docMk/>
          <pc:sldMk cId="3322007739" sldId="1896"/>
        </pc:sldMkLst>
      </pc:sldChg>
      <pc:sldChg chg="addSp delSp modSp del">
        <pc:chgData name="Angela  Black" userId="S::ablack@goodtogreatschools.org.au::a5621aa6-fd9f-4134-9dc9-2752b8f23308" providerId="AD" clId="Web-{7A4E6DD5-B680-005C-3125-6E85ED8EB57A}" dt="2025-05-18T21:07:16.566" v="417"/>
        <pc:sldMkLst>
          <pc:docMk/>
          <pc:sldMk cId="3707292134" sldId="1898"/>
        </pc:sldMkLst>
      </pc:sldChg>
      <pc:sldChg chg="addSp delSp modSp del">
        <pc:chgData name="Angela  Black" userId="S::ablack@goodtogreatschools.org.au::a5621aa6-fd9f-4134-9dc9-2752b8f23308" providerId="AD" clId="Web-{7A4E6DD5-B680-005C-3125-6E85ED8EB57A}" dt="2025-05-18T21:12:22.257" v="465"/>
        <pc:sldMkLst>
          <pc:docMk/>
          <pc:sldMk cId="2286849615" sldId="1899"/>
        </pc:sldMkLst>
      </pc:sldChg>
      <pc:sldChg chg="delSp modSp">
        <pc:chgData name="Angela  Black" userId="S::ablack@goodtogreatschools.org.au::a5621aa6-fd9f-4134-9dc9-2752b8f23308" providerId="AD" clId="Web-{7A4E6DD5-B680-005C-3125-6E85ED8EB57A}" dt="2025-05-18T21:15:05.980" v="505"/>
        <pc:sldMkLst>
          <pc:docMk/>
          <pc:sldMk cId="3398294415" sldId="1900"/>
        </pc:sldMkLst>
      </pc:sldChg>
      <pc:sldChg chg="addSp delSp modSp addAnim delAnim">
        <pc:chgData name="Angela  Black" userId="S::ablack@goodtogreatschools.org.au::a5621aa6-fd9f-4134-9dc9-2752b8f23308" providerId="AD" clId="Web-{7A4E6DD5-B680-005C-3125-6E85ED8EB57A}" dt="2025-05-18T21:28:53.211" v="576" actId="20577"/>
        <pc:sldMkLst>
          <pc:docMk/>
          <pc:sldMk cId="2621186958" sldId="1901"/>
        </pc:sldMkLst>
      </pc:sldChg>
      <pc:sldChg chg="delSp modSp">
        <pc:chgData name="Angela  Black" userId="S::ablack@goodtogreatschools.org.au::a5621aa6-fd9f-4134-9dc9-2752b8f23308" providerId="AD" clId="Web-{7A4E6DD5-B680-005C-3125-6E85ED8EB57A}" dt="2025-05-18T21:15:03.089" v="504"/>
        <pc:sldMkLst>
          <pc:docMk/>
          <pc:sldMk cId="2802486455" sldId="1902"/>
        </pc:sldMkLst>
      </pc:sldChg>
      <pc:sldChg chg="delSp modSp del">
        <pc:chgData name="Angela  Black" userId="S::ablack@goodtogreatschools.org.au::a5621aa6-fd9f-4134-9dc9-2752b8f23308" providerId="AD" clId="Web-{7A4E6DD5-B680-005C-3125-6E85ED8EB57A}" dt="2025-05-18T21:14:15.198" v="498"/>
        <pc:sldMkLst>
          <pc:docMk/>
          <pc:sldMk cId="1362424457" sldId="1903"/>
        </pc:sldMkLst>
      </pc:sldChg>
      <pc:sldChg chg="delSp modSp">
        <pc:chgData name="Angela  Black" userId="S::ablack@goodtogreatschools.org.au::a5621aa6-fd9f-4134-9dc9-2752b8f23308" providerId="AD" clId="Web-{7A4E6DD5-B680-005C-3125-6E85ED8EB57A}" dt="2025-05-18T21:15:19.371" v="506"/>
        <pc:sldMkLst>
          <pc:docMk/>
          <pc:sldMk cId="871981651" sldId="1904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58:01.920" v="303" actId="20577"/>
        <pc:sldMkLst>
          <pc:docMk/>
          <pc:sldMk cId="3180052196" sldId="1909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13:51.223" v="14" actId="1076"/>
        <pc:sldMkLst>
          <pc:docMk/>
          <pc:sldMk cId="2419088248" sldId="1923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29:29.297" v="85" actId="1076"/>
        <pc:sldMkLst>
          <pc:docMk/>
          <pc:sldMk cId="3523274326" sldId="1925"/>
        </pc:sldMkLst>
      </pc:sldChg>
      <pc:sldChg chg="modSp">
        <pc:chgData name="Angela  Black" userId="S::ablack@goodtogreatschools.org.au::a5621aa6-fd9f-4134-9dc9-2752b8f23308" providerId="AD" clId="Web-{7A4E6DD5-B680-005C-3125-6E85ED8EB57A}" dt="2025-05-18T20:15:10.724" v="83" actId="20577"/>
        <pc:sldMkLst>
          <pc:docMk/>
          <pc:sldMk cId="2991092712" sldId="1926"/>
        </pc:sldMkLst>
      </pc:sldChg>
      <pc:sldChg chg="addSp delSp modSp add addAnim delAnim">
        <pc:chgData name="Angela  Black" userId="S::ablack@goodtogreatschools.org.au::a5621aa6-fd9f-4134-9dc9-2752b8f23308" providerId="AD" clId="Web-{7A4E6DD5-B680-005C-3125-6E85ED8EB57A}" dt="2025-05-18T21:14:35.401" v="499"/>
        <pc:sldMkLst>
          <pc:docMk/>
          <pc:sldMk cId="4246314574" sldId="1927"/>
        </pc:sldMkLst>
      </pc:sldChg>
      <pc:sldChg chg="addSp delSp modSp add addAnim delAnim">
        <pc:chgData name="Angela  Black" userId="S::ablack@goodtogreatschools.org.au::a5621aa6-fd9f-4134-9dc9-2752b8f23308" providerId="AD" clId="Web-{7A4E6DD5-B680-005C-3125-6E85ED8EB57A}" dt="2025-05-18T21:14:38.386" v="500"/>
        <pc:sldMkLst>
          <pc:docMk/>
          <pc:sldMk cId="3680254691" sldId="1928"/>
        </pc:sldMkLst>
      </pc:sldChg>
      <pc:sldChg chg="addSp delSp modSp add addAnim delAnim">
        <pc:chgData name="Angela  Black" userId="S::ablack@goodtogreatschools.org.au::a5621aa6-fd9f-4134-9dc9-2752b8f23308" providerId="AD" clId="Web-{7A4E6DD5-B680-005C-3125-6E85ED8EB57A}" dt="2025-05-18T21:14:48.042" v="501"/>
        <pc:sldMkLst>
          <pc:docMk/>
          <pc:sldMk cId="3521020290" sldId="1929"/>
        </pc:sldMkLst>
      </pc:sldChg>
      <pc:sldChg chg="addSp delSp modSp add addAnim delAnim">
        <pc:chgData name="Angela  Black" userId="S::ablack@goodtogreatschools.org.au::a5621aa6-fd9f-4134-9dc9-2752b8f23308" providerId="AD" clId="Web-{7A4E6DD5-B680-005C-3125-6E85ED8EB57A}" dt="2025-05-18T21:14:51.667" v="502"/>
        <pc:sldMkLst>
          <pc:docMk/>
          <pc:sldMk cId="4054695124" sldId="1930"/>
        </pc:sldMkLst>
      </pc:sldChg>
      <pc:sldChg chg="delSp modSp add replId">
        <pc:chgData name="Angela  Black" userId="S::ablack@goodtogreatschools.org.au::a5621aa6-fd9f-4134-9dc9-2752b8f23308" providerId="AD" clId="Web-{7A4E6DD5-B680-005C-3125-6E85ED8EB57A}" dt="2025-05-18T21:14:59.714" v="503"/>
        <pc:sldMkLst>
          <pc:docMk/>
          <pc:sldMk cId="1964600786" sldId="1931"/>
        </pc:sldMkLst>
      </pc:sldChg>
      <pc:sldChg chg="add del">
        <pc:chgData name="Angela  Black" userId="S::ablack@goodtogreatschools.org.au::a5621aa6-fd9f-4134-9dc9-2752b8f23308" providerId="AD" clId="Web-{7A4E6DD5-B680-005C-3125-6E85ED8EB57A}" dt="2025-05-18T21:22:34.500" v="523"/>
        <pc:sldMkLst>
          <pc:docMk/>
          <pc:sldMk cId="1614935534" sldId="1932"/>
        </pc:sldMkLst>
      </pc:sldChg>
      <pc:sldChg chg="add del">
        <pc:chgData name="Angela  Black" userId="S::ablack@goodtogreatschools.org.au::a5621aa6-fd9f-4134-9dc9-2752b8f23308" providerId="AD" clId="Web-{7A4E6DD5-B680-005C-3125-6E85ED8EB57A}" dt="2025-05-18T21:20:31.139" v="512"/>
        <pc:sldMkLst>
          <pc:docMk/>
          <pc:sldMk cId="93215443" sldId="1933"/>
        </pc:sldMkLst>
      </pc:sldChg>
    </pc:docChg>
  </pc:docChgLst>
  <pc:docChgLst>
    <pc:chgData name="Angela  Black" userId="S::ablack@goodtogreatschools.org.au::a5621aa6-fd9f-4134-9dc9-2752b8f23308" providerId="AD" clId="Web-{F5A436F3-DF1E-5878-CAAD-FE617DDA0671}"/>
    <pc:docChg chg="addSld delSld modSld">
      <pc:chgData name="Angela  Black" userId="S::ablack@goodtogreatschools.org.au::a5621aa6-fd9f-4134-9dc9-2752b8f23308" providerId="AD" clId="Web-{F5A436F3-DF1E-5878-CAAD-FE617DDA0671}" dt="2025-05-21T09:50:35.111" v="20"/>
      <pc:docMkLst>
        <pc:docMk/>
      </pc:docMkLst>
      <pc:sldChg chg="add del">
        <pc:chgData name="Angela  Black" userId="S::ablack@goodtogreatschools.org.au::a5621aa6-fd9f-4134-9dc9-2752b8f23308" providerId="AD" clId="Web-{F5A436F3-DF1E-5878-CAAD-FE617DDA0671}" dt="2025-05-21T09:50:35.111" v="20"/>
        <pc:sldMkLst>
          <pc:docMk/>
          <pc:sldMk cId="4273290259" sldId="257"/>
        </pc:sldMkLst>
      </pc:sldChg>
      <pc:sldChg chg="modSp">
        <pc:chgData name="Angela  Black" userId="S::ablack@goodtogreatschools.org.au::a5621aa6-fd9f-4134-9dc9-2752b8f23308" providerId="AD" clId="Web-{F5A436F3-DF1E-5878-CAAD-FE617DDA0671}" dt="2025-05-21T09:26:30.832" v="14" actId="14100"/>
        <pc:sldMkLst>
          <pc:docMk/>
          <pc:sldMk cId="871981651" sldId="1904"/>
        </pc:sldMkLst>
      </pc:sldChg>
      <pc:sldChg chg="modSp">
        <pc:chgData name="Angela  Black" userId="S::ablack@goodtogreatschools.org.au::a5621aa6-fd9f-4134-9dc9-2752b8f23308" providerId="AD" clId="Web-{F5A436F3-DF1E-5878-CAAD-FE617DDA0671}" dt="2025-05-21T09:27:02.504" v="17" actId="20577"/>
        <pc:sldMkLst>
          <pc:docMk/>
          <pc:sldMk cId="3930200931" sldId="1910"/>
        </pc:sldMkLst>
      </pc:sldChg>
    </pc:docChg>
  </pc:docChgLst>
  <pc:docChgLst>
    <pc:chgData name="Angela  Black" userId="S::ablack@goodtogreatschools.org.au::a5621aa6-fd9f-4134-9dc9-2752b8f23308" providerId="AD" clId="Web-{02AC0E76-D4BA-23FE-73B9-51D36575EF8D}"/>
    <pc:docChg chg="modSld">
      <pc:chgData name="Angela  Black" userId="S::ablack@goodtogreatschools.org.au::a5621aa6-fd9f-4134-9dc9-2752b8f23308" providerId="AD" clId="Web-{02AC0E76-D4BA-23FE-73B9-51D36575EF8D}" dt="2025-05-19T10:30:21.345" v="109"/>
      <pc:docMkLst>
        <pc:docMk/>
      </pc:docMkLst>
      <pc:sldChg chg="modNotes">
        <pc:chgData name="Angela  Black" userId="S::ablack@goodtogreatschools.org.au::a5621aa6-fd9f-4134-9dc9-2752b8f23308" providerId="AD" clId="Web-{02AC0E76-D4BA-23FE-73B9-51D36575EF8D}" dt="2025-05-19T10:30:21.345" v="109"/>
        <pc:sldMkLst>
          <pc:docMk/>
          <pc:sldMk cId="3398294415" sldId="1900"/>
        </pc:sldMkLst>
      </pc:sldChg>
      <pc:sldChg chg="addSp delSp modSp">
        <pc:chgData name="Angela  Black" userId="S::ablack@goodtogreatschools.org.au::a5621aa6-fd9f-4134-9dc9-2752b8f23308" providerId="AD" clId="Web-{02AC0E76-D4BA-23FE-73B9-51D36575EF8D}" dt="2025-05-18T21:36:42.152" v="108"/>
        <pc:sldMkLst>
          <pc:docMk/>
          <pc:sldMk cId="2621186958" sldId="1901"/>
        </pc:sldMkLst>
      </pc:sldChg>
    </pc:docChg>
  </pc:docChgLst>
  <pc:docChgLst>
    <pc:chgData name="Angela  Black" userId="S::ablack@goodtogreatschools.org.au::a5621aa6-fd9f-4134-9dc9-2752b8f23308" providerId="AD" clId="Web-{7D9818D5-37E6-1006-EC32-BA49F43C3B9E}"/>
    <pc:docChg chg="delSld modSld">
      <pc:chgData name="Angela  Black" userId="S::ablack@goodtogreatschools.org.au::a5621aa6-fd9f-4134-9dc9-2752b8f23308" providerId="AD" clId="Web-{7D9818D5-37E6-1006-EC32-BA49F43C3B9E}" dt="2025-05-14T19:52:08.408" v="213"/>
      <pc:docMkLst>
        <pc:docMk/>
      </pc:docMkLst>
      <pc:sldChg chg="modSp">
        <pc:chgData name="Angela  Black" userId="S::ablack@goodtogreatschools.org.au::a5621aa6-fd9f-4134-9dc9-2752b8f23308" providerId="AD" clId="Web-{7D9818D5-37E6-1006-EC32-BA49F43C3B9E}" dt="2025-05-14T15:55:08.557" v="80" actId="1076"/>
        <pc:sldMkLst>
          <pc:docMk/>
          <pc:sldMk cId="4197210135" sldId="1876"/>
        </pc:sldMkLst>
      </pc:sldChg>
      <pc:sldChg chg="addSp delSp modSp addAnim delAnim modAnim">
        <pc:chgData name="Angela  Black" userId="S::ablack@goodtogreatschools.org.au::a5621aa6-fd9f-4134-9dc9-2752b8f23308" providerId="AD" clId="Web-{7D9818D5-37E6-1006-EC32-BA49F43C3B9E}" dt="2025-05-14T19:40:29.231" v="212" actId="1076"/>
        <pc:sldMkLst>
          <pc:docMk/>
          <pc:sldMk cId="3482088715" sldId="1878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6:00:39.666" v="148" actId="20577"/>
        <pc:sldMkLst>
          <pc:docMk/>
          <pc:sldMk cId="3750753071" sldId="1879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6:00:31.150" v="146" actId="20577"/>
        <pc:sldMkLst>
          <pc:docMk/>
          <pc:sldMk cId="3099754057" sldId="1880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1:23.995" v="36" actId="1076"/>
        <pc:sldMkLst>
          <pc:docMk/>
          <pc:sldMk cId="1901147998" sldId="1881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9:03:38.416" v="192" actId="1076"/>
        <pc:sldMkLst>
          <pc:docMk/>
          <pc:sldMk cId="595604216" sldId="1883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6:00:09.322" v="141" actId="20577"/>
        <pc:sldMkLst>
          <pc:docMk/>
          <pc:sldMk cId="2618732445" sldId="1891"/>
        </pc:sldMkLst>
      </pc:sldChg>
      <pc:sldChg chg="modSp del">
        <pc:chgData name="Angela  Black" userId="S::ablack@goodtogreatschools.org.au::a5621aa6-fd9f-4134-9dc9-2752b8f23308" providerId="AD" clId="Web-{7D9818D5-37E6-1006-EC32-BA49F43C3B9E}" dt="2025-05-14T19:52:08.408" v="213"/>
        <pc:sldMkLst>
          <pc:docMk/>
          <pc:sldMk cId="3241809709" sldId="1892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6:04.760" v="88" actId="1076"/>
        <pc:sldMkLst>
          <pc:docMk/>
          <pc:sldMk cId="3322007739" sldId="1896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6:24.401" v="92" actId="20577"/>
        <pc:sldMkLst>
          <pc:docMk/>
          <pc:sldMk cId="3707292134" sldId="1898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6:59.463" v="98" actId="20577"/>
        <pc:sldMkLst>
          <pc:docMk/>
          <pc:sldMk cId="2286849615" sldId="1899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7:43.354" v="107" actId="20577"/>
        <pc:sldMkLst>
          <pc:docMk/>
          <pc:sldMk cId="3398294415" sldId="1900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9:18.525" v="123" actId="20577"/>
        <pc:sldMkLst>
          <pc:docMk/>
          <pc:sldMk cId="2621186958" sldId="1901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8:11.182" v="114" actId="20577"/>
        <pc:sldMkLst>
          <pc:docMk/>
          <pc:sldMk cId="2802486455" sldId="1902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7:24.619" v="103" actId="20577"/>
        <pc:sldMkLst>
          <pc:docMk/>
          <pc:sldMk cId="1362424457" sldId="1903"/>
        </pc:sldMkLst>
      </pc:sldChg>
      <pc:sldChg chg="modSp">
        <pc:chgData name="Angela  Black" userId="S::ablack@goodtogreatschools.org.au::a5621aa6-fd9f-4134-9dc9-2752b8f23308" providerId="AD" clId="Web-{7D9818D5-37E6-1006-EC32-BA49F43C3B9E}" dt="2025-05-14T15:58:27.463" v="117" actId="20577"/>
        <pc:sldMkLst>
          <pc:docMk/>
          <pc:sldMk cId="871981651" sldId="1904"/>
        </pc:sldMkLst>
      </pc:sldChg>
    </pc:docChg>
  </pc:docChgLst>
  <pc:docChgLst>
    <pc:chgData name="Angela  Black" userId="S::ablack@goodtogreatschools.org.au::a5621aa6-fd9f-4134-9dc9-2752b8f23308" providerId="AD" clId="Web-{DFC065CC-51C4-724C-8812-371C52BB6C42}"/>
    <pc:docChg chg="delSld modSld">
      <pc:chgData name="Angela  Black" userId="S::ablack@goodtogreatschools.org.au::a5621aa6-fd9f-4134-9dc9-2752b8f23308" providerId="AD" clId="Web-{DFC065CC-51C4-724C-8812-371C52BB6C42}" dt="2025-05-13T21:14:08.963" v="3849"/>
      <pc:docMkLst>
        <pc:docMk/>
      </pc:docMkLst>
      <pc:sldChg chg="modNotes">
        <pc:chgData name="Angela  Black" userId="S::ablack@goodtogreatschools.org.au::a5621aa6-fd9f-4134-9dc9-2752b8f23308" providerId="AD" clId="Web-{DFC065CC-51C4-724C-8812-371C52BB6C42}" dt="2025-05-13T19:54:39.339" v="12"/>
        <pc:sldMkLst>
          <pc:docMk/>
          <pc:sldMk cId="2352627738" sldId="259"/>
        </pc:sldMkLst>
      </pc:sldChg>
      <pc:sldChg chg="delSp delAnim">
        <pc:chgData name="Angela  Black" userId="S::ablack@goodtogreatschools.org.au::a5621aa6-fd9f-4134-9dc9-2752b8f23308" providerId="AD" clId="Web-{DFC065CC-51C4-724C-8812-371C52BB6C42}" dt="2025-05-13T19:53:48.182" v="8"/>
        <pc:sldMkLst>
          <pc:docMk/>
          <pc:sldMk cId="990668426" sldId="261"/>
        </pc:sldMkLst>
      </pc:sldChg>
      <pc:sldChg chg="addSp delSp modSp addAnim delAnim modAnim modNotes">
        <pc:chgData name="Angela  Black" userId="S::ablack@goodtogreatschools.org.au::a5621aa6-fd9f-4134-9dc9-2752b8f23308" providerId="AD" clId="Web-{DFC065CC-51C4-724C-8812-371C52BB6C42}" dt="2025-05-13T21:14:08.963" v="3849"/>
        <pc:sldMkLst>
          <pc:docMk/>
          <pc:sldMk cId="3930200931" sldId="1873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20:27:44.957" v="1689"/>
        <pc:sldMkLst>
          <pc:docMk/>
          <pc:sldMk cId="3322007739" sldId="1896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20:25:37.503" v="1599"/>
        <pc:sldMkLst>
          <pc:docMk/>
          <pc:sldMk cId="3707292134" sldId="1898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20:25:26.550" v="1591"/>
        <pc:sldMkLst>
          <pc:docMk/>
          <pc:sldMk cId="2286849615" sldId="1899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20:45:03.998" v="2842"/>
        <pc:sldMkLst>
          <pc:docMk/>
          <pc:sldMk cId="3398294415" sldId="1900"/>
        </pc:sldMkLst>
      </pc:sldChg>
      <pc:sldChg chg="modSp modNotes">
        <pc:chgData name="Angela  Black" userId="S::ablack@goodtogreatschools.org.au::a5621aa6-fd9f-4134-9dc9-2752b8f23308" providerId="AD" clId="Web-{DFC065CC-51C4-724C-8812-371C52BB6C42}" dt="2025-05-13T20:55:29.369" v="3184"/>
        <pc:sldMkLst>
          <pc:docMk/>
          <pc:sldMk cId="2802486455" sldId="1902"/>
        </pc:sldMkLst>
      </pc:sldChg>
      <pc:sldChg chg="addAnim delAnim modNotes">
        <pc:chgData name="Angela  Black" userId="S::ablack@goodtogreatschools.org.au::a5621aa6-fd9f-4134-9dc9-2752b8f23308" providerId="AD" clId="Web-{DFC065CC-51C4-724C-8812-371C52BB6C42}" dt="2025-05-13T20:36:25.228" v="2268"/>
        <pc:sldMkLst>
          <pc:docMk/>
          <pc:sldMk cId="1362424457" sldId="1903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21:00:09.971" v="3471"/>
        <pc:sldMkLst>
          <pc:docMk/>
          <pc:sldMk cId="871981651" sldId="1904"/>
        </pc:sldMkLst>
      </pc:sldChg>
      <pc:sldChg chg="modNotes">
        <pc:chgData name="Angela  Black" userId="S::ablack@goodtogreatschools.org.au::a5621aa6-fd9f-4134-9dc9-2752b8f23308" providerId="AD" clId="Web-{DFC065CC-51C4-724C-8812-371C52BB6C42}" dt="2025-05-13T19:53:24.588" v="4"/>
        <pc:sldMkLst>
          <pc:docMk/>
          <pc:sldMk cId="453053810" sldId="1906"/>
        </pc:sldMkLst>
      </pc:sldChg>
      <pc:sldChg chg="del">
        <pc:chgData name="Angela  Black" userId="S::ablack@goodtogreatschools.org.au::a5621aa6-fd9f-4134-9dc9-2752b8f23308" providerId="AD" clId="Web-{DFC065CC-51C4-724C-8812-371C52BB6C42}" dt="2025-05-13T19:53:28.932" v="5"/>
        <pc:sldMkLst>
          <pc:docMk/>
          <pc:sldMk cId="954521353" sldId="1907"/>
        </pc:sldMkLst>
      </pc:sldChg>
    </pc:docChg>
  </pc:docChgLst>
  <pc:docChgLst>
    <pc:chgData name="Elizabeth Piaquadio" userId="52767243-7565-4b68-b9c1-5d2bede989b0" providerId="ADAL" clId="{E9DA5839-4C7C-9246-9BE3-7F302CCD96F0}"/>
    <pc:docChg chg="custSel addSld modSld modMainMaster">
      <pc:chgData name="Elizabeth Piaquadio" userId="52767243-7565-4b68-b9c1-5d2bede989b0" providerId="ADAL" clId="{E9DA5839-4C7C-9246-9BE3-7F302CCD96F0}" dt="2025-04-28T11:18:17.089" v="66"/>
      <pc:docMkLst>
        <pc:docMk/>
      </pc:docMkLst>
      <pc:sldChg chg="addSp delSp modSp new mod modClrScheme chgLayout">
        <pc:chgData name="Elizabeth Piaquadio" userId="52767243-7565-4b68-b9c1-5d2bede989b0" providerId="ADAL" clId="{E9DA5839-4C7C-9246-9BE3-7F302CCD96F0}" dt="2025-04-28T11:18:07.401" v="64" actId="700"/>
        <pc:sldMkLst>
          <pc:docMk/>
          <pc:sldMk cId="1209300886" sldId="1874"/>
        </pc:sldMkLst>
      </pc:sldChg>
      <pc:sldChg chg="add">
        <pc:chgData name="Elizabeth Piaquadio" userId="52767243-7565-4b68-b9c1-5d2bede989b0" providerId="ADAL" clId="{E9DA5839-4C7C-9246-9BE3-7F302CCD96F0}" dt="2025-04-28T11:18:02.715" v="63"/>
        <pc:sldMkLst>
          <pc:docMk/>
          <pc:sldMk cId="378270324" sldId="1875"/>
        </pc:sldMkLst>
      </pc:sldChg>
      <pc:sldMasterChg chg="addSldLayout modSldLayout">
        <pc:chgData name="Elizabeth Piaquadio" userId="52767243-7565-4b68-b9c1-5d2bede989b0" providerId="ADAL" clId="{E9DA5839-4C7C-9246-9BE3-7F302CCD96F0}" dt="2025-04-28T11:18:17.089" v="66"/>
        <pc:sldMasterMkLst>
          <pc:docMk/>
          <pc:sldMasterMk cId="2142349000" sldId="2147486213"/>
        </pc:sldMasterMkLst>
        <pc:sldLayoutChg chg="addSp delSp modSp add mod replId modTransition setBg">
          <pc:chgData name="Elizabeth Piaquadio" userId="52767243-7565-4b68-b9c1-5d2bede989b0" providerId="ADAL" clId="{E9DA5839-4C7C-9246-9BE3-7F302CCD96F0}" dt="2025-04-28T11:18:15.225" v="65"/>
          <pc:sldLayoutMkLst>
            <pc:docMk/>
            <pc:sldMasterMk cId="2142349000" sldId="2147486213"/>
            <pc:sldLayoutMk cId="176411676" sldId="2147486409"/>
          </pc:sldLayoutMkLst>
        </pc:sldLayoutChg>
        <pc:sldLayoutChg chg="addSp modSp add mod modTransition">
          <pc:chgData name="Elizabeth Piaquadio" userId="52767243-7565-4b68-b9c1-5d2bede989b0" providerId="ADAL" clId="{E9DA5839-4C7C-9246-9BE3-7F302CCD96F0}" dt="2025-04-28T11:18:17.089" v="66"/>
          <pc:sldLayoutMkLst>
            <pc:docMk/>
            <pc:sldMasterMk cId="2142349000" sldId="2147486213"/>
            <pc:sldLayoutMk cId="899591689" sldId="2147486410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36F8D83D-485D-36F0-12B8-A61D97963588}"/>
    <pc:docChg chg="modSld">
      <pc:chgData name="Angela  Black" userId="S::ablack@goodtogreatschools.org.au::a5621aa6-fd9f-4134-9dc9-2752b8f23308" providerId="AD" clId="Web-{36F8D83D-485D-36F0-12B8-A61D97963588}" dt="2025-05-14T09:43:34.048" v="74" actId="20577"/>
      <pc:docMkLst>
        <pc:docMk/>
      </pc:docMkLst>
      <pc:sldChg chg="addSp delSp modSp">
        <pc:chgData name="Angela  Black" userId="S::ablack@goodtogreatschools.org.au::a5621aa6-fd9f-4134-9dc9-2752b8f23308" providerId="AD" clId="Web-{36F8D83D-485D-36F0-12B8-A61D97963588}" dt="2025-05-14T09:41:47.092" v="60"/>
        <pc:sldMkLst>
          <pc:docMk/>
          <pc:sldMk cId="1422093163" sldId="1843"/>
        </pc:sldMkLst>
      </pc:sldChg>
      <pc:sldChg chg="addSp delSp modSp addAnim delAnim">
        <pc:chgData name="Angela  Black" userId="S::ablack@goodtogreatschools.org.au::a5621aa6-fd9f-4134-9dc9-2752b8f23308" providerId="AD" clId="Web-{36F8D83D-485D-36F0-12B8-A61D97963588}" dt="2025-05-14T09:43:34.048" v="74" actId="20577"/>
        <pc:sldMkLst>
          <pc:docMk/>
          <pc:sldMk cId="2621186958" sldId="1901"/>
        </pc:sldMkLst>
      </pc:sldChg>
    </pc:docChg>
  </pc:docChgLst>
  <pc:docChgLst>
    <pc:chgData name="Angela  Black" userId="S::ablack@goodtogreatschools.org.au::a5621aa6-fd9f-4134-9dc9-2752b8f23308" providerId="AD" clId="Web-{C1AADB2A-0E98-C37E-BB9D-9B445039EAD6}"/>
    <pc:docChg chg="modSld">
      <pc:chgData name="Angela  Black" userId="S::ablack@goodtogreatschools.org.au::a5621aa6-fd9f-4134-9dc9-2752b8f23308" providerId="AD" clId="Web-{C1AADB2A-0E98-C37E-BB9D-9B445039EAD6}" dt="2025-05-07T13:00:24.157" v="74"/>
      <pc:docMkLst>
        <pc:docMk/>
      </pc:docMkLst>
      <pc:sldChg chg="addSp delSp modSp addAnim modNotes">
        <pc:chgData name="Angela  Black" userId="S::ablack@goodtogreatschools.org.au::a5621aa6-fd9f-4134-9dc9-2752b8f23308" providerId="AD" clId="Web-{C1AADB2A-0E98-C37E-BB9D-9B445039EAD6}" dt="2025-05-07T13:00:24.157" v="74"/>
        <pc:sldMkLst>
          <pc:docMk/>
          <pc:sldMk cId="4273290259" sldId="257"/>
        </pc:sldMkLst>
      </pc:sldChg>
      <pc:sldChg chg="modSp">
        <pc:chgData name="Angela  Black" userId="S::ablack@goodtogreatschools.org.au::a5621aa6-fd9f-4134-9dc9-2752b8f23308" providerId="AD" clId="Web-{C1AADB2A-0E98-C37E-BB9D-9B445039EAD6}" dt="2025-05-07T12:53:33.284" v="46" actId="20577"/>
        <pc:sldMkLst>
          <pc:docMk/>
          <pc:sldMk cId="2352627738" sldId="259"/>
        </pc:sldMkLst>
      </pc:sldChg>
      <pc:sldChg chg="modSp">
        <pc:chgData name="Angela  Black" userId="S::ablack@goodtogreatschools.org.au::a5621aa6-fd9f-4134-9dc9-2752b8f23308" providerId="AD" clId="Web-{C1AADB2A-0E98-C37E-BB9D-9B445039EAD6}" dt="2025-05-07T12:49:59.058" v="5" actId="20577"/>
        <pc:sldMkLst>
          <pc:docMk/>
          <pc:sldMk cId="1409170115" sldId="262"/>
        </pc:sldMkLst>
      </pc:sldChg>
      <pc:sldChg chg="addSp delSp modSp">
        <pc:chgData name="Angela  Black" userId="S::ablack@goodtogreatschools.org.au::a5621aa6-fd9f-4134-9dc9-2752b8f23308" providerId="AD" clId="Web-{C1AADB2A-0E98-C37E-BB9D-9B445039EAD6}" dt="2025-05-07T12:44:48.781" v="0"/>
        <pc:sldMkLst>
          <pc:docMk/>
          <pc:sldMk cId="3425990983" sldId="276"/>
        </pc:sldMkLst>
      </pc:sldChg>
    </pc:docChg>
  </pc:docChgLst>
  <pc:docChgLst>
    <pc:chgData name="Karin Van Voorhees" userId="1fce0afa-58cd-40cc-855e-63163bf988bf" providerId="ADAL" clId="{4A111720-B9F5-9B46-AF4F-E5BDE38840EB}"/>
    <pc:docChg chg="modSld">
      <pc:chgData name="Karin Van Voorhees" userId="1fce0afa-58cd-40cc-855e-63163bf988bf" providerId="ADAL" clId="{4A111720-B9F5-9B46-AF4F-E5BDE38840EB}" dt="2025-06-03T14:58:18.506" v="3" actId="20577"/>
      <pc:docMkLst>
        <pc:docMk/>
      </pc:docMkLst>
      <pc:sldChg chg="modSp mod">
        <pc:chgData name="Karin Van Voorhees" userId="1fce0afa-58cd-40cc-855e-63163bf988bf" providerId="ADAL" clId="{4A111720-B9F5-9B46-AF4F-E5BDE38840EB}" dt="2025-06-03T14:58:18.506" v="3" actId="20577"/>
        <pc:sldMkLst>
          <pc:docMk/>
          <pc:sldMk cId="3375959618" sldId="314"/>
        </pc:sldMkLst>
      </pc:sldChg>
      <pc:sldChg chg="modSp mod">
        <pc:chgData name="Karin Van Voorhees" userId="1fce0afa-58cd-40cc-855e-63163bf988bf" providerId="ADAL" clId="{4A111720-B9F5-9B46-AF4F-E5BDE38840EB}" dt="2025-06-03T14:49:12.969" v="2" actId="20577"/>
        <pc:sldMkLst>
          <pc:docMk/>
          <pc:sldMk cId="1756047604" sldId="1889"/>
        </pc:sldMkLst>
      </pc:sldChg>
    </pc:docChg>
  </pc:docChgLst>
  <pc:docChgLst>
    <pc:chgData name="Angela  Black" userId="S::ablack@goodtogreatschools.org.au::a5621aa6-fd9f-4134-9dc9-2752b8f23308" providerId="AD" clId="Web-{C7A63376-5ABC-20AE-2D59-E96868FC67A4}"/>
    <pc:docChg chg="modSld">
      <pc:chgData name="Angela  Black" userId="S::ablack@goodtogreatschools.org.au::a5621aa6-fd9f-4134-9dc9-2752b8f23308" providerId="AD" clId="Web-{C7A63376-5ABC-20AE-2D59-E96868FC67A4}" dt="2025-05-14T09:54:09.450" v="12"/>
      <pc:docMkLst>
        <pc:docMk/>
      </pc:docMkLst>
      <pc:sldChg chg="delSp addAnim delAnim modAnim">
        <pc:chgData name="Angela  Black" userId="S::ablack@goodtogreatschools.org.au::a5621aa6-fd9f-4134-9dc9-2752b8f23308" providerId="AD" clId="Web-{C7A63376-5ABC-20AE-2D59-E96868FC67A4}" dt="2025-05-14T09:54:09.450" v="12"/>
        <pc:sldMkLst>
          <pc:docMk/>
          <pc:sldMk cId="2621186958" sldId="1901"/>
        </pc:sldMkLst>
      </pc:sldChg>
    </pc:docChg>
  </pc:docChgLst>
  <pc:docChgLst>
    <pc:chgData name="Katherine Cronin" userId="fe2cf3bb-779c-4ec6-80cf-f8af9586072d" providerId="ADAL" clId="{C3BECFC8-12A2-4A8C-A7F6-D153434587F7}"/>
    <pc:docChg chg="modSld">
      <pc:chgData name="Katherine Cronin" userId="fe2cf3bb-779c-4ec6-80cf-f8af9586072d" providerId="ADAL" clId="{C3BECFC8-12A2-4A8C-A7F6-D153434587F7}" dt="2025-06-03T19:33:51.270" v="10" actId="20577"/>
      <pc:docMkLst>
        <pc:docMk/>
      </pc:docMkLst>
      <pc:sldChg chg="modSp mod">
        <pc:chgData name="Katherine Cronin" userId="fe2cf3bb-779c-4ec6-80cf-f8af9586072d" providerId="ADAL" clId="{C3BECFC8-12A2-4A8C-A7F6-D153434587F7}" dt="2025-06-03T19:29:23.965" v="1" actId="14100"/>
        <pc:sldMkLst>
          <pc:docMk/>
          <pc:sldMk cId="3425990983" sldId="276"/>
        </pc:sldMkLst>
      </pc:sldChg>
      <pc:sldChg chg="modNotesTx">
        <pc:chgData name="Katherine Cronin" userId="fe2cf3bb-779c-4ec6-80cf-f8af9586072d" providerId="ADAL" clId="{C3BECFC8-12A2-4A8C-A7F6-D153434587F7}" dt="2025-06-03T19:33:51.270" v="10" actId="20577"/>
        <pc:sldMkLst>
          <pc:docMk/>
          <pc:sldMk cId="829875329" sldId="362"/>
        </pc:sldMkLst>
      </pc:sldChg>
    </pc:docChg>
  </pc:docChgLst>
  <pc:docChgLst>
    <pc:chgData name="Chantal Rae" userId="a1db561e-73a2-489d-a119-0f73c1c2f06f" providerId="ADAL" clId="{6D9032E9-F44B-4081-9C93-5B745E50E890}"/>
    <pc:docChg chg="custSel addSld delSld modSld sldOrd modMainMaster">
      <pc:chgData name="Chantal Rae" userId="a1db561e-73a2-489d-a119-0f73c1c2f06f" providerId="ADAL" clId="{6D9032E9-F44B-4081-9C93-5B745E50E890}" dt="2025-02-06T01:51:33.653" v="98" actId="700"/>
      <pc:docMkLst>
        <pc:docMk/>
      </pc:docMkLst>
      <pc:sldChg chg="addSp delSp modSp mod ord modAnim chgLayout">
        <pc:chgData name="Chantal Rae" userId="a1db561e-73a2-489d-a119-0f73c1c2f06f" providerId="ADAL" clId="{6D9032E9-F44B-4081-9C93-5B745E50E890}" dt="2025-02-06T01:48:33.381" v="58" actId="700"/>
        <pc:sldMkLst>
          <pc:docMk/>
          <pc:sldMk cId="4273290259" sldId="257"/>
        </pc:sldMkLst>
      </pc:sldChg>
      <pc:sldChg chg="addSp delSp modSp mod ord chgLayout">
        <pc:chgData name="Chantal Rae" userId="a1db561e-73a2-489d-a119-0f73c1c2f06f" providerId="ADAL" clId="{6D9032E9-F44B-4081-9C93-5B745E50E890}" dt="2025-02-06T01:48:37.821" v="59" actId="700"/>
        <pc:sldMkLst>
          <pc:docMk/>
          <pc:sldMk cId="1696446970" sldId="258"/>
        </pc:sldMkLst>
      </pc:sldChg>
      <pc:sldChg chg="modSp mod chgLayout">
        <pc:chgData name="Chantal Rae" userId="a1db561e-73a2-489d-a119-0f73c1c2f06f" providerId="ADAL" clId="{6D9032E9-F44B-4081-9C93-5B745E50E890}" dt="2025-02-06T01:49:08.558" v="64" actId="255"/>
        <pc:sldMkLst>
          <pc:docMk/>
          <pc:sldMk cId="2352627738" sldId="259"/>
        </pc:sldMkLst>
      </pc:sldChg>
      <pc:sldChg chg="addSp delSp modSp mod chgLayout">
        <pc:chgData name="Chantal Rae" userId="a1db561e-73a2-489d-a119-0f73c1c2f06f" providerId="ADAL" clId="{6D9032E9-F44B-4081-9C93-5B745E50E890}" dt="2025-02-06T01:48:43.364" v="60" actId="700"/>
        <pc:sldMkLst>
          <pc:docMk/>
          <pc:sldMk cId="481660582" sldId="260"/>
        </pc:sldMkLst>
      </pc:sldChg>
      <pc:sldChg chg="addSp delSp modSp mod modClrScheme chgLayout">
        <pc:chgData name="Chantal Rae" userId="a1db561e-73a2-489d-a119-0f73c1c2f06f" providerId="ADAL" clId="{6D9032E9-F44B-4081-9C93-5B745E50E890}" dt="2025-02-06T01:49:17.850" v="65" actId="700"/>
        <pc:sldMkLst>
          <pc:docMk/>
          <pc:sldMk cId="990668426" sldId="261"/>
        </pc:sldMkLst>
      </pc:sldChg>
      <pc:sldChg chg="addSp delSp modSp mod chgLayout">
        <pc:chgData name="Chantal Rae" userId="a1db561e-73a2-489d-a119-0f73c1c2f06f" providerId="ADAL" clId="{6D9032E9-F44B-4081-9C93-5B745E50E890}" dt="2025-02-06T01:48:52.155" v="61" actId="700"/>
        <pc:sldMkLst>
          <pc:docMk/>
          <pc:sldMk cId="1409170115" sldId="262"/>
        </pc:sldMkLst>
      </pc:sldChg>
      <pc:sldChg chg="addSp delSp modSp mod chgLayout">
        <pc:chgData name="Chantal Rae" userId="a1db561e-73a2-489d-a119-0f73c1c2f06f" providerId="ADAL" clId="{6D9032E9-F44B-4081-9C93-5B745E50E890}" dt="2025-02-06T01:49:22.934" v="66" actId="700"/>
        <pc:sldMkLst>
          <pc:docMk/>
          <pc:sldMk cId="4246314574" sldId="263"/>
        </pc:sldMkLst>
      </pc:sldChg>
      <pc:sldChg chg="addSp delSp modSp mod chgLayout">
        <pc:chgData name="Chantal Rae" userId="a1db561e-73a2-489d-a119-0f73c1c2f06f" providerId="ADAL" clId="{6D9032E9-F44B-4081-9C93-5B745E50E890}" dt="2025-02-06T01:49:28.082" v="67" actId="700"/>
        <pc:sldMkLst>
          <pc:docMk/>
          <pc:sldMk cId="3815047511" sldId="264"/>
        </pc:sldMkLst>
      </pc:sldChg>
      <pc:sldChg chg="addSp delSp modSp mod chgLayout">
        <pc:chgData name="Chantal Rae" userId="a1db561e-73a2-489d-a119-0f73c1c2f06f" providerId="ADAL" clId="{6D9032E9-F44B-4081-9C93-5B745E50E890}" dt="2025-02-06T01:49:33.908" v="68" actId="700"/>
        <pc:sldMkLst>
          <pc:docMk/>
          <pc:sldMk cId="3671173303" sldId="265"/>
        </pc:sldMkLst>
      </pc:sldChg>
      <pc:sldChg chg="addSp delSp modSp mod chgLayout">
        <pc:chgData name="Chantal Rae" userId="a1db561e-73a2-489d-a119-0f73c1c2f06f" providerId="ADAL" clId="{6D9032E9-F44B-4081-9C93-5B745E50E890}" dt="2025-02-06T01:49:38.431" v="69" actId="700"/>
        <pc:sldMkLst>
          <pc:docMk/>
          <pc:sldMk cId="294968571" sldId="266"/>
        </pc:sldMkLst>
      </pc:sldChg>
      <pc:sldChg chg="addSp delSp modSp mod chgLayout">
        <pc:chgData name="Chantal Rae" userId="a1db561e-73a2-489d-a119-0f73c1c2f06f" providerId="ADAL" clId="{6D9032E9-F44B-4081-9C93-5B745E50E890}" dt="2025-02-06T01:49:43.026" v="70" actId="700"/>
        <pc:sldMkLst>
          <pc:docMk/>
          <pc:sldMk cId="1566324052" sldId="267"/>
        </pc:sldMkLst>
      </pc:sldChg>
      <pc:sldChg chg="addSp delSp modSp mod chgLayout">
        <pc:chgData name="Chantal Rae" userId="a1db561e-73a2-489d-a119-0f73c1c2f06f" providerId="ADAL" clId="{6D9032E9-F44B-4081-9C93-5B745E50E890}" dt="2025-02-06T01:49:50.195" v="71" actId="700"/>
        <pc:sldMkLst>
          <pc:docMk/>
          <pc:sldMk cId="1278699682" sldId="268"/>
        </pc:sldMkLst>
      </pc:sldChg>
      <pc:sldChg chg="addSp delSp modSp mod chgLayout">
        <pc:chgData name="Chantal Rae" userId="a1db561e-73a2-489d-a119-0f73c1c2f06f" providerId="ADAL" clId="{6D9032E9-F44B-4081-9C93-5B745E50E890}" dt="2025-02-06T01:49:55.453" v="72" actId="700"/>
        <pc:sldMkLst>
          <pc:docMk/>
          <pc:sldMk cId="3560591910" sldId="269"/>
        </pc:sldMkLst>
      </pc:sldChg>
      <pc:sldChg chg="addSp delSp modSp mod chgLayout">
        <pc:chgData name="Chantal Rae" userId="a1db561e-73a2-489d-a119-0f73c1c2f06f" providerId="ADAL" clId="{6D9032E9-F44B-4081-9C93-5B745E50E890}" dt="2025-02-06T01:49:58.985" v="73" actId="700"/>
        <pc:sldMkLst>
          <pc:docMk/>
          <pc:sldMk cId="633122215" sldId="270"/>
        </pc:sldMkLst>
      </pc:sldChg>
      <pc:sldChg chg="addSp delSp modSp mod chgLayout">
        <pc:chgData name="Chantal Rae" userId="a1db561e-73a2-489d-a119-0f73c1c2f06f" providerId="ADAL" clId="{6D9032E9-F44B-4081-9C93-5B745E50E890}" dt="2025-02-06T01:50:05.795" v="74" actId="700"/>
        <pc:sldMkLst>
          <pc:docMk/>
          <pc:sldMk cId="1565505491" sldId="271"/>
        </pc:sldMkLst>
      </pc:sldChg>
      <pc:sldChg chg="addSp delSp modSp mod chgLayout">
        <pc:chgData name="Chantal Rae" userId="a1db561e-73a2-489d-a119-0f73c1c2f06f" providerId="ADAL" clId="{6D9032E9-F44B-4081-9C93-5B745E50E890}" dt="2025-02-06T01:50:12.026" v="75" actId="700"/>
        <pc:sldMkLst>
          <pc:docMk/>
          <pc:sldMk cId="3180052196" sldId="272"/>
        </pc:sldMkLst>
      </pc:sldChg>
      <pc:sldChg chg="addSp delSp modSp mod chgLayout">
        <pc:chgData name="Chantal Rae" userId="a1db561e-73a2-489d-a119-0f73c1c2f06f" providerId="ADAL" clId="{6D9032E9-F44B-4081-9C93-5B745E50E890}" dt="2025-02-06T01:51:19.753" v="97" actId="113"/>
        <pc:sldMkLst>
          <pc:docMk/>
          <pc:sldMk cId="4212177351" sldId="273"/>
        </pc:sldMkLst>
      </pc:sldChg>
      <pc:sldChg chg="modSp mod chgLayout">
        <pc:chgData name="Chantal Rae" userId="a1db561e-73a2-489d-a119-0f73c1c2f06f" providerId="ADAL" clId="{6D9032E9-F44B-4081-9C93-5B745E50E890}" dt="2025-02-06T01:51:33.653" v="98" actId="700"/>
        <pc:sldMkLst>
          <pc:docMk/>
          <pc:sldMk cId="315609852" sldId="274"/>
        </pc:sldMkLst>
      </pc:sldChg>
      <pc:sldChg chg="addSp delSp modSp new del mod modClrScheme chgLayout">
        <pc:chgData name="Chantal Rae" userId="a1db561e-73a2-489d-a119-0f73c1c2f06f" providerId="ADAL" clId="{6D9032E9-F44B-4081-9C93-5B745E50E890}" dt="2025-02-06T01:08:51.618" v="3" actId="47"/>
        <pc:sldMkLst>
          <pc:docMk/>
          <pc:sldMk cId="3632397397" sldId="276"/>
        </pc:sldMkLst>
      </pc:sldChg>
      <pc:sldMasterChg chg="modSldLayout sldLayoutOrd">
        <pc:chgData name="Chantal Rae" userId="a1db561e-73a2-489d-a119-0f73c1c2f06f" providerId="ADAL" clId="{6D9032E9-F44B-4081-9C93-5B745E50E890}" dt="2025-02-06T01:48:19.836" v="57" actId="478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6D9032E9-F44B-4081-9C93-5B745E50E890}" dt="2025-02-06T01:47:04.792" v="16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4.679" v="49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0.783" v="53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9.836" v="57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6.936" v="56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7.584" v="51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9.223" v="26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">
          <pc:chgData name="Chantal Rae" userId="a1db561e-73a2-489d-a119-0f73c1c2f06f" providerId="ADAL" clId="{6D9032E9-F44B-4081-9C93-5B745E50E890}" dt="2025-02-06T01:47:34.299" v="31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08.888" v="18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1.615" v="20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 ord">
          <pc:chgData name="Chantal Rae" userId="a1db561e-73a2-489d-a119-0f73c1c2f06f" providerId="ADAL" clId="{6D9032E9-F44B-4081-9C93-5B745E50E890}" dt="2025-02-06T01:47:14.251" v="22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6.768" v="24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37.863" v="33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4.279" v="43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8.071" v="45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1.288" v="47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0.752" v="35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3.536" v="37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7.055" v="39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1.576" v="41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Chantal Rae" userId="a1db561e-73a2-489d-a119-0f73c1c2f06f" providerId="ADAL" clId="{7B5B68B0-EC84-4F1A-9D54-E1B9F63B8FAC}"/>
    <pc:docChg chg="undo custSel addSld delSld modSld sldOrd modMainMaster">
      <pc:chgData name="Chantal Rae" userId="a1db561e-73a2-489d-a119-0f73c1c2f06f" providerId="ADAL" clId="{7B5B68B0-EC84-4F1A-9D54-E1B9F63B8FAC}" dt="2024-12-30T10:33:35.491" v="672" actId="20577"/>
      <pc:docMkLst>
        <pc:docMk/>
      </pc:docMkLst>
      <pc:sldChg chg="modNotesTx">
        <pc:chgData name="Chantal Rae" userId="a1db561e-73a2-489d-a119-0f73c1c2f06f" providerId="ADAL" clId="{7B5B68B0-EC84-4F1A-9D54-E1B9F63B8FAC}" dt="2024-12-30T10:21:12.983" v="534" actId="20577"/>
        <pc:sldMkLst>
          <pc:docMk/>
          <pc:sldMk cId="4261390126" sldId="256"/>
        </pc:sldMkLst>
      </pc:sldChg>
      <pc:sldChg chg="addSp delSp modSp new mod chgLayout">
        <pc:chgData name="Chantal Rae" userId="a1db561e-73a2-489d-a119-0f73c1c2f06f" providerId="ADAL" clId="{7B5B68B0-EC84-4F1A-9D54-E1B9F63B8FAC}" dt="2024-12-30T10:21:36.105" v="540" actId="700"/>
        <pc:sldMkLst>
          <pc:docMk/>
          <pc:sldMk cId="4273290259" sldId="25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1:39.374" v="541" actId="700"/>
        <pc:sldMkLst>
          <pc:docMk/>
          <pc:sldMk cId="1696446970" sldId="25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32:41.486" v="652" actId="20577"/>
        <pc:sldMkLst>
          <pc:docMk/>
          <pc:sldMk cId="2352627738" sldId="259"/>
        </pc:sldMkLst>
      </pc:sldChg>
      <pc:sldChg chg="addSp delSp modSp new mod ord modClrScheme chgLayout">
        <pc:chgData name="Chantal Rae" userId="a1db561e-73a2-489d-a119-0f73c1c2f06f" providerId="ADAL" clId="{7B5B68B0-EC84-4F1A-9D54-E1B9F63B8FAC}" dt="2024-12-30T10:23:53.376" v="550"/>
        <pc:sldMkLst>
          <pc:docMk/>
          <pc:sldMk cId="481660582" sldId="260"/>
        </pc:sldMkLst>
      </pc:sldChg>
      <pc:sldChg chg="addSp delSp modSp new mod chgLayout">
        <pc:chgData name="Chantal Rae" userId="a1db561e-73a2-489d-a119-0f73c1c2f06f" providerId="ADAL" clId="{7B5B68B0-EC84-4F1A-9D54-E1B9F63B8FAC}" dt="2024-12-30T10:22:26.359" v="544" actId="6264"/>
        <pc:sldMkLst>
          <pc:docMk/>
          <pc:sldMk cId="990668426" sldId="26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08.691" v="552" actId="700"/>
        <pc:sldMkLst>
          <pc:docMk/>
          <pc:sldMk cId="1409170115" sldId="26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23.851" v="554" actId="700"/>
        <pc:sldMkLst>
          <pc:docMk/>
          <pc:sldMk cId="4246314574" sldId="263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34.790" v="556" actId="700"/>
        <pc:sldMkLst>
          <pc:docMk/>
          <pc:sldMk cId="3815047511" sldId="264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0.681" v="558" actId="700"/>
        <pc:sldMkLst>
          <pc:docMk/>
          <pc:sldMk cId="3671173303" sldId="265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8.940" v="560" actId="700"/>
        <pc:sldMkLst>
          <pc:docMk/>
          <pc:sldMk cId="294968571" sldId="266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00.381" v="562" actId="700"/>
        <pc:sldMkLst>
          <pc:docMk/>
          <pc:sldMk cId="1566324052" sldId="26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14.645" v="564" actId="700"/>
        <pc:sldMkLst>
          <pc:docMk/>
          <pc:sldMk cId="1278699682" sldId="26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1.258" v="566" actId="700"/>
        <pc:sldMkLst>
          <pc:docMk/>
          <pc:sldMk cId="3560591910" sldId="269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8.243" v="568" actId="700"/>
        <pc:sldMkLst>
          <pc:docMk/>
          <pc:sldMk cId="633122215" sldId="270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36.110" v="570" actId="700"/>
        <pc:sldMkLst>
          <pc:docMk/>
          <pc:sldMk cId="1565505491" sldId="27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46.262" v="572" actId="700"/>
        <pc:sldMkLst>
          <pc:docMk/>
          <pc:sldMk cId="3180052196" sldId="27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9:30.527" v="620" actId="20577"/>
        <pc:sldMkLst>
          <pc:docMk/>
          <pc:sldMk cId="4212177351" sldId="273"/>
        </pc:sldMkLst>
      </pc:sldChg>
      <pc:sldChg chg="addSp modSp new mod modClrScheme chgLayout">
        <pc:chgData name="Chantal Rae" userId="a1db561e-73a2-489d-a119-0f73c1c2f06f" providerId="ADAL" clId="{7B5B68B0-EC84-4F1A-9D54-E1B9F63B8FAC}" dt="2024-12-30T10:33:35.491" v="672" actId="20577"/>
        <pc:sldMkLst>
          <pc:docMk/>
          <pc:sldMk cId="315609852" sldId="274"/>
        </pc:sldMkLst>
      </pc:sldChg>
      <pc:sldChg chg="delSp new mod modClrScheme chgLayout">
        <pc:chgData name="Chantal Rae" userId="a1db561e-73a2-489d-a119-0f73c1c2f06f" providerId="ADAL" clId="{7B5B68B0-EC84-4F1A-9D54-E1B9F63B8FAC}" dt="2024-12-30T10:26:07.337" v="578" actId="700"/>
        <pc:sldMkLst>
          <pc:docMk/>
          <pc:sldMk cId="2154991742" sldId="275"/>
        </pc:sldMkLst>
      </pc:sldChg>
      <pc:sldChg chg="del">
        <pc:chgData name="Chantal Rae" userId="a1db561e-73a2-489d-a119-0f73c1c2f06f" providerId="ADAL" clId="{7B5B68B0-EC84-4F1A-9D54-E1B9F63B8FAC}" dt="2024-12-30T08:24:03.183" v="239" actId="47"/>
        <pc:sldMkLst>
          <pc:docMk/>
          <pc:sldMk cId="2769566125" sldId="654"/>
        </pc:sldMkLst>
      </pc:sldChg>
      <pc:sldChg chg="del">
        <pc:chgData name="Chantal Rae" userId="a1db561e-73a2-489d-a119-0f73c1c2f06f" providerId="ADAL" clId="{7B5B68B0-EC84-4F1A-9D54-E1B9F63B8FAC}" dt="2024-12-30T08:24:01.715" v="237" actId="47"/>
        <pc:sldMkLst>
          <pc:docMk/>
          <pc:sldMk cId="3162857250" sldId="659"/>
        </pc:sldMkLst>
      </pc:sldChg>
      <pc:sldChg chg="del">
        <pc:chgData name="Chantal Rae" userId="a1db561e-73a2-489d-a119-0f73c1c2f06f" providerId="ADAL" clId="{7B5B68B0-EC84-4F1A-9D54-E1B9F63B8FAC}" dt="2024-12-30T08:24:13.724" v="256" actId="47"/>
        <pc:sldMkLst>
          <pc:docMk/>
          <pc:sldMk cId="2074875457" sldId="689"/>
        </pc:sldMkLst>
      </pc:sldChg>
      <pc:sldChg chg="del">
        <pc:chgData name="Chantal Rae" userId="a1db561e-73a2-489d-a119-0f73c1c2f06f" providerId="ADAL" clId="{7B5B68B0-EC84-4F1A-9D54-E1B9F63B8FAC}" dt="2024-12-30T08:24:14.143" v="257" actId="47"/>
        <pc:sldMkLst>
          <pc:docMk/>
          <pc:sldMk cId="3753584419" sldId="690"/>
        </pc:sldMkLst>
      </pc:sldChg>
      <pc:sldChg chg="del">
        <pc:chgData name="Chantal Rae" userId="a1db561e-73a2-489d-a119-0f73c1c2f06f" providerId="ADAL" clId="{7B5B68B0-EC84-4F1A-9D54-E1B9F63B8FAC}" dt="2024-12-30T08:24:14.559" v="258" actId="47"/>
        <pc:sldMkLst>
          <pc:docMk/>
          <pc:sldMk cId="1043418510" sldId="697"/>
        </pc:sldMkLst>
      </pc:sldChg>
      <pc:sldChg chg="del">
        <pc:chgData name="Chantal Rae" userId="a1db561e-73a2-489d-a119-0f73c1c2f06f" providerId="ADAL" clId="{7B5B68B0-EC84-4F1A-9D54-E1B9F63B8FAC}" dt="2024-12-30T08:24:11.401" v="249" actId="47"/>
        <pc:sldMkLst>
          <pc:docMk/>
          <pc:sldMk cId="3738120504" sldId="707"/>
        </pc:sldMkLst>
      </pc:sldChg>
      <pc:sldChg chg="del">
        <pc:chgData name="Chantal Rae" userId="a1db561e-73a2-489d-a119-0f73c1c2f06f" providerId="ADAL" clId="{7B5B68B0-EC84-4F1A-9D54-E1B9F63B8FAC}" dt="2024-12-30T08:24:15.211" v="260" actId="47"/>
        <pc:sldMkLst>
          <pc:docMk/>
          <pc:sldMk cId="1628496805" sldId="709"/>
        </pc:sldMkLst>
      </pc:sldChg>
      <pc:sldChg chg="del">
        <pc:chgData name="Chantal Rae" userId="a1db561e-73a2-489d-a119-0f73c1c2f06f" providerId="ADAL" clId="{7B5B68B0-EC84-4F1A-9D54-E1B9F63B8FAC}" dt="2024-12-30T08:24:12.994" v="254" actId="47"/>
        <pc:sldMkLst>
          <pc:docMk/>
          <pc:sldMk cId="1148589639" sldId="710"/>
        </pc:sldMkLst>
      </pc:sldChg>
      <pc:sldChg chg="del">
        <pc:chgData name="Chantal Rae" userId="a1db561e-73a2-489d-a119-0f73c1c2f06f" providerId="ADAL" clId="{7B5B68B0-EC84-4F1A-9D54-E1B9F63B8FAC}" dt="2024-12-30T08:24:12.758" v="253" actId="47"/>
        <pc:sldMkLst>
          <pc:docMk/>
          <pc:sldMk cId="2935957394" sldId="711"/>
        </pc:sldMkLst>
      </pc:sldChg>
      <pc:sldChg chg="del">
        <pc:chgData name="Chantal Rae" userId="a1db561e-73a2-489d-a119-0f73c1c2f06f" providerId="ADAL" clId="{7B5B68B0-EC84-4F1A-9D54-E1B9F63B8FAC}" dt="2024-12-30T08:24:14.889" v="259" actId="47"/>
        <pc:sldMkLst>
          <pc:docMk/>
          <pc:sldMk cId="2779809719" sldId="712"/>
        </pc:sldMkLst>
      </pc:sldChg>
      <pc:sldChg chg="del">
        <pc:chgData name="Chantal Rae" userId="a1db561e-73a2-489d-a119-0f73c1c2f06f" providerId="ADAL" clId="{7B5B68B0-EC84-4F1A-9D54-E1B9F63B8FAC}" dt="2024-12-30T08:24:11.699" v="250" actId="47"/>
        <pc:sldMkLst>
          <pc:docMk/>
          <pc:sldMk cId="1107150388" sldId="713"/>
        </pc:sldMkLst>
      </pc:sldChg>
      <pc:sldChg chg="del">
        <pc:chgData name="Chantal Rae" userId="a1db561e-73a2-489d-a119-0f73c1c2f06f" providerId="ADAL" clId="{7B5B68B0-EC84-4F1A-9D54-E1B9F63B8FAC}" dt="2024-12-30T08:24:12.020" v="251" actId="47"/>
        <pc:sldMkLst>
          <pc:docMk/>
          <pc:sldMk cId="2455371129" sldId="714"/>
        </pc:sldMkLst>
      </pc:sldChg>
      <pc:sldChg chg="del">
        <pc:chgData name="Chantal Rae" userId="a1db561e-73a2-489d-a119-0f73c1c2f06f" providerId="ADAL" clId="{7B5B68B0-EC84-4F1A-9D54-E1B9F63B8FAC}" dt="2024-12-30T08:24:02.438" v="238" actId="47"/>
        <pc:sldMkLst>
          <pc:docMk/>
          <pc:sldMk cId="1335364392" sldId="715"/>
        </pc:sldMkLst>
      </pc:sldChg>
      <pc:sldChg chg="del">
        <pc:chgData name="Chantal Rae" userId="a1db561e-73a2-489d-a119-0f73c1c2f06f" providerId="ADAL" clId="{7B5B68B0-EC84-4F1A-9D54-E1B9F63B8FAC}" dt="2024-12-30T08:24:05.571" v="242" actId="47"/>
        <pc:sldMkLst>
          <pc:docMk/>
          <pc:sldMk cId="851609514" sldId="716"/>
        </pc:sldMkLst>
      </pc:sldChg>
      <pc:sldChg chg="del">
        <pc:chgData name="Chantal Rae" userId="a1db561e-73a2-489d-a119-0f73c1c2f06f" providerId="ADAL" clId="{7B5B68B0-EC84-4F1A-9D54-E1B9F63B8FAC}" dt="2024-12-30T08:24:16.255" v="262" actId="47"/>
        <pc:sldMkLst>
          <pc:docMk/>
          <pc:sldMk cId="1680167018" sldId="717"/>
        </pc:sldMkLst>
      </pc:sldChg>
      <pc:sldChg chg="del">
        <pc:chgData name="Chantal Rae" userId="a1db561e-73a2-489d-a119-0f73c1c2f06f" providerId="ADAL" clId="{7B5B68B0-EC84-4F1A-9D54-E1B9F63B8FAC}" dt="2024-12-30T08:24:07.273" v="244" actId="47"/>
        <pc:sldMkLst>
          <pc:docMk/>
          <pc:sldMk cId="577494205" sldId="718"/>
        </pc:sldMkLst>
      </pc:sldChg>
      <pc:sldChg chg="del">
        <pc:chgData name="Chantal Rae" userId="a1db561e-73a2-489d-a119-0f73c1c2f06f" providerId="ADAL" clId="{7B5B68B0-EC84-4F1A-9D54-E1B9F63B8FAC}" dt="2024-12-30T08:24:04.034" v="240" actId="47"/>
        <pc:sldMkLst>
          <pc:docMk/>
          <pc:sldMk cId="2395385200" sldId="723"/>
        </pc:sldMkLst>
      </pc:sldChg>
      <pc:sldChg chg="del">
        <pc:chgData name="Chantal Rae" userId="a1db561e-73a2-489d-a119-0f73c1c2f06f" providerId="ADAL" clId="{7B5B68B0-EC84-4F1A-9D54-E1B9F63B8FAC}" dt="2024-12-30T08:24:04.715" v="241" actId="47"/>
        <pc:sldMkLst>
          <pc:docMk/>
          <pc:sldMk cId="1851283022" sldId="724"/>
        </pc:sldMkLst>
      </pc:sldChg>
      <pc:sldChg chg="del">
        <pc:chgData name="Chantal Rae" userId="a1db561e-73a2-489d-a119-0f73c1c2f06f" providerId="ADAL" clId="{7B5B68B0-EC84-4F1A-9D54-E1B9F63B8FAC}" dt="2024-12-30T08:24:07.795" v="245" actId="47"/>
        <pc:sldMkLst>
          <pc:docMk/>
          <pc:sldMk cId="839046695" sldId="725"/>
        </pc:sldMkLst>
      </pc:sldChg>
      <pc:sldChg chg="del">
        <pc:chgData name="Chantal Rae" userId="a1db561e-73a2-489d-a119-0f73c1c2f06f" providerId="ADAL" clId="{7B5B68B0-EC84-4F1A-9D54-E1B9F63B8FAC}" dt="2024-12-30T08:24:09.177" v="246" actId="47"/>
        <pc:sldMkLst>
          <pc:docMk/>
          <pc:sldMk cId="4238699687" sldId="727"/>
        </pc:sldMkLst>
      </pc:sldChg>
      <pc:sldChg chg="del">
        <pc:chgData name="Chantal Rae" userId="a1db561e-73a2-489d-a119-0f73c1c2f06f" providerId="ADAL" clId="{7B5B68B0-EC84-4F1A-9D54-E1B9F63B8FAC}" dt="2024-12-30T08:24:10.330" v="247" actId="47"/>
        <pc:sldMkLst>
          <pc:docMk/>
          <pc:sldMk cId="208167405" sldId="728"/>
        </pc:sldMkLst>
      </pc:sldChg>
      <pc:sldChg chg="del">
        <pc:chgData name="Chantal Rae" userId="a1db561e-73a2-489d-a119-0f73c1c2f06f" providerId="ADAL" clId="{7B5B68B0-EC84-4F1A-9D54-E1B9F63B8FAC}" dt="2024-12-30T08:24:13.321" v="255" actId="47"/>
        <pc:sldMkLst>
          <pc:docMk/>
          <pc:sldMk cId="24847292" sldId="730"/>
        </pc:sldMkLst>
      </pc:sldChg>
      <pc:sldChg chg="del">
        <pc:chgData name="Chantal Rae" userId="a1db561e-73a2-489d-a119-0f73c1c2f06f" providerId="ADAL" clId="{7B5B68B0-EC84-4F1A-9D54-E1B9F63B8FAC}" dt="2024-12-30T08:24:15.830" v="261" actId="47"/>
        <pc:sldMkLst>
          <pc:docMk/>
          <pc:sldMk cId="2834645484" sldId="735"/>
        </pc:sldMkLst>
      </pc:sldChg>
      <pc:sldChg chg="del">
        <pc:chgData name="Chantal Rae" userId="a1db561e-73a2-489d-a119-0f73c1c2f06f" providerId="ADAL" clId="{7B5B68B0-EC84-4F1A-9D54-E1B9F63B8FAC}" dt="2024-12-30T08:24:17.616" v="263" actId="47"/>
        <pc:sldMkLst>
          <pc:docMk/>
          <pc:sldMk cId="2354075511" sldId="736"/>
        </pc:sldMkLst>
      </pc:sldChg>
      <pc:sldChg chg="del">
        <pc:chgData name="Chantal Rae" userId="a1db561e-73a2-489d-a119-0f73c1c2f06f" providerId="ADAL" clId="{7B5B68B0-EC84-4F1A-9D54-E1B9F63B8FAC}" dt="2024-12-30T08:24:12.375" v="252" actId="47"/>
        <pc:sldMkLst>
          <pc:docMk/>
          <pc:sldMk cId="3640249585" sldId="737"/>
        </pc:sldMkLst>
      </pc:sldChg>
      <pc:sldChg chg="del">
        <pc:chgData name="Chantal Rae" userId="a1db561e-73a2-489d-a119-0f73c1c2f06f" providerId="ADAL" clId="{7B5B68B0-EC84-4F1A-9D54-E1B9F63B8FAC}" dt="2024-12-30T08:24:06.220" v="243" actId="47"/>
        <pc:sldMkLst>
          <pc:docMk/>
          <pc:sldMk cId="3005208922" sldId="738"/>
        </pc:sldMkLst>
      </pc:sldChg>
      <pc:sldChg chg="del">
        <pc:chgData name="Chantal Rae" userId="a1db561e-73a2-489d-a119-0f73c1c2f06f" providerId="ADAL" clId="{7B5B68B0-EC84-4F1A-9D54-E1B9F63B8FAC}" dt="2024-12-30T08:24:10.946" v="248" actId="47"/>
        <pc:sldMkLst>
          <pc:docMk/>
          <pc:sldMk cId="2810831016" sldId="739"/>
        </pc:sldMkLst>
      </pc:sldChg>
    </pc:docChg>
  </pc:docChgLst>
  <pc:docChgLst>
    <pc:chgData name="Tara Tyrrell" userId="67dc6626-2ece-4dc7-ac5a-9add06ec429c" providerId="ADAL" clId="{FB81EB63-4038-4BFE-919C-BC9D8AD33512}"/>
    <pc:docChg chg="undo custSel modSld">
      <pc:chgData name="Tara Tyrrell" userId="67dc6626-2ece-4dc7-ac5a-9add06ec429c" providerId="ADAL" clId="{FB81EB63-4038-4BFE-919C-BC9D8AD33512}" dt="2025-01-03T07:19:35.871" v="12" actId="2711"/>
      <pc:docMkLst>
        <pc:docMk/>
      </pc:docMkLst>
      <pc:sldChg chg="modNotesTx">
        <pc:chgData name="Tara Tyrrell" userId="67dc6626-2ece-4dc7-ac5a-9add06ec429c" providerId="ADAL" clId="{FB81EB63-4038-4BFE-919C-BC9D8AD33512}" dt="2025-01-03T07:17:37.937" v="11" actId="20577"/>
        <pc:sldMkLst>
          <pc:docMk/>
          <pc:sldMk cId="4261390126" sldId="256"/>
        </pc:sldMkLst>
      </pc:sldChg>
      <pc:sldChg chg="modSp mod">
        <pc:chgData name="Tara Tyrrell" userId="67dc6626-2ece-4dc7-ac5a-9add06ec429c" providerId="ADAL" clId="{FB81EB63-4038-4BFE-919C-BC9D8AD33512}" dt="2025-01-03T07:19:35.871" v="12" actId="2711"/>
        <pc:sldMkLst>
          <pc:docMk/>
          <pc:sldMk cId="4212177351" sldId="273"/>
        </pc:sldMkLst>
      </pc:sldChg>
    </pc:docChg>
  </pc:docChgLst>
  <pc:docChgLst>
    <pc:chgData name="Angela  Black" userId="S::ablack@goodtogreatschools.org.au::a5621aa6-fd9f-4134-9dc9-2752b8f23308" providerId="AD" clId="Web-{4F2891B2-1657-51A4-DE12-2DBF7F5C0C26}"/>
    <pc:docChg chg="addSld delSld modSld">
      <pc:chgData name="Angela  Black" userId="S::ablack@goodtogreatschools.org.au::a5621aa6-fd9f-4134-9dc9-2752b8f23308" providerId="AD" clId="Web-{4F2891B2-1657-51A4-DE12-2DBF7F5C0C26}" dt="2025-05-15T14:23:09.423" v="252"/>
      <pc:docMkLst>
        <pc:docMk/>
      </pc:docMkLst>
      <pc:sldChg chg="modNotes">
        <pc:chgData name="Angela  Black" userId="S::ablack@goodtogreatschools.org.au::a5621aa6-fd9f-4134-9dc9-2752b8f23308" providerId="AD" clId="Web-{4F2891B2-1657-51A4-DE12-2DBF7F5C0C26}" dt="2025-05-15T13:47:45.331" v="1"/>
        <pc:sldMkLst>
          <pc:docMk/>
          <pc:sldMk cId="1537028156" sldId="1830"/>
        </pc:sldMkLst>
      </pc:sldChg>
      <pc:sldChg chg="addSp delSp modSp addAnim delAnim modAnim">
        <pc:chgData name="Angela  Black" userId="S::ablack@goodtogreatschools.org.au::a5621aa6-fd9f-4134-9dc9-2752b8f23308" providerId="AD" clId="Web-{4F2891B2-1657-51A4-DE12-2DBF7F5C0C26}" dt="2025-05-15T14:23:09.423" v="252"/>
        <pc:sldMkLst>
          <pc:docMk/>
          <pc:sldMk cId="1756047604" sldId="1889"/>
        </pc:sldMkLst>
      </pc:sldChg>
      <pc:sldChg chg="add del">
        <pc:chgData name="Angela  Black" userId="S::ablack@goodtogreatschools.org.au::a5621aa6-fd9f-4134-9dc9-2752b8f23308" providerId="AD" clId="Web-{4F2891B2-1657-51A4-DE12-2DBF7F5C0C26}" dt="2025-05-15T13:57:18.812" v="7"/>
        <pc:sldMkLst>
          <pc:docMk/>
          <pc:sldMk cId="1113478679" sldId="1911"/>
        </pc:sldMkLst>
      </pc:sldChg>
      <pc:sldChg chg="add">
        <pc:chgData name="Angela  Black" userId="S::ablack@goodtogreatschools.org.au::a5621aa6-fd9f-4134-9dc9-2752b8f23308" providerId="AD" clId="Web-{4F2891B2-1657-51A4-DE12-2DBF7F5C0C26}" dt="2025-05-15T13:54:59.715" v="3"/>
        <pc:sldMkLst>
          <pc:docMk/>
          <pc:sldMk cId="893331645" sldId="1912"/>
        </pc:sldMkLst>
      </pc:sldChg>
      <pc:sldChg chg="add">
        <pc:chgData name="Angela  Black" userId="S::ablack@goodtogreatschools.org.au::a5621aa6-fd9f-4134-9dc9-2752b8f23308" providerId="AD" clId="Web-{4F2891B2-1657-51A4-DE12-2DBF7F5C0C26}" dt="2025-05-15T13:54:59.746" v="4"/>
        <pc:sldMkLst>
          <pc:docMk/>
          <pc:sldMk cId="1028881917" sldId="1913"/>
        </pc:sldMkLst>
      </pc:sldChg>
      <pc:sldChg chg="add">
        <pc:chgData name="Angela  Black" userId="S::ablack@goodtogreatschools.org.au::a5621aa6-fd9f-4134-9dc9-2752b8f23308" providerId="AD" clId="Web-{4F2891B2-1657-51A4-DE12-2DBF7F5C0C26}" dt="2025-05-15T13:55:00.137" v="5"/>
        <pc:sldMkLst>
          <pc:docMk/>
          <pc:sldMk cId="1013852911" sldId="1914"/>
        </pc:sldMkLst>
      </pc:sldChg>
      <pc:sldChg chg="add">
        <pc:chgData name="Angela  Black" userId="S::ablack@goodtogreatschools.org.au::a5621aa6-fd9f-4134-9dc9-2752b8f23308" providerId="AD" clId="Web-{4F2891B2-1657-51A4-DE12-2DBF7F5C0C26}" dt="2025-05-15T13:55:00.434" v="6"/>
        <pc:sldMkLst>
          <pc:docMk/>
          <pc:sldMk cId="2712341279" sldId="1915"/>
        </pc:sldMkLst>
      </pc:sldChg>
      <pc:sldChg chg="add">
        <pc:chgData name="Angela  Black" userId="S::ablack@goodtogreatschools.org.au::a5621aa6-fd9f-4134-9dc9-2752b8f23308" providerId="AD" clId="Web-{4F2891B2-1657-51A4-DE12-2DBF7F5C0C26}" dt="2025-05-15T13:57:27.515" v="8"/>
        <pc:sldMkLst>
          <pc:docMk/>
          <pc:sldMk cId="1113478679" sldId="1916"/>
        </pc:sldMkLst>
      </pc:sldChg>
      <pc:sldMasterChg chg="addSldLayout">
        <pc:chgData name="Angela  Black" userId="S::ablack@goodtogreatschools.org.au::a5621aa6-fd9f-4134-9dc9-2752b8f23308" providerId="AD" clId="Web-{4F2891B2-1657-51A4-DE12-2DBF7F5C0C26}" dt="2025-05-15T13:54:59.746" v="4"/>
        <pc:sldMasterMkLst>
          <pc:docMk/>
          <pc:sldMasterMk cId="2142349000" sldId="2147486213"/>
        </pc:sldMasterMkLst>
        <pc:sldLayoutChg chg="add replId">
          <pc:chgData name="Angela  Black" userId="S::ablack@goodtogreatschools.org.au::a5621aa6-fd9f-4134-9dc9-2752b8f23308" providerId="AD" clId="Web-{4F2891B2-1657-51A4-DE12-2DBF7F5C0C26}" dt="2025-05-15T13:54:59.684" v="2"/>
          <pc:sldLayoutMkLst>
            <pc:docMk/>
            <pc:sldMasterMk cId="2142349000" sldId="2147486213"/>
            <pc:sldLayoutMk cId="3442047053" sldId="2147486514"/>
          </pc:sldLayoutMkLst>
        </pc:sldLayoutChg>
        <pc:sldLayoutChg chg="add">
          <pc:chgData name="Angela  Black" userId="S::ablack@goodtogreatschools.org.au::a5621aa6-fd9f-4134-9dc9-2752b8f23308" providerId="AD" clId="Web-{4F2891B2-1657-51A4-DE12-2DBF7F5C0C26}" dt="2025-05-15T13:54:59.746" v="4"/>
          <pc:sldLayoutMkLst>
            <pc:docMk/>
            <pc:sldMasterMk cId="2142349000" sldId="2147486213"/>
            <pc:sldLayoutMk cId="1388316871" sldId="2147486515"/>
          </pc:sldLayoutMkLst>
        </pc:sldLayoutChg>
      </pc:sldMasterChg>
    </pc:docChg>
  </pc:docChgLst>
  <pc:docChgLst>
    <pc:chgData name="Elizabeth Piaquadio" userId="52767243-7565-4b68-b9c1-5d2bede989b0" providerId="ADAL" clId="{F138FCE7-BC11-2E4C-A8E6-ADFA7E3DF4D4}"/>
    <pc:docChg chg="undo custSel addSld delSld modSld modMainMaster">
      <pc:chgData name="Elizabeth Piaquadio" userId="52767243-7565-4b68-b9c1-5d2bede989b0" providerId="ADAL" clId="{F138FCE7-BC11-2E4C-A8E6-ADFA7E3DF4D4}" dt="2025-04-04T15:45:08.352" v="39"/>
      <pc:docMkLst>
        <pc:docMk/>
      </pc:docMkLst>
      <pc:sldChg chg="del">
        <pc:chgData name="Elizabeth Piaquadio" userId="52767243-7565-4b68-b9c1-5d2bede989b0" providerId="ADAL" clId="{F138FCE7-BC11-2E4C-A8E6-ADFA7E3DF4D4}" dt="2025-04-04T15:44:54.140" v="36" actId="2696"/>
        <pc:sldMkLst>
          <pc:docMk/>
          <pc:sldMk cId="1566324052" sldId="267"/>
        </pc:sldMkLst>
      </pc:sldChg>
      <pc:sldChg chg="addSp delSp modSp">
        <pc:chgData name="Elizabeth Piaquadio" userId="52767243-7565-4b68-b9c1-5d2bede989b0" providerId="ADAL" clId="{F138FCE7-BC11-2E4C-A8E6-ADFA7E3DF4D4}" dt="2025-04-04T15:45:03.024" v="38"/>
        <pc:sldMkLst>
          <pc:docMk/>
          <pc:sldMk cId="4212177351" sldId="273"/>
        </pc:sldMkLst>
      </pc:sldChg>
      <pc:sldChg chg="addSp modSp new modAnim">
        <pc:chgData name="Elizabeth Piaquadio" userId="52767243-7565-4b68-b9c1-5d2bede989b0" providerId="ADAL" clId="{F138FCE7-BC11-2E4C-A8E6-ADFA7E3DF4D4}" dt="2025-04-04T15:44:52.683" v="35"/>
        <pc:sldMkLst>
          <pc:docMk/>
          <pc:sldMk cId="1614935534" sldId="277"/>
        </pc:sldMkLst>
      </pc:sldChg>
      <pc:sldChg chg="add">
        <pc:chgData name="Elizabeth Piaquadio" userId="52767243-7565-4b68-b9c1-5d2bede989b0" providerId="ADAL" clId="{F138FCE7-BC11-2E4C-A8E6-ADFA7E3DF4D4}" dt="2025-04-04T15:45:08.352" v="39"/>
        <pc:sldMkLst>
          <pc:docMk/>
          <pc:sldMk cId="3930200931" sldId="1873"/>
        </pc:sldMkLst>
      </pc:sldChg>
    </pc:docChg>
  </pc:docChgLst>
  <pc:docChgLst>
    <pc:chgData name="Chantal Rae" userId="a1db561e-73a2-489d-a119-0f73c1c2f06f" providerId="ADAL" clId="{AF423E55-F142-4930-AEA5-A7D1C1065BC8}"/>
    <pc:docChg chg="delSld modMainMaster">
      <pc:chgData name="Chantal Rae" userId="a1db561e-73a2-489d-a119-0f73c1c2f06f" providerId="ADAL" clId="{AF423E55-F142-4930-AEA5-A7D1C1065BC8}" dt="2025-02-13T05:31:48.102" v="6" actId="47"/>
      <pc:docMkLst>
        <pc:docMk/>
      </pc:docMkLst>
      <pc:sldChg chg="del">
        <pc:chgData name="Chantal Rae" userId="a1db561e-73a2-489d-a119-0f73c1c2f06f" providerId="ADAL" clId="{AF423E55-F142-4930-AEA5-A7D1C1065BC8}" dt="2025-02-13T05:30:49.160" v="1" actId="47"/>
        <pc:sldMkLst>
          <pc:docMk/>
          <pc:sldMk cId="4261390126" sldId="256"/>
        </pc:sldMkLst>
      </pc:sldChg>
      <pc:sldChg chg="del">
        <pc:chgData name="Chantal Rae" userId="a1db561e-73a2-489d-a119-0f73c1c2f06f" providerId="ADAL" clId="{AF423E55-F142-4930-AEA5-A7D1C1065BC8}" dt="2025-02-13T05:31:39.281" v="2" actId="47"/>
        <pc:sldMkLst>
          <pc:docMk/>
          <pc:sldMk cId="294968571" sldId="266"/>
        </pc:sldMkLst>
      </pc:sldChg>
      <pc:sldChg chg="del">
        <pc:chgData name="Chantal Rae" userId="a1db561e-73a2-489d-a119-0f73c1c2f06f" providerId="ADAL" clId="{AF423E55-F142-4930-AEA5-A7D1C1065BC8}" dt="2025-02-13T05:31:42.319" v="3" actId="47"/>
        <pc:sldMkLst>
          <pc:docMk/>
          <pc:sldMk cId="1278699682" sldId="268"/>
        </pc:sldMkLst>
      </pc:sldChg>
      <pc:sldChg chg="del">
        <pc:chgData name="Chantal Rae" userId="a1db561e-73a2-489d-a119-0f73c1c2f06f" providerId="ADAL" clId="{AF423E55-F142-4930-AEA5-A7D1C1065BC8}" dt="2025-02-13T05:31:44.189" v="4" actId="47"/>
        <pc:sldMkLst>
          <pc:docMk/>
          <pc:sldMk cId="3560591910" sldId="269"/>
        </pc:sldMkLst>
      </pc:sldChg>
      <pc:sldChg chg="del">
        <pc:chgData name="Chantal Rae" userId="a1db561e-73a2-489d-a119-0f73c1c2f06f" providerId="ADAL" clId="{AF423E55-F142-4930-AEA5-A7D1C1065BC8}" dt="2025-02-13T05:31:45.340" v="5" actId="47"/>
        <pc:sldMkLst>
          <pc:docMk/>
          <pc:sldMk cId="633122215" sldId="270"/>
        </pc:sldMkLst>
      </pc:sldChg>
      <pc:sldChg chg="del">
        <pc:chgData name="Chantal Rae" userId="a1db561e-73a2-489d-a119-0f73c1c2f06f" providerId="ADAL" clId="{AF423E55-F142-4930-AEA5-A7D1C1065BC8}" dt="2025-02-13T05:31:48.102" v="6" actId="47"/>
        <pc:sldMkLst>
          <pc:docMk/>
          <pc:sldMk cId="1565505491" sldId="271"/>
        </pc:sldMkLst>
      </pc:sldChg>
      <pc:sldMasterChg chg="modSldLayout">
        <pc:chgData name="Chantal Rae" userId="a1db561e-73a2-489d-a119-0f73c1c2f06f" providerId="ADAL" clId="{AF423E55-F142-4930-AEA5-A7D1C1065BC8}" dt="2025-02-13T05:30:09.088" v="0"/>
        <pc:sldMasterMkLst>
          <pc:docMk/>
          <pc:sldMasterMk cId="2142349000" sldId="2147486213"/>
        </pc:sldMasterMkLst>
        <pc:sldLayoutChg chg="modSp">
          <pc:chgData name="Chantal Rae" userId="a1db561e-73a2-489d-a119-0f73c1c2f06f" providerId="ADAL" clId="{AF423E55-F142-4930-AEA5-A7D1C1065BC8}" dt="2025-02-13T05:30:09.088" v="0"/>
          <pc:sldLayoutMkLst>
            <pc:docMk/>
            <pc:sldMasterMk cId="2142349000" sldId="2147486213"/>
            <pc:sldLayoutMk cId="3905125150" sldId="2147486410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EB7ADAC4-B42F-88F2-2375-3D74081572F5}"/>
    <pc:docChg chg="modSld">
      <pc:chgData name="Angela  Black" userId="S::ablack@goodtogreatschools.org.au::a5621aa6-fd9f-4134-9dc9-2752b8f23308" providerId="AD" clId="Web-{EB7ADAC4-B42F-88F2-2375-3D74081572F5}" dt="2025-05-19T10:40:24.359" v="12"/>
      <pc:docMkLst>
        <pc:docMk/>
      </pc:docMkLst>
      <pc:sldChg chg="modSp addAnim delAnim modAnim">
        <pc:chgData name="Angela  Black" userId="S::ablack@goodtogreatschools.org.au::a5621aa6-fd9f-4134-9dc9-2752b8f23308" providerId="AD" clId="Web-{EB7ADAC4-B42F-88F2-2375-3D74081572F5}" dt="2025-05-19T10:40:24.359" v="12"/>
        <pc:sldMkLst>
          <pc:docMk/>
          <pc:sldMk cId="2419088248" sldId="1923"/>
        </pc:sldMkLst>
      </pc:sldChg>
    </pc:docChg>
  </pc:docChgLst>
  <pc:docChgLst>
    <pc:chgData name="Elizabeth Piaquadio" userId="52767243-7565-4b68-b9c1-5d2bede989b0" providerId="ADAL" clId="{8F4112E7-4ED7-164D-A353-FA154535CD04}"/>
    <pc:docChg chg="undo custSel addSld delSld modSld sldOrd addMainMaster delMainMaster modMainMaster">
      <pc:chgData name="Elizabeth Piaquadio" userId="52767243-7565-4b68-b9c1-5d2bede989b0" providerId="ADAL" clId="{8F4112E7-4ED7-164D-A353-FA154535CD04}" dt="2025-07-17T21:53:38.060" v="820" actId="2696"/>
      <pc:docMkLst>
        <pc:docMk/>
      </pc:docMkLst>
      <pc:sldChg chg="add del modNotesTx">
        <pc:chgData name="Elizabeth Piaquadio" userId="52767243-7565-4b68-b9c1-5d2bede989b0" providerId="ADAL" clId="{8F4112E7-4ED7-164D-A353-FA154535CD04}" dt="2025-07-17T21:53:36.695" v="814" actId="2696"/>
        <pc:sldMkLst>
          <pc:docMk/>
          <pc:sldMk cId="2352627738" sldId="259"/>
        </pc:sldMkLst>
      </pc:sldChg>
      <pc:sldChg chg="addSp delSp modSp add del mod delAnim modAnim modNotesTx">
        <pc:chgData name="Elizabeth Piaquadio" userId="52767243-7565-4b68-b9c1-5d2bede989b0" providerId="ADAL" clId="{8F4112E7-4ED7-164D-A353-FA154535CD04}" dt="2025-07-17T21:53:36.880" v="815" actId="2696"/>
        <pc:sldMkLst>
          <pc:docMk/>
          <pc:sldMk cId="1409170115" sldId="262"/>
        </pc:sldMkLst>
      </pc:sldChg>
      <pc:sldChg chg="modNotesTx">
        <pc:chgData name="Elizabeth Piaquadio" userId="52767243-7565-4b68-b9c1-5d2bede989b0" providerId="ADAL" clId="{8F4112E7-4ED7-164D-A353-FA154535CD04}" dt="2025-07-09T22:48:23.420" v="658" actId="20577"/>
        <pc:sldMkLst>
          <pc:docMk/>
          <pc:sldMk cId="315609852" sldId="274"/>
        </pc:sldMkLst>
      </pc:sldChg>
      <pc:sldChg chg="modSp add del mod modNotesTx">
        <pc:chgData name="Elizabeth Piaquadio" userId="52767243-7565-4b68-b9c1-5d2bede989b0" providerId="ADAL" clId="{8F4112E7-4ED7-164D-A353-FA154535CD04}" dt="2025-07-17T21:53:37.821" v="819" actId="2696"/>
        <pc:sldMkLst>
          <pc:docMk/>
          <pc:sldMk cId="3425990983" sldId="276"/>
        </pc:sldMkLst>
      </pc:sldChg>
      <pc:sldChg chg="modNotesTx">
        <pc:chgData name="Elizabeth Piaquadio" userId="52767243-7565-4b68-b9c1-5d2bede989b0" providerId="ADAL" clId="{8F4112E7-4ED7-164D-A353-FA154535CD04}" dt="2025-07-09T22:38:28.996" v="620" actId="20577"/>
        <pc:sldMkLst>
          <pc:docMk/>
          <pc:sldMk cId="3375959618" sldId="314"/>
        </pc:sldMkLst>
      </pc:sldChg>
      <pc:sldChg chg="addSp delSp modSp add del mod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829875329" sldId="362"/>
        </pc:sldMkLst>
      </pc:sldChg>
      <pc:sldChg chg="addSp delSp modSp mod delAnim modAnim modNotesTx">
        <pc:chgData name="Elizabeth Piaquadio" userId="52767243-7565-4b68-b9c1-5d2bede989b0" providerId="ADAL" clId="{8F4112E7-4ED7-164D-A353-FA154535CD04}" dt="2025-07-13T15:35:05.988" v="787" actId="1076"/>
        <pc:sldMkLst>
          <pc:docMk/>
          <pc:sldMk cId="1537028156" sldId="1830"/>
        </pc:sldMkLst>
      </pc:sldChg>
      <pc:sldChg chg="addSp modSp add del mod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2817345396" sldId="1844"/>
        </pc:sldMkLst>
      </pc:sldChg>
      <pc:sldChg chg="modSp add del mod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2793201980" sldId="1854"/>
        </pc:sldMkLst>
      </pc:sldChg>
      <pc:sldChg chg="addSp delSp modSp add del mod ord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3388644404" sldId="1885"/>
        </pc:sldMkLst>
      </pc:sldChg>
      <pc:sldChg chg="add del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3264209501" sldId="1886"/>
        </pc:sldMkLst>
      </pc:sldChg>
      <pc:sldChg chg="modNotesTx">
        <pc:chgData name="Elizabeth Piaquadio" userId="52767243-7565-4b68-b9c1-5d2bede989b0" providerId="ADAL" clId="{8F4112E7-4ED7-164D-A353-FA154535CD04}" dt="2025-07-09T22:38:27.482" v="619" actId="20577"/>
        <pc:sldMkLst>
          <pc:docMk/>
          <pc:sldMk cId="1756047604" sldId="1889"/>
        </pc:sldMkLst>
      </pc:sldChg>
      <pc:sldChg chg="add del modNotesTx">
        <pc:chgData name="Elizabeth Piaquadio" userId="52767243-7565-4b68-b9c1-5d2bede989b0" providerId="ADAL" clId="{8F4112E7-4ED7-164D-A353-FA154535CD04}" dt="2025-07-17T21:53:37.580" v="818" actId="2696"/>
        <pc:sldMkLst>
          <pc:docMk/>
          <pc:sldMk cId="2847709185" sldId="1905"/>
        </pc:sldMkLst>
      </pc:sldChg>
      <pc:sldChg chg="add del modNotesTx">
        <pc:chgData name="Elizabeth Piaquadio" userId="52767243-7565-4b68-b9c1-5d2bede989b0" providerId="ADAL" clId="{8F4112E7-4ED7-164D-A353-FA154535CD04}" dt="2025-07-17T21:53:37.385" v="817" actId="2696"/>
        <pc:sldMkLst>
          <pc:docMk/>
          <pc:sldMk cId="453053810" sldId="1906"/>
        </pc:sldMkLst>
      </pc:sldChg>
      <pc:sldChg chg="add del modNotesTx">
        <pc:chgData name="Elizabeth Piaquadio" userId="52767243-7565-4b68-b9c1-5d2bede989b0" providerId="ADAL" clId="{8F4112E7-4ED7-164D-A353-FA154535CD04}" dt="2025-07-17T21:53:37.148" v="816" actId="2696"/>
        <pc:sldMkLst>
          <pc:docMk/>
          <pc:sldMk cId="1794319640" sldId="1907"/>
        </pc:sldMkLst>
      </pc:sldChg>
      <pc:sldChg chg="add del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1422093163" sldId="1908"/>
        </pc:sldMkLst>
      </pc:sldChg>
      <pc:sldChg chg="modNotesTx">
        <pc:chgData name="Elizabeth Piaquadio" userId="52767243-7565-4b68-b9c1-5d2bede989b0" providerId="ADAL" clId="{8F4112E7-4ED7-164D-A353-FA154535CD04}" dt="2025-07-09T22:48:21.411" v="657" actId="20577"/>
        <pc:sldMkLst>
          <pc:docMk/>
          <pc:sldMk cId="3930200931" sldId="1910"/>
        </pc:sldMkLst>
      </pc:sldChg>
      <pc:sldChg chg="modSp mod modNotesTx">
        <pc:chgData name="Elizabeth Piaquadio" userId="52767243-7565-4b68-b9c1-5d2bede989b0" providerId="ADAL" clId="{8F4112E7-4ED7-164D-A353-FA154535CD04}" dt="2025-07-09T22:38:32.136" v="621" actId="20577"/>
        <pc:sldMkLst>
          <pc:docMk/>
          <pc:sldMk cId="2419088248" sldId="1923"/>
        </pc:sldMkLst>
      </pc:sldChg>
      <pc:sldChg chg="addSp delSp modSp del mod addAnim delAnim modAnim">
        <pc:chgData name="Elizabeth Piaquadio" userId="52767243-7565-4b68-b9c1-5d2bede989b0" providerId="ADAL" clId="{8F4112E7-4ED7-164D-A353-FA154535CD04}" dt="2025-06-07T11:12:42.116" v="423" actId="2696"/>
        <pc:sldMkLst>
          <pc:docMk/>
          <pc:sldMk cId="3523274326" sldId="1925"/>
        </pc:sldMkLst>
      </pc:sldChg>
      <pc:sldChg chg="add del modNotesTx">
        <pc:chgData name="Elizabeth Piaquadio" userId="52767243-7565-4b68-b9c1-5d2bede989b0" providerId="ADAL" clId="{8F4112E7-4ED7-164D-A353-FA154535CD04}" dt="2025-07-17T21:53:36.512" v="813" actId="2696"/>
        <pc:sldMkLst>
          <pc:docMk/>
          <pc:sldMk cId="990668426" sldId="1932"/>
        </pc:sldMkLst>
      </pc:sldChg>
      <pc:sldChg chg="modSp add del mod modAnim modNotesTx">
        <pc:chgData name="Elizabeth Piaquadio" userId="52767243-7565-4b68-b9c1-5d2bede989b0" providerId="ADAL" clId="{8F4112E7-4ED7-164D-A353-FA154535CD04}" dt="2025-07-17T21:53:36.228" v="811" actId="2696"/>
        <pc:sldMkLst>
          <pc:docMk/>
          <pc:sldMk cId="929038973" sldId="1934"/>
        </pc:sldMkLst>
      </pc:sldChg>
      <pc:sldChg chg="modSp add del mod modAnim modNotesTx">
        <pc:chgData name="Elizabeth Piaquadio" userId="52767243-7565-4b68-b9c1-5d2bede989b0" providerId="ADAL" clId="{8F4112E7-4ED7-164D-A353-FA154535CD04}" dt="2025-07-17T21:53:35.927" v="810" actId="2696"/>
        <pc:sldMkLst>
          <pc:docMk/>
          <pc:sldMk cId="4025048097" sldId="1942"/>
        </pc:sldMkLst>
      </pc:sldChg>
      <pc:sldChg chg="modNotesTx">
        <pc:chgData name="Elizabeth Piaquadio" userId="52767243-7565-4b68-b9c1-5d2bede989b0" providerId="ADAL" clId="{8F4112E7-4ED7-164D-A353-FA154535CD04}" dt="2025-07-09T22:38:36.503" v="623" actId="20577"/>
        <pc:sldMkLst>
          <pc:docMk/>
          <pc:sldMk cId="2381717565" sldId="1947"/>
        </pc:sldMkLst>
      </pc:sldChg>
      <pc:sldChg chg="add del modNotesTx">
        <pc:chgData name="Elizabeth Piaquadio" userId="52767243-7565-4b68-b9c1-5d2bede989b0" providerId="ADAL" clId="{8F4112E7-4ED7-164D-A353-FA154535CD04}" dt="2025-07-17T21:53:35.164" v="806" actId="2696"/>
        <pc:sldMkLst>
          <pc:docMk/>
          <pc:sldMk cId="4050693170" sldId="1949"/>
        </pc:sldMkLst>
      </pc:sldChg>
      <pc:sldChg chg="addSp delSp modSp add del mod modNotesTx">
        <pc:chgData name="Elizabeth Piaquadio" userId="52767243-7565-4b68-b9c1-5d2bede989b0" providerId="ADAL" clId="{8F4112E7-4ED7-164D-A353-FA154535CD04}" dt="2025-07-17T21:53:35.731" v="808" actId="2696"/>
        <pc:sldMkLst>
          <pc:docMk/>
          <pc:sldMk cId="365542858" sldId="1950"/>
        </pc:sldMkLst>
      </pc:sldChg>
      <pc:sldChg chg="modSp add del mod modNotesTx">
        <pc:chgData name="Elizabeth Piaquadio" userId="52767243-7565-4b68-b9c1-5d2bede989b0" providerId="ADAL" clId="{8F4112E7-4ED7-164D-A353-FA154535CD04}" dt="2025-07-17T21:53:38.060" v="820" actId="2696"/>
        <pc:sldMkLst>
          <pc:docMk/>
          <pc:sldMk cId="4034738845" sldId="1951"/>
        </pc:sldMkLst>
      </pc:sldChg>
      <pc:sldChg chg="add del modNotesTx">
        <pc:chgData name="Elizabeth Piaquadio" userId="52767243-7565-4b68-b9c1-5d2bede989b0" providerId="ADAL" clId="{8F4112E7-4ED7-164D-A353-FA154535CD04}" dt="2025-07-17T21:53:35.407" v="807" actId="2696"/>
        <pc:sldMkLst>
          <pc:docMk/>
          <pc:sldMk cId="1764266221" sldId="1952"/>
        </pc:sldMkLst>
      </pc:sldChg>
      <pc:sldChg chg="addSp delSp modSp mod modNotesTx">
        <pc:chgData name="Elizabeth Piaquadio" userId="52767243-7565-4b68-b9c1-5d2bede989b0" providerId="ADAL" clId="{8F4112E7-4ED7-164D-A353-FA154535CD04}" dt="2025-07-13T15:35:15.434" v="788" actId="14826"/>
        <pc:sldMkLst>
          <pc:docMk/>
          <pc:sldMk cId="70886971" sldId="1953"/>
        </pc:sldMkLst>
      </pc:sldChg>
      <pc:sldChg chg="del">
        <pc:chgData name="Elizabeth Piaquadio" userId="52767243-7565-4b68-b9c1-5d2bede989b0" providerId="ADAL" clId="{8F4112E7-4ED7-164D-A353-FA154535CD04}" dt="2025-06-14T05:17:42.572" v="555" actId="2696"/>
        <pc:sldMkLst>
          <pc:docMk/>
          <pc:sldMk cId="2763620120" sldId="1968"/>
        </pc:sldMkLst>
      </pc:sldChg>
      <pc:sldChg chg="add del modNotesTx">
        <pc:chgData name="Elizabeth Piaquadio" userId="52767243-7565-4b68-b9c1-5d2bede989b0" providerId="ADAL" clId="{8F4112E7-4ED7-164D-A353-FA154535CD04}" dt="2025-07-17T21:53:34.993" v="805" actId="2696"/>
        <pc:sldMkLst>
          <pc:docMk/>
          <pc:sldMk cId="1618181863" sldId="1969"/>
        </pc:sldMkLst>
      </pc:sldChg>
      <pc:sldChg chg="addSp delSp modSp add del mod delAnim modAnim modNotesTx">
        <pc:chgData name="Elizabeth Piaquadio" userId="52767243-7565-4b68-b9c1-5d2bede989b0" providerId="ADAL" clId="{8F4112E7-4ED7-164D-A353-FA154535CD04}" dt="2025-06-07T11:12:31.350" v="421" actId="2696"/>
        <pc:sldMkLst>
          <pc:docMk/>
          <pc:sldMk cId="1862743042" sldId="1970"/>
        </pc:sldMkLst>
      </pc:sldChg>
      <pc:sldChg chg="addSp delSp modSp new mod modClrScheme delAnim modAnim chgLayout modNotesTx">
        <pc:chgData name="Elizabeth Piaquadio" userId="52767243-7565-4b68-b9c1-5d2bede989b0" providerId="ADAL" clId="{8F4112E7-4ED7-164D-A353-FA154535CD04}" dt="2025-07-09T22:38:34.976" v="622" actId="20577"/>
        <pc:sldMkLst>
          <pc:docMk/>
          <pc:sldMk cId="3033873457" sldId="1971"/>
        </pc:sldMkLst>
      </pc:sldChg>
      <pc:sldChg chg="new del">
        <pc:chgData name="Elizabeth Piaquadio" userId="52767243-7565-4b68-b9c1-5d2bede989b0" providerId="ADAL" clId="{8F4112E7-4ED7-164D-A353-FA154535CD04}" dt="2025-06-07T11:08:54.298" v="288" actId="2696"/>
        <pc:sldMkLst>
          <pc:docMk/>
          <pc:sldMk cId="128443429" sldId="1972"/>
        </pc:sldMkLst>
      </pc:sldChg>
      <pc:sldChg chg="add del modNotesTx">
        <pc:chgData name="Elizabeth Piaquadio" userId="52767243-7565-4b68-b9c1-5d2bede989b0" providerId="ADAL" clId="{8F4112E7-4ED7-164D-A353-FA154535CD04}" dt="2025-07-17T21:53:36.280" v="812" actId="2696"/>
        <pc:sldMkLst>
          <pc:docMk/>
          <pc:sldMk cId="1492103905" sldId="1972"/>
        </pc:sldMkLst>
      </pc:sldChg>
      <pc:sldChg chg="delSp add del mod ord setBg delAnim modNotesTx">
        <pc:chgData name="Elizabeth Piaquadio" userId="52767243-7565-4b68-b9c1-5d2bede989b0" providerId="ADAL" clId="{8F4112E7-4ED7-164D-A353-FA154535CD04}" dt="2025-07-09T22:39:32.322" v="630" actId="2696"/>
        <pc:sldMkLst>
          <pc:docMk/>
          <pc:sldMk cId="3137622722" sldId="1973"/>
        </pc:sldMkLst>
      </pc:sldChg>
      <pc:sldChg chg="delSp add del mod setBg delAnim">
        <pc:chgData name="Elizabeth Piaquadio" userId="52767243-7565-4b68-b9c1-5d2bede989b0" providerId="ADAL" clId="{8F4112E7-4ED7-164D-A353-FA154535CD04}" dt="2025-06-26T08:50:28.851" v="558" actId="2696"/>
        <pc:sldMkLst>
          <pc:docMk/>
          <pc:sldMk cId="3575497944" sldId="1973"/>
        </pc:sldMkLst>
      </pc:sldChg>
      <pc:sldMasterChg chg="modSldLayout">
        <pc:chgData name="Elizabeth Piaquadio" userId="52767243-7565-4b68-b9c1-5d2bede989b0" providerId="ADAL" clId="{8F4112E7-4ED7-164D-A353-FA154535CD04}" dt="2025-06-07T12:07:26.035" v="455" actId="20577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8F4112E7-4ED7-164D-A353-FA154535CD04}" dt="2025-06-07T12:07:26.035" v="455" actId="20577"/>
          <pc:sldLayoutMkLst>
            <pc:docMk/>
            <pc:sldMasterMk cId="2142349000" sldId="2147486213"/>
            <pc:sldLayoutMk cId="1959084027" sldId="2147486400"/>
          </pc:sldLayoutMkLst>
        </pc:sldLayoutChg>
      </pc:sldMasterChg>
      <pc:sldMasterChg chg="add del addSldLayout delSldLayout">
        <pc:chgData name="Elizabeth Piaquadio" userId="52767243-7565-4b68-b9c1-5d2bede989b0" providerId="ADAL" clId="{8F4112E7-4ED7-164D-A353-FA154535CD04}" dt="2025-07-17T21:53:38.060" v="820" actId="2696"/>
        <pc:sldMasterMkLst>
          <pc:docMk/>
          <pc:sldMasterMk cId="457805871" sldId="2147486411"/>
        </pc:sldMasterMkLst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049702986" sldId="2147486412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060879582" sldId="2147486413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47195293" sldId="2147486414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57351665" sldId="2147486415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593354986" sldId="2147486416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26111809" sldId="2147486417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12239563" sldId="2147486418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13163524" sldId="2147486419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500873524" sldId="2147486420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4075172275" sldId="2147486421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602191850" sldId="2147486422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3365597585" sldId="2147486423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319937855" sldId="2147486424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156726141" sldId="2147486425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78778224" sldId="2147486426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90562083" sldId="2147486427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610061370" sldId="2147486428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3273556127" sldId="2147486429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1550308548" sldId="2147486430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457805871" sldId="2147486411"/>
            <pc:sldLayoutMk cId="2373116248" sldId="2147486431"/>
          </pc:sldLayoutMkLst>
        </pc:sldLayoutChg>
      </pc:sldMasterChg>
      <pc:sldMasterChg chg="add del addSldLayout delSldLayout">
        <pc:chgData name="Elizabeth Piaquadio" userId="52767243-7565-4b68-b9c1-5d2bede989b0" providerId="ADAL" clId="{8F4112E7-4ED7-164D-A353-FA154535CD04}" dt="2025-07-17T21:53:38.060" v="820" actId="2696"/>
        <pc:sldMasterMkLst>
          <pc:docMk/>
          <pc:sldMasterMk cId="3603340201" sldId="2147486432"/>
        </pc:sldMasterMkLst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953678470" sldId="2147486433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971242865" sldId="2147486434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486376832" sldId="2147486435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302263676" sldId="2147486436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792575092" sldId="2147486437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261114121" sldId="2147486438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261787826" sldId="2147486439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497666760" sldId="2147486440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4106350703" sldId="2147486441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535142244" sldId="2147486442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535206593" sldId="2147486443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062209568" sldId="2147486444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982268668" sldId="2147486445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285758336" sldId="2147486446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873618473" sldId="2147486447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400646028" sldId="2147486448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407155405" sldId="2147486449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306710081" sldId="2147486450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724506741" sldId="2147486451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93828588" sldId="2147486452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740411357" sldId="2147486453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816901405" sldId="2147486454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292308739" sldId="2147486455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559980256" sldId="2147486456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2483683517" sldId="2147486457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582409961" sldId="2147486458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4237884777" sldId="2147486479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1298984142" sldId="2147486512"/>
          </pc:sldLayoutMkLst>
        </pc:sldLayoutChg>
        <pc:sldLayoutChg chg="add del">
          <pc:chgData name="Elizabeth Piaquadio" userId="52767243-7565-4b68-b9c1-5d2bede989b0" providerId="ADAL" clId="{8F4112E7-4ED7-164D-A353-FA154535CD04}" dt="2025-07-17T21:53:38.060" v="820" actId="2696"/>
          <pc:sldLayoutMkLst>
            <pc:docMk/>
            <pc:sldMasterMk cId="3603340201" sldId="2147486432"/>
            <pc:sldLayoutMk cId="3646862030" sldId="2147486513"/>
          </pc:sldLayoutMkLst>
        </pc:sldLayoutChg>
      </pc:sldMasterChg>
      <pc:sldMasterChg chg="add del modSldLayout">
        <pc:chgData name="Elizabeth Piaquadio" userId="52767243-7565-4b68-b9c1-5d2bede989b0" providerId="ADAL" clId="{8F4112E7-4ED7-164D-A353-FA154535CD04}" dt="2025-07-17T21:53:35.921" v="809" actId="2696"/>
        <pc:sldMasterMkLst>
          <pc:docMk/>
          <pc:sldMasterMk cId="4207326502" sldId="2147486529"/>
        </pc:sldMasterMkLst>
        <pc:sldLayoutChg chg="addSp delSp modSp mod delAnim">
          <pc:chgData name="Elizabeth Piaquadio" userId="52767243-7565-4b68-b9c1-5d2bede989b0" providerId="ADAL" clId="{8F4112E7-4ED7-164D-A353-FA154535CD04}" dt="2025-06-11T01:42:13.579" v="473"/>
          <pc:sldLayoutMkLst>
            <pc:docMk/>
            <pc:sldMasterMk cId="4207326502" sldId="2147486529"/>
            <pc:sldLayoutMk cId="2587868852" sldId="2147486538"/>
          </pc:sldLayoutMkLst>
        </pc:sldLayoutChg>
        <pc:sldLayoutChg chg="addSp delSp modSp mod delAnim">
          <pc:chgData name="Elizabeth Piaquadio" userId="52767243-7565-4b68-b9c1-5d2bede989b0" providerId="ADAL" clId="{8F4112E7-4ED7-164D-A353-FA154535CD04}" dt="2025-06-11T01:42:08.842" v="471"/>
          <pc:sldLayoutMkLst>
            <pc:docMk/>
            <pc:sldMasterMk cId="4207326502" sldId="2147486529"/>
            <pc:sldLayoutMk cId="2320626419" sldId="2147486540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46DAD04C-250D-CB96-B97B-3308A835612D}"/>
    <pc:docChg chg="addSld delSld modSld">
      <pc:chgData name="Angela  Black" userId="S::ablack@goodtogreatschools.org.au::a5621aa6-fd9f-4134-9dc9-2752b8f23308" providerId="AD" clId="Web-{46DAD04C-250D-CB96-B97B-3308A835612D}" dt="2025-05-13T19:52:03.627" v="2559"/>
      <pc:docMkLst>
        <pc:docMk/>
      </pc:docMkLst>
      <pc:sldChg chg="add del">
        <pc:chgData name="Angela  Black" userId="S::ablack@goodtogreatschools.org.au::a5621aa6-fd9f-4134-9dc9-2752b8f23308" providerId="AD" clId="Web-{46DAD04C-250D-CB96-B97B-3308A835612D}" dt="2025-05-13T16:04:02.899" v="2103"/>
        <pc:sldMkLst>
          <pc:docMk/>
          <pc:sldMk cId="990668426" sldId="261"/>
        </pc:sldMkLst>
      </pc:sldChg>
      <pc:sldChg chg="addSp delSp modSp">
        <pc:chgData name="Angela  Black" userId="S::ablack@goodtogreatschools.org.au::a5621aa6-fd9f-4134-9dc9-2752b8f23308" providerId="AD" clId="Web-{46DAD04C-250D-CB96-B97B-3308A835612D}" dt="2025-05-13T16:11:07.490" v="2116" actId="1076"/>
        <pc:sldMkLst>
          <pc:docMk/>
          <pc:sldMk cId="3815047511" sldId="264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24:13.331" v="2267"/>
        <pc:sldMkLst>
          <pc:docMk/>
          <pc:sldMk cId="3671173303" sldId="265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31:00.112" v="2272"/>
        <pc:sldMkLst>
          <pc:docMk/>
          <pc:sldMk cId="3180052196" sldId="272"/>
        </pc:sldMkLst>
      </pc:sldChg>
      <pc:sldChg chg="addSp modSp">
        <pc:chgData name="Angela  Black" userId="S::ablack@goodtogreatschools.org.au::a5621aa6-fd9f-4134-9dc9-2752b8f23308" providerId="AD" clId="Web-{46DAD04C-250D-CB96-B97B-3308A835612D}" dt="2025-05-13T19:45:31.248" v="2531" actId="1076"/>
        <pc:sldMkLst>
          <pc:docMk/>
          <pc:sldMk cId="4212177351" sldId="273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30:39.627" v="2269"/>
        <pc:sldMkLst>
          <pc:docMk/>
          <pc:sldMk cId="2322750632" sldId="277"/>
        </pc:sldMkLst>
      </pc:sldChg>
      <pc:sldChg chg="addSp delSp modSp addAnim delAnim">
        <pc:chgData name="Angela  Black" userId="S::ablack@goodtogreatschools.org.au::a5621aa6-fd9f-4134-9dc9-2752b8f23308" providerId="AD" clId="Web-{46DAD04C-250D-CB96-B97B-3308A835612D}" dt="2025-05-13T19:43:55.311" v="2528" actId="20577"/>
        <pc:sldMkLst>
          <pc:docMk/>
          <pc:sldMk cId="3930200931" sldId="1873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30:42.440" v="2270"/>
        <pc:sldMkLst>
          <pc:docMk/>
          <pc:sldMk cId="1209300886" sldId="1874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30:45.768" v="2271"/>
        <pc:sldMkLst>
          <pc:docMk/>
          <pc:sldMk cId="378270324" sldId="1875"/>
        </pc:sldMkLst>
      </pc:sldChg>
      <pc:sldChg chg="addSp delSp modSp">
        <pc:chgData name="Angela  Black" userId="S::ablack@goodtogreatschools.org.au::a5621aa6-fd9f-4134-9dc9-2752b8f23308" providerId="AD" clId="Web-{46DAD04C-250D-CB96-B97B-3308A835612D}" dt="2025-05-13T16:11:49.241" v="2122" actId="1076"/>
        <pc:sldMkLst>
          <pc:docMk/>
          <pc:sldMk cId="3482088715" sldId="1878"/>
        </pc:sldMkLst>
      </pc:sldChg>
      <pc:sldChg chg="modSp">
        <pc:chgData name="Angela  Black" userId="S::ablack@goodtogreatschools.org.au::a5621aa6-fd9f-4134-9dc9-2752b8f23308" providerId="AD" clId="Web-{46DAD04C-250D-CB96-B97B-3308A835612D}" dt="2025-05-13T16:10:06.988" v="2110" actId="1076"/>
        <pc:sldMkLst>
          <pc:docMk/>
          <pc:sldMk cId="3099754057" sldId="1880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30:36.174" v="2268"/>
        <pc:sldMkLst>
          <pc:docMk/>
          <pc:sldMk cId="3307251818" sldId="1887"/>
        </pc:sldMkLst>
      </pc:sldChg>
      <pc:sldChg chg="modNotes">
        <pc:chgData name="Angela  Black" userId="S::ablack@goodtogreatschools.org.au::a5621aa6-fd9f-4134-9dc9-2752b8f23308" providerId="AD" clId="Web-{46DAD04C-250D-CB96-B97B-3308A835612D}" dt="2025-05-13T16:07:08.483" v="2107"/>
        <pc:sldMkLst>
          <pc:docMk/>
          <pc:sldMk cId="1756047604" sldId="1889"/>
        </pc:sldMkLst>
      </pc:sldChg>
      <pc:sldChg chg="modNotes">
        <pc:chgData name="Angela  Black" userId="S::ablack@goodtogreatschools.org.au::a5621aa6-fd9f-4134-9dc9-2752b8f23308" providerId="AD" clId="Web-{46DAD04C-250D-CB96-B97B-3308A835612D}" dt="2025-05-13T16:13:08.056" v="2125"/>
        <pc:sldMkLst>
          <pc:docMk/>
          <pc:sldMk cId="2618732445" sldId="1891"/>
        </pc:sldMkLst>
      </pc:sldChg>
      <pc:sldChg chg="modNotes">
        <pc:chgData name="Angela  Black" userId="S::ablack@goodtogreatschools.org.au::a5621aa6-fd9f-4134-9dc9-2752b8f23308" providerId="AD" clId="Web-{46DAD04C-250D-CB96-B97B-3308A835612D}" dt="2025-05-13T15:17:41.349" v="822"/>
        <pc:sldMkLst>
          <pc:docMk/>
          <pc:sldMk cId="3241809709" sldId="1892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23:09.925" v="2265"/>
        <pc:sldMkLst>
          <pc:docMk/>
          <pc:sldMk cId="2443868941" sldId="1893"/>
        </pc:sldMkLst>
      </pc:sldChg>
      <pc:sldChg chg="del">
        <pc:chgData name="Angela  Black" userId="S::ablack@goodtogreatschools.org.au::a5621aa6-fd9f-4134-9dc9-2752b8f23308" providerId="AD" clId="Web-{46DAD04C-250D-CB96-B97B-3308A835612D}" dt="2025-05-13T19:23:27.472" v="2266"/>
        <pc:sldMkLst>
          <pc:docMk/>
          <pc:sldMk cId="3347290660" sldId="1895"/>
        </pc:sldMkLst>
      </pc:sldChg>
      <pc:sldChg chg="addSp modSp addAnim delAnim modNotes">
        <pc:chgData name="Angela  Black" userId="S::ablack@goodtogreatschools.org.au::a5621aa6-fd9f-4134-9dc9-2752b8f23308" providerId="AD" clId="Web-{46DAD04C-250D-CB96-B97B-3308A835612D}" dt="2025-05-13T15:51:22.644" v="1783"/>
        <pc:sldMkLst>
          <pc:docMk/>
          <pc:sldMk cId="3322007739" sldId="1896"/>
        </pc:sldMkLst>
      </pc:sldChg>
      <pc:sldChg chg="delSp modSp add del replId">
        <pc:chgData name="Angela  Black" userId="S::ablack@goodtogreatschools.org.au::a5621aa6-fd9f-4134-9dc9-2752b8f23308" providerId="AD" clId="Web-{46DAD04C-250D-CB96-B97B-3308A835612D}" dt="2025-05-13T15:10:07.430" v="754"/>
        <pc:sldMkLst>
          <pc:docMk/>
          <pc:sldMk cId="57305196" sldId="1897"/>
        </pc:sldMkLst>
      </pc:sldChg>
      <pc:sldChg chg="modSp add replId modNotes">
        <pc:chgData name="Angela  Black" userId="S::ablack@goodtogreatschools.org.au::a5621aa6-fd9f-4134-9dc9-2752b8f23308" providerId="AD" clId="Web-{46DAD04C-250D-CB96-B97B-3308A835612D}" dt="2025-05-13T15:51:42.691" v="1785"/>
        <pc:sldMkLst>
          <pc:docMk/>
          <pc:sldMk cId="3707292134" sldId="1898"/>
        </pc:sldMkLst>
      </pc:sldChg>
      <pc:sldChg chg="modSp add replId modNotes">
        <pc:chgData name="Angela  Black" userId="S::ablack@goodtogreatschools.org.au::a5621aa6-fd9f-4134-9dc9-2752b8f23308" providerId="AD" clId="Web-{46DAD04C-250D-CB96-B97B-3308A835612D}" dt="2025-05-13T15:53:44.694" v="1888"/>
        <pc:sldMkLst>
          <pc:docMk/>
          <pc:sldMk cId="2286849615" sldId="1899"/>
        </pc:sldMkLst>
      </pc:sldChg>
      <pc:sldChg chg="addSp delSp modSp add replId addAnim delAnim modNotes">
        <pc:chgData name="Angela  Black" userId="S::ablack@goodtogreatschools.org.au::a5621aa6-fd9f-4134-9dc9-2752b8f23308" providerId="AD" clId="Web-{46DAD04C-250D-CB96-B97B-3308A835612D}" dt="2025-05-13T19:22:09.457" v="2264" actId="1076"/>
        <pc:sldMkLst>
          <pc:docMk/>
          <pc:sldMk cId="3398294415" sldId="1900"/>
        </pc:sldMkLst>
      </pc:sldChg>
      <pc:sldChg chg="addSp modSp add replId modNotes">
        <pc:chgData name="Angela  Black" userId="S::ablack@goodtogreatschools.org.au::a5621aa6-fd9f-4134-9dc9-2752b8f23308" providerId="AD" clId="Web-{46DAD04C-250D-CB96-B97B-3308A835612D}" dt="2025-05-13T15:49:40.188" v="1729"/>
        <pc:sldMkLst>
          <pc:docMk/>
          <pc:sldMk cId="2621186958" sldId="1901"/>
        </pc:sldMkLst>
      </pc:sldChg>
      <pc:sldChg chg="addSp delSp modSp add replId addAnim delAnim modNotes">
        <pc:chgData name="Angela  Black" userId="S::ablack@goodtogreatschools.org.au::a5621aa6-fd9f-4134-9dc9-2752b8f23308" providerId="AD" clId="Web-{46DAD04C-250D-CB96-B97B-3308A835612D}" dt="2025-05-13T16:15:21.059" v="2127"/>
        <pc:sldMkLst>
          <pc:docMk/>
          <pc:sldMk cId="2802486455" sldId="1902"/>
        </pc:sldMkLst>
      </pc:sldChg>
      <pc:sldChg chg="modSp add del replId modNotes">
        <pc:chgData name="Angela  Black" userId="S::ablack@goodtogreatschools.org.au::a5621aa6-fd9f-4134-9dc9-2752b8f23308" providerId="AD" clId="Web-{46DAD04C-250D-CB96-B97B-3308A835612D}" dt="2025-05-13T19:12:36.366" v="2152"/>
        <pc:sldMkLst>
          <pc:docMk/>
          <pc:sldMk cId="1362424457" sldId="1903"/>
        </pc:sldMkLst>
      </pc:sldChg>
      <pc:sldChg chg="modSp add replId">
        <pc:chgData name="Angela  Black" userId="S::ablack@goodtogreatschools.org.au::a5621aa6-fd9f-4134-9dc9-2752b8f23308" providerId="AD" clId="Web-{46DAD04C-250D-CB96-B97B-3308A835612D}" dt="2025-05-13T19:21:35.191" v="2260" actId="14100"/>
        <pc:sldMkLst>
          <pc:docMk/>
          <pc:sldMk cId="871981651" sldId="1904"/>
        </pc:sldMkLst>
      </pc:sldChg>
      <pc:sldChg chg="addSp delSp modSp addAnim modNotes">
        <pc:chgData name="Angela  Black" userId="S::ablack@goodtogreatschools.org.au::a5621aa6-fd9f-4134-9dc9-2752b8f23308" providerId="AD" clId="Web-{46DAD04C-250D-CB96-B97B-3308A835612D}" dt="2025-05-13T19:52:03.627" v="2559"/>
        <pc:sldMkLst>
          <pc:docMk/>
          <pc:sldMk cId="453053810" sldId="1906"/>
        </pc:sldMkLst>
      </pc:sldChg>
      <pc:sldChg chg="add">
        <pc:chgData name="Angela  Black" userId="S::ablack@goodtogreatschools.org.au::a5621aa6-fd9f-4134-9dc9-2752b8f23308" providerId="AD" clId="Web-{46DAD04C-250D-CB96-B97B-3308A835612D}" dt="2025-05-13T19:49:28.300" v="2534"/>
        <pc:sldMkLst>
          <pc:docMk/>
          <pc:sldMk cId="954521353" sldId="1907"/>
        </pc:sldMkLst>
      </pc:sldChg>
      <pc:sldMasterChg chg="addSldLayout">
        <pc:chgData name="Angela  Black" userId="S::ablack@goodtogreatschools.org.au::a5621aa6-fd9f-4134-9dc9-2752b8f23308" providerId="AD" clId="Web-{46DAD04C-250D-CB96-B97B-3308A835612D}" dt="2025-05-13T19:12:36.366" v="2152"/>
        <pc:sldMasterMkLst>
          <pc:docMk/>
          <pc:sldMasterMk cId="3603340201" sldId="2147486432"/>
        </pc:sldMasterMkLst>
        <pc:sldLayoutChg chg="add">
          <pc:chgData name="Angela  Black" userId="S::ablack@goodtogreatschools.org.au::a5621aa6-fd9f-4134-9dc9-2752b8f23308" providerId="AD" clId="Web-{46DAD04C-250D-CB96-B97B-3308A835612D}" dt="2025-05-13T19:12:36.366" v="2152"/>
          <pc:sldLayoutMkLst>
            <pc:docMk/>
            <pc:sldMasterMk cId="3603340201" sldId="2147486432"/>
            <pc:sldLayoutMk cId="3646862030" sldId="2147486513"/>
          </pc:sldLayoutMkLst>
        </pc:sldLayoutChg>
      </pc:sldMasterChg>
    </pc:docChg>
  </pc:docChgLst>
  <pc:docChgLst>
    <pc:chgData name="Katherine Cronin" userId="S::kcronin@goodtogreatschools.org.au::fe2cf3bb-779c-4ec6-80cf-f8af9586072d" providerId="AD" clId="Web-{5E72D2AB-B583-FB0B-492B-0C4C6A2C1F5C}"/>
    <pc:docChg chg="modSld">
      <pc:chgData name="Katherine Cronin" userId="S::kcronin@goodtogreatschools.org.au::fe2cf3bb-779c-4ec6-80cf-f8af9586072d" providerId="AD" clId="Web-{5E72D2AB-B583-FB0B-492B-0C4C6A2C1F5C}" dt="2025-05-15T15:19:52.632" v="1" actId="1076"/>
      <pc:docMkLst>
        <pc:docMk/>
      </pc:docMkLst>
      <pc:sldChg chg="modSp">
        <pc:chgData name="Katherine Cronin" userId="S::kcronin@goodtogreatschools.org.au::fe2cf3bb-779c-4ec6-80cf-f8af9586072d" providerId="AD" clId="Web-{5E72D2AB-B583-FB0B-492B-0C4C6A2C1F5C}" dt="2025-05-15T15:19:52.632" v="1" actId="1076"/>
        <pc:sldMkLst>
          <pc:docMk/>
          <pc:sldMk cId="3815047511" sldId="264"/>
        </pc:sldMkLst>
      </pc:sldChg>
    </pc:docChg>
  </pc:docChgLst>
  <pc:docChgLst>
    <pc:chgData name="Angela  Black" userId="S::ablack@goodtogreatschools.org.au::a5621aa6-fd9f-4134-9dc9-2752b8f23308" providerId="AD" clId="Web-{F12848CF-F993-6507-3F7D-2D7BAA745F3D}"/>
    <pc:docChg chg="modSld">
      <pc:chgData name="Angela  Black" userId="S::ablack@goodtogreatschools.org.au::a5621aa6-fd9f-4134-9dc9-2752b8f23308" providerId="AD" clId="Web-{F12848CF-F993-6507-3F7D-2D7BAA745F3D}" dt="2025-05-25T17:42:11.936" v="8" actId="1076"/>
      <pc:docMkLst>
        <pc:docMk/>
      </pc:docMkLst>
      <pc:sldChg chg="addSp modSp">
        <pc:chgData name="Angela  Black" userId="S::ablack@goodtogreatschools.org.au::a5621aa6-fd9f-4134-9dc9-2752b8f23308" providerId="AD" clId="Web-{F12848CF-F993-6507-3F7D-2D7BAA745F3D}" dt="2025-05-25T17:42:11.936" v="8" actId="1076"/>
        <pc:sldMkLst>
          <pc:docMk/>
          <pc:sldMk cId="315609852" sldId="274"/>
        </pc:sldMkLst>
      </pc:sldChg>
    </pc:docChg>
  </pc:docChgLst>
  <pc:docChgLst>
    <pc:chgData name="Angela  Black" userId="S::ablack@goodtogreatschools.org.au::a5621aa6-fd9f-4134-9dc9-2752b8f23308" providerId="AD" clId="Web-{8B687FC4-085F-6B67-772F-FA913DFC0E64}"/>
    <pc:docChg chg="addSld delSld modSld">
      <pc:chgData name="Angela  Black" userId="S::ablack@goodtogreatschools.org.au::a5621aa6-fd9f-4134-9dc9-2752b8f23308" providerId="AD" clId="Web-{8B687FC4-085F-6B67-772F-FA913DFC0E64}" dt="2025-05-14T10:10:28.873" v="757" actId="1076"/>
      <pc:docMkLst>
        <pc:docMk/>
      </pc:docMkLst>
      <pc:sldChg chg="modNotes">
        <pc:chgData name="Angela  Black" userId="S::ablack@goodtogreatschools.org.au::a5621aa6-fd9f-4134-9dc9-2752b8f23308" providerId="AD" clId="Web-{8B687FC4-085F-6B67-772F-FA913DFC0E64}" dt="2025-05-14T10:06:57.950" v="702"/>
        <pc:sldMkLst>
          <pc:docMk/>
          <pc:sldMk cId="4212177351" sldId="273"/>
        </pc:sldMkLst>
      </pc:sldChg>
      <pc:sldChg chg="modNotes">
        <pc:chgData name="Angela  Black" userId="S::ablack@goodtogreatschools.org.au::a5621aa6-fd9f-4134-9dc9-2752b8f23308" providerId="AD" clId="Web-{8B687FC4-085F-6B67-772F-FA913DFC0E64}" dt="2025-05-14T10:07:24.622" v="738"/>
        <pc:sldMkLst>
          <pc:docMk/>
          <pc:sldMk cId="315609852" sldId="274"/>
        </pc:sldMkLst>
      </pc:sldChg>
      <pc:sldChg chg="del">
        <pc:chgData name="Angela  Black" userId="S::ablack@goodtogreatschools.org.au::a5621aa6-fd9f-4134-9dc9-2752b8f23308" providerId="AD" clId="Web-{8B687FC4-085F-6B67-772F-FA913DFC0E64}" dt="2025-05-14T10:07:27.153" v="739"/>
        <pc:sldMkLst>
          <pc:docMk/>
          <pc:sldMk cId="1422093163" sldId="1843"/>
        </pc:sldMkLst>
      </pc:sldChg>
      <pc:sldChg chg="modSp addAnim delAnim">
        <pc:chgData name="Angela  Black" userId="S::ablack@goodtogreatschools.org.au::a5621aa6-fd9f-4134-9dc9-2752b8f23308" providerId="AD" clId="Web-{8B687FC4-085F-6B67-772F-FA913DFC0E64}" dt="2025-05-14T10:10:28.873" v="757" actId="1076"/>
        <pc:sldMkLst>
          <pc:docMk/>
          <pc:sldMk cId="595604216" sldId="1883"/>
        </pc:sldMkLst>
      </pc:sldChg>
      <pc:sldChg chg="add">
        <pc:chgData name="Angela  Black" userId="S::ablack@goodtogreatschools.org.au::a5621aa6-fd9f-4134-9dc9-2752b8f23308" providerId="AD" clId="Web-{8B687FC4-085F-6B67-772F-FA913DFC0E64}" dt="2025-05-14T10:08:34.966" v="740"/>
        <pc:sldMkLst>
          <pc:docMk/>
          <pc:sldMk cId="1422093163" sldId="1908"/>
        </pc:sldMkLst>
      </pc:sldChg>
    </pc:docChg>
  </pc:docChgLst>
  <pc:docChgLst>
    <pc:chgData name="Angela  Black" userId="S::ablack@goodtogreatschools.org.au::a5621aa6-fd9f-4134-9dc9-2752b8f23308" providerId="AD" clId="Web-{3880E2AF-BC5A-6003-DC0A-DA013F764860}"/>
    <pc:docChg chg="modSld">
      <pc:chgData name="Angela  Black" userId="S::ablack@goodtogreatschools.org.au::a5621aa6-fd9f-4134-9dc9-2752b8f23308" providerId="AD" clId="Web-{3880E2AF-BC5A-6003-DC0A-DA013F764860}" dt="2025-05-14T10:40:08.025" v="4"/>
      <pc:docMkLst>
        <pc:docMk/>
      </pc:docMkLst>
      <pc:sldChg chg="modSp addAnim modAnim">
        <pc:chgData name="Angela  Black" userId="S::ablack@goodtogreatschools.org.au::a5621aa6-fd9f-4134-9dc9-2752b8f23308" providerId="AD" clId="Web-{3880E2AF-BC5A-6003-DC0A-DA013F764860}" dt="2025-05-14T10:40:08.025" v="4"/>
        <pc:sldMkLst>
          <pc:docMk/>
          <pc:sldMk cId="453053810" sldId="1906"/>
        </pc:sldMkLst>
      </pc:sldChg>
    </pc:docChg>
  </pc:docChgLst>
  <pc:docChgLst>
    <pc:chgData name="Bernard Fernando" userId="b283a9a7-e571-4974-a0d3-6db1e4666c62" providerId="ADAL" clId="{CCD98626-28A3-4119-83BC-DE9A1BAD783C}"/>
    <pc:docChg chg="undo redo custSel addSld delSld modSld modMainMaster">
      <pc:chgData name="Bernard Fernando" userId="b283a9a7-e571-4974-a0d3-6db1e4666c62" providerId="ADAL" clId="{CCD98626-28A3-4119-83BC-DE9A1BAD783C}" dt="2025-02-16T15:27:54.190" v="66" actId="207"/>
      <pc:docMkLst>
        <pc:docMk/>
      </pc:docMkLst>
      <pc:sldChg chg="addSp delSp modSp add del mod modClrScheme chgLayout">
        <pc:chgData name="Bernard Fernando" userId="b283a9a7-e571-4974-a0d3-6db1e4666c62" providerId="ADAL" clId="{CCD98626-28A3-4119-83BC-DE9A1BAD783C}" dt="2025-02-16T15:06:43.120" v="53" actId="700"/>
        <pc:sldMkLst>
          <pc:docMk/>
          <pc:sldMk cId="649154963" sldId="268"/>
        </pc:sldMkLst>
      </pc:sldChg>
      <pc:sldChg chg="addSp delSp modSp new del mod modClrScheme chgLayout">
        <pc:chgData name="Bernard Fernando" userId="b283a9a7-e571-4974-a0d3-6db1e4666c62" providerId="ADAL" clId="{CCD98626-28A3-4119-83BC-DE9A1BAD783C}" dt="2025-02-16T15:08:23.519" v="64" actId="680"/>
        <pc:sldMkLst>
          <pc:docMk/>
          <pc:sldMk cId="1044476636" sldId="276"/>
        </pc:sldMkLst>
      </pc:sldChg>
      <pc:sldChg chg="new del mod chgLayout">
        <pc:chgData name="Bernard Fernando" userId="b283a9a7-e571-4974-a0d3-6db1e4666c62" providerId="ADAL" clId="{CCD98626-28A3-4119-83BC-DE9A1BAD783C}" dt="2025-02-16T14:49:47.660" v="20" actId="47"/>
        <pc:sldMkLst>
          <pc:docMk/>
          <pc:sldMk cId="1788277892" sldId="276"/>
        </pc:sldMkLst>
      </pc:sldChg>
      <pc:sldChg chg="new add del">
        <pc:chgData name="Bernard Fernando" userId="b283a9a7-e571-4974-a0d3-6db1e4666c62" providerId="ADAL" clId="{CCD98626-28A3-4119-83BC-DE9A1BAD783C}" dt="2025-02-16T15:08:22.966" v="63" actId="680"/>
        <pc:sldMkLst>
          <pc:docMk/>
          <pc:sldMk cId="1550238278" sldId="277"/>
        </pc:sldMkLst>
      </pc:sldChg>
      <pc:sldChg chg="addSp delSp modSp add del mod modClrScheme chgLayout">
        <pc:chgData name="Bernard Fernando" userId="b283a9a7-e571-4974-a0d3-6db1e4666c62" providerId="ADAL" clId="{CCD98626-28A3-4119-83BC-DE9A1BAD783C}" dt="2025-02-16T15:08:22.391" v="62" actId="2890"/>
        <pc:sldMkLst>
          <pc:docMk/>
          <pc:sldMk cId="1262547243" sldId="278"/>
        </pc:sldMkLst>
      </pc:sldChg>
      <pc:sldMasterChg chg="addSp delSp modSp mod modSldLayout sldLayoutOrd">
        <pc:chgData name="Bernard Fernando" userId="b283a9a7-e571-4974-a0d3-6db1e4666c62" providerId="ADAL" clId="{CCD98626-28A3-4119-83BC-DE9A1BAD783C}" dt="2025-02-16T14:55:00.911" v="34" actId="207"/>
        <pc:sldMasterMkLst>
          <pc:docMk/>
          <pc:sldMasterMk cId="3601405300" sldId="2147486406"/>
        </pc:sldMasterMkLst>
        <pc:sldLayoutChg chg="modSp mod ord">
          <pc:chgData name="Bernard Fernando" userId="b283a9a7-e571-4974-a0d3-6db1e4666c62" providerId="ADAL" clId="{CCD98626-28A3-4119-83BC-DE9A1BAD783C}" dt="2025-02-16T14:55:00.911" v="34" actId="207"/>
          <pc:sldLayoutMkLst>
            <pc:docMk/>
            <pc:sldMasterMk cId="3601405300" sldId="2147486406"/>
            <pc:sldLayoutMk cId="1521630181" sldId="2147486407"/>
          </pc:sldLayoutMkLst>
        </pc:sldLayoutChg>
      </pc:sldMasterChg>
    </pc:docChg>
  </pc:docChgLst>
  <pc:docChgLst>
    <pc:chgData name="Bernard Fernando" userId="b283a9a7-e571-4974-a0d3-6db1e4666c62" providerId="ADAL" clId="{C19C5795-CBD9-4AA6-B52C-ED7C5606819B}"/>
    <pc:docChg chg="undo custSel addSld delSld modSld modMainMaster">
      <pc:chgData name="Bernard Fernando" userId="b283a9a7-e571-4974-a0d3-6db1e4666c62" providerId="ADAL" clId="{C19C5795-CBD9-4AA6-B52C-ED7C5606819B}" dt="2025-03-04T11:08:35.380" v="13"/>
      <pc:docMkLst>
        <pc:docMk/>
      </pc:docMkLst>
      <pc:sldChg chg="del">
        <pc:chgData name="Bernard Fernando" userId="b283a9a7-e571-4974-a0d3-6db1e4666c62" providerId="ADAL" clId="{C19C5795-CBD9-4AA6-B52C-ED7C5606819B}" dt="2025-03-04T11:08:02.880" v="9" actId="47"/>
        <pc:sldMkLst>
          <pc:docMk/>
          <pc:sldMk cId="649154963" sldId="268"/>
        </pc:sldMkLst>
      </pc:sldChg>
      <pc:sldChg chg="addSp delSp modSp new mod chgLayout">
        <pc:chgData name="Bernard Fernando" userId="b283a9a7-e571-4974-a0d3-6db1e4666c62" providerId="ADAL" clId="{C19C5795-CBD9-4AA6-B52C-ED7C5606819B}" dt="2025-03-04T11:08:35.380" v="13"/>
        <pc:sldMkLst>
          <pc:docMk/>
          <pc:sldMk cId="3425990983" sldId="276"/>
        </pc:sldMkLst>
      </pc:sldChg>
      <pc:sldMasterChg chg="delSldLayout modSldLayout">
        <pc:chgData name="Bernard Fernando" userId="b283a9a7-e571-4974-a0d3-6db1e4666c62" providerId="ADAL" clId="{C19C5795-CBD9-4AA6-B52C-ED7C5606819B}" dt="2025-03-04T11:08:02.880" v="9" actId="47"/>
        <pc:sldMasterMkLst>
          <pc:docMk/>
          <pc:sldMasterMk cId="3601405300" sldId="2147486406"/>
        </pc:sldMasterMkLst>
        <pc:sldLayoutChg chg="del">
          <pc:chgData name="Bernard Fernando" userId="b283a9a7-e571-4974-a0d3-6db1e4666c62" providerId="ADAL" clId="{C19C5795-CBD9-4AA6-B52C-ED7C5606819B}" dt="2025-03-04T11:08:02.880" v="9" actId="47"/>
          <pc:sldLayoutMkLst>
            <pc:docMk/>
            <pc:sldMasterMk cId="3601405300" sldId="2147486406"/>
            <pc:sldLayoutMk cId="1521630181" sldId="2147486407"/>
          </pc:sldLayoutMkLst>
        </pc:sldLayoutChg>
        <pc:sldLayoutChg chg="addSp delSp modSp mod">
          <pc:chgData name="Bernard Fernando" userId="b283a9a7-e571-4974-a0d3-6db1e4666c62" providerId="ADAL" clId="{C19C5795-CBD9-4AA6-B52C-ED7C5606819B}" dt="2025-03-04T11:07:50.496" v="6" actId="108"/>
          <pc:sldLayoutMkLst>
            <pc:docMk/>
            <pc:sldMasterMk cId="3601405300" sldId="2147486406"/>
            <pc:sldLayoutMk cId="292810465" sldId="2147486408"/>
          </pc:sldLayoutMkLst>
        </pc:sldLayoutChg>
      </pc:sldMasterChg>
    </pc:docChg>
  </pc:docChgLst>
  <pc:docChgLst>
    <pc:chgData name="Angela  Black" userId="S::ablack@goodtogreatschools.org.au::a5621aa6-fd9f-4134-9dc9-2752b8f23308" providerId="AD" clId="Web-{4521202F-D161-E5EB-5B21-A99F570BF0B8}"/>
    <pc:docChg chg="delSld modSld">
      <pc:chgData name="Angela  Black" userId="S::ablack@goodtogreatschools.org.au::a5621aa6-fd9f-4134-9dc9-2752b8f23308" providerId="AD" clId="Web-{4521202F-D161-E5EB-5B21-A99F570BF0B8}" dt="2025-05-15T18:11:12.288" v="10" actId="1076"/>
      <pc:docMkLst>
        <pc:docMk/>
      </pc:docMkLst>
      <pc:sldChg chg="delSp modSp delAnim">
        <pc:chgData name="Angela  Black" userId="S::ablack@goodtogreatschools.org.au::a5621aa6-fd9f-4134-9dc9-2752b8f23308" providerId="AD" clId="Web-{4521202F-D161-E5EB-5B21-A99F570BF0B8}" dt="2025-05-15T16:02:37.817" v="5" actId="14100"/>
        <pc:sldMkLst>
          <pc:docMk/>
          <pc:sldMk cId="3482088715" sldId="1878"/>
        </pc:sldMkLst>
      </pc:sldChg>
      <pc:sldChg chg="modSp">
        <pc:chgData name="Angela  Black" userId="S::ablack@goodtogreatschools.org.au::a5621aa6-fd9f-4134-9dc9-2752b8f23308" providerId="AD" clId="Web-{4521202F-D161-E5EB-5B21-A99F570BF0B8}" dt="2025-05-15T16:02:19.331" v="1" actId="1076"/>
        <pc:sldMkLst>
          <pc:docMk/>
          <pc:sldMk cId="3099754057" sldId="1880"/>
        </pc:sldMkLst>
      </pc:sldChg>
      <pc:sldChg chg="del">
        <pc:chgData name="Angela  Black" userId="S::ablack@goodtogreatschools.org.au::a5621aa6-fd9f-4134-9dc9-2752b8f23308" providerId="AD" clId="Web-{4521202F-D161-E5EB-5B21-A99F570BF0B8}" dt="2025-05-15T18:10:03.286" v="7"/>
        <pc:sldMkLst>
          <pc:docMk/>
          <pc:sldMk cId="132573438" sldId="1918"/>
        </pc:sldMkLst>
      </pc:sldChg>
      <pc:sldChg chg="modSp">
        <pc:chgData name="Angela  Black" userId="S::ablack@goodtogreatschools.org.au::a5621aa6-fd9f-4134-9dc9-2752b8f23308" providerId="AD" clId="Web-{4521202F-D161-E5EB-5B21-A99F570BF0B8}" dt="2025-05-15T18:11:12.288" v="10" actId="1076"/>
        <pc:sldMkLst>
          <pc:docMk/>
          <pc:sldMk cId="3125179586" sldId="19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14:01:24.013"/>
    </inkml:context>
    <inkml:brush xml:id="br0">
      <inkml:brushProperty name="width" value="0.05292" units="cm"/>
      <inkml:brushProperty name="height" value="0.05292" units="cm"/>
      <inkml:brushProperty name="color" value="#43CC3C"/>
    </inkml:brush>
  </inkml:definitions>
  <inkml:trace contextRef="#ctx0" brushRef="#br0">0 896 24575,'11'-17'0,"10"-7"0,0 6 0,2-1 0,-1 3 0,2-2 0,1 1 0,5-3 0,1 0 0,3-1-756,-4 2 0,3-1 0,0 0 0,2 0 756,-5 3 0,1 0 0,1 0 0,0 0 0,1 0-411,2-1 0,1 0 1,1 0-1,0 2 1,1-2 410,-5 4 0,0 0 0,1-1 0,1 2 0,-1-1 0,1 1 0,-1 1 0,0 1 0,1 0 0,-1 0 0,0 1 0,1 0 0,7-1 0,0 1 0,1 0 0,-1 0 0,0 2 0,-1 0 0,0 1 0,0 1 0,0-1 0,-1 2-348,-1 1 0,0 1 0,-1-1 0,1 2 0,-1-1 348,5 1 0,0 0 0,0 1 0,-1 0-190,-5 0 0,-1 0 0,0 1 1,-2 0 189,6 0 0,-1 1 0,-2 0 547,-6 0 1,-1 1-1,-2 0-547,6 1 0,-2 1 1305,-8 0 1,-1 1-1306,6 1 2184,-13 0-2184,-8-2 1139,-5-1-1139,-3-1 0,-4-2 0,-1 2 0,-4 0 0,-4 4 0,-4 3 0,-8 4 0,-7 6 0,13-6 0,0 1 0,-3 0 0,0 2 0,1-1 0,2 0 0,1-1 0,1-1 0,-9 7 0,9-4 0,10-10 0,6-4 0,10-8 0,3-5 0,4-4 0,14-7 0,-12 9 0,2 0 0,1-2 0,2 0 0,2-2 0,0 1 0,-3 2 0,-2 1 0,16-9 0,-11 7 0,-9 6 0,-5 2 0,-5 2 0,1-2 0,-4 3 0,3-2 0,-2 0 0,0 2 0,0 0 0,0 1 0,-1 0 0,0 1 0,-3 2 0,-4-3 0,-3-1 0,-7-3 0,-1-4 0,-5-2 0,-4-1 0,-5-3 0,-3-3 0,0 1 0,1-1 0,6 3 0,6 4 0,7 2 0,5 4 0,3 2 0,2 2 0,2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14:01:24.01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14:01:24.015"/>
    </inkml:context>
    <inkml:brush xml:id="br0">
      <inkml:brushProperty name="width" value="0.05292" units="cm"/>
      <inkml:brushProperty name="height" value="0.05292" units="cm"/>
      <inkml:brushProperty name="color" value="#F99B27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14:01:24.016"/>
    </inkml:context>
    <inkml:brush xml:id="br0">
      <inkml:brushProperty name="width" value="0.05292" units="cm"/>
      <inkml:brushProperty name="height" value="0.05292" units="cm"/>
      <inkml:brushProperty name="color" value="#E53AE5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14:01:24.017"/>
    </inkml:context>
    <inkml:brush xml:id="br0">
      <inkml:brushProperty name="width" value="0.05292" units="cm"/>
      <inkml:brushProperty name="height" value="0.05292" units="cm"/>
      <inkml:brushProperty name="color" value="#9D64F3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3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51A8-41E8-ACCE-33B0-47D19A46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52502-936E-03DC-0218-281A590DE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D510D-DD8B-D904-7F36-2E51B603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148850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C3B6B-9BFF-D548-B1EA-F42A8990B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7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67032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3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B8D19-9277-16BA-F187-E9EEE327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A16E6-1466-AA16-DB1F-C66DC27A9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C1DAB-05D5-0F39-9325-4298ADE81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711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73569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D274C-8E96-AA27-369D-2936A04E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1B982-F8FA-6CAA-0F81-2FBE7BB0F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3FBDE-0340-7B25-94E2-433363648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sz="9600" b="0"/>
          </a:p>
        </p:txBody>
      </p:sp>
    </p:spTree>
    <p:extLst>
      <p:ext uri="{BB962C8B-B14F-4D97-AF65-F5344CB8AC3E}">
        <p14:creationId xmlns:p14="http://schemas.microsoft.com/office/powerpoint/2010/main" val="3097569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204714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902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3D4D6-4D80-B1AA-DFB1-64865DCE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601CC-35FA-F2EB-56CB-DC9E253D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B1B5F-4F1C-AC21-89BF-5F6339551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81818"/>
              </a:solidFill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E165E-4E43-3B3B-7777-C2FF6EB77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0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0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5EBFA-4960-2024-512D-E4C8C1005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5A207-B446-053C-6F1B-CDC55BE72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AE06A-1A9C-48E3-41D7-204F74796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5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3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433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65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12035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71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D97EA-D658-1875-EFB5-7F4203250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7AC65-0544-BB38-7E06-C2CA6542B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3BAA5-F32D-7150-512A-F93F27A3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25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41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82B27-D644-D1E3-D858-B147599E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4316C-8C57-3F5D-6709-CF809AE69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AF2E1-2B90-7432-EC31-EFB15122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05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66157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9909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21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4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960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37248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9600" b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382974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7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9922F-C242-F76B-06B1-FAF90259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841EB-7D6B-77C1-20EB-97530C13B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BFD91-8C4F-0C71-4444-35DA99415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2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ts val="1000"/>
              </a:lnSpc>
              <a:spcBef>
                <a:spcPts val="150"/>
              </a:spcBef>
              <a:spcAft>
                <a:spcPts val="15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6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309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01183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AU" sz="900">
              <a:solidFill>
                <a:schemeClr val="bg1"/>
              </a:solidFill>
              <a:latin typeface="Gotham-Ligh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94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Mind Map: Where are We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02CD26-7230-47A8-8411-1CC7DB1F42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963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2" y="6143626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3664882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Dra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13903" y="398449"/>
            <a:ext cx="556496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998257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Draw: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2509D4B-249F-1CBF-FD20-79139226772F}"/>
              </a:ext>
            </a:extLst>
          </p:cNvPr>
          <p:cNvSpPr/>
          <p:nvPr userDrawn="1"/>
        </p:nvSpPr>
        <p:spPr>
          <a:xfrm>
            <a:off x="437882" y="1167545"/>
            <a:ext cx="8240982" cy="5181740"/>
          </a:xfrm>
          <a:custGeom>
            <a:avLst/>
            <a:gdLst/>
            <a:ahLst/>
            <a:cxnLst/>
            <a:rect l="l" t="t" r="r" b="b"/>
            <a:pathLst>
              <a:path w="6048000" h="4037040">
                <a:moveTo>
                  <a:pt x="0" y="0"/>
                </a:moveTo>
                <a:lnTo>
                  <a:pt x="6048000" y="0"/>
                </a:lnTo>
                <a:lnTo>
                  <a:pt x="6048000" y="4037040"/>
                </a:lnTo>
                <a:lnTo>
                  <a:pt x="0" y="403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675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to Dra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93773" y="398449"/>
            <a:ext cx="5985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46691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Labels: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CD09D7B-754C-31FC-6B67-30FE71384EB9}"/>
              </a:ext>
            </a:extLst>
          </p:cNvPr>
          <p:cNvSpPr/>
          <p:nvPr userDrawn="1"/>
        </p:nvSpPr>
        <p:spPr>
          <a:xfrm>
            <a:off x="437882" y="1167545"/>
            <a:ext cx="8240982" cy="5181740"/>
          </a:xfrm>
          <a:custGeom>
            <a:avLst/>
            <a:gdLst/>
            <a:ahLst/>
            <a:cxnLst/>
            <a:rect l="l" t="t" r="r" b="b"/>
            <a:pathLst>
              <a:path w="6048000" h="4037040">
                <a:moveTo>
                  <a:pt x="0" y="0"/>
                </a:moveTo>
                <a:lnTo>
                  <a:pt x="6048000" y="0"/>
                </a:lnTo>
                <a:lnTo>
                  <a:pt x="6048000" y="4037040"/>
                </a:lnTo>
                <a:lnTo>
                  <a:pt x="0" y="403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675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9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70589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CA8B5-45FF-2E35-CF15-BB8FC9F6956B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1D750"/>
          </a:solidFill>
          <a:ln w="4675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42047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8831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765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C8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i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C366F1B-CFE9-BE3E-F59E-572F8B274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US" sz="4300" b="1" dirty="0">
                <a:solidFill>
                  <a:schemeClr val="bg1"/>
                </a:solidFill>
                <a:ea typeface="Calibri"/>
                <a:cs typeface="Calibri"/>
              </a:defRPr>
            </a:lvl1pPr>
          </a:lstStyle>
          <a:p>
            <a:pPr marL="228600" lvl="0" indent="-228600"/>
            <a:r>
              <a:rPr lang="en-US"/>
              <a:t>Type subject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3840953-53BD-8111-2B50-3BBC1FE18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5062918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pic>
        <p:nvPicPr>
          <p:cNvPr id="6" name="Picture Placeholder 18">
            <a:extLst>
              <a:ext uri="{FF2B5EF4-FFF2-40B4-BE49-F238E27FC236}">
                <a16:creationId xmlns:a16="http://schemas.microsoft.com/office/drawing/2014/main" id="{270D177D-C005-4234-EC1F-F77CDC3A16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9" b="7675"/>
          <a:stretch/>
        </p:blipFill>
        <p:spPr>
          <a:xfrm>
            <a:off x="182880" y="977029"/>
            <a:ext cx="2011680" cy="315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41AC2-4490-2799-88E5-2395773F41A7}"/>
              </a:ext>
            </a:extLst>
          </p:cNvPr>
          <p:cNvSpPr txBox="1"/>
          <p:nvPr userDrawn="1"/>
        </p:nvSpPr>
        <p:spPr>
          <a:xfrm>
            <a:off x="6094635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7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AU" sz="11000" b="1" i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0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2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7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51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5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E467B9F9-DB69-39FB-674F-58107F9659D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463241" h="6695243">
                <a:moveTo>
                  <a:pt x="0" y="0"/>
                </a:moveTo>
                <a:lnTo>
                  <a:pt x="9463240" y="0"/>
                </a:lnTo>
                <a:lnTo>
                  <a:pt x="9463240" y="6695242"/>
                </a:lnTo>
                <a:lnTo>
                  <a:pt x="0" y="6695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412239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3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00606BB0-F210-1B35-E878-A1170884B0E7}"/>
              </a:ext>
            </a:extLst>
          </p:cNvPr>
          <p:cNvSpPr/>
          <p:nvPr userDrawn="1"/>
        </p:nvSpPr>
        <p:spPr>
          <a:xfrm>
            <a:off x="-26854" y="182"/>
            <a:ext cx="9170854" cy="6857817"/>
          </a:xfrm>
          <a:custGeom>
            <a:avLst/>
            <a:gdLst/>
            <a:ahLst/>
            <a:cxnLst/>
            <a:rect l="l" t="t" r="r" b="b"/>
            <a:pathLst>
              <a:path w="7820723" h="5894870">
                <a:moveTo>
                  <a:pt x="0" y="0"/>
                </a:moveTo>
                <a:lnTo>
                  <a:pt x="7820723" y="0"/>
                </a:lnTo>
                <a:lnTo>
                  <a:pt x="7820723" y="5894870"/>
                </a:lnTo>
                <a:lnTo>
                  <a:pt x="0" y="589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0A213C-982F-8A3A-EB35-07A70DB8C1F8}"/>
              </a:ext>
            </a:extLst>
          </p:cNvPr>
          <p:cNvGrpSpPr/>
          <p:nvPr userDrawn="1"/>
        </p:nvGrpSpPr>
        <p:grpSpPr>
          <a:xfrm>
            <a:off x="142875" y="998634"/>
            <a:ext cx="8565709" cy="782177"/>
            <a:chOff x="167264" y="202001"/>
            <a:chExt cx="9136756" cy="834322"/>
          </a:xfrm>
        </p:grpSpPr>
        <p:pic>
          <p:nvPicPr>
            <p:cNvPr id="7" name="Picture 6" descr="A logo of a company&#10;&#10;Description automatically generated">
              <a:extLst>
                <a:ext uri="{FF2B5EF4-FFF2-40B4-BE49-F238E27FC236}">
                  <a16:creationId xmlns:a16="http://schemas.microsoft.com/office/drawing/2014/main" id="{985615D7-0443-5C64-31D8-188ED4B6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64" y="202001"/>
              <a:ext cx="2590800" cy="606181"/>
            </a:xfrm>
            <a:prstGeom prst="rect">
              <a:avLst/>
            </a:prstGeom>
          </p:spPr>
        </p:pic>
        <p:pic>
          <p:nvPicPr>
            <p:cNvPr id="8" name="Picture 7" descr="A search engine window with colorful text&#10;&#10;Description automatically generated">
              <a:extLst>
                <a:ext uri="{FF2B5EF4-FFF2-40B4-BE49-F238E27FC236}">
                  <a16:creationId xmlns:a16="http://schemas.microsoft.com/office/drawing/2014/main" id="{AEE96C0C-061E-6551-8ADE-AE474B87E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51627" r="4887" b="35416"/>
            <a:stretch/>
          </p:blipFill>
          <p:spPr>
            <a:xfrm>
              <a:off x="3886200" y="248402"/>
              <a:ext cx="5417820" cy="78792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F6063E-E29A-AB7A-8142-3B76C5BE0D04}"/>
              </a:ext>
            </a:extLst>
          </p:cNvPr>
          <p:cNvCxnSpPr/>
          <p:nvPr userDrawn="1"/>
        </p:nvCxnSpPr>
        <p:spPr>
          <a:xfrm>
            <a:off x="0" y="1714500"/>
            <a:ext cx="9170854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3E0985-737C-D932-54BE-421738E3876A}"/>
              </a:ext>
            </a:extLst>
          </p:cNvPr>
          <p:cNvSpPr txBox="1"/>
          <p:nvPr userDrawn="1"/>
        </p:nvSpPr>
        <p:spPr>
          <a:xfrm>
            <a:off x="1498151" y="500897"/>
            <a:ext cx="5244353" cy="432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50">
                <a:ea typeface="Calibri"/>
                <a:cs typeface="Calibri"/>
              </a:rPr>
              <a:t>Ozeoogle.com/search</a:t>
            </a:r>
            <a:endParaRPr lang="en-GB" sz="2250"/>
          </a:p>
        </p:txBody>
      </p:sp>
    </p:spTree>
    <p:extLst>
      <p:ext uri="{BB962C8B-B14F-4D97-AF65-F5344CB8AC3E}">
        <p14:creationId xmlns:p14="http://schemas.microsoft.com/office/powerpoint/2010/main" val="1500873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72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91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7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2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7" y="3104373"/>
            <a:ext cx="424932" cy="55594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59338" y="203379"/>
            <a:ext cx="3925887" cy="6357937"/>
          </a:xfrm>
        </p:spPr>
        <p:txBody>
          <a:bodyPr>
            <a:noAutofit/>
          </a:bodyPr>
          <a:lstStyle>
            <a:lvl1pPr marL="0" indent="0" algn="ctr">
              <a:buNone/>
              <a:defRPr sz="1406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book cover image here – click on the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6" y="5072063"/>
            <a:ext cx="3554587" cy="1143000"/>
          </a:xfrm>
        </p:spPr>
        <p:txBody>
          <a:bodyPr>
            <a:noAutofit/>
          </a:bodyPr>
          <a:lstStyle>
            <a:lvl1pPr marL="0" indent="0" algn="ctr">
              <a:lnSpc>
                <a:spcPts val="3113"/>
              </a:lnSpc>
              <a:spcBef>
                <a:spcPts val="0"/>
              </a:spcBef>
              <a:buNone/>
              <a:defRPr sz="3375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/>
              <a:t>INSERT WEEKLY FOCUS HERE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0198" y="714375"/>
            <a:ext cx="3584165" cy="1489074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lnSpc>
                <a:spcPts val="4125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/>
              <a:t>INSERT UNIT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26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185E40-458F-4910-6905-5F0F46F44E8C}"/>
              </a:ext>
            </a:extLst>
          </p:cNvPr>
          <p:cNvSpPr/>
          <p:nvPr userDrawn="1"/>
        </p:nvSpPr>
        <p:spPr>
          <a:xfrm>
            <a:off x="4572001" y="180623"/>
            <a:ext cx="4301197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713571-A148-0A40-0058-BBE166E6F021}"/>
              </a:ext>
            </a:extLst>
          </p:cNvPr>
          <p:cNvGrpSpPr/>
          <p:nvPr userDrawn="1"/>
        </p:nvGrpSpPr>
        <p:grpSpPr>
          <a:xfrm>
            <a:off x="4354287" y="393756"/>
            <a:ext cx="435430" cy="290152"/>
            <a:chOff x="5805714" y="609691"/>
            <a:chExt cx="580573" cy="3868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4492F-1DFC-2229-D547-F61C88ACB085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B079B59-4B49-3F2A-4565-0BE8CD4D6DCB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5896EC-925E-0BEB-B5FC-6035E252390F}"/>
              </a:ext>
            </a:extLst>
          </p:cNvPr>
          <p:cNvGrpSpPr/>
          <p:nvPr userDrawn="1"/>
        </p:nvGrpSpPr>
        <p:grpSpPr>
          <a:xfrm>
            <a:off x="4354287" y="627023"/>
            <a:ext cx="435430" cy="290152"/>
            <a:chOff x="5805714" y="609691"/>
            <a:chExt cx="580573" cy="3868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A1275E-96BA-F22F-DE41-34C37AADD8AE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095A7A9-6BC4-2769-67CA-6DE4F496A73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B453A7-81F1-73A3-3892-3068F49643F3}"/>
              </a:ext>
            </a:extLst>
          </p:cNvPr>
          <p:cNvGrpSpPr/>
          <p:nvPr userDrawn="1"/>
        </p:nvGrpSpPr>
        <p:grpSpPr>
          <a:xfrm>
            <a:off x="4354287" y="860290"/>
            <a:ext cx="435430" cy="290152"/>
            <a:chOff x="5805714" y="609691"/>
            <a:chExt cx="580573" cy="3868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5B73CC-E126-FB40-1015-78C63FB52EA2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7F2F932-DB6F-00D2-2A75-7DF32B5BFFC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B9AD4-19A8-13F9-3A96-C57FD4E09267}"/>
              </a:ext>
            </a:extLst>
          </p:cNvPr>
          <p:cNvGrpSpPr/>
          <p:nvPr userDrawn="1"/>
        </p:nvGrpSpPr>
        <p:grpSpPr>
          <a:xfrm>
            <a:off x="4354287" y="1093557"/>
            <a:ext cx="435430" cy="290152"/>
            <a:chOff x="5805714" y="609691"/>
            <a:chExt cx="580573" cy="3868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751A45-52D8-BF51-3575-A6BA3AE1A5B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F604D514-A86E-EAE3-1E56-7CD80693C1D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AB67DB-3C97-FBF5-C09A-73DF63E42C92}"/>
              </a:ext>
            </a:extLst>
          </p:cNvPr>
          <p:cNvGrpSpPr/>
          <p:nvPr userDrawn="1"/>
        </p:nvGrpSpPr>
        <p:grpSpPr>
          <a:xfrm>
            <a:off x="4354287" y="1326824"/>
            <a:ext cx="435430" cy="290152"/>
            <a:chOff x="5805714" y="609691"/>
            <a:chExt cx="580573" cy="3868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E56F05-2782-7821-D5BD-D94B1A8ADBA9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654B3DB-1196-0B8F-14C1-E82381A7A4F1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770A29-8B3D-9CC6-6A66-7FD9ED0F36DA}"/>
              </a:ext>
            </a:extLst>
          </p:cNvPr>
          <p:cNvGrpSpPr/>
          <p:nvPr userDrawn="1"/>
        </p:nvGrpSpPr>
        <p:grpSpPr>
          <a:xfrm>
            <a:off x="4354287" y="1560091"/>
            <a:ext cx="435430" cy="290152"/>
            <a:chOff x="5805714" y="609691"/>
            <a:chExt cx="580573" cy="3868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4A5092-5842-22EA-DA02-4E2032EB313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A7627B44-0469-B82A-0B43-A478C0B1E0E6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21E1C7-DE90-A772-EACC-CA7F34BE615F}"/>
              </a:ext>
            </a:extLst>
          </p:cNvPr>
          <p:cNvGrpSpPr/>
          <p:nvPr userDrawn="1"/>
        </p:nvGrpSpPr>
        <p:grpSpPr>
          <a:xfrm>
            <a:off x="4354287" y="1793358"/>
            <a:ext cx="435430" cy="290152"/>
            <a:chOff x="5805714" y="609691"/>
            <a:chExt cx="580573" cy="38686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72DD86-26EF-42B6-485F-45810FF04AF0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861D0945-154F-3A7B-0431-011C0E6A5A1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4C4DC0-DD8D-45FA-5D3E-590043DE2509}"/>
              </a:ext>
            </a:extLst>
          </p:cNvPr>
          <p:cNvGrpSpPr/>
          <p:nvPr userDrawn="1"/>
        </p:nvGrpSpPr>
        <p:grpSpPr>
          <a:xfrm>
            <a:off x="4354287" y="2026627"/>
            <a:ext cx="435430" cy="290152"/>
            <a:chOff x="5805714" y="609691"/>
            <a:chExt cx="580573" cy="38686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BD0039-2B50-8485-4398-A29DD55A421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7C22CD8-4669-4E15-D89E-7ECA2CBA691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5E571E-DE5F-DD06-56F2-153737BFC9D4}"/>
              </a:ext>
            </a:extLst>
          </p:cNvPr>
          <p:cNvGrpSpPr/>
          <p:nvPr userDrawn="1"/>
        </p:nvGrpSpPr>
        <p:grpSpPr>
          <a:xfrm>
            <a:off x="4354287" y="2259894"/>
            <a:ext cx="435430" cy="290152"/>
            <a:chOff x="5805714" y="609691"/>
            <a:chExt cx="580573" cy="3868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05015F-8DCE-62B4-182E-37A9C2001E8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1EC2CCB-D98A-E961-8D27-956D9D7526A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FC5E94-D99A-B16B-5600-6E017D000413}"/>
              </a:ext>
            </a:extLst>
          </p:cNvPr>
          <p:cNvGrpSpPr/>
          <p:nvPr userDrawn="1"/>
        </p:nvGrpSpPr>
        <p:grpSpPr>
          <a:xfrm>
            <a:off x="4354287" y="2493161"/>
            <a:ext cx="435430" cy="290152"/>
            <a:chOff x="5805714" y="609691"/>
            <a:chExt cx="580573" cy="38686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E780FB-0410-8024-0B7A-6B402B91D72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394C4EE8-5378-BAE5-F122-B251AE911C1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3470F2-F3C9-25A9-34CB-340FFE9152D8}"/>
              </a:ext>
            </a:extLst>
          </p:cNvPr>
          <p:cNvGrpSpPr/>
          <p:nvPr userDrawn="1"/>
        </p:nvGrpSpPr>
        <p:grpSpPr>
          <a:xfrm>
            <a:off x="4354287" y="2726427"/>
            <a:ext cx="435430" cy="290152"/>
            <a:chOff x="5805714" y="609691"/>
            <a:chExt cx="580573" cy="3868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23B704-03E6-37A8-47D0-62619CFF21F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3352F6F4-26B8-C5BE-151D-19114B49404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C38F4F-D344-2A3A-14E6-75965BD3A097}"/>
              </a:ext>
            </a:extLst>
          </p:cNvPr>
          <p:cNvGrpSpPr/>
          <p:nvPr userDrawn="1"/>
        </p:nvGrpSpPr>
        <p:grpSpPr>
          <a:xfrm>
            <a:off x="4354287" y="2959695"/>
            <a:ext cx="435430" cy="290152"/>
            <a:chOff x="5805714" y="609691"/>
            <a:chExt cx="580573" cy="38686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56BBF0-BC74-7632-7B75-3F033C6D27C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D4DC1CDE-6047-DF1E-12EE-CA969803481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B0E52E9-5B68-0CB9-A025-16E97AEE8323}"/>
              </a:ext>
            </a:extLst>
          </p:cNvPr>
          <p:cNvGrpSpPr/>
          <p:nvPr userDrawn="1"/>
        </p:nvGrpSpPr>
        <p:grpSpPr>
          <a:xfrm>
            <a:off x="4354287" y="3192962"/>
            <a:ext cx="435430" cy="290152"/>
            <a:chOff x="5805714" y="609691"/>
            <a:chExt cx="580573" cy="38686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367E04F-38AB-FE29-414A-B20F94963A9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E5C527B6-EC17-06B8-1DE6-03A768083C3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97B173B-48A7-C1E4-2D03-3687484108E5}"/>
              </a:ext>
            </a:extLst>
          </p:cNvPr>
          <p:cNvGrpSpPr/>
          <p:nvPr userDrawn="1"/>
        </p:nvGrpSpPr>
        <p:grpSpPr>
          <a:xfrm>
            <a:off x="4354287" y="3426230"/>
            <a:ext cx="435430" cy="290152"/>
            <a:chOff x="5805714" y="609691"/>
            <a:chExt cx="580573" cy="38686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2126655-3965-DD1A-8985-42CC970E58A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3B2B57C9-953F-E21A-43DA-6A158CC636E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6B9D68-F906-A540-DA37-17C1D37F5710}"/>
              </a:ext>
            </a:extLst>
          </p:cNvPr>
          <p:cNvGrpSpPr/>
          <p:nvPr userDrawn="1"/>
        </p:nvGrpSpPr>
        <p:grpSpPr>
          <a:xfrm>
            <a:off x="4354287" y="3659497"/>
            <a:ext cx="435430" cy="290152"/>
            <a:chOff x="5805714" y="609691"/>
            <a:chExt cx="580573" cy="38686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FE8B107-4EC1-0745-EFA4-F64883106A5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15D1E1ED-20F3-86BA-555B-66302AE8CF1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DABC24B-19B5-36E5-E6E6-E8299825F2AE}"/>
              </a:ext>
            </a:extLst>
          </p:cNvPr>
          <p:cNvGrpSpPr/>
          <p:nvPr userDrawn="1"/>
        </p:nvGrpSpPr>
        <p:grpSpPr>
          <a:xfrm>
            <a:off x="4354287" y="3892765"/>
            <a:ext cx="435430" cy="290152"/>
            <a:chOff x="5805714" y="609691"/>
            <a:chExt cx="580573" cy="38686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52A546-475A-70EE-ADA2-D9AED76F63B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17C773E8-F5F4-DAFB-77EE-1B31BB6BBC8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F367B8-514B-C904-382F-07582C6B5568}"/>
              </a:ext>
            </a:extLst>
          </p:cNvPr>
          <p:cNvGrpSpPr/>
          <p:nvPr userDrawn="1"/>
        </p:nvGrpSpPr>
        <p:grpSpPr>
          <a:xfrm>
            <a:off x="4354287" y="4126032"/>
            <a:ext cx="435430" cy="290152"/>
            <a:chOff x="5805714" y="609691"/>
            <a:chExt cx="580573" cy="38686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7E756B-C8B4-0B4C-4D4E-AD96E7CB243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35C746D9-1498-ECA5-8942-2FF1556287F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A44811-F6A8-E0CE-0BF2-021CDCB1D629}"/>
              </a:ext>
            </a:extLst>
          </p:cNvPr>
          <p:cNvGrpSpPr/>
          <p:nvPr userDrawn="1"/>
        </p:nvGrpSpPr>
        <p:grpSpPr>
          <a:xfrm>
            <a:off x="4354287" y="4359298"/>
            <a:ext cx="435430" cy="290152"/>
            <a:chOff x="5805714" y="609691"/>
            <a:chExt cx="580573" cy="38686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0C8FAF5-E7C2-367E-2AA8-F1D6E6130A6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8C296533-5EAD-01D6-7BF3-451BBCFD5355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8380343-9143-81CD-0101-55CC51DF039F}"/>
              </a:ext>
            </a:extLst>
          </p:cNvPr>
          <p:cNvGrpSpPr/>
          <p:nvPr userDrawn="1"/>
        </p:nvGrpSpPr>
        <p:grpSpPr>
          <a:xfrm>
            <a:off x="4354287" y="4592565"/>
            <a:ext cx="435430" cy="290152"/>
            <a:chOff x="5805714" y="609691"/>
            <a:chExt cx="580573" cy="38686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1098D3B-CB7E-35CE-1E93-264C04EF3CD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46ADADB6-BA2A-6DE3-B4BB-2382F6D08E2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1CF1ED9-C507-22E8-06A7-3271530ECF8F}"/>
              </a:ext>
            </a:extLst>
          </p:cNvPr>
          <p:cNvGrpSpPr/>
          <p:nvPr userDrawn="1"/>
        </p:nvGrpSpPr>
        <p:grpSpPr>
          <a:xfrm>
            <a:off x="4354287" y="4825833"/>
            <a:ext cx="435430" cy="290152"/>
            <a:chOff x="5805714" y="609691"/>
            <a:chExt cx="580573" cy="38686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CE22375-7CB6-B1B5-5ACC-4EDF0E5C778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2DD9B1D8-B110-E876-5A86-36B4984149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277904F-65FD-6F9D-EB99-4746557CD455}"/>
              </a:ext>
            </a:extLst>
          </p:cNvPr>
          <p:cNvGrpSpPr/>
          <p:nvPr userDrawn="1"/>
        </p:nvGrpSpPr>
        <p:grpSpPr>
          <a:xfrm>
            <a:off x="4354287" y="5059095"/>
            <a:ext cx="435430" cy="290152"/>
            <a:chOff x="5805714" y="609691"/>
            <a:chExt cx="580573" cy="3868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B36565A-9A89-FCEA-A7A9-240146F11FC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E94A2181-D154-1321-8ED6-28A9918A2F5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9013A59-D9DB-7308-2D29-3118353AB87F}"/>
              </a:ext>
            </a:extLst>
          </p:cNvPr>
          <p:cNvSpPr txBox="1"/>
          <p:nvPr userDrawn="1"/>
        </p:nvSpPr>
        <p:spPr>
          <a:xfrm>
            <a:off x="5177116" y="2482216"/>
            <a:ext cx="3308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ALL ABOUT:</a:t>
            </a:r>
          </a:p>
          <a:p>
            <a:pPr algn="ctr"/>
            <a:endParaRPr lang="en-US" sz="300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pPr algn="ctr"/>
            <a:r>
              <a:rPr lang="en-US" sz="300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_______________________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636FF9D-3DD8-7AED-AEF8-EDD43129EDAF}"/>
              </a:ext>
            </a:extLst>
          </p:cNvPr>
          <p:cNvGrpSpPr/>
          <p:nvPr userDrawn="1"/>
        </p:nvGrpSpPr>
        <p:grpSpPr>
          <a:xfrm>
            <a:off x="4354286" y="5305051"/>
            <a:ext cx="435430" cy="290152"/>
            <a:chOff x="5805714" y="609691"/>
            <a:chExt cx="580573" cy="386869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57A09C-D111-7B1F-31BA-C8760F95B37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CAA35496-0984-E084-63AB-35AE748AD26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55F8F0-044B-7C57-ABA1-B822C93FC8A1}"/>
              </a:ext>
            </a:extLst>
          </p:cNvPr>
          <p:cNvGrpSpPr/>
          <p:nvPr userDrawn="1"/>
        </p:nvGrpSpPr>
        <p:grpSpPr>
          <a:xfrm>
            <a:off x="4354286" y="5538318"/>
            <a:ext cx="435430" cy="290152"/>
            <a:chOff x="5805714" y="609691"/>
            <a:chExt cx="580573" cy="38686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5CBEA01-F7BA-6270-371A-CF2F8BE0273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0DA2D878-94BA-D7D4-0B26-947F0A062741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2C9E54-40E9-91D6-5C4D-731D7FE7A8F9}"/>
              </a:ext>
            </a:extLst>
          </p:cNvPr>
          <p:cNvGrpSpPr/>
          <p:nvPr userDrawn="1"/>
        </p:nvGrpSpPr>
        <p:grpSpPr>
          <a:xfrm>
            <a:off x="4354286" y="5771586"/>
            <a:ext cx="435430" cy="290152"/>
            <a:chOff x="5805714" y="609691"/>
            <a:chExt cx="580573" cy="38686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A113EFA-98B1-BFCE-DB41-E0D6C6DDB7D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3A00E6FF-B20D-7A7B-3E64-F234A05AC8DB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AED9AE7-CEE0-8002-CA22-DA8F81400706}"/>
              </a:ext>
            </a:extLst>
          </p:cNvPr>
          <p:cNvGrpSpPr/>
          <p:nvPr userDrawn="1"/>
        </p:nvGrpSpPr>
        <p:grpSpPr>
          <a:xfrm>
            <a:off x="4354286" y="6004853"/>
            <a:ext cx="435430" cy="290152"/>
            <a:chOff x="5805714" y="609691"/>
            <a:chExt cx="580573" cy="3868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A84798F-0FAA-2E3B-407D-A95AD88F406A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3E1DF48C-5D68-EE80-65CE-0D68F37B44C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BC8413-37FE-F691-C40B-3AC997700B54}"/>
              </a:ext>
            </a:extLst>
          </p:cNvPr>
          <p:cNvGrpSpPr/>
          <p:nvPr userDrawn="1"/>
        </p:nvGrpSpPr>
        <p:grpSpPr>
          <a:xfrm>
            <a:off x="4354286" y="6238121"/>
            <a:ext cx="435430" cy="290152"/>
            <a:chOff x="5805714" y="609691"/>
            <a:chExt cx="580573" cy="38686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B2EAA5-0DCC-9DE8-E6B7-1801F20D447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EE35FE30-25EE-A11C-3B0B-2FF0B40CE8D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877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474FFB-E91E-90D4-F863-BD2F2767AC42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</a:t>
            </a:r>
          </a:p>
        </p:txBody>
      </p:sp>
      <p:pic>
        <p:nvPicPr>
          <p:cNvPr id="9" name="Picture 8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270DD37D-FDD6-856E-B69D-B650E45BD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187404" y="3390085"/>
            <a:ext cx="8769191" cy="32518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2330B5-1FC3-E9C1-AE88-6050FA49C391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FD43E7-41A0-E69B-D76B-87F3150A7C2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AB1FF-6162-83A5-FE12-D2D5AE22FB07}"/>
              </a:ext>
            </a:extLst>
          </p:cNvPr>
          <p:cNvSpPr/>
          <p:nvPr userDrawn="1"/>
        </p:nvSpPr>
        <p:spPr>
          <a:xfrm>
            <a:off x="206284" y="146757"/>
            <a:ext cx="4261063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D2A62-8774-5EBC-D876-FD8BAC12023E}"/>
              </a:ext>
            </a:extLst>
          </p:cNvPr>
          <p:cNvSpPr/>
          <p:nvPr userDrawn="1"/>
        </p:nvSpPr>
        <p:spPr>
          <a:xfrm>
            <a:off x="4572002" y="146757"/>
            <a:ext cx="4245428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A237F-59E2-1DD5-9207-78FDA5CBE6AB}"/>
              </a:ext>
            </a:extLst>
          </p:cNvPr>
          <p:cNvGrpSpPr/>
          <p:nvPr userDrawn="1"/>
        </p:nvGrpSpPr>
        <p:grpSpPr>
          <a:xfrm>
            <a:off x="4572001" y="237069"/>
            <a:ext cx="4180901" cy="6327665"/>
            <a:chOff x="6096000" y="119550"/>
            <a:chExt cx="5574535" cy="66076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BD8E9F-B008-1F98-0E28-E1FBB9781D47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1" name="Freeform: Shape 158">
              <a:extLst>
                <a:ext uri="{FF2B5EF4-FFF2-40B4-BE49-F238E27FC236}">
                  <a16:creationId xmlns:a16="http://schemas.microsoft.com/office/drawing/2014/main" id="{C541FBCF-DED1-4FF3-046F-7217F68F29C0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E4AA3B-C602-366B-215E-BC8E7DC97E3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59F61C-19E4-7FA5-565F-A2EE73B9A46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76D5C5-ED6A-7E17-EF02-DF0FDAE061A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630F70-62B2-3E71-828F-E01242FB61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33BB1F-70FC-2198-5348-D40226CA5D9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FDE05D-87DB-433A-1A27-E4E75CF1E90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470DE0-3329-67F4-9D48-50411BA072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DE6873-C687-3034-4618-270D2ADD2C1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C36C25-5924-C15E-BB14-0CA94D73C2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07F837-BFCD-9D03-9E5A-2C97C22A2BE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D7107F-9DB0-931C-7568-6786AB7AFFC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468AAF-4C0E-EE25-FC7B-C1E39FA3907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47A3C5-AD65-F550-ECFD-2B68A51D4346}"/>
              </a:ext>
            </a:extLst>
          </p:cNvPr>
          <p:cNvGrpSpPr/>
          <p:nvPr userDrawn="1"/>
        </p:nvGrpSpPr>
        <p:grpSpPr>
          <a:xfrm>
            <a:off x="4203459" y="438911"/>
            <a:ext cx="609118" cy="4955492"/>
            <a:chOff x="5604611" y="119550"/>
            <a:chExt cx="812157" cy="66073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5AD8-DFE3-B5DB-3962-76C2E52F4788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B205A6-F5E4-F948-3F20-D5ED0081600B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154DF90-8CF6-15C5-2B55-B207F4F3E75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CBEFF645-5915-82E9-11AE-6E65DDFAE07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52668E-ADDE-3B23-7B98-044B0B9C159B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023ACD-8595-EDAD-080D-6BC5B2056831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0D0A7F-18E8-3E2C-0B01-03731BE80B1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E6EA343F-B3A1-3B98-1185-788E7573795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560971-B75D-17F9-2E2C-B6C0064D46DA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39EAF8-0057-02CA-A8B0-CA461ADBBE28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4298A0-98A0-2A90-533B-8003B3177D77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290E6-869F-34CD-5D0A-4883A33B3828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54A247-AC03-A675-2077-258EA27DD7B7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7779C2-D3A6-A6DD-9192-B55BEE5D54A2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C73C5F-E2A2-78C7-A465-C3A90A83D395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7BADEB-0BFB-53FB-AD65-561D50E0BC63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9C2BD8-0DBB-643A-73EC-FCEE9356E204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501DB87-BE75-B09A-2465-98B91C164CC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9DBE04-9C3D-21BC-149D-5BDC276C58E9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4CB7D9-56BF-7895-C293-347C8353D859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464E45-5A1E-5F2B-3F0E-FF311BB55F3E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408BEA2-87B9-731C-2ABE-B8334566C880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1C0237F-6505-A1A9-50D3-AB716DBE955B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25A68E-4FC5-15E6-55B7-F21308504E01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C28A75-E40E-DDFC-BD27-9494CBC67F7B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19FAEB-0D5E-A599-C236-C39526092F77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A0F3AE-AE0E-101D-1126-DF76FCABD38E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5D1D2C5-8FE9-9763-C6EF-93813D4E14AD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311780D-F22B-62F6-5F88-9D6853A41C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C229B74A-8C6A-B4C3-35A8-6ABEEA91023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82A9592-1FF6-3AF6-32EC-F4C82B6B921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645EB0-C6B4-F486-F7DB-481AA6FBF96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FE98DE7A-F938-C1A8-553F-28F7ACAFB426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71F171-A88D-BE9B-7654-4FF83BFC1886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B9D8732-C7F1-ADB2-400D-5146FD51EB2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5F77D60F-90B3-027E-34CB-6B6647BE654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FDE34C7-5D78-0385-3872-B47167C3F3DC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D2ED472-BCD4-6473-FD28-CD7333F9077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2BDC4444-1A74-9B13-C28D-054BB7DD559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C24042A-7C9C-CB7F-7C1A-7E8C4FB06BC2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40857F-906F-6F80-D10A-4583D578E8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B0B4466C-8071-29A4-68B6-283B52F4513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D244ABC-E623-DD31-FDEF-E0918320072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4EE238C-1635-1706-9FB8-503CA94BA4F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9835E8D3-BA70-C12C-1F65-C2374F8E85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B7007EE-5096-6579-5D41-8484FE406292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412D8BE-AC42-0948-2511-04377F888F20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035AE63A-5D1D-C731-FDBE-BD5BC9B0E3D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9AEF30-695E-7CE5-C0BA-25C05C35B214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CB2F9D3-2F5B-5FEE-941A-D18FAAAF354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E765778F-1B43-B9C5-D9D7-45B9C8F8C7A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364978F-4756-E49A-17B4-77D8F90FDC9D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89D6150-C0CC-5BE6-EC02-A0F7EEE22D5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F7746BC4-1C96-47B5-0331-01B3CB713A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CB2A78-07BA-4E8C-E134-689C5B25D08D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231F21E-6404-09D3-01E6-BB84E0A4193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E35D7D60-0389-61CD-E346-0AC30A9086D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38621C8-DF51-97C2-2F19-DFF9E3983435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EB22739-7FAE-FE6B-4332-5761F8413DA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A36D39B9-8095-1F69-6C75-C9678277AC2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CD50D5C-19ED-77F2-D21F-65BA28B61C17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F19A009-0DFF-2FB8-8728-F35B2034C4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FFE9589D-F751-5A67-A2A1-7280318B02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F3C83B4-36D5-A9CD-C0E1-122F42CBB2A9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A334028-FAE3-DB2E-DDC9-A8E5DC18391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64E68304-7A1D-C5E3-1652-6AABFD0B122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84BC20-17AA-653E-031E-7F87A001A13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E9098CF-E48F-FA9A-1914-481E5D36229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344C1700-7A44-0625-106F-26BAB0E0C4D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A0A45BB-B101-C1CD-834B-6A37E5A40BBE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5F0A39-F4F4-EABE-1E85-1DD51BF97FB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BB2706A2-3D07-6354-7D19-6679212FE22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1F8255A-7269-6197-6BDD-23879930D2FB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AE011D3-B210-3F70-8461-49CCC60F303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76993943-1159-CFD4-DFCA-ED52A3828D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6943577-D195-EA5B-66A0-9003A8719169}"/>
                </a:ext>
              </a:extLst>
            </p:cNvPr>
            <p:cNvGrpSpPr/>
            <p:nvPr/>
          </p:nvGrpSpPr>
          <p:grpSpPr>
            <a:xfrm>
              <a:off x="5805714" y="5717964"/>
              <a:ext cx="611054" cy="386869"/>
              <a:chOff x="5805714" y="609691"/>
              <a:chExt cx="611054" cy="38686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2CCDA8E-2978-3E21-63B3-E61677491C35}"/>
                  </a:ext>
                </a:extLst>
              </p:cNvPr>
              <p:cNvSpPr/>
              <p:nvPr/>
            </p:nvSpPr>
            <p:spPr>
              <a:xfrm>
                <a:off x="6156962" y="666847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7335617-77C6-4FED-E640-930687D7C31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77C5BD6-183D-EAD2-C963-9BA76F8691BF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1551FB5-5CD6-C53A-72CF-ED8E4E71884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CFE0CF53-9BCA-9449-BF33-F969D0AAE13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301DD52-7AA0-EC6B-C035-4C40ABCC03E5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DA42731-5A7C-BD30-39EE-8F0444479F0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F5928F83-E194-668C-A091-65E4B7E8F23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45A2A5-680B-482E-440D-DB1DFDC36726}"/>
              </a:ext>
            </a:extLst>
          </p:cNvPr>
          <p:cNvSpPr/>
          <p:nvPr userDrawn="1"/>
        </p:nvSpPr>
        <p:spPr>
          <a:xfrm>
            <a:off x="4239515" y="541536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32929F0-CB8E-CAF8-756C-1A4D68DFBA50}"/>
              </a:ext>
            </a:extLst>
          </p:cNvPr>
          <p:cNvGrpSpPr/>
          <p:nvPr userDrawn="1"/>
        </p:nvGrpSpPr>
        <p:grpSpPr>
          <a:xfrm>
            <a:off x="4367029" y="5353131"/>
            <a:ext cx="435430" cy="290152"/>
            <a:chOff x="5805714" y="609691"/>
            <a:chExt cx="580573" cy="38686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62AAE28-0EE7-66A5-F96C-8E7A01D44E9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2FC5FB6A-2DB6-497B-9534-B67DCA91723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333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8BFBF2C-5841-85D4-CB3E-1A6E7C3F1631}"/>
              </a:ext>
            </a:extLst>
          </p:cNvPr>
          <p:cNvSpPr/>
          <p:nvPr userDrawn="1"/>
        </p:nvSpPr>
        <p:spPr>
          <a:xfrm>
            <a:off x="4236771" y="564074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532151-E2ED-A9F0-7119-B2FE8A35ADD2}"/>
              </a:ext>
            </a:extLst>
          </p:cNvPr>
          <p:cNvGrpSpPr/>
          <p:nvPr userDrawn="1"/>
        </p:nvGrpSpPr>
        <p:grpSpPr>
          <a:xfrm>
            <a:off x="4367029" y="5586398"/>
            <a:ext cx="435430" cy="290152"/>
            <a:chOff x="5805714" y="609691"/>
            <a:chExt cx="580573" cy="38686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BC07443-163E-B690-093F-43EC5D96F5A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95AF42AD-89B2-466C-F371-5B97A5A6775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604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2D72059-677C-2F7D-8CEF-0025F5307A48}"/>
              </a:ext>
            </a:extLst>
          </p:cNvPr>
          <p:cNvSpPr/>
          <p:nvPr userDrawn="1"/>
        </p:nvSpPr>
        <p:spPr>
          <a:xfrm>
            <a:off x="4239515" y="5876583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22EEA1C-5D8D-6E1C-4A87-69960011E59B}"/>
              </a:ext>
            </a:extLst>
          </p:cNvPr>
          <p:cNvSpPr/>
          <p:nvPr userDrawn="1"/>
        </p:nvSpPr>
        <p:spPr>
          <a:xfrm>
            <a:off x="4240115" y="6106411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A9FDBDF-E572-1D5D-2472-518606566A66}"/>
              </a:ext>
            </a:extLst>
          </p:cNvPr>
          <p:cNvSpPr/>
          <p:nvPr userDrawn="1"/>
        </p:nvSpPr>
        <p:spPr>
          <a:xfrm>
            <a:off x="4237722" y="6344087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2276386-48DA-178B-D0A2-968EAD64731D}"/>
              </a:ext>
            </a:extLst>
          </p:cNvPr>
          <p:cNvGrpSpPr/>
          <p:nvPr userDrawn="1"/>
        </p:nvGrpSpPr>
        <p:grpSpPr>
          <a:xfrm>
            <a:off x="4367029" y="5819665"/>
            <a:ext cx="435430" cy="290152"/>
            <a:chOff x="5805714" y="609691"/>
            <a:chExt cx="580573" cy="3868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D61351B-7F8E-9C08-0BE3-C68115244FA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7999AA99-9E63-1B6E-8DA8-C6AC0424D5B2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7575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36C8DFD-1BFA-0FCD-177F-A4BF5DC706C2}"/>
              </a:ext>
            </a:extLst>
          </p:cNvPr>
          <p:cNvGrpSpPr/>
          <p:nvPr userDrawn="1"/>
        </p:nvGrpSpPr>
        <p:grpSpPr>
          <a:xfrm>
            <a:off x="4367029" y="6052932"/>
            <a:ext cx="435430" cy="290152"/>
            <a:chOff x="5805714" y="609691"/>
            <a:chExt cx="580573" cy="386869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D71AC6-36C2-6262-15D8-0E3EC6A5DDB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CADC9996-86DB-C312-CCB0-60BFAF5A695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30485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40314CD-83EC-89BD-3A85-751A3FBB0582}"/>
              </a:ext>
            </a:extLst>
          </p:cNvPr>
          <p:cNvGrpSpPr/>
          <p:nvPr userDrawn="1"/>
        </p:nvGrpSpPr>
        <p:grpSpPr>
          <a:xfrm>
            <a:off x="4367029" y="6286199"/>
            <a:ext cx="435430" cy="290152"/>
            <a:chOff x="5805714" y="609691"/>
            <a:chExt cx="580573" cy="38686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9BE07F-501C-BBC2-9E27-E4491EC46C0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7702A5FD-DDDD-4C4F-94E0-61A7BEF68B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09658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CADE347E-2CFC-DB04-C681-2BC1466CD0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0219" y="1397526"/>
            <a:ext cx="3652838" cy="2100263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atin typeface="Dreaming Outloud Pro" panose="03050502040302030504" pitchFamily="66" charset="77"/>
                <a:ea typeface="Hand Of Sean" panose="02000500000000000000" pitchFamily="2" charset="-128"/>
                <a:cs typeface="Dreaming Outloud Pro" panose="03050502040302030504" pitchFamily="66" charset="77"/>
              </a:rPr>
              <a:t>Click to type information here.</a:t>
            </a:r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F1EFCEE-E16F-BEA8-6693-01ABD5A6D1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0614" y="3616325"/>
            <a:ext cx="3328987" cy="28146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logo to add image.</a:t>
            </a:r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8FEB8214-3AC6-6E78-056B-58964879AE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3232" y="488366"/>
            <a:ext cx="3679825" cy="7911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2pPr>
            <a:lvl3pPr marL="914428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3pPr>
            <a:lvl4pPr marL="1371643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4pPr>
            <a:lvl5pPr marL="1828857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43" name="Vertical Content Placeholder 142">
            <a:extLst>
              <a:ext uri="{FF2B5EF4-FFF2-40B4-BE49-F238E27FC236}">
                <a16:creationId xmlns:a16="http://schemas.microsoft.com/office/drawing/2014/main" id="{C6A0C2C5-3F52-63B9-7E1E-383C0CFCA0EE}"/>
              </a:ext>
            </a:extLst>
          </p:cNvPr>
          <p:cNvSpPr>
            <a:spLocks noGrp="1"/>
          </p:cNvSpPr>
          <p:nvPr>
            <p:ph orient="vert" sz="quarter" idx="16" hasCustomPrompt="1"/>
          </p:nvPr>
        </p:nvSpPr>
        <p:spPr>
          <a:xfrm rot="10800000" flipH="1">
            <a:off x="8382001" y="4225925"/>
            <a:ext cx="371475" cy="2338388"/>
          </a:xfrm>
        </p:spPr>
        <p:txBody>
          <a:bodyPr vert="eaVert">
            <a:noAutofit/>
          </a:bodyPr>
          <a:lstStyle>
            <a:lvl1pPr marL="0" indent="0">
              <a:buNone/>
              <a:defRPr sz="2000" b="1"/>
            </a:lvl1pPr>
            <a:lvl2pPr marL="457214" indent="0">
              <a:buNone/>
              <a:defRPr b="1"/>
            </a:lvl2pPr>
            <a:lvl3pPr marL="914428" indent="0">
              <a:buNone/>
              <a:defRPr b="1"/>
            </a:lvl3pPr>
            <a:lvl4pPr marL="1371643" indent="0">
              <a:buNone/>
              <a:defRPr b="1"/>
            </a:lvl4pPr>
            <a:lvl5pPr marL="1828857" indent="0">
              <a:buNone/>
              <a:defRPr b="1"/>
            </a:lvl5pPr>
          </a:lstStyle>
          <a:p>
            <a:pPr lvl="0"/>
            <a:r>
              <a:rPr lang="en-US"/>
              <a:t>Type section name</a:t>
            </a:r>
          </a:p>
        </p:txBody>
      </p:sp>
    </p:spTree>
    <p:extLst>
      <p:ext uri="{BB962C8B-B14F-4D97-AF65-F5344CB8AC3E}">
        <p14:creationId xmlns:p14="http://schemas.microsoft.com/office/powerpoint/2010/main" val="29056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AB1FF-6162-83A5-FE12-D2D5AE22FB07}"/>
              </a:ext>
            </a:extLst>
          </p:cNvPr>
          <p:cNvSpPr/>
          <p:nvPr userDrawn="1"/>
        </p:nvSpPr>
        <p:spPr>
          <a:xfrm>
            <a:off x="206284" y="146757"/>
            <a:ext cx="4261063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746C1B-38D9-4813-AE87-AAD801DBD52C}"/>
              </a:ext>
            </a:extLst>
          </p:cNvPr>
          <p:cNvSpPr/>
          <p:nvPr userDrawn="1"/>
        </p:nvSpPr>
        <p:spPr>
          <a:xfrm flipH="1">
            <a:off x="263585" y="4009770"/>
            <a:ext cx="391653" cy="2560595"/>
          </a:xfrm>
          <a:prstGeom prst="rect">
            <a:avLst/>
          </a:prstGeom>
          <a:solidFill>
            <a:srgbClr val="00CC99"/>
          </a:solidFill>
          <a:ln>
            <a:noFill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7" name="Freeform: Shape 175">
            <a:extLst>
              <a:ext uri="{FF2B5EF4-FFF2-40B4-BE49-F238E27FC236}">
                <a16:creationId xmlns:a16="http://schemas.microsoft.com/office/drawing/2014/main" id="{BC0775C3-C4DF-EE17-FC6F-837D8AB77876}"/>
              </a:ext>
            </a:extLst>
          </p:cNvPr>
          <p:cNvSpPr/>
          <p:nvPr userDrawn="1"/>
        </p:nvSpPr>
        <p:spPr>
          <a:xfrm flipH="1">
            <a:off x="373461" y="204237"/>
            <a:ext cx="4046371" cy="6365824"/>
          </a:xfrm>
          <a:custGeom>
            <a:avLst/>
            <a:gdLst>
              <a:gd name="connsiteX0" fmla="*/ 0 w 5395162"/>
              <a:gd name="connsiteY0" fmla="*/ 0 h 6607323"/>
              <a:gd name="connsiteX1" fmla="*/ 5395162 w 5395162"/>
              <a:gd name="connsiteY1" fmla="*/ 0 h 6607323"/>
              <a:gd name="connsiteX2" fmla="*/ 5395162 w 5395162"/>
              <a:gd name="connsiteY2" fmla="*/ 3949902 h 6607323"/>
              <a:gd name="connsiteX3" fmla="*/ 5230980 w 5395162"/>
              <a:gd name="connsiteY3" fmla="*/ 3949902 h 6607323"/>
              <a:gd name="connsiteX4" fmla="*/ 5032614 w 5395162"/>
              <a:gd name="connsiteY4" fmla="*/ 4148268 h 6607323"/>
              <a:gd name="connsiteX5" fmla="*/ 5032614 w 5395162"/>
              <a:gd name="connsiteY5" fmla="*/ 6607209 h 6607323"/>
              <a:gd name="connsiteX6" fmla="*/ 5032625 w 5395162"/>
              <a:gd name="connsiteY6" fmla="*/ 6607323 h 6607323"/>
              <a:gd name="connsiteX7" fmla="*/ 0 w 5395162"/>
              <a:gd name="connsiteY7" fmla="*/ 6607323 h 660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5162" h="6607323">
                <a:moveTo>
                  <a:pt x="0" y="0"/>
                </a:moveTo>
                <a:lnTo>
                  <a:pt x="5395162" y="0"/>
                </a:lnTo>
                <a:lnTo>
                  <a:pt x="5395162" y="3949902"/>
                </a:lnTo>
                <a:lnTo>
                  <a:pt x="5230980" y="3949902"/>
                </a:lnTo>
                <a:cubicBezTo>
                  <a:pt x="5121425" y="3949902"/>
                  <a:pt x="5032614" y="4038713"/>
                  <a:pt x="5032614" y="4148268"/>
                </a:cubicBezTo>
                <a:lnTo>
                  <a:pt x="5032614" y="6607209"/>
                </a:lnTo>
                <a:lnTo>
                  <a:pt x="5032625" y="6607323"/>
                </a:lnTo>
                <a:lnTo>
                  <a:pt x="0" y="6607323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57B6851-811B-9C72-D987-C042C485539D}"/>
              </a:ext>
            </a:extLst>
          </p:cNvPr>
          <p:cNvCxnSpPr>
            <a:cxnSpLocks/>
          </p:cNvCxnSpPr>
          <p:nvPr userDrawn="1"/>
        </p:nvCxnSpPr>
        <p:spPr>
          <a:xfrm>
            <a:off x="396322" y="969441"/>
            <a:ext cx="4071025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3BB9997-DA2F-D4D2-644C-A641D4236ECE}"/>
              </a:ext>
            </a:extLst>
          </p:cNvPr>
          <p:cNvCxnSpPr>
            <a:cxnSpLocks/>
          </p:cNvCxnSpPr>
          <p:nvPr userDrawn="1"/>
        </p:nvCxnSpPr>
        <p:spPr>
          <a:xfrm>
            <a:off x="419182" y="1414537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069D902-F1F9-0C11-3965-ABBFC1451449}"/>
              </a:ext>
            </a:extLst>
          </p:cNvPr>
          <p:cNvCxnSpPr>
            <a:cxnSpLocks/>
          </p:cNvCxnSpPr>
          <p:nvPr userDrawn="1"/>
        </p:nvCxnSpPr>
        <p:spPr>
          <a:xfrm>
            <a:off x="419182" y="1884039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B608C1BB-C512-F85C-B555-74E440828519}"/>
              </a:ext>
            </a:extLst>
          </p:cNvPr>
          <p:cNvCxnSpPr>
            <a:cxnSpLocks/>
          </p:cNvCxnSpPr>
          <p:nvPr userDrawn="1"/>
        </p:nvCxnSpPr>
        <p:spPr>
          <a:xfrm>
            <a:off x="419182" y="2353542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FA90EAC3-F387-A2A5-8B07-1C7FD16A3ACE}"/>
              </a:ext>
            </a:extLst>
          </p:cNvPr>
          <p:cNvCxnSpPr>
            <a:cxnSpLocks/>
          </p:cNvCxnSpPr>
          <p:nvPr userDrawn="1"/>
        </p:nvCxnSpPr>
        <p:spPr>
          <a:xfrm>
            <a:off x="419182" y="2823044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54152775-E50F-F3FF-97CC-80E86597AA6E}"/>
              </a:ext>
            </a:extLst>
          </p:cNvPr>
          <p:cNvCxnSpPr>
            <a:cxnSpLocks/>
          </p:cNvCxnSpPr>
          <p:nvPr userDrawn="1"/>
        </p:nvCxnSpPr>
        <p:spPr>
          <a:xfrm>
            <a:off x="419182" y="3292547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2A88F7AA-0581-0A70-5F01-B02E61C4A578}"/>
              </a:ext>
            </a:extLst>
          </p:cNvPr>
          <p:cNvCxnSpPr>
            <a:cxnSpLocks/>
          </p:cNvCxnSpPr>
          <p:nvPr userDrawn="1"/>
        </p:nvCxnSpPr>
        <p:spPr>
          <a:xfrm>
            <a:off x="419182" y="3762049"/>
            <a:ext cx="404816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78CB61A-4718-3A22-56F1-CFDB3BAFFA2F}"/>
              </a:ext>
            </a:extLst>
          </p:cNvPr>
          <p:cNvCxnSpPr>
            <a:cxnSpLocks/>
          </p:cNvCxnSpPr>
          <p:nvPr userDrawn="1"/>
        </p:nvCxnSpPr>
        <p:spPr>
          <a:xfrm>
            <a:off x="655237" y="4231552"/>
            <a:ext cx="355108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F1B71DE-7F62-E77A-32CC-101762638F6F}"/>
              </a:ext>
            </a:extLst>
          </p:cNvPr>
          <p:cNvCxnSpPr>
            <a:cxnSpLocks/>
          </p:cNvCxnSpPr>
          <p:nvPr userDrawn="1"/>
        </p:nvCxnSpPr>
        <p:spPr>
          <a:xfrm>
            <a:off x="655237" y="4701054"/>
            <a:ext cx="3551084" cy="0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2DF1272-06C5-AF2B-8FAB-E1FE484CF723}"/>
              </a:ext>
            </a:extLst>
          </p:cNvPr>
          <p:cNvCxnSpPr>
            <a:cxnSpLocks/>
          </p:cNvCxnSpPr>
          <p:nvPr userDrawn="1"/>
        </p:nvCxnSpPr>
        <p:spPr>
          <a:xfrm>
            <a:off x="655237" y="5158681"/>
            <a:ext cx="3551084" cy="11877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95F2CAB-ACF3-E6E5-97E1-161D2BF8A3A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5237" y="5640060"/>
            <a:ext cx="3551084" cy="689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77638B54-FE17-D224-8CFD-82B4855ED41F}"/>
              </a:ext>
            </a:extLst>
          </p:cNvPr>
          <p:cNvCxnSpPr>
            <a:cxnSpLocks/>
          </p:cNvCxnSpPr>
          <p:nvPr userDrawn="1"/>
        </p:nvCxnSpPr>
        <p:spPr>
          <a:xfrm>
            <a:off x="655237" y="6106410"/>
            <a:ext cx="3551084" cy="3152"/>
          </a:xfrm>
          <a:prstGeom prst="line">
            <a:avLst/>
          </a:prstGeom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15D2A62-8774-5EBC-D876-FD8BAC12023E}"/>
              </a:ext>
            </a:extLst>
          </p:cNvPr>
          <p:cNvSpPr/>
          <p:nvPr userDrawn="1"/>
        </p:nvSpPr>
        <p:spPr>
          <a:xfrm>
            <a:off x="4572002" y="146757"/>
            <a:ext cx="4245428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A237F-59E2-1DD5-9207-78FDA5CBE6AB}"/>
              </a:ext>
            </a:extLst>
          </p:cNvPr>
          <p:cNvGrpSpPr/>
          <p:nvPr userDrawn="1"/>
        </p:nvGrpSpPr>
        <p:grpSpPr>
          <a:xfrm>
            <a:off x="4572001" y="237069"/>
            <a:ext cx="4180901" cy="6327665"/>
            <a:chOff x="6096000" y="119550"/>
            <a:chExt cx="5574535" cy="66076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BD8E9F-B008-1F98-0E28-E1FBB9781D47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1" name="Freeform: Shape 158">
              <a:extLst>
                <a:ext uri="{FF2B5EF4-FFF2-40B4-BE49-F238E27FC236}">
                  <a16:creationId xmlns:a16="http://schemas.microsoft.com/office/drawing/2014/main" id="{C541FBCF-DED1-4FF3-046F-7217F68F29C0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E4AA3B-C602-366B-215E-BC8E7DC97E3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59F61C-19E4-7FA5-565F-A2EE73B9A46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76D5C5-ED6A-7E17-EF02-DF0FDAE061A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630F70-62B2-3E71-828F-E01242FB61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33BB1F-70FC-2198-5348-D40226CA5D9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FDE05D-87DB-433A-1A27-E4E75CF1E90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470DE0-3329-67F4-9D48-50411BA072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DE6873-C687-3034-4618-270D2ADD2C1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C36C25-5924-C15E-BB14-0CA94D73C2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07F837-BFCD-9D03-9E5A-2C97C22A2BE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D7107F-9DB0-931C-7568-6786AB7AFFC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468AAF-4C0E-EE25-FC7B-C1E39FA3907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47A3C5-AD65-F550-ECFD-2B68A51D4346}"/>
              </a:ext>
            </a:extLst>
          </p:cNvPr>
          <p:cNvGrpSpPr/>
          <p:nvPr userDrawn="1"/>
        </p:nvGrpSpPr>
        <p:grpSpPr>
          <a:xfrm>
            <a:off x="4203459" y="438911"/>
            <a:ext cx="609118" cy="4955492"/>
            <a:chOff x="5604611" y="119550"/>
            <a:chExt cx="812157" cy="66073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5AD8-DFE3-B5DB-3962-76C2E52F4788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B205A6-F5E4-F948-3F20-D5ED0081600B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154DF90-8CF6-15C5-2B55-B207F4F3E75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CBEFF645-5915-82E9-11AE-6E65DDFAE07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52668E-ADDE-3B23-7B98-044B0B9C159B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023ACD-8595-EDAD-080D-6BC5B2056831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0D0A7F-18E8-3E2C-0B01-03731BE80B1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E6EA343F-B3A1-3B98-1185-788E7573795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560971-B75D-17F9-2E2C-B6C0064D46DA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39EAF8-0057-02CA-A8B0-CA461ADBBE28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4298A0-98A0-2A90-533B-8003B3177D77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290E6-869F-34CD-5D0A-4883A33B3828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54A247-AC03-A675-2077-258EA27DD7B7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7779C2-D3A6-A6DD-9192-B55BEE5D54A2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C73C5F-E2A2-78C7-A465-C3A90A83D395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7BADEB-0BFB-53FB-AD65-561D50E0BC63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9C2BD8-0DBB-643A-73EC-FCEE9356E204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501DB87-BE75-B09A-2465-98B91C164CC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9DBE04-9C3D-21BC-149D-5BDC276C58E9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4CB7D9-56BF-7895-C293-347C8353D859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464E45-5A1E-5F2B-3F0E-FF311BB55F3E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408BEA2-87B9-731C-2ABE-B8334566C880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1C0237F-6505-A1A9-50D3-AB716DBE955B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25A68E-4FC5-15E6-55B7-F21308504E01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C28A75-E40E-DDFC-BD27-9494CBC67F7B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19FAEB-0D5E-A599-C236-C39526092F77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A0F3AE-AE0E-101D-1126-DF76FCABD38E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5D1D2C5-8FE9-9763-C6EF-93813D4E14AD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311780D-F22B-62F6-5F88-9D6853A41C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C229B74A-8C6A-B4C3-35A8-6ABEEA91023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82A9592-1FF6-3AF6-32EC-F4C82B6B921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645EB0-C6B4-F486-F7DB-481AA6FBF96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FE98DE7A-F938-C1A8-553F-28F7ACAFB426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71F171-A88D-BE9B-7654-4FF83BFC1886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B9D8732-C7F1-ADB2-400D-5146FD51EB2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5F77D60F-90B3-027E-34CB-6B6647BE654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FDE34C7-5D78-0385-3872-B47167C3F3DC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D2ED472-BCD4-6473-FD28-CD7333F9077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2BDC4444-1A74-9B13-C28D-054BB7DD559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C24042A-7C9C-CB7F-7C1A-7E8C4FB06BC2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40857F-906F-6F80-D10A-4583D578E8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B0B4466C-8071-29A4-68B6-283B52F4513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D244ABC-E623-DD31-FDEF-E0918320072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4EE238C-1635-1706-9FB8-503CA94BA4F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9835E8D3-BA70-C12C-1F65-C2374F8E85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B7007EE-5096-6579-5D41-8484FE406292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412D8BE-AC42-0948-2511-04377F888F20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035AE63A-5D1D-C731-FDBE-BD5BC9B0E3D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9AEF30-695E-7CE5-C0BA-25C05C35B214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CB2F9D3-2F5B-5FEE-941A-D18FAAAF354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E765778F-1B43-B9C5-D9D7-45B9C8F8C7A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364978F-4756-E49A-17B4-77D8F90FDC9D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89D6150-C0CC-5BE6-EC02-A0F7EEE22D5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F7746BC4-1C96-47B5-0331-01B3CB713A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CB2A78-07BA-4E8C-E134-689C5B25D08D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231F21E-6404-09D3-01E6-BB84E0A4193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E35D7D60-0389-61CD-E346-0AC30A9086D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38621C8-DF51-97C2-2F19-DFF9E3983435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EB22739-7FAE-FE6B-4332-5761F8413DA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A36D39B9-8095-1F69-6C75-C9678277AC2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CD50D5C-19ED-77F2-D21F-65BA28B61C17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F19A009-0DFF-2FB8-8728-F35B2034C4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FFE9589D-F751-5A67-A2A1-7280318B02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F3C83B4-36D5-A9CD-C0E1-122F42CBB2A9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A334028-FAE3-DB2E-DDC9-A8E5DC18391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64E68304-7A1D-C5E3-1652-6AABFD0B122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84BC20-17AA-653E-031E-7F87A001A13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E9098CF-E48F-FA9A-1914-481E5D36229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344C1700-7A44-0625-106F-26BAB0E0C4D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A0A45BB-B101-C1CD-834B-6A37E5A40BBE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5F0A39-F4F4-EABE-1E85-1DD51BF97FB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BB2706A2-3D07-6354-7D19-6679212FE22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1F8255A-7269-6197-6BDD-23879930D2FB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AE011D3-B210-3F70-8461-49CCC60F303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76993943-1159-CFD4-DFCA-ED52A3828D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6943577-D195-EA5B-66A0-9003A8719169}"/>
                </a:ext>
              </a:extLst>
            </p:cNvPr>
            <p:cNvGrpSpPr/>
            <p:nvPr/>
          </p:nvGrpSpPr>
          <p:grpSpPr>
            <a:xfrm>
              <a:off x="5805714" y="5717964"/>
              <a:ext cx="611054" cy="386869"/>
              <a:chOff x="5805714" y="609691"/>
              <a:chExt cx="611054" cy="38686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2CCDA8E-2978-3E21-63B3-E61677491C35}"/>
                  </a:ext>
                </a:extLst>
              </p:cNvPr>
              <p:cNvSpPr/>
              <p:nvPr/>
            </p:nvSpPr>
            <p:spPr>
              <a:xfrm>
                <a:off x="6156962" y="666847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7335617-77C6-4FED-E640-930687D7C31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77C5BD6-183D-EAD2-C963-9BA76F8691BF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1551FB5-5CD6-C53A-72CF-ED8E4E71884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CFE0CF53-9BCA-9449-BF33-F969D0AAE13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301DD52-7AA0-EC6B-C035-4C40ABCC03E5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DA42731-5A7C-BD30-39EE-8F0444479F0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F5928F83-E194-668C-A091-65E4B7E8F23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45A2A5-680B-482E-440D-DB1DFDC36726}"/>
              </a:ext>
            </a:extLst>
          </p:cNvPr>
          <p:cNvSpPr/>
          <p:nvPr userDrawn="1"/>
        </p:nvSpPr>
        <p:spPr>
          <a:xfrm>
            <a:off x="4239515" y="541536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32929F0-CB8E-CAF8-756C-1A4D68DFBA50}"/>
              </a:ext>
            </a:extLst>
          </p:cNvPr>
          <p:cNvGrpSpPr/>
          <p:nvPr userDrawn="1"/>
        </p:nvGrpSpPr>
        <p:grpSpPr>
          <a:xfrm>
            <a:off x="4367029" y="5353131"/>
            <a:ext cx="435430" cy="290152"/>
            <a:chOff x="5805714" y="609691"/>
            <a:chExt cx="580573" cy="38686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62AAE28-0EE7-66A5-F96C-8E7A01D44E9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2FC5FB6A-2DB6-497B-9534-B67DCA91723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333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8BFBF2C-5841-85D4-CB3E-1A6E7C3F1631}"/>
              </a:ext>
            </a:extLst>
          </p:cNvPr>
          <p:cNvSpPr/>
          <p:nvPr userDrawn="1"/>
        </p:nvSpPr>
        <p:spPr>
          <a:xfrm>
            <a:off x="4236771" y="564074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532151-E2ED-A9F0-7119-B2FE8A35ADD2}"/>
              </a:ext>
            </a:extLst>
          </p:cNvPr>
          <p:cNvGrpSpPr/>
          <p:nvPr userDrawn="1"/>
        </p:nvGrpSpPr>
        <p:grpSpPr>
          <a:xfrm>
            <a:off x="4367029" y="5586398"/>
            <a:ext cx="435430" cy="290152"/>
            <a:chOff x="5805714" y="609691"/>
            <a:chExt cx="580573" cy="38686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BC07443-163E-B690-093F-43EC5D96F5A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95AF42AD-89B2-466C-F371-5B97A5A6775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604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2D72059-677C-2F7D-8CEF-0025F5307A48}"/>
              </a:ext>
            </a:extLst>
          </p:cNvPr>
          <p:cNvSpPr/>
          <p:nvPr userDrawn="1"/>
        </p:nvSpPr>
        <p:spPr>
          <a:xfrm>
            <a:off x="4239515" y="5876583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22EEA1C-5D8D-6E1C-4A87-69960011E59B}"/>
              </a:ext>
            </a:extLst>
          </p:cNvPr>
          <p:cNvSpPr/>
          <p:nvPr userDrawn="1"/>
        </p:nvSpPr>
        <p:spPr>
          <a:xfrm>
            <a:off x="4240115" y="6106411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A9FDBDF-E572-1D5D-2472-518606566A66}"/>
              </a:ext>
            </a:extLst>
          </p:cNvPr>
          <p:cNvSpPr/>
          <p:nvPr userDrawn="1"/>
        </p:nvSpPr>
        <p:spPr>
          <a:xfrm>
            <a:off x="4237722" y="6344087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2276386-48DA-178B-D0A2-968EAD64731D}"/>
              </a:ext>
            </a:extLst>
          </p:cNvPr>
          <p:cNvGrpSpPr/>
          <p:nvPr userDrawn="1"/>
        </p:nvGrpSpPr>
        <p:grpSpPr>
          <a:xfrm>
            <a:off x="4367029" y="5819665"/>
            <a:ext cx="435430" cy="290152"/>
            <a:chOff x="5805714" y="609691"/>
            <a:chExt cx="580573" cy="3868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D61351B-7F8E-9C08-0BE3-C68115244FA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7999AA99-9E63-1B6E-8DA8-C6AC0424D5B2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7575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36C8DFD-1BFA-0FCD-177F-A4BF5DC706C2}"/>
              </a:ext>
            </a:extLst>
          </p:cNvPr>
          <p:cNvGrpSpPr/>
          <p:nvPr userDrawn="1"/>
        </p:nvGrpSpPr>
        <p:grpSpPr>
          <a:xfrm>
            <a:off x="4367029" y="6052932"/>
            <a:ext cx="435430" cy="290152"/>
            <a:chOff x="5805714" y="609691"/>
            <a:chExt cx="580573" cy="386869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D71AC6-36C2-6262-15D8-0E3EC6A5DDB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CADC9996-86DB-C312-CCB0-60BFAF5A695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30485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40314CD-83EC-89BD-3A85-751A3FBB0582}"/>
              </a:ext>
            </a:extLst>
          </p:cNvPr>
          <p:cNvGrpSpPr/>
          <p:nvPr userDrawn="1"/>
        </p:nvGrpSpPr>
        <p:grpSpPr>
          <a:xfrm>
            <a:off x="4367029" y="6286199"/>
            <a:ext cx="435430" cy="290152"/>
            <a:chOff x="5805714" y="609691"/>
            <a:chExt cx="580573" cy="38686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9BE07F-501C-BBC2-9E27-E4491EC46C0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7702A5FD-DDDD-4C4F-94E0-61A7BEF68B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09658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CADE347E-2CFC-DB04-C681-2BC1466CD0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0219" y="1397526"/>
            <a:ext cx="3652838" cy="2100263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atin typeface="Dreaming Outloud Pro" panose="03050502040302030504" pitchFamily="66" charset="77"/>
                <a:ea typeface="Hand Of Sean" panose="02000500000000000000" pitchFamily="2" charset="-128"/>
                <a:cs typeface="Dreaming Outloud Pro" panose="03050502040302030504" pitchFamily="66" charset="77"/>
              </a:rPr>
              <a:t>Click to type information here.</a:t>
            </a:r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F1EFCEE-E16F-BEA8-6693-01ABD5A6D1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0614" y="3616325"/>
            <a:ext cx="3328987" cy="28146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logo to add image.</a:t>
            </a:r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8FEB8214-3AC6-6E78-056B-58964879AE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3232" y="488366"/>
            <a:ext cx="3679825" cy="7911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2pPr>
            <a:lvl3pPr marL="914428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3pPr>
            <a:lvl4pPr marL="1371643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4pPr>
            <a:lvl5pPr marL="1828857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43" name="Vertical Content Placeholder 142">
            <a:extLst>
              <a:ext uri="{FF2B5EF4-FFF2-40B4-BE49-F238E27FC236}">
                <a16:creationId xmlns:a16="http://schemas.microsoft.com/office/drawing/2014/main" id="{C6A0C2C5-3F52-63B9-7E1E-383C0CFCA0EE}"/>
              </a:ext>
            </a:extLst>
          </p:cNvPr>
          <p:cNvSpPr>
            <a:spLocks noGrp="1"/>
          </p:cNvSpPr>
          <p:nvPr>
            <p:ph orient="vert" sz="quarter" idx="16" hasCustomPrompt="1"/>
          </p:nvPr>
        </p:nvSpPr>
        <p:spPr>
          <a:xfrm rot="10800000" flipH="1">
            <a:off x="8382001" y="4225925"/>
            <a:ext cx="371475" cy="2338388"/>
          </a:xfrm>
        </p:spPr>
        <p:txBody>
          <a:bodyPr vert="eaVert">
            <a:noAutofit/>
          </a:bodyPr>
          <a:lstStyle>
            <a:lvl1pPr marL="0" indent="0">
              <a:buNone/>
              <a:defRPr sz="2000" b="1"/>
            </a:lvl1pPr>
            <a:lvl2pPr marL="457214" indent="0">
              <a:buNone/>
              <a:defRPr b="1"/>
            </a:lvl2pPr>
            <a:lvl3pPr marL="914428" indent="0">
              <a:buNone/>
              <a:defRPr b="1"/>
            </a:lvl3pPr>
            <a:lvl4pPr marL="1371643" indent="0">
              <a:buNone/>
              <a:defRPr b="1"/>
            </a:lvl4pPr>
            <a:lvl5pPr marL="1828857" indent="0">
              <a:buNone/>
              <a:defRPr b="1"/>
            </a:lvl5pPr>
          </a:lstStyle>
          <a:p>
            <a:pPr lvl="0"/>
            <a:r>
              <a:rPr lang="en-US"/>
              <a:t>Type section name</a:t>
            </a:r>
          </a:p>
        </p:txBody>
      </p:sp>
      <p:sp>
        <p:nvSpPr>
          <p:cNvPr id="150" name="Text Placeholder 140">
            <a:extLst>
              <a:ext uri="{FF2B5EF4-FFF2-40B4-BE49-F238E27FC236}">
                <a16:creationId xmlns:a16="http://schemas.microsoft.com/office/drawing/2014/main" id="{85122089-3769-11B7-64DC-7449EF005A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985" y="445105"/>
            <a:ext cx="3679825" cy="7911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2pPr>
            <a:lvl3pPr marL="914428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3pPr>
            <a:lvl4pPr marL="1371643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4pPr>
            <a:lvl5pPr marL="1828857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51" name="Vertical Content Placeholder 142">
            <a:extLst>
              <a:ext uri="{FF2B5EF4-FFF2-40B4-BE49-F238E27FC236}">
                <a16:creationId xmlns:a16="http://schemas.microsoft.com/office/drawing/2014/main" id="{5DD158B8-9F49-A4F3-D10B-FF5FE156A76A}"/>
              </a:ext>
            </a:extLst>
          </p:cNvPr>
          <p:cNvSpPr>
            <a:spLocks noGrp="1"/>
          </p:cNvSpPr>
          <p:nvPr>
            <p:ph orient="vert" sz="quarter" idx="20" hasCustomPrompt="1"/>
          </p:nvPr>
        </p:nvSpPr>
        <p:spPr>
          <a:xfrm flipH="1">
            <a:off x="289688" y="4094269"/>
            <a:ext cx="371475" cy="2338388"/>
          </a:xfrm>
        </p:spPr>
        <p:txBody>
          <a:bodyPr vert="eaVert">
            <a:noAutofit/>
          </a:bodyPr>
          <a:lstStyle>
            <a:lvl1pPr marL="0" indent="0">
              <a:buNone/>
              <a:defRPr sz="2000" b="1"/>
            </a:lvl1pPr>
            <a:lvl2pPr marL="457214" indent="0">
              <a:buNone/>
              <a:defRPr b="1"/>
            </a:lvl2pPr>
            <a:lvl3pPr marL="914428" indent="0">
              <a:buNone/>
              <a:defRPr b="1"/>
            </a:lvl3pPr>
            <a:lvl4pPr marL="1371643" indent="0">
              <a:buNone/>
              <a:defRPr b="1"/>
            </a:lvl4pPr>
            <a:lvl5pPr marL="1828857" indent="0">
              <a:buNone/>
              <a:defRPr b="1"/>
            </a:lvl5pPr>
          </a:lstStyle>
          <a:p>
            <a:pPr lvl="0"/>
            <a:r>
              <a:rPr lang="en-US"/>
              <a:t>Type section name</a:t>
            </a:r>
          </a:p>
        </p:txBody>
      </p:sp>
      <p:sp>
        <p:nvSpPr>
          <p:cNvPr id="162" name="Text Placeholder 161">
            <a:extLst>
              <a:ext uri="{FF2B5EF4-FFF2-40B4-BE49-F238E27FC236}">
                <a16:creationId xmlns:a16="http://schemas.microsoft.com/office/drawing/2014/main" id="{25B9E661-FBAE-313D-F93F-6EC969D818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539" y="1301750"/>
            <a:ext cx="3679825" cy="2636838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FontTx/>
              <a:buNone/>
              <a:defRPr/>
            </a:lvl2pPr>
            <a:lvl3pPr marL="914428" indent="0">
              <a:buFontTx/>
              <a:buNone/>
              <a:defRPr/>
            </a:lvl3pPr>
            <a:lvl4pPr marL="1371643" indent="0">
              <a:buFontTx/>
              <a:buNone/>
              <a:defRPr/>
            </a:lvl4pPr>
            <a:lvl5pPr marL="1828857" indent="0">
              <a:buFontTx/>
              <a:buNone/>
              <a:defRPr/>
            </a:lvl5pPr>
          </a:lstStyle>
          <a:p>
            <a:pPr lvl="0"/>
            <a:r>
              <a:rPr lang="en-US"/>
              <a:t>Click to type information here.</a:t>
            </a:r>
          </a:p>
        </p:txBody>
      </p:sp>
      <p:sp>
        <p:nvSpPr>
          <p:cNvPr id="166" name="Text Placeholder 165">
            <a:extLst>
              <a:ext uri="{FF2B5EF4-FFF2-40B4-BE49-F238E27FC236}">
                <a16:creationId xmlns:a16="http://schemas.microsoft.com/office/drawing/2014/main" id="{9D16CA36-FF70-8860-394C-7D816235B1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289" y="4019550"/>
            <a:ext cx="3394075" cy="2430463"/>
          </a:xfrm>
        </p:spPr>
        <p:txBody>
          <a:bodyPr anchor="ctr"/>
          <a:lstStyle>
            <a:lvl1pPr marL="0" indent="0" algn="ctr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/>
            </a:lvl2pPr>
            <a:lvl3pPr marL="914428" indent="0">
              <a:buNone/>
              <a:defRPr/>
            </a:lvl3pPr>
            <a:lvl4pPr marL="1371643" indent="0">
              <a:buNone/>
              <a:defRPr/>
            </a:lvl4pPr>
            <a:lvl5pPr marL="1828857" indent="0">
              <a:buNone/>
              <a:defRPr/>
            </a:lvl5pPr>
          </a:lstStyle>
          <a:p>
            <a:pPr lvl="0"/>
            <a:r>
              <a:rPr lang="en-US"/>
              <a:t>Click to type information here.</a:t>
            </a:r>
          </a:p>
        </p:txBody>
      </p:sp>
    </p:spTree>
    <p:extLst>
      <p:ext uri="{BB962C8B-B14F-4D97-AF65-F5344CB8AC3E}">
        <p14:creationId xmlns:p14="http://schemas.microsoft.com/office/powerpoint/2010/main" val="2610061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AB1FF-6162-83A5-FE12-D2D5AE22FB07}"/>
              </a:ext>
            </a:extLst>
          </p:cNvPr>
          <p:cNvSpPr/>
          <p:nvPr userDrawn="1"/>
        </p:nvSpPr>
        <p:spPr>
          <a:xfrm>
            <a:off x="206284" y="146757"/>
            <a:ext cx="4261063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746C1B-38D9-4813-AE87-AAD801DBD52C}"/>
              </a:ext>
            </a:extLst>
          </p:cNvPr>
          <p:cNvSpPr/>
          <p:nvPr userDrawn="1"/>
        </p:nvSpPr>
        <p:spPr>
          <a:xfrm flipH="1">
            <a:off x="263585" y="4009770"/>
            <a:ext cx="391653" cy="2560595"/>
          </a:xfrm>
          <a:prstGeom prst="rect">
            <a:avLst/>
          </a:prstGeom>
          <a:solidFill>
            <a:srgbClr val="CC00FF"/>
          </a:solidFill>
          <a:ln>
            <a:noFill/>
          </a:ln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7" name="Freeform: Shape 175">
            <a:extLst>
              <a:ext uri="{FF2B5EF4-FFF2-40B4-BE49-F238E27FC236}">
                <a16:creationId xmlns:a16="http://schemas.microsoft.com/office/drawing/2014/main" id="{BC0775C3-C4DF-EE17-FC6F-837D8AB77876}"/>
              </a:ext>
            </a:extLst>
          </p:cNvPr>
          <p:cNvSpPr/>
          <p:nvPr userDrawn="1"/>
        </p:nvSpPr>
        <p:spPr>
          <a:xfrm flipH="1">
            <a:off x="373461" y="204237"/>
            <a:ext cx="4046371" cy="6365824"/>
          </a:xfrm>
          <a:custGeom>
            <a:avLst/>
            <a:gdLst>
              <a:gd name="connsiteX0" fmla="*/ 0 w 5395162"/>
              <a:gd name="connsiteY0" fmla="*/ 0 h 6607323"/>
              <a:gd name="connsiteX1" fmla="*/ 5395162 w 5395162"/>
              <a:gd name="connsiteY1" fmla="*/ 0 h 6607323"/>
              <a:gd name="connsiteX2" fmla="*/ 5395162 w 5395162"/>
              <a:gd name="connsiteY2" fmla="*/ 3949902 h 6607323"/>
              <a:gd name="connsiteX3" fmla="*/ 5230980 w 5395162"/>
              <a:gd name="connsiteY3" fmla="*/ 3949902 h 6607323"/>
              <a:gd name="connsiteX4" fmla="*/ 5032614 w 5395162"/>
              <a:gd name="connsiteY4" fmla="*/ 4148268 h 6607323"/>
              <a:gd name="connsiteX5" fmla="*/ 5032614 w 5395162"/>
              <a:gd name="connsiteY5" fmla="*/ 6607209 h 6607323"/>
              <a:gd name="connsiteX6" fmla="*/ 5032625 w 5395162"/>
              <a:gd name="connsiteY6" fmla="*/ 6607323 h 6607323"/>
              <a:gd name="connsiteX7" fmla="*/ 0 w 5395162"/>
              <a:gd name="connsiteY7" fmla="*/ 6607323 h 660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5162" h="6607323">
                <a:moveTo>
                  <a:pt x="0" y="0"/>
                </a:moveTo>
                <a:lnTo>
                  <a:pt x="5395162" y="0"/>
                </a:lnTo>
                <a:lnTo>
                  <a:pt x="5395162" y="3949902"/>
                </a:lnTo>
                <a:lnTo>
                  <a:pt x="5230980" y="3949902"/>
                </a:lnTo>
                <a:cubicBezTo>
                  <a:pt x="5121425" y="3949902"/>
                  <a:pt x="5032614" y="4038713"/>
                  <a:pt x="5032614" y="4148268"/>
                </a:cubicBezTo>
                <a:lnTo>
                  <a:pt x="5032614" y="6607209"/>
                </a:lnTo>
                <a:lnTo>
                  <a:pt x="5032625" y="6607323"/>
                </a:lnTo>
                <a:lnTo>
                  <a:pt x="0" y="6607323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D2A62-8774-5EBC-D876-FD8BAC12023E}"/>
              </a:ext>
            </a:extLst>
          </p:cNvPr>
          <p:cNvSpPr/>
          <p:nvPr userDrawn="1"/>
        </p:nvSpPr>
        <p:spPr>
          <a:xfrm>
            <a:off x="4572002" y="146757"/>
            <a:ext cx="4245428" cy="65814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A237F-59E2-1DD5-9207-78FDA5CBE6AB}"/>
              </a:ext>
            </a:extLst>
          </p:cNvPr>
          <p:cNvGrpSpPr/>
          <p:nvPr userDrawn="1"/>
        </p:nvGrpSpPr>
        <p:grpSpPr>
          <a:xfrm>
            <a:off x="4572001" y="237069"/>
            <a:ext cx="4180901" cy="6327665"/>
            <a:chOff x="6096000" y="119550"/>
            <a:chExt cx="5574535" cy="66076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BD8E9F-B008-1F98-0E28-E1FBB9781D47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1" name="Freeform: Shape 158">
              <a:extLst>
                <a:ext uri="{FF2B5EF4-FFF2-40B4-BE49-F238E27FC236}">
                  <a16:creationId xmlns:a16="http://schemas.microsoft.com/office/drawing/2014/main" id="{C541FBCF-DED1-4FF3-046F-7217F68F29C0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E4AA3B-C602-366B-215E-BC8E7DC97E3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59F61C-19E4-7FA5-565F-A2EE73B9A46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76D5C5-ED6A-7E17-EF02-DF0FDAE061A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630F70-62B2-3E71-828F-E01242FB61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33BB1F-70FC-2198-5348-D40226CA5D9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FDE05D-87DB-433A-1A27-E4E75CF1E90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470DE0-3329-67F4-9D48-50411BA072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DE6873-C687-3034-4618-270D2ADD2C1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C36C25-5924-C15E-BB14-0CA94D73C2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07F837-BFCD-9D03-9E5A-2C97C22A2BE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D7107F-9DB0-931C-7568-6786AB7AFFC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468AAF-4C0E-EE25-FC7B-C1E39FA3907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47A3C5-AD65-F550-ECFD-2B68A51D4346}"/>
              </a:ext>
            </a:extLst>
          </p:cNvPr>
          <p:cNvGrpSpPr/>
          <p:nvPr userDrawn="1"/>
        </p:nvGrpSpPr>
        <p:grpSpPr>
          <a:xfrm>
            <a:off x="4203459" y="438911"/>
            <a:ext cx="609118" cy="4955492"/>
            <a:chOff x="5604611" y="119550"/>
            <a:chExt cx="812157" cy="660732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5AD8-DFE3-B5DB-3962-76C2E52F4788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B205A6-F5E4-F948-3F20-D5ED0081600B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154DF90-8CF6-15C5-2B55-B207F4F3E75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CBEFF645-5915-82E9-11AE-6E65DDFAE07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52668E-ADDE-3B23-7B98-044B0B9C159B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023ACD-8595-EDAD-080D-6BC5B2056831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0D0A7F-18E8-3E2C-0B01-03731BE80B1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E6EA343F-B3A1-3B98-1185-788E7573795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560971-B75D-17F9-2E2C-B6C0064D46DA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39EAF8-0057-02CA-A8B0-CA461ADBBE28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4298A0-98A0-2A90-533B-8003B3177D77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290E6-869F-34CD-5D0A-4883A33B3828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54A247-AC03-A675-2077-258EA27DD7B7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7779C2-D3A6-A6DD-9192-B55BEE5D54A2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C73C5F-E2A2-78C7-A465-C3A90A83D395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B7BADEB-0BFB-53FB-AD65-561D50E0BC63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9C2BD8-0DBB-643A-73EC-FCEE9356E204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501DB87-BE75-B09A-2465-98B91C164CC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9DBE04-9C3D-21BC-149D-5BDC276C58E9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4CB7D9-56BF-7895-C293-347C8353D859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C464E45-5A1E-5F2B-3F0E-FF311BB55F3E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408BEA2-87B9-731C-2ABE-B8334566C880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1C0237F-6505-A1A9-50D3-AB716DBE955B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25A68E-4FC5-15E6-55B7-F21308504E01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C28A75-E40E-DDFC-BD27-9494CBC67F7B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19FAEB-0D5E-A599-C236-C39526092F77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A0F3AE-AE0E-101D-1126-DF76FCABD38E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5D1D2C5-8FE9-9763-C6EF-93813D4E14AD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311780D-F22B-62F6-5F88-9D6853A41C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C229B74A-8C6A-B4C3-35A8-6ABEEA91023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82A9592-1FF6-3AF6-32EC-F4C82B6B921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645EB0-C6B4-F486-F7DB-481AA6FBF96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FE98DE7A-F938-C1A8-553F-28F7ACAFB426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71F171-A88D-BE9B-7654-4FF83BFC1886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B9D8732-C7F1-ADB2-400D-5146FD51EB2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5F77D60F-90B3-027E-34CB-6B6647BE654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FDE34C7-5D78-0385-3872-B47167C3F3DC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D2ED472-BCD4-6473-FD28-CD7333F9077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2BDC4444-1A74-9B13-C28D-054BB7DD559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C24042A-7C9C-CB7F-7C1A-7E8C4FB06BC2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C40857F-906F-6F80-D10A-4583D578E8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B0B4466C-8071-29A4-68B6-283B52F4513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D244ABC-E623-DD31-FDEF-E0918320072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4EE238C-1635-1706-9FB8-503CA94BA4F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9835E8D3-BA70-C12C-1F65-C2374F8E85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B7007EE-5096-6579-5D41-8484FE406292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412D8BE-AC42-0948-2511-04377F888F20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035AE63A-5D1D-C731-FDBE-BD5BC9B0E3D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9AEF30-695E-7CE5-C0BA-25C05C35B214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CB2F9D3-2F5B-5FEE-941A-D18FAAAF354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E765778F-1B43-B9C5-D9D7-45B9C8F8C7A2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364978F-4756-E49A-17B4-77D8F90FDC9D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689D6150-C0CC-5BE6-EC02-A0F7EEE22D5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F7746BC4-1C96-47B5-0331-01B3CB713A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CB2A78-07BA-4E8C-E134-689C5B25D08D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231F21E-6404-09D3-01E6-BB84E0A4193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E35D7D60-0389-61CD-E346-0AC30A9086D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38621C8-DF51-97C2-2F19-DFF9E3983435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EB22739-7FAE-FE6B-4332-5761F8413DA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A36D39B9-8095-1F69-6C75-C9678277AC2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CD50D5C-19ED-77F2-D21F-65BA28B61C17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F19A009-0DFF-2FB8-8728-F35B2034C4D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FFE9589D-F751-5A67-A2A1-7280318B02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F3C83B4-36D5-A9CD-C0E1-122F42CBB2A9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A334028-FAE3-DB2E-DDC9-A8E5DC18391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64E68304-7A1D-C5E3-1652-6AABFD0B122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84BC20-17AA-653E-031E-7F87A001A13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E9098CF-E48F-FA9A-1914-481E5D36229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344C1700-7A44-0625-106F-26BAB0E0C4D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A0A45BB-B101-C1CD-834B-6A37E5A40BBE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B5F0A39-F4F4-EABE-1E85-1DD51BF97FB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BB2706A2-3D07-6354-7D19-6679212FE22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1F8255A-7269-6197-6BDD-23879930D2FB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AE011D3-B210-3F70-8461-49CCC60F303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76993943-1159-CFD4-DFCA-ED52A3828D8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6943577-D195-EA5B-66A0-9003A8719169}"/>
                </a:ext>
              </a:extLst>
            </p:cNvPr>
            <p:cNvGrpSpPr/>
            <p:nvPr/>
          </p:nvGrpSpPr>
          <p:grpSpPr>
            <a:xfrm>
              <a:off x="5805714" y="5717964"/>
              <a:ext cx="611054" cy="386869"/>
              <a:chOff x="5805714" y="609691"/>
              <a:chExt cx="611054" cy="38686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2CCDA8E-2978-3E21-63B3-E61677491C35}"/>
                  </a:ext>
                </a:extLst>
              </p:cNvPr>
              <p:cNvSpPr/>
              <p:nvPr/>
            </p:nvSpPr>
            <p:spPr>
              <a:xfrm>
                <a:off x="6156962" y="666847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7335617-77C6-4FED-E640-930687D7C315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77C5BD6-183D-EAD2-C963-9BA76F8691BF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1551FB5-5CD6-C53A-72CF-ED8E4E71884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CFE0CF53-9BCA-9449-BF33-F969D0AAE13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301DD52-7AA0-EC6B-C035-4C40ABCC03E5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DA42731-5A7C-BD30-39EE-8F0444479F0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F5928F83-E194-668C-A091-65E4B7E8F23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45A2A5-680B-482E-440D-DB1DFDC36726}"/>
              </a:ext>
            </a:extLst>
          </p:cNvPr>
          <p:cNvSpPr/>
          <p:nvPr userDrawn="1"/>
        </p:nvSpPr>
        <p:spPr>
          <a:xfrm>
            <a:off x="4239515" y="541536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32929F0-CB8E-CAF8-756C-1A4D68DFBA50}"/>
              </a:ext>
            </a:extLst>
          </p:cNvPr>
          <p:cNvGrpSpPr/>
          <p:nvPr userDrawn="1"/>
        </p:nvGrpSpPr>
        <p:grpSpPr>
          <a:xfrm>
            <a:off x="4367029" y="5353131"/>
            <a:ext cx="435430" cy="290152"/>
            <a:chOff x="5805714" y="609691"/>
            <a:chExt cx="580573" cy="38686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62AAE28-0EE7-66A5-F96C-8E7A01D44E9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2FC5FB6A-2DB6-497B-9534-B67DCA91723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333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8BFBF2C-5841-85D4-CB3E-1A6E7C3F1631}"/>
              </a:ext>
            </a:extLst>
          </p:cNvPr>
          <p:cNvSpPr/>
          <p:nvPr userDrawn="1"/>
        </p:nvSpPr>
        <p:spPr>
          <a:xfrm>
            <a:off x="4236771" y="5640749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532151-E2ED-A9F0-7119-B2FE8A35ADD2}"/>
              </a:ext>
            </a:extLst>
          </p:cNvPr>
          <p:cNvGrpSpPr/>
          <p:nvPr userDrawn="1"/>
        </p:nvGrpSpPr>
        <p:grpSpPr>
          <a:xfrm>
            <a:off x="4367029" y="5586398"/>
            <a:ext cx="435430" cy="290152"/>
            <a:chOff x="5805714" y="609691"/>
            <a:chExt cx="580573" cy="38686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BC07443-163E-B690-093F-43EC5D96F5A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95AF42AD-89B2-466C-F371-5B97A5A6775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604954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2D72059-677C-2F7D-8CEF-0025F5307A48}"/>
              </a:ext>
            </a:extLst>
          </p:cNvPr>
          <p:cNvSpPr/>
          <p:nvPr userDrawn="1"/>
        </p:nvSpPr>
        <p:spPr>
          <a:xfrm>
            <a:off x="4239515" y="5876583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22EEA1C-5D8D-6E1C-4A87-69960011E59B}"/>
              </a:ext>
            </a:extLst>
          </p:cNvPr>
          <p:cNvSpPr/>
          <p:nvPr userDrawn="1"/>
        </p:nvSpPr>
        <p:spPr>
          <a:xfrm>
            <a:off x="4240115" y="6106411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A9FDBDF-E572-1D5D-2472-518606566A66}"/>
              </a:ext>
            </a:extLst>
          </p:cNvPr>
          <p:cNvSpPr/>
          <p:nvPr userDrawn="1"/>
        </p:nvSpPr>
        <p:spPr>
          <a:xfrm>
            <a:off x="4237722" y="6344087"/>
            <a:ext cx="194855" cy="1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2276386-48DA-178B-D0A2-968EAD64731D}"/>
              </a:ext>
            </a:extLst>
          </p:cNvPr>
          <p:cNvGrpSpPr/>
          <p:nvPr userDrawn="1"/>
        </p:nvGrpSpPr>
        <p:grpSpPr>
          <a:xfrm>
            <a:off x="4367029" y="5819665"/>
            <a:ext cx="435430" cy="290152"/>
            <a:chOff x="5805714" y="609691"/>
            <a:chExt cx="580573" cy="3868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D61351B-7F8E-9C08-0BE3-C68115244FA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7999AA99-9E63-1B6E-8DA8-C6AC0424D5B2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7575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36C8DFD-1BFA-0FCD-177F-A4BF5DC706C2}"/>
              </a:ext>
            </a:extLst>
          </p:cNvPr>
          <p:cNvGrpSpPr/>
          <p:nvPr userDrawn="1"/>
        </p:nvGrpSpPr>
        <p:grpSpPr>
          <a:xfrm>
            <a:off x="4367029" y="6052932"/>
            <a:ext cx="435430" cy="290152"/>
            <a:chOff x="5805714" y="609691"/>
            <a:chExt cx="580573" cy="386869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D71AC6-36C2-6262-15D8-0E3EC6A5DDB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CADC9996-86DB-C312-CCB0-60BFAF5A695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30485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40314CD-83EC-89BD-3A85-751A3FBB0582}"/>
              </a:ext>
            </a:extLst>
          </p:cNvPr>
          <p:cNvGrpSpPr/>
          <p:nvPr userDrawn="1"/>
        </p:nvGrpSpPr>
        <p:grpSpPr>
          <a:xfrm>
            <a:off x="4367029" y="6286199"/>
            <a:ext cx="435430" cy="290152"/>
            <a:chOff x="5805714" y="609691"/>
            <a:chExt cx="580573" cy="38686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9BE07F-501C-BBC2-9E27-E4491EC46C0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7702A5FD-DDDD-4C4F-94E0-61A7BEF68B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10809658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5" name="Text Placeholder 134">
            <a:extLst>
              <a:ext uri="{FF2B5EF4-FFF2-40B4-BE49-F238E27FC236}">
                <a16:creationId xmlns:a16="http://schemas.microsoft.com/office/drawing/2014/main" id="{CADE347E-2CFC-DB04-C681-2BC1466CD0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0219" y="1397526"/>
            <a:ext cx="3652838" cy="2100263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atin typeface="Dreaming Outloud Pro" panose="03050502040302030504" pitchFamily="66" charset="77"/>
                <a:ea typeface="Hand Of Sean" panose="02000500000000000000" pitchFamily="2" charset="-128"/>
                <a:cs typeface="Dreaming Outloud Pro" panose="03050502040302030504" pitchFamily="66" charset="77"/>
              </a:rPr>
              <a:t>Click to type information here.</a:t>
            </a:r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F1EFCEE-E16F-BEA8-6693-01ABD5A6D1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00614" y="3616325"/>
            <a:ext cx="3328987" cy="28146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logo to add image.</a:t>
            </a:r>
          </a:p>
        </p:txBody>
      </p:sp>
      <p:sp>
        <p:nvSpPr>
          <p:cNvPr id="141" name="Text Placeholder 140">
            <a:extLst>
              <a:ext uri="{FF2B5EF4-FFF2-40B4-BE49-F238E27FC236}">
                <a16:creationId xmlns:a16="http://schemas.microsoft.com/office/drawing/2014/main" id="{8FEB8214-3AC6-6E78-056B-58964879AE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3232" y="488366"/>
            <a:ext cx="3679825" cy="7911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2pPr>
            <a:lvl3pPr marL="914428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3pPr>
            <a:lvl4pPr marL="1371643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4pPr>
            <a:lvl5pPr marL="1828857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43" name="Vertical Content Placeholder 142">
            <a:extLst>
              <a:ext uri="{FF2B5EF4-FFF2-40B4-BE49-F238E27FC236}">
                <a16:creationId xmlns:a16="http://schemas.microsoft.com/office/drawing/2014/main" id="{C6A0C2C5-3F52-63B9-7E1E-383C0CFCA0EE}"/>
              </a:ext>
            </a:extLst>
          </p:cNvPr>
          <p:cNvSpPr>
            <a:spLocks noGrp="1"/>
          </p:cNvSpPr>
          <p:nvPr>
            <p:ph orient="vert" sz="quarter" idx="16" hasCustomPrompt="1"/>
          </p:nvPr>
        </p:nvSpPr>
        <p:spPr>
          <a:xfrm rot="10800000" flipH="1">
            <a:off x="8382001" y="4225925"/>
            <a:ext cx="371475" cy="2338388"/>
          </a:xfrm>
        </p:spPr>
        <p:txBody>
          <a:bodyPr vert="eaVert">
            <a:noAutofit/>
          </a:bodyPr>
          <a:lstStyle>
            <a:lvl1pPr marL="0" indent="0">
              <a:buNone/>
              <a:defRPr sz="2000" b="1"/>
            </a:lvl1pPr>
            <a:lvl2pPr marL="457214" indent="0">
              <a:buNone/>
              <a:defRPr b="1"/>
            </a:lvl2pPr>
            <a:lvl3pPr marL="914428" indent="0">
              <a:buNone/>
              <a:defRPr b="1"/>
            </a:lvl3pPr>
            <a:lvl4pPr marL="1371643" indent="0">
              <a:buNone/>
              <a:defRPr b="1"/>
            </a:lvl4pPr>
            <a:lvl5pPr marL="1828857" indent="0">
              <a:buNone/>
              <a:defRPr b="1"/>
            </a:lvl5pPr>
          </a:lstStyle>
          <a:p>
            <a:pPr lvl="0"/>
            <a:r>
              <a:rPr lang="en-US"/>
              <a:t>Type section name</a:t>
            </a:r>
          </a:p>
        </p:txBody>
      </p:sp>
      <p:sp>
        <p:nvSpPr>
          <p:cNvPr id="149" name="Picture Placeholder 138">
            <a:extLst>
              <a:ext uri="{FF2B5EF4-FFF2-40B4-BE49-F238E27FC236}">
                <a16:creationId xmlns:a16="http://schemas.microsoft.com/office/drawing/2014/main" id="{4CAD7DE7-659A-C791-7637-9B58C52CA8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152" y="1356549"/>
            <a:ext cx="3328987" cy="50928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logo to add image.</a:t>
            </a:r>
          </a:p>
        </p:txBody>
      </p:sp>
      <p:sp>
        <p:nvSpPr>
          <p:cNvPr id="150" name="Text Placeholder 140">
            <a:extLst>
              <a:ext uri="{FF2B5EF4-FFF2-40B4-BE49-F238E27FC236}">
                <a16:creationId xmlns:a16="http://schemas.microsoft.com/office/drawing/2014/main" id="{85122089-3769-11B7-64DC-7449EF005A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985" y="445105"/>
            <a:ext cx="3679825" cy="791187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  <a:lvl2pPr marL="457214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2pPr>
            <a:lvl3pPr marL="914428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3pPr>
            <a:lvl4pPr marL="1371643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4pPr>
            <a:lvl5pPr marL="1828857" indent="0">
              <a:buNone/>
              <a:defRPr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5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151" name="Vertical Content Placeholder 142">
            <a:extLst>
              <a:ext uri="{FF2B5EF4-FFF2-40B4-BE49-F238E27FC236}">
                <a16:creationId xmlns:a16="http://schemas.microsoft.com/office/drawing/2014/main" id="{5DD158B8-9F49-A4F3-D10B-FF5FE156A76A}"/>
              </a:ext>
            </a:extLst>
          </p:cNvPr>
          <p:cNvSpPr>
            <a:spLocks noGrp="1"/>
          </p:cNvSpPr>
          <p:nvPr>
            <p:ph orient="vert" sz="quarter" idx="20" hasCustomPrompt="1"/>
          </p:nvPr>
        </p:nvSpPr>
        <p:spPr>
          <a:xfrm flipH="1">
            <a:off x="289688" y="4094269"/>
            <a:ext cx="371475" cy="2338388"/>
          </a:xfrm>
        </p:spPr>
        <p:txBody>
          <a:bodyPr vert="eaVert">
            <a:noAutofit/>
          </a:bodyPr>
          <a:lstStyle>
            <a:lvl1pPr marL="0" indent="0">
              <a:buNone/>
              <a:defRPr sz="2000" b="1"/>
            </a:lvl1pPr>
            <a:lvl2pPr marL="457214" indent="0">
              <a:buNone/>
              <a:defRPr b="1"/>
            </a:lvl2pPr>
            <a:lvl3pPr marL="914428" indent="0">
              <a:buNone/>
              <a:defRPr b="1"/>
            </a:lvl3pPr>
            <a:lvl4pPr marL="1371643" indent="0">
              <a:buNone/>
              <a:defRPr b="1"/>
            </a:lvl4pPr>
            <a:lvl5pPr marL="1828857" indent="0">
              <a:buNone/>
              <a:defRPr b="1"/>
            </a:lvl5pPr>
          </a:lstStyle>
          <a:p>
            <a:pPr lvl="0"/>
            <a:r>
              <a:rPr lang="en-US"/>
              <a:t>Type section name</a:t>
            </a:r>
          </a:p>
        </p:txBody>
      </p:sp>
    </p:spTree>
    <p:extLst>
      <p:ext uri="{BB962C8B-B14F-4D97-AF65-F5344CB8AC3E}">
        <p14:creationId xmlns:p14="http://schemas.microsoft.com/office/powerpoint/2010/main" val="3273556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B42AA0D-DE62-A391-7047-E08BDEEE1679}"/>
              </a:ext>
            </a:extLst>
          </p:cNvPr>
          <p:cNvGrpSpPr/>
          <p:nvPr userDrawn="1"/>
        </p:nvGrpSpPr>
        <p:grpSpPr>
          <a:xfrm>
            <a:off x="15498" y="112733"/>
            <a:ext cx="4495252" cy="6626269"/>
            <a:chOff x="15498" y="857250"/>
            <a:chExt cx="4495252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A3B0B8-DB5C-7F9E-F500-A8F963DC4BD7}"/>
                </a:ext>
              </a:extLst>
            </p:cNvPr>
            <p:cNvSpPr/>
            <p:nvPr/>
          </p:nvSpPr>
          <p:spPr>
            <a:xfrm>
              <a:off x="15498" y="857250"/>
              <a:ext cx="4301197" cy="51435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11BEE0-2772-5BEB-9104-249AC3DBE8C2}"/>
                </a:ext>
              </a:extLst>
            </p:cNvPr>
            <p:cNvGrpSpPr/>
            <p:nvPr/>
          </p:nvGrpSpPr>
          <p:grpSpPr>
            <a:xfrm flipH="1">
              <a:off x="4075320" y="946913"/>
              <a:ext cx="435430" cy="4955492"/>
              <a:chOff x="5805714" y="119550"/>
              <a:chExt cx="580573" cy="660732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93487F5-F447-AC60-FD2A-EC7A98845A5F}"/>
                  </a:ext>
                </a:extLst>
              </p:cNvPr>
              <p:cNvGrpSpPr/>
              <p:nvPr/>
            </p:nvGrpSpPr>
            <p:grpSpPr>
              <a:xfrm>
                <a:off x="5805714" y="119550"/>
                <a:ext cx="580573" cy="386869"/>
                <a:chOff x="5805714" y="609691"/>
                <a:chExt cx="580573" cy="386869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FD3FA52-94AD-B48C-E066-ED0FCDBD04EC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993B01D4-B8FE-11FB-3328-0AE072715EA0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9F69412-99C9-E44E-C509-5544F9D508CC}"/>
                  </a:ext>
                </a:extLst>
              </p:cNvPr>
              <p:cNvGrpSpPr/>
              <p:nvPr/>
            </p:nvGrpSpPr>
            <p:grpSpPr>
              <a:xfrm>
                <a:off x="5805714" y="430573"/>
                <a:ext cx="580573" cy="386869"/>
                <a:chOff x="5805714" y="609691"/>
                <a:chExt cx="580573" cy="386869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1E243684-1AFC-93D2-478A-890AFA4E056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91C8F7A9-BAD4-A195-1832-0A85F5BFA81F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6FDFA25-ADCB-F2B6-CC21-BB9790A14D17}"/>
                  </a:ext>
                </a:extLst>
              </p:cNvPr>
              <p:cNvGrpSpPr/>
              <p:nvPr/>
            </p:nvGrpSpPr>
            <p:grpSpPr>
              <a:xfrm>
                <a:off x="5805714" y="741596"/>
                <a:ext cx="580573" cy="386869"/>
                <a:chOff x="5805714" y="609691"/>
                <a:chExt cx="580573" cy="386869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F9DAA30-31EF-C23B-6A0D-6E42C16C6C3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9" name="Arc 68">
                  <a:extLst>
                    <a:ext uri="{FF2B5EF4-FFF2-40B4-BE49-F238E27FC236}">
                      <a16:creationId xmlns:a16="http://schemas.microsoft.com/office/drawing/2014/main" id="{1B47399A-F7A1-E01E-44DB-208189E783A6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1D91965-3387-EC82-EC3D-46E914D74F37}"/>
                  </a:ext>
                </a:extLst>
              </p:cNvPr>
              <p:cNvGrpSpPr/>
              <p:nvPr/>
            </p:nvGrpSpPr>
            <p:grpSpPr>
              <a:xfrm>
                <a:off x="5805714" y="1052619"/>
                <a:ext cx="580573" cy="386869"/>
                <a:chOff x="5805714" y="609691"/>
                <a:chExt cx="580573" cy="38686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BAACD27-59A1-B6C6-CDA1-507838391924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813E122B-CBD3-B34E-B7EF-98D08ABDAC02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AC7D8AF-AA16-5706-582A-9A6E25EF4F18}"/>
                  </a:ext>
                </a:extLst>
              </p:cNvPr>
              <p:cNvGrpSpPr/>
              <p:nvPr/>
            </p:nvGrpSpPr>
            <p:grpSpPr>
              <a:xfrm>
                <a:off x="5805714" y="1363642"/>
                <a:ext cx="580573" cy="386869"/>
                <a:chOff x="5805714" y="609691"/>
                <a:chExt cx="580573" cy="38686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3759823-40FA-59F9-B02F-FE694DFA92D0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B7E092B5-A7F7-77B1-AA51-0A4A68294A57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FB08853-9ACB-847B-6347-52590EC0FA9F}"/>
                  </a:ext>
                </a:extLst>
              </p:cNvPr>
              <p:cNvGrpSpPr/>
              <p:nvPr/>
            </p:nvGrpSpPr>
            <p:grpSpPr>
              <a:xfrm>
                <a:off x="5805714" y="1674665"/>
                <a:ext cx="580573" cy="386869"/>
                <a:chOff x="5805714" y="609691"/>
                <a:chExt cx="580573" cy="386869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7EF166E-6135-A964-760F-3930CDC2F8CE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Arc 62">
                  <a:extLst>
                    <a:ext uri="{FF2B5EF4-FFF2-40B4-BE49-F238E27FC236}">
                      <a16:creationId xmlns:a16="http://schemas.microsoft.com/office/drawing/2014/main" id="{90A0B821-BDB6-EC09-526B-FF4A5B02F630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694D59B-BFEB-79F8-D269-75C85F8DC312}"/>
                  </a:ext>
                </a:extLst>
              </p:cNvPr>
              <p:cNvGrpSpPr/>
              <p:nvPr/>
            </p:nvGrpSpPr>
            <p:grpSpPr>
              <a:xfrm>
                <a:off x="5805714" y="1985688"/>
                <a:ext cx="580573" cy="386869"/>
                <a:chOff x="5805714" y="609691"/>
                <a:chExt cx="580573" cy="386869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2503672-0AE9-69FA-A126-D27051A79C1C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5DB05A3C-5652-0AC2-6F6E-751C98CFFF77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975C4D4-EDE9-35B0-5187-B078DDE40E0F}"/>
                  </a:ext>
                </a:extLst>
              </p:cNvPr>
              <p:cNvGrpSpPr/>
              <p:nvPr/>
            </p:nvGrpSpPr>
            <p:grpSpPr>
              <a:xfrm>
                <a:off x="5805714" y="2296711"/>
                <a:ext cx="580573" cy="386869"/>
                <a:chOff x="5805714" y="609691"/>
                <a:chExt cx="580573" cy="386869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F002B09-1674-F4D0-B90E-469475D8A13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D68DB14E-7081-D02B-9B75-1461033EEC2E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F6A2A12-3F15-55E8-98BA-4A8081D36BC3}"/>
                  </a:ext>
                </a:extLst>
              </p:cNvPr>
              <p:cNvGrpSpPr/>
              <p:nvPr/>
            </p:nvGrpSpPr>
            <p:grpSpPr>
              <a:xfrm>
                <a:off x="5805714" y="2607734"/>
                <a:ext cx="580573" cy="386869"/>
                <a:chOff x="5805714" y="609691"/>
                <a:chExt cx="580573" cy="386869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17A02F2-C0D3-FF37-8467-4BF42E1E3D79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24EA5311-8596-3070-D670-A8B037487F07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B8A74A1-AB2C-E463-9E5B-F99704C6BA4A}"/>
                  </a:ext>
                </a:extLst>
              </p:cNvPr>
              <p:cNvGrpSpPr/>
              <p:nvPr/>
            </p:nvGrpSpPr>
            <p:grpSpPr>
              <a:xfrm>
                <a:off x="5805714" y="2918757"/>
                <a:ext cx="580573" cy="386869"/>
                <a:chOff x="5805714" y="609691"/>
                <a:chExt cx="580573" cy="386869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6248559-B12D-CDAA-E89E-93BACE3A5900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5" name="Arc 54">
                  <a:extLst>
                    <a:ext uri="{FF2B5EF4-FFF2-40B4-BE49-F238E27FC236}">
                      <a16:creationId xmlns:a16="http://schemas.microsoft.com/office/drawing/2014/main" id="{A820CB04-F22B-6DC1-E443-5C0DB1C7F893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8A447BD-C637-7B0B-F5AB-7D56CB830366}"/>
                  </a:ext>
                </a:extLst>
              </p:cNvPr>
              <p:cNvGrpSpPr/>
              <p:nvPr/>
            </p:nvGrpSpPr>
            <p:grpSpPr>
              <a:xfrm>
                <a:off x="5805714" y="3229780"/>
                <a:ext cx="580573" cy="386869"/>
                <a:chOff x="5805714" y="609691"/>
                <a:chExt cx="580573" cy="386869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2A2D2F4-E1D2-CA8F-7FD4-6E0B2893897A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3" name="Arc 52">
                  <a:extLst>
                    <a:ext uri="{FF2B5EF4-FFF2-40B4-BE49-F238E27FC236}">
                      <a16:creationId xmlns:a16="http://schemas.microsoft.com/office/drawing/2014/main" id="{EBBDCF82-444B-ADB1-F4BF-A3A745D55113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A357DE4-AFF4-40F0-5AD7-1C34DFBAE603}"/>
                  </a:ext>
                </a:extLst>
              </p:cNvPr>
              <p:cNvGrpSpPr/>
              <p:nvPr/>
            </p:nvGrpSpPr>
            <p:grpSpPr>
              <a:xfrm>
                <a:off x="5805714" y="3540803"/>
                <a:ext cx="580573" cy="386869"/>
                <a:chOff x="5805714" y="609691"/>
                <a:chExt cx="580573" cy="38686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4A97048-A935-EA74-CE6E-60A728FCA01C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Arc 50">
                  <a:extLst>
                    <a:ext uri="{FF2B5EF4-FFF2-40B4-BE49-F238E27FC236}">
                      <a16:creationId xmlns:a16="http://schemas.microsoft.com/office/drawing/2014/main" id="{36205B5C-9BF3-0BBC-5EBC-F69CC6008147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0E3F48B-A8A3-401D-25DA-5070A96F58C9}"/>
                  </a:ext>
                </a:extLst>
              </p:cNvPr>
              <p:cNvGrpSpPr/>
              <p:nvPr/>
            </p:nvGrpSpPr>
            <p:grpSpPr>
              <a:xfrm>
                <a:off x="5805714" y="3851826"/>
                <a:ext cx="580573" cy="386869"/>
                <a:chOff x="5805714" y="609691"/>
                <a:chExt cx="580573" cy="386869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D3922E4-ACF9-B918-7728-9C2F5BFA3300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1D1D23C7-0321-AF56-752C-776509323836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957BE35-FF56-EC78-B656-E56EA0C0AEB6}"/>
                  </a:ext>
                </a:extLst>
              </p:cNvPr>
              <p:cNvGrpSpPr/>
              <p:nvPr/>
            </p:nvGrpSpPr>
            <p:grpSpPr>
              <a:xfrm>
                <a:off x="5805714" y="4162849"/>
                <a:ext cx="580573" cy="386869"/>
                <a:chOff x="5805714" y="609691"/>
                <a:chExt cx="580573" cy="38686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4584741-905C-402C-1D62-8FF242B2288E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Arc 46">
                  <a:extLst>
                    <a:ext uri="{FF2B5EF4-FFF2-40B4-BE49-F238E27FC236}">
                      <a16:creationId xmlns:a16="http://schemas.microsoft.com/office/drawing/2014/main" id="{8F02735A-7278-F5C6-DCE5-82D157B0E388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A329B4-CA60-B605-72B3-30020579D742}"/>
                  </a:ext>
                </a:extLst>
              </p:cNvPr>
              <p:cNvGrpSpPr/>
              <p:nvPr/>
            </p:nvGrpSpPr>
            <p:grpSpPr>
              <a:xfrm>
                <a:off x="5805714" y="4473872"/>
                <a:ext cx="580573" cy="386869"/>
                <a:chOff x="5805714" y="609691"/>
                <a:chExt cx="580573" cy="386869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F08BFB9-0E3A-B6D6-2529-857207BAEF7B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51B3CC1E-CCEE-687B-0805-FBFD268C63DF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09A9EC2-8979-B667-C01D-DADB9D4CBA78}"/>
                  </a:ext>
                </a:extLst>
              </p:cNvPr>
              <p:cNvGrpSpPr/>
              <p:nvPr/>
            </p:nvGrpSpPr>
            <p:grpSpPr>
              <a:xfrm>
                <a:off x="5805714" y="4784895"/>
                <a:ext cx="580573" cy="386869"/>
                <a:chOff x="5805714" y="609691"/>
                <a:chExt cx="580573" cy="386869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C8DF38A-9425-31DC-F672-F30D268FFDC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9425C4E6-8B5C-CD7C-2D00-867127EB0CDC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629AAD6-CA5F-496D-DBA0-D6A9B1D1CDDC}"/>
                  </a:ext>
                </a:extLst>
              </p:cNvPr>
              <p:cNvGrpSpPr/>
              <p:nvPr/>
            </p:nvGrpSpPr>
            <p:grpSpPr>
              <a:xfrm>
                <a:off x="5805714" y="5095918"/>
                <a:ext cx="580573" cy="386869"/>
                <a:chOff x="5805714" y="609691"/>
                <a:chExt cx="580573" cy="38686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8EDA1D1-1EC4-9E1E-D89D-A31B3147692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75893747-DC00-BA16-4F42-FC2C45883B92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544E9D6-D6AC-4D74-343D-C8EC698C7415}"/>
                  </a:ext>
                </a:extLst>
              </p:cNvPr>
              <p:cNvGrpSpPr/>
              <p:nvPr/>
            </p:nvGrpSpPr>
            <p:grpSpPr>
              <a:xfrm>
                <a:off x="5805714" y="5406941"/>
                <a:ext cx="580573" cy="386869"/>
                <a:chOff x="5805714" y="609691"/>
                <a:chExt cx="580573" cy="386869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87CC5AA-14F0-820A-BF9A-791E13CDC829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B32830BF-A75A-03A8-4C08-C00638307430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0D5470B-3B68-FBEC-4AA3-2682C6D221C2}"/>
                  </a:ext>
                </a:extLst>
              </p:cNvPr>
              <p:cNvGrpSpPr/>
              <p:nvPr/>
            </p:nvGrpSpPr>
            <p:grpSpPr>
              <a:xfrm>
                <a:off x="5805714" y="5717964"/>
                <a:ext cx="580573" cy="386869"/>
                <a:chOff x="5805714" y="609691"/>
                <a:chExt cx="580573" cy="386869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ACE1F31-6564-33A6-338A-ADAA77B3C4C2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E60EC6A7-255E-338A-99A8-32221056A46B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841A691-1362-B2C2-01E2-6A98B7CD41D5}"/>
                  </a:ext>
                </a:extLst>
              </p:cNvPr>
              <p:cNvGrpSpPr/>
              <p:nvPr/>
            </p:nvGrpSpPr>
            <p:grpSpPr>
              <a:xfrm>
                <a:off x="5805714" y="6028987"/>
                <a:ext cx="580573" cy="386869"/>
                <a:chOff x="5805714" y="609691"/>
                <a:chExt cx="580573" cy="386869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28582E8-308C-379C-7E1D-E741E2EF296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0EC8A471-DDC8-17A2-993A-3BA938EB2A51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C1061DD-DA9D-9711-C143-F64F531BDF4C}"/>
                  </a:ext>
                </a:extLst>
              </p:cNvPr>
              <p:cNvGrpSpPr/>
              <p:nvPr/>
            </p:nvGrpSpPr>
            <p:grpSpPr>
              <a:xfrm>
                <a:off x="5805714" y="6340004"/>
                <a:ext cx="580573" cy="386869"/>
                <a:chOff x="5805714" y="609691"/>
                <a:chExt cx="580573" cy="386869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D26AE0B-FD04-702D-A77A-24316DF85CA7}"/>
                    </a:ext>
                  </a:extLst>
                </p:cNvPr>
                <p:cNvSpPr/>
                <p:nvPr/>
              </p:nvSpPr>
              <p:spPr>
                <a:xfrm>
                  <a:off x="6126481" y="682263"/>
                  <a:ext cx="259806" cy="1450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12700" dist="889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5A0689DC-BBE5-9066-7A23-CF8FA01312F9}"/>
                    </a:ext>
                  </a:extLst>
                </p:cNvPr>
                <p:cNvSpPr/>
                <p:nvPr/>
              </p:nvSpPr>
              <p:spPr>
                <a:xfrm>
                  <a:off x="5805714" y="609691"/>
                  <a:ext cx="410553" cy="386869"/>
                </a:xfrm>
                <a:prstGeom prst="arc">
                  <a:avLst>
                    <a:gd name="adj1" fmla="val 4206676"/>
                    <a:gd name="adj2" fmla="val 20826104"/>
                  </a:avLst>
                </a:prstGeom>
                <a:ln w="50800">
                  <a:gradFill>
                    <a:gsLst>
                      <a:gs pos="0">
                        <a:schemeClr val="tx1"/>
                      </a:gs>
                      <a:gs pos="46000">
                        <a:schemeClr val="bg1"/>
                      </a:gs>
                      <a:gs pos="83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2443CA-7FE3-75C4-E6BB-05BC525A2638}"/>
                </a:ext>
              </a:extLst>
            </p:cNvPr>
            <p:cNvSpPr txBox="1"/>
            <p:nvPr/>
          </p:nvSpPr>
          <p:spPr>
            <a:xfrm>
              <a:off x="454826" y="3090086"/>
              <a:ext cx="3308681" cy="43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>
                  <a:solidFill>
                    <a:schemeClr val="bg1"/>
                  </a:solidFill>
                  <a:effectLst>
                    <a:innerShdw blurRad="114300">
                      <a:prstClr val="black"/>
                    </a:innerShdw>
                  </a:effectLst>
                  <a:latin typeface="Oswald" panose="02000503000000000000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308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2" y="6143626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2373116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4060372" y="-4060373"/>
            <a:ext cx="1023259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969713-AC2E-4246-8166-08B2ACBCDE1B}"/>
              </a:ext>
            </a:extLst>
          </p:cNvPr>
          <p:cNvSpPr/>
          <p:nvPr userDrawn="1"/>
        </p:nvSpPr>
        <p:spPr>
          <a:xfrm rot="16200000">
            <a:off x="2633889" y="332014"/>
            <a:ext cx="3907971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D7688-9A0C-4AE4-8CF1-A81E6A04F547}"/>
              </a:ext>
            </a:extLst>
          </p:cNvPr>
          <p:cNvSpPr/>
          <p:nvPr userDrawn="1"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78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08514"/>
            <a:ext cx="9144000" cy="4049486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242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Recite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76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</a:t>
            </a:r>
            <a:endParaRPr kumimoji="0" lang="en-AU" sz="3600" b="1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263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7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740" y="1185995"/>
            <a:ext cx="82375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 this lesson, you will learn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Objective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E5CED-CAD6-4B11-8BCE-C96B08CF1A2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1141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4" y="3334044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Success Criteria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defTabSz="947593" eaLnBrk="1" hangingPunct="1">
              <a:spcBef>
                <a:spcPts val="1244"/>
              </a:spcBef>
            </a:pPr>
            <a:r>
              <a:rPr lang="en-AU" altLang="en-US">
                <a:solidFill>
                  <a:srgbClr val="181818"/>
                </a:solidFill>
                <a:latin typeface="+mn-lt"/>
              </a:rPr>
              <a:t>You will be successful when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444EC6-E57B-4CAA-BE1B-32CFBE96351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787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err="1"/>
              <a:t>Mindmap</a:t>
            </a:r>
            <a:r>
              <a:rPr lang="en-AU"/>
              <a:t>: Where are We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02CD26-7230-47A8-8411-1CC7DB1F42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66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643658-8716-42D2-8761-2C4FDB87D0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350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5643658-8716-42D2-8761-2C4FDB87D0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42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 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B48A21-88E5-7E28-248D-28060C404893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3535206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3974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09E4C6-6639-4B3B-A102-E99D568CAC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209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We Do: 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552983-7146-45B1-B9AE-B593DD38FE1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268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57E085-D08A-4BA5-B637-459174B6E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Concept Review</a:t>
            </a:r>
          </a:p>
        </p:txBody>
      </p:sp>
    </p:spTree>
    <p:extLst>
      <p:ext uri="{BB962C8B-B14F-4D97-AF65-F5344CB8AC3E}">
        <p14:creationId xmlns:p14="http://schemas.microsoft.com/office/powerpoint/2010/main" val="1285758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You Do: </a:t>
            </a:r>
            <a:r>
              <a:rPr lang="en-AU">
                <a:solidFill>
                  <a:schemeClr val="accent3"/>
                </a:solidFill>
                <a:latin typeface="+mn-lt"/>
              </a:rPr>
              <a:t>Read With Me</a:t>
            </a:r>
            <a:endParaRPr lang="en-AU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rtl="0" fontAlgn="base"/>
            <a:endParaRPr lang="en-US" sz="2100" b="0" i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BEAF0-3AAC-DF2C-0C1C-5102EE738EE8}"/>
              </a:ext>
            </a:extLst>
          </p:cNvPr>
          <p:cNvSpPr/>
          <p:nvPr userDrawn="1"/>
        </p:nvSpPr>
        <p:spPr>
          <a:xfrm rot="16200000">
            <a:off x="-3334042" y="3334042"/>
            <a:ext cx="6858001" cy="189913"/>
          </a:xfrm>
          <a:prstGeom prst="rect">
            <a:avLst/>
          </a:prstGeom>
          <a:solidFill>
            <a:srgbClr val="6460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287361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/>
              <a:t>You Do: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C263B5-7910-4072-837D-EF2FE9E566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0646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AU"/>
              <a:t>CFU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155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Lesson 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600"/>
              </a:spcBef>
              <a:spcAft>
                <a:spcPts val="1200"/>
              </a:spcAft>
            </a:pPr>
            <a:endParaRPr lang="en-AU" sz="2100" i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7673D7-7D5D-4CE1-B6BC-CB28B037CD7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710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506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2D59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AU"/>
              <a:t>Insert text here.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28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2D5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0411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1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308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B54376-E761-8005-6605-343B6EE8E9B7}"/>
              </a:ext>
            </a:extLst>
          </p:cNvPr>
          <p:cNvSpPr/>
          <p:nvPr userDrawn="1"/>
        </p:nvSpPr>
        <p:spPr>
          <a:xfrm>
            <a:off x="411480" y="411480"/>
            <a:ext cx="8321040" cy="6035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1213C6-4AEB-3040-1203-EE6BDB4255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5671" y="411480"/>
            <a:ext cx="4160838" cy="60350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C5C51C-A995-1641-569E-3A5BD7942D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816429"/>
            <a:ext cx="3210456" cy="5208588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59980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2" y="6143626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248368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A8F5B43-4001-00C1-170F-76DF07D8DE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7382512-25F1-C806-A581-D22A148BF9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084" y="548481"/>
            <a:ext cx="8321675" cy="576103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824099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8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1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407975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45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6" y="1196752"/>
            <a:ext cx="82375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37884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CCED3F-741C-C544-B15C-A18559BFC4C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2B0C8-AAE9-7550-3648-76476CE0A78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F55D12B-4EA6-1F2A-6848-28C6EC6F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98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46862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91927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0561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91099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24392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43429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8154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71625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89686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302738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42717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052045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05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52876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5953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76840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49302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pic>
        <p:nvPicPr>
          <p:cNvPr id="7" name="Picture 6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7045B5F5-6437-74E8-65F5-22C170C26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325712" y="4381642"/>
            <a:ext cx="4125191" cy="17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3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701128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923A9A0-49CC-5202-6D16-924D0D4EB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051006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02865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pic>
        <p:nvPicPr>
          <p:cNvPr id="10" name="Picture 9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402353EB-48A7-8C4E-1231-8894F6511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203446" y="3309610"/>
            <a:ext cx="8769191" cy="3251837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E157FF2A-4DBE-A1C2-3699-10EEB1624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187405" y="1097349"/>
            <a:ext cx="8769191" cy="32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8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13442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pic>
        <p:nvPicPr>
          <p:cNvPr id="12" name="Picture 11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2E33B3C3-CB13-1388-7329-F2DC0A589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203446" y="3309610"/>
            <a:ext cx="8769191" cy="3251837"/>
          </a:xfrm>
          <a:prstGeom prst="roundRect">
            <a:avLst>
              <a:gd name="adj" fmla="val 50000"/>
            </a:avLst>
          </a:prstGeom>
        </p:spPr>
      </p:pic>
      <p:pic>
        <p:nvPicPr>
          <p:cNvPr id="13" name="Picture 12" descr="A white shelf on a white background&#10;&#10;AI-generated content may be incorrect.">
            <a:extLst>
              <a:ext uri="{FF2B5EF4-FFF2-40B4-BE49-F238E27FC236}">
                <a16:creationId xmlns:a16="http://schemas.microsoft.com/office/drawing/2014/main" id="{9B80AE0E-6EE4-EDA9-7B68-9B28FD729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3"/>
          <a:stretch/>
        </p:blipFill>
        <p:spPr>
          <a:xfrm>
            <a:off x="187405" y="1097349"/>
            <a:ext cx="8769191" cy="32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6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49228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34523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9129630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54668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16CF4-6540-3C56-B790-2F406C49F61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E1D7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98" r:id="rId2"/>
    <p:sldLayoutId id="2147486399" r:id="rId3"/>
    <p:sldLayoutId id="2147486400" r:id="rId4"/>
    <p:sldLayoutId id="2147486401" r:id="rId5"/>
    <p:sldLayoutId id="2147486396" r:id="rId6"/>
    <p:sldLayoutId id="2147486397" r:id="rId7"/>
    <p:sldLayoutId id="2147486402" r:id="rId8"/>
    <p:sldLayoutId id="2147486528" r:id="rId9"/>
    <p:sldLayoutId id="2147486403" r:id="rId10"/>
    <p:sldLayoutId id="2147486404" r:id="rId11"/>
    <p:sldLayoutId id="2147486409" r:id="rId12"/>
    <p:sldLayoutId id="2147486410" r:id="rId13"/>
    <p:sldLayoutId id="2147486391" r:id="rId14"/>
    <p:sldLayoutId id="2147486395" r:id="rId15"/>
    <p:sldLayoutId id="2147486392" r:id="rId16"/>
    <p:sldLayoutId id="2147486405" r:id="rId17"/>
    <p:sldLayoutId id="2147486393" r:id="rId18"/>
    <p:sldLayoutId id="2147486394" r:id="rId19"/>
    <p:sldLayoutId id="2147486390" r:id="rId20"/>
    <p:sldLayoutId id="2147486514" r:id="rId21"/>
    <p:sldLayoutId id="2147486515" r:id="rId22"/>
    <p:sldLayoutId id="214748655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DA1C42-A92D-0DFE-0685-2457332BFCA7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#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3317A-75BF-C221-5D59-B289B5C08D1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C5D57-A0C0-B6BE-047A-F0B9179EA4F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E1D750"/>
          </a:solidFill>
          <a:ln w="46759" cap="flat">
            <a:noFill/>
            <a:prstDash val="solid"/>
            <a:miter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2" r:id="rId1"/>
    <p:sldLayoutId id="2147486413" r:id="rId2"/>
    <p:sldLayoutId id="2147486414" r:id="rId3"/>
    <p:sldLayoutId id="2147486415" r:id="rId4"/>
    <p:sldLayoutId id="2147486416" r:id="rId5"/>
    <p:sldLayoutId id="2147486417" r:id="rId6"/>
    <p:sldLayoutId id="2147486418" r:id="rId7"/>
    <p:sldLayoutId id="2147486419" r:id="rId8"/>
    <p:sldLayoutId id="2147486420" r:id="rId9"/>
    <p:sldLayoutId id="2147486421" r:id="rId10"/>
    <p:sldLayoutId id="2147486422" r:id="rId11"/>
    <p:sldLayoutId id="2147486423" r:id="rId12"/>
    <p:sldLayoutId id="2147486424" r:id="rId13"/>
    <p:sldLayoutId id="2147486425" r:id="rId14"/>
    <p:sldLayoutId id="2147486426" r:id="rId15"/>
    <p:sldLayoutId id="2147486427" r:id="rId16"/>
    <p:sldLayoutId id="2147486428" r:id="rId17"/>
    <p:sldLayoutId id="2147486429" r:id="rId18"/>
    <p:sldLayoutId id="2147486430" r:id="rId19"/>
    <p:sldLayoutId id="2147486431" r:id="rId20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34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3" r:id="rId1"/>
    <p:sldLayoutId id="2147486434" r:id="rId2"/>
    <p:sldLayoutId id="2147486435" r:id="rId3"/>
    <p:sldLayoutId id="2147486436" r:id="rId4"/>
    <p:sldLayoutId id="2147486437" r:id="rId5"/>
    <p:sldLayoutId id="2147486438" r:id="rId6"/>
    <p:sldLayoutId id="2147486439" r:id="rId7"/>
    <p:sldLayoutId id="2147486440" r:id="rId8"/>
    <p:sldLayoutId id="2147486441" r:id="rId9"/>
    <p:sldLayoutId id="2147486442" r:id="rId10"/>
    <p:sldLayoutId id="2147486443" r:id="rId11"/>
    <p:sldLayoutId id="2147486444" r:id="rId12"/>
    <p:sldLayoutId id="2147486445" r:id="rId13"/>
    <p:sldLayoutId id="2147486446" r:id="rId14"/>
    <p:sldLayoutId id="2147486447" r:id="rId15"/>
    <p:sldLayoutId id="2147486448" r:id="rId16"/>
    <p:sldLayoutId id="2147486449" r:id="rId17"/>
    <p:sldLayoutId id="2147486450" r:id="rId18"/>
    <p:sldLayoutId id="2147486451" r:id="rId19"/>
    <p:sldLayoutId id="2147486452" r:id="rId20"/>
    <p:sldLayoutId id="2147486453" r:id="rId21"/>
    <p:sldLayoutId id="2147486454" r:id="rId22"/>
    <p:sldLayoutId id="2147486455" r:id="rId23"/>
    <p:sldLayoutId id="2147486456" r:id="rId24"/>
    <p:sldLayoutId id="2147486457" r:id="rId25"/>
    <p:sldLayoutId id="2147486458" r:id="rId26"/>
    <p:sldLayoutId id="2147486479" r:id="rId27"/>
    <p:sldLayoutId id="2147486512" r:id="rId28"/>
    <p:sldLayoutId id="2147486513" r:id="rId29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pos="272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690A5-D51F-9C41-8261-11BF915C4026}" type="datetimeFigureOut">
              <a:rPr lang="en-MX" smtClean="0"/>
              <a:t>09/25/2025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5ACC-9949-4E42-B42A-779237358E7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5672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7" r:id="rId1"/>
    <p:sldLayoutId id="2147486518" r:id="rId2"/>
    <p:sldLayoutId id="2147486519" r:id="rId3"/>
    <p:sldLayoutId id="2147486520" r:id="rId4"/>
    <p:sldLayoutId id="2147486521" r:id="rId5"/>
    <p:sldLayoutId id="2147486522" r:id="rId6"/>
    <p:sldLayoutId id="2147486523" r:id="rId7"/>
    <p:sldLayoutId id="2147486524" r:id="rId8"/>
    <p:sldLayoutId id="2147486525" r:id="rId9"/>
    <p:sldLayoutId id="2147486526" r:id="rId10"/>
    <p:sldLayoutId id="21474865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16CF4-6540-3C56-B790-2F406C49F61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420732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31" r:id="rId2"/>
    <p:sldLayoutId id="2147486532" r:id="rId3"/>
    <p:sldLayoutId id="2147486533" r:id="rId4"/>
    <p:sldLayoutId id="2147486534" r:id="rId5"/>
    <p:sldLayoutId id="2147486535" r:id="rId6"/>
    <p:sldLayoutId id="2147486536" r:id="rId7"/>
    <p:sldLayoutId id="2147486537" r:id="rId8"/>
    <p:sldLayoutId id="2147486538" r:id="rId9"/>
    <p:sldLayoutId id="2147486539" r:id="rId10"/>
    <p:sldLayoutId id="2147486540" r:id="rId11"/>
    <p:sldLayoutId id="2147486541" r:id="rId12"/>
    <p:sldLayoutId id="2147486542" r:id="rId13"/>
    <p:sldLayoutId id="2147486543" r:id="rId14"/>
    <p:sldLayoutId id="2147486544" r:id="rId15"/>
    <p:sldLayoutId id="2147486545" r:id="rId16"/>
    <p:sldLayoutId id="2147486546" r:id="rId17"/>
    <p:sldLayoutId id="2147486547" r:id="rId18"/>
    <p:sldLayoutId id="2147486548" r:id="rId19"/>
    <p:sldLayoutId id="2147486549" r:id="rId2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microsoft.com/office/2017/06/relationships/model3d" Target="../media/model3d1.glb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30.svg"/><Relationship Id="rId4" Type="http://schemas.openxmlformats.org/officeDocument/2006/relationships/image" Target="../media/image8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87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9.png"/><Relationship Id="rId5" Type="http://schemas.openxmlformats.org/officeDocument/2006/relationships/image" Target="../media/image88.png"/><Relationship Id="rId4" Type="http://schemas.microsoft.com/office/2017/06/relationships/model3d" Target="../media/model3d1.glb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jpeg"/><Relationship Id="rId3" Type="http://schemas.openxmlformats.org/officeDocument/2006/relationships/image" Target="../media/image111.png"/><Relationship Id="rId21" Type="http://schemas.openxmlformats.org/officeDocument/2006/relationships/image" Target="../media/image129.jpe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17" Type="http://schemas.openxmlformats.org/officeDocument/2006/relationships/image" Target="../media/image12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4.jpeg"/><Relationship Id="rId20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sv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jpe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6.jpeg"/><Relationship Id="rId11" Type="http://schemas.openxmlformats.org/officeDocument/2006/relationships/image" Target="../media/image132.jpeg"/><Relationship Id="rId5" Type="http://schemas.openxmlformats.org/officeDocument/2006/relationships/image" Target="../media/image125.jpeg"/><Relationship Id="rId15" Type="http://schemas.openxmlformats.org/officeDocument/2006/relationships/image" Target="../media/image136.pn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31.jpeg"/><Relationship Id="rId14" Type="http://schemas.openxmlformats.org/officeDocument/2006/relationships/image" Target="../media/image1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2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44.jpeg"/><Relationship Id="rId4" Type="http://schemas.openxmlformats.org/officeDocument/2006/relationships/image" Target="../media/image133.png"/><Relationship Id="rId9" Type="http://schemas.openxmlformats.org/officeDocument/2006/relationships/image" Target="../media/image1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8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jpeg"/><Relationship Id="rId9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6.jpeg"/><Relationship Id="rId5" Type="http://schemas.openxmlformats.org/officeDocument/2006/relationships/image" Target="../media/image175.svg"/><Relationship Id="rId4" Type="http://schemas.openxmlformats.org/officeDocument/2006/relationships/image" Target="../media/image1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jpe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12" Type="http://schemas.openxmlformats.org/officeDocument/2006/relationships/image" Target="../media/image1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jpeg"/><Relationship Id="rId11" Type="http://schemas.openxmlformats.org/officeDocument/2006/relationships/image" Target="../media/image186.jpeg"/><Relationship Id="rId5" Type="http://schemas.openxmlformats.org/officeDocument/2006/relationships/image" Target="../media/image180.png"/><Relationship Id="rId15" Type="http://schemas.openxmlformats.org/officeDocument/2006/relationships/image" Target="../media/image190.jpeg"/><Relationship Id="rId10" Type="http://schemas.openxmlformats.org/officeDocument/2006/relationships/image" Target="../media/image185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Relationship Id="rId14" Type="http://schemas.openxmlformats.org/officeDocument/2006/relationships/image" Target="../media/image1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6.svg"/><Relationship Id="rId18" Type="http://schemas.openxmlformats.org/officeDocument/2006/relationships/image" Target="../media/image197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12" Type="http://schemas.openxmlformats.org/officeDocument/2006/relationships/image" Target="../media/image65.png"/><Relationship Id="rId17" Type="http://schemas.openxmlformats.org/officeDocument/2006/relationships/image" Target="../media/image19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11" Type="http://schemas.openxmlformats.org/officeDocument/2006/relationships/image" Target="../media/image53.svg"/><Relationship Id="rId5" Type="http://schemas.openxmlformats.org/officeDocument/2006/relationships/image" Target="../media/image50.png"/><Relationship Id="rId15" Type="http://schemas.openxmlformats.org/officeDocument/2006/relationships/image" Target="../media/image194.png"/><Relationship Id="rId10" Type="http://schemas.openxmlformats.org/officeDocument/2006/relationships/image" Target="../media/image52.png"/><Relationship Id="rId19" Type="http://schemas.openxmlformats.org/officeDocument/2006/relationships/image" Target="../media/image198.svg"/><Relationship Id="rId4" Type="http://schemas.openxmlformats.org/officeDocument/2006/relationships/image" Target="../media/image49.svg"/><Relationship Id="rId9" Type="http://schemas.openxmlformats.org/officeDocument/2006/relationships/image" Target="../media/image192.png"/><Relationship Id="rId14" Type="http://schemas.openxmlformats.org/officeDocument/2006/relationships/image" Target="../media/image1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17/06/relationships/model3d" Target="../media/model3d1.glb"/><Relationship Id="rId7" Type="http://schemas.microsoft.com/office/2017/06/relationships/model3d" Target="../media/model3d2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1.sv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microsoft.com/office/2017/06/relationships/model3d" Target="../media/model3d2.glb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svg"/><Relationship Id="rId39" Type="http://schemas.openxmlformats.org/officeDocument/2006/relationships/image" Target="../media/image78.png"/><Relationship Id="rId21" Type="http://schemas.openxmlformats.org/officeDocument/2006/relationships/customXml" Target="../ink/ink3.xml"/><Relationship Id="rId34" Type="http://schemas.openxmlformats.org/officeDocument/2006/relationships/image" Target="../media/image73.svg"/><Relationship Id="rId42" Type="http://schemas.openxmlformats.org/officeDocument/2006/relationships/image" Target="../media/image8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svg"/><Relationship Id="rId20" Type="http://schemas.openxmlformats.org/officeDocument/2006/relationships/image" Target="../media/image62.png"/><Relationship Id="rId29" Type="http://schemas.openxmlformats.org/officeDocument/2006/relationships/customXml" Target="../ink/ink5.xml"/><Relationship Id="rId41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4.pn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40" Type="http://schemas.openxmlformats.org/officeDocument/2006/relationships/image" Target="../media/image79.sv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customXml" Target="../ink/ink4.xml"/><Relationship Id="rId28" Type="http://schemas.openxmlformats.org/officeDocument/2006/relationships/image" Target="../media/image68.svg"/><Relationship Id="rId36" Type="http://schemas.openxmlformats.org/officeDocument/2006/relationships/image" Target="../media/image75.svg"/><Relationship Id="rId10" Type="http://schemas.openxmlformats.org/officeDocument/2006/relationships/image" Target="../media/image55.svg"/><Relationship Id="rId19" Type="http://schemas.openxmlformats.org/officeDocument/2006/relationships/customXml" Target="../ink/ink2.xml"/><Relationship Id="rId31" Type="http://schemas.openxmlformats.org/officeDocument/2006/relationships/image" Target="../media/image7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3.png"/><Relationship Id="rId27" Type="http://schemas.openxmlformats.org/officeDocument/2006/relationships/image" Target="../media/image67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12" Type="http://schemas.openxmlformats.org/officeDocument/2006/relationships/image" Target="../media/image57.svg"/><Relationship Id="rId17" Type="http://schemas.openxmlformats.org/officeDocument/2006/relationships/customXml" Target="../ink/ink1.xml"/><Relationship Id="rId25" Type="http://schemas.openxmlformats.org/officeDocument/2006/relationships/image" Target="../media/image65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D4CF5E-60B8-CE06-8034-56F389C27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Writing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AA7644-9280-D399-D91C-7D5C3CCE78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Unit 3: Informational/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603D1-7532-992C-1A28-0680F4C253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511113-EB7B-A386-4F13-F970B4453F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0" tIns="45720" rIns="91440" bIns="45720" anchor="t">
            <a:noAutofit/>
          </a:bodyPr>
          <a:lstStyle/>
          <a:p>
            <a:r>
              <a:rPr lang="en-US"/>
              <a:t>Lesson 2: Reading About Eoraptor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DC4CCA6-7572-D025-8958-B98512E9F9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114" t="-599" r="40416" b="599"/>
          <a:stretch/>
        </p:blipFill>
        <p:spPr>
          <a:xfrm>
            <a:off x="81567" y="1289304"/>
            <a:ext cx="3366422" cy="5147310"/>
          </a:xfrm>
        </p:spPr>
      </p:pic>
    </p:spTree>
    <p:extLst>
      <p:ext uri="{BB962C8B-B14F-4D97-AF65-F5344CB8AC3E}">
        <p14:creationId xmlns:p14="http://schemas.microsoft.com/office/powerpoint/2010/main" val="342599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E2F53-785A-C7C6-BCDB-040BDA6EB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6F71E-0FB6-9FF8-6C25-3D835EDB05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When the Eoraptor Lived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85ECF0-76ED-35C4-AD92-D9463E8ED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69673"/>
              </p:ext>
            </p:extLst>
          </p:nvPr>
        </p:nvGraphicFramePr>
        <p:xfrm>
          <a:off x="408214" y="1369895"/>
          <a:ext cx="8270121" cy="4419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56707">
                  <a:extLst>
                    <a:ext uri="{9D8B030D-6E8A-4147-A177-3AD203B41FA5}">
                      <a16:colId xmlns:a16="http://schemas.microsoft.com/office/drawing/2014/main" val="2147627069"/>
                    </a:ext>
                  </a:extLst>
                </a:gridCol>
                <a:gridCol w="2756707">
                  <a:extLst>
                    <a:ext uri="{9D8B030D-6E8A-4147-A177-3AD203B41FA5}">
                      <a16:colId xmlns:a16="http://schemas.microsoft.com/office/drawing/2014/main" val="4107743577"/>
                    </a:ext>
                  </a:extLst>
                </a:gridCol>
                <a:gridCol w="2756707">
                  <a:extLst>
                    <a:ext uri="{9D8B030D-6E8A-4147-A177-3AD203B41FA5}">
                      <a16:colId xmlns:a16="http://schemas.microsoft.com/office/drawing/2014/main" val="3319921978"/>
                    </a:ext>
                  </a:extLst>
                </a:gridCol>
              </a:tblGrid>
              <a:tr h="1170928">
                <a:tc>
                  <a:txBody>
                    <a:bodyPr/>
                    <a:lstStyle/>
                    <a:p>
                      <a:pPr algn="ctr"/>
                      <a:r>
                        <a:rPr lang="en-GB" sz="4500" b="0">
                          <a:solidFill>
                            <a:srgbClr val="007E9E"/>
                          </a:solidFill>
                          <a:latin typeface="Edu QLD Beginner" pitchFamily="2" charset="0"/>
                        </a:rPr>
                        <a:t>Triassic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500" b="0">
                          <a:solidFill>
                            <a:srgbClr val="007E9E"/>
                          </a:solidFill>
                          <a:latin typeface="Edu QLD Beginner" pitchFamily="2" charset="0"/>
                        </a:rPr>
                        <a:t>Jurassic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750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500" b="0">
                          <a:solidFill>
                            <a:srgbClr val="007E9E"/>
                          </a:solidFill>
                          <a:latin typeface="Edu QLD Beginner" pitchFamily="2" charset="0"/>
                        </a:rPr>
                        <a:t>Cretaceous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750">
                        <a:alpha val="4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683957"/>
                  </a:ext>
                </a:extLst>
              </a:tr>
              <a:tr h="26802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246–206 million years ago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206–144 million years ago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GB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144–65 million years ago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23322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phere">
                <a:extLst>
                  <a:ext uri="{FF2B5EF4-FFF2-40B4-BE49-F238E27FC236}">
                    <a16:creationId xmlns:a16="http://schemas.microsoft.com/office/drawing/2014/main" id="{2C86F46B-C6AA-4DAF-38F5-57863264B88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1811421"/>
                  </p:ext>
                </p:extLst>
              </p:nvPr>
            </p:nvGraphicFramePr>
            <p:xfrm>
              <a:off x="6127105" y="2903197"/>
              <a:ext cx="2315178" cy="2103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5178" cy="210312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464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phere">
                <a:extLst>
                  <a:ext uri="{FF2B5EF4-FFF2-40B4-BE49-F238E27FC236}">
                    <a16:creationId xmlns:a16="http://schemas.microsoft.com/office/drawing/2014/main" id="{2C86F46B-C6AA-4DAF-38F5-57863264B8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7105" y="2903197"/>
                <a:ext cx="2315178" cy="2103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3">
            <a:extLst>
              <a:ext uri="{FF2B5EF4-FFF2-40B4-BE49-F238E27FC236}">
                <a16:creationId xmlns:a16="http://schemas.microsoft.com/office/drawing/2014/main" id="{C4D45554-F58B-A2BC-77DA-29A45E668066}"/>
              </a:ext>
            </a:extLst>
          </p:cNvPr>
          <p:cNvSpPr/>
          <p:nvPr/>
        </p:nvSpPr>
        <p:spPr>
          <a:xfrm>
            <a:off x="6442320" y="3075707"/>
            <a:ext cx="1617244" cy="1758100"/>
          </a:xfrm>
          <a:custGeom>
            <a:avLst/>
            <a:gdLst/>
            <a:ahLst/>
            <a:cxnLst/>
            <a:rect l="l" t="t" r="r" b="b"/>
            <a:pathLst>
              <a:path w="6862761" h="7430155">
                <a:moveTo>
                  <a:pt x="0" y="0"/>
                </a:moveTo>
                <a:lnTo>
                  <a:pt x="6862761" y="0"/>
                </a:lnTo>
                <a:lnTo>
                  <a:pt x="6862761" y="7430155"/>
                </a:lnTo>
                <a:lnTo>
                  <a:pt x="0" y="7430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phere">
                <a:extLst>
                  <a:ext uri="{FF2B5EF4-FFF2-40B4-BE49-F238E27FC236}">
                    <a16:creationId xmlns:a16="http://schemas.microsoft.com/office/drawing/2014/main" id="{32EFB0CE-D68F-A558-9357-449CB20E051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99255299"/>
                  </p:ext>
                </p:extLst>
              </p:nvPr>
            </p:nvGraphicFramePr>
            <p:xfrm>
              <a:off x="3462960" y="2903197"/>
              <a:ext cx="2315178" cy="2103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5178" cy="210312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464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phere">
                <a:extLst>
                  <a:ext uri="{FF2B5EF4-FFF2-40B4-BE49-F238E27FC236}">
                    <a16:creationId xmlns:a16="http://schemas.microsoft.com/office/drawing/2014/main" id="{32EFB0CE-D68F-A558-9357-449CB20E05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2960" y="2903197"/>
                <a:ext cx="2315178" cy="21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phere">
                <a:extLst>
                  <a:ext uri="{FF2B5EF4-FFF2-40B4-BE49-F238E27FC236}">
                    <a16:creationId xmlns:a16="http://schemas.microsoft.com/office/drawing/2014/main" id="{EB48AA9C-3810-36F9-98C3-2E24CBA8A2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06964643"/>
                  </p:ext>
                </p:extLst>
              </p:nvPr>
            </p:nvGraphicFramePr>
            <p:xfrm>
              <a:off x="654488" y="2903197"/>
              <a:ext cx="2315178" cy="210312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5178" cy="210312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464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phere">
                <a:extLst>
                  <a:ext uri="{FF2B5EF4-FFF2-40B4-BE49-F238E27FC236}">
                    <a16:creationId xmlns:a16="http://schemas.microsoft.com/office/drawing/2014/main" id="{EB48AA9C-3810-36F9-98C3-2E24CBA8A2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488" y="2903197"/>
                <a:ext cx="2315178" cy="21031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Freeform 5">
            <a:extLst>
              <a:ext uri="{FF2B5EF4-FFF2-40B4-BE49-F238E27FC236}">
                <a16:creationId xmlns:a16="http://schemas.microsoft.com/office/drawing/2014/main" id="{68A9F5C7-67E9-4FB7-A771-C846D92B2B3A}"/>
              </a:ext>
            </a:extLst>
          </p:cNvPr>
          <p:cNvSpPr/>
          <p:nvPr/>
        </p:nvSpPr>
        <p:spPr>
          <a:xfrm>
            <a:off x="3775302" y="2940375"/>
            <a:ext cx="1509542" cy="1995790"/>
          </a:xfrm>
          <a:custGeom>
            <a:avLst/>
            <a:gdLst/>
            <a:ahLst/>
            <a:cxnLst/>
            <a:rect l="l" t="t" r="r" b="b"/>
            <a:pathLst>
              <a:path w="6088936" h="8050276">
                <a:moveTo>
                  <a:pt x="0" y="0"/>
                </a:moveTo>
                <a:lnTo>
                  <a:pt x="6088936" y="0"/>
                </a:lnTo>
                <a:lnTo>
                  <a:pt x="6088936" y="8050275"/>
                </a:lnTo>
                <a:lnTo>
                  <a:pt x="0" y="8050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579D51C-B39F-7C1E-519F-D7002929577B}"/>
              </a:ext>
            </a:extLst>
          </p:cNvPr>
          <p:cNvSpPr/>
          <p:nvPr/>
        </p:nvSpPr>
        <p:spPr>
          <a:xfrm>
            <a:off x="1060401" y="2940375"/>
            <a:ext cx="1479966" cy="1987612"/>
          </a:xfrm>
          <a:custGeom>
            <a:avLst/>
            <a:gdLst/>
            <a:ahLst/>
            <a:cxnLst/>
            <a:rect l="l" t="t" r="r" b="b"/>
            <a:pathLst>
              <a:path w="6440220" h="8050276">
                <a:moveTo>
                  <a:pt x="0" y="0"/>
                </a:moveTo>
                <a:lnTo>
                  <a:pt x="6440220" y="0"/>
                </a:lnTo>
                <a:lnTo>
                  <a:pt x="6440220" y="8050276"/>
                </a:lnTo>
                <a:lnTo>
                  <a:pt x="0" y="8050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04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2EE553-F482-4D43-EF1A-DEA7A236D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C2FE5BD-34DD-CF40-0C32-D3896DE78954}"/>
              </a:ext>
            </a:extLst>
          </p:cNvPr>
          <p:cNvSpPr txBox="1"/>
          <p:nvPr/>
        </p:nvSpPr>
        <p:spPr>
          <a:xfrm>
            <a:off x="-60960" y="59496"/>
            <a:ext cx="9231681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2250" normalizeH="0" baseline="0" noProof="0">
                <a:ln w="571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Hiragino Kaku Gothic StdN W8"/>
                <a:cs typeface="Calibri" panose="020F0502020204030204" pitchFamily="34" charset="0"/>
              </a:rPr>
              <a:t>TRIASSIC</a:t>
            </a:r>
            <a:endParaRPr kumimoji="0" lang="en-MX" sz="11500" b="1" i="0" u="none" strike="noStrike" kern="1200" cap="none" spc="2250" normalizeH="0" baseline="0" noProof="0">
              <a:ln w="571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Hiragino Kaku Gothic StdN W8" panose="020B0800000000000000" pitchFamily="34" charset="-128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phere">
                <a:extLst>
                  <a:ext uri="{FF2B5EF4-FFF2-40B4-BE49-F238E27FC236}">
                    <a16:creationId xmlns:a16="http://schemas.microsoft.com/office/drawing/2014/main" id="{8E5E10ED-60CE-6ABD-3EBF-9A08D382A677}"/>
                  </a:ext>
                </a:extLst>
              </p:cNvPr>
              <p:cNvGraphicFramePr/>
              <p:nvPr/>
            </p:nvGraphicFramePr>
            <p:xfrm>
              <a:off x="1110819" y="0"/>
              <a:ext cx="6922362" cy="681120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922362" cy="6811208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1647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phere">
                <a:extLst>
                  <a:ext uri="{FF2B5EF4-FFF2-40B4-BE49-F238E27FC236}">
                    <a16:creationId xmlns:a16="http://schemas.microsoft.com/office/drawing/2014/main" id="{8E5E10ED-60CE-6ABD-3EBF-9A08D382A6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0819" y="0"/>
                <a:ext cx="6922362" cy="6811208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Freeform 3">
            <a:extLst>
              <a:ext uri="{FF2B5EF4-FFF2-40B4-BE49-F238E27FC236}">
                <a16:creationId xmlns:a16="http://schemas.microsoft.com/office/drawing/2014/main" id="{7EF6CCE5-212B-A36F-E412-F1F11D8959B6}"/>
              </a:ext>
            </a:extLst>
          </p:cNvPr>
          <p:cNvSpPr/>
          <p:nvPr/>
        </p:nvSpPr>
        <p:spPr>
          <a:xfrm>
            <a:off x="1918969" y="156144"/>
            <a:ext cx="5218380" cy="6535432"/>
          </a:xfrm>
          <a:custGeom>
            <a:avLst/>
            <a:gdLst/>
            <a:ahLst/>
            <a:cxnLst/>
            <a:rect l="l" t="t" r="r" b="b"/>
            <a:pathLst>
              <a:path w="6440220" h="8050276">
                <a:moveTo>
                  <a:pt x="0" y="0"/>
                </a:moveTo>
                <a:lnTo>
                  <a:pt x="6440220" y="0"/>
                </a:lnTo>
                <a:lnTo>
                  <a:pt x="6440220" y="8050276"/>
                </a:lnTo>
                <a:lnTo>
                  <a:pt x="0" y="805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5D5D49-B87B-6003-7089-D9A6CB8D6335}"/>
              </a:ext>
            </a:extLst>
          </p:cNvPr>
          <p:cNvSpPr txBox="1"/>
          <p:nvPr/>
        </p:nvSpPr>
        <p:spPr>
          <a:xfrm>
            <a:off x="-60960" y="59496"/>
            <a:ext cx="9231681" cy="1685077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2250" normalizeH="0" baseline="0" noProof="0">
                <a:ln w="5715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Calibri" panose="020F0502020204030204" pitchFamily="34" charset="0"/>
                <a:ea typeface="Hiragino Kaku Gothic StdN W8"/>
                <a:cs typeface="Calibri" panose="020F0502020204030204" pitchFamily="34" charset="0"/>
              </a:rPr>
              <a:t>TRIASSIC</a:t>
            </a:r>
            <a:endParaRPr kumimoji="0" lang="en-MX" sz="11500" b="1" i="0" u="none" strike="noStrike" kern="1200" cap="none" spc="2250" normalizeH="0" baseline="0" noProof="0" err="1">
              <a:ln w="57150">
                <a:solidFill>
                  <a:prstClr val="white"/>
                </a:solidFill>
              </a:ln>
              <a:noFill/>
              <a:effectLst/>
              <a:uLnTx/>
              <a:uFillTx/>
              <a:latin typeface="Calibri" panose="020F0502020204030204" pitchFamily="34" charset="0"/>
              <a:ea typeface="Hiragino Kaku Gothic StdN W8" panose="020B08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0BEBD9-2B83-5024-5427-CDBE3F970308}"/>
              </a:ext>
            </a:extLst>
          </p:cNvPr>
          <p:cNvSpPr txBox="1"/>
          <p:nvPr/>
        </p:nvSpPr>
        <p:spPr>
          <a:xfrm>
            <a:off x="-87682" y="6014848"/>
            <a:ext cx="9231682" cy="7571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AFAFA"/>
                </a:solidFill>
                <a:effectLst/>
                <a:uLnTx/>
                <a:uFillTx/>
                <a:latin typeface="Calibri Light" panose="020F0302020204030204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246–206 million years ago</a:t>
            </a:r>
            <a:endParaRPr kumimoji="0" lang="en-MX" sz="4800" b="0" i="0" u="none" strike="noStrike" kern="1200" cap="none" spc="0" normalizeH="0" baseline="0" noProof="0">
              <a:ln w="38100">
                <a:solidFill>
                  <a:prstClr val="white"/>
                </a:solidFill>
              </a:ln>
              <a:solidFill>
                <a:srgbClr val="FAFAFA"/>
              </a:solidFill>
              <a:effectLst/>
              <a:uLnTx/>
              <a:uFillTx/>
              <a:latin typeface="Calibri Light" panose="020F0302020204030204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AC94183D-D6EC-9372-526F-2318340BCF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56520" y="3909458"/>
              <a:ext cx="2628878" cy="145989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628878" cy="1459896"/>
                    </a:xfrm>
                    <a:prstGeom prst="rect">
                      <a:avLst/>
                    </a:prstGeom>
                  </am3d:spPr>
                  <am3d:camera>
                    <am3d:pos x="0" y="0" z="712176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215" d="1000000"/>
                    <am3d:preTrans dx="-7416789" dy="-8510199" dz="9754040"/>
                    <am3d:scale>
                      <am3d:sx n="1000000" d="1000000"/>
                      <am3d:sy n="1000000" d="1000000"/>
                      <am3d:sz n="1000000" d="1000000"/>
                    </am3d:scale>
                    <am3d:rot ax="10455964" ay="5148539" az="10456904"/>
                    <am3d:postTrans dx="0" dy="0" dz="0"/>
                  </am3d:trans>
                  <am3d:raster rName="Office3DRenderer" rVer="16.0.8326">
                    <am3d:blip r:embed="rId9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58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103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AC94183D-D6EC-9372-526F-2318340BCF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6520" y="3909458"/>
                <a:ext cx="2628878" cy="14598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5959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8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632280-1FFB-0030-862A-250D013A55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What’s Informative?</a:t>
            </a:r>
          </a:p>
        </p:txBody>
      </p:sp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CA99EB8D-C860-40C4-4249-F5F0A70F8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29008" y="1414413"/>
            <a:ext cx="8025743" cy="4529378"/>
          </a:xfrm>
          <a:prstGeom prst="rect">
            <a:avLst/>
          </a:prstGeom>
        </p:spPr>
      </p:pic>
      <p:pic>
        <p:nvPicPr>
          <p:cNvPr id="13" name="Picture 12" descr="A poster of cartoon shapes&#10;&#10;AI-generated content may be incorrect.">
            <a:extLst>
              <a:ext uri="{FF2B5EF4-FFF2-40B4-BE49-F238E27FC236}">
                <a16:creationId xmlns:a16="http://schemas.microsoft.com/office/drawing/2014/main" id="{51D0DF59-445A-A6B7-2C83-EAE79B2F9E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2" y="1414414"/>
            <a:ext cx="3393946" cy="4525261"/>
          </a:xfrm>
          <a:prstGeom prst="rect">
            <a:avLst/>
          </a:prstGeom>
        </p:spPr>
      </p:pic>
      <p:pic>
        <p:nvPicPr>
          <p:cNvPr id="15" name="Picture 14" descr="A screenshot of a poster with letters&#10;&#10;AI-generated content may be incorrect.">
            <a:extLst>
              <a:ext uri="{FF2B5EF4-FFF2-40B4-BE49-F238E27FC236}">
                <a16:creationId xmlns:a16="http://schemas.microsoft.com/office/drawing/2014/main" id="{CB47375E-9A63-5C27-A359-1509462B25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74" y="1414413"/>
            <a:ext cx="3393947" cy="4525262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8DC8BEE2-B038-F09E-2E49-2427E5017EE7}"/>
              </a:ext>
            </a:extLst>
          </p:cNvPr>
          <p:cNvSpPr/>
          <p:nvPr/>
        </p:nvSpPr>
        <p:spPr>
          <a:xfrm>
            <a:off x="547336" y="1410298"/>
            <a:ext cx="8131000" cy="4529378"/>
          </a:xfrm>
          <a:custGeom>
            <a:avLst/>
            <a:gdLst/>
            <a:ahLst/>
            <a:cxnLst/>
            <a:rect l="l" t="t" r="r" b="b"/>
            <a:pathLst>
              <a:path w="8537145" h="5687873">
                <a:moveTo>
                  <a:pt x="0" y="0"/>
                </a:moveTo>
                <a:lnTo>
                  <a:pt x="8537145" y="0"/>
                </a:lnTo>
                <a:lnTo>
                  <a:pt x="8537145" y="5687873"/>
                </a:lnTo>
                <a:lnTo>
                  <a:pt x="0" y="5687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3070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54FDDA4-2A1F-99C3-2F15-88F688AE3D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Why Informative?</a:t>
            </a:r>
          </a:p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20503-A55A-D5B1-7245-E578B9E92B0C}"/>
              </a:ext>
            </a:extLst>
          </p:cNvPr>
          <p:cNvGrpSpPr/>
          <p:nvPr/>
        </p:nvGrpSpPr>
        <p:grpSpPr>
          <a:xfrm>
            <a:off x="391562" y="1155733"/>
            <a:ext cx="8382653" cy="5071141"/>
            <a:chOff x="385359" y="1330929"/>
            <a:chExt cx="8382653" cy="50711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C109A16-A52A-F8CA-5052-DDCCD9AEA6A0}"/>
                </a:ext>
              </a:extLst>
            </p:cNvPr>
            <p:cNvGrpSpPr/>
            <p:nvPr/>
          </p:nvGrpSpPr>
          <p:grpSpPr>
            <a:xfrm>
              <a:off x="385359" y="1330929"/>
              <a:ext cx="8382653" cy="5071141"/>
              <a:chOff x="385359" y="1330929"/>
              <a:chExt cx="8382653" cy="507114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D8EB52B-D168-2329-2FB4-BB25984712F2}"/>
                  </a:ext>
                </a:extLst>
              </p:cNvPr>
              <p:cNvGrpSpPr/>
              <p:nvPr/>
            </p:nvGrpSpPr>
            <p:grpSpPr>
              <a:xfrm>
                <a:off x="385359" y="1330929"/>
                <a:ext cx="4510886" cy="5071141"/>
                <a:chOff x="-5195253" y="2536189"/>
                <a:chExt cx="4510886" cy="5071141"/>
              </a:xfrm>
            </p:grpSpPr>
            <p:pic>
              <p:nvPicPr>
                <p:cNvPr id="29" name="Picture 28" descr="A white shelf on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911AFF0B-9B11-57CD-4045-ADF0A1362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396"/>
                <a:stretch/>
              </p:blipFill>
              <p:spPr>
                <a:xfrm>
                  <a:off x="-5195253" y="3926274"/>
                  <a:ext cx="4510886" cy="3681056"/>
                </a:xfrm>
                <a:prstGeom prst="rect">
                  <a:avLst/>
                </a:prstGeom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6435F20-7B03-79BA-6EC5-593C08AF1AB5}"/>
                    </a:ext>
                  </a:extLst>
                </p:cNvPr>
                <p:cNvSpPr/>
                <p:nvPr/>
              </p:nvSpPr>
              <p:spPr>
                <a:xfrm>
                  <a:off x="-5195253" y="2536189"/>
                  <a:ext cx="4510886" cy="3298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sz="110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F4D3BBB-6C46-F96F-0B8B-BA2EDB92D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33565" y="2094261"/>
                <a:ext cx="4234447" cy="3453871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F312B2-A89E-A699-74AF-3ECA25F2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" r="857"/>
            <a:stretch/>
          </p:blipFill>
          <p:spPr>
            <a:xfrm>
              <a:off x="1079150" y="2067322"/>
              <a:ext cx="2950951" cy="297956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A654FF-1915-1811-DB75-03DE7D62A5C4}"/>
              </a:ext>
            </a:extLst>
          </p:cNvPr>
          <p:cNvGrpSpPr/>
          <p:nvPr/>
        </p:nvGrpSpPr>
        <p:grpSpPr>
          <a:xfrm>
            <a:off x="391562" y="1155733"/>
            <a:ext cx="8382653" cy="5071141"/>
            <a:chOff x="385359" y="1330929"/>
            <a:chExt cx="8382653" cy="50711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3B0B563-724A-7B94-A4FA-3EC9884213D2}"/>
                </a:ext>
              </a:extLst>
            </p:cNvPr>
            <p:cNvGrpSpPr/>
            <p:nvPr/>
          </p:nvGrpSpPr>
          <p:grpSpPr>
            <a:xfrm>
              <a:off x="385359" y="1330929"/>
              <a:ext cx="4510886" cy="5071141"/>
              <a:chOff x="-5195253" y="2536189"/>
              <a:chExt cx="4510886" cy="5071141"/>
            </a:xfrm>
          </p:grpSpPr>
          <p:pic>
            <p:nvPicPr>
              <p:cNvPr id="43" name="Picture 42" descr="A white shelf on a white background&#10;&#10;AI-generated content may be incorrect.">
                <a:extLst>
                  <a:ext uri="{FF2B5EF4-FFF2-40B4-BE49-F238E27FC236}">
                    <a16:creationId xmlns:a16="http://schemas.microsoft.com/office/drawing/2014/main" id="{AC4663DC-BE4F-BE16-8D97-3AE4A2B62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396"/>
              <a:stretch/>
            </p:blipFill>
            <p:spPr>
              <a:xfrm>
                <a:off x="-5195253" y="3926274"/>
                <a:ext cx="4510886" cy="3681056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F4F59F8-5A55-78D6-81F9-1BA8E7EE637B}"/>
                  </a:ext>
                </a:extLst>
              </p:cNvPr>
              <p:cNvSpPr/>
              <p:nvPr/>
            </p:nvSpPr>
            <p:spPr>
              <a:xfrm>
                <a:off x="-5195253" y="2536189"/>
                <a:ext cx="4510886" cy="3298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10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41" name="Picture 40" descr="A collage of pictures of fossils&#10;&#10;AI-generated content may be incorrect.">
              <a:extLst>
                <a:ext uri="{FF2B5EF4-FFF2-40B4-BE49-F238E27FC236}">
                  <a16:creationId xmlns:a16="http://schemas.microsoft.com/office/drawing/2014/main" id="{073CB705-49BD-FFD8-CBA2-661FBA0C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5" y="2091232"/>
              <a:ext cx="4234447" cy="345993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66ACD31-E78C-FDE7-BA49-68282E83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2921" y="1900991"/>
              <a:ext cx="3195762" cy="319576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992FE8-64AA-78DE-2F95-4BCEF3F528EB}"/>
              </a:ext>
            </a:extLst>
          </p:cNvPr>
          <p:cNvGrpSpPr/>
          <p:nvPr/>
        </p:nvGrpSpPr>
        <p:grpSpPr>
          <a:xfrm>
            <a:off x="391562" y="1161208"/>
            <a:ext cx="8382653" cy="5071141"/>
            <a:chOff x="385359" y="1330929"/>
            <a:chExt cx="8382653" cy="507114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9DABCB0-9CE4-9AB6-A226-0930E4672B82}"/>
                </a:ext>
              </a:extLst>
            </p:cNvPr>
            <p:cNvGrpSpPr/>
            <p:nvPr/>
          </p:nvGrpSpPr>
          <p:grpSpPr>
            <a:xfrm>
              <a:off x="385359" y="1330929"/>
              <a:ext cx="8382653" cy="5071141"/>
              <a:chOff x="385359" y="1330929"/>
              <a:chExt cx="8382653" cy="5071141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CAFE68F-0262-5FF6-786A-E56424F30356}"/>
                  </a:ext>
                </a:extLst>
              </p:cNvPr>
              <p:cNvGrpSpPr/>
              <p:nvPr/>
            </p:nvGrpSpPr>
            <p:grpSpPr>
              <a:xfrm>
                <a:off x="385359" y="1330929"/>
                <a:ext cx="4510886" cy="5071141"/>
                <a:chOff x="-5195253" y="2536189"/>
                <a:chExt cx="4510886" cy="5071141"/>
              </a:xfrm>
            </p:grpSpPr>
            <p:pic>
              <p:nvPicPr>
                <p:cNvPr id="50" name="Picture 49" descr="A white shelf on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BFDBFF19-03E0-FC4E-BFC8-A35680216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396"/>
                <a:stretch/>
              </p:blipFill>
              <p:spPr>
                <a:xfrm>
                  <a:off x="-5195253" y="3926274"/>
                  <a:ext cx="4510886" cy="3681056"/>
                </a:xfrm>
                <a:prstGeom prst="rect">
                  <a:avLst/>
                </a:prstGeom>
              </p:spPr>
            </p:pic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3D79047-69D1-FBEF-001A-74EC5B1A992A}"/>
                    </a:ext>
                  </a:extLst>
                </p:cNvPr>
                <p:cNvSpPr/>
                <p:nvPr/>
              </p:nvSpPr>
              <p:spPr>
                <a:xfrm>
                  <a:off x="-5195253" y="2536189"/>
                  <a:ext cx="4510886" cy="3298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sz="110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41F8662-8E05-C9AD-2AA4-23C60FD1E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33565" y="2094261"/>
                <a:ext cx="4234447" cy="3453871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A91D223-3A31-889C-4DDD-B043A880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"/>
            <a:stretch/>
          </p:blipFill>
          <p:spPr>
            <a:xfrm>
              <a:off x="841131" y="1790243"/>
              <a:ext cx="3338872" cy="3298576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A1CF0F-237B-32A1-9ABD-21CD7DBDF70B}"/>
              </a:ext>
            </a:extLst>
          </p:cNvPr>
          <p:cNvGrpSpPr/>
          <p:nvPr/>
        </p:nvGrpSpPr>
        <p:grpSpPr>
          <a:xfrm>
            <a:off x="391562" y="1155733"/>
            <a:ext cx="8382653" cy="5071141"/>
            <a:chOff x="385359" y="1330929"/>
            <a:chExt cx="8382653" cy="507114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6BEBF8-96B5-FB8A-0F7B-CA5722251EF1}"/>
                </a:ext>
              </a:extLst>
            </p:cNvPr>
            <p:cNvGrpSpPr/>
            <p:nvPr/>
          </p:nvGrpSpPr>
          <p:grpSpPr>
            <a:xfrm>
              <a:off x="385359" y="1330929"/>
              <a:ext cx="8382653" cy="5071141"/>
              <a:chOff x="385359" y="1330929"/>
              <a:chExt cx="8382653" cy="507114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ACC47BA9-B538-30BD-49B2-08282006E0E1}"/>
                  </a:ext>
                </a:extLst>
              </p:cNvPr>
              <p:cNvGrpSpPr/>
              <p:nvPr/>
            </p:nvGrpSpPr>
            <p:grpSpPr>
              <a:xfrm>
                <a:off x="385359" y="1330929"/>
                <a:ext cx="4510886" cy="5071141"/>
                <a:chOff x="-5195253" y="2536189"/>
                <a:chExt cx="4510886" cy="5071141"/>
              </a:xfrm>
            </p:grpSpPr>
            <p:pic>
              <p:nvPicPr>
                <p:cNvPr id="57" name="Picture 56" descr="A white shelf on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96E1BCD4-06B1-6313-98E8-F712CAEC6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396"/>
                <a:stretch/>
              </p:blipFill>
              <p:spPr>
                <a:xfrm>
                  <a:off x="-5195253" y="3926274"/>
                  <a:ext cx="4510886" cy="3681056"/>
                </a:xfrm>
                <a:prstGeom prst="rect">
                  <a:avLst/>
                </a:prstGeom>
              </p:spPr>
            </p:pic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718B8FB-37D1-5337-12FF-26250AF97E3C}"/>
                    </a:ext>
                  </a:extLst>
                </p:cNvPr>
                <p:cNvSpPr/>
                <p:nvPr/>
              </p:nvSpPr>
              <p:spPr>
                <a:xfrm>
                  <a:off x="-5195253" y="2536189"/>
                  <a:ext cx="4510886" cy="3298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sz="110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DFB0491-7C83-8077-0776-31F6E5357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33565" y="2092385"/>
                <a:ext cx="4234447" cy="3457623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6E6DF36-5357-313F-98E0-DE73BE14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" b="116"/>
            <a:stretch/>
          </p:blipFill>
          <p:spPr>
            <a:xfrm>
              <a:off x="1254024" y="1390889"/>
              <a:ext cx="2773555" cy="3681056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33EF702-8257-9991-7D41-1B4EEA07767E}"/>
              </a:ext>
            </a:extLst>
          </p:cNvPr>
          <p:cNvGrpSpPr/>
          <p:nvPr/>
        </p:nvGrpSpPr>
        <p:grpSpPr>
          <a:xfrm>
            <a:off x="391562" y="1110429"/>
            <a:ext cx="8382653" cy="5071141"/>
            <a:chOff x="385359" y="1330929"/>
            <a:chExt cx="8382653" cy="507114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1A12CE9-AC3B-6885-EF89-58B52BBB6D9B}"/>
                </a:ext>
              </a:extLst>
            </p:cNvPr>
            <p:cNvGrpSpPr/>
            <p:nvPr/>
          </p:nvGrpSpPr>
          <p:grpSpPr>
            <a:xfrm>
              <a:off x="385359" y="1330929"/>
              <a:ext cx="8382653" cy="5071141"/>
              <a:chOff x="385359" y="1330929"/>
              <a:chExt cx="8382653" cy="507114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4AFCF0A-DDF7-32C9-F442-260644DAF807}"/>
                  </a:ext>
                </a:extLst>
              </p:cNvPr>
              <p:cNvGrpSpPr/>
              <p:nvPr/>
            </p:nvGrpSpPr>
            <p:grpSpPr>
              <a:xfrm>
                <a:off x="385359" y="1330929"/>
                <a:ext cx="4510886" cy="5071141"/>
                <a:chOff x="-5195253" y="2536189"/>
                <a:chExt cx="4510886" cy="5071141"/>
              </a:xfrm>
            </p:grpSpPr>
            <p:pic>
              <p:nvPicPr>
                <p:cNvPr id="64" name="Picture 63" descr="A white shelf on a white background&#10;&#10;AI-generated content may be incorrect.">
                  <a:extLst>
                    <a:ext uri="{FF2B5EF4-FFF2-40B4-BE49-F238E27FC236}">
                      <a16:creationId xmlns:a16="http://schemas.microsoft.com/office/drawing/2014/main" id="{03B10F1F-2E82-D8F4-DFBD-EBE5585A3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396"/>
                <a:stretch/>
              </p:blipFill>
              <p:spPr>
                <a:xfrm>
                  <a:off x="-5195253" y="3926274"/>
                  <a:ext cx="4510886" cy="3681056"/>
                </a:xfrm>
                <a:prstGeom prst="rect">
                  <a:avLst/>
                </a:prstGeom>
              </p:spPr>
            </p:pic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4E702F7-0F07-B4E7-018E-B628E9E1CC5E}"/>
                    </a:ext>
                  </a:extLst>
                </p:cNvPr>
                <p:cNvSpPr/>
                <p:nvPr/>
              </p:nvSpPr>
              <p:spPr>
                <a:xfrm>
                  <a:off x="-5195253" y="2536189"/>
                  <a:ext cx="4510886" cy="3298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 sz="1100">
                    <a:solidFill>
                      <a:schemeClr val="tx2"/>
                    </a:solidFill>
                  </a:endParaRPr>
                </a:p>
              </p:txBody>
            </p:sp>
          </p:grp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2686D2C-C511-A8E4-CAC3-CFC77483B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33565" y="2094261"/>
                <a:ext cx="4234447" cy="3453871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61" name="Picture 60" descr="A book cover with a tornado&#10;&#10;AI-generated content may be incorrect.">
              <a:extLst>
                <a:ext uri="{FF2B5EF4-FFF2-40B4-BE49-F238E27FC236}">
                  <a16:creationId xmlns:a16="http://schemas.microsoft.com/office/drawing/2014/main" id="{7EE22844-8F92-48D1-6F9F-37872F75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20"/>
            <a:stretch/>
          </p:blipFill>
          <p:spPr>
            <a:xfrm>
              <a:off x="1398397" y="2016928"/>
              <a:ext cx="2301855" cy="305501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6" name="Picture 65" descr="A child with a brain&#10;&#10;AI-generated content may be incorrect.">
            <a:extLst>
              <a:ext uri="{FF2B5EF4-FFF2-40B4-BE49-F238E27FC236}">
                <a16:creationId xmlns:a16="http://schemas.microsoft.com/office/drawing/2014/main" id="{F9A1C811-58EB-A58E-0C30-E66C124DEB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b="9682"/>
          <a:stretch/>
        </p:blipFill>
        <p:spPr>
          <a:xfrm>
            <a:off x="439388" y="1134939"/>
            <a:ext cx="8235146" cy="50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7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7F147-1FED-293E-10DB-6742C964B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B9F93645-793E-CD48-240F-F6C63FF1F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2016" b="35964"/>
          <a:stretch/>
        </p:blipFill>
        <p:spPr>
          <a:xfrm>
            <a:off x="2233853" y="2988892"/>
            <a:ext cx="4652481" cy="32994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6B4FD-90C4-973D-485E-640A214B3C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69658" cy="553998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Show of Fingers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58330-4BCC-5433-7E85-465E6F06F9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b="0"/>
              <a:t>People write informative texts to share what they know. </a:t>
            </a:r>
            <a:endParaRPr lang="en-AU" sz="4800" b="0" i="0">
              <a:latin typeface="+mn-lt"/>
            </a:endParaRPr>
          </a:p>
        </p:txBody>
      </p:sp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0D23583E-AFF7-F4E4-F476-AA7743B3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6822">
            <a:off x="2415888" y="4005061"/>
            <a:ext cx="1723823" cy="1723823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FB110EF7-CCD1-7B56-1304-206C39AD2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5159" y="4336655"/>
            <a:ext cx="1324593" cy="13245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B9EA32-4EFD-5687-CF5F-37386C12987F}"/>
              </a:ext>
            </a:extLst>
          </p:cNvPr>
          <p:cNvSpPr/>
          <p:nvPr/>
        </p:nvSpPr>
        <p:spPr>
          <a:xfrm>
            <a:off x="1543068" y="3029865"/>
            <a:ext cx="2896254" cy="3429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1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B2EBF-E0EF-4183-5F30-EC2750E5EE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Being Informative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2E25C56-69B6-D4C8-B309-B12363C56EA1}"/>
              </a:ext>
            </a:extLst>
          </p:cNvPr>
          <p:cNvSpPr/>
          <p:nvPr/>
        </p:nvSpPr>
        <p:spPr>
          <a:xfrm>
            <a:off x="404009" y="2714276"/>
            <a:ext cx="8543018" cy="3745275"/>
          </a:xfrm>
          <a:custGeom>
            <a:avLst/>
            <a:gdLst/>
            <a:ahLst/>
            <a:cxnLst/>
            <a:rect l="l" t="t" r="r" b="b"/>
            <a:pathLst>
              <a:path w="9753600" h="4275996">
                <a:moveTo>
                  <a:pt x="0" y="0"/>
                </a:moveTo>
                <a:lnTo>
                  <a:pt x="9753600" y="0"/>
                </a:lnTo>
                <a:lnTo>
                  <a:pt x="9753600" y="4275996"/>
                </a:lnTo>
                <a:lnTo>
                  <a:pt x="0" y="427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1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D051A66A-0E72-826E-D7A4-F5A3E5F0CA4A}"/>
              </a:ext>
            </a:extLst>
          </p:cNvPr>
          <p:cNvSpPr/>
          <p:nvPr/>
        </p:nvSpPr>
        <p:spPr>
          <a:xfrm rot="3925067">
            <a:off x="1665893" y="1400365"/>
            <a:ext cx="2079372" cy="1973514"/>
          </a:xfrm>
          <a:custGeom>
            <a:avLst/>
            <a:gdLst/>
            <a:ahLst/>
            <a:cxnLst/>
            <a:rect l="l" t="t" r="r" b="b"/>
            <a:pathLst>
              <a:path w="2374028" h="2253169">
                <a:moveTo>
                  <a:pt x="0" y="0"/>
                </a:moveTo>
                <a:lnTo>
                  <a:pt x="2374028" y="0"/>
                </a:lnTo>
                <a:lnTo>
                  <a:pt x="2374028" y="2253168"/>
                </a:lnTo>
                <a:lnTo>
                  <a:pt x="0" y="2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A5D5D7AE-3FF6-E83B-1DDD-8C99249C5796}"/>
              </a:ext>
            </a:extLst>
          </p:cNvPr>
          <p:cNvSpPr/>
          <p:nvPr/>
        </p:nvSpPr>
        <p:spPr>
          <a:xfrm rot="6371132">
            <a:off x="6920583" y="1414559"/>
            <a:ext cx="2079372" cy="1973514"/>
          </a:xfrm>
          <a:custGeom>
            <a:avLst/>
            <a:gdLst/>
            <a:ahLst/>
            <a:cxnLst/>
            <a:rect l="l" t="t" r="r" b="b"/>
            <a:pathLst>
              <a:path w="2374028" h="2253169">
                <a:moveTo>
                  <a:pt x="0" y="0"/>
                </a:moveTo>
                <a:lnTo>
                  <a:pt x="2374029" y="0"/>
                </a:lnTo>
                <a:lnTo>
                  <a:pt x="2374029" y="2253169"/>
                </a:lnTo>
                <a:lnTo>
                  <a:pt x="0" y="225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83A6BA38-CFEF-E287-858E-54DED6EB42CA}"/>
              </a:ext>
            </a:extLst>
          </p:cNvPr>
          <p:cNvSpPr/>
          <p:nvPr/>
        </p:nvSpPr>
        <p:spPr>
          <a:xfrm rot="20310211" flipH="1">
            <a:off x="5014497" y="1468568"/>
            <a:ext cx="2198352" cy="1782663"/>
          </a:xfrm>
          <a:custGeom>
            <a:avLst/>
            <a:gdLst/>
            <a:ahLst/>
            <a:cxnLst/>
            <a:rect l="l" t="t" r="r" b="b"/>
            <a:pathLst>
              <a:path w="2509868" h="2035274">
                <a:moveTo>
                  <a:pt x="2509867" y="0"/>
                </a:moveTo>
                <a:lnTo>
                  <a:pt x="0" y="0"/>
                </a:lnTo>
                <a:lnTo>
                  <a:pt x="0" y="2035274"/>
                </a:lnTo>
                <a:lnTo>
                  <a:pt x="2509867" y="2035274"/>
                </a:lnTo>
                <a:lnTo>
                  <a:pt x="25098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CF7C1286-94C0-48C8-E55F-5FF604BA5D48}"/>
              </a:ext>
            </a:extLst>
          </p:cNvPr>
          <p:cNvSpPr/>
          <p:nvPr/>
        </p:nvSpPr>
        <p:spPr>
          <a:xfrm rot="965808" flipH="1">
            <a:off x="3690174" y="1247471"/>
            <a:ext cx="1137180" cy="1936375"/>
          </a:xfrm>
          <a:custGeom>
            <a:avLst/>
            <a:gdLst/>
            <a:ahLst/>
            <a:cxnLst/>
            <a:rect l="l" t="t" r="r" b="b"/>
            <a:pathLst>
              <a:path w="1298323" h="2210767">
                <a:moveTo>
                  <a:pt x="1298323" y="0"/>
                </a:moveTo>
                <a:lnTo>
                  <a:pt x="0" y="0"/>
                </a:lnTo>
                <a:lnTo>
                  <a:pt x="0" y="2210767"/>
                </a:lnTo>
                <a:lnTo>
                  <a:pt x="1298323" y="2210767"/>
                </a:lnTo>
                <a:lnTo>
                  <a:pt x="12983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FA72CBB2-1A68-0F42-BC16-71D2F01CE0E7}"/>
              </a:ext>
            </a:extLst>
          </p:cNvPr>
          <p:cNvSpPr/>
          <p:nvPr/>
        </p:nvSpPr>
        <p:spPr>
          <a:xfrm rot="21129563" flipH="1">
            <a:off x="530771" y="1568460"/>
            <a:ext cx="1137180" cy="1936375"/>
          </a:xfrm>
          <a:custGeom>
            <a:avLst/>
            <a:gdLst/>
            <a:ahLst/>
            <a:cxnLst/>
            <a:rect l="l" t="t" r="r" b="b"/>
            <a:pathLst>
              <a:path w="1298323" h="2210767">
                <a:moveTo>
                  <a:pt x="1298323" y="0"/>
                </a:moveTo>
                <a:lnTo>
                  <a:pt x="0" y="0"/>
                </a:lnTo>
                <a:lnTo>
                  <a:pt x="0" y="2210766"/>
                </a:lnTo>
                <a:lnTo>
                  <a:pt x="1298323" y="2210766"/>
                </a:lnTo>
                <a:lnTo>
                  <a:pt x="12983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E3C502C3-AE6B-A805-0835-D05CED613D84}"/>
              </a:ext>
            </a:extLst>
          </p:cNvPr>
          <p:cNvSpPr/>
          <p:nvPr/>
        </p:nvSpPr>
        <p:spPr>
          <a:xfrm>
            <a:off x="1892453" y="2036421"/>
            <a:ext cx="1453833" cy="646956"/>
          </a:xfrm>
          <a:custGeom>
            <a:avLst/>
            <a:gdLst/>
            <a:ahLst/>
            <a:cxnLst/>
            <a:rect l="l" t="t" r="r" b="b"/>
            <a:pathLst>
              <a:path w="1659847" h="738632">
                <a:moveTo>
                  <a:pt x="0" y="0"/>
                </a:moveTo>
                <a:lnTo>
                  <a:pt x="1659847" y="0"/>
                </a:lnTo>
                <a:lnTo>
                  <a:pt x="1659847" y="738632"/>
                </a:lnTo>
                <a:lnTo>
                  <a:pt x="0" y="738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C1730BFC-A52B-C24F-50DD-C4E97E27A812}"/>
              </a:ext>
            </a:extLst>
          </p:cNvPr>
          <p:cNvSpPr/>
          <p:nvPr/>
        </p:nvSpPr>
        <p:spPr>
          <a:xfrm>
            <a:off x="7642577" y="1625347"/>
            <a:ext cx="635387" cy="1469104"/>
          </a:xfrm>
          <a:custGeom>
            <a:avLst/>
            <a:gdLst/>
            <a:ahLst/>
            <a:cxnLst/>
            <a:rect l="l" t="t" r="r" b="b"/>
            <a:pathLst>
              <a:path w="725424" h="1677282">
                <a:moveTo>
                  <a:pt x="0" y="0"/>
                </a:moveTo>
                <a:lnTo>
                  <a:pt x="725424" y="0"/>
                </a:lnTo>
                <a:lnTo>
                  <a:pt x="725424" y="1677282"/>
                </a:lnTo>
                <a:lnTo>
                  <a:pt x="0" y="1677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A3D694FD-C1CA-3643-4F5E-7AF23DAB19BA}"/>
              </a:ext>
            </a:extLst>
          </p:cNvPr>
          <p:cNvSpPr/>
          <p:nvPr/>
        </p:nvSpPr>
        <p:spPr>
          <a:xfrm>
            <a:off x="3833865" y="1625347"/>
            <a:ext cx="916539" cy="918837"/>
          </a:xfrm>
          <a:custGeom>
            <a:avLst/>
            <a:gdLst/>
            <a:ahLst/>
            <a:cxnLst/>
            <a:rect l="l" t="t" r="r" b="b"/>
            <a:pathLst>
              <a:path w="1046417" h="1049040">
                <a:moveTo>
                  <a:pt x="0" y="0"/>
                </a:moveTo>
                <a:lnTo>
                  <a:pt x="1046417" y="0"/>
                </a:lnTo>
                <a:lnTo>
                  <a:pt x="1046417" y="1049040"/>
                </a:lnTo>
                <a:lnTo>
                  <a:pt x="0" y="1049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57A42DFB-D6A2-4FC6-116D-AAC6DF596B75}"/>
              </a:ext>
            </a:extLst>
          </p:cNvPr>
          <p:cNvSpPr/>
          <p:nvPr/>
        </p:nvSpPr>
        <p:spPr>
          <a:xfrm>
            <a:off x="574455" y="1909246"/>
            <a:ext cx="1134457" cy="984141"/>
          </a:xfrm>
          <a:custGeom>
            <a:avLst/>
            <a:gdLst/>
            <a:ahLst/>
            <a:cxnLst/>
            <a:rect l="l" t="t" r="r" b="b"/>
            <a:pathLst>
              <a:path w="1295214" h="1123598">
                <a:moveTo>
                  <a:pt x="0" y="0"/>
                </a:moveTo>
                <a:lnTo>
                  <a:pt x="1295214" y="0"/>
                </a:lnTo>
                <a:lnTo>
                  <a:pt x="1295214" y="1123598"/>
                </a:lnTo>
                <a:lnTo>
                  <a:pt x="0" y="11235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682FDFB0-9888-D0F6-019F-77C56C3A9616}"/>
              </a:ext>
            </a:extLst>
          </p:cNvPr>
          <p:cNvSpPr/>
          <p:nvPr/>
        </p:nvSpPr>
        <p:spPr>
          <a:xfrm>
            <a:off x="5452544" y="1625347"/>
            <a:ext cx="1017649" cy="1017649"/>
          </a:xfrm>
          <a:custGeom>
            <a:avLst/>
            <a:gdLst/>
            <a:ahLst/>
            <a:cxnLst/>
            <a:rect l="l" t="t" r="r" b="b"/>
            <a:pathLst>
              <a:path w="1161854" h="1161854">
                <a:moveTo>
                  <a:pt x="0" y="0"/>
                </a:moveTo>
                <a:lnTo>
                  <a:pt x="1161854" y="0"/>
                </a:lnTo>
                <a:lnTo>
                  <a:pt x="1161854" y="1161854"/>
                </a:lnTo>
                <a:lnTo>
                  <a:pt x="0" y="1161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 descr="A book with fossilized animals&#10;&#10;AI-generated content may be incorrect.">
            <a:extLst>
              <a:ext uri="{FF2B5EF4-FFF2-40B4-BE49-F238E27FC236}">
                <a16:creationId xmlns:a16="http://schemas.microsoft.com/office/drawing/2014/main" id="{7868A8E3-9D01-D045-5DA6-E85D315049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r="30479"/>
          <a:stretch/>
        </p:blipFill>
        <p:spPr>
          <a:xfrm>
            <a:off x="-4095254" y="6956958"/>
            <a:ext cx="1536474" cy="2175964"/>
          </a:xfrm>
          <a:prstGeom prst="rect">
            <a:avLst/>
          </a:prstGeom>
        </p:spPr>
      </p:pic>
      <p:pic>
        <p:nvPicPr>
          <p:cNvPr id="36" name="Picture 35" descr="A book with bees and flowers&#10;&#10;AI-generated content may be incorrect.">
            <a:extLst>
              <a:ext uri="{FF2B5EF4-FFF2-40B4-BE49-F238E27FC236}">
                <a16:creationId xmlns:a16="http://schemas.microsoft.com/office/drawing/2014/main" id="{4BBD0DB0-F086-6D22-6DE9-7DD8DA7803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10" y="-5159046"/>
            <a:ext cx="1584794" cy="1584794"/>
          </a:xfrm>
          <a:prstGeom prst="rect">
            <a:avLst/>
          </a:prstGeom>
        </p:spPr>
      </p:pic>
      <p:pic>
        <p:nvPicPr>
          <p:cNvPr id="37" name="Picture 36" descr="A book cover with a shadow of a child&#10;&#10;AI-generated content may be incorrect.">
            <a:extLst>
              <a:ext uri="{FF2B5EF4-FFF2-40B4-BE49-F238E27FC236}">
                <a16:creationId xmlns:a16="http://schemas.microsoft.com/office/drawing/2014/main" id="{8785F77A-5F52-7477-903D-30F4C00FF29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061" y="3573350"/>
            <a:ext cx="1771044" cy="1771044"/>
          </a:xfrm>
          <a:prstGeom prst="rect">
            <a:avLst/>
          </a:prstGeom>
        </p:spPr>
      </p:pic>
      <p:pic>
        <p:nvPicPr>
          <p:cNvPr id="38" name="Picture 37" descr="A book with sharks swimming under water&#10;&#10;AI-generated content may be incorrect.">
            <a:extLst>
              <a:ext uri="{FF2B5EF4-FFF2-40B4-BE49-F238E27FC236}">
                <a16:creationId xmlns:a16="http://schemas.microsoft.com/office/drawing/2014/main" id="{45100ACA-1410-BCB8-2D47-D1FEEDAFD0C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03" y="2551748"/>
            <a:ext cx="1600734" cy="1600734"/>
          </a:xfrm>
          <a:prstGeom prst="rect">
            <a:avLst/>
          </a:prstGeom>
        </p:spPr>
      </p:pic>
      <p:pic>
        <p:nvPicPr>
          <p:cNvPr id="39" name="Picture 38" descr="A book with a rainbow and clouds&#10;&#10;AI-generated content may be incorrect.">
            <a:extLst>
              <a:ext uri="{FF2B5EF4-FFF2-40B4-BE49-F238E27FC236}">
                <a16:creationId xmlns:a16="http://schemas.microsoft.com/office/drawing/2014/main" id="{1B952EB3-9A55-A2D7-2250-0DA739D0F76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267" y="6546738"/>
            <a:ext cx="1498202" cy="1498202"/>
          </a:xfrm>
          <a:prstGeom prst="rect">
            <a:avLst/>
          </a:prstGeom>
        </p:spPr>
      </p:pic>
      <p:pic>
        <p:nvPicPr>
          <p:cNvPr id="40" name="Picture 39" descr="A book cover with a astronaut in space&#10;&#10;AI-generated content may be incorrect.">
            <a:extLst>
              <a:ext uri="{FF2B5EF4-FFF2-40B4-BE49-F238E27FC236}">
                <a16:creationId xmlns:a16="http://schemas.microsoft.com/office/drawing/2014/main" id="{CD8FB4CA-0333-5FC2-3355-4616AA3833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03" y="-4852108"/>
            <a:ext cx="1536474" cy="2067256"/>
          </a:xfrm>
          <a:prstGeom prst="rect">
            <a:avLst/>
          </a:prstGeom>
        </p:spPr>
      </p:pic>
      <p:pic>
        <p:nvPicPr>
          <p:cNvPr id="41" name="Picture 40" descr="A book cover with a cartoon train&#10;&#10;AI-generated content may be incorrect.">
            <a:extLst>
              <a:ext uri="{FF2B5EF4-FFF2-40B4-BE49-F238E27FC236}">
                <a16:creationId xmlns:a16="http://schemas.microsoft.com/office/drawing/2014/main" id="{B02E1227-7156-8034-BFC5-0061B53393D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059" y="-2784852"/>
            <a:ext cx="1445804" cy="19452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F2F3C8-623C-E004-3DD9-EB68D9E1C1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1633" y="-1804091"/>
            <a:ext cx="1929004" cy="19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92058-C7E0-B7DC-6127-04A87D1E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4AD84A86-169A-CF4B-AF23-C255F6E17F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What’s the Purpose?</a:t>
            </a:r>
            <a:endParaRPr lang="en-US"/>
          </a:p>
        </p:txBody>
      </p:sp>
      <p:pic>
        <p:nvPicPr>
          <p:cNvPr id="3" name="Picture 2" descr="A book with fossilized animals&#10;&#10;AI-generated content may be incorrect.">
            <a:extLst>
              <a:ext uri="{FF2B5EF4-FFF2-40B4-BE49-F238E27FC236}">
                <a16:creationId xmlns:a16="http://schemas.microsoft.com/office/drawing/2014/main" id="{1B44F3F7-7681-C27C-A687-7E127520A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r="30479"/>
          <a:stretch/>
        </p:blipFill>
        <p:spPr>
          <a:xfrm>
            <a:off x="6246951" y="1226430"/>
            <a:ext cx="1536474" cy="2175964"/>
          </a:xfrm>
          <a:prstGeom prst="rect">
            <a:avLst/>
          </a:prstGeom>
        </p:spPr>
      </p:pic>
      <p:pic>
        <p:nvPicPr>
          <p:cNvPr id="4" name="Picture 3" descr="A book with bees and flowers&#10;&#10;AI-generated content may be incorrect.">
            <a:extLst>
              <a:ext uri="{FF2B5EF4-FFF2-40B4-BE49-F238E27FC236}">
                <a16:creationId xmlns:a16="http://schemas.microsoft.com/office/drawing/2014/main" id="{D536B1FF-F195-CA42-4D02-54AEF15BC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35" y="1697960"/>
            <a:ext cx="1584794" cy="1584794"/>
          </a:xfrm>
          <a:prstGeom prst="rect">
            <a:avLst/>
          </a:prstGeom>
        </p:spPr>
      </p:pic>
      <p:pic>
        <p:nvPicPr>
          <p:cNvPr id="6" name="Picture 5" descr="A book cover with a shadow of a child&#10;&#10;AI-generated content may be incorrect.">
            <a:extLst>
              <a:ext uri="{FF2B5EF4-FFF2-40B4-BE49-F238E27FC236}">
                <a16:creationId xmlns:a16="http://schemas.microsoft.com/office/drawing/2014/main" id="{F6AB9F6C-DB5A-2DA1-07ED-4956B0DFA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15" y="3711736"/>
            <a:ext cx="1771044" cy="1771044"/>
          </a:xfrm>
          <a:prstGeom prst="rect">
            <a:avLst/>
          </a:prstGeom>
        </p:spPr>
      </p:pic>
      <p:pic>
        <p:nvPicPr>
          <p:cNvPr id="7" name="Picture 6" descr="A book with sharks swimming under water&#10;&#10;AI-generated content may be incorrect.">
            <a:extLst>
              <a:ext uri="{FF2B5EF4-FFF2-40B4-BE49-F238E27FC236}">
                <a16:creationId xmlns:a16="http://schemas.microsoft.com/office/drawing/2014/main" id="{E1E00C2E-02AF-6693-CF64-B4BC22333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10" y="1682942"/>
            <a:ext cx="1600734" cy="1600734"/>
          </a:xfrm>
          <a:prstGeom prst="rect">
            <a:avLst/>
          </a:prstGeom>
        </p:spPr>
      </p:pic>
      <p:pic>
        <p:nvPicPr>
          <p:cNvPr id="16" name="Picture 15" descr="A book with a rainbow and clouds&#10;&#10;AI-generated content may be incorrect.">
            <a:extLst>
              <a:ext uri="{FF2B5EF4-FFF2-40B4-BE49-F238E27FC236}">
                <a16:creationId xmlns:a16="http://schemas.microsoft.com/office/drawing/2014/main" id="{AA4EE815-0BD5-32A9-074D-B93334727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23" y="3992708"/>
            <a:ext cx="1498202" cy="1498202"/>
          </a:xfrm>
          <a:prstGeom prst="rect">
            <a:avLst/>
          </a:prstGeom>
        </p:spPr>
      </p:pic>
      <p:pic>
        <p:nvPicPr>
          <p:cNvPr id="18" name="Picture 17" descr="A book cover with a astronaut in space&#10;&#10;AI-generated content may be incorrect.">
            <a:extLst>
              <a:ext uri="{FF2B5EF4-FFF2-40B4-BE49-F238E27FC236}">
                <a16:creationId xmlns:a16="http://schemas.microsoft.com/office/drawing/2014/main" id="{427DBA4D-B794-38FA-CEE0-1D1DFC2618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97" y="1214634"/>
            <a:ext cx="1536474" cy="2067256"/>
          </a:xfrm>
          <a:prstGeom prst="rect">
            <a:avLst/>
          </a:prstGeom>
        </p:spPr>
      </p:pic>
      <p:pic>
        <p:nvPicPr>
          <p:cNvPr id="20" name="Picture 19" descr="A book cover with a cartoon train&#10;&#10;AI-generated content may be incorrect.">
            <a:extLst>
              <a:ext uri="{FF2B5EF4-FFF2-40B4-BE49-F238E27FC236}">
                <a16:creationId xmlns:a16="http://schemas.microsoft.com/office/drawing/2014/main" id="{C0CD50D1-B346-6478-39D6-7E5513C87C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68" y="3719866"/>
            <a:ext cx="1316317" cy="1771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A2D92F-1EBD-9735-8A3B-F5D9F78D1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6588" y="3553777"/>
            <a:ext cx="1929004" cy="1929004"/>
          </a:xfrm>
          <a:prstGeom prst="rect">
            <a:avLst/>
          </a:prstGeom>
        </p:spPr>
      </p:pic>
      <p:pic>
        <p:nvPicPr>
          <p:cNvPr id="23" name="Picture 22" descr="A book with sports items on it&#10;&#10;AI-generated content may be incorrect.">
            <a:extLst>
              <a:ext uri="{FF2B5EF4-FFF2-40B4-BE49-F238E27FC236}">
                <a16:creationId xmlns:a16="http://schemas.microsoft.com/office/drawing/2014/main" id="{85FCEBE3-3E4F-D974-67E4-4AA8CD03A9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56" y="5229923"/>
            <a:ext cx="1828800" cy="1828800"/>
          </a:xfrm>
          <a:prstGeom prst="rect">
            <a:avLst/>
          </a:prstGeom>
        </p:spPr>
      </p:pic>
      <p:pic>
        <p:nvPicPr>
          <p:cNvPr id="24" name="Picture 23" descr="A book with origami cranes and flowers&#10;&#10;AI-generated content may be incorrect.">
            <a:extLst>
              <a:ext uri="{FF2B5EF4-FFF2-40B4-BE49-F238E27FC236}">
                <a16:creationId xmlns:a16="http://schemas.microsoft.com/office/drawing/2014/main" id="{25B1A856-CEEB-9C8D-F116-81BB9AF420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36" y="-4037690"/>
            <a:ext cx="1828800" cy="1828800"/>
          </a:xfrm>
          <a:prstGeom prst="rect">
            <a:avLst/>
          </a:prstGeom>
        </p:spPr>
      </p:pic>
      <p:pic>
        <p:nvPicPr>
          <p:cNvPr id="25" name="Picture 24" descr="A book with dinosaurs on it&#10;&#10;AI-generated content may be incorrect.">
            <a:extLst>
              <a:ext uri="{FF2B5EF4-FFF2-40B4-BE49-F238E27FC236}">
                <a16:creationId xmlns:a16="http://schemas.microsoft.com/office/drawing/2014/main" id="{EE786531-0C34-2ED9-4E2F-499420EF9E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373" y="5924641"/>
            <a:ext cx="1712248" cy="1712248"/>
          </a:xfrm>
          <a:prstGeom prst="rect">
            <a:avLst/>
          </a:prstGeom>
        </p:spPr>
      </p:pic>
      <p:pic>
        <p:nvPicPr>
          <p:cNvPr id="26" name="Picture 25" descr="A book cover with bees and honey&#10;&#10;AI-generated content may be incorrect.">
            <a:extLst>
              <a:ext uri="{FF2B5EF4-FFF2-40B4-BE49-F238E27FC236}">
                <a16:creationId xmlns:a16="http://schemas.microsoft.com/office/drawing/2014/main" id="{EF29D990-159F-C586-4609-5E36546EC1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32" y="-1313799"/>
            <a:ext cx="1712248" cy="1712248"/>
          </a:xfrm>
          <a:prstGeom prst="rect">
            <a:avLst/>
          </a:prstGeom>
        </p:spPr>
      </p:pic>
      <p:pic>
        <p:nvPicPr>
          <p:cNvPr id="27" name="Picture 26" descr="A cover of a book&#10;&#10;AI-generated content may be incorrect.">
            <a:extLst>
              <a:ext uri="{FF2B5EF4-FFF2-40B4-BE49-F238E27FC236}">
                <a16:creationId xmlns:a16="http://schemas.microsoft.com/office/drawing/2014/main" id="{0DE42491-69DF-0818-6E1A-9748067F22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482" y="-2994183"/>
            <a:ext cx="1423792" cy="2135689"/>
          </a:xfrm>
          <a:prstGeom prst="rect">
            <a:avLst/>
          </a:prstGeom>
        </p:spPr>
      </p:pic>
      <p:pic>
        <p:nvPicPr>
          <p:cNvPr id="28" name="Picture 27" descr="A book cover with insects&#10;&#10;AI-generated content may be incorrect.">
            <a:extLst>
              <a:ext uri="{FF2B5EF4-FFF2-40B4-BE49-F238E27FC236}">
                <a16:creationId xmlns:a16="http://schemas.microsoft.com/office/drawing/2014/main" id="{92F055D7-30D9-3362-D94D-586DD30C19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456" y="8949988"/>
            <a:ext cx="1338598" cy="2007897"/>
          </a:xfrm>
          <a:prstGeom prst="rect">
            <a:avLst/>
          </a:prstGeom>
        </p:spPr>
      </p:pic>
      <p:pic>
        <p:nvPicPr>
          <p:cNvPr id="29" name="Picture 28" descr="A close up of a car engine&#10;&#10;AI-generated content may be incorrect.">
            <a:extLst>
              <a:ext uri="{FF2B5EF4-FFF2-40B4-BE49-F238E27FC236}">
                <a16:creationId xmlns:a16="http://schemas.microsoft.com/office/drawing/2014/main" id="{65FB5C8F-887B-1E32-1EA7-A601B65171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9935" y="2102046"/>
            <a:ext cx="1828800" cy="1563757"/>
          </a:xfrm>
          <a:prstGeom prst="rect">
            <a:avLst/>
          </a:prstGeom>
        </p:spPr>
      </p:pic>
      <p:pic>
        <p:nvPicPr>
          <p:cNvPr id="30" name="Picture 29" descr="A book cover with fish and coral&#10;&#10;AI-generated content may be incorrect.">
            <a:extLst>
              <a:ext uri="{FF2B5EF4-FFF2-40B4-BE49-F238E27FC236}">
                <a16:creationId xmlns:a16="http://schemas.microsoft.com/office/drawing/2014/main" id="{C289A9AC-91C4-1778-A760-0BC7179CC8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690" y="9534092"/>
            <a:ext cx="1423793" cy="14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3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FDB57F-F734-D696-53D5-A8299C4CE8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What’s the Purpose?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CE21C-AD78-BFF2-C1D5-742025A55E56}"/>
              </a:ext>
            </a:extLst>
          </p:cNvPr>
          <p:cNvSpPr txBox="1"/>
          <p:nvPr/>
        </p:nvSpPr>
        <p:spPr>
          <a:xfrm>
            <a:off x="1208868" y="657531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Picture 5" descr="A book with sports items on it&#10;&#10;AI-generated content may be incorrect.">
            <a:extLst>
              <a:ext uri="{FF2B5EF4-FFF2-40B4-BE49-F238E27FC236}">
                <a16:creationId xmlns:a16="http://schemas.microsoft.com/office/drawing/2014/main" id="{95704B16-E42E-EF6A-1E0E-7DC84419A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84" y="3636203"/>
            <a:ext cx="1828800" cy="1828800"/>
          </a:xfrm>
          <a:prstGeom prst="rect">
            <a:avLst/>
          </a:prstGeom>
        </p:spPr>
      </p:pic>
      <p:pic>
        <p:nvPicPr>
          <p:cNvPr id="12" name="Picture 11" descr="A book with origami cranes and flowers&#10;&#10;AI-generated content may be incorrect.">
            <a:extLst>
              <a:ext uri="{FF2B5EF4-FFF2-40B4-BE49-F238E27FC236}">
                <a16:creationId xmlns:a16="http://schemas.microsoft.com/office/drawing/2014/main" id="{640ED21E-E180-6E3C-B1EB-CA3856281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61" y="3726850"/>
            <a:ext cx="1828800" cy="1828800"/>
          </a:xfrm>
          <a:prstGeom prst="rect">
            <a:avLst/>
          </a:prstGeom>
        </p:spPr>
      </p:pic>
      <p:pic>
        <p:nvPicPr>
          <p:cNvPr id="30" name="Picture 29" descr="A book with dinosaurs on it&#10;&#10;AI-generated content may be incorrect.">
            <a:extLst>
              <a:ext uri="{FF2B5EF4-FFF2-40B4-BE49-F238E27FC236}">
                <a16:creationId xmlns:a16="http://schemas.microsoft.com/office/drawing/2014/main" id="{FEFC1A97-D694-7051-1782-56EF6CA73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22" y="3765286"/>
            <a:ext cx="1712248" cy="1712248"/>
          </a:xfrm>
          <a:prstGeom prst="rect">
            <a:avLst/>
          </a:prstGeom>
        </p:spPr>
      </p:pic>
      <p:pic>
        <p:nvPicPr>
          <p:cNvPr id="33" name="Picture 32" descr="A book cover with bees and honey&#10;&#10;AI-generated content may be incorrect.">
            <a:extLst>
              <a:ext uri="{FF2B5EF4-FFF2-40B4-BE49-F238E27FC236}">
                <a16:creationId xmlns:a16="http://schemas.microsoft.com/office/drawing/2014/main" id="{2EA5C2AF-AB83-BB3C-D09D-BD61A8E0E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65" y="1424625"/>
            <a:ext cx="1850883" cy="1850883"/>
          </a:xfrm>
          <a:prstGeom prst="rect">
            <a:avLst/>
          </a:prstGeom>
        </p:spPr>
      </p:pic>
      <p:pic>
        <p:nvPicPr>
          <p:cNvPr id="35" name="Picture 34" descr="A cover of a book&#10;&#10;AI-generated content may be incorrect.">
            <a:extLst>
              <a:ext uri="{FF2B5EF4-FFF2-40B4-BE49-F238E27FC236}">
                <a16:creationId xmlns:a16="http://schemas.microsoft.com/office/drawing/2014/main" id="{721E626D-4CCC-A4AA-69A0-82EA3CB7D6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44" y="1197884"/>
            <a:ext cx="1395112" cy="2092669"/>
          </a:xfrm>
          <a:prstGeom prst="rect">
            <a:avLst/>
          </a:prstGeom>
        </p:spPr>
      </p:pic>
      <p:pic>
        <p:nvPicPr>
          <p:cNvPr id="38" name="Picture 37" descr="A book cover with insects&#10;&#10;AI-generated content may be incorrect.">
            <a:extLst>
              <a:ext uri="{FF2B5EF4-FFF2-40B4-BE49-F238E27FC236}">
                <a16:creationId xmlns:a16="http://schemas.microsoft.com/office/drawing/2014/main" id="{F90ED48E-916E-E84B-178B-5F3D461094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99" y="3608936"/>
            <a:ext cx="1237378" cy="1856067"/>
          </a:xfrm>
          <a:prstGeom prst="rect">
            <a:avLst/>
          </a:prstGeom>
        </p:spPr>
      </p:pic>
      <p:pic>
        <p:nvPicPr>
          <p:cNvPr id="40" name="Picture 39" descr="A close up of a car engine&#10;&#10;AI-generated content may be incorrect.">
            <a:extLst>
              <a:ext uri="{FF2B5EF4-FFF2-40B4-BE49-F238E27FC236}">
                <a16:creationId xmlns:a16="http://schemas.microsoft.com/office/drawing/2014/main" id="{73193DB7-8C76-C387-2F56-16D1AE5FAE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11" y="1585139"/>
            <a:ext cx="1976872" cy="1690369"/>
          </a:xfrm>
          <a:prstGeom prst="rect">
            <a:avLst/>
          </a:prstGeom>
        </p:spPr>
      </p:pic>
      <p:pic>
        <p:nvPicPr>
          <p:cNvPr id="42" name="Picture 41" descr="A book cover with fish and coral&#10;&#10;AI-generated content may be incorrect.">
            <a:extLst>
              <a:ext uri="{FF2B5EF4-FFF2-40B4-BE49-F238E27FC236}">
                <a16:creationId xmlns:a16="http://schemas.microsoft.com/office/drawing/2014/main" id="{B9CF8705-FB10-57DD-E5BF-E230715388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27" y="1751480"/>
            <a:ext cx="1539073" cy="15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4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57E4E-8E62-CFE7-B70B-BBDF2282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y dinosaur in the grass&#10;&#10;AI-generated content may be incorrect.">
            <a:extLst>
              <a:ext uri="{FF2B5EF4-FFF2-40B4-BE49-F238E27FC236}">
                <a16:creationId xmlns:a16="http://schemas.microsoft.com/office/drawing/2014/main" id="{01EE35D3-2090-BFCC-D946-B9E8B551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r="36924" b="17392"/>
          <a:stretch/>
        </p:blipFill>
        <p:spPr>
          <a:xfrm flipH="1">
            <a:off x="4710918" y="217289"/>
            <a:ext cx="4262970" cy="647798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393BAE5-9117-4B48-7B25-4AB822E38710}"/>
              </a:ext>
            </a:extLst>
          </p:cNvPr>
          <p:cNvSpPr/>
          <p:nvPr/>
        </p:nvSpPr>
        <p:spPr>
          <a:xfrm rot="-10800000">
            <a:off x="4710919" y="382372"/>
            <a:ext cx="4262971" cy="4467396"/>
          </a:xfrm>
          <a:custGeom>
            <a:avLst/>
            <a:gdLst/>
            <a:ahLst/>
            <a:cxnLst/>
            <a:rect l="l" t="t" r="r" b="b"/>
            <a:pathLst>
              <a:path w="4595043" h="3989832">
                <a:moveTo>
                  <a:pt x="0" y="0"/>
                </a:moveTo>
                <a:lnTo>
                  <a:pt x="4595044" y="0"/>
                </a:lnTo>
                <a:lnTo>
                  <a:pt x="4595044" y="3989832"/>
                </a:lnTo>
                <a:lnTo>
                  <a:pt x="0" y="398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423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8562BF-BD91-D482-ABFB-1CB8418E34F6}"/>
              </a:ext>
            </a:extLst>
          </p:cNvPr>
          <p:cNvSpPr/>
          <p:nvPr/>
        </p:nvSpPr>
        <p:spPr>
          <a:xfrm>
            <a:off x="4478388" y="0"/>
            <a:ext cx="4665612" cy="6858000"/>
          </a:xfrm>
          <a:custGeom>
            <a:avLst/>
            <a:gdLst>
              <a:gd name="connsiteX0" fmla="*/ 387131 w 5074456"/>
              <a:gd name="connsiteY0" fmla="*/ 457200 h 7315200"/>
              <a:gd name="connsiteX1" fmla="*/ 387131 w 5074456"/>
              <a:gd name="connsiteY1" fmla="*/ 6858000 h 7315200"/>
              <a:gd name="connsiteX2" fmla="*/ 4730531 w 5074456"/>
              <a:gd name="connsiteY2" fmla="*/ 6858000 h 7315200"/>
              <a:gd name="connsiteX3" fmla="*/ 4730531 w 5074456"/>
              <a:gd name="connsiteY3" fmla="*/ 457200 h 7315200"/>
              <a:gd name="connsiteX4" fmla="*/ 0 w 5074456"/>
              <a:gd name="connsiteY4" fmla="*/ 0 h 7315200"/>
              <a:gd name="connsiteX5" fmla="*/ 5074456 w 5074456"/>
              <a:gd name="connsiteY5" fmla="*/ 0 h 7315200"/>
              <a:gd name="connsiteX6" fmla="*/ 5074456 w 5074456"/>
              <a:gd name="connsiteY6" fmla="*/ 7315200 h 7315200"/>
              <a:gd name="connsiteX7" fmla="*/ 0 w 5074456"/>
              <a:gd name="connsiteY7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4456" h="7315200">
                <a:moveTo>
                  <a:pt x="387131" y="457200"/>
                </a:moveTo>
                <a:lnTo>
                  <a:pt x="387131" y="6858000"/>
                </a:lnTo>
                <a:lnTo>
                  <a:pt x="4730531" y="6858000"/>
                </a:lnTo>
                <a:lnTo>
                  <a:pt x="4730531" y="457200"/>
                </a:lnTo>
                <a:close/>
                <a:moveTo>
                  <a:pt x="0" y="0"/>
                </a:moveTo>
                <a:lnTo>
                  <a:pt x="5074456" y="0"/>
                </a:lnTo>
                <a:lnTo>
                  <a:pt x="5074456" y="7315200"/>
                </a:lnTo>
                <a:lnTo>
                  <a:pt x="0" y="7315200"/>
                </a:lnTo>
                <a:close/>
              </a:path>
            </a:pathLst>
          </a:custGeom>
          <a:solidFill>
            <a:srgbClr val="FDD4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5CB7A-29F5-9AD0-6DD0-21A6C6555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680" y="0"/>
            <a:ext cx="1168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A7919-75DE-85A4-B725-4581A4ABD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178" y="382372"/>
            <a:ext cx="3869742" cy="2011680"/>
          </a:xfrm>
          <a:prstGeom prst="rect">
            <a:avLst/>
          </a:prstGeom>
        </p:spPr>
      </p:pic>
      <p:pic>
        <p:nvPicPr>
          <p:cNvPr id="19" name="Picture 18" descr="A yellow circle with white text and black background&#10;&#10;AI-generated content may be incorrect.">
            <a:extLst>
              <a:ext uri="{FF2B5EF4-FFF2-40B4-BE49-F238E27FC236}">
                <a16:creationId xmlns:a16="http://schemas.microsoft.com/office/drawing/2014/main" id="{A227348E-130D-354A-3EDB-5231E559A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5" y="4909490"/>
            <a:ext cx="1442955" cy="137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64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640D9-9D73-2906-7856-AF7E8798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CAE8BFE-238E-F101-C012-246F12A793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r="2933"/>
          <a:stretch/>
        </p:blipFill>
        <p:spPr bwMode="auto">
          <a:xfrm>
            <a:off x="413640" y="411480"/>
            <a:ext cx="8316721" cy="603504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</a:gradFill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EC5970-0986-81A8-2ED8-471A60CA60C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812" y="743234"/>
            <a:ext cx="1005840" cy="10058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092F69B-420F-83FD-30DD-B4E15F8A3F6D}"/>
              </a:ext>
            </a:extLst>
          </p:cNvPr>
          <p:cNvGrpSpPr>
            <a:grpSpLocks noChangeAspect="1"/>
          </p:cNvGrpSpPr>
          <p:nvPr/>
        </p:nvGrpSpPr>
        <p:grpSpPr>
          <a:xfrm>
            <a:off x="2321237" y="2150100"/>
            <a:ext cx="2048509" cy="1711804"/>
            <a:chOff x="-289148" y="-1666169"/>
            <a:chExt cx="1845393" cy="15420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95B21A6-0CC7-D85C-F424-20B4BB1C36CB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Eoraptor stood on two legs, just like a bird.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4" name="Round Same Side Corner Rectangle 3">
              <a:extLst>
                <a:ext uri="{FF2B5EF4-FFF2-40B4-BE49-F238E27FC236}">
                  <a16:creationId xmlns:a16="http://schemas.microsoft.com/office/drawing/2014/main" id="{CC52B8DA-57DC-684C-0ADC-A08CE858FCE4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5E9FC-B906-CD5F-A354-62D9DF5106E3}"/>
              </a:ext>
            </a:extLst>
          </p:cNvPr>
          <p:cNvGrpSpPr/>
          <p:nvPr/>
        </p:nvGrpSpPr>
        <p:grpSpPr>
          <a:xfrm>
            <a:off x="561249" y="4305673"/>
            <a:ext cx="1178344" cy="1989001"/>
            <a:chOff x="7224861" y="3989013"/>
            <a:chExt cx="1178344" cy="1989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7F1AD7-2EB7-9FC4-CDAF-B5B3B57ACA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8875" y="3989014"/>
              <a:ext cx="1034330" cy="198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hicken and a dinosaur&#10;&#10;Description automatically generated">
              <a:extLst>
                <a:ext uri="{FF2B5EF4-FFF2-40B4-BE49-F238E27FC236}">
                  <a16:creationId xmlns:a16="http://schemas.microsoft.com/office/drawing/2014/main" id="{1C49E316-3B53-1304-6326-190F0D44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305" y="4067542"/>
              <a:ext cx="958906" cy="1828800"/>
            </a:xfrm>
            <a:prstGeom prst="rect">
              <a:avLst/>
            </a:prstGeom>
          </p:spPr>
        </p:pic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363F7D96-0C7E-2C74-B7EC-F9389B174AC2}"/>
                </a:ext>
              </a:extLst>
            </p:cNvPr>
            <p:cNvSpPr/>
            <p:nvPr/>
          </p:nvSpPr>
          <p:spPr>
            <a:xfrm rot="16200000">
              <a:off x="6304496" y="4909378"/>
              <a:ext cx="1989000" cy="1482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1117222-3C96-BF86-1EF5-60D520BF7FFB}"/>
              </a:ext>
            </a:extLst>
          </p:cNvPr>
          <p:cNvSpPr/>
          <p:nvPr/>
        </p:nvSpPr>
        <p:spPr>
          <a:xfrm>
            <a:off x="3409995" y="0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16C6F-702D-127F-BCA0-5D7764A72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09" y="430635"/>
            <a:ext cx="3912897" cy="14734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78193B9-6D4B-DF52-BA08-9D43E6B8BE85}"/>
              </a:ext>
            </a:extLst>
          </p:cNvPr>
          <p:cNvGrpSpPr/>
          <p:nvPr/>
        </p:nvGrpSpPr>
        <p:grpSpPr>
          <a:xfrm>
            <a:off x="5420801" y="685571"/>
            <a:ext cx="3057190" cy="1121167"/>
            <a:chOff x="5420801" y="685571"/>
            <a:chExt cx="3057190" cy="1121167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544F124-D52B-EF42-73D6-493DB44DA454}"/>
                </a:ext>
              </a:extLst>
            </p:cNvPr>
            <p:cNvSpPr/>
            <p:nvPr/>
          </p:nvSpPr>
          <p:spPr>
            <a:xfrm>
              <a:off x="5420801" y="685571"/>
              <a:ext cx="2916936" cy="1121167"/>
            </a:xfrm>
            <a:custGeom>
              <a:avLst/>
              <a:gdLst>
                <a:gd name="connsiteX0" fmla="*/ 573024 w 3099338"/>
                <a:gd name="connsiteY0" fmla="*/ 118982 h 1237488"/>
                <a:gd name="connsiteX1" fmla="*/ 85344 w 3099338"/>
                <a:gd name="connsiteY1" fmla="*/ 614227 h 1237488"/>
                <a:gd name="connsiteX2" fmla="*/ 573024 w 3099338"/>
                <a:gd name="connsiteY2" fmla="*/ 1109472 h 1237488"/>
                <a:gd name="connsiteX3" fmla="*/ 1060704 w 3099338"/>
                <a:gd name="connsiteY3" fmla="*/ 614227 h 1237488"/>
                <a:gd name="connsiteX4" fmla="*/ 573024 w 3099338"/>
                <a:gd name="connsiteY4" fmla="*/ 118982 h 1237488"/>
                <a:gd name="connsiteX5" fmla="*/ 0 w 3099338"/>
                <a:gd name="connsiteY5" fmla="*/ 0 h 1237488"/>
                <a:gd name="connsiteX6" fmla="*/ 3099338 w 3099338"/>
                <a:gd name="connsiteY6" fmla="*/ 0 h 1237488"/>
                <a:gd name="connsiteX7" fmla="*/ 3099338 w 3099338"/>
                <a:gd name="connsiteY7" fmla="*/ 1237488 h 1237488"/>
                <a:gd name="connsiteX8" fmla="*/ 0 w 3099338"/>
                <a:gd name="connsiteY8" fmla="*/ 1237488 h 123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9338" h="1237488">
                  <a:moveTo>
                    <a:pt x="573024" y="118982"/>
                  </a:moveTo>
                  <a:cubicBezTo>
                    <a:pt x="303686" y="118982"/>
                    <a:pt x="85344" y="340711"/>
                    <a:pt x="85344" y="614227"/>
                  </a:cubicBezTo>
                  <a:cubicBezTo>
                    <a:pt x="85344" y="887743"/>
                    <a:pt x="303686" y="1109472"/>
                    <a:pt x="573024" y="1109472"/>
                  </a:cubicBezTo>
                  <a:cubicBezTo>
                    <a:pt x="842362" y="1109472"/>
                    <a:pt x="1060704" y="887743"/>
                    <a:pt x="1060704" y="614227"/>
                  </a:cubicBezTo>
                  <a:cubicBezTo>
                    <a:pt x="1060704" y="340711"/>
                    <a:pt x="842362" y="118982"/>
                    <a:pt x="573024" y="118982"/>
                  </a:cubicBezTo>
                  <a:close/>
                  <a:moveTo>
                    <a:pt x="0" y="0"/>
                  </a:moveTo>
                  <a:lnTo>
                    <a:pt x="3099338" y="0"/>
                  </a:lnTo>
                  <a:lnTo>
                    <a:pt x="3099338" y="1237488"/>
                  </a:lnTo>
                  <a:lnTo>
                    <a:pt x="0" y="1237488"/>
                  </a:lnTo>
                  <a:close/>
                </a:path>
              </a:pathLst>
            </a:custGeom>
            <a:solidFill>
              <a:srgbClr val="FDD500"/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lIns="1188720" tIns="365760" rIns="91440" rtlCol="0" anchor="t">
              <a:norm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FA1D40-4D7E-22C6-07CE-9B7FD72072E7}"/>
                </a:ext>
              </a:extLst>
            </p:cNvPr>
            <p:cNvSpPr txBox="1"/>
            <p:nvPr/>
          </p:nvSpPr>
          <p:spPr>
            <a:xfrm>
              <a:off x="6519146" y="733411"/>
              <a:ext cx="195884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Eoraptor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was one of the first dinosaurs.</a:t>
              </a:r>
              <a:endParaRPr kumimoji="0" lang="en-US" sz="2000" b="0" i="0" u="none" strike="noStrike" kern="1200" cap="none" spc="0" normalizeH="0" baseline="0" noProof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B0A9900-3D91-EEE0-E460-6D879D92BA6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382684" y="2743452"/>
            <a:ext cx="790459" cy="703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7E8E3-3571-2373-A7D5-9AB2924ECCF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589075" y="889488"/>
            <a:ext cx="790459" cy="703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2BE725-EA22-07C9-E5DF-6ED20B1BD21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10800000">
            <a:off x="1890244" y="4974767"/>
            <a:ext cx="790459" cy="7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0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257691-BB99-39DB-BEE3-34112CFB8C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 sz="4800">
                <a:solidFill>
                  <a:schemeClr val="tx1"/>
                </a:solidFill>
                <a:cs typeface="Segoe UI"/>
              </a:rPr>
              <a:t>Eoraptor </a:t>
            </a:r>
            <a:r>
              <a:rPr lang="en-AU" sz="4800">
                <a:solidFill>
                  <a:schemeClr val="tx1"/>
                </a:solidFill>
                <a:ea typeface="Calibri"/>
                <a:cs typeface="Segoe UI"/>
              </a:rPr>
              <a:t>lived near rivers and lakes.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F2D44-E1D0-23FF-7494-CC751A670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91" y="2736426"/>
            <a:ext cx="6312605" cy="35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9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8B355-C962-009F-AFBA-52B22C703E4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7" b="2095"/>
          <a:stretch/>
        </p:blipFill>
        <p:spPr bwMode="auto">
          <a:xfrm>
            <a:off x="408245" y="411480"/>
            <a:ext cx="8316721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9D076A3-C5FA-5B4C-587D-6EDF6559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rot="21406592">
            <a:off x="7229741" y="3349280"/>
            <a:ext cx="1129812" cy="126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8EC435E2-CF26-3609-0A63-1FAFE6A1D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rot="296187">
            <a:off x="5766971" y="3579748"/>
            <a:ext cx="1198324" cy="80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C66D62-11EC-A05A-703A-E84E35262433}"/>
              </a:ext>
            </a:extLst>
          </p:cNvPr>
          <p:cNvSpPr/>
          <p:nvPr/>
        </p:nvSpPr>
        <p:spPr>
          <a:xfrm>
            <a:off x="408245" y="4856698"/>
            <a:ext cx="4175298" cy="200130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>
              <a:lnSpc>
                <a:spcPts val="2887"/>
              </a:lnSpc>
            </a:pP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Eoraptor had two types of teeth. It had sharp teeth to eat meat. It had flat teeth to eat plants. </a:t>
            </a: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1EE42-6404-5DD2-4EA0-4049CAF33C3E}"/>
              </a:ext>
            </a:extLst>
          </p:cNvPr>
          <p:cNvSpPr/>
          <p:nvPr/>
        </p:nvSpPr>
        <p:spPr>
          <a:xfrm>
            <a:off x="4575065" y="4856698"/>
            <a:ext cx="4155295" cy="2001302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means it was an </a:t>
            </a:r>
            <a:r>
              <a:rPr lang="en-US" sz="24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omnivore</a:t>
            </a: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ate meat and plants.</a:t>
            </a: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495F2-238F-6CD1-14D8-8778D83AEB39}"/>
              </a:ext>
            </a:extLst>
          </p:cNvPr>
          <p:cNvSpPr/>
          <p:nvPr/>
        </p:nvSpPr>
        <p:spPr>
          <a:xfrm>
            <a:off x="3421301" y="-17776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250"/>
          </a:p>
        </p:txBody>
      </p:sp>
    </p:spTree>
    <p:extLst>
      <p:ext uri="{BB962C8B-B14F-4D97-AF65-F5344CB8AC3E}">
        <p14:creationId xmlns:p14="http://schemas.microsoft.com/office/powerpoint/2010/main" val="82987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EE38-D431-E02D-E128-8B5AA23CC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2FB74-D627-6AAD-5408-7ED7B0EA56F2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20416" r="4694" b="-20416"/>
          <a:stretch/>
        </p:blipFill>
        <p:spPr bwMode="auto">
          <a:xfrm>
            <a:off x="419135" y="1625128"/>
            <a:ext cx="8316721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7A4E75-B2BF-2682-4FF9-0D18FB1B07F0}"/>
              </a:ext>
            </a:extLst>
          </p:cNvPr>
          <p:cNvSpPr/>
          <p:nvPr/>
        </p:nvSpPr>
        <p:spPr>
          <a:xfrm>
            <a:off x="416486" y="411479"/>
            <a:ext cx="8316720" cy="6035039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>
              <a:lnSpc>
                <a:spcPts val="2887"/>
              </a:lnSpc>
            </a:pP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pic>
        <p:nvPicPr>
          <p:cNvPr id="10" name="Picture 9" descr="A dinosaur with long tail and long tail&#10;&#10;AI-generated content may be incorrect.">
            <a:extLst>
              <a:ext uri="{FF2B5EF4-FFF2-40B4-BE49-F238E27FC236}">
                <a16:creationId xmlns:a16="http://schemas.microsoft.com/office/drawing/2014/main" id="{1A081BC8-E5E6-06F8-3194-52F501774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5" y="-272609"/>
            <a:ext cx="8958836" cy="67191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C12B43-2F1F-20BB-117D-C117A2417351}"/>
              </a:ext>
            </a:extLst>
          </p:cNvPr>
          <p:cNvSpPr/>
          <p:nvPr/>
        </p:nvSpPr>
        <p:spPr>
          <a:xfrm>
            <a:off x="3421301" y="-17776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2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BB0A1-2FC9-0A60-DD3F-8BAB15AB11E8}"/>
              </a:ext>
            </a:extLst>
          </p:cNvPr>
          <p:cNvSpPr txBox="1"/>
          <p:nvPr/>
        </p:nvSpPr>
        <p:spPr>
          <a:xfrm>
            <a:off x="659970" y="5021704"/>
            <a:ext cx="1228944" cy="10146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claws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527E2E-2B71-AF84-1A62-8FDB3FEA91F0}"/>
              </a:ext>
            </a:extLst>
          </p:cNvPr>
          <p:cNvSpPr txBox="1"/>
          <p:nvPr/>
        </p:nvSpPr>
        <p:spPr>
          <a:xfrm>
            <a:off x="779890" y="782897"/>
            <a:ext cx="1454046" cy="10146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2 eyes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385BE0-46EA-5901-C3C0-0F2E5F20F36F}"/>
              </a:ext>
            </a:extLst>
          </p:cNvPr>
          <p:cNvSpPr txBox="1"/>
          <p:nvPr/>
        </p:nvSpPr>
        <p:spPr>
          <a:xfrm>
            <a:off x="3066094" y="782897"/>
            <a:ext cx="1782477" cy="1014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on side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1263F0-5289-7CBB-40D1-EBA8EC2682B5}"/>
              </a:ext>
            </a:extLst>
          </p:cNvPr>
          <p:cNvSpPr txBox="1"/>
          <p:nvPr/>
        </p:nvSpPr>
        <p:spPr>
          <a:xfrm>
            <a:off x="3079279" y="1363853"/>
            <a:ext cx="17824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of head</a:t>
            </a:r>
            <a:endParaRPr lang="en-US" sz="4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46718-A879-7308-A509-57344DBBF053}"/>
              </a:ext>
            </a:extLst>
          </p:cNvPr>
          <p:cNvSpPr txBox="1"/>
          <p:nvPr/>
        </p:nvSpPr>
        <p:spPr>
          <a:xfrm>
            <a:off x="5415062" y="841554"/>
            <a:ext cx="3451412" cy="10146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tail to 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42100B-8429-50D6-83A4-CC8F58D1CE32}"/>
              </a:ext>
            </a:extLst>
          </p:cNvPr>
          <p:cNvSpPr txBox="1"/>
          <p:nvPr/>
        </p:nvSpPr>
        <p:spPr>
          <a:xfrm>
            <a:off x="5975177" y="4986837"/>
            <a:ext cx="3451412" cy="10146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000" i="0">
                <a:solidFill>
                  <a:schemeClr val="tx1"/>
                </a:solidFill>
                <a:latin typeface="Edu QLD Beginner" pitchFamily="2" charset="0"/>
                <a:cs typeface="Calibri"/>
              </a:rPr>
              <a:t>skinny legs</a:t>
            </a:r>
          </a:p>
        </p:txBody>
      </p:sp>
    </p:spTree>
    <p:extLst>
      <p:ext uri="{BB962C8B-B14F-4D97-AF65-F5344CB8AC3E}">
        <p14:creationId xmlns:p14="http://schemas.microsoft.com/office/powerpoint/2010/main" val="403473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ad on a cliff by the water&#10;&#10;AI-generated content may be incorrect.">
            <a:extLst>
              <a:ext uri="{FF2B5EF4-FFF2-40B4-BE49-F238E27FC236}">
                <a16:creationId xmlns:a16="http://schemas.microsoft.com/office/drawing/2014/main" id="{2B6983B1-F425-BB7C-9024-BF5D06A7AD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r="2603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B703A-533F-2ACB-D6F6-CC207C51DC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499" y="620414"/>
            <a:ext cx="3210456" cy="5617028"/>
          </a:xfrm>
        </p:spPr>
        <p:txBody>
          <a:bodyPr>
            <a:noAutofit/>
          </a:bodyPr>
          <a:lstStyle/>
          <a:p>
            <a:pPr>
              <a:lnSpc>
                <a:spcPts val="2887"/>
              </a:lnSpc>
            </a:pP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Eoraptor was small and fast.</a:t>
            </a:r>
          </a:p>
          <a:p>
            <a:pPr>
              <a:lnSpc>
                <a:spcPts val="2887"/>
              </a:lnSpc>
            </a:pP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87"/>
              </a:lnSpc>
            </a:pPr>
            <a:b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had long legs and short arms.</a:t>
            </a:r>
          </a:p>
          <a:p>
            <a:pPr>
              <a:lnSpc>
                <a:spcPts val="2887"/>
              </a:lnSpc>
            </a:pP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87"/>
              </a:lnSpc>
            </a:pPr>
            <a:b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could see all around without turning its head.</a:t>
            </a:r>
          </a:p>
          <a:p>
            <a:pPr>
              <a:lnSpc>
                <a:spcPts val="2887"/>
              </a:lnSpc>
            </a:pP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87"/>
              </a:lnSpc>
            </a:pPr>
            <a:b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walked on two legs.</a:t>
            </a:r>
            <a:endParaRPr lang="en-US" sz="2400" i="0">
              <a:solidFill>
                <a:schemeClr val="tx1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EC172-5A77-C9CB-F182-4A5146F8C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4295" r="15018" b="4293"/>
          <a:stretch/>
        </p:blipFill>
        <p:spPr bwMode="auto">
          <a:xfrm>
            <a:off x="4569120" y="411480"/>
            <a:ext cx="4160838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5F42F30-F22E-5EC4-B9E2-3BE5D02AF868}"/>
              </a:ext>
            </a:extLst>
          </p:cNvPr>
          <p:cNvSpPr/>
          <p:nvPr/>
        </p:nvSpPr>
        <p:spPr>
          <a:xfrm>
            <a:off x="3781955" y="853678"/>
            <a:ext cx="1328559" cy="1868991"/>
          </a:xfrm>
          <a:custGeom>
            <a:avLst/>
            <a:gdLst>
              <a:gd name="connsiteX0" fmla="*/ 191274 w 1685923"/>
              <a:gd name="connsiteY0" fmla="*/ 219075 h 2371725"/>
              <a:gd name="connsiteX1" fmla="*/ 191274 w 1685923"/>
              <a:gd name="connsiteY1" fmla="*/ 2152649 h 2371725"/>
              <a:gd name="connsiteX2" fmla="*/ 1494648 w 1685923"/>
              <a:gd name="connsiteY2" fmla="*/ 2152649 h 2371725"/>
              <a:gd name="connsiteX3" fmla="*/ 1494648 w 1685923"/>
              <a:gd name="connsiteY3" fmla="*/ 219075 h 2371725"/>
              <a:gd name="connsiteX4" fmla="*/ 0 w 1685923"/>
              <a:gd name="connsiteY4" fmla="*/ 0 h 2371725"/>
              <a:gd name="connsiteX5" fmla="*/ 1685923 w 1685923"/>
              <a:gd name="connsiteY5" fmla="*/ 0 h 2371725"/>
              <a:gd name="connsiteX6" fmla="*/ 1685923 w 1685923"/>
              <a:gd name="connsiteY6" fmla="*/ 2371725 h 2371725"/>
              <a:gd name="connsiteX7" fmla="*/ 0 w 1685923"/>
              <a:gd name="connsiteY7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5923" h="2371725">
                <a:moveTo>
                  <a:pt x="191274" y="219075"/>
                </a:moveTo>
                <a:lnTo>
                  <a:pt x="191274" y="2152649"/>
                </a:lnTo>
                <a:lnTo>
                  <a:pt x="1494648" y="2152649"/>
                </a:lnTo>
                <a:lnTo>
                  <a:pt x="1494648" y="219075"/>
                </a:lnTo>
                <a:close/>
                <a:moveTo>
                  <a:pt x="0" y="0"/>
                </a:moveTo>
                <a:lnTo>
                  <a:pt x="1685923" y="0"/>
                </a:lnTo>
                <a:lnTo>
                  <a:pt x="1685923" y="2371725"/>
                </a:lnTo>
                <a:lnTo>
                  <a:pt x="0" y="2371725"/>
                </a:lnTo>
                <a:close/>
              </a:path>
            </a:pathLst>
          </a:cu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488C4-4622-FECB-C81B-15BF75361E06}"/>
              </a:ext>
            </a:extLst>
          </p:cNvPr>
          <p:cNvSpPr/>
          <p:nvPr/>
        </p:nvSpPr>
        <p:spPr>
          <a:xfrm>
            <a:off x="3421301" y="-17776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9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8B355-C962-009F-AFBA-52B22C703E4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22341" r="6505" b="-22341"/>
          <a:stretch/>
        </p:blipFill>
        <p:spPr bwMode="auto">
          <a:xfrm>
            <a:off x="413640" y="411480"/>
            <a:ext cx="8316721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C66D62-11EC-A05A-703A-E84E35262433}"/>
              </a:ext>
            </a:extLst>
          </p:cNvPr>
          <p:cNvSpPr/>
          <p:nvPr/>
        </p:nvSpPr>
        <p:spPr>
          <a:xfrm>
            <a:off x="408245" y="4997808"/>
            <a:ext cx="4175298" cy="1870568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Eoraptor lived in South America. </a:t>
            </a:r>
            <a:r>
              <a:rPr lang="en-US" b="1" i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alaeontologists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found Eoraptor bones in rocks.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1EE42-6404-5DD2-4EA0-4049CAF33C3E}"/>
              </a:ext>
            </a:extLst>
          </p:cNvPr>
          <p:cNvSpPr/>
          <p:nvPr/>
        </p:nvSpPr>
        <p:spPr>
          <a:xfrm>
            <a:off x="4575065" y="4997808"/>
            <a:ext cx="4155295" cy="1870568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The rocks </a:t>
            </a:r>
            <a:r>
              <a:rPr lang="en-US" i="0">
                <a:solidFill>
                  <a:prstClr val="black"/>
                </a:solidFill>
                <a:latin typeface="Times New Roman"/>
                <a:cs typeface="Times New Roman"/>
              </a:rPr>
              <a:t>were made of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volcanic ash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. This helped </a:t>
            </a:r>
            <a:r>
              <a:rPr lang="en-US" i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alaeontologists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know how long ago the Eoraptor lived.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3C5147-E095-542A-C500-7884C000146A}"/>
              </a:ext>
            </a:extLst>
          </p:cNvPr>
          <p:cNvGrpSpPr>
            <a:grpSpLocks noChangeAspect="1"/>
          </p:cNvGrpSpPr>
          <p:nvPr/>
        </p:nvGrpSpPr>
        <p:grpSpPr>
          <a:xfrm>
            <a:off x="615799" y="712176"/>
            <a:ext cx="3669433" cy="1828800"/>
            <a:chOff x="2881313" y="1644650"/>
            <a:chExt cx="6399213" cy="3189288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Freeform 185">
              <a:extLst>
                <a:ext uri="{FF2B5EF4-FFF2-40B4-BE49-F238E27FC236}">
                  <a16:creationId xmlns:a16="http://schemas.microsoft.com/office/drawing/2014/main" id="{D9CED6CD-6F0D-76F9-7642-15AC000CC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6" y="3448050"/>
              <a:ext cx="949325" cy="1385888"/>
            </a:xfrm>
            <a:custGeom>
              <a:avLst/>
              <a:gdLst>
                <a:gd name="T0" fmla="*/ 0 w 1850"/>
                <a:gd name="T1" fmla="*/ 104 h 2702"/>
                <a:gd name="T2" fmla="*/ 24 w 1850"/>
                <a:gd name="T3" fmla="*/ 0 h 2702"/>
                <a:gd name="T4" fmla="*/ 53 w 1850"/>
                <a:gd name="T5" fmla="*/ 11 h 2702"/>
                <a:gd name="T6" fmla="*/ 116 w 1850"/>
                <a:gd name="T7" fmla="*/ 132 h 2702"/>
                <a:gd name="T8" fmla="*/ 255 w 1850"/>
                <a:gd name="T9" fmla="*/ 213 h 2702"/>
                <a:gd name="T10" fmla="*/ 427 w 1850"/>
                <a:gd name="T11" fmla="*/ 201 h 2702"/>
                <a:gd name="T12" fmla="*/ 543 w 1850"/>
                <a:gd name="T13" fmla="*/ 173 h 2702"/>
                <a:gd name="T14" fmla="*/ 715 w 1850"/>
                <a:gd name="T15" fmla="*/ 207 h 2702"/>
                <a:gd name="T16" fmla="*/ 952 w 1850"/>
                <a:gd name="T17" fmla="*/ 248 h 2702"/>
                <a:gd name="T18" fmla="*/ 1205 w 1850"/>
                <a:gd name="T19" fmla="*/ 386 h 2702"/>
                <a:gd name="T20" fmla="*/ 1269 w 1850"/>
                <a:gd name="T21" fmla="*/ 536 h 2702"/>
                <a:gd name="T22" fmla="*/ 1470 w 1850"/>
                <a:gd name="T23" fmla="*/ 645 h 2702"/>
                <a:gd name="T24" fmla="*/ 1724 w 1850"/>
                <a:gd name="T25" fmla="*/ 737 h 2702"/>
                <a:gd name="T26" fmla="*/ 1799 w 1850"/>
                <a:gd name="T27" fmla="*/ 910 h 2702"/>
                <a:gd name="T28" fmla="*/ 1632 w 1850"/>
                <a:gd name="T29" fmla="*/ 1210 h 2702"/>
                <a:gd name="T30" fmla="*/ 1482 w 1850"/>
                <a:gd name="T31" fmla="*/ 1434 h 2702"/>
                <a:gd name="T32" fmla="*/ 1338 w 1850"/>
                <a:gd name="T33" fmla="*/ 1555 h 2702"/>
                <a:gd name="T34" fmla="*/ 1263 w 1850"/>
                <a:gd name="T35" fmla="*/ 1682 h 2702"/>
                <a:gd name="T36" fmla="*/ 1130 w 1850"/>
                <a:gd name="T37" fmla="*/ 1872 h 2702"/>
                <a:gd name="T38" fmla="*/ 1004 w 1850"/>
                <a:gd name="T39" fmla="*/ 1855 h 2702"/>
                <a:gd name="T40" fmla="*/ 1009 w 1850"/>
                <a:gd name="T41" fmla="*/ 2005 h 2702"/>
                <a:gd name="T42" fmla="*/ 825 w 1850"/>
                <a:gd name="T43" fmla="*/ 2114 h 2702"/>
                <a:gd name="T44" fmla="*/ 790 w 1850"/>
                <a:gd name="T45" fmla="*/ 2160 h 2702"/>
                <a:gd name="T46" fmla="*/ 727 w 1850"/>
                <a:gd name="T47" fmla="*/ 2281 h 2702"/>
                <a:gd name="T48" fmla="*/ 744 w 1850"/>
                <a:gd name="T49" fmla="*/ 2443 h 2702"/>
                <a:gd name="T50" fmla="*/ 629 w 1850"/>
                <a:gd name="T51" fmla="*/ 2621 h 2702"/>
                <a:gd name="T52" fmla="*/ 571 w 1850"/>
                <a:gd name="T53" fmla="*/ 2650 h 2702"/>
                <a:gd name="T54" fmla="*/ 439 w 1850"/>
                <a:gd name="T55" fmla="*/ 2391 h 2702"/>
                <a:gd name="T56" fmla="*/ 479 w 1850"/>
                <a:gd name="T57" fmla="*/ 2281 h 2702"/>
                <a:gd name="T58" fmla="*/ 473 w 1850"/>
                <a:gd name="T59" fmla="*/ 2074 h 2702"/>
                <a:gd name="T60" fmla="*/ 502 w 1850"/>
                <a:gd name="T61" fmla="*/ 1849 h 2702"/>
                <a:gd name="T62" fmla="*/ 525 w 1850"/>
                <a:gd name="T63" fmla="*/ 1602 h 2702"/>
                <a:gd name="T64" fmla="*/ 600 w 1850"/>
                <a:gd name="T65" fmla="*/ 1446 h 2702"/>
                <a:gd name="T66" fmla="*/ 566 w 1850"/>
                <a:gd name="T67" fmla="*/ 1273 h 2702"/>
                <a:gd name="T68" fmla="*/ 410 w 1850"/>
                <a:gd name="T69" fmla="*/ 1141 h 2702"/>
                <a:gd name="T70" fmla="*/ 358 w 1850"/>
                <a:gd name="T71" fmla="*/ 1025 h 2702"/>
                <a:gd name="T72" fmla="*/ 197 w 1850"/>
                <a:gd name="T73" fmla="*/ 812 h 2702"/>
                <a:gd name="T74" fmla="*/ 220 w 1850"/>
                <a:gd name="T75" fmla="*/ 593 h 2702"/>
                <a:gd name="T76" fmla="*/ 318 w 1850"/>
                <a:gd name="T77" fmla="*/ 461 h 2702"/>
                <a:gd name="T78" fmla="*/ 318 w 1850"/>
                <a:gd name="T79" fmla="*/ 328 h 2702"/>
                <a:gd name="T80" fmla="*/ 122 w 1850"/>
                <a:gd name="T81" fmla="*/ 282 h 2702"/>
                <a:gd name="T82" fmla="*/ 0 w 1850"/>
                <a:gd name="T83" fmla="*/ 104 h 2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50" h="2702">
                  <a:moveTo>
                    <a:pt x="0" y="104"/>
                  </a:moveTo>
                  <a:cubicBezTo>
                    <a:pt x="9" y="65"/>
                    <a:pt x="15" y="30"/>
                    <a:pt x="24" y="0"/>
                  </a:cubicBezTo>
                  <a:cubicBezTo>
                    <a:pt x="31" y="7"/>
                    <a:pt x="40" y="11"/>
                    <a:pt x="53" y="11"/>
                  </a:cubicBezTo>
                  <a:cubicBezTo>
                    <a:pt x="139" y="11"/>
                    <a:pt x="82" y="75"/>
                    <a:pt x="116" y="132"/>
                  </a:cubicBezTo>
                  <a:cubicBezTo>
                    <a:pt x="151" y="190"/>
                    <a:pt x="208" y="230"/>
                    <a:pt x="255" y="213"/>
                  </a:cubicBezTo>
                  <a:cubicBezTo>
                    <a:pt x="301" y="196"/>
                    <a:pt x="381" y="230"/>
                    <a:pt x="427" y="201"/>
                  </a:cubicBezTo>
                  <a:cubicBezTo>
                    <a:pt x="473" y="173"/>
                    <a:pt x="520" y="115"/>
                    <a:pt x="543" y="173"/>
                  </a:cubicBezTo>
                  <a:cubicBezTo>
                    <a:pt x="566" y="230"/>
                    <a:pt x="658" y="207"/>
                    <a:pt x="715" y="207"/>
                  </a:cubicBezTo>
                  <a:cubicBezTo>
                    <a:pt x="773" y="207"/>
                    <a:pt x="854" y="190"/>
                    <a:pt x="952" y="248"/>
                  </a:cubicBezTo>
                  <a:cubicBezTo>
                    <a:pt x="1050" y="305"/>
                    <a:pt x="1130" y="386"/>
                    <a:pt x="1205" y="386"/>
                  </a:cubicBezTo>
                  <a:cubicBezTo>
                    <a:pt x="1280" y="386"/>
                    <a:pt x="1269" y="461"/>
                    <a:pt x="1269" y="536"/>
                  </a:cubicBezTo>
                  <a:cubicBezTo>
                    <a:pt x="1269" y="611"/>
                    <a:pt x="1366" y="611"/>
                    <a:pt x="1470" y="645"/>
                  </a:cubicBezTo>
                  <a:cubicBezTo>
                    <a:pt x="1574" y="680"/>
                    <a:pt x="1620" y="674"/>
                    <a:pt x="1724" y="737"/>
                  </a:cubicBezTo>
                  <a:cubicBezTo>
                    <a:pt x="1827" y="801"/>
                    <a:pt x="1850" y="835"/>
                    <a:pt x="1799" y="910"/>
                  </a:cubicBezTo>
                  <a:cubicBezTo>
                    <a:pt x="1747" y="985"/>
                    <a:pt x="1637" y="1100"/>
                    <a:pt x="1632" y="1210"/>
                  </a:cubicBezTo>
                  <a:cubicBezTo>
                    <a:pt x="1626" y="1319"/>
                    <a:pt x="1557" y="1423"/>
                    <a:pt x="1482" y="1434"/>
                  </a:cubicBezTo>
                  <a:cubicBezTo>
                    <a:pt x="1407" y="1446"/>
                    <a:pt x="1338" y="1504"/>
                    <a:pt x="1338" y="1555"/>
                  </a:cubicBezTo>
                  <a:cubicBezTo>
                    <a:pt x="1338" y="1607"/>
                    <a:pt x="1269" y="1584"/>
                    <a:pt x="1263" y="1682"/>
                  </a:cubicBezTo>
                  <a:cubicBezTo>
                    <a:pt x="1257" y="1780"/>
                    <a:pt x="1171" y="1890"/>
                    <a:pt x="1130" y="1872"/>
                  </a:cubicBezTo>
                  <a:cubicBezTo>
                    <a:pt x="1090" y="1855"/>
                    <a:pt x="946" y="1774"/>
                    <a:pt x="1004" y="1855"/>
                  </a:cubicBezTo>
                  <a:cubicBezTo>
                    <a:pt x="1061" y="1936"/>
                    <a:pt x="1073" y="1976"/>
                    <a:pt x="1009" y="2005"/>
                  </a:cubicBezTo>
                  <a:cubicBezTo>
                    <a:pt x="946" y="2034"/>
                    <a:pt x="865" y="2155"/>
                    <a:pt x="825" y="2114"/>
                  </a:cubicBezTo>
                  <a:cubicBezTo>
                    <a:pt x="785" y="2074"/>
                    <a:pt x="790" y="2120"/>
                    <a:pt x="790" y="2160"/>
                  </a:cubicBezTo>
                  <a:cubicBezTo>
                    <a:pt x="790" y="2201"/>
                    <a:pt x="779" y="2281"/>
                    <a:pt x="727" y="2281"/>
                  </a:cubicBezTo>
                  <a:cubicBezTo>
                    <a:pt x="675" y="2281"/>
                    <a:pt x="773" y="2425"/>
                    <a:pt x="744" y="2443"/>
                  </a:cubicBezTo>
                  <a:cubicBezTo>
                    <a:pt x="715" y="2460"/>
                    <a:pt x="629" y="2621"/>
                    <a:pt x="629" y="2621"/>
                  </a:cubicBezTo>
                  <a:cubicBezTo>
                    <a:pt x="629" y="2621"/>
                    <a:pt x="635" y="2702"/>
                    <a:pt x="571" y="2650"/>
                  </a:cubicBezTo>
                  <a:cubicBezTo>
                    <a:pt x="508" y="2598"/>
                    <a:pt x="462" y="2437"/>
                    <a:pt x="439" y="2391"/>
                  </a:cubicBezTo>
                  <a:cubicBezTo>
                    <a:pt x="416" y="2345"/>
                    <a:pt x="445" y="2339"/>
                    <a:pt x="479" y="2281"/>
                  </a:cubicBezTo>
                  <a:cubicBezTo>
                    <a:pt x="514" y="2224"/>
                    <a:pt x="508" y="2178"/>
                    <a:pt x="473" y="2074"/>
                  </a:cubicBezTo>
                  <a:cubicBezTo>
                    <a:pt x="439" y="1970"/>
                    <a:pt x="450" y="1890"/>
                    <a:pt x="502" y="1849"/>
                  </a:cubicBezTo>
                  <a:cubicBezTo>
                    <a:pt x="554" y="1809"/>
                    <a:pt x="525" y="1676"/>
                    <a:pt x="525" y="1602"/>
                  </a:cubicBezTo>
                  <a:cubicBezTo>
                    <a:pt x="525" y="1527"/>
                    <a:pt x="635" y="1509"/>
                    <a:pt x="600" y="1446"/>
                  </a:cubicBezTo>
                  <a:cubicBezTo>
                    <a:pt x="566" y="1383"/>
                    <a:pt x="606" y="1308"/>
                    <a:pt x="566" y="1273"/>
                  </a:cubicBezTo>
                  <a:cubicBezTo>
                    <a:pt x="525" y="1239"/>
                    <a:pt x="473" y="1141"/>
                    <a:pt x="410" y="1141"/>
                  </a:cubicBezTo>
                  <a:cubicBezTo>
                    <a:pt x="347" y="1141"/>
                    <a:pt x="358" y="1077"/>
                    <a:pt x="358" y="1025"/>
                  </a:cubicBezTo>
                  <a:cubicBezTo>
                    <a:pt x="358" y="974"/>
                    <a:pt x="231" y="881"/>
                    <a:pt x="197" y="812"/>
                  </a:cubicBezTo>
                  <a:cubicBezTo>
                    <a:pt x="162" y="743"/>
                    <a:pt x="157" y="622"/>
                    <a:pt x="220" y="593"/>
                  </a:cubicBezTo>
                  <a:cubicBezTo>
                    <a:pt x="283" y="564"/>
                    <a:pt x="255" y="478"/>
                    <a:pt x="318" y="461"/>
                  </a:cubicBezTo>
                  <a:cubicBezTo>
                    <a:pt x="381" y="443"/>
                    <a:pt x="341" y="374"/>
                    <a:pt x="318" y="328"/>
                  </a:cubicBezTo>
                  <a:cubicBezTo>
                    <a:pt x="295" y="282"/>
                    <a:pt x="151" y="328"/>
                    <a:pt x="122" y="282"/>
                  </a:cubicBezTo>
                  <a:cubicBezTo>
                    <a:pt x="94" y="238"/>
                    <a:pt x="88" y="113"/>
                    <a:pt x="0" y="10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7" name="Freeform 186">
              <a:extLst>
                <a:ext uri="{FF2B5EF4-FFF2-40B4-BE49-F238E27FC236}">
                  <a16:creationId xmlns:a16="http://schemas.microsoft.com/office/drawing/2014/main" id="{14D9AAF0-DB02-03DC-144F-A42874784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1313" y="1644650"/>
              <a:ext cx="2922588" cy="1973263"/>
            </a:xfrm>
            <a:custGeom>
              <a:avLst/>
              <a:gdLst>
                <a:gd name="T0" fmla="*/ 1841 w 5696"/>
                <a:gd name="T1" fmla="*/ 757 h 3847"/>
                <a:gd name="T2" fmla="*/ 1607 w 5696"/>
                <a:gd name="T3" fmla="*/ 2697 h 3847"/>
                <a:gd name="T4" fmla="*/ 466 w 5696"/>
                <a:gd name="T5" fmla="*/ 1821 h 3847"/>
                <a:gd name="T6" fmla="*/ 1215 w 5696"/>
                <a:gd name="T7" fmla="*/ 1164 h 3847"/>
                <a:gd name="T8" fmla="*/ 1953 w 5696"/>
                <a:gd name="T9" fmla="*/ 1147 h 3847"/>
                <a:gd name="T10" fmla="*/ 1910 w 5696"/>
                <a:gd name="T11" fmla="*/ 658 h 3847"/>
                <a:gd name="T12" fmla="*/ 1962 w 5696"/>
                <a:gd name="T13" fmla="*/ 519 h 3847"/>
                <a:gd name="T14" fmla="*/ 2249 w 5696"/>
                <a:gd name="T15" fmla="*/ 727 h 3847"/>
                <a:gd name="T16" fmla="*/ 2249 w 5696"/>
                <a:gd name="T17" fmla="*/ 628 h 3847"/>
                <a:gd name="T18" fmla="*/ 2229 w 5696"/>
                <a:gd name="T19" fmla="*/ 1158 h 3847"/>
                <a:gd name="T20" fmla="*/ 2249 w 5696"/>
                <a:gd name="T21" fmla="*/ 945 h 3847"/>
                <a:gd name="T22" fmla="*/ 2249 w 5696"/>
                <a:gd name="T23" fmla="*/ 519 h 3847"/>
                <a:gd name="T24" fmla="*/ 2360 w 5696"/>
                <a:gd name="T25" fmla="*/ 1100 h 3847"/>
                <a:gd name="T26" fmla="*/ 2423 w 5696"/>
                <a:gd name="T27" fmla="*/ 744 h 3847"/>
                <a:gd name="T28" fmla="*/ 2360 w 5696"/>
                <a:gd name="T29" fmla="*/ 1192 h 3847"/>
                <a:gd name="T30" fmla="*/ 2445 w 5696"/>
                <a:gd name="T31" fmla="*/ 1020 h 3847"/>
                <a:gd name="T32" fmla="*/ 2435 w 5696"/>
                <a:gd name="T33" fmla="*/ 649 h 3847"/>
                <a:gd name="T34" fmla="*/ 2435 w 5696"/>
                <a:gd name="T35" fmla="*/ 461 h 3847"/>
                <a:gd name="T36" fmla="*/ 2523 w 5696"/>
                <a:gd name="T37" fmla="*/ 3296 h 3847"/>
                <a:gd name="T38" fmla="*/ 2644 w 5696"/>
                <a:gd name="T39" fmla="*/ 623 h 3847"/>
                <a:gd name="T40" fmla="*/ 2776 w 5696"/>
                <a:gd name="T41" fmla="*/ 779 h 3847"/>
                <a:gd name="T42" fmla="*/ 2644 w 5696"/>
                <a:gd name="T43" fmla="*/ 438 h 3847"/>
                <a:gd name="T44" fmla="*/ 2667 w 5696"/>
                <a:gd name="T45" fmla="*/ 991 h 3847"/>
                <a:gd name="T46" fmla="*/ 2776 w 5696"/>
                <a:gd name="T47" fmla="*/ 3597 h 3847"/>
                <a:gd name="T48" fmla="*/ 2776 w 5696"/>
                <a:gd name="T49" fmla="*/ 550 h 3847"/>
                <a:gd name="T50" fmla="*/ 2811 w 5696"/>
                <a:gd name="T51" fmla="*/ 945 h 3847"/>
                <a:gd name="T52" fmla="*/ 2944 w 5696"/>
                <a:gd name="T53" fmla="*/ 496 h 3847"/>
                <a:gd name="T54" fmla="*/ 2986 w 5696"/>
                <a:gd name="T55" fmla="*/ 3020 h 3847"/>
                <a:gd name="T56" fmla="*/ 2776 w 5696"/>
                <a:gd name="T57" fmla="*/ 1459 h 3847"/>
                <a:gd name="T58" fmla="*/ 2868 w 5696"/>
                <a:gd name="T59" fmla="*/ 3619 h 3847"/>
                <a:gd name="T60" fmla="*/ 3065 w 5696"/>
                <a:gd name="T61" fmla="*/ 1464 h 3847"/>
                <a:gd name="T62" fmla="*/ 3082 w 5696"/>
                <a:gd name="T63" fmla="*/ 786 h 3847"/>
                <a:gd name="T64" fmla="*/ 3082 w 5696"/>
                <a:gd name="T65" fmla="*/ 291 h 3847"/>
                <a:gd name="T66" fmla="*/ 3048 w 5696"/>
                <a:gd name="T67" fmla="*/ 1953 h 3847"/>
                <a:gd name="T68" fmla="*/ 3082 w 5696"/>
                <a:gd name="T69" fmla="*/ 718 h 3847"/>
                <a:gd name="T70" fmla="*/ 3205 w 5696"/>
                <a:gd name="T71" fmla="*/ 3315 h 3847"/>
                <a:gd name="T72" fmla="*/ 3217 w 5696"/>
                <a:gd name="T73" fmla="*/ 1251 h 3847"/>
                <a:gd name="T74" fmla="*/ 3082 w 5696"/>
                <a:gd name="T75" fmla="*/ 658 h 3847"/>
                <a:gd name="T76" fmla="*/ 3082 w 5696"/>
                <a:gd name="T77" fmla="*/ 3730 h 3847"/>
                <a:gd name="T78" fmla="*/ 3217 w 5696"/>
                <a:gd name="T79" fmla="*/ 861 h 3847"/>
                <a:gd name="T80" fmla="*/ 3217 w 5696"/>
                <a:gd name="T81" fmla="*/ 3315 h 3847"/>
                <a:gd name="T82" fmla="*/ 3295 w 5696"/>
                <a:gd name="T83" fmla="*/ 1141 h 3847"/>
                <a:gd name="T84" fmla="*/ 3217 w 5696"/>
                <a:gd name="T85" fmla="*/ 544 h 3847"/>
                <a:gd name="T86" fmla="*/ 3353 w 5696"/>
                <a:gd name="T87" fmla="*/ 2570 h 3847"/>
                <a:gd name="T88" fmla="*/ 3572 w 5696"/>
                <a:gd name="T89" fmla="*/ 3437 h 3847"/>
                <a:gd name="T90" fmla="*/ 3425 w 5696"/>
                <a:gd name="T91" fmla="*/ 1489 h 3847"/>
                <a:gd name="T92" fmla="*/ 3628 w 5696"/>
                <a:gd name="T93" fmla="*/ 264 h 3847"/>
                <a:gd name="T94" fmla="*/ 3491 w 5696"/>
                <a:gd name="T95" fmla="*/ 1654 h 3847"/>
                <a:gd name="T96" fmla="*/ 3628 w 5696"/>
                <a:gd name="T97" fmla="*/ 1536 h 3847"/>
                <a:gd name="T98" fmla="*/ 3671 w 5696"/>
                <a:gd name="T99" fmla="*/ 1336 h 3847"/>
                <a:gd name="T100" fmla="*/ 3671 w 5696"/>
                <a:gd name="T101" fmla="*/ 117 h 3847"/>
                <a:gd name="T102" fmla="*/ 3671 w 5696"/>
                <a:gd name="T103" fmla="*/ 2127 h 3847"/>
                <a:gd name="T104" fmla="*/ 3671 w 5696"/>
                <a:gd name="T105" fmla="*/ 2395 h 3847"/>
                <a:gd name="T106" fmla="*/ 3671 w 5696"/>
                <a:gd name="T107" fmla="*/ 698 h 3847"/>
                <a:gd name="T108" fmla="*/ 3900 w 5696"/>
                <a:gd name="T109" fmla="*/ 2275 h 3847"/>
                <a:gd name="T110" fmla="*/ 5234 w 5696"/>
                <a:gd name="T111" fmla="*/ 332 h 3847"/>
                <a:gd name="T112" fmla="*/ 4989 w 5696"/>
                <a:gd name="T113" fmla="*/ 1135 h 3847"/>
                <a:gd name="T114" fmla="*/ 3900 w 5696"/>
                <a:gd name="T115" fmla="*/ 173 h 3847"/>
                <a:gd name="T116" fmla="*/ 3900 w 5696"/>
                <a:gd name="T117" fmla="*/ 1989 h 3847"/>
                <a:gd name="T118" fmla="*/ 5234 w 5696"/>
                <a:gd name="T119" fmla="*/ 408 h 3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96" h="3847">
                  <a:moveTo>
                    <a:pt x="1861" y="1080"/>
                  </a:moveTo>
                  <a:cubicBezTo>
                    <a:pt x="1838" y="1090"/>
                    <a:pt x="1842" y="1097"/>
                    <a:pt x="1861" y="1106"/>
                  </a:cubicBezTo>
                  <a:lnTo>
                    <a:pt x="1861" y="1080"/>
                  </a:lnTo>
                  <a:close/>
                  <a:moveTo>
                    <a:pt x="1861" y="827"/>
                  </a:moveTo>
                  <a:cubicBezTo>
                    <a:pt x="1854" y="825"/>
                    <a:pt x="1846" y="824"/>
                    <a:pt x="1838" y="824"/>
                  </a:cubicBezTo>
                  <a:cubicBezTo>
                    <a:pt x="1769" y="824"/>
                    <a:pt x="1728" y="778"/>
                    <a:pt x="1648" y="784"/>
                  </a:cubicBezTo>
                  <a:cubicBezTo>
                    <a:pt x="1550" y="784"/>
                    <a:pt x="1509" y="905"/>
                    <a:pt x="1555" y="962"/>
                  </a:cubicBezTo>
                  <a:cubicBezTo>
                    <a:pt x="1601" y="1020"/>
                    <a:pt x="1769" y="962"/>
                    <a:pt x="1780" y="1020"/>
                  </a:cubicBezTo>
                  <a:cubicBezTo>
                    <a:pt x="1787" y="1053"/>
                    <a:pt x="1834" y="1060"/>
                    <a:pt x="1861" y="1064"/>
                  </a:cubicBezTo>
                  <a:lnTo>
                    <a:pt x="1861" y="827"/>
                  </a:lnTo>
                  <a:close/>
                  <a:moveTo>
                    <a:pt x="1861" y="677"/>
                  </a:moveTo>
                  <a:cubicBezTo>
                    <a:pt x="1841" y="697"/>
                    <a:pt x="1835" y="729"/>
                    <a:pt x="1841" y="757"/>
                  </a:cubicBezTo>
                  <a:cubicBezTo>
                    <a:pt x="1843" y="769"/>
                    <a:pt x="1851" y="775"/>
                    <a:pt x="1861" y="778"/>
                  </a:cubicBezTo>
                  <a:lnTo>
                    <a:pt x="1861" y="677"/>
                  </a:lnTo>
                  <a:close/>
                  <a:moveTo>
                    <a:pt x="1861" y="560"/>
                  </a:moveTo>
                  <a:lnTo>
                    <a:pt x="1861" y="611"/>
                  </a:lnTo>
                  <a:cubicBezTo>
                    <a:pt x="1837" y="631"/>
                    <a:pt x="1796" y="649"/>
                    <a:pt x="1763" y="649"/>
                  </a:cubicBezTo>
                  <a:cubicBezTo>
                    <a:pt x="1690" y="649"/>
                    <a:pt x="1707" y="701"/>
                    <a:pt x="1651" y="701"/>
                  </a:cubicBezTo>
                  <a:cubicBezTo>
                    <a:pt x="1595" y="701"/>
                    <a:pt x="1560" y="632"/>
                    <a:pt x="1647" y="627"/>
                  </a:cubicBezTo>
                  <a:cubicBezTo>
                    <a:pt x="1733" y="623"/>
                    <a:pt x="1737" y="563"/>
                    <a:pt x="1837" y="558"/>
                  </a:cubicBezTo>
                  <a:cubicBezTo>
                    <a:pt x="1847" y="558"/>
                    <a:pt x="1855" y="559"/>
                    <a:pt x="1861" y="560"/>
                  </a:cubicBezTo>
                  <a:close/>
                  <a:moveTo>
                    <a:pt x="1861" y="2988"/>
                  </a:moveTo>
                  <a:cubicBezTo>
                    <a:pt x="1852" y="2971"/>
                    <a:pt x="1844" y="2953"/>
                    <a:pt x="1838" y="2933"/>
                  </a:cubicBezTo>
                  <a:cubicBezTo>
                    <a:pt x="1815" y="2858"/>
                    <a:pt x="1653" y="2777"/>
                    <a:pt x="1607" y="2697"/>
                  </a:cubicBezTo>
                  <a:cubicBezTo>
                    <a:pt x="1561" y="2616"/>
                    <a:pt x="1561" y="2449"/>
                    <a:pt x="1596" y="2432"/>
                  </a:cubicBezTo>
                  <a:cubicBezTo>
                    <a:pt x="1630" y="2414"/>
                    <a:pt x="1619" y="2374"/>
                    <a:pt x="1596" y="2311"/>
                  </a:cubicBezTo>
                  <a:cubicBezTo>
                    <a:pt x="1573" y="2247"/>
                    <a:pt x="1578" y="2236"/>
                    <a:pt x="1648" y="2270"/>
                  </a:cubicBezTo>
                  <a:cubicBezTo>
                    <a:pt x="1717" y="2305"/>
                    <a:pt x="1682" y="2201"/>
                    <a:pt x="1596" y="2167"/>
                  </a:cubicBezTo>
                  <a:cubicBezTo>
                    <a:pt x="1509" y="2132"/>
                    <a:pt x="1417" y="2051"/>
                    <a:pt x="1429" y="1994"/>
                  </a:cubicBezTo>
                  <a:cubicBezTo>
                    <a:pt x="1440" y="1936"/>
                    <a:pt x="1388" y="1942"/>
                    <a:pt x="1342" y="1902"/>
                  </a:cubicBezTo>
                  <a:cubicBezTo>
                    <a:pt x="1296" y="1861"/>
                    <a:pt x="1290" y="1746"/>
                    <a:pt x="1221" y="1752"/>
                  </a:cubicBezTo>
                  <a:cubicBezTo>
                    <a:pt x="1152" y="1758"/>
                    <a:pt x="1100" y="1711"/>
                    <a:pt x="1054" y="1700"/>
                  </a:cubicBezTo>
                  <a:cubicBezTo>
                    <a:pt x="1008" y="1688"/>
                    <a:pt x="899" y="1665"/>
                    <a:pt x="847" y="1677"/>
                  </a:cubicBezTo>
                  <a:cubicBezTo>
                    <a:pt x="795" y="1688"/>
                    <a:pt x="737" y="1648"/>
                    <a:pt x="708" y="1694"/>
                  </a:cubicBezTo>
                  <a:cubicBezTo>
                    <a:pt x="680" y="1740"/>
                    <a:pt x="645" y="1654"/>
                    <a:pt x="599" y="1683"/>
                  </a:cubicBezTo>
                  <a:cubicBezTo>
                    <a:pt x="553" y="1711"/>
                    <a:pt x="518" y="1804"/>
                    <a:pt x="466" y="1821"/>
                  </a:cubicBezTo>
                  <a:cubicBezTo>
                    <a:pt x="415" y="1838"/>
                    <a:pt x="311" y="1925"/>
                    <a:pt x="271" y="1959"/>
                  </a:cubicBezTo>
                  <a:cubicBezTo>
                    <a:pt x="230" y="1994"/>
                    <a:pt x="224" y="1919"/>
                    <a:pt x="299" y="1861"/>
                  </a:cubicBezTo>
                  <a:cubicBezTo>
                    <a:pt x="374" y="1804"/>
                    <a:pt x="478" y="1717"/>
                    <a:pt x="363" y="1717"/>
                  </a:cubicBezTo>
                  <a:cubicBezTo>
                    <a:pt x="248" y="1717"/>
                    <a:pt x="294" y="1665"/>
                    <a:pt x="201" y="1660"/>
                  </a:cubicBezTo>
                  <a:cubicBezTo>
                    <a:pt x="109" y="1654"/>
                    <a:pt x="132" y="1533"/>
                    <a:pt x="190" y="1498"/>
                  </a:cubicBezTo>
                  <a:cubicBezTo>
                    <a:pt x="248" y="1464"/>
                    <a:pt x="334" y="1406"/>
                    <a:pt x="253" y="1406"/>
                  </a:cubicBezTo>
                  <a:cubicBezTo>
                    <a:pt x="173" y="1406"/>
                    <a:pt x="0" y="1331"/>
                    <a:pt x="115" y="1320"/>
                  </a:cubicBezTo>
                  <a:cubicBezTo>
                    <a:pt x="230" y="1308"/>
                    <a:pt x="242" y="1314"/>
                    <a:pt x="207" y="1251"/>
                  </a:cubicBezTo>
                  <a:cubicBezTo>
                    <a:pt x="173" y="1187"/>
                    <a:pt x="40" y="1153"/>
                    <a:pt x="161" y="1135"/>
                  </a:cubicBezTo>
                  <a:cubicBezTo>
                    <a:pt x="282" y="1118"/>
                    <a:pt x="334" y="1009"/>
                    <a:pt x="438" y="1009"/>
                  </a:cubicBezTo>
                  <a:cubicBezTo>
                    <a:pt x="541" y="1009"/>
                    <a:pt x="720" y="1060"/>
                    <a:pt x="887" y="1072"/>
                  </a:cubicBezTo>
                  <a:cubicBezTo>
                    <a:pt x="1054" y="1083"/>
                    <a:pt x="1215" y="1216"/>
                    <a:pt x="1215" y="1164"/>
                  </a:cubicBezTo>
                  <a:cubicBezTo>
                    <a:pt x="1215" y="1112"/>
                    <a:pt x="1238" y="1089"/>
                    <a:pt x="1354" y="1089"/>
                  </a:cubicBezTo>
                  <a:cubicBezTo>
                    <a:pt x="1469" y="1089"/>
                    <a:pt x="1440" y="1009"/>
                    <a:pt x="1527" y="1066"/>
                  </a:cubicBezTo>
                  <a:cubicBezTo>
                    <a:pt x="1613" y="1124"/>
                    <a:pt x="1567" y="1101"/>
                    <a:pt x="1665" y="1101"/>
                  </a:cubicBezTo>
                  <a:cubicBezTo>
                    <a:pt x="1763" y="1101"/>
                    <a:pt x="1728" y="1164"/>
                    <a:pt x="1803" y="1164"/>
                  </a:cubicBezTo>
                  <a:cubicBezTo>
                    <a:pt x="1825" y="1164"/>
                    <a:pt x="1844" y="1162"/>
                    <a:pt x="1861" y="1161"/>
                  </a:cubicBezTo>
                  <a:lnTo>
                    <a:pt x="1861" y="2988"/>
                  </a:lnTo>
                  <a:close/>
                  <a:moveTo>
                    <a:pt x="1861" y="611"/>
                  </a:moveTo>
                  <a:lnTo>
                    <a:pt x="1861" y="560"/>
                  </a:lnTo>
                  <a:cubicBezTo>
                    <a:pt x="1896" y="567"/>
                    <a:pt x="1887" y="590"/>
                    <a:pt x="1861" y="611"/>
                  </a:cubicBezTo>
                  <a:close/>
                  <a:moveTo>
                    <a:pt x="1962" y="866"/>
                  </a:moveTo>
                  <a:lnTo>
                    <a:pt x="1962" y="1151"/>
                  </a:lnTo>
                  <a:cubicBezTo>
                    <a:pt x="1959" y="1150"/>
                    <a:pt x="1956" y="1148"/>
                    <a:pt x="1953" y="1147"/>
                  </a:cubicBezTo>
                  <a:cubicBezTo>
                    <a:pt x="1916" y="1127"/>
                    <a:pt x="1881" y="1116"/>
                    <a:pt x="1861" y="1106"/>
                  </a:cubicBezTo>
                  <a:lnTo>
                    <a:pt x="1861" y="1080"/>
                  </a:lnTo>
                  <a:cubicBezTo>
                    <a:pt x="1863" y="1079"/>
                    <a:pt x="1865" y="1078"/>
                    <a:pt x="1867" y="1078"/>
                  </a:cubicBezTo>
                  <a:cubicBezTo>
                    <a:pt x="1891" y="1068"/>
                    <a:pt x="1881" y="1066"/>
                    <a:pt x="1861" y="1064"/>
                  </a:cubicBezTo>
                  <a:lnTo>
                    <a:pt x="1861" y="827"/>
                  </a:lnTo>
                  <a:cubicBezTo>
                    <a:pt x="1895" y="833"/>
                    <a:pt x="1928" y="851"/>
                    <a:pt x="1962" y="866"/>
                  </a:cubicBezTo>
                  <a:close/>
                  <a:moveTo>
                    <a:pt x="1962" y="671"/>
                  </a:moveTo>
                  <a:lnTo>
                    <a:pt x="1962" y="800"/>
                  </a:lnTo>
                  <a:cubicBezTo>
                    <a:pt x="1939" y="810"/>
                    <a:pt x="1921" y="812"/>
                    <a:pt x="1923" y="796"/>
                  </a:cubicBezTo>
                  <a:cubicBezTo>
                    <a:pt x="1926" y="774"/>
                    <a:pt x="1887" y="786"/>
                    <a:pt x="1861" y="778"/>
                  </a:cubicBezTo>
                  <a:lnTo>
                    <a:pt x="1861" y="677"/>
                  </a:lnTo>
                  <a:cubicBezTo>
                    <a:pt x="1873" y="667"/>
                    <a:pt x="1889" y="659"/>
                    <a:pt x="1910" y="658"/>
                  </a:cubicBezTo>
                  <a:cubicBezTo>
                    <a:pt x="1927" y="656"/>
                    <a:pt x="1945" y="663"/>
                    <a:pt x="1962" y="671"/>
                  </a:cubicBezTo>
                  <a:moveTo>
                    <a:pt x="1962" y="481"/>
                  </a:moveTo>
                  <a:lnTo>
                    <a:pt x="1962" y="519"/>
                  </a:lnTo>
                  <a:cubicBezTo>
                    <a:pt x="1956" y="505"/>
                    <a:pt x="1956" y="491"/>
                    <a:pt x="1962" y="481"/>
                  </a:cubicBezTo>
                  <a:close/>
                  <a:moveTo>
                    <a:pt x="1962" y="3134"/>
                  </a:moveTo>
                  <a:lnTo>
                    <a:pt x="1959" y="3129"/>
                  </a:lnTo>
                  <a:cubicBezTo>
                    <a:pt x="1925" y="3078"/>
                    <a:pt x="1888" y="3037"/>
                    <a:pt x="1861" y="2988"/>
                  </a:cubicBezTo>
                  <a:lnTo>
                    <a:pt x="1861" y="1161"/>
                  </a:lnTo>
                  <a:cubicBezTo>
                    <a:pt x="1903" y="1157"/>
                    <a:pt x="1929" y="1156"/>
                    <a:pt x="1941" y="1193"/>
                  </a:cubicBezTo>
                  <a:cubicBezTo>
                    <a:pt x="1946" y="1207"/>
                    <a:pt x="1953" y="1215"/>
                    <a:pt x="1962" y="1220"/>
                  </a:cubicBezTo>
                  <a:lnTo>
                    <a:pt x="1962" y="3134"/>
                  </a:lnTo>
                  <a:close/>
                  <a:moveTo>
                    <a:pt x="1962" y="519"/>
                  </a:moveTo>
                  <a:lnTo>
                    <a:pt x="1962" y="481"/>
                  </a:lnTo>
                  <a:cubicBezTo>
                    <a:pt x="1970" y="468"/>
                    <a:pt x="1988" y="461"/>
                    <a:pt x="2019" y="463"/>
                  </a:cubicBezTo>
                  <a:cubicBezTo>
                    <a:pt x="2083" y="463"/>
                    <a:pt x="2129" y="573"/>
                    <a:pt x="2046" y="573"/>
                  </a:cubicBezTo>
                  <a:cubicBezTo>
                    <a:pt x="2007" y="573"/>
                    <a:pt x="1974" y="546"/>
                    <a:pt x="1962" y="519"/>
                  </a:cubicBezTo>
                  <a:close/>
                  <a:moveTo>
                    <a:pt x="2249" y="945"/>
                  </a:moveTo>
                  <a:cubicBezTo>
                    <a:pt x="2248" y="943"/>
                    <a:pt x="2247" y="941"/>
                    <a:pt x="2247" y="939"/>
                  </a:cubicBezTo>
                  <a:cubicBezTo>
                    <a:pt x="2218" y="853"/>
                    <a:pt x="2132" y="888"/>
                    <a:pt x="2051" y="888"/>
                  </a:cubicBezTo>
                  <a:cubicBezTo>
                    <a:pt x="2019" y="888"/>
                    <a:pt x="1990" y="878"/>
                    <a:pt x="1962" y="866"/>
                  </a:cubicBezTo>
                  <a:lnTo>
                    <a:pt x="1962" y="1151"/>
                  </a:lnTo>
                  <a:cubicBezTo>
                    <a:pt x="2036" y="1180"/>
                    <a:pt x="2161" y="1112"/>
                    <a:pt x="2249" y="1112"/>
                  </a:cubicBezTo>
                  <a:lnTo>
                    <a:pt x="2249" y="945"/>
                  </a:lnTo>
                  <a:close/>
                  <a:moveTo>
                    <a:pt x="2249" y="727"/>
                  </a:moveTo>
                  <a:cubicBezTo>
                    <a:pt x="2247" y="727"/>
                    <a:pt x="2244" y="727"/>
                    <a:pt x="2242" y="727"/>
                  </a:cubicBezTo>
                  <a:cubicBezTo>
                    <a:pt x="2169" y="727"/>
                    <a:pt x="2169" y="632"/>
                    <a:pt x="2113" y="632"/>
                  </a:cubicBezTo>
                  <a:cubicBezTo>
                    <a:pt x="2065" y="627"/>
                    <a:pt x="2074" y="645"/>
                    <a:pt x="2057" y="692"/>
                  </a:cubicBezTo>
                  <a:cubicBezTo>
                    <a:pt x="2044" y="726"/>
                    <a:pt x="2005" y="692"/>
                    <a:pt x="1962" y="671"/>
                  </a:cubicBezTo>
                  <a:lnTo>
                    <a:pt x="1962" y="800"/>
                  </a:lnTo>
                  <a:cubicBezTo>
                    <a:pt x="1983" y="791"/>
                    <a:pt x="2008" y="775"/>
                    <a:pt x="2026" y="761"/>
                  </a:cubicBezTo>
                  <a:cubicBezTo>
                    <a:pt x="2065" y="731"/>
                    <a:pt x="2113" y="753"/>
                    <a:pt x="2203" y="757"/>
                  </a:cubicBezTo>
                  <a:cubicBezTo>
                    <a:pt x="2221" y="758"/>
                    <a:pt x="2236" y="757"/>
                    <a:pt x="2249" y="755"/>
                  </a:cubicBezTo>
                  <a:lnTo>
                    <a:pt x="2249" y="727"/>
                  </a:lnTo>
                  <a:close/>
                  <a:moveTo>
                    <a:pt x="2249" y="628"/>
                  </a:moveTo>
                  <a:lnTo>
                    <a:pt x="2249" y="672"/>
                  </a:lnTo>
                  <a:cubicBezTo>
                    <a:pt x="2207" y="663"/>
                    <a:pt x="2191" y="631"/>
                    <a:pt x="2249" y="628"/>
                  </a:cubicBezTo>
                  <a:close/>
                  <a:moveTo>
                    <a:pt x="2249" y="427"/>
                  </a:moveTo>
                  <a:lnTo>
                    <a:pt x="2249" y="519"/>
                  </a:lnTo>
                  <a:cubicBezTo>
                    <a:pt x="2209" y="476"/>
                    <a:pt x="2191" y="411"/>
                    <a:pt x="2235" y="427"/>
                  </a:cubicBezTo>
                  <a:cubicBezTo>
                    <a:pt x="2240" y="427"/>
                    <a:pt x="2244" y="427"/>
                    <a:pt x="2249" y="427"/>
                  </a:cubicBezTo>
                  <a:close/>
                  <a:moveTo>
                    <a:pt x="2249" y="3318"/>
                  </a:moveTo>
                  <a:cubicBezTo>
                    <a:pt x="2239" y="3288"/>
                    <a:pt x="2228" y="3262"/>
                    <a:pt x="2212" y="3250"/>
                  </a:cubicBezTo>
                  <a:cubicBezTo>
                    <a:pt x="2166" y="3215"/>
                    <a:pt x="2011" y="3071"/>
                    <a:pt x="2045" y="3123"/>
                  </a:cubicBezTo>
                  <a:cubicBezTo>
                    <a:pt x="2080" y="3175"/>
                    <a:pt x="2120" y="3238"/>
                    <a:pt x="2080" y="3250"/>
                  </a:cubicBezTo>
                  <a:cubicBezTo>
                    <a:pt x="2040" y="3261"/>
                    <a:pt x="2007" y="3201"/>
                    <a:pt x="1962" y="3134"/>
                  </a:cubicBezTo>
                  <a:lnTo>
                    <a:pt x="1962" y="1220"/>
                  </a:lnTo>
                  <a:cubicBezTo>
                    <a:pt x="1988" y="1233"/>
                    <a:pt x="2029" y="1222"/>
                    <a:pt x="2080" y="1239"/>
                  </a:cubicBezTo>
                  <a:cubicBezTo>
                    <a:pt x="2149" y="1262"/>
                    <a:pt x="2137" y="1158"/>
                    <a:pt x="2229" y="1158"/>
                  </a:cubicBezTo>
                  <a:cubicBezTo>
                    <a:pt x="2236" y="1158"/>
                    <a:pt x="2243" y="1159"/>
                    <a:pt x="2249" y="1159"/>
                  </a:cubicBezTo>
                  <a:lnTo>
                    <a:pt x="2249" y="3318"/>
                  </a:lnTo>
                  <a:close/>
                  <a:moveTo>
                    <a:pt x="2249" y="672"/>
                  </a:moveTo>
                  <a:lnTo>
                    <a:pt x="2249" y="628"/>
                  </a:lnTo>
                  <a:cubicBezTo>
                    <a:pt x="2252" y="628"/>
                    <a:pt x="2256" y="627"/>
                    <a:pt x="2259" y="627"/>
                  </a:cubicBezTo>
                  <a:cubicBezTo>
                    <a:pt x="2320" y="627"/>
                    <a:pt x="2333" y="675"/>
                    <a:pt x="2272" y="675"/>
                  </a:cubicBezTo>
                  <a:cubicBezTo>
                    <a:pt x="2264" y="675"/>
                    <a:pt x="2256" y="674"/>
                    <a:pt x="2249" y="672"/>
                  </a:cubicBezTo>
                  <a:close/>
                  <a:moveTo>
                    <a:pt x="2249" y="755"/>
                  </a:moveTo>
                  <a:lnTo>
                    <a:pt x="2249" y="727"/>
                  </a:lnTo>
                  <a:cubicBezTo>
                    <a:pt x="2301" y="728"/>
                    <a:pt x="2297" y="749"/>
                    <a:pt x="2249" y="755"/>
                  </a:cubicBezTo>
                  <a:close/>
                  <a:moveTo>
                    <a:pt x="2360" y="1076"/>
                  </a:moveTo>
                  <a:cubicBezTo>
                    <a:pt x="2319" y="1067"/>
                    <a:pt x="2275" y="1020"/>
                    <a:pt x="2249" y="945"/>
                  </a:cubicBezTo>
                  <a:lnTo>
                    <a:pt x="2249" y="1112"/>
                  </a:lnTo>
                  <a:cubicBezTo>
                    <a:pt x="2252" y="1112"/>
                    <a:pt x="2255" y="1112"/>
                    <a:pt x="2258" y="1112"/>
                  </a:cubicBezTo>
                  <a:cubicBezTo>
                    <a:pt x="2299" y="1115"/>
                    <a:pt x="2336" y="1108"/>
                    <a:pt x="2360" y="1100"/>
                  </a:cubicBezTo>
                  <a:lnTo>
                    <a:pt x="2360" y="1076"/>
                  </a:lnTo>
                  <a:close/>
                  <a:moveTo>
                    <a:pt x="2360" y="916"/>
                  </a:moveTo>
                  <a:lnTo>
                    <a:pt x="2360" y="978"/>
                  </a:lnTo>
                  <a:cubicBezTo>
                    <a:pt x="2331" y="950"/>
                    <a:pt x="2318" y="917"/>
                    <a:pt x="2350" y="917"/>
                  </a:cubicBezTo>
                  <a:cubicBezTo>
                    <a:pt x="2353" y="917"/>
                    <a:pt x="2357" y="917"/>
                    <a:pt x="2360" y="916"/>
                  </a:cubicBezTo>
                  <a:close/>
                  <a:moveTo>
                    <a:pt x="2360" y="444"/>
                  </a:moveTo>
                  <a:lnTo>
                    <a:pt x="2360" y="554"/>
                  </a:lnTo>
                  <a:cubicBezTo>
                    <a:pt x="2344" y="555"/>
                    <a:pt x="2328" y="555"/>
                    <a:pt x="2310" y="553"/>
                  </a:cubicBezTo>
                  <a:cubicBezTo>
                    <a:pt x="2288" y="552"/>
                    <a:pt x="2266" y="537"/>
                    <a:pt x="2249" y="519"/>
                  </a:cubicBezTo>
                  <a:lnTo>
                    <a:pt x="2249" y="427"/>
                  </a:lnTo>
                  <a:cubicBezTo>
                    <a:pt x="2290" y="428"/>
                    <a:pt x="2326" y="436"/>
                    <a:pt x="2360" y="444"/>
                  </a:cubicBezTo>
                  <a:close/>
                  <a:moveTo>
                    <a:pt x="2360" y="3446"/>
                  </a:moveTo>
                  <a:cubicBezTo>
                    <a:pt x="2349" y="3443"/>
                    <a:pt x="2338" y="3441"/>
                    <a:pt x="2327" y="3440"/>
                  </a:cubicBezTo>
                  <a:cubicBezTo>
                    <a:pt x="2283" y="3436"/>
                    <a:pt x="2267" y="3372"/>
                    <a:pt x="2249" y="3318"/>
                  </a:cubicBezTo>
                  <a:lnTo>
                    <a:pt x="2249" y="1159"/>
                  </a:lnTo>
                  <a:cubicBezTo>
                    <a:pt x="2293" y="1163"/>
                    <a:pt x="2321" y="1179"/>
                    <a:pt x="2360" y="1192"/>
                  </a:cubicBezTo>
                  <a:lnTo>
                    <a:pt x="2360" y="3446"/>
                  </a:lnTo>
                  <a:close/>
                  <a:moveTo>
                    <a:pt x="2360" y="1100"/>
                  </a:moveTo>
                  <a:lnTo>
                    <a:pt x="2360" y="1076"/>
                  </a:lnTo>
                  <a:cubicBezTo>
                    <a:pt x="2364" y="1077"/>
                    <a:pt x="2369" y="1078"/>
                    <a:pt x="2374" y="1078"/>
                  </a:cubicBezTo>
                  <a:cubicBezTo>
                    <a:pt x="2399" y="1078"/>
                    <a:pt x="2389" y="1090"/>
                    <a:pt x="2360" y="1100"/>
                  </a:cubicBezTo>
                  <a:close/>
                  <a:moveTo>
                    <a:pt x="2435" y="1104"/>
                  </a:moveTo>
                  <a:lnTo>
                    <a:pt x="2435" y="1148"/>
                  </a:lnTo>
                  <a:cubicBezTo>
                    <a:pt x="2417" y="1132"/>
                    <a:pt x="2415" y="1114"/>
                    <a:pt x="2435" y="1104"/>
                  </a:cubicBezTo>
                  <a:close/>
                  <a:moveTo>
                    <a:pt x="2435" y="823"/>
                  </a:moveTo>
                  <a:lnTo>
                    <a:pt x="2435" y="1019"/>
                  </a:lnTo>
                  <a:cubicBezTo>
                    <a:pt x="2408" y="1016"/>
                    <a:pt x="2380" y="998"/>
                    <a:pt x="2360" y="978"/>
                  </a:cubicBezTo>
                  <a:lnTo>
                    <a:pt x="2360" y="916"/>
                  </a:lnTo>
                  <a:cubicBezTo>
                    <a:pt x="2411" y="915"/>
                    <a:pt x="2443" y="898"/>
                    <a:pt x="2415" y="878"/>
                  </a:cubicBezTo>
                  <a:cubicBezTo>
                    <a:pt x="2390" y="860"/>
                    <a:pt x="2401" y="836"/>
                    <a:pt x="2435" y="823"/>
                  </a:cubicBezTo>
                  <a:close/>
                  <a:moveTo>
                    <a:pt x="2435" y="649"/>
                  </a:moveTo>
                  <a:lnTo>
                    <a:pt x="2435" y="745"/>
                  </a:lnTo>
                  <a:cubicBezTo>
                    <a:pt x="2431" y="745"/>
                    <a:pt x="2427" y="744"/>
                    <a:pt x="2423" y="744"/>
                  </a:cubicBezTo>
                  <a:cubicBezTo>
                    <a:pt x="2359" y="740"/>
                    <a:pt x="2363" y="642"/>
                    <a:pt x="2435" y="649"/>
                  </a:cubicBezTo>
                  <a:close/>
                  <a:moveTo>
                    <a:pt x="2435" y="461"/>
                  </a:moveTo>
                  <a:lnTo>
                    <a:pt x="2435" y="553"/>
                  </a:lnTo>
                  <a:cubicBezTo>
                    <a:pt x="2409" y="552"/>
                    <a:pt x="2385" y="554"/>
                    <a:pt x="2360" y="554"/>
                  </a:cubicBezTo>
                  <a:lnTo>
                    <a:pt x="2360" y="444"/>
                  </a:lnTo>
                  <a:cubicBezTo>
                    <a:pt x="2385" y="450"/>
                    <a:pt x="2410" y="456"/>
                    <a:pt x="2435" y="461"/>
                  </a:cubicBezTo>
                  <a:close/>
                  <a:moveTo>
                    <a:pt x="2435" y="335"/>
                  </a:moveTo>
                  <a:lnTo>
                    <a:pt x="2435" y="370"/>
                  </a:lnTo>
                  <a:cubicBezTo>
                    <a:pt x="2424" y="357"/>
                    <a:pt x="2422" y="343"/>
                    <a:pt x="2435" y="335"/>
                  </a:cubicBezTo>
                  <a:close/>
                  <a:moveTo>
                    <a:pt x="2435" y="3475"/>
                  </a:moveTo>
                  <a:cubicBezTo>
                    <a:pt x="2408" y="3464"/>
                    <a:pt x="2383" y="3453"/>
                    <a:pt x="2360" y="3446"/>
                  </a:cubicBezTo>
                  <a:lnTo>
                    <a:pt x="2360" y="1192"/>
                  </a:lnTo>
                  <a:cubicBezTo>
                    <a:pt x="2381" y="1199"/>
                    <a:pt x="2404" y="1205"/>
                    <a:pt x="2435" y="1208"/>
                  </a:cubicBezTo>
                  <a:lnTo>
                    <a:pt x="2435" y="3475"/>
                  </a:lnTo>
                  <a:close/>
                  <a:moveTo>
                    <a:pt x="2435" y="370"/>
                  </a:moveTo>
                  <a:lnTo>
                    <a:pt x="2435" y="335"/>
                  </a:lnTo>
                  <a:cubicBezTo>
                    <a:pt x="2441" y="331"/>
                    <a:pt x="2451" y="329"/>
                    <a:pt x="2466" y="329"/>
                  </a:cubicBezTo>
                  <a:cubicBezTo>
                    <a:pt x="2529" y="323"/>
                    <a:pt x="2569" y="404"/>
                    <a:pt x="2506" y="404"/>
                  </a:cubicBezTo>
                  <a:cubicBezTo>
                    <a:pt x="2477" y="404"/>
                    <a:pt x="2449" y="388"/>
                    <a:pt x="2435" y="370"/>
                  </a:cubicBezTo>
                  <a:close/>
                  <a:moveTo>
                    <a:pt x="2435" y="1019"/>
                  </a:moveTo>
                  <a:lnTo>
                    <a:pt x="2435" y="823"/>
                  </a:lnTo>
                  <a:cubicBezTo>
                    <a:pt x="2442" y="821"/>
                    <a:pt x="2449" y="819"/>
                    <a:pt x="2458" y="817"/>
                  </a:cubicBezTo>
                  <a:cubicBezTo>
                    <a:pt x="2523" y="817"/>
                    <a:pt x="2492" y="938"/>
                    <a:pt x="2527" y="934"/>
                  </a:cubicBezTo>
                  <a:cubicBezTo>
                    <a:pt x="2562" y="930"/>
                    <a:pt x="2514" y="1020"/>
                    <a:pt x="2445" y="1020"/>
                  </a:cubicBezTo>
                  <a:cubicBezTo>
                    <a:pt x="2442" y="1020"/>
                    <a:pt x="2438" y="1020"/>
                    <a:pt x="2435" y="1019"/>
                  </a:cubicBezTo>
                  <a:close/>
                  <a:moveTo>
                    <a:pt x="2563" y="1132"/>
                  </a:moveTo>
                  <a:lnTo>
                    <a:pt x="2563" y="1172"/>
                  </a:lnTo>
                  <a:cubicBezTo>
                    <a:pt x="2556" y="1174"/>
                    <a:pt x="2545" y="1175"/>
                    <a:pt x="2531" y="1175"/>
                  </a:cubicBezTo>
                  <a:cubicBezTo>
                    <a:pt x="2486" y="1175"/>
                    <a:pt x="2453" y="1163"/>
                    <a:pt x="2435" y="1148"/>
                  </a:cubicBezTo>
                  <a:lnTo>
                    <a:pt x="2435" y="1104"/>
                  </a:lnTo>
                  <a:cubicBezTo>
                    <a:pt x="2443" y="1100"/>
                    <a:pt x="2455" y="1098"/>
                    <a:pt x="2471" y="1098"/>
                  </a:cubicBezTo>
                  <a:cubicBezTo>
                    <a:pt x="2503" y="1098"/>
                    <a:pt x="2541" y="1114"/>
                    <a:pt x="2563" y="1132"/>
                  </a:cubicBezTo>
                  <a:close/>
                  <a:moveTo>
                    <a:pt x="2563" y="717"/>
                  </a:moveTo>
                  <a:cubicBezTo>
                    <a:pt x="2556" y="715"/>
                    <a:pt x="2549" y="714"/>
                    <a:pt x="2544" y="714"/>
                  </a:cubicBezTo>
                  <a:cubicBezTo>
                    <a:pt x="2505" y="714"/>
                    <a:pt x="2497" y="649"/>
                    <a:pt x="2436" y="649"/>
                  </a:cubicBezTo>
                  <a:lnTo>
                    <a:pt x="2435" y="649"/>
                  </a:lnTo>
                  <a:lnTo>
                    <a:pt x="2435" y="745"/>
                  </a:lnTo>
                  <a:cubicBezTo>
                    <a:pt x="2476" y="749"/>
                    <a:pt x="2519" y="761"/>
                    <a:pt x="2563" y="768"/>
                  </a:cubicBezTo>
                  <a:lnTo>
                    <a:pt x="2563" y="717"/>
                  </a:lnTo>
                  <a:close/>
                  <a:moveTo>
                    <a:pt x="2563" y="575"/>
                  </a:moveTo>
                  <a:lnTo>
                    <a:pt x="2563" y="658"/>
                  </a:lnTo>
                  <a:cubicBezTo>
                    <a:pt x="2556" y="655"/>
                    <a:pt x="2550" y="650"/>
                    <a:pt x="2549" y="640"/>
                  </a:cubicBezTo>
                  <a:cubicBezTo>
                    <a:pt x="2544" y="615"/>
                    <a:pt x="2552" y="592"/>
                    <a:pt x="2563" y="575"/>
                  </a:cubicBezTo>
                  <a:close/>
                  <a:moveTo>
                    <a:pt x="2563" y="494"/>
                  </a:moveTo>
                  <a:lnTo>
                    <a:pt x="2563" y="563"/>
                  </a:lnTo>
                  <a:cubicBezTo>
                    <a:pt x="2554" y="568"/>
                    <a:pt x="2541" y="570"/>
                    <a:pt x="2523" y="565"/>
                  </a:cubicBezTo>
                  <a:cubicBezTo>
                    <a:pt x="2490" y="556"/>
                    <a:pt x="2461" y="553"/>
                    <a:pt x="2435" y="553"/>
                  </a:cubicBezTo>
                  <a:lnTo>
                    <a:pt x="2435" y="461"/>
                  </a:lnTo>
                  <a:cubicBezTo>
                    <a:pt x="2456" y="465"/>
                    <a:pt x="2477" y="467"/>
                    <a:pt x="2500" y="467"/>
                  </a:cubicBezTo>
                  <a:cubicBezTo>
                    <a:pt x="2529" y="467"/>
                    <a:pt x="2550" y="479"/>
                    <a:pt x="2563" y="494"/>
                  </a:cubicBezTo>
                  <a:moveTo>
                    <a:pt x="2563" y="1084"/>
                  </a:moveTo>
                  <a:cubicBezTo>
                    <a:pt x="2548" y="1071"/>
                    <a:pt x="2543" y="1042"/>
                    <a:pt x="2563" y="1021"/>
                  </a:cubicBezTo>
                  <a:lnTo>
                    <a:pt x="2563" y="1084"/>
                  </a:lnTo>
                  <a:close/>
                  <a:moveTo>
                    <a:pt x="2563" y="3517"/>
                  </a:moveTo>
                  <a:cubicBezTo>
                    <a:pt x="2517" y="3509"/>
                    <a:pt x="2474" y="3491"/>
                    <a:pt x="2435" y="3475"/>
                  </a:cubicBezTo>
                  <a:lnTo>
                    <a:pt x="2435" y="1208"/>
                  </a:lnTo>
                  <a:cubicBezTo>
                    <a:pt x="2448" y="1210"/>
                    <a:pt x="2462" y="1210"/>
                    <a:pt x="2477" y="1210"/>
                  </a:cubicBezTo>
                  <a:cubicBezTo>
                    <a:pt x="2510" y="1210"/>
                    <a:pt x="2539" y="1210"/>
                    <a:pt x="2563" y="1209"/>
                  </a:cubicBezTo>
                  <a:lnTo>
                    <a:pt x="2563" y="3072"/>
                  </a:lnTo>
                  <a:cubicBezTo>
                    <a:pt x="2520" y="3137"/>
                    <a:pt x="2481" y="3253"/>
                    <a:pt x="2523" y="3296"/>
                  </a:cubicBezTo>
                  <a:cubicBezTo>
                    <a:pt x="2536" y="3308"/>
                    <a:pt x="2549" y="3323"/>
                    <a:pt x="2563" y="3338"/>
                  </a:cubicBezTo>
                  <a:lnTo>
                    <a:pt x="2563" y="3517"/>
                  </a:lnTo>
                  <a:close/>
                  <a:moveTo>
                    <a:pt x="2644" y="822"/>
                  </a:moveTo>
                  <a:cubicBezTo>
                    <a:pt x="2570" y="826"/>
                    <a:pt x="2574" y="873"/>
                    <a:pt x="2592" y="917"/>
                  </a:cubicBezTo>
                  <a:cubicBezTo>
                    <a:pt x="2609" y="960"/>
                    <a:pt x="2631" y="960"/>
                    <a:pt x="2644" y="934"/>
                  </a:cubicBezTo>
                  <a:cubicBezTo>
                    <a:pt x="2656" y="908"/>
                    <a:pt x="2726" y="899"/>
                    <a:pt x="2743" y="856"/>
                  </a:cubicBezTo>
                  <a:cubicBezTo>
                    <a:pt x="2760" y="813"/>
                    <a:pt x="2695" y="822"/>
                    <a:pt x="2644" y="822"/>
                  </a:cubicBezTo>
                  <a:close/>
                  <a:moveTo>
                    <a:pt x="2563" y="563"/>
                  </a:moveTo>
                  <a:lnTo>
                    <a:pt x="2563" y="494"/>
                  </a:lnTo>
                  <a:cubicBezTo>
                    <a:pt x="2584" y="518"/>
                    <a:pt x="2586" y="551"/>
                    <a:pt x="2563" y="563"/>
                  </a:cubicBezTo>
                  <a:close/>
                  <a:moveTo>
                    <a:pt x="2563" y="658"/>
                  </a:moveTo>
                  <a:cubicBezTo>
                    <a:pt x="2599" y="670"/>
                    <a:pt x="2683" y="623"/>
                    <a:pt x="2644" y="623"/>
                  </a:cubicBezTo>
                  <a:cubicBezTo>
                    <a:pt x="2596" y="623"/>
                    <a:pt x="2656" y="545"/>
                    <a:pt x="2609" y="545"/>
                  </a:cubicBezTo>
                  <a:cubicBezTo>
                    <a:pt x="2594" y="545"/>
                    <a:pt x="2576" y="557"/>
                    <a:pt x="2563" y="575"/>
                  </a:cubicBezTo>
                  <a:lnTo>
                    <a:pt x="2563" y="658"/>
                  </a:lnTo>
                  <a:close/>
                  <a:moveTo>
                    <a:pt x="2563" y="768"/>
                  </a:moveTo>
                  <a:cubicBezTo>
                    <a:pt x="2585" y="772"/>
                    <a:pt x="2608" y="774"/>
                    <a:pt x="2631" y="774"/>
                  </a:cubicBezTo>
                  <a:cubicBezTo>
                    <a:pt x="2694" y="774"/>
                    <a:pt x="2612" y="729"/>
                    <a:pt x="2563" y="717"/>
                  </a:cubicBezTo>
                  <a:lnTo>
                    <a:pt x="2563" y="768"/>
                  </a:lnTo>
                  <a:close/>
                  <a:moveTo>
                    <a:pt x="2563" y="1172"/>
                  </a:moveTo>
                  <a:cubicBezTo>
                    <a:pt x="2590" y="1165"/>
                    <a:pt x="2584" y="1148"/>
                    <a:pt x="2563" y="1132"/>
                  </a:cubicBezTo>
                  <a:lnTo>
                    <a:pt x="2563" y="1172"/>
                  </a:lnTo>
                  <a:close/>
                  <a:moveTo>
                    <a:pt x="2776" y="681"/>
                  </a:moveTo>
                  <a:lnTo>
                    <a:pt x="2776" y="779"/>
                  </a:lnTo>
                  <a:cubicBezTo>
                    <a:pt x="2748" y="788"/>
                    <a:pt x="2734" y="796"/>
                    <a:pt x="2708" y="767"/>
                  </a:cubicBezTo>
                  <a:cubicBezTo>
                    <a:pt x="2667" y="720"/>
                    <a:pt x="2627" y="640"/>
                    <a:pt x="2702" y="651"/>
                  </a:cubicBezTo>
                  <a:cubicBezTo>
                    <a:pt x="2732" y="637"/>
                    <a:pt x="2745" y="662"/>
                    <a:pt x="2776" y="681"/>
                  </a:cubicBezTo>
                  <a:close/>
                  <a:moveTo>
                    <a:pt x="2776" y="550"/>
                  </a:moveTo>
                  <a:lnTo>
                    <a:pt x="2776" y="600"/>
                  </a:lnTo>
                  <a:cubicBezTo>
                    <a:pt x="2771" y="602"/>
                    <a:pt x="2764" y="602"/>
                    <a:pt x="2756" y="602"/>
                  </a:cubicBezTo>
                  <a:cubicBezTo>
                    <a:pt x="2691" y="597"/>
                    <a:pt x="2691" y="545"/>
                    <a:pt x="2751" y="545"/>
                  </a:cubicBezTo>
                  <a:cubicBezTo>
                    <a:pt x="2761" y="545"/>
                    <a:pt x="2769" y="546"/>
                    <a:pt x="2776" y="550"/>
                  </a:cubicBezTo>
                  <a:close/>
                  <a:moveTo>
                    <a:pt x="2776" y="335"/>
                  </a:moveTo>
                  <a:cubicBezTo>
                    <a:pt x="2774" y="335"/>
                    <a:pt x="2773" y="335"/>
                    <a:pt x="2771" y="334"/>
                  </a:cubicBezTo>
                  <a:cubicBezTo>
                    <a:pt x="2719" y="329"/>
                    <a:pt x="2731" y="242"/>
                    <a:pt x="2621" y="254"/>
                  </a:cubicBezTo>
                  <a:cubicBezTo>
                    <a:pt x="2529" y="248"/>
                    <a:pt x="2656" y="369"/>
                    <a:pt x="2644" y="438"/>
                  </a:cubicBezTo>
                  <a:cubicBezTo>
                    <a:pt x="2634" y="501"/>
                    <a:pt x="2699" y="535"/>
                    <a:pt x="2776" y="502"/>
                  </a:cubicBezTo>
                  <a:lnTo>
                    <a:pt x="2776" y="335"/>
                  </a:lnTo>
                  <a:close/>
                  <a:moveTo>
                    <a:pt x="2776" y="191"/>
                  </a:moveTo>
                  <a:lnTo>
                    <a:pt x="2776" y="266"/>
                  </a:lnTo>
                  <a:cubicBezTo>
                    <a:pt x="2708" y="236"/>
                    <a:pt x="2669" y="194"/>
                    <a:pt x="2776" y="191"/>
                  </a:cubicBezTo>
                  <a:close/>
                  <a:moveTo>
                    <a:pt x="2563" y="1209"/>
                  </a:moveTo>
                  <a:cubicBezTo>
                    <a:pt x="2638" y="1206"/>
                    <a:pt x="2670" y="1196"/>
                    <a:pt x="2644" y="1170"/>
                  </a:cubicBezTo>
                  <a:cubicBezTo>
                    <a:pt x="2610" y="1135"/>
                    <a:pt x="2604" y="1095"/>
                    <a:pt x="2575" y="1089"/>
                  </a:cubicBezTo>
                  <a:cubicBezTo>
                    <a:pt x="2571" y="1088"/>
                    <a:pt x="2567" y="1086"/>
                    <a:pt x="2563" y="1084"/>
                  </a:cubicBezTo>
                  <a:lnTo>
                    <a:pt x="2563" y="1021"/>
                  </a:lnTo>
                  <a:cubicBezTo>
                    <a:pt x="2568" y="1016"/>
                    <a:pt x="2574" y="1012"/>
                    <a:pt x="2581" y="1009"/>
                  </a:cubicBezTo>
                  <a:cubicBezTo>
                    <a:pt x="2627" y="986"/>
                    <a:pt x="2639" y="945"/>
                    <a:pt x="2667" y="991"/>
                  </a:cubicBezTo>
                  <a:cubicBezTo>
                    <a:pt x="2696" y="1037"/>
                    <a:pt x="2650" y="1101"/>
                    <a:pt x="2713" y="1095"/>
                  </a:cubicBezTo>
                  <a:cubicBezTo>
                    <a:pt x="2776" y="1089"/>
                    <a:pt x="2737" y="1197"/>
                    <a:pt x="2776" y="1170"/>
                  </a:cubicBezTo>
                  <a:lnTo>
                    <a:pt x="2776" y="1459"/>
                  </a:lnTo>
                  <a:cubicBezTo>
                    <a:pt x="2753" y="1473"/>
                    <a:pt x="2764" y="1505"/>
                    <a:pt x="2719" y="1510"/>
                  </a:cubicBezTo>
                  <a:cubicBezTo>
                    <a:pt x="2662" y="1516"/>
                    <a:pt x="2673" y="1619"/>
                    <a:pt x="2644" y="1637"/>
                  </a:cubicBezTo>
                  <a:cubicBezTo>
                    <a:pt x="2615" y="1654"/>
                    <a:pt x="2662" y="1688"/>
                    <a:pt x="2667" y="1735"/>
                  </a:cubicBezTo>
                  <a:cubicBezTo>
                    <a:pt x="2672" y="1774"/>
                    <a:pt x="2698" y="1792"/>
                    <a:pt x="2776" y="1821"/>
                  </a:cubicBezTo>
                  <a:lnTo>
                    <a:pt x="2776" y="3008"/>
                  </a:lnTo>
                  <a:cubicBezTo>
                    <a:pt x="2719" y="3031"/>
                    <a:pt x="2644" y="2991"/>
                    <a:pt x="2592" y="3037"/>
                  </a:cubicBezTo>
                  <a:cubicBezTo>
                    <a:pt x="2583" y="3045"/>
                    <a:pt x="2573" y="3057"/>
                    <a:pt x="2563" y="3072"/>
                  </a:cubicBezTo>
                  <a:lnTo>
                    <a:pt x="2563" y="1209"/>
                  </a:lnTo>
                  <a:close/>
                  <a:moveTo>
                    <a:pt x="2776" y="3597"/>
                  </a:moveTo>
                  <a:cubicBezTo>
                    <a:pt x="2722" y="3569"/>
                    <a:pt x="2674" y="3525"/>
                    <a:pt x="2598" y="3521"/>
                  </a:cubicBezTo>
                  <a:cubicBezTo>
                    <a:pt x="2586" y="3520"/>
                    <a:pt x="2575" y="3519"/>
                    <a:pt x="2563" y="3517"/>
                  </a:cubicBezTo>
                  <a:lnTo>
                    <a:pt x="2563" y="3338"/>
                  </a:lnTo>
                  <a:cubicBezTo>
                    <a:pt x="2610" y="3385"/>
                    <a:pt x="2664" y="3432"/>
                    <a:pt x="2708" y="3388"/>
                  </a:cubicBezTo>
                  <a:cubicBezTo>
                    <a:pt x="2726" y="3370"/>
                    <a:pt x="2750" y="3347"/>
                    <a:pt x="2776" y="3326"/>
                  </a:cubicBezTo>
                  <a:lnTo>
                    <a:pt x="2776" y="3597"/>
                  </a:lnTo>
                  <a:close/>
                  <a:moveTo>
                    <a:pt x="2776" y="502"/>
                  </a:moveTo>
                  <a:cubicBezTo>
                    <a:pt x="2784" y="499"/>
                    <a:pt x="2792" y="495"/>
                    <a:pt x="2800" y="490"/>
                  </a:cubicBezTo>
                  <a:cubicBezTo>
                    <a:pt x="2883" y="440"/>
                    <a:pt x="2827" y="347"/>
                    <a:pt x="2776" y="335"/>
                  </a:cubicBezTo>
                  <a:lnTo>
                    <a:pt x="2776" y="502"/>
                  </a:lnTo>
                  <a:close/>
                  <a:moveTo>
                    <a:pt x="2776" y="600"/>
                  </a:moveTo>
                  <a:lnTo>
                    <a:pt x="2776" y="550"/>
                  </a:lnTo>
                  <a:cubicBezTo>
                    <a:pt x="2800" y="562"/>
                    <a:pt x="2806" y="593"/>
                    <a:pt x="2776" y="600"/>
                  </a:cubicBezTo>
                  <a:close/>
                  <a:moveTo>
                    <a:pt x="2986" y="1517"/>
                  </a:moveTo>
                  <a:lnTo>
                    <a:pt x="2986" y="1528"/>
                  </a:lnTo>
                  <a:cubicBezTo>
                    <a:pt x="2985" y="1524"/>
                    <a:pt x="2985" y="1521"/>
                    <a:pt x="2986" y="1517"/>
                  </a:cubicBezTo>
                  <a:close/>
                  <a:moveTo>
                    <a:pt x="2986" y="1359"/>
                  </a:moveTo>
                  <a:cubicBezTo>
                    <a:pt x="2978" y="1356"/>
                    <a:pt x="2969" y="1354"/>
                    <a:pt x="2961" y="1354"/>
                  </a:cubicBezTo>
                  <a:cubicBezTo>
                    <a:pt x="2898" y="1366"/>
                    <a:pt x="2857" y="1400"/>
                    <a:pt x="2892" y="1470"/>
                  </a:cubicBezTo>
                  <a:cubicBezTo>
                    <a:pt x="2914" y="1514"/>
                    <a:pt x="2946" y="1490"/>
                    <a:pt x="2986" y="1473"/>
                  </a:cubicBezTo>
                  <a:lnTo>
                    <a:pt x="2986" y="1359"/>
                  </a:lnTo>
                  <a:close/>
                  <a:moveTo>
                    <a:pt x="2986" y="820"/>
                  </a:moveTo>
                  <a:lnTo>
                    <a:pt x="2986" y="1077"/>
                  </a:lnTo>
                  <a:cubicBezTo>
                    <a:pt x="2912" y="1068"/>
                    <a:pt x="2811" y="999"/>
                    <a:pt x="2811" y="945"/>
                  </a:cubicBezTo>
                  <a:cubicBezTo>
                    <a:pt x="2811" y="890"/>
                    <a:pt x="2848" y="830"/>
                    <a:pt x="2986" y="820"/>
                  </a:cubicBezTo>
                  <a:close/>
                  <a:moveTo>
                    <a:pt x="2986" y="703"/>
                  </a:moveTo>
                  <a:cubicBezTo>
                    <a:pt x="2936" y="698"/>
                    <a:pt x="2885" y="696"/>
                    <a:pt x="2852" y="697"/>
                  </a:cubicBezTo>
                  <a:cubicBezTo>
                    <a:pt x="2817" y="700"/>
                    <a:pt x="2794" y="691"/>
                    <a:pt x="2776" y="681"/>
                  </a:cubicBezTo>
                  <a:lnTo>
                    <a:pt x="2776" y="779"/>
                  </a:lnTo>
                  <a:cubicBezTo>
                    <a:pt x="2792" y="775"/>
                    <a:pt x="2812" y="770"/>
                    <a:pt x="2840" y="772"/>
                  </a:cubicBezTo>
                  <a:cubicBezTo>
                    <a:pt x="2879" y="775"/>
                    <a:pt x="2933" y="785"/>
                    <a:pt x="2986" y="789"/>
                  </a:cubicBezTo>
                  <a:lnTo>
                    <a:pt x="2986" y="703"/>
                  </a:lnTo>
                  <a:close/>
                  <a:moveTo>
                    <a:pt x="2986" y="358"/>
                  </a:moveTo>
                  <a:lnTo>
                    <a:pt x="2986" y="668"/>
                  </a:lnTo>
                  <a:cubicBezTo>
                    <a:pt x="2906" y="678"/>
                    <a:pt x="2814" y="693"/>
                    <a:pt x="2823" y="640"/>
                  </a:cubicBezTo>
                  <a:cubicBezTo>
                    <a:pt x="2834" y="571"/>
                    <a:pt x="2875" y="519"/>
                    <a:pt x="2944" y="496"/>
                  </a:cubicBezTo>
                  <a:cubicBezTo>
                    <a:pt x="3011" y="473"/>
                    <a:pt x="2859" y="374"/>
                    <a:pt x="2986" y="358"/>
                  </a:cubicBezTo>
                  <a:close/>
                  <a:moveTo>
                    <a:pt x="2986" y="142"/>
                  </a:moveTo>
                  <a:lnTo>
                    <a:pt x="2986" y="289"/>
                  </a:lnTo>
                  <a:cubicBezTo>
                    <a:pt x="2891" y="292"/>
                    <a:pt x="2881" y="302"/>
                    <a:pt x="2806" y="277"/>
                  </a:cubicBezTo>
                  <a:cubicBezTo>
                    <a:pt x="2795" y="273"/>
                    <a:pt x="2786" y="270"/>
                    <a:pt x="2776" y="266"/>
                  </a:cubicBezTo>
                  <a:lnTo>
                    <a:pt x="2776" y="191"/>
                  </a:lnTo>
                  <a:cubicBezTo>
                    <a:pt x="2780" y="190"/>
                    <a:pt x="2784" y="190"/>
                    <a:pt x="2788" y="190"/>
                  </a:cubicBezTo>
                  <a:cubicBezTo>
                    <a:pt x="2849" y="190"/>
                    <a:pt x="2917" y="167"/>
                    <a:pt x="2986" y="142"/>
                  </a:cubicBezTo>
                  <a:close/>
                  <a:moveTo>
                    <a:pt x="2776" y="1821"/>
                  </a:moveTo>
                  <a:cubicBezTo>
                    <a:pt x="2790" y="1827"/>
                    <a:pt x="2806" y="1832"/>
                    <a:pt x="2823" y="1838"/>
                  </a:cubicBezTo>
                  <a:cubicBezTo>
                    <a:pt x="2884" y="1860"/>
                    <a:pt x="2944" y="1876"/>
                    <a:pt x="2986" y="1895"/>
                  </a:cubicBezTo>
                  <a:lnTo>
                    <a:pt x="2986" y="3020"/>
                  </a:lnTo>
                  <a:cubicBezTo>
                    <a:pt x="2918" y="2963"/>
                    <a:pt x="2827" y="2988"/>
                    <a:pt x="2777" y="3008"/>
                  </a:cubicBezTo>
                  <a:lnTo>
                    <a:pt x="2776" y="3008"/>
                  </a:lnTo>
                  <a:lnTo>
                    <a:pt x="2776" y="1821"/>
                  </a:lnTo>
                  <a:close/>
                  <a:moveTo>
                    <a:pt x="2776" y="1170"/>
                  </a:moveTo>
                  <a:lnTo>
                    <a:pt x="2777" y="1170"/>
                  </a:lnTo>
                  <a:cubicBezTo>
                    <a:pt x="2817" y="1141"/>
                    <a:pt x="2857" y="1164"/>
                    <a:pt x="2863" y="1210"/>
                  </a:cubicBezTo>
                  <a:cubicBezTo>
                    <a:pt x="2869" y="1256"/>
                    <a:pt x="2909" y="1245"/>
                    <a:pt x="2909" y="1193"/>
                  </a:cubicBezTo>
                  <a:cubicBezTo>
                    <a:pt x="2909" y="1145"/>
                    <a:pt x="2934" y="1117"/>
                    <a:pt x="2986" y="1117"/>
                  </a:cubicBezTo>
                  <a:lnTo>
                    <a:pt x="2986" y="1312"/>
                  </a:lnTo>
                  <a:cubicBezTo>
                    <a:pt x="2933" y="1321"/>
                    <a:pt x="2886" y="1343"/>
                    <a:pt x="2886" y="1343"/>
                  </a:cubicBezTo>
                  <a:cubicBezTo>
                    <a:pt x="2886" y="1343"/>
                    <a:pt x="2869" y="1452"/>
                    <a:pt x="2806" y="1452"/>
                  </a:cubicBezTo>
                  <a:cubicBezTo>
                    <a:pt x="2792" y="1452"/>
                    <a:pt x="2783" y="1455"/>
                    <a:pt x="2776" y="1459"/>
                  </a:cubicBezTo>
                  <a:lnTo>
                    <a:pt x="2776" y="1170"/>
                  </a:lnTo>
                  <a:close/>
                  <a:moveTo>
                    <a:pt x="2868" y="3619"/>
                  </a:moveTo>
                  <a:cubicBezTo>
                    <a:pt x="2865" y="3619"/>
                    <a:pt x="2861" y="3619"/>
                    <a:pt x="2857" y="3619"/>
                  </a:cubicBezTo>
                  <a:cubicBezTo>
                    <a:pt x="2827" y="3619"/>
                    <a:pt x="2801" y="3610"/>
                    <a:pt x="2776" y="3597"/>
                  </a:cubicBezTo>
                  <a:lnTo>
                    <a:pt x="2776" y="3326"/>
                  </a:lnTo>
                  <a:cubicBezTo>
                    <a:pt x="2833" y="3279"/>
                    <a:pt x="2895" y="3239"/>
                    <a:pt x="2895" y="3276"/>
                  </a:cubicBezTo>
                  <a:cubicBezTo>
                    <a:pt x="2895" y="3329"/>
                    <a:pt x="2852" y="3474"/>
                    <a:pt x="2893" y="3516"/>
                  </a:cubicBezTo>
                  <a:cubicBezTo>
                    <a:pt x="2900" y="3523"/>
                    <a:pt x="2909" y="3526"/>
                    <a:pt x="2921" y="3526"/>
                  </a:cubicBezTo>
                  <a:cubicBezTo>
                    <a:pt x="3007" y="3526"/>
                    <a:pt x="2950" y="3590"/>
                    <a:pt x="2984" y="3647"/>
                  </a:cubicBezTo>
                  <a:lnTo>
                    <a:pt x="2986" y="3651"/>
                  </a:lnTo>
                  <a:lnTo>
                    <a:pt x="2986" y="3791"/>
                  </a:lnTo>
                  <a:cubicBezTo>
                    <a:pt x="2961" y="3741"/>
                    <a:pt x="2952" y="3628"/>
                    <a:pt x="2868" y="3619"/>
                  </a:cubicBezTo>
                  <a:close/>
                  <a:moveTo>
                    <a:pt x="2986" y="1528"/>
                  </a:moveTo>
                  <a:lnTo>
                    <a:pt x="2986" y="1517"/>
                  </a:lnTo>
                  <a:cubicBezTo>
                    <a:pt x="2990" y="1510"/>
                    <a:pt x="3001" y="1504"/>
                    <a:pt x="3023" y="1499"/>
                  </a:cubicBezTo>
                  <a:cubicBezTo>
                    <a:pt x="3097" y="1482"/>
                    <a:pt x="3088" y="1538"/>
                    <a:pt x="3053" y="1551"/>
                  </a:cubicBezTo>
                  <a:cubicBezTo>
                    <a:pt x="3032" y="1559"/>
                    <a:pt x="2994" y="1544"/>
                    <a:pt x="2986" y="1528"/>
                  </a:cubicBezTo>
                  <a:close/>
                  <a:moveTo>
                    <a:pt x="3082" y="3245"/>
                  </a:moveTo>
                  <a:lnTo>
                    <a:pt x="3082" y="3304"/>
                  </a:lnTo>
                  <a:cubicBezTo>
                    <a:pt x="3029" y="3288"/>
                    <a:pt x="3001" y="3235"/>
                    <a:pt x="3065" y="3243"/>
                  </a:cubicBezTo>
                  <a:cubicBezTo>
                    <a:pt x="3071" y="3243"/>
                    <a:pt x="3077" y="3244"/>
                    <a:pt x="3082" y="3245"/>
                  </a:cubicBezTo>
                  <a:moveTo>
                    <a:pt x="3082" y="1432"/>
                  </a:moveTo>
                  <a:lnTo>
                    <a:pt x="3082" y="1466"/>
                  </a:lnTo>
                  <a:cubicBezTo>
                    <a:pt x="3078" y="1467"/>
                    <a:pt x="3072" y="1466"/>
                    <a:pt x="3065" y="1464"/>
                  </a:cubicBezTo>
                  <a:cubicBezTo>
                    <a:pt x="3036" y="1455"/>
                    <a:pt x="3009" y="1463"/>
                    <a:pt x="2986" y="1473"/>
                  </a:cubicBezTo>
                  <a:lnTo>
                    <a:pt x="2986" y="1359"/>
                  </a:lnTo>
                  <a:cubicBezTo>
                    <a:pt x="3024" y="1370"/>
                    <a:pt x="3064" y="1405"/>
                    <a:pt x="3082" y="1432"/>
                  </a:cubicBezTo>
                  <a:close/>
                  <a:moveTo>
                    <a:pt x="3082" y="824"/>
                  </a:moveTo>
                  <a:lnTo>
                    <a:pt x="3082" y="1080"/>
                  </a:lnTo>
                  <a:cubicBezTo>
                    <a:pt x="3052" y="1078"/>
                    <a:pt x="3024" y="1078"/>
                    <a:pt x="3002" y="1078"/>
                  </a:cubicBezTo>
                  <a:cubicBezTo>
                    <a:pt x="2997" y="1078"/>
                    <a:pt x="2992" y="1077"/>
                    <a:pt x="2986" y="1077"/>
                  </a:cubicBezTo>
                  <a:lnTo>
                    <a:pt x="2986" y="820"/>
                  </a:lnTo>
                  <a:cubicBezTo>
                    <a:pt x="2993" y="819"/>
                    <a:pt x="3000" y="819"/>
                    <a:pt x="3007" y="818"/>
                  </a:cubicBezTo>
                  <a:cubicBezTo>
                    <a:pt x="3027" y="817"/>
                    <a:pt x="3054" y="819"/>
                    <a:pt x="3082" y="824"/>
                  </a:cubicBezTo>
                  <a:moveTo>
                    <a:pt x="3082" y="718"/>
                  </a:moveTo>
                  <a:lnTo>
                    <a:pt x="3082" y="786"/>
                  </a:lnTo>
                  <a:cubicBezTo>
                    <a:pt x="3053" y="791"/>
                    <a:pt x="3020" y="791"/>
                    <a:pt x="2986" y="789"/>
                  </a:cubicBezTo>
                  <a:lnTo>
                    <a:pt x="2986" y="703"/>
                  </a:lnTo>
                  <a:cubicBezTo>
                    <a:pt x="3021" y="706"/>
                    <a:pt x="3055" y="712"/>
                    <a:pt x="3082" y="718"/>
                  </a:cubicBezTo>
                  <a:close/>
                  <a:moveTo>
                    <a:pt x="3082" y="342"/>
                  </a:moveTo>
                  <a:lnTo>
                    <a:pt x="3082" y="658"/>
                  </a:lnTo>
                  <a:cubicBezTo>
                    <a:pt x="3073" y="661"/>
                    <a:pt x="3064" y="663"/>
                    <a:pt x="3053" y="663"/>
                  </a:cubicBezTo>
                  <a:cubicBezTo>
                    <a:pt x="3034" y="663"/>
                    <a:pt x="3011" y="665"/>
                    <a:pt x="2986" y="668"/>
                  </a:cubicBezTo>
                  <a:lnTo>
                    <a:pt x="2986" y="358"/>
                  </a:lnTo>
                  <a:cubicBezTo>
                    <a:pt x="2989" y="358"/>
                    <a:pt x="2992" y="358"/>
                    <a:pt x="2996" y="358"/>
                  </a:cubicBezTo>
                  <a:cubicBezTo>
                    <a:pt x="3031" y="355"/>
                    <a:pt x="3061" y="349"/>
                    <a:pt x="3082" y="342"/>
                  </a:cubicBezTo>
                  <a:close/>
                  <a:moveTo>
                    <a:pt x="3082" y="108"/>
                  </a:moveTo>
                  <a:lnTo>
                    <a:pt x="3082" y="291"/>
                  </a:lnTo>
                  <a:cubicBezTo>
                    <a:pt x="3070" y="289"/>
                    <a:pt x="3054" y="288"/>
                    <a:pt x="3036" y="288"/>
                  </a:cubicBezTo>
                  <a:cubicBezTo>
                    <a:pt x="3017" y="288"/>
                    <a:pt x="3001" y="289"/>
                    <a:pt x="2986" y="289"/>
                  </a:cubicBezTo>
                  <a:lnTo>
                    <a:pt x="2986" y="142"/>
                  </a:lnTo>
                  <a:cubicBezTo>
                    <a:pt x="3018" y="130"/>
                    <a:pt x="3050" y="119"/>
                    <a:pt x="3082" y="108"/>
                  </a:cubicBezTo>
                  <a:close/>
                  <a:moveTo>
                    <a:pt x="2986" y="3651"/>
                  </a:moveTo>
                  <a:cubicBezTo>
                    <a:pt x="3011" y="3691"/>
                    <a:pt x="3047" y="3722"/>
                    <a:pt x="3082" y="3730"/>
                  </a:cubicBezTo>
                  <a:lnTo>
                    <a:pt x="3082" y="3820"/>
                  </a:lnTo>
                  <a:cubicBezTo>
                    <a:pt x="3042" y="3820"/>
                    <a:pt x="3003" y="3818"/>
                    <a:pt x="2990" y="3797"/>
                  </a:cubicBezTo>
                  <a:cubicBezTo>
                    <a:pt x="2989" y="3795"/>
                    <a:pt x="2987" y="3793"/>
                    <a:pt x="2986" y="3791"/>
                  </a:cubicBezTo>
                  <a:lnTo>
                    <a:pt x="2986" y="3651"/>
                  </a:lnTo>
                  <a:close/>
                  <a:moveTo>
                    <a:pt x="2986" y="1895"/>
                  </a:moveTo>
                  <a:cubicBezTo>
                    <a:pt x="3024" y="1911"/>
                    <a:pt x="3048" y="1929"/>
                    <a:pt x="3048" y="1953"/>
                  </a:cubicBezTo>
                  <a:cubicBezTo>
                    <a:pt x="3048" y="1979"/>
                    <a:pt x="3065" y="2026"/>
                    <a:pt x="3082" y="2053"/>
                  </a:cubicBezTo>
                  <a:lnTo>
                    <a:pt x="3082" y="3122"/>
                  </a:lnTo>
                  <a:cubicBezTo>
                    <a:pt x="3067" y="3114"/>
                    <a:pt x="3044" y="3089"/>
                    <a:pt x="3013" y="3048"/>
                  </a:cubicBezTo>
                  <a:cubicBezTo>
                    <a:pt x="3005" y="3037"/>
                    <a:pt x="2996" y="3028"/>
                    <a:pt x="2986" y="3020"/>
                  </a:cubicBezTo>
                  <a:lnTo>
                    <a:pt x="2986" y="1895"/>
                  </a:lnTo>
                  <a:close/>
                  <a:moveTo>
                    <a:pt x="2986" y="1117"/>
                  </a:moveTo>
                  <a:cubicBezTo>
                    <a:pt x="2991" y="1117"/>
                    <a:pt x="2996" y="1118"/>
                    <a:pt x="3002" y="1118"/>
                  </a:cubicBezTo>
                  <a:cubicBezTo>
                    <a:pt x="3065" y="1124"/>
                    <a:pt x="3099" y="1308"/>
                    <a:pt x="3030" y="1308"/>
                  </a:cubicBezTo>
                  <a:cubicBezTo>
                    <a:pt x="3016" y="1308"/>
                    <a:pt x="3001" y="1310"/>
                    <a:pt x="2986" y="1312"/>
                  </a:cubicBezTo>
                  <a:lnTo>
                    <a:pt x="2986" y="1117"/>
                  </a:lnTo>
                  <a:close/>
                  <a:moveTo>
                    <a:pt x="3082" y="786"/>
                  </a:moveTo>
                  <a:lnTo>
                    <a:pt x="3082" y="718"/>
                  </a:lnTo>
                  <a:cubicBezTo>
                    <a:pt x="3134" y="730"/>
                    <a:pt x="3164" y="747"/>
                    <a:pt x="3134" y="767"/>
                  </a:cubicBezTo>
                  <a:cubicBezTo>
                    <a:pt x="3120" y="776"/>
                    <a:pt x="3102" y="782"/>
                    <a:pt x="3082" y="786"/>
                  </a:cubicBezTo>
                  <a:close/>
                  <a:moveTo>
                    <a:pt x="3082" y="1466"/>
                  </a:moveTo>
                  <a:lnTo>
                    <a:pt x="3082" y="1432"/>
                  </a:lnTo>
                  <a:cubicBezTo>
                    <a:pt x="3095" y="1450"/>
                    <a:pt x="3098" y="1465"/>
                    <a:pt x="3082" y="1466"/>
                  </a:cubicBezTo>
                  <a:close/>
                  <a:moveTo>
                    <a:pt x="3082" y="3304"/>
                  </a:moveTo>
                  <a:lnTo>
                    <a:pt x="3082" y="3245"/>
                  </a:lnTo>
                  <a:cubicBezTo>
                    <a:pt x="3134" y="3256"/>
                    <a:pt x="3163" y="3314"/>
                    <a:pt x="3103" y="3309"/>
                  </a:cubicBezTo>
                  <a:cubicBezTo>
                    <a:pt x="3096" y="3308"/>
                    <a:pt x="3089" y="3306"/>
                    <a:pt x="3082" y="3304"/>
                  </a:cubicBezTo>
                  <a:close/>
                  <a:moveTo>
                    <a:pt x="3217" y="3315"/>
                  </a:moveTo>
                  <a:lnTo>
                    <a:pt x="3217" y="3359"/>
                  </a:lnTo>
                  <a:cubicBezTo>
                    <a:pt x="3177" y="3346"/>
                    <a:pt x="3158" y="3315"/>
                    <a:pt x="3205" y="3315"/>
                  </a:cubicBezTo>
                  <a:cubicBezTo>
                    <a:pt x="3209" y="3314"/>
                    <a:pt x="3213" y="3314"/>
                    <a:pt x="3217" y="3315"/>
                  </a:cubicBezTo>
                  <a:close/>
                  <a:moveTo>
                    <a:pt x="3217" y="3152"/>
                  </a:moveTo>
                  <a:lnTo>
                    <a:pt x="3217" y="3225"/>
                  </a:lnTo>
                  <a:cubicBezTo>
                    <a:pt x="3196" y="3231"/>
                    <a:pt x="3178" y="3241"/>
                    <a:pt x="3160" y="3231"/>
                  </a:cubicBezTo>
                  <a:cubicBezTo>
                    <a:pt x="3127" y="3213"/>
                    <a:pt x="3136" y="3156"/>
                    <a:pt x="3190" y="3148"/>
                  </a:cubicBezTo>
                  <a:cubicBezTo>
                    <a:pt x="3199" y="3148"/>
                    <a:pt x="3208" y="3149"/>
                    <a:pt x="3217" y="3152"/>
                  </a:cubicBezTo>
                  <a:moveTo>
                    <a:pt x="3217" y="1354"/>
                  </a:moveTo>
                  <a:lnTo>
                    <a:pt x="3217" y="1443"/>
                  </a:lnTo>
                  <a:cubicBezTo>
                    <a:pt x="3142" y="1425"/>
                    <a:pt x="3131" y="1359"/>
                    <a:pt x="3209" y="1354"/>
                  </a:cubicBezTo>
                  <a:cubicBezTo>
                    <a:pt x="3212" y="1354"/>
                    <a:pt x="3214" y="1354"/>
                    <a:pt x="3217" y="1354"/>
                  </a:cubicBezTo>
                  <a:close/>
                  <a:moveTo>
                    <a:pt x="3217" y="1176"/>
                  </a:moveTo>
                  <a:lnTo>
                    <a:pt x="3217" y="1251"/>
                  </a:lnTo>
                  <a:cubicBezTo>
                    <a:pt x="3169" y="1264"/>
                    <a:pt x="3143" y="1214"/>
                    <a:pt x="3196" y="1180"/>
                  </a:cubicBezTo>
                  <a:cubicBezTo>
                    <a:pt x="3203" y="1177"/>
                    <a:pt x="3210" y="1176"/>
                    <a:pt x="3217" y="1176"/>
                  </a:cubicBezTo>
                  <a:close/>
                  <a:moveTo>
                    <a:pt x="3217" y="861"/>
                  </a:moveTo>
                  <a:lnTo>
                    <a:pt x="3217" y="900"/>
                  </a:lnTo>
                  <a:cubicBezTo>
                    <a:pt x="3193" y="907"/>
                    <a:pt x="3197" y="917"/>
                    <a:pt x="3217" y="928"/>
                  </a:cubicBezTo>
                  <a:lnTo>
                    <a:pt x="3217" y="1104"/>
                  </a:lnTo>
                  <a:cubicBezTo>
                    <a:pt x="3173" y="1090"/>
                    <a:pt x="3125" y="1084"/>
                    <a:pt x="3082" y="1080"/>
                  </a:cubicBezTo>
                  <a:lnTo>
                    <a:pt x="3082" y="824"/>
                  </a:lnTo>
                  <a:cubicBezTo>
                    <a:pt x="3131" y="832"/>
                    <a:pt x="3185" y="846"/>
                    <a:pt x="3217" y="861"/>
                  </a:cubicBezTo>
                  <a:moveTo>
                    <a:pt x="3217" y="81"/>
                  </a:moveTo>
                  <a:lnTo>
                    <a:pt x="3217" y="544"/>
                  </a:lnTo>
                  <a:cubicBezTo>
                    <a:pt x="3179" y="556"/>
                    <a:pt x="3141" y="636"/>
                    <a:pt x="3082" y="658"/>
                  </a:cubicBezTo>
                  <a:lnTo>
                    <a:pt x="3082" y="342"/>
                  </a:lnTo>
                  <a:cubicBezTo>
                    <a:pt x="3137" y="325"/>
                    <a:pt x="3144" y="299"/>
                    <a:pt x="3082" y="291"/>
                  </a:cubicBezTo>
                  <a:lnTo>
                    <a:pt x="3082" y="108"/>
                  </a:lnTo>
                  <a:cubicBezTo>
                    <a:pt x="3127" y="94"/>
                    <a:pt x="3172" y="83"/>
                    <a:pt x="3217" y="81"/>
                  </a:cubicBezTo>
                  <a:close/>
                  <a:moveTo>
                    <a:pt x="3082" y="3730"/>
                  </a:moveTo>
                  <a:cubicBezTo>
                    <a:pt x="3096" y="3733"/>
                    <a:pt x="3110" y="3733"/>
                    <a:pt x="3123" y="3728"/>
                  </a:cubicBezTo>
                  <a:cubicBezTo>
                    <a:pt x="3147" y="3719"/>
                    <a:pt x="3182" y="3724"/>
                    <a:pt x="3217" y="3727"/>
                  </a:cubicBezTo>
                  <a:lnTo>
                    <a:pt x="3217" y="3803"/>
                  </a:lnTo>
                  <a:lnTo>
                    <a:pt x="3188" y="3847"/>
                  </a:lnTo>
                  <a:lnTo>
                    <a:pt x="3186" y="3843"/>
                  </a:lnTo>
                  <a:cubicBezTo>
                    <a:pt x="3174" y="3819"/>
                    <a:pt x="3127" y="3820"/>
                    <a:pt x="3082" y="3820"/>
                  </a:cubicBezTo>
                  <a:lnTo>
                    <a:pt x="3082" y="3730"/>
                  </a:lnTo>
                  <a:close/>
                  <a:moveTo>
                    <a:pt x="3082" y="2053"/>
                  </a:moveTo>
                  <a:cubicBezTo>
                    <a:pt x="3101" y="2082"/>
                    <a:pt x="3120" y="2089"/>
                    <a:pt x="3123" y="2034"/>
                  </a:cubicBezTo>
                  <a:cubicBezTo>
                    <a:pt x="3128" y="1925"/>
                    <a:pt x="3128" y="1856"/>
                    <a:pt x="3174" y="1856"/>
                  </a:cubicBezTo>
                  <a:cubicBezTo>
                    <a:pt x="3220" y="1856"/>
                    <a:pt x="3180" y="1798"/>
                    <a:pt x="3163" y="1717"/>
                  </a:cubicBezTo>
                  <a:cubicBezTo>
                    <a:pt x="3147" y="1644"/>
                    <a:pt x="3131" y="1541"/>
                    <a:pt x="3217" y="1515"/>
                  </a:cubicBezTo>
                  <a:lnTo>
                    <a:pt x="3217" y="2820"/>
                  </a:lnTo>
                  <a:cubicBezTo>
                    <a:pt x="3182" y="2846"/>
                    <a:pt x="3134" y="2870"/>
                    <a:pt x="3117" y="2898"/>
                  </a:cubicBezTo>
                  <a:cubicBezTo>
                    <a:pt x="3088" y="2944"/>
                    <a:pt x="3111" y="2991"/>
                    <a:pt x="3111" y="3071"/>
                  </a:cubicBezTo>
                  <a:cubicBezTo>
                    <a:pt x="3111" y="3116"/>
                    <a:pt x="3102" y="3132"/>
                    <a:pt x="3082" y="3122"/>
                  </a:cubicBezTo>
                  <a:lnTo>
                    <a:pt x="3082" y="2053"/>
                  </a:lnTo>
                  <a:close/>
                  <a:moveTo>
                    <a:pt x="3217" y="900"/>
                  </a:moveTo>
                  <a:lnTo>
                    <a:pt x="3217" y="861"/>
                  </a:lnTo>
                  <a:cubicBezTo>
                    <a:pt x="3248" y="875"/>
                    <a:pt x="3258" y="890"/>
                    <a:pt x="3220" y="899"/>
                  </a:cubicBezTo>
                  <a:cubicBezTo>
                    <a:pt x="3219" y="899"/>
                    <a:pt x="3218" y="900"/>
                    <a:pt x="3217" y="900"/>
                  </a:cubicBezTo>
                  <a:close/>
                  <a:moveTo>
                    <a:pt x="3217" y="1251"/>
                  </a:moveTo>
                  <a:cubicBezTo>
                    <a:pt x="3224" y="1249"/>
                    <a:pt x="3231" y="1245"/>
                    <a:pt x="3239" y="1240"/>
                  </a:cubicBezTo>
                  <a:cubicBezTo>
                    <a:pt x="3291" y="1207"/>
                    <a:pt x="3260" y="1173"/>
                    <a:pt x="3217" y="1176"/>
                  </a:cubicBezTo>
                  <a:lnTo>
                    <a:pt x="3217" y="1251"/>
                  </a:lnTo>
                  <a:close/>
                  <a:moveTo>
                    <a:pt x="3217" y="3225"/>
                  </a:moveTo>
                  <a:lnTo>
                    <a:pt x="3217" y="3152"/>
                  </a:lnTo>
                  <a:cubicBezTo>
                    <a:pt x="3276" y="3174"/>
                    <a:pt x="3318" y="3257"/>
                    <a:pt x="3273" y="3231"/>
                  </a:cubicBezTo>
                  <a:cubicBezTo>
                    <a:pt x="3251" y="3218"/>
                    <a:pt x="3233" y="3220"/>
                    <a:pt x="3217" y="3225"/>
                  </a:cubicBezTo>
                  <a:close/>
                  <a:moveTo>
                    <a:pt x="3217" y="3359"/>
                  </a:moveTo>
                  <a:lnTo>
                    <a:pt x="3217" y="3315"/>
                  </a:lnTo>
                  <a:cubicBezTo>
                    <a:pt x="3270" y="3318"/>
                    <a:pt x="3308" y="3365"/>
                    <a:pt x="3253" y="3365"/>
                  </a:cubicBezTo>
                  <a:cubicBezTo>
                    <a:pt x="3240" y="3365"/>
                    <a:pt x="3227" y="3363"/>
                    <a:pt x="3217" y="3359"/>
                  </a:cubicBezTo>
                  <a:close/>
                  <a:moveTo>
                    <a:pt x="3425" y="3387"/>
                  </a:moveTo>
                  <a:lnTo>
                    <a:pt x="3425" y="3466"/>
                  </a:lnTo>
                  <a:cubicBezTo>
                    <a:pt x="3377" y="3458"/>
                    <a:pt x="3334" y="3394"/>
                    <a:pt x="3425" y="3387"/>
                  </a:cubicBezTo>
                  <a:close/>
                  <a:moveTo>
                    <a:pt x="3425" y="996"/>
                  </a:moveTo>
                  <a:lnTo>
                    <a:pt x="3425" y="1489"/>
                  </a:lnTo>
                  <a:cubicBezTo>
                    <a:pt x="3361" y="1468"/>
                    <a:pt x="3292" y="1449"/>
                    <a:pt x="3244" y="1446"/>
                  </a:cubicBezTo>
                  <a:cubicBezTo>
                    <a:pt x="3234" y="1446"/>
                    <a:pt x="3225" y="1445"/>
                    <a:pt x="3217" y="1443"/>
                  </a:cubicBezTo>
                  <a:lnTo>
                    <a:pt x="3217" y="1354"/>
                  </a:lnTo>
                  <a:cubicBezTo>
                    <a:pt x="3294" y="1344"/>
                    <a:pt x="3274" y="1278"/>
                    <a:pt x="3324" y="1239"/>
                  </a:cubicBezTo>
                  <a:cubicBezTo>
                    <a:pt x="3376" y="1199"/>
                    <a:pt x="3376" y="1199"/>
                    <a:pt x="3295" y="1141"/>
                  </a:cubicBezTo>
                  <a:cubicBezTo>
                    <a:pt x="3273" y="1125"/>
                    <a:pt x="3246" y="1113"/>
                    <a:pt x="3217" y="1104"/>
                  </a:cubicBezTo>
                  <a:lnTo>
                    <a:pt x="3217" y="928"/>
                  </a:lnTo>
                  <a:cubicBezTo>
                    <a:pt x="3254" y="950"/>
                    <a:pt x="3350" y="977"/>
                    <a:pt x="3425" y="996"/>
                  </a:cubicBezTo>
                  <a:moveTo>
                    <a:pt x="3425" y="485"/>
                  </a:moveTo>
                  <a:cubicBezTo>
                    <a:pt x="3415" y="496"/>
                    <a:pt x="3408" y="513"/>
                    <a:pt x="3399" y="536"/>
                  </a:cubicBezTo>
                  <a:cubicBezTo>
                    <a:pt x="3389" y="562"/>
                    <a:pt x="3401" y="573"/>
                    <a:pt x="3425" y="576"/>
                  </a:cubicBezTo>
                  <a:lnTo>
                    <a:pt x="3425" y="485"/>
                  </a:lnTo>
                  <a:close/>
                  <a:moveTo>
                    <a:pt x="3425" y="106"/>
                  </a:moveTo>
                  <a:lnTo>
                    <a:pt x="3425" y="363"/>
                  </a:lnTo>
                  <a:cubicBezTo>
                    <a:pt x="3378" y="383"/>
                    <a:pt x="3328" y="395"/>
                    <a:pt x="3295" y="392"/>
                  </a:cubicBezTo>
                  <a:cubicBezTo>
                    <a:pt x="3232" y="386"/>
                    <a:pt x="3272" y="542"/>
                    <a:pt x="3226" y="542"/>
                  </a:cubicBezTo>
                  <a:cubicBezTo>
                    <a:pt x="3223" y="542"/>
                    <a:pt x="3220" y="543"/>
                    <a:pt x="3217" y="544"/>
                  </a:cubicBezTo>
                  <a:lnTo>
                    <a:pt x="3217" y="81"/>
                  </a:lnTo>
                  <a:cubicBezTo>
                    <a:pt x="3229" y="80"/>
                    <a:pt x="3242" y="80"/>
                    <a:pt x="3255" y="81"/>
                  </a:cubicBezTo>
                  <a:cubicBezTo>
                    <a:pt x="3339" y="81"/>
                    <a:pt x="3342" y="110"/>
                    <a:pt x="3425" y="106"/>
                  </a:cubicBezTo>
                  <a:moveTo>
                    <a:pt x="3217" y="3727"/>
                  </a:moveTo>
                  <a:cubicBezTo>
                    <a:pt x="3234" y="3729"/>
                    <a:pt x="3251" y="3729"/>
                    <a:pt x="3266" y="3727"/>
                  </a:cubicBezTo>
                  <a:lnTo>
                    <a:pt x="3217" y="3803"/>
                  </a:lnTo>
                  <a:lnTo>
                    <a:pt x="3217" y="3727"/>
                  </a:lnTo>
                  <a:close/>
                  <a:moveTo>
                    <a:pt x="3217" y="1515"/>
                  </a:moveTo>
                  <a:cubicBezTo>
                    <a:pt x="3225" y="1513"/>
                    <a:pt x="3234" y="1511"/>
                    <a:pt x="3244" y="1510"/>
                  </a:cubicBezTo>
                  <a:cubicBezTo>
                    <a:pt x="3297" y="1503"/>
                    <a:pt x="3372" y="1535"/>
                    <a:pt x="3425" y="1573"/>
                  </a:cubicBezTo>
                  <a:lnTo>
                    <a:pt x="3425" y="2516"/>
                  </a:lnTo>
                  <a:cubicBezTo>
                    <a:pt x="3408" y="2545"/>
                    <a:pt x="3391" y="2570"/>
                    <a:pt x="3353" y="2570"/>
                  </a:cubicBezTo>
                  <a:cubicBezTo>
                    <a:pt x="3290" y="2570"/>
                    <a:pt x="3255" y="2714"/>
                    <a:pt x="3255" y="2766"/>
                  </a:cubicBezTo>
                  <a:cubicBezTo>
                    <a:pt x="3255" y="2786"/>
                    <a:pt x="3238" y="2804"/>
                    <a:pt x="3217" y="2820"/>
                  </a:cubicBezTo>
                  <a:lnTo>
                    <a:pt x="3217" y="1515"/>
                  </a:lnTo>
                  <a:close/>
                  <a:moveTo>
                    <a:pt x="3425" y="3466"/>
                  </a:moveTo>
                  <a:cubicBezTo>
                    <a:pt x="3428" y="3466"/>
                    <a:pt x="3431" y="3467"/>
                    <a:pt x="3435" y="3467"/>
                  </a:cubicBezTo>
                  <a:cubicBezTo>
                    <a:pt x="3488" y="3467"/>
                    <a:pt x="3494" y="3383"/>
                    <a:pt x="3444" y="3386"/>
                  </a:cubicBezTo>
                  <a:cubicBezTo>
                    <a:pt x="3437" y="3386"/>
                    <a:pt x="3431" y="3386"/>
                    <a:pt x="3425" y="3387"/>
                  </a:cubicBezTo>
                  <a:lnTo>
                    <a:pt x="3425" y="3466"/>
                  </a:lnTo>
                  <a:close/>
                  <a:moveTo>
                    <a:pt x="3628" y="3457"/>
                  </a:moveTo>
                  <a:lnTo>
                    <a:pt x="3628" y="3472"/>
                  </a:lnTo>
                  <a:cubicBezTo>
                    <a:pt x="3623" y="3475"/>
                    <a:pt x="3614" y="3476"/>
                    <a:pt x="3599" y="3476"/>
                  </a:cubicBezTo>
                  <a:cubicBezTo>
                    <a:pt x="3530" y="3473"/>
                    <a:pt x="3485" y="3431"/>
                    <a:pt x="3572" y="3437"/>
                  </a:cubicBezTo>
                  <a:cubicBezTo>
                    <a:pt x="3595" y="3437"/>
                    <a:pt x="3619" y="3447"/>
                    <a:pt x="3628" y="3457"/>
                  </a:cubicBezTo>
                  <a:close/>
                  <a:moveTo>
                    <a:pt x="3628" y="2390"/>
                  </a:moveTo>
                  <a:cubicBezTo>
                    <a:pt x="3626" y="2390"/>
                    <a:pt x="3623" y="2391"/>
                    <a:pt x="3620" y="2392"/>
                  </a:cubicBezTo>
                  <a:cubicBezTo>
                    <a:pt x="3585" y="2398"/>
                    <a:pt x="3598" y="2439"/>
                    <a:pt x="3628" y="2445"/>
                  </a:cubicBezTo>
                  <a:lnTo>
                    <a:pt x="3628" y="2390"/>
                  </a:lnTo>
                  <a:close/>
                  <a:moveTo>
                    <a:pt x="3628" y="1207"/>
                  </a:moveTo>
                  <a:lnTo>
                    <a:pt x="3628" y="1329"/>
                  </a:lnTo>
                  <a:cubicBezTo>
                    <a:pt x="3576" y="1328"/>
                    <a:pt x="3553" y="1357"/>
                    <a:pt x="3612" y="1412"/>
                  </a:cubicBezTo>
                  <a:cubicBezTo>
                    <a:pt x="3618" y="1418"/>
                    <a:pt x="3624" y="1423"/>
                    <a:pt x="3628" y="1429"/>
                  </a:cubicBezTo>
                  <a:lnTo>
                    <a:pt x="3628" y="1536"/>
                  </a:lnTo>
                  <a:cubicBezTo>
                    <a:pt x="3615" y="1548"/>
                    <a:pt x="3597" y="1552"/>
                    <a:pt x="3578" y="1544"/>
                  </a:cubicBezTo>
                  <a:cubicBezTo>
                    <a:pt x="3549" y="1533"/>
                    <a:pt x="3489" y="1510"/>
                    <a:pt x="3425" y="1489"/>
                  </a:cubicBezTo>
                  <a:lnTo>
                    <a:pt x="3425" y="996"/>
                  </a:lnTo>
                  <a:cubicBezTo>
                    <a:pt x="3453" y="1004"/>
                    <a:pt x="3479" y="1010"/>
                    <a:pt x="3497" y="1014"/>
                  </a:cubicBezTo>
                  <a:cubicBezTo>
                    <a:pt x="3586" y="1037"/>
                    <a:pt x="3557" y="1173"/>
                    <a:pt x="3628" y="1207"/>
                  </a:cubicBezTo>
                  <a:moveTo>
                    <a:pt x="3628" y="447"/>
                  </a:moveTo>
                  <a:lnTo>
                    <a:pt x="3628" y="695"/>
                  </a:lnTo>
                  <a:cubicBezTo>
                    <a:pt x="3605" y="692"/>
                    <a:pt x="3584" y="686"/>
                    <a:pt x="3566" y="674"/>
                  </a:cubicBezTo>
                  <a:cubicBezTo>
                    <a:pt x="3491" y="628"/>
                    <a:pt x="3676" y="571"/>
                    <a:pt x="3601" y="565"/>
                  </a:cubicBezTo>
                  <a:cubicBezTo>
                    <a:pt x="3552" y="561"/>
                    <a:pt x="3469" y="582"/>
                    <a:pt x="3425" y="576"/>
                  </a:cubicBezTo>
                  <a:lnTo>
                    <a:pt x="3425" y="485"/>
                  </a:lnTo>
                  <a:cubicBezTo>
                    <a:pt x="3446" y="461"/>
                    <a:pt x="3477" y="461"/>
                    <a:pt x="3560" y="461"/>
                  </a:cubicBezTo>
                  <a:cubicBezTo>
                    <a:pt x="3592" y="461"/>
                    <a:pt x="3614" y="455"/>
                    <a:pt x="3628" y="447"/>
                  </a:cubicBezTo>
                  <a:close/>
                  <a:moveTo>
                    <a:pt x="3628" y="264"/>
                  </a:moveTo>
                  <a:cubicBezTo>
                    <a:pt x="3540" y="281"/>
                    <a:pt x="3568" y="343"/>
                    <a:pt x="3612" y="358"/>
                  </a:cubicBezTo>
                  <a:cubicBezTo>
                    <a:pt x="3618" y="359"/>
                    <a:pt x="3623" y="362"/>
                    <a:pt x="3628" y="366"/>
                  </a:cubicBezTo>
                  <a:lnTo>
                    <a:pt x="3628" y="264"/>
                  </a:lnTo>
                  <a:close/>
                  <a:moveTo>
                    <a:pt x="3628" y="110"/>
                  </a:moveTo>
                  <a:lnTo>
                    <a:pt x="3628" y="202"/>
                  </a:lnTo>
                  <a:cubicBezTo>
                    <a:pt x="3586" y="226"/>
                    <a:pt x="3557" y="253"/>
                    <a:pt x="3532" y="288"/>
                  </a:cubicBezTo>
                  <a:cubicBezTo>
                    <a:pt x="3512" y="317"/>
                    <a:pt x="3470" y="343"/>
                    <a:pt x="3425" y="363"/>
                  </a:cubicBezTo>
                  <a:lnTo>
                    <a:pt x="3425" y="106"/>
                  </a:lnTo>
                  <a:cubicBezTo>
                    <a:pt x="3433" y="106"/>
                    <a:pt x="3441" y="105"/>
                    <a:pt x="3451" y="104"/>
                  </a:cubicBezTo>
                  <a:cubicBezTo>
                    <a:pt x="3496" y="99"/>
                    <a:pt x="3568" y="102"/>
                    <a:pt x="3628" y="110"/>
                  </a:cubicBezTo>
                  <a:close/>
                  <a:moveTo>
                    <a:pt x="3425" y="1573"/>
                  </a:moveTo>
                  <a:cubicBezTo>
                    <a:pt x="3464" y="1601"/>
                    <a:pt x="3491" y="1632"/>
                    <a:pt x="3491" y="1654"/>
                  </a:cubicBezTo>
                  <a:cubicBezTo>
                    <a:pt x="3491" y="1706"/>
                    <a:pt x="3520" y="1735"/>
                    <a:pt x="3578" y="1717"/>
                  </a:cubicBezTo>
                  <a:cubicBezTo>
                    <a:pt x="3625" y="1703"/>
                    <a:pt x="3599" y="1662"/>
                    <a:pt x="3628" y="1651"/>
                  </a:cubicBezTo>
                  <a:lnTo>
                    <a:pt x="3628" y="2121"/>
                  </a:lnTo>
                  <a:cubicBezTo>
                    <a:pt x="3570" y="2128"/>
                    <a:pt x="3487" y="2172"/>
                    <a:pt x="3532" y="2172"/>
                  </a:cubicBezTo>
                  <a:cubicBezTo>
                    <a:pt x="3560" y="2172"/>
                    <a:pt x="3602" y="2194"/>
                    <a:pt x="3628" y="2225"/>
                  </a:cubicBezTo>
                  <a:lnTo>
                    <a:pt x="3628" y="2348"/>
                  </a:lnTo>
                  <a:cubicBezTo>
                    <a:pt x="3567" y="2420"/>
                    <a:pt x="3501" y="2422"/>
                    <a:pt x="3462" y="2460"/>
                  </a:cubicBezTo>
                  <a:cubicBezTo>
                    <a:pt x="3446" y="2476"/>
                    <a:pt x="3436" y="2497"/>
                    <a:pt x="3425" y="2516"/>
                  </a:cubicBezTo>
                  <a:lnTo>
                    <a:pt x="3425" y="1573"/>
                  </a:lnTo>
                  <a:close/>
                  <a:moveTo>
                    <a:pt x="3628" y="1536"/>
                  </a:moveTo>
                  <a:lnTo>
                    <a:pt x="3628" y="1429"/>
                  </a:lnTo>
                  <a:cubicBezTo>
                    <a:pt x="3661" y="1471"/>
                    <a:pt x="3652" y="1515"/>
                    <a:pt x="3628" y="1536"/>
                  </a:cubicBezTo>
                  <a:close/>
                  <a:moveTo>
                    <a:pt x="3628" y="2445"/>
                  </a:moveTo>
                  <a:cubicBezTo>
                    <a:pt x="3631" y="2446"/>
                    <a:pt x="3633" y="2446"/>
                    <a:pt x="3636" y="2446"/>
                  </a:cubicBezTo>
                  <a:cubicBezTo>
                    <a:pt x="3669" y="2446"/>
                    <a:pt x="3663" y="2388"/>
                    <a:pt x="3628" y="2390"/>
                  </a:cubicBezTo>
                  <a:lnTo>
                    <a:pt x="3628" y="2445"/>
                  </a:lnTo>
                  <a:close/>
                  <a:moveTo>
                    <a:pt x="3628" y="3472"/>
                  </a:moveTo>
                  <a:lnTo>
                    <a:pt x="3628" y="3457"/>
                  </a:lnTo>
                  <a:cubicBezTo>
                    <a:pt x="3634" y="3463"/>
                    <a:pt x="3635" y="3468"/>
                    <a:pt x="3628" y="3472"/>
                  </a:cubicBezTo>
                  <a:close/>
                  <a:moveTo>
                    <a:pt x="3671" y="2355"/>
                  </a:moveTo>
                  <a:lnTo>
                    <a:pt x="3671" y="2395"/>
                  </a:lnTo>
                  <a:cubicBezTo>
                    <a:pt x="3662" y="2382"/>
                    <a:pt x="3661" y="2365"/>
                    <a:pt x="3671" y="2355"/>
                  </a:cubicBezTo>
                  <a:close/>
                  <a:moveTo>
                    <a:pt x="3671" y="1230"/>
                  </a:moveTo>
                  <a:lnTo>
                    <a:pt x="3671" y="1336"/>
                  </a:lnTo>
                  <a:cubicBezTo>
                    <a:pt x="3656" y="1332"/>
                    <a:pt x="3641" y="1330"/>
                    <a:pt x="3628" y="1329"/>
                  </a:cubicBezTo>
                  <a:lnTo>
                    <a:pt x="3628" y="1207"/>
                  </a:lnTo>
                  <a:cubicBezTo>
                    <a:pt x="3631" y="1208"/>
                    <a:pt x="3633" y="1209"/>
                    <a:pt x="3635" y="1210"/>
                  </a:cubicBezTo>
                  <a:cubicBezTo>
                    <a:pt x="3648" y="1215"/>
                    <a:pt x="3660" y="1222"/>
                    <a:pt x="3671" y="1230"/>
                  </a:cubicBezTo>
                  <a:close/>
                  <a:moveTo>
                    <a:pt x="3671" y="260"/>
                  </a:moveTo>
                  <a:lnTo>
                    <a:pt x="3671" y="698"/>
                  </a:lnTo>
                  <a:cubicBezTo>
                    <a:pt x="3656" y="698"/>
                    <a:pt x="3642" y="697"/>
                    <a:pt x="3628" y="695"/>
                  </a:cubicBezTo>
                  <a:lnTo>
                    <a:pt x="3628" y="447"/>
                  </a:lnTo>
                  <a:cubicBezTo>
                    <a:pt x="3664" y="425"/>
                    <a:pt x="3655" y="385"/>
                    <a:pt x="3628" y="366"/>
                  </a:cubicBezTo>
                  <a:lnTo>
                    <a:pt x="3628" y="264"/>
                  </a:lnTo>
                  <a:cubicBezTo>
                    <a:pt x="3640" y="262"/>
                    <a:pt x="3654" y="260"/>
                    <a:pt x="3671" y="260"/>
                  </a:cubicBezTo>
                  <a:close/>
                  <a:moveTo>
                    <a:pt x="3671" y="117"/>
                  </a:moveTo>
                  <a:lnTo>
                    <a:pt x="3671" y="181"/>
                  </a:lnTo>
                  <a:cubicBezTo>
                    <a:pt x="3655" y="188"/>
                    <a:pt x="3641" y="195"/>
                    <a:pt x="3628" y="202"/>
                  </a:cubicBezTo>
                  <a:lnTo>
                    <a:pt x="3628" y="110"/>
                  </a:lnTo>
                  <a:cubicBezTo>
                    <a:pt x="3643" y="112"/>
                    <a:pt x="3658" y="114"/>
                    <a:pt x="3671" y="117"/>
                  </a:cubicBezTo>
                  <a:close/>
                  <a:moveTo>
                    <a:pt x="3628" y="2225"/>
                  </a:moveTo>
                  <a:cubicBezTo>
                    <a:pt x="3655" y="2257"/>
                    <a:pt x="3667" y="2299"/>
                    <a:pt x="3635" y="2339"/>
                  </a:cubicBezTo>
                  <a:cubicBezTo>
                    <a:pt x="3633" y="2342"/>
                    <a:pt x="3631" y="2345"/>
                    <a:pt x="3628" y="2348"/>
                  </a:cubicBezTo>
                  <a:lnTo>
                    <a:pt x="3628" y="2225"/>
                  </a:lnTo>
                  <a:close/>
                  <a:moveTo>
                    <a:pt x="3628" y="1651"/>
                  </a:moveTo>
                  <a:cubicBezTo>
                    <a:pt x="3635" y="1648"/>
                    <a:pt x="3644" y="1647"/>
                    <a:pt x="3658" y="1648"/>
                  </a:cubicBezTo>
                  <a:cubicBezTo>
                    <a:pt x="3663" y="1648"/>
                    <a:pt x="3667" y="1649"/>
                    <a:pt x="3671" y="1651"/>
                  </a:cubicBezTo>
                  <a:lnTo>
                    <a:pt x="3671" y="2127"/>
                  </a:lnTo>
                  <a:lnTo>
                    <a:pt x="3670" y="2126"/>
                  </a:lnTo>
                  <a:cubicBezTo>
                    <a:pt x="3661" y="2120"/>
                    <a:pt x="3646" y="2119"/>
                    <a:pt x="3628" y="2121"/>
                  </a:cubicBezTo>
                  <a:lnTo>
                    <a:pt x="3628" y="1651"/>
                  </a:lnTo>
                  <a:close/>
                  <a:moveTo>
                    <a:pt x="3671" y="181"/>
                  </a:moveTo>
                  <a:cubicBezTo>
                    <a:pt x="3686" y="175"/>
                    <a:pt x="3703" y="168"/>
                    <a:pt x="3722" y="162"/>
                  </a:cubicBezTo>
                  <a:cubicBezTo>
                    <a:pt x="3769" y="145"/>
                    <a:pt x="3733" y="128"/>
                    <a:pt x="3671" y="117"/>
                  </a:cubicBezTo>
                  <a:lnTo>
                    <a:pt x="3671" y="181"/>
                  </a:lnTo>
                  <a:close/>
                  <a:moveTo>
                    <a:pt x="3671" y="1336"/>
                  </a:moveTo>
                  <a:lnTo>
                    <a:pt x="3671" y="1230"/>
                  </a:lnTo>
                  <a:cubicBezTo>
                    <a:pt x="3726" y="1274"/>
                    <a:pt x="3743" y="1356"/>
                    <a:pt x="3676" y="1337"/>
                  </a:cubicBezTo>
                  <a:cubicBezTo>
                    <a:pt x="3674" y="1337"/>
                    <a:pt x="3672" y="1336"/>
                    <a:pt x="3671" y="1336"/>
                  </a:cubicBezTo>
                  <a:close/>
                  <a:moveTo>
                    <a:pt x="3671" y="2395"/>
                  </a:moveTo>
                  <a:lnTo>
                    <a:pt x="3671" y="2355"/>
                  </a:lnTo>
                  <a:cubicBezTo>
                    <a:pt x="3676" y="2350"/>
                    <a:pt x="3682" y="2347"/>
                    <a:pt x="3692" y="2345"/>
                  </a:cubicBezTo>
                  <a:cubicBezTo>
                    <a:pt x="3748" y="2328"/>
                    <a:pt x="3761" y="2418"/>
                    <a:pt x="3714" y="2418"/>
                  </a:cubicBezTo>
                  <a:cubicBezTo>
                    <a:pt x="3695" y="2418"/>
                    <a:pt x="3679" y="2408"/>
                    <a:pt x="3671" y="2395"/>
                  </a:cubicBezTo>
                  <a:close/>
                  <a:moveTo>
                    <a:pt x="3900" y="2107"/>
                  </a:moveTo>
                  <a:cubicBezTo>
                    <a:pt x="3863" y="2103"/>
                    <a:pt x="3896" y="2106"/>
                    <a:pt x="3865" y="2181"/>
                  </a:cubicBezTo>
                  <a:cubicBezTo>
                    <a:pt x="3840" y="2239"/>
                    <a:pt x="3857" y="2256"/>
                    <a:pt x="3900" y="2275"/>
                  </a:cubicBezTo>
                  <a:lnTo>
                    <a:pt x="3900" y="2107"/>
                  </a:lnTo>
                  <a:close/>
                  <a:moveTo>
                    <a:pt x="3900" y="173"/>
                  </a:moveTo>
                  <a:lnTo>
                    <a:pt x="3900" y="716"/>
                  </a:lnTo>
                  <a:cubicBezTo>
                    <a:pt x="3890" y="711"/>
                    <a:pt x="3879" y="706"/>
                    <a:pt x="3866" y="703"/>
                  </a:cubicBezTo>
                  <a:cubicBezTo>
                    <a:pt x="3802" y="689"/>
                    <a:pt x="3733" y="699"/>
                    <a:pt x="3671" y="698"/>
                  </a:cubicBezTo>
                  <a:lnTo>
                    <a:pt x="3671" y="260"/>
                  </a:lnTo>
                  <a:cubicBezTo>
                    <a:pt x="3674" y="260"/>
                    <a:pt x="3678" y="260"/>
                    <a:pt x="3681" y="260"/>
                  </a:cubicBezTo>
                  <a:cubicBezTo>
                    <a:pt x="3816" y="260"/>
                    <a:pt x="3806" y="180"/>
                    <a:pt x="3900" y="173"/>
                  </a:cubicBezTo>
                  <a:close/>
                  <a:moveTo>
                    <a:pt x="3671" y="1651"/>
                  </a:moveTo>
                  <a:cubicBezTo>
                    <a:pt x="3732" y="1670"/>
                    <a:pt x="3724" y="1795"/>
                    <a:pt x="3768" y="1838"/>
                  </a:cubicBezTo>
                  <a:cubicBezTo>
                    <a:pt x="3814" y="1884"/>
                    <a:pt x="3900" y="1902"/>
                    <a:pt x="3883" y="1942"/>
                  </a:cubicBezTo>
                  <a:cubicBezTo>
                    <a:pt x="3878" y="1954"/>
                    <a:pt x="3887" y="1971"/>
                    <a:pt x="3900" y="1989"/>
                  </a:cubicBezTo>
                  <a:lnTo>
                    <a:pt x="3900" y="2080"/>
                  </a:lnTo>
                  <a:cubicBezTo>
                    <a:pt x="3810" y="2083"/>
                    <a:pt x="3767" y="2111"/>
                    <a:pt x="3745" y="2149"/>
                  </a:cubicBezTo>
                  <a:cubicBezTo>
                    <a:pt x="3722" y="2189"/>
                    <a:pt x="3710" y="2156"/>
                    <a:pt x="3671" y="2127"/>
                  </a:cubicBezTo>
                  <a:lnTo>
                    <a:pt x="3671" y="1651"/>
                  </a:lnTo>
                  <a:close/>
                  <a:moveTo>
                    <a:pt x="3900" y="2275"/>
                  </a:moveTo>
                  <a:lnTo>
                    <a:pt x="3900" y="2107"/>
                  </a:lnTo>
                  <a:cubicBezTo>
                    <a:pt x="3903" y="2107"/>
                    <a:pt x="3907" y="2107"/>
                    <a:pt x="3912" y="2108"/>
                  </a:cubicBezTo>
                  <a:cubicBezTo>
                    <a:pt x="4003" y="2103"/>
                    <a:pt x="4016" y="2172"/>
                    <a:pt x="4042" y="2228"/>
                  </a:cubicBezTo>
                  <a:cubicBezTo>
                    <a:pt x="4068" y="2285"/>
                    <a:pt x="4050" y="2341"/>
                    <a:pt x="3964" y="2302"/>
                  </a:cubicBezTo>
                  <a:cubicBezTo>
                    <a:pt x="3939" y="2291"/>
                    <a:pt x="3917" y="2283"/>
                    <a:pt x="3900" y="2275"/>
                  </a:cubicBezTo>
                  <a:moveTo>
                    <a:pt x="5234" y="1315"/>
                  </a:moveTo>
                  <a:cubicBezTo>
                    <a:pt x="5212" y="1313"/>
                    <a:pt x="5190" y="1309"/>
                    <a:pt x="5154" y="1293"/>
                  </a:cubicBezTo>
                  <a:cubicBezTo>
                    <a:pt x="5092" y="1265"/>
                    <a:pt x="5030" y="1382"/>
                    <a:pt x="5126" y="1457"/>
                  </a:cubicBezTo>
                  <a:cubicBezTo>
                    <a:pt x="5162" y="1486"/>
                    <a:pt x="5200" y="1495"/>
                    <a:pt x="5234" y="1492"/>
                  </a:cubicBezTo>
                  <a:lnTo>
                    <a:pt x="5234" y="1315"/>
                  </a:lnTo>
                  <a:close/>
                  <a:moveTo>
                    <a:pt x="5234" y="248"/>
                  </a:moveTo>
                  <a:lnTo>
                    <a:pt x="5234" y="332"/>
                  </a:lnTo>
                  <a:cubicBezTo>
                    <a:pt x="5219" y="339"/>
                    <a:pt x="5215" y="349"/>
                    <a:pt x="5231" y="363"/>
                  </a:cubicBezTo>
                  <a:cubicBezTo>
                    <a:pt x="5232" y="364"/>
                    <a:pt x="5233" y="365"/>
                    <a:pt x="5234" y="366"/>
                  </a:cubicBezTo>
                  <a:lnTo>
                    <a:pt x="5234" y="408"/>
                  </a:lnTo>
                  <a:cubicBezTo>
                    <a:pt x="5214" y="436"/>
                    <a:pt x="5170" y="463"/>
                    <a:pt x="5220" y="490"/>
                  </a:cubicBezTo>
                  <a:cubicBezTo>
                    <a:pt x="5225" y="493"/>
                    <a:pt x="5230" y="496"/>
                    <a:pt x="5234" y="500"/>
                  </a:cubicBezTo>
                  <a:lnTo>
                    <a:pt x="5234" y="613"/>
                  </a:lnTo>
                  <a:cubicBezTo>
                    <a:pt x="5224" y="619"/>
                    <a:pt x="5211" y="623"/>
                    <a:pt x="5197" y="623"/>
                  </a:cubicBezTo>
                  <a:cubicBezTo>
                    <a:pt x="5122" y="623"/>
                    <a:pt x="5202" y="674"/>
                    <a:pt x="5145" y="732"/>
                  </a:cubicBezTo>
                  <a:cubicBezTo>
                    <a:pt x="5087" y="790"/>
                    <a:pt x="5104" y="830"/>
                    <a:pt x="5024" y="830"/>
                  </a:cubicBezTo>
                  <a:cubicBezTo>
                    <a:pt x="4943" y="830"/>
                    <a:pt x="5122" y="957"/>
                    <a:pt x="5030" y="957"/>
                  </a:cubicBezTo>
                  <a:cubicBezTo>
                    <a:pt x="4937" y="957"/>
                    <a:pt x="4909" y="1072"/>
                    <a:pt x="5001" y="1060"/>
                  </a:cubicBezTo>
                  <a:cubicBezTo>
                    <a:pt x="5093" y="1049"/>
                    <a:pt x="5087" y="1089"/>
                    <a:pt x="4989" y="1135"/>
                  </a:cubicBezTo>
                  <a:cubicBezTo>
                    <a:pt x="4891" y="1181"/>
                    <a:pt x="4736" y="1181"/>
                    <a:pt x="4690" y="1256"/>
                  </a:cubicBezTo>
                  <a:cubicBezTo>
                    <a:pt x="4644" y="1331"/>
                    <a:pt x="4471" y="1325"/>
                    <a:pt x="4471" y="1395"/>
                  </a:cubicBezTo>
                  <a:cubicBezTo>
                    <a:pt x="4471" y="1464"/>
                    <a:pt x="4442" y="1717"/>
                    <a:pt x="4309" y="1671"/>
                  </a:cubicBezTo>
                  <a:cubicBezTo>
                    <a:pt x="4177" y="1625"/>
                    <a:pt x="4148" y="1493"/>
                    <a:pt x="4096" y="1412"/>
                  </a:cubicBezTo>
                  <a:cubicBezTo>
                    <a:pt x="4044" y="1331"/>
                    <a:pt x="4125" y="1245"/>
                    <a:pt x="4073" y="1216"/>
                  </a:cubicBezTo>
                  <a:cubicBezTo>
                    <a:pt x="4021" y="1187"/>
                    <a:pt x="4188" y="1055"/>
                    <a:pt x="4131" y="1095"/>
                  </a:cubicBezTo>
                  <a:cubicBezTo>
                    <a:pt x="4073" y="1135"/>
                    <a:pt x="3981" y="1078"/>
                    <a:pt x="4062" y="1060"/>
                  </a:cubicBezTo>
                  <a:cubicBezTo>
                    <a:pt x="4142" y="1043"/>
                    <a:pt x="4114" y="962"/>
                    <a:pt x="4056" y="980"/>
                  </a:cubicBezTo>
                  <a:cubicBezTo>
                    <a:pt x="3998" y="997"/>
                    <a:pt x="3935" y="968"/>
                    <a:pt x="4010" y="911"/>
                  </a:cubicBezTo>
                  <a:cubicBezTo>
                    <a:pt x="4085" y="853"/>
                    <a:pt x="4050" y="870"/>
                    <a:pt x="3998" y="853"/>
                  </a:cubicBezTo>
                  <a:cubicBezTo>
                    <a:pt x="3953" y="838"/>
                    <a:pt x="3965" y="753"/>
                    <a:pt x="3900" y="716"/>
                  </a:cubicBezTo>
                  <a:lnTo>
                    <a:pt x="3900" y="173"/>
                  </a:lnTo>
                  <a:cubicBezTo>
                    <a:pt x="3910" y="172"/>
                    <a:pt x="3922" y="172"/>
                    <a:pt x="3935" y="173"/>
                  </a:cubicBezTo>
                  <a:cubicBezTo>
                    <a:pt x="4067" y="185"/>
                    <a:pt x="4073" y="271"/>
                    <a:pt x="4142" y="254"/>
                  </a:cubicBezTo>
                  <a:cubicBezTo>
                    <a:pt x="4211" y="237"/>
                    <a:pt x="4062" y="87"/>
                    <a:pt x="4234" y="190"/>
                  </a:cubicBezTo>
                  <a:cubicBezTo>
                    <a:pt x="4407" y="294"/>
                    <a:pt x="4281" y="179"/>
                    <a:pt x="4355" y="179"/>
                  </a:cubicBezTo>
                  <a:cubicBezTo>
                    <a:pt x="4430" y="179"/>
                    <a:pt x="4304" y="69"/>
                    <a:pt x="4436" y="75"/>
                  </a:cubicBezTo>
                  <a:cubicBezTo>
                    <a:pt x="4569" y="81"/>
                    <a:pt x="4569" y="0"/>
                    <a:pt x="4736" y="0"/>
                  </a:cubicBezTo>
                  <a:cubicBezTo>
                    <a:pt x="4937" y="0"/>
                    <a:pt x="5300" y="167"/>
                    <a:pt x="5116" y="144"/>
                  </a:cubicBezTo>
                  <a:cubicBezTo>
                    <a:pt x="4932" y="121"/>
                    <a:pt x="4684" y="116"/>
                    <a:pt x="4799" y="185"/>
                  </a:cubicBezTo>
                  <a:cubicBezTo>
                    <a:pt x="4914" y="254"/>
                    <a:pt x="4937" y="121"/>
                    <a:pt x="4978" y="185"/>
                  </a:cubicBezTo>
                  <a:cubicBezTo>
                    <a:pt x="5018" y="248"/>
                    <a:pt x="5087" y="185"/>
                    <a:pt x="5133" y="225"/>
                  </a:cubicBezTo>
                  <a:cubicBezTo>
                    <a:pt x="5162" y="250"/>
                    <a:pt x="5198" y="255"/>
                    <a:pt x="5234" y="248"/>
                  </a:cubicBezTo>
                  <a:close/>
                  <a:moveTo>
                    <a:pt x="3900" y="1989"/>
                  </a:moveTo>
                  <a:cubicBezTo>
                    <a:pt x="3930" y="2032"/>
                    <a:pt x="3981" y="2080"/>
                    <a:pt x="3912" y="2080"/>
                  </a:cubicBezTo>
                  <a:cubicBezTo>
                    <a:pt x="3908" y="2080"/>
                    <a:pt x="3904" y="2080"/>
                    <a:pt x="3900" y="2080"/>
                  </a:cubicBezTo>
                  <a:lnTo>
                    <a:pt x="3900" y="1989"/>
                  </a:lnTo>
                  <a:close/>
                  <a:moveTo>
                    <a:pt x="5614" y="970"/>
                  </a:moveTo>
                  <a:cubicBezTo>
                    <a:pt x="5662" y="970"/>
                    <a:pt x="5696" y="1052"/>
                    <a:pt x="5634" y="1052"/>
                  </a:cubicBezTo>
                  <a:cubicBezTo>
                    <a:pt x="5573" y="1052"/>
                    <a:pt x="5531" y="963"/>
                    <a:pt x="5614" y="970"/>
                  </a:cubicBezTo>
                  <a:close/>
                  <a:moveTo>
                    <a:pt x="5234" y="332"/>
                  </a:moveTo>
                  <a:lnTo>
                    <a:pt x="5234" y="248"/>
                  </a:lnTo>
                  <a:cubicBezTo>
                    <a:pt x="5256" y="244"/>
                    <a:pt x="5279" y="236"/>
                    <a:pt x="5300" y="225"/>
                  </a:cubicBezTo>
                  <a:cubicBezTo>
                    <a:pt x="5358" y="196"/>
                    <a:pt x="5531" y="294"/>
                    <a:pt x="5433" y="306"/>
                  </a:cubicBezTo>
                  <a:cubicBezTo>
                    <a:pt x="5365" y="314"/>
                    <a:pt x="5269" y="316"/>
                    <a:pt x="5234" y="332"/>
                  </a:cubicBezTo>
                  <a:close/>
                  <a:moveTo>
                    <a:pt x="5234" y="408"/>
                  </a:moveTo>
                  <a:lnTo>
                    <a:pt x="5234" y="366"/>
                  </a:lnTo>
                  <a:cubicBezTo>
                    <a:pt x="5248" y="381"/>
                    <a:pt x="5244" y="395"/>
                    <a:pt x="5234" y="408"/>
                  </a:cubicBezTo>
                  <a:close/>
                  <a:moveTo>
                    <a:pt x="5234" y="613"/>
                  </a:moveTo>
                  <a:lnTo>
                    <a:pt x="5234" y="500"/>
                  </a:lnTo>
                  <a:cubicBezTo>
                    <a:pt x="5279" y="534"/>
                    <a:pt x="5273" y="591"/>
                    <a:pt x="5234" y="613"/>
                  </a:cubicBezTo>
                  <a:close/>
                  <a:moveTo>
                    <a:pt x="5234" y="1492"/>
                  </a:moveTo>
                  <a:lnTo>
                    <a:pt x="5234" y="1315"/>
                  </a:lnTo>
                  <a:cubicBezTo>
                    <a:pt x="5250" y="1317"/>
                    <a:pt x="5265" y="1317"/>
                    <a:pt x="5284" y="1320"/>
                  </a:cubicBezTo>
                  <a:cubicBezTo>
                    <a:pt x="5373" y="1293"/>
                    <a:pt x="5421" y="1361"/>
                    <a:pt x="5373" y="1416"/>
                  </a:cubicBezTo>
                  <a:cubicBezTo>
                    <a:pt x="5343" y="1451"/>
                    <a:pt x="5292" y="1487"/>
                    <a:pt x="5234" y="14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9" name="Freeform 187">
              <a:extLst>
                <a:ext uri="{FF2B5EF4-FFF2-40B4-BE49-F238E27FC236}">
                  <a16:creationId xmlns:a16="http://schemas.microsoft.com/office/drawing/2014/main" id="{AAC07DC9-4305-8446-D5BA-C55BDF42A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6888" y="3006725"/>
              <a:ext cx="1327150" cy="1406525"/>
            </a:xfrm>
            <a:custGeom>
              <a:avLst/>
              <a:gdLst>
                <a:gd name="T0" fmla="*/ 38 w 2585"/>
                <a:gd name="T1" fmla="*/ 961 h 2740"/>
                <a:gd name="T2" fmla="*/ 38 w 2585"/>
                <a:gd name="T3" fmla="*/ 859 h 2740"/>
                <a:gd name="T4" fmla="*/ 38 w 2585"/>
                <a:gd name="T5" fmla="*/ 780 h 2740"/>
                <a:gd name="T6" fmla="*/ 38 w 2585"/>
                <a:gd name="T7" fmla="*/ 632 h 2740"/>
                <a:gd name="T8" fmla="*/ 22 w 2585"/>
                <a:gd name="T9" fmla="*/ 386 h 2740"/>
                <a:gd name="T10" fmla="*/ 38 w 2585"/>
                <a:gd name="T11" fmla="*/ 358 h 2740"/>
                <a:gd name="T12" fmla="*/ 2138 w 2585"/>
                <a:gd name="T13" fmla="*/ 2240 h 2740"/>
                <a:gd name="T14" fmla="*/ 2138 w 2585"/>
                <a:gd name="T15" fmla="*/ 1854 h 2740"/>
                <a:gd name="T16" fmla="*/ 2125 w 2585"/>
                <a:gd name="T17" fmla="*/ 1897 h 2740"/>
                <a:gd name="T18" fmla="*/ 2138 w 2585"/>
                <a:gd name="T19" fmla="*/ 1854 h 2740"/>
                <a:gd name="T20" fmla="*/ 2138 w 2585"/>
                <a:gd name="T21" fmla="*/ 1435 h 2740"/>
                <a:gd name="T22" fmla="*/ 1990 w 2585"/>
                <a:gd name="T23" fmla="*/ 1646 h 2740"/>
                <a:gd name="T24" fmla="*/ 2027 w 2585"/>
                <a:gd name="T25" fmla="*/ 2011 h 2740"/>
                <a:gd name="T26" fmla="*/ 1875 w 2585"/>
                <a:gd name="T27" fmla="*/ 2266 h 2740"/>
                <a:gd name="T28" fmla="*/ 1729 w 2585"/>
                <a:gd name="T29" fmla="*/ 2582 h 2740"/>
                <a:gd name="T30" fmla="*/ 1231 w 2585"/>
                <a:gd name="T31" fmla="*/ 2661 h 2740"/>
                <a:gd name="T32" fmla="*/ 1103 w 2585"/>
                <a:gd name="T33" fmla="*/ 2211 h 2740"/>
                <a:gd name="T34" fmla="*/ 1079 w 2585"/>
                <a:gd name="T35" fmla="*/ 1774 h 2740"/>
                <a:gd name="T36" fmla="*/ 951 w 2585"/>
                <a:gd name="T37" fmla="*/ 1415 h 2740"/>
                <a:gd name="T38" fmla="*/ 617 w 2585"/>
                <a:gd name="T39" fmla="*/ 1233 h 2740"/>
                <a:gd name="T40" fmla="*/ 192 w 2585"/>
                <a:gd name="T41" fmla="*/ 1124 h 2740"/>
                <a:gd name="T42" fmla="*/ 38 w 2585"/>
                <a:gd name="T43" fmla="*/ 859 h 2740"/>
                <a:gd name="T44" fmla="*/ 38 w 2585"/>
                <a:gd name="T45" fmla="*/ 632 h 2740"/>
                <a:gd name="T46" fmla="*/ 174 w 2585"/>
                <a:gd name="T47" fmla="*/ 395 h 2740"/>
                <a:gd name="T48" fmla="*/ 380 w 2585"/>
                <a:gd name="T49" fmla="*/ 152 h 2740"/>
                <a:gd name="T50" fmla="*/ 818 w 2585"/>
                <a:gd name="T51" fmla="*/ 42 h 2740"/>
                <a:gd name="T52" fmla="*/ 1170 w 2585"/>
                <a:gd name="T53" fmla="*/ 237 h 2740"/>
                <a:gd name="T54" fmla="*/ 1510 w 2585"/>
                <a:gd name="T55" fmla="*/ 243 h 2740"/>
                <a:gd name="T56" fmla="*/ 1798 w 2585"/>
                <a:gd name="T57" fmla="*/ 365 h 2740"/>
                <a:gd name="T58" fmla="*/ 2063 w 2585"/>
                <a:gd name="T59" fmla="*/ 948 h 2740"/>
                <a:gd name="T60" fmla="*/ 48 w 2585"/>
                <a:gd name="T61" fmla="*/ 339 h 2740"/>
                <a:gd name="T62" fmla="*/ 38 w 2585"/>
                <a:gd name="T63" fmla="*/ 385 h 2740"/>
                <a:gd name="T64" fmla="*/ 48 w 2585"/>
                <a:gd name="T65" fmla="*/ 339 h 2740"/>
                <a:gd name="T66" fmla="*/ 2138 w 2585"/>
                <a:gd name="T67" fmla="*/ 1854 h 2740"/>
                <a:gd name="T68" fmla="*/ 2138 w 2585"/>
                <a:gd name="T69" fmla="*/ 1905 h 2740"/>
                <a:gd name="T70" fmla="*/ 2256 w 2585"/>
                <a:gd name="T71" fmla="*/ 2382 h 2740"/>
                <a:gd name="T72" fmla="*/ 2138 w 2585"/>
                <a:gd name="T73" fmla="*/ 2241 h 2740"/>
                <a:gd name="T74" fmla="*/ 2138 w 2585"/>
                <a:gd name="T75" fmla="*/ 2109 h 2740"/>
                <a:gd name="T76" fmla="*/ 2256 w 2585"/>
                <a:gd name="T77" fmla="*/ 1950 h 2740"/>
                <a:gd name="T78" fmla="*/ 2256 w 2585"/>
                <a:gd name="T79" fmla="*/ 1304 h 2740"/>
                <a:gd name="T80" fmla="*/ 2138 w 2585"/>
                <a:gd name="T81" fmla="*/ 1006 h 2740"/>
                <a:gd name="T82" fmla="*/ 2550 w 2585"/>
                <a:gd name="T83" fmla="*/ 1587 h 2740"/>
                <a:gd name="T84" fmla="*/ 2544 w 2585"/>
                <a:gd name="T85" fmla="*/ 1627 h 2740"/>
                <a:gd name="T86" fmla="*/ 2511 w 2585"/>
                <a:gd name="T87" fmla="*/ 1187 h 2740"/>
                <a:gd name="T88" fmla="*/ 2505 w 2585"/>
                <a:gd name="T89" fmla="*/ 1227 h 2740"/>
                <a:gd name="T90" fmla="*/ 2441 w 2585"/>
                <a:gd name="T91" fmla="*/ 1003 h 2740"/>
                <a:gd name="T92" fmla="*/ 2472 w 2585"/>
                <a:gd name="T93" fmla="*/ 1021 h 2740"/>
                <a:gd name="T94" fmla="*/ 2256 w 2585"/>
                <a:gd name="T95" fmla="*/ 1304 h 2740"/>
                <a:gd name="T96" fmla="*/ 2282 w 2585"/>
                <a:gd name="T97" fmla="*/ 1027 h 2740"/>
                <a:gd name="T98" fmla="*/ 2256 w 2585"/>
                <a:gd name="T99" fmla="*/ 1304 h 2740"/>
                <a:gd name="T100" fmla="*/ 2256 w 2585"/>
                <a:gd name="T101" fmla="*/ 1950 h 2740"/>
                <a:gd name="T102" fmla="*/ 2362 w 2585"/>
                <a:gd name="T103" fmla="*/ 2002 h 2740"/>
                <a:gd name="T104" fmla="*/ 2256 w 2585"/>
                <a:gd name="T105" fmla="*/ 2382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85" h="2740">
                  <a:moveTo>
                    <a:pt x="38" y="859"/>
                  </a:moveTo>
                  <a:lnTo>
                    <a:pt x="38" y="961"/>
                  </a:lnTo>
                  <a:cubicBezTo>
                    <a:pt x="13" y="924"/>
                    <a:pt x="3" y="891"/>
                    <a:pt x="28" y="869"/>
                  </a:cubicBezTo>
                  <a:cubicBezTo>
                    <a:pt x="32" y="865"/>
                    <a:pt x="35" y="862"/>
                    <a:pt x="38" y="859"/>
                  </a:cubicBezTo>
                  <a:close/>
                  <a:moveTo>
                    <a:pt x="38" y="632"/>
                  </a:moveTo>
                  <a:lnTo>
                    <a:pt x="38" y="780"/>
                  </a:lnTo>
                  <a:cubicBezTo>
                    <a:pt x="33" y="774"/>
                    <a:pt x="27" y="767"/>
                    <a:pt x="22" y="759"/>
                  </a:cubicBezTo>
                  <a:cubicBezTo>
                    <a:pt x="0" y="729"/>
                    <a:pt x="16" y="676"/>
                    <a:pt x="38" y="632"/>
                  </a:cubicBezTo>
                  <a:close/>
                  <a:moveTo>
                    <a:pt x="38" y="358"/>
                  </a:moveTo>
                  <a:cubicBezTo>
                    <a:pt x="33" y="367"/>
                    <a:pt x="28" y="376"/>
                    <a:pt x="22" y="386"/>
                  </a:cubicBezTo>
                  <a:cubicBezTo>
                    <a:pt x="28" y="390"/>
                    <a:pt x="33" y="389"/>
                    <a:pt x="38" y="385"/>
                  </a:cubicBezTo>
                  <a:lnTo>
                    <a:pt x="38" y="358"/>
                  </a:lnTo>
                  <a:close/>
                  <a:moveTo>
                    <a:pt x="2138" y="2109"/>
                  </a:moveTo>
                  <a:cubicBezTo>
                    <a:pt x="2121" y="2154"/>
                    <a:pt x="2115" y="2214"/>
                    <a:pt x="2138" y="2240"/>
                  </a:cubicBezTo>
                  <a:lnTo>
                    <a:pt x="2138" y="2109"/>
                  </a:lnTo>
                  <a:close/>
                  <a:moveTo>
                    <a:pt x="2138" y="1854"/>
                  </a:moveTo>
                  <a:cubicBezTo>
                    <a:pt x="2136" y="1855"/>
                    <a:pt x="2133" y="1856"/>
                    <a:pt x="2131" y="1857"/>
                  </a:cubicBezTo>
                  <a:cubicBezTo>
                    <a:pt x="2109" y="1864"/>
                    <a:pt x="2108" y="1877"/>
                    <a:pt x="2125" y="1897"/>
                  </a:cubicBezTo>
                  <a:cubicBezTo>
                    <a:pt x="2129" y="1903"/>
                    <a:pt x="2134" y="1905"/>
                    <a:pt x="2138" y="1905"/>
                  </a:cubicBezTo>
                  <a:lnTo>
                    <a:pt x="2138" y="1854"/>
                  </a:lnTo>
                  <a:close/>
                  <a:moveTo>
                    <a:pt x="2138" y="1006"/>
                  </a:moveTo>
                  <a:lnTo>
                    <a:pt x="2138" y="1435"/>
                  </a:lnTo>
                  <a:cubicBezTo>
                    <a:pt x="2133" y="1439"/>
                    <a:pt x="2128" y="1442"/>
                    <a:pt x="2124" y="1446"/>
                  </a:cubicBezTo>
                  <a:cubicBezTo>
                    <a:pt x="2051" y="1500"/>
                    <a:pt x="2033" y="1628"/>
                    <a:pt x="1990" y="1646"/>
                  </a:cubicBezTo>
                  <a:cubicBezTo>
                    <a:pt x="1948" y="1664"/>
                    <a:pt x="2002" y="1695"/>
                    <a:pt x="2027" y="1743"/>
                  </a:cubicBezTo>
                  <a:cubicBezTo>
                    <a:pt x="2051" y="1792"/>
                    <a:pt x="2057" y="1950"/>
                    <a:pt x="2027" y="2011"/>
                  </a:cubicBezTo>
                  <a:cubicBezTo>
                    <a:pt x="1996" y="2072"/>
                    <a:pt x="1942" y="2144"/>
                    <a:pt x="1893" y="2151"/>
                  </a:cubicBezTo>
                  <a:cubicBezTo>
                    <a:pt x="1844" y="2157"/>
                    <a:pt x="1838" y="2242"/>
                    <a:pt x="1875" y="2266"/>
                  </a:cubicBezTo>
                  <a:cubicBezTo>
                    <a:pt x="1911" y="2290"/>
                    <a:pt x="1863" y="2345"/>
                    <a:pt x="1790" y="2351"/>
                  </a:cubicBezTo>
                  <a:cubicBezTo>
                    <a:pt x="1717" y="2357"/>
                    <a:pt x="1796" y="2576"/>
                    <a:pt x="1729" y="2582"/>
                  </a:cubicBezTo>
                  <a:cubicBezTo>
                    <a:pt x="1662" y="2588"/>
                    <a:pt x="1583" y="2673"/>
                    <a:pt x="1486" y="2685"/>
                  </a:cubicBezTo>
                  <a:cubicBezTo>
                    <a:pt x="1389" y="2697"/>
                    <a:pt x="1273" y="2740"/>
                    <a:pt x="1231" y="2661"/>
                  </a:cubicBezTo>
                  <a:cubicBezTo>
                    <a:pt x="1188" y="2582"/>
                    <a:pt x="1261" y="2533"/>
                    <a:pt x="1188" y="2448"/>
                  </a:cubicBezTo>
                  <a:cubicBezTo>
                    <a:pt x="1115" y="2363"/>
                    <a:pt x="1158" y="2290"/>
                    <a:pt x="1103" y="2211"/>
                  </a:cubicBezTo>
                  <a:cubicBezTo>
                    <a:pt x="1049" y="2132"/>
                    <a:pt x="994" y="1993"/>
                    <a:pt x="1049" y="1920"/>
                  </a:cubicBezTo>
                  <a:cubicBezTo>
                    <a:pt x="1103" y="1847"/>
                    <a:pt x="1127" y="1792"/>
                    <a:pt x="1079" y="1774"/>
                  </a:cubicBezTo>
                  <a:cubicBezTo>
                    <a:pt x="1030" y="1756"/>
                    <a:pt x="1103" y="1671"/>
                    <a:pt x="1036" y="1628"/>
                  </a:cubicBezTo>
                  <a:cubicBezTo>
                    <a:pt x="970" y="1586"/>
                    <a:pt x="927" y="1470"/>
                    <a:pt x="951" y="1415"/>
                  </a:cubicBezTo>
                  <a:cubicBezTo>
                    <a:pt x="976" y="1361"/>
                    <a:pt x="982" y="1270"/>
                    <a:pt x="903" y="1270"/>
                  </a:cubicBezTo>
                  <a:cubicBezTo>
                    <a:pt x="824" y="1270"/>
                    <a:pt x="696" y="1209"/>
                    <a:pt x="617" y="1233"/>
                  </a:cubicBezTo>
                  <a:cubicBezTo>
                    <a:pt x="538" y="1257"/>
                    <a:pt x="477" y="1276"/>
                    <a:pt x="423" y="1294"/>
                  </a:cubicBezTo>
                  <a:cubicBezTo>
                    <a:pt x="368" y="1312"/>
                    <a:pt x="271" y="1203"/>
                    <a:pt x="192" y="1124"/>
                  </a:cubicBezTo>
                  <a:cubicBezTo>
                    <a:pt x="145" y="1077"/>
                    <a:pt x="75" y="1015"/>
                    <a:pt x="38" y="961"/>
                  </a:cubicBezTo>
                  <a:lnTo>
                    <a:pt x="38" y="859"/>
                  </a:lnTo>
                  <a:cubicBezTo>
                    <a:pt x="75" y="821"/>
                    <a:pt x="60" y="805"/>
                    <a:pt x="38" y="780"/>
                  </a:cubicBezTo>
                  <a:lnTo>
                    <a:pt x="38" y="632"/>
                  </a:lnTo>
                  <a:cubicBezTo>
                    <a:pt x="47" y="616"/>
                    <a:pt x="56" y="601"/>
                    <a:pt x="64" y="589"/>
                  </a:cubicBezTo>
                  <a:cubicBezTo>
                    <a:pt x="95" y="547"/>
                    <a:pt x="113" y="401"/>
                    <a:pt x="174" y="395"/>
                  </a:cubicBezTo>
                  <a:cubicBezTo>
                    <a:pt x="234" y="389"/>
                    <a:pt x="277" y="322"/>
                    <a:pt x="277" y="267"/>
                  </a:cubicBezTo>
                  <a:cubicBezTo>
                    <a:pt x="277" y="212"/>
                    <a:pt x="319" y="164"/>
                    <a:pt x="380" y="152"/>
                  </a:cubicBezTo>
                  <a:cubicBezTo>
                    <a:pt x="441" y="140"/>
                    <a:pt x="453" y="97"/>
                    <a:pt x="562" y="97"/>
                  </a:cubicBezTo>
                  <a:cubicBezTo>
                    <a:pt x="672" y="97"/>
                    <a:pt x="702" y="42"/>
                    <a:pt x="818" y="42"/>
                  </a:cubicBezTo>
                  <a:cubicBezTo>
                    <a:pt x="933" y="42"/>
                    <a:pt x="1018" y="0"/>
                    <a:pt x="1006" y="91"/>
                  </a:cubicBezTo>
                  <a:cubicBezTo>
                    <a:pt x="994" y="182"/>
                    <a:pt x="1109" y="200"/>
                    <a:pt x="1170" y="237"/>
                  </a:cubicBezTo>
                  <a:cubicBezTo>
                    <a:pt x="1231" y="273"/>
                    <a:pt x="1316" y="322"/>
                    <a:pt x="1340" y="267"/>
                  </a:cubicBezTo>
                  <a:cubicBezTo>
                    <a:pt x="1364" y="212"/>
                    <a:pt x="1443" y="231"/>
                    <a:pt x="1510" y="243"/>
                  </a:cubicBezTo>
                  <a:cubicBezTo>
                    <a:pt x="1576" y="255"/>
                    <a:pt x="1690" y="279"/>
                    <a:pt x="1751" y="273"/>
                  </a:cubicBezTo>
                  <a:lnTo>
                    <a:pt x="1798" y="365"/>
                  </a:lnTo>
                  <a:cubicBezTo>
                    <a:pt x="1765" y="383"/>
                    <a:pt x="1858" y="591"/>
                    <a:pt x="1899" y="668"/>
                  </a:cubicBezTo>
                  <a:cubicBezTo>
                    <a:pt x="1942" y="747"/>
                    <a:pt x="1990" y="875"/>
                    <a:pt x="2063" y="948"/>
                  </a:cubicBezTo>
                  <a:cubicBezTo>
                    <a:pt x="2088" y="972"/>
                    <a:pt x="2113" y="992"/>
                    <a:pt x="2138" y="1006"/>
                  </a:cubicBezTo>
                  <a:close/>
                  <a:moveTo>
                    <a:pt x="48" y="339"/>
                  </a:moveTo>
                  <a:cubicBezTo>
                    <a:pt x="45" y="345"/>
                    <a:pt x="42" y="351"/>
                    <a:pt x="38" y="358"/>
                  </a:cubicBezTo>
                  <a:lnTo>
                    <a:pt x="38" y="385"/>
                  </a:lnTo>
                  <a:cubicBezTo>
                    <a:pt x="46" y="380"/>
                    <a:pt x="51" y="369"/>
                    <a:pt x="53" y="358"/>
                  </a:cubicBezTo>
                  <a:cubicBezTo>
                    <a:pt x="55" y="350"/>
                    <a:pt x="53" y="343"/>
                    <a:pt x="48" y="339"/>
                  </a:cubicBezTo>
                  <a:close/>
                  <a:moveTo>
                    <a:pt x="2138" y="1905"/>
                  </a:moveTo>
                  <a:lnTo>
                    <a:pt x="2138" y="1854"/>
                  </a:lnTo>
                  <a:cubicBezTo>
                    <a:pt x="2154" y="1849"/>
                    <a:pt x="2165" y="1858"/>
                    <a:pt x="2162" y="1875"/>
                  </a:cubicBezTo>
                  <a:cubicBezTo>
                    <a:pt x="2159" y="1889"/>
                    <a:pt x="2149" y="1906"/>
                    <a:pt x="2138" y="1905"/>
                  </a:cubicBezTo>
                  <a:close/>
                  <a:moveTo>
                    <a:pt x="2256" y="1950"/>
                  </a:moveTo>
                  <a:lnTo>
                    <a:pt x="2256" y="2382"/>
                  </a:lnTo>
                  <a:cubicBezTo>
                    <a:pt x="2242" y="2398"/>
                    <a:pt x="2226" y="2410"/>
                    <a:pt x="2209" y="2414"/>
                  </a:cubicBezTo>
                  <a:cubicBezTo>
                    <a:pt x="2146" y="2425"/>
                    <a:pt x="2174" y="2280"/>
                    <a:pt x="2138" y="2241"/>
                  </a:cubicBezTo>
                  <a:lnTo>
                    <a:pt x="2138" y="2240"/>
                  </a:lnTo>
                  <a:lnTo>
                    <a:pt x="2138" y="2109"/>
                  </a:lnTo>
                  <a:cubicBezTo>
                    <a:pt x="2146" y="2085"/>
                    <a:pt x="2158" y="2066"/>
                    <a:pt x="2170" y="2057"/>
                  </a:cubicBezTo>
                  <a:cubicBezTo>
                    <a:pt x="2189" y="2042"/>
                    <a:pt x="2222" y="1993"/>
                    <a:pt x="2256" y="1950"/>
                  </a:cubicBezTo>
                  <a:close/>
                  <a:moveTo>
                    <a:pt x="2256" y="1033"/>
                  </a:moveTo>
                  <a:lnTo>
                    <a:pt x="2256" y="1304"/>
                  </a:lnTo>
                  <a:cubicBezTo>
                    <a:pt x="2215" y="1357"/>
                    <a:pt x="2172" y="1405"/>
                    <a:pt x="2138" y="1435"/>
                  </a:cubicBezTo>
                  <a:lnTo>
                    <a:pt x="2138" y="1006"/>
                  </a:lnTo>
                  <a:cubicBezTo>
                    <a:pt x="2178" y="1029"/>
                    <a:pt x="2218" y="1039"/>
                    <a:pt x="2256" y="1033"/>
                  </a:cubicBezTo>
                  <a:close/>
                  <a:moveTo>
                    <a:pt x="2550" y="1587"/>
                  </a:moveTo>
                  <a:cubicBezTo>
                    <a:pt x="2570" y="1576"/>
                    <a:pt x="2585" y="1585"/>
                    <a:pt x="2581" y="1605"/>
                  </a:cubicBezTo>
                  <a:cubicBezTo>
                    <a:pt x="2578" y="1624"/>
                    <a:pt x="2561" y="1647"/>
                    <a:pt x="2544" y="1627"/>
                  </a:cubicBezTo>
                  <a:cubicBezTo>
                    <a:pt x="2527" y="1606"/>
                    <a:pt x="2529" y="1593"/>
                    <a:pt x="2550" y="1587"/>
                  </a:cubicBezTo>
                  <a:close/>
                  <a:moveTo>
                    <a:pt x="2511" y="1187"/>
                  </a:moveTo>
                  <a:cubicBezTo>
                    <a:pt x="2531" y="1177"/>
                    <a:pt x="2546" y="1186"/>
                    <a:pt x="2542" y="1205"/>
                  </a:cubicBezTo>
                  <a:cubicBezTo>
                    <a:pt x="2538" y="1224"/>
                    <a:pt x="2522" y="1247"/>
                    <a:pt x="2505" y="1227"/>
                  </a:cubicBezTo>
                  <a:cubicBezTo>
                    <a:pt x="2488" y="1206"/>
                    <a:pt x="2489" y="1193"/>
                    <a:pt x="2511" y="1187"/>
                  </a:cubicBezTo>
                  <a:close/>
                  <a:moveTo>
                    <a:pt x="2441" y="1003"/>
                  </a:moveTo>
                  <a:cubicBezTo>
                    <a:pt x="2419" y="1009"/>
                    <a:pt x="2418" y="1022"/>
                    <a:pt x="2434" y="1043"/>
                  </a:cubicBezTo>
                  <a:cubicBezTo>
                    <a:pt x="2451" y="1063"/>
                    <a:pt x="2468" y="1040"/>
                    <a:pt x="2472" y="1021"/>
                  </a:cubicBezTo>
                  <a:cubicBezTo>
                    <a:pt x="2476" y="1001"/>
                    <a:pt x="2460" y="992"/>
                    <a:pt x="2441" y="1003"/>
                  </a:cubicBezTo>
                  <a:close/>
                  <a:moveTo>
                    <a:pt x="2256" y="1304"/>
                  </a:moveTo>
                  <a:lnTo>
                    <a:pt x="2256" y="1033"/>
                  </a:lnTo>
                  <a:cubicBezTo>
                    <a:pt x="2265" y="1032"/>
                    <a:pt x="2273" y="1030"/>
                    <a:pt x="2282" y="1027"/>
                  </a:cubicBezTo>
                  <a:cubicBezTo>
                    <a:pt x="2349" y="1002"/>
                    <a:pt x="2422" y="996"/>
                    <a:pt x="2373" y="1112"/>
                  </a:cubicBezTo>
                  <a:cubicBezTo>
                    <a:pt x="2348" y="1170"/>
                    <a:pt x="2304" y="1241"/>
                    <a:pt x="2256" y="1304"/>
                  </a:cubicBezTo>
                  <a:close/>
                  <a:moveTo>
                    <a:pt x="2256" y="2382"/>
                  </a:moveTo>
                  <a:lnTo>
                    <a:pt x="2256" y="1950"/>
                  </a:lnTo>
                  <a:cubicBezTo>
                    <a:pt x="2285" y="1914"/>
                    <a:pt x="2315" y="1882"/>
                    <a:pt x="2338" y="1880"/>
                  </a:cubicBezTo>
                  <a:cubicBezTo>
                    <a:pt x="2409" y="1876"/>
                    <a:pt x="2409" y="1963"/>
                    <a:pt x="2362" y="2002"/>
                  </a:cubicBezTo>
                  <a:cubicBezTo>
                    <a:pt x="2315" y="2041"/>
                    <a:pt x="2409" y="2237"/>
                    <a:pt x="2358" y="2257"/>
                  </a:cubicBezTo>
                  <a:cubicBezTo>
                    <a:pt x="2321" y="2271"/>
                    <a:pt x="2293" y="2340"/>
                    <a:pt x="2256" y="2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2" name="Freeform 188">
              <a:extLst>
                <a:ext uri="{FF2B5EF4-FFF2-40B4-BE49-F238E27FC236}">
                  <a16:creationId xmlns:a16="http://schemas.microsoft.com/office/drawing/2014/main" id="{D26E73FD-3F73-5995-81DE-6F92214585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3813" y="1784350"/>
              <a:ext cx="2906713" cy="2105025"/>
            </a:xfrm>
            <a:custGeom>
              <a:avLst/>
              <a:gdLst>
                <a:gd name="T0" fmla="*/ 1603 w 5662"/>
                <a:gd name="T1" fmla="*/ 3421 h 4102"/>
                <a:gd name="T2" fmla="*/ 1166 w 5662"/>
                <a:gd name="T3" fmla="*/ 881 h 4102"/>
                <a:gd name="T4" fmla="*/ 417 w 5662"/>
                <a:gd name="T5" fmla="*/ 2250 h 4102"/>
                <a:gd name="T6" fmla="*/ 595 w 5662"/>
                <a:gd name="T7" fmla="*/ 3311 h 4102"/>
                <a:gd name="T8" fmla="*/ 1616 w 5662"/>
                <a:gd name="T9" fmla="*/ 3287 h 4102"/>
                <a:gd name="T10" fmla="*/ 1653 w 5662"/>
                <a:gd name="T11" fmla="*/ 3719 h 4102"/>
                <a:gd name="T12" fmla="*/ 1632 w 5662"/>
                <a:gd name="T13" fmla="*/ 3597 h 4102"/>
                <a:gd name="T14" fmla="*/ 1632 w 5662"/>
                <a:gd name="T15" fmla="*/ 738 h 4102"/>
                <a:gd name="T16" fmla="*/ 1675 w 5662"/>
                <a:gd name="T17" fmla="*/ 3670 h 4102"/>
                <a:gd name="T18" fmla="*/ 1675 w 5662"/>
                <a:gd name="T19" fmla="*/ 3593 h 4102"/>
                <a:gd name="T20" fmla="*/ 1675 w 5662"/>
                <a:gd name="T21" fmla="*/ 644 h 4102"/>
                <a:gd name="T22" fmla="*/ 1676 w 5662"/>
                <a:gd name="T23" fmla="*/ 3745 h 4102"/>
                <a:gd name="T24" fmla="*/ 1675 w 5662"/>
                <a:gd name="T25" fmla="*/ 3377 h 4102"/>
                <a:gd name="T26" fmla="*/ 1884 w 5662"/>
                <a:gd name="T27" fmla="*/ 3483 h 4102"/>
                <a:gd name="T28" fmla="*/ 2108 w 5662"/>
                <a:gd name="T29" fmla="*/ 3093 h 4102"/>
                <a:gd name="T30" fmla="*/ 2316 w 5662"/>
                <a:gd name="T31" fmla="*/ 399 h 4102"/>
                <a:gd name="T32" fmla="*/ 2341 w 5662"/>
                <a:gd name="T33" fmla="*/ 3578 h 4102"/>
                <a:gd name="T34" fmla="*/ 2521 w 5662"/>
                <a:gd name="T35" fmla="*/ 3396 h 4102"/>
                <a:gd name="T36" fmla="*/ 2604 w 5662"/>
                <a:gd name="T37" fmla="*/ 380 h 4102"/>
                <a:gd name="T38" fmla="*/ 2906 w 5662"/>
                <a:gd name="T39" fmla="*/ 4102 h 4102"/>
                <a:gd name="T40" fmla="*/ 2906 w 5662"/>
                <a:gd name="T41" fmla="*/ 469 h 4102"/>
                <a:gd name="T42" fmla="*/ 2685 w 5662"/>
                <a:gd name="T43" fmla="*/ 243 h 4102"/>
                <a:gd name="T44" fmla="*/ 2906 w 5662"/>
                <a:gd name="T45" fmla="*/ 3148 h 4102"/>
                <a:gd name="T46" fmla="*/ 2914 w 5662"/>
                <a:gd name="T47" fmla="*/ 4102 h 4102"/>
                <a:gd name="T48" fmla="*/ 3311 w 5662"/>
                <a:gd name="T49" fmla="*/ 3210 h 4102"/>
                <a:gd name="T50" fmla="*/ 3208 w 5662"/>
                <a:gd name="T51" fmla="*/ 2376 h 4102"/>
                <a:gd name="T52" fmla="*/ 3311 w 5662"/>
                <a:gd name="T53" fmla="*/ 3015 h 4102"/>
                <a:gd name="T54" fmla="*/ 3311 w 5662"/>
                <a:gd name="T55" fmla="*/ 3944 h 4102"/>
                <a:gd name="T56" fmla="*/ 3317 w 5662"/>
                <a:gd name="T57" fmla="*/ 602 h 4102"/>
                <a:gd name="T58" fmla="*/ 3476 w 5662"/>
                <a:gd name="T59" fmla="*/ 634 h 4102"/>
                <a:gd name="T60" fmla="*/ 3525 w 5662"/>
                <a:gd name="T61" fmla="*/ 2845 h 4102"/>
                <a:gd name="T62" fmla="*/ 3525 w 5662"/>
                <a:gd name="T63" fmla="*/ 2312 h 4102"/>
                <a:gd name="T64" fmla="*/ 3525 w 5662"/>
                <a:gd name="T65" fmla="*/ 635 h 4102"/>
                <a:gd name="T66" fmla="*/ 3641 w 5662"/>
                <a:gd name="T67" fmla="*/ 2642 h 4102"/>
                <a:gd name="T68" fmla="*/ 3644 w 5662"/>
                <a:gd name="T69" fmla="*/ 2588 h 4102"/>
                <a:gd name="T70" fmla="*/ 3760 w 5662"/>
                <a:gd name="T71" fmla="*/ 2175 h 4102"/>
                <a:gd name="T72" fmla="*/ 3822 w 5662"/>
                <a:gd name="T73" fmla="*/ 2414 h 4102"/>
                <a:gd name="T74" fmla="*/ 3802 w 5662"/>
                <a:gd name="T75" fmla="*/ 699 h 4102"/>
                <a:gd name="T76" fmla="*/ 3842 w 5662"/>
                <a:gd name="T77" fmla="*/ 2442 h 4102"/>
                <a:gd name="T78" fmla="*/ 3874 w 5662"/>
                <a:gd name="T79" fmla="*/ 695 h 4102"/>
                <a:gd name="T80" fmla="*/ 3961 w 5662"/>
                <a:gd name="T81" fmla="*/ 1750 h 4102"/>
                <a:gd name="T82" fmla="*/ 3982 w 5662"/>
                <a:gd name="T83" fmla="*/ 2456 h 4102"/>
                <a:gd name="T84" fmla="*/ 4047 w 5662"/>
                <a:gd name="T85" fmla="*/ 2071 h 4102"/>
                <a:gd name="T86" fmla="*/ 4047 w 5662"/>
                <a:gd name="T87" fmla="*/ 1399 h 4102"/>
                <a:gd name="T88" fmla="*/ 4047 w 5662"/>
                <a:gd name="T89" fmla="*/ 339 h 4102"/>
                <a:gd name="T90" fmla="*/ 4013 w 5662"/>
                <a:gd name="T91" fmla="*/ 2243 h 4102"/>
                <a:gd name="T92" fmla="*/ 4047 w 5662"/>
                <a:gd name="T93" fmla="*/ 1723 h 4102"/>
                <a:gd name="T94" fmla="*/ 4075 w 5662"/>
                <a:gd name="T95" fmla="*/ 2077 h 4102"/>
                <a:gd name="T96" fmla="*/ 4174 w 5662"/>
                <a:gd name="T97" fmla="*/ 705 h 4102"/>
                <a:gd name="T98" fmla="*/ 4047 w 5662"/>
                <a:gd name="T99" fmla="*/ 2091 h 4102"/>
                <a:gd name="T100" fmla="*/ 4534 w 5662"/>
                <a:gd name="T101" fmla="*/ 1517 h 4102"/>
                <a:gd name="T102" fmla="*/ 4635 w 5662"/>
                <a:gd name="T103" fmla="*/ 1282 h 4102"/>
                <a:gd name="T104" fmla="*/ 4708 w 5662"/>
                <a:gd name="T105" fmla="*/ 1694 h 4102"/>
                <a:gd name="T106" fmla="*/ 4795 w 5662"/>
                <a:gd name="T107" fmla="*/ 1300 h 4102"/>
                <a:gd name="T108" fmla="*/ 4915 w 5662"/>
                <a:gd name="T109" fmla="*/ 1643 h 4102"/>
                <a:gd name="T110" fmla="*/ 4811 w 5662"/>
                <a:gd name="T111" fmla="*/ 839 h 4102"/>
                <a:gd name="T112" fmla="*/ 4915 w 5662"/>
                <a:gd name="T113" fmla="*/ 1344 h 4102"/>
                <a:gd name="T114" fmla="*/ 5333 w 5662"/>
                <a:gd name="T115" fmla="*/ 698 h 4102"/>
                <a:gd name="T116" fmla="*/ 5395 w 5662"/>
                <a:gd name="T117" fmla="*/ 1070 h 4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2" h="4102">
                  <a:moveTo>
                    <a:pt x="1632" y="3682"/>
                  </a:moveTo>
                  <a:lnTo>
                    <a:pt x="1632" y="3694"/>
                  </a:lnTo>
                  <a:cubicBezTo>
                    <a:pt x="1630" y="3689"/>
                    <a:pt x="1630" y="3685"/>
                    <a:pt x="1632" y="3682"/>
                  </a:cubicBezTo>
                  <a:close/>
                  <a:moveTo>
                    <a:pt x="1632" y="3546"/>
                  </a:moveTo>
                  <a:lnTo>
                    <a:pt x="1632" y="3597"/>
                  </a:lnTo>
                  <a:cubicBezTo>
                    <a:pt x="1627" y="3597"/>
                    <a:pt x="1623" y="3595"/>
                    <a:pt x="1618" y="3589"/>
                  </a:cubicBezTo>
                  <a:cubicBezTo>
                    <a:pt x="1602" y="3569"/>
                    <a:pt x="1603" y="3556"/>
                    <a:pt x="1625" y="3549"/>
                  </a:cubicBezTo>
                  <a:cubicBezTo>
                    <a:pt x="1627" y="3548"/>
                    <a:pt x="1629" y="3547"/>
                    <a:pt x="1632" y="3546"/>
                  </a:cubicBezTo>
                  <a:close/>
                  <a:moveTo>
                    <a:pt x="1632" y="3378"/>
                  </a:moveTo>
                  <a:lnTo>
                    <a:pt x="1632" y="3419"/>
                  </a:lnTo>
                  <a:cubicBezTo>
                    <a:pt x="1624" y="3429"/>
                    <a:pt x="1613" y="3434"/>
                    <a:pt x="1603" y="3421"/>
                  </a:cubicBezTo>
                  <a:cubicBezTo>
                    <a:pt x="1586" y="3400"/>
                    <a:pt x="1587" y="3387"/>
                    <a:pt x="1609" y="3381"/>
                  </a:cubicBezTo>
                  <a:cubicBezTo>
                    <a:pt x="1618" y="3376"/>
                    <a:pt x="1626" y="3375"/>
                    <a:pt x="1632" y="3378"/>
                  </a:cubicBezTo>
                  <a:close/>
                  <a:moveTo>
                    <a:pt x="1632" y="1011"/>
                  </a:moveTo>
                  <a:cubicBezTo>
                    <a:pt x="1624" y="1017"/>
                    <a:pt x="1615" y="1022"/>
                    <a:pt x="1604" y="1027"/>
                  </a:cubicBezTo>
                  <a:cubicBezTo>
                    <a:pt x="1519" y="1063"/>
                    <a:pt x="1488" y="1021"/>
                    <a:pt x="1531" y="966"/>
                  </a:cubicBezTo>
                  <a:cubicBezTo>
                    <a:pt x="1573" y="912"/>
                    <a:pt x="1598" y="875"/>
                    <a:pt x="1579" y="778"/>
                  </a:cubicBezTo>
                  <a:cubicBezTo>
                    <a:pt x="1561" y="681"/>
                    <a:pt x="1579" y="590"/>
                    <a:pt x="1519" y="602"/>
                  </a:cubicBezTo>
                  <a:cubicBezTo>
                    <a:pt x="1458" y="614"/>
                    <a:pt x="1415" y="766"/>
                    <a:pt x="1415" y="820"/>
                  </a:cubicBezTo>
                  <a:cubicBezTo>
                    <a:pt x="1415" y="875"/>
                    <a:pt x="1458" y="893"/>
                    <a:pt x="1385" y="893"/>
                  </a:cubicBezTo>
                  <a:cubicBezTo>
                    <a:pt x="1312" y="893"/>
                    <a:pt x="1288" y="820"/>
                    <a:pt x="1233" y="820"/>
                  </a:cubicBezTo>
                  <a:cubicBezTo>
                    <a:pt x="1178" y="820"/>
                    <a:pt x="1221" y="881"/>
                    <a:pt x="1166" y="881"/>
                  </a:cubicBezTo>
                  <a:cubicBezTo>
                    <a:pt x="1121" y="881"/>
                    <a:pt x="1051" y="898"/>
                    <a:pt x="984" y="921"/>
                  </a:cubicBezTo>
                  <a:cubicBezTo>
                    <a:pt x="988" y="922"/>
                    <a:pt x="992" y="923"/>
                    <a:pt x="996" y="924"/>
                  </a:cubicBezTo>
                  <a:cubicBezTo>
                    <a:pt x="1181" y="965"/>
                    <a:pt x="822" y="1242"/>
                    <a:pt x="852" y="1396"/>
                  </a:cubicBezTo>
                  <a:cubicBezTo>
                    <a:pt x="883" y="1550"/>
                    <a:pt x="852" y="1673"/>
                    <a:pt x="955" y="1673"/>
                  </a:cubicBezTo>
                  <a:cubicBezTo>
                    <a:pt x="1058" y="1673"/>
                    <a:pt x="1006" y="1847"/>
                    <a:pt x="893" y="1827"/>
                  </a:cubicBezTo>
                  <a:cubicBezTo>
                    <a:pt x="787" y="1807"/>
                    <a:pt x="744" y="1907"/>
                    <a:pt x="809" y="2056"/>
                  </a:cubicBezTo>
                  <a:cubicBezTo>
                    <a:pt x="837" y="2061"/>
                    <a:pt x="877" y="2041"/>
                    <a:pt x="907" y="2074"/>
                  </a:cubicBezTo>
                  <a:cubicBezTo>
                    <a:pt x="928" y="2097"/>
                    <a:pt x="890" y="2141"/>
                    <a:pt x="913" y="2173"/>
                  </a:cubicBezTo>
                  <a:cubicBezTo>
                    <a:pt x="941" y="2212"/>
                    <a:pt x="1034" y="2237"/>
                    <a:pt x="1060" y="2248"/>
                  </a:cubicBezTo>
                  <a:cubicBezTo>
                    <a:pt x="1222" y="2320"/>
                    <a:pt x="989" y="2441"/>
                    <a:pt x="863" y="2411"/>
                  </a:cubicBezTo>
                  <a:cubicBezTo>
                    <a:pt x="715" y="2377"/>
                    <a:pt x="563" y="2325"/>
                    <a:pt x="417" y="2250"/>
                  </a:cubicBezTo>
                  <a:cubicBezTo>
                    <a:pt x="368" y="2240"/>
                    <a:pt x="319" y="2218"/>
                    <a:pt x="279" y="2218"/>
                  </a:cubicBezTo>
                  <a:cubicBezTo>
                    <a:pt x="225" y="2218"/>
                    <a:pt x="176" y="2230"/>
                    <a:pt x="121" y="2254"/>
                  </a:cubicBezTo>
                  <a:cubicBezTo>
                    <a:pt x="67" y="2279"/>
                    <a:pt x="36" y="2333"/>
                    <a:pt x="18" y="2394"/>
                  </a:cubicBezTo>
                  <a:cubicBezTo>
                    <a:pt x="0" y="2455"/>
                    <a:pt x="42" y="2473"/>
                    <a:pt x="146" y="2473"/>
                  </a:cubicBezTo>
                  <a:cubicBezTo>
                    <a:pt x="249" y="2473"/>
                    <a:pt x="334" y="2485"/>
                    <a:pt x="328" y="2540"/>
                  </a:cubicBezTo>
                  <a:cubicBezTo>
                    <a:pt x="322" y="2594"/>
                    <a:pt x="261" y="2649"/>
                    <a:pt x="200" y="2655"/>
                  </a:cubicBezTo>
                  <a:lnTo>
                    <a:pt x="198" y="2655"/>
                  </a:lnTo>
                  <a:lnTo>
                    <a:pt x="245" y="2747"/>
                  </a:lnTo>
                  <a:cubicBezTo>
                    <a:pt x="247" y="2747"/>
                    <a:pt x="248" y="2747"/>
                    <a:pt x="249" y="2746"/>
                  </a:cubicBezTo>
                  <a:cubicBezTo>
                    <a:pt x="291" y="2740"/>
                    <a:pt x="334" y="2813"/>
                    <a:pt x="376" y="2929"/>
                  </a:cubicBezTo>
                  <a:cubicBezTo>
                    <a:pt x="419" y="3044"/>
                    <a:pt x="540" y="3184"/>
                    <a:pt x="595" y="3311"/>
                  </a:cubicBezTo>
                  <a:cubicBezTo>
                    <a:pt x="650" y="3439"/>
                    <a:pt x="717" y="3342"/>
                    <a:pt x="771" y="3305"/>
                  </a:cubicBezTo>
                  <a:cubicBezTo>
                    <a:pt x="826" y="3269"/>
                    <a:pt x="990" y="3238"/>
                    <a:pt x="1008" y="3190"/>
                  </a:cubicBezTo>
                  <a:cubicBezTo>
                    <a:pt x="1027" y="3141"/>
                    <a:pt x="1148" y="2995"/>
                    <a:pt x="1112" y="2953"/>
                  </a:cubicBezTo>
                  <a:cubicBezTo>
                    <a:pt x="1075" y="2910"/>
                    <a:pt x="1002" y="2892"/>
                    <a:pt x="941" y="2916"/>
                  </a:cubicBezTo>
                  <a:cubicBezTo>
                    <a:pt x="881" y="2941"/>
                    <a:pt x="826" y="2831"/>
                    <a:pt x="790" y="2771"/>
                  </a:cubicBezTo>
                  <a:cubicBezTo>
                    <a:pt x="753" y="2710"/>
                    <a:pt x="832" y="2692"/>
                    <a:pt x="875" y="2789"/>
                  </a:cubicBezTo>
                  <a:cubicBezTo>
                    <a:pt x="917" y="2886"/>
                    <a:pt x="984" y="2831"/>
                    <a:pt x="1051" y="2880"/>
                  </a:cubicBezTo>
                  <a:cubicBezTo>
                    <a:pt x="1118" y="2929"/>
                    <a:pt x="1099" y="2880"/>
                    <a:pt x="1209" y="2880"/>
                  </a:cubicBezTo>
                  <a:cubicBezTo>
                    <a:pt x="1318" y="2880"/>
                    <a:pt x="1312" y="2868"/>
                    <a:pt x="1397" y="2941"/>
                  </a:cubicBezTo>
                  <a:cubicBezTo>
                    <a:pt x="1482" y="3014"/>
                    <a:pt x="1531" y="3038"/>
                    <a:pt x="1585" y="3038"/>
                  </a:cubicBezTo>
                  <a:cubicBezTo>
                    <a:pt x="1640" y="3038"/>
                    <a:pt x="1561" y="3220"/>
                    <a:pt x="1616" y="3287"/>
                  </a:cubicBezTo>
                  <a:cubicBezTo>
                    <a:pt x="1621" y="3293"/>
                    <a:pt x="1626" y="3300"/>
                    <a:pt x="1632" y="3308"/>
                  </a:cubicBezTo>
                  <a:lnTo>
                    <a:pt x="1632" y="1011"/>
                  </a:lnTo>
                  <a:close/>
                  <a:moveTo>
                    <a:pt x="1632" y="678"/>
                  </a:moveTo>
                  <a:lnTo>
                    <a:pt x="1632" y="738"/>
                  </a:lnTo>
                  <a:cubicBezTo>
                    <a:pt x="1626" y="717"/>
                    <a:pt x="1624" y="696"/>
                    <a:pt x="1632" y="678"/>
                  </a:cubicBezTo>
                  <a:close/>
                  <a:moveTo>
                    <a:pt x="1632" y="3419"/>
                  </a:moveTo>
                  <a:lnTo>
                    <a:pt x="1632" y="3378"/>
                  </a:lnTo>
                  <a:cubicBezTo>
                    <a:pt x="1638" y="3381"/>
                    <a:pt x="1642" y="3388"/>
                    <a:pt x="1640" y="3399"/>
                  </a:cubicBezTo>
                  <a:cubicBezTo>
                    <a:pt x="1639" y="3406"/>
                    <a:pt x="1636" y="3413"/>
                    <a:pt x="1632" y="3419"/>
                  </a:cubicBezTo>
                  <a:close/>
                  <a:moveTo>
                    <a:pt x="1653" y="3669"/>
                  </a:moveTo>
                  <a:lnTo>
                    <a:pt x="1653" y="3719"/>
                  </a:lnTo>
                  <a:cubicBezTo>
                    <a:pt x="1649" y="3718"/>
                    <a:pt x="1646" y="3715"/>
                    <a:pt x="1642" y="3711"/>
                  </a:cubicBezTo>
                  <a:cubicBezTo>
                    <a:pt x="1637" y="3704"/>
                    <a:pt x="1633" y="3699"/>
                    <a:pt x="1632" y="3694"/>
                  </a:cubicBezTo>
                  <a:lnTo>
                    <a:pt x="1632" y="3682"/>
                  </a:lnTo>
                  <a:cubicBezTo>
                    <a:pt x="1634" y="3677"/>
                    <a:pt x="1639" y="3673"/>
                    <a:pt x="1648" y="3671"/>
                  </a:cubicBezTo>
                  <a:cubicBezTo>
                    <a:pt x="1650" y="3670"/>
                    <a:pt x="1652" y="3669"/>
                    <a:pt x="1653" y="3669"/>
                  </a:cubicBezTo>
                  <a:close/>
                  <a:moveTo>
                    <a:pt x="1653" y="3604"/>
                  </a:moveTo>
                  <a:lnTo>
                    <a:pt x="1653" y="3624"/>
                  </a:lnTo>
                  <a:cubicBezTo>
                    <a:pt x="1649" y="3616"/>
                    <a:pt x="1649" y="3609"/>
                    <a:pt x="1653" y="3604"/>
                  </a:cubicBezTo>
                  <a:close/>
                  <a:moveTo>
                    <a:pt x="1653" y="3551"/>
                  </a:moveTo>
                  <a:lnTo>
                    <a:pt x="1653" y="3576"/>
                  </a:lnTo>
                  <a:cubicBezTo>
                    <a:pt x="1649" y="3587"/>
                    <a:pt x="1641" y="3598"/>
                    <a:pt x="1632" y="3597"/>
                  </a:cubicBezTo>
                  <a:lnTo>
                    <a:pt x="1632" y="3546"/>
                  </a:lnTo>
                  <a:cubicBezTo>
                    <a:pt x="1641" y="3543"/>
                    <a:pt x="1649" y="3545"/>
                    <a:pt x="1653" y="3551"/>
                  </a:cubicBezTo>
                  <a:close/>
                  <a:moveTo>
                    <a:pt x="1653" y="987"/>
                  </a:moveTo>
                  <a:lnTo>
                    <a:pt x="1653" y="3341"/>
                  </a:lnTo>
                  <a:cubicBezTo>
                    <a:pt x="1646" y="3330"/>
                    <a:pt x="1639" y="3318"/>
                    <a:pt x="1632" y="3308"/>
                  </a:cubicBezTo>
                  <a:lnTo>
                    <a:pt x="1632" y="1011"/>
                  </a:lnTo>
                  <a:cubicBezTo>
                    <a:pt x="1642" y="1003"/>
                    <a:pt x="1648" y="995"/>
                    <a:pt x="1653" y="987"/>
                  </a:cubicBezTo>
                  <a:moveTo>
                    <a:pt x="1653" y="654"/>
                  </a:moveTo>
                  <a:lnTo>
                    <a:pt x="1653" y="857"/>
                  </a:lnTo>
                  <a:cubicBezTo>
                    <a:pt x="1638" y="852"/>
                    <a:pt x="1631" y="844"/>
                    <a:pt x="1640" y="827"/>
                  </a:cubicBezTo>
                  <a:cubicBezTo>
                    <a:pt x="1652" y="803"/>
                    <a:pt x="1639" y="770"/>
                    <a:pt x="1632" y="738"/>
                  </a:cubicBezTo>
                  <a:lnTo>
                    <a:pt x="1632" y="678"/>
                  </a:lnTo>
                  <a:cubicBezTo>
                    <a:pt x="1636" y="669"/>
                    <a:pt x="1642" y="661"/>
                    <a:pt x="1653" y="654"/>
                  </a:cubicBezTo>
                  <a:close/>
                  <a:moveTo>
                    <a:pt x="1653" y="3576"/>
                  </a:moveTo>
                  <a:lnTo>
                    <a:pt x="1653" y="3551"/>
                  </a:lnTo>
                  <a:cubicBezTo>
                    <a:pt x="1656" y="3555"/>
                    <a:pt x="1657" y="3560"/>
                    <a:pt x="1656" y="3567"/>
                  </a:cubicBezTo>
                  <a:cubicBezTo>
                    <a:pt x="1655" y="3570"/>
                    <a:pt x="1654" y="3573"/>
                    <a:pt x="1653" y="3576"/>
                  </a:cubicBezTo>
                  <a:close/>
                  <a:moveTo>
                    <a:pt x="1675" y="3746"/>
                  </a:moveTo>
                  <a:lnTo>
                    <a:pt x="1675" y="3790"/>
                  </a:lnTo>
                  <a:cubicBezTo>
                    <a:pt x="1673" y="3789"/>
                    <a:pt x="1671" y="3788"/>
                    <a:pt x="1669" y="3785"/>
                  </a:cubicBezTo>
                  <a:cubicBezTo>
                    <a:pt x="1653" y="3765"/>
                    <a:pt x="1654" y="3752"/>
                    <a:pt x="1675" y="3746"/>
                  </a:cubicBezTo>
                  <a:close/>
                  <a:moveTo>
                    <a:pt x="1675" y="3670"/>
                  </a:moveTo>
                  <a:lnTo>
                    <a:pt x="1675" y="3702"/>
                  </a:lnTo>
                  <a:cubicBezTo>
                    <a:pt x="1670" y="3712"/>
                    <a:pt x="1662" y="3720"/>
                    <a:pt x="1653" y="3719"/>
                  </a:cubicBezTo>
                  <a:lnTo>
                    <a:pt x="1653" y="3669"/>
                  </a:lnTo>
                  <a:cubicBezTo>
                    <a:pt x="1662" y="3665"/>
                    <a:pt x="1670" y="3666"/>
                    <a:pt x="1675" y="3670"/>
                  </a:cubicBezTo>
                  <a:close/>
                  <a:moveTo>
                    <a:pt x="1675" y="3593"/>
                  </a:moveTo>
                  <a:lnTo>
                    <a:pt x="1675" y="3644"/>
                  </a:lnTo>
                  <a:cubicBezTo>
                    <a:pt x="1670" y="3644"/>
                    <a:pt x="1666" y="3642"/>
                    <a:pt x="1661" y="3636"/>
                  </a:cubicBezTo>
                  <a:cubicBezTo>
                    <a:pt x="1658" y="3632"/>
                    <a:pt x="1655" y="3628"/>
                    <a:pt x="1653" y="3624"/>
                  </a:cubicBezTo>
                  <a:lnTo>
                    <a:pt x="1653" y="3604"/>
                  </a:lnTo>
                  <a:cubicBezTo>
                    <a:pt x="1656" y="3601"/>
                    <a:pt x="1661" y="3598"/>
                    <a:pt x="1668" y="3596"/>
                  </a:cubicBezTo>
                  <a:cubicBezTo>
                    <a:pt x="1670" y="3595"/>
                    <a:pt x="1673" y="3594"/>
                    <a:pt x="1675" y="3593"/>
                  </a:cubicBezTo>
                  <a:close/>
                  <a:moveTo>
                    <a:pt x="1675" y="934"/>
                  </a:moveTo>
                  <a:lnTo>
                    <a:pt x="1675" y="3377"/>
                  </a:lnTo>
                  <a:cubicBezTo>
                    <a:pt x="1668" y="3365"/>
                    <a:pt x="1660" y="3353"/>
                    <a:pt x="1653" y="3341"/>
                  </a:cubicBezTo>
                  <a:lnTo>
                    <a:pt x="1653" y="987"/>
                  </a:lnTo>
                  <a:cubicBezTo>
                    <a:pt x="1666" y="964"/>
                    <a:pt x="1663" y="942"/>
                    <a:pt x="1675" y="934"/>
                  </a:cubicBezTo>
                  <a:close/>
                  <a:moveTo>
                    <a:pt x="1675" y="644"/>
                  </a:moveTo>
                  <a:lnTo>
                    <a:pt x="1675" y="861"/>
                  </a:lnTo>
                  <a:cubicBezTo>
                    <a:pt x="1666" y="860"/>
                    <a:pt x="1659" y="859"/>
                    <a:pt x="1653" y="857"/>
                  </a:cubicBezTo>
                  <a:lnTo>
                    <a:pt x="1653" y="654"/>
                  </a:lnTo>
                  <a:cubicBezTo>
                    <a:pt x="1655" y="653"/>
                    <a:pt x="1657" y="651"/>
                    <a:pt x="1658" y="650"/>
                  </a:cubicBezTo>
                  <a:cubicBezTo>
                    <a:pt x="1665" y="646"/>
                    <a:pt x="1671" y="644"/>
                    <a:pt x="1675" y="644"/>
                  </a:cubicBezTo>
                  <a:close/>
                  <a:moveTo>
                    <a:pt x="1675" y="3644"/>
                  </a:moveTo>
                  <a:lnTo>
                    <a:pt x="1675" y="3593"/>
                  </a:lnTo>
                  <a:cubicBezTo>
                    <a:pt x="1691" y="3588"/>
                    <a:pt x="1702" y="3597"/>
                    <a:pt x="1699" y="3614"/>
                  </a:cubicBezTo>
                  <a:cubicBezTo>
                    <a:pt x="1696" y="3629"/>
                    <a:pt x="1686" y="3645"/>
                    <a:pt x="1675" y="3644"/>
                  </a:cubicBezTo>
                  <a:close/>
                  <a:moveTo>
                    <a:pt x="1675" y="3702"/>
                  </a:moveTo>
                  <a:lnTo>
                    <a:pt x="1675" y="3670"/>
                  </a:lnTo>
                  <a:cubicBezTo>
                    <a:pt x="1679" y="3674"/>
                    <a:pt x="1681" y="3681"/>
                    <a:pt x="1679" y="3689"/>
                  </a:cubicBezTo>
                  <a:cubicBezTo>
                    <a:pt x="1678" y="3693"/>
                    <a:pt x="1677" y="3698"/>
                    <a:pt x="1675" y="3702"/>
                  </a:cubicBezTo>
                  <a:close/>
                  <a:moveTo>
                    <a:pt x="1675" y="3790"/>
                  </a:moveTo>
                  <a:lnTo>
                    <a:pt x="1675" y="3746"/>
                  </a:lnTo>
                  <a:lnTo>
                    <a:pt x="1676" y="3745"/>
                  </a:lnTo>
                  <a:cubicBezTo>
                    <a:pt x="1695" y="3735"/>
                    <a:pt x="1711" y="3744"/>
                    <a:pt x="1707" y="3763"/>
                  </a:cubicBezTo>
                  <a:cubicBezTo>
                    <a:pt x="1703" y="3781"/>
                    <a:pt x="1690" y="3801"/>
                    <a:pt x="1675" y="3790"/>
                  </a:cubicBezTo>
                  <a:close/>
                  <a:moveTo>
                    <a:pt x="1884" y="3483"/>
                  </a:moveTo>
                  <a:cubicBezTo>
                    <a:pt x="1881" y="3482"/>
                    <a:pt x="1878" y="3482"/>
                    <a:pt x="1875" y="3483"/>
                  </a:cubicBezTo>
                  <a:cubicBezTo>
                    <a:pt x="1822" y="3475"/>
                    <a:pt x="1840" y="3581"/>
                    <a:pt x="1884" y="3586"/>
                  </a:cubicBezTo>
                  <a:lnTo>
                    <a:pt x="1884" y="3483"/>
                  </a:lnTo>
                  <a:close/>
                  <a:moveTo>
                    <a:pt x="1884" y="688"/>
                  </a:moveTo>
                  <a:lnTo>
                    <a:pt x="1884" y="3247"/>
                  </a:lnTo>
                  <a:cubicBezTo>
                    <a:pt x="1870" y="3273"/>
                    <a:pt x="1880" y="3351"/>
                    <a:pt x="1865" y="3402"/>
                  </a:cubicBezTo>
                  <a:cubicBezTo>
                    <a:pt x="1847" y="3463"/>
                    <a:pt x="1816" y="3512"/>
                    <a:pt x="1774" y="3506"/>
                  </a:cubicBezTo>
                  <a:cubicBezTo>
                    <a:pt x="1746" y="3502"/>
                    <a:pt x="1711" y="3439"/>
                    <a:pt x="1675" y="3377"/>
                  </a:cubicBezTo>
                  <a:lnTo>
                    <a:pt x="1675" y="934"/>
                  </a:lnTo>
                  <a:cubicBezTo>
                    <a:pt x="1678" y="931"/>
                    <a:pt x="1682" y="930"/>
                    <a:pt x="1689" y="930"/>
                  </a:cubicBezTo>
                  <a:cubicBezTo>
                    <a:pt x="1731" y="930"/>
                    <a:pt x="1774" y="1003"/>
                    <a:pt x="1835" y="1003"/>
                  </a:cubicBezTo>
                  <a:cubicBezTo>
                    <a:pt x="1895" y="1003"/>
                    <a:pt x="1841" y="912"/>
                    <a:pt x="1774" y="881"/>
                  </a:cubicBezTo>
                  <a:cubicBezTo>
                    <a:pt x="1741" y="866"/>
                    <a:pt x="1703" y="865"/>
                    <a:pt x="1675" y="861"/>
                  </a:cubicBezTo>
                  <a:lnTo>
                    <a:pt x="1675" y="644"/>
                  </a:lnTo>
                  <a:cubicBezTo>
                    <a:pt x="1711" y="640"/>
                    <a:pt x="1628" y="779"/>
                    <a:pt x="1737" y="729"/>
                  </a:cubicBezTo>
                  <a:cubicBezTo>
                    <a:pt x="1859" y="675"/>
                    <a:pt x="1762" y="681"/>
                    <a:pt x="1822" y="669"/>
                  </a:cubicBezTo>
                  <a:cubicBezTo>
                    <a:pt x="1851" y="663"/>
                    <a:pt x="1871" y="672"/>
                    <a:pt x="1884" y="688"/>
                  </a:cubicBezTo>
                  <a:close/>
                  <a:moveTo>
                    <a:pt x="1884" y="3586"/>
                  </a:moveTo>
                  <a:lnTo>
                    <a:pt x="1884" y="3483"/>
                  </a:lnTo>
                  <a:cubicBezTo>
                    <a:pt x="1923" y="3488"/>
                    <a:pt x="1950" y="3566"/>
                    <a:pt x="1899" y="3584"/>
                  </a:cubicBezTo>
                  <a:cubicBezTo>
                    <a:pt x="1894" y="3586"/>
                    <a:pt x="1889" y="3586"/>
                    <a:pt x="1884" y="3586"/>
                  </a:cubicBezTo>
                  <a:moveTo>
                    <a:pt x="2341" y="3527"/>
                  </a:moveTo>
                  <a:lnTo>
                    <a:pt x="2341" y="3578"/>
                  </a:lnTo>
                  <a:cubicBezTo>
                    <a:pt x="2337" y="3578"/>
                    <a:pt x="2332" y="3575"/>
                    <a:pt x="2328" y="3570"/>
                  </a:cubicBezTo>
                  <a:cubicBezTo>
                    <a:pt x="2311" y="3549"/>
                    <a:pt x="2312" y="3536"/>
                    <a:pt x="2334" y="3530"/>
                  </a:cubicBezTo>
                  <a:cubicBezTo>
                    <a:pt x="2337" y="3528"/>
                    <a:pt x="2339" y="3527"/>
                    <a:pt x="2341" y="3527"/>
                  </a:cubicBezTo>
                  <a:close/>
                  <a:moveTo>
                    <a:pt x="2341" y="394"/>
                  </a:moveTo>
                  <a:lnTo>
                    <a:pt x="2341" y="3144"/>
                  </a:lnTo>
                  <a:cubicBezTo>
                    <a:pt x="2336" y="3136"/>
                    <a:pt x="2330" y="3129"/>
                    <a:pt x="2321" y="3123"/>
                  </a:cubicBezTo>
                  <a:cubicBezTo>
                    <a:pt x="2260" y="3087"/>
                    <a:pt x="2193" y="3044"/>
                    <a:pt x="2108" y="3093"/>
                  </a:cubicBezTo>
                  <a:cubicBezTo>
                    <a:pt x="2023" y="3141"/>
                    <a:pt x="1926" y="3232"/>
                    <a:pt x="1895" y="3238"/>
                  </a:cubicBezTo>
                  <a:cubicBezTo>
                    <a:pt x="1891" y="3239"/>
                    <a:pt x="1887" y="3242"/>
                    <a:pt x="1884" y="3247"/>
                  </a:cubicBezTo>
                  <a:lnTo>
                    <a:pt x="1884" y="688"/>
                  </a:lnTo>
                  <a:cubicBezTo>
                    <a:pt x="1900" y="705"/>
                    <a:pt x="1908" y="729"/>
                    <a:pt x="1915" y="747"/>
                  </a:cubicBezTo>
                  <a:cubicBezTo>
                    <a:pt x="1928" y="783"/>
                    <a:pt x="2005" y="852"/>
                    <a:pt x="2035" y="899"/>
                  </a:cubicBezTo>
                  <a:cubicBezTo>
                    <a:pt x="2064" y="946"/>
                    <a:pt x="2086" y="960"/>
                    <a:pt x="2086" y="917"/>
                  </a:cubicBezTo>
                  <a:cubicBezTo>
                    <a:pt x="2086" y="874"/>
                    <a:pt x="2048" y="818"/>
                    <a:pt x="2022" y="800"/>
                  </a:cubicBezTo>
                  <a:cubicBezTo>
                    <a:pt x="1997" y="782"/>
                    <a:pt x="2030" y="681"/>
                    <a:pt x="1972" y="657"/>
                  </a:cubicBezTo>
                  <a:cubicBezTo>
                    <a:pt x="1915" y="633"/>
                    <a:pt x="1877" y="561"/>
                    <a:pt x="1949" y="552"/>
                  </a:cubicBezTo>
                  <a:cubicBezTo>
                    <a:pt x="2022" y="543"/>
                    <a:pt x="2037" y="536"/>
                    <a:pt x="2072" y="501"/>
                  </a:cubicBezTo>
                  <a:cubicBezTo>
                    <a:pt x="2107" y="466"/>
                    <a:pt x="2220" y="423"/>
                    <a:pt x="2316" y="399"/>
                  </a:cubicBezTo>
                  <a:cubicBezTo>
                    <a:pt x="2325" y="397"/>
                    <a:pt x="2334" y="395"/>
                    <a:pt x="2341" y="394"/>
                  </a:cubicBezTo>
                  <a:close/>
                  <a:moveTo>
                    <a:pt x="2341" y="29"/>
                  </a:moveTo>
                  <a:lnTo>
                    <a:pt x="2341" y="124"/>
                  </a:lnTo>
                  <a:cubicBezTo>
                    <a:pt x="2304" y="102"/>
                    <a:pt x="2303" y="32"/>
                    <a:pt x="2341" y="29"/>
                  </a:cubicBezTo>
                  <a:close/>
                  <a:moveTo>
                    <a:pt x="2341" y="124"/>
                  </a:moveTo>
                  <a:lnTo>
                    <a:pt x="2341" y="29"/>
                  </a:lnTo>
                  <a:cubicBezTo>
                    <a:pt x="2343" y="29"/>
                    <a:pt x="2346" y="29"/>
                    <a:pt x="2348" y="29"/>
                  </a:cubicBezTo>
                  <a:cubicBezTo>
                    <a:pt x="2390" y="0"/>
                    <a:pt x="2551" y="6"/>
                    <a:pt x="2494" y="17"/>
                  </a:cubicBezTo>
                  <a:cubicBezTo>
                    <a:pt x="2438" y="29"/>
                    <a:pt x="2429" y="131"/>
                    <a:pt x="2366" y="131"/>
                  </a:cubicBezTo>
                  <a:cubicBezTo>
                    <a:pt x="2356" y="131"/>
                    <a:pt x="2348" y="128"/>
                    <a:pt x="2341" y="124"/>
                  </a:cubicBezTo>
                  <a:moveTo>
                    <a:pt x="2341" y="3578"/>
                  </a:moveTo>
                  <a:cubicBezTo>
                    <a:pt x="2353" y="3578"/>
                    <a:pt x="2362" y="3562"/>
                    <a:pt x="2365" y="3548"/>
                  </a:cubicBezTo>
                  <a:cubicBezTo>
                    <a:pt x="2369" y="3531"/>
                    <a:pt x="2357" y="3522"/>
                    <a:pt x="2341" y="3527"/>
                  </a:cubicBezTo>
                  <a:lnTo>
                    <a:pt x="2341" y="3578"/>
                  </a:lnTo>
                  <a:close/>
                  <a:moveTo>
                    <a:pt x="2607" y="3779"/>
                  </a:moveTo>
                  <a:lnTo>
                    <a:pt x="2607" y="3996"/>
                  </a:lnTo>
                  <a:cubicBezTo>
                    <a:pt x="2591" y="3983"/>
                    <a:pt x="2575" y="3969"/>
                    <a:pt x="2564" y="3955"/>
                  </a:cubicBezTo>
                  <a:cubicBezTo>
                    <a:pt x="2504" y="3885"/>
                    <a:pt x="2399" y="3741"/>
                    <a:pt x="2490" y="3734"/>
                  </a:cubicBezTo>
                  <a:cubicBezTo>
                    <a:pt x="2526" y="3730"/>
                    <a:pt x="2568" y="3749"/>
                    <a:pt x="2607" y="3779"/>
                  </a:cubicBezTo>
                  <a:close/>
                  <a:moveTo>
                    <a:pt x="2607" y="372"/>
                  </a:moveTo>
                  <a:lnTo>
                    <a:pt x="2607" y="3421"/>
                  </a:lnTo>
                  <a:cubicBezTo>
                    <a:pt x="2565" y="3383"/>
                    <a:pt x="2521" y="3359"/>
                    <a:pt x="2521" y="3396"/>
                  </a:cubicBezTo>
                  <a:cubicBezTo>
                    <a:pt x="2521" y="3445"/>
                    <a:pt x="2521" y="3536"/>
                    <a:pt x="2564" y="3554"/>
                  </a:cubicBezTo>
                  <a:cubicBezTo>
                    <a:pt x="2576" y="3560"/>
                    <a:pt x="2591" y="3571"/>
                    <a:pt x="2607" y="3587"/>
                  </a:cubicBezTo>
                  <a:lnTo>
                    <a:pt x="2607" y="3725"/>
                  </a:lnTo>
                  <a:cubicBezTo>
                    <a:pt x="2601" y="3720"/>
                    <a:pt x="2594" y="3715"/>
                    <a:pt x="2588" y="3712"/>
                  </a:cubicBezTo>
                  <a:cubicBezTo>
                    <a:pt x="2539" y="3688"/>
                    <a:pt x="2558" y="3585"/>
                    <a:pt x="2509" y="3554"/>
                  </a:cubicBezTo>
                  <a:cubicBezTo>
                    <a:pt x="2460" y="3524"/>
                    <a:pt x="2436" y="3494"/>
                    <a:pt x="2479" y="3409"/>
                  </a:cubicBezTo>
                  <a:cubicBezTo>
                    <a:pt x="2521" y="3324"/>
                    <a:pt x="2472" y="3269"/>
                    <a:pt x="2400" y="3269"/>
                  </a:cubicBezTo>
                  <a:cubicBezTo>
                    <a:pt x="2338" y="3269"/>
                    <a:pt x="2368" y="3190"/>
                    <a:pt x="2341" y="3144"/>
                  </a:cubicBezTo>
                  <a:lnTo>
                    <a:pt x="2341" y="394"/>
                  </a:lnTo>
                  <a:cubicBezTo>
                    <a:pt x="2416" y="383"/>
                    <a:pt x="2430" y="421"/>
                    <a:pt x="2467" y="402"/>
                  </a:cubicBezTo>
                  <a:cubicBezTo>
                    <a:pt x="2507" y="380"/>
                    <a:pt x="2583" y="431"/>
                    <a:pt x="2604" y="380"/>
                  </a:cubicBezTo>
                  <a:cubicBezTo>
                    <a:pt x="2605" y="378"/>
                    <a:pt x="2606" y="375"/>
                    <a:pt x="2607" y="372"/>
                  </a:cubicBezTo>
                  <a:close/>
                  <a:moveTo>
                    <a:pt x="2607" y="3725"/>
                  </a:moveTo>
                  <a:cubicBezTo>
                    <a:pt x="2650" y="3760"/>
                    <a:pt x="2691" y="3829"/>
                    <a:pt x="2691" y="3755"/>
                  </a:cubicBezTo>
                  <a:cubicBezTo>
                    <a:pt x="2691" y="3694"/>
                    <a:pt x="2647" y="3627"/>
                    <a:pt x="2607" y="3587"/>
                  </a:cubicBezTo>
                  <a:lnTo>
                    <a:pt x="2607" y="3725"/>
                  </a:lnTo>
                  <a:close/>
                  <a:moveTo>
                    <a:pt x="2607" y="3996"/>
                  </a:moveTo>
                  <a:lnTo>
                    <a:pt x="2607" y="3779"/>
                  </a:lnTo>
                  <a:cubicBezTo>
                    <a:pt x="2686" y="3839"/>
                    <a:pt x="2757" y="3944"/>
                    <a:pt x="2760" y="4007"/>
                  </a:cubicBezTo>
                  <a:cubicBezTo>
                    <a:pt x="2763" y="4083"/>
                    <a:pt x="2673" y="4049"/>
                    <a:pt x="2607" y="3996"/>
                  </a:cubicBezTo>
                  <a:close/>
                  <a:moveTo>
                    <a:pt x="2906" y="4054"/>
                  </a:moveTo>
                  <a:lnTo>
                    <a:pt x="2906" y="4102"/>
                  </a:lnTo>
                  <a:cubicBezTo>
                    <a:pt x="2821" y="4099"/>
                    <a:pt x="2791" y="4049"/>
                    <a:pt x="2886" y="4053"/>
                  </a:cubicBezTo>
                  <a:cubicBezTo>
                    <a:pt x="2893" y="4053"/>
                    <a:pt x="2899" y="4053"/>
                    <a:pt x="2906" y="4054"/>
                  </a:cubicBezTo>
                  <a:close/>
                  <a:moveTo>
                    <a:pt x="2906" y="3775"/>
                  </a:moveTo>
                  <a:lnTo>
                    <a:pt x="2906" y="3876"/>
                  </a:lnTo>
                  <a:cubicBezTo>
                    <a:pt x="2890" y="3847"/>
                    <a:pt x="2869" y="3812"/>
                    <a:pt x="2906" y="3775"/>
                  </a:cubicBezTo>
                  <a:close/>
                  <a:moveTo>
                    <a:pt x="2906" y="3081"/>
                  </a:moveTo>
                  <a:cubicBezTo>
                    <a:pt x="2905" y="3081"/>
                    <a:pt x="2904" y="3081"/>
                    <a:pt x="2903" y="3081"/>
                  </a:cubicBezTo>
                  <a:cubicBezTo>
                    <a:pt x="2868" y="3086"/>
                    <a:pt x="2875" y="3134"/>
                    <a:pt x="2906" y="3148"/>
                  </a:cubicBezTo>
                  <a:lnTo>
                    <a:pt x="2906" y="3081"/>
                  </a:lnTo>
                  <a:close/>
                  <a:moveTo>
                    <a:pt x="2906" y="358"/>
                  </a:moveTo>
                  <a:lnTo>
                    <a:pt x="2906" y="469"/>
                  </a:lnTo>
                  <a:cubicBezTo>
                    <a:pt x="2828" y="488"/>
                    <a:pt x="2751" y="536"/>
                    <a:pt x="2715" y="596"/>
                  </a:cubicBezTo>
                  <a:cubicBezTo>
                    <a:pt x="2679" y="656"/>
                    <a:pt x="2752" y="675"/>
                    <a:pt x="2801" y="626"/>
                  </a:cubicBezTo>
                  <a:cubicBezTo>
                    <a:pt x="2834" y="593"/>
                    <a:pt x="2855" y="560"/>
                    <a:pt x="2906" y="550"/>
                  </a:cubicBezTo>
                  <a:lnTo>
                    <a:pt x="2906" y="3034"/>
                  </a:lnTo>
                  <a:cubicBezTo>
                    <a:pt x="2827" y="3045"/>
                    <a:pt x="2740" y="3092"/>
                    <a:pt x="2782" y="3166"/>
                  </a:cubicBezTo>
                  <a:cubicBezTo>
                    <a:pt x="2831" y="3251"/>
                    <a:pt x="2867" y="3311"/>
                    <a:pt x="2873" y="3348"/>
                  </a:cubicBezTo>
                  <a:cubicBezTo>
                    <a:pt x="2880" y="3384"/>
                    <a:pt x="2813" y="3415"/>
                    <a:pt x="2776" y="3481"/>
                  </a:cubicBezTo>
                  <a:cubicBezTo>
                    <a:pt x="2740" y="3548"/>
                    <a:pt x="2691" y="3512"/>
                    <a:pt x="2643" y="3457"/>
                  </a:cubicBezTo>
                  <a:cubicBezTo>
                    <a:pt x="2632" y="3445"/>
                    <a:pt x="2619" y="3432"/>
                    <a:pt x="2607" y="3421"/>
                  </a:cubicBezTo>
                  <a:lnTo>
                    <a:pt x="2607" y="372"/>
                  </a:lnTo>
                  <a:cubicBezTo>
                    <a:pt x="2624" y="321"/>
                    <a:pt x="2611" y="251"/>
                    <a:pt x="2685" y="243"/>
                  </a:cubicBezTo>
                  <a:cubicBezTo>
                    <a:pt x="2794" y="243"/>
                    <a:pt x="2679" y="347"/>
                    <a:pt x="2752" y="340"/>
                  </a:cubicBezTo>
                  <a:cubicBezTo>
                    <a:pt x="2803" y="336"/>
                    <a:pt x="2853" y="350"/>
                    <a:pt x="2906" y="358"/>
                  </a:cubicBezTo>
                  <a:close/>
                  <a:moveTo>
                    <a:pt x="2906" y="469"/>
                  </a:moveTo>
                  <a:lnTo>
                    <a:pt x="2906" y="358"/>
                  </a:lnTo>
                  <a:cubicBezTo>
                    <a:pt x="2929" y="362"/>
                    <a:pt x="2953" y="365"/>
                    <a:pt x="2977" y="365"/>
                  </a:cubicBezTo>
                  <a:cubicBezTo>
                    <a:pt x="3056" y="365"/>
                    <a:pt x="2989" y="450"/>
                    <a:pt x="2910" y="468"/>
                  </a:cubicBezTo>
                  <a:lnTo>
                    <a:pt x="2906" y="469"/>
                  </a:lnTo>
                  <a:close/>
                  <a:moveTo>
                    <a:pt x="2906" y="3148"/>
                  </a:moveTo>
                  <a:lnTo>
                    <a:pt x="2906" y="3081"/>
                  </a:lnTo>
                  <a:cubicBezTo>
                    <a:pt x="2935" y="3086"/>
                    <a:pt x="2944" y="3160"/>
                    <a:pt x="2911" y="3150"/>
                  </a:cubicBezTo>
                  <a:cubicBezTo>
                    <a:pt x="2909" y="3149"/>
                    <a:pt x="2907" y="3148"/>
                    <a:pt x="2906" y="3148"/>
                  </a:cubicBezTo>
                  <a:close/>
                  <a:moveTo>
                    <a:pt x="2906" y="3876"/>
                  </a:moveTo>
                  <a:lnTo>
                    <a:pt x="2906" y="3775"/>
                  </a:lnTo>
                  <a:cubicBezTo>
                    <a:pt x="2915" y="3766"/>
                    <a:pt x="2928" y="3757"/>
                    <a:pt x="2945" y="3748"/>
                  </a:cubicBezTo>
                  <a:cubicBezTo>
                    <a:pt x="3040" y="3698"/>
                    <a:pt x="3072" y="3600"/>
                    <a:pt x="3132" y="3600"/>
                  </a:cubicBezTo>
                  <a:cubicBezTo>
                    <a:pt x="3169" y="3598"/>
                    <a:pt x="3172" y="3653"/>
                    <a:pt x="3161" y="3719"/>
                  </a:cubicBezTo>
                  <a:cubicBezTo>
                    <a:pt x="3151" y="3785"/>
                    <a:pt x="3050" y="3956"/>
                    <a:pt x="3016" y="3954"/>
                  </a:cubicBezTo>
                  <a:cubicBezTo>
                    <a:pt x="2982" y="3951"/>
                    <a:pt x="2929" y="3922"/>
                    <a:pt x="2911" y="3885"/>
                  </a:cubicBezTo>
                  <a:cubicBezTo>
                    <a:pt x="2909" y="3882"/>
                    <a:pt x="2907" y="3879"/>
                    <a:pt x="2906" y="3876"/>
                  </a:cubicBezTo>
                  <a:moveTo>
                    <a:pt x="2906" y="4102"/>
                  </a:moveTo>
                  <a:lnTo>
                    <a:pt x="2906" y="4054"/>
                  </a:lnTo>
                  <a:cubicBezTo>
                    <a:pt x="2969" y="4061"/>
                    <a:pt x="2997" y="4102"/>
                    <a:pt x="2914" y="4102"/>
                  </a:cubicBezTo>
                  <a:cubicBezTo>
                    <a:pt x="2911" y="4102"/>
                    <a:pt x="2908" y="4102"/>
                    <a:pt x="2906" y="4102"/>
                  </a:cubicBezTo>
                  <a:close/>
                  <a:moveTo>
                    <a:pt x="3311" y="3888"/>
                  </a:moveTo>
                  <a:lnTo>
                    <a:pt x="3311" y="3944"/>
                  </a:lnTo>
                  <a:cubicBezTo>
                    <a:pt x="3266" y="3931"/>
                    <a:pt x="3228" y="3861"/>
                    <a:pt x="3267" y="3859"/>
                  </a:cubicBezTo>
                  <a:cubicBezTo>
                    <a:pt x="3277" y="3859"/>
                    <a:pt x="3295" y="3872"/>
                    <a:pt x="3311" y="3888"/>
                  </a:cubicBezTo>
                  <a:close/>
                  <a:moveTo>
                    <a:pt x="3311" y="3291"/>
                  </a:moveTo>
                  <a:lnTo>
                    <a:pt x="3311" y="3355"/>
                  </a:lnTo>
                  <a:cubicBezTo>
                    <a:pt x="3281" y="3352"/>
                    <a:pt x="3252" y="3289"/>
                    <a:pt x="3290" y="3287"/>
                  </a:cubicBezTo>
                  <a:cubicBezTo>
                    <a:pt x="3297" y="3287"/>
                    <a:pt x="3304" y="3288"/>
                    <a:pt x="3311" y="3291"/>
                  </a:cubicBezTo>
                  <a:close/>
                  <a:moveTo>
                    <a:pt x="3311" y="3131"/>
                  </a:moveTo>
                  <a:lnTo>
                    <a:pt x="3311" y="3210"/>
                  </a:lnTo>
                  <a:cubicBezTo>
                    <a:pt x="3307" y="3211"/>
                    <a:pt x="3301" y="3211"/>
                    <a:pt x="3296" y="3210"/>
                  </a:cubicBezTo>
                  <a:cubicBezTo>
                    <a:pt x="3230" y="3202"/>
                    <a:pt x="3219" y="3126"/>
                    <a:pt x="3288" y="3123"/>
                  </a:cubicBezTo>
                  <a:cubicBezTo>
                    <a:pt x="3296" y="3123"/>
                    <a:pt x="3304" y="3126"/>
                    <a:pt x="3311" y="3131"/>
                  </a:cubicBezTo>
                  <a:moveTo>
                    <a:pt x="3311" y="2931"/>
                  </a:moveTo>
                  <a:cubicBezTo>
                    <a:pt x="3310" y="2931"/>
                    <a:pt x="3310" y="2931"/>
                    <a:pt x="3309" y="2931"/>
                  </a:cubicBezTo>
                  <a:cubicBezTo>
                    <a:pt x="3262" y="2923"/>
                    <a:pt x="3274" y="3009"/>
                    <a:pt x="3311" y="3015"/>
                  </a:cubicBezTo>
                  <a:lnTo>
                    <a:pt x="3311" y="2931"/>
                  </a:lnTo>
                  <a:close/>
                  <a:moveTo>
                    <a:pt x="3311" y="599"/>
                  </a:moveTo>
                  <a:lnTo>
                    <a:pt x="3311" y="2284"/>
                  </a:lnTo>
                  <a:cubicBezTo>
                    <a:pt x="3298" y="2280"/>
                    <a:pt x="3282" y="2279"/>
                    <a:pt x="3262" y="2279"/>
                  </a:cubicBezTo>
                  <a:cubicBezTo>
                    <a:pt x="3165" y="2279"/>
                    <a:pt x="3147" y="2376"/>
                    <a:pt x="3208" y="2376"/>
                  </a:cubicBezTo>
                  <a:cubicBezTo>
                    <a:pt x="3268" y="2376"/>
                    <a:pt x="3183" y="2509"/>
                    <a:pt x="3232" y="2564"/>
                  </a:cubicBezTo>
                  <a:cubicBezTo>
                    <a:pt x="3281" y="2619"/>
                    <a:pt x="3335" y="2728"/>
                    <a:pt x="3287" y="2777"/>
                  </a:cubicBezTo>
                  <a:cubicBezTo>
                    <a:pt x="3238" y="2825"/>
                    <a:pt x="3226" y="2898"/>
                    <a:pt x="3177" y="2923"/>
                  </a:cubicBezTo>
                  <a:cubicBezTo>
                    <a:pt x="3129" y="2947"/>
                    <a:pt x="3025" y="3032"/>
                    <a:pt x="2940" y="3032"/>
                  </a:cubicBezTo>
                  <a:cubicBezTo>
                    <a:pt x="2929" y="3032"/>
                    <a:pt x="2918" y="3033"/>
                    <a:pt x="2906" y="3034"/>
                  </a:cubicBezTo>
                  <a:lnTo>
                    <a:pt x="2906" y="550"/>
                  </a:lnTo>
                  <a:cubicBezTo>
                    <a:pt x="2930" y="545"/>
                    <a:pt x="2960" y="545"/>
                    <a:pt x="3001" y="553"/>
                  </a:cubicBezTo>
                  <a:cubicBezTo>
                    <a:pt x="3126" y="577"/>
                    <a:pt x="3205" y="560"/>
                    <a:pt x="3311" y="599"/>
                  </a:cubicBezTo>
                  <a:moveTo>
                    <a:pt x="3311" y="3015"/>
                  </a:moveTo>
                  <a:lnTo>
                    <a:pt x="3311" y="2931"/>
                  </a:lnTo>
                  <a:cubicBezTo>
                    <a:pt x="3361" y="2933"/>
                    <a:pt x="3348" y="3020"/>
                    <a:pt x="3311" y="3015"/>
                  </a:cubicBezTo>
                  <a:close/>
                  <a:moveTo>
                    <a:pt x="3311" y="3210"/>
                  </a:moveTo>
                  <a:lnTo>
                    <a:pt x="3311" y="3131"/>
                  </a:lnTo>
                  <a:cubicBezTo>
                    <a:pt x="3338" y="3152"/>
                    <a:pt x="3348" y="3204"/>
                    <a:pt x="3311" y="3210"/>
                  </a:cubicBezTo>
                  <a:close/>
                  <a:moveTo>
                    <a:pt x="3311" y="3355"/>
                  </a:moveTo>
                  <a:lnTo>
                    <a:pt x="3311" y="3291"/>
                  </a:lnTo>
                  <a:cubicBezTo>
                    <a:pt x="3336" y="3302"/>
                    <a:pt x="3354" y="3329"/>
                    <a:pt x="3327" y="3350"/>
                  </a:cubicBezTo>
                  <a:cubicBezTo>
                    <a:pt x="3322" y="3354"/>
                    <a:pt x="3317" y="3355"/>
                    <a:pt x="3311" y="3355"/>
                  </a:cubicBezTo>
                  <a:close/>
                  <a:moveTo>
                    <a:pt x="3311" y="3944"/>
                  </a:moveTo>
                  <a:lnTo>
                    <a:pt x="3311" y="3888"/>
                  </a:lnTo>
                  <a:cubicBezTo>
                    <a:pt x="3336" y="3913"/>
                    <a:pt x="3355" y="3946"/>
                    <a:pt x="3325" y="3946"/>
                  </a:cubicBezTo>
                  <a:cubicBezTo>
                    <a:pt x="3320" y="3946"/>
                    <a:pt x="3316" y="3945"/>
                    <a:pt x="3311" y="3944"/>
                  </a:cubicBezTo>
                  <a:close/>
                  <a:moveTo>
                    <a:pt x="3410" y="3505"/>
                  </a:moveTo>
                  <a:lnTo>
                    <a:pt x="3410" y="3609"/>
                  </a:lnTo>
                  <a:cubicBezTo>
                    <a:pt x="3401" y="3609"/>
                    <a:pt x="3392" y="3604"/>
                    <a:pt x="3383" y="3593"/>
                  </a:cubicBezTo>
                  <a:cubicBezTo>
                    <a:pt x="3348" y="3550"/>
                    <a:pt x="3351" y="3524"/>
                    <a:pt x="3396" y="3511"/>
                  </a:cubicBezTo>
                  <a:cubicBezTo>
                    <a:pt x="3401" y="3508"/>
                    <a:pt x="3405" y="3506"/>
                    <a:pt x="3410" y="3505"/>
                  </a:cubicBezTo>
                  <a:close/>
                  <a:moveTo>
                    <a:pt x="3410" y="624"/>
                  </a:moveTo>
                  <a:lnTo>
                    <a:pt x="3410" y="2412"/>
                  </a:lnTo>
                  <a:cubicBezTo>
                    <a:pt x="3394" y="2399"/>
                    <a:pt x="3380" y="2387"/>
                    <a:pt x="3378" y="2370"/>
                  </a:cubicBezTo>
                  <a:cubicBezTo>
                    <a:pt x="3373" y="2336"/>
                    <a:pt x="3364" y="2298"/>
                    <a:pt x="3311" y="2284"/>
                  </a:cubicBezTo>
                  <a:lnTo>
                    <a:pt x="3311" y="599"/>
                  </a:lnTo>
                  <a:cubicBezTo>
                    <a:pt x="3313" y="600"/>
                    <a:pt x="3315" y="601"/>
                    <a:pt x="3317" y="602"/>
                  </a:cubicBezTo>
                  <a:cubicBezTo>
                    <a:pt x="3347" y="614"/>
                    <a:pt x="3379" y="620"/>
                    <a:pt x="3410" y="624"/>
                  </a:cubicBezTo>
                  <a:moveTo>
                    <a:pt x="3410" y="520"/>
                  </a:moveTo>
                  <a:lnTo>
                    <a:pt x="3410" y="599"/>
                  </a:lnTo>
                  <a:cubicBezTo>
                    <a:pt x="3407" y="597"/>
                    <a:pt x="3403" y="595"/>
                    <a:pt x="3400" y="593"/>
                  </a:cubicBezTo>
                  <a:cubicBezTo>
                    <a:pt x="3349" y="556"/>
                    <a:pt x="3330" y="517"/>
                    <a:pt x="3362" y="517"/>
                  </a:cubicBezTo>
                  <a:cubicBezTo>
                    <a:pt x="3376" y="510"/>
                    <a:pt x="3392" y="513"/>
                    <a:pt x="3410" y="520"/>
                  </a:cubicBezTo>
                  <a:close/>
                  <a:moveTo>
                    <a:pt x="3410" y="3609"/>
                  </a:moveTo>
                  <a:lnTo>
                    <a:pt x="3410" y="3505"/>
                  </a:lnTo>
                  <a:cubicBezTo>
                    <a:pt x="3442" y="3495"/>
                    <a:pt x="3466" y="3513"/>
                    <a:pt x="3459" y="3548"/>
                  </a:cubicBezTo>
                  <a:cubicBezTo>
                    <a:pt x="3453" y="3577"/>
                    <a:pt x="3433" y="3610"/>
                    <a:pt x="3410" y="3609"/>
                  </a:cubicBezTo>
                  <a:close/>
                  <a:moveTo>
                    <a:pt x="3476" y="634"/>
                  </a:moveTo>
                  <a:cubicBezTo>
                    <a:pt x="3455" y="631"/>
                    <a:pt x="3433" y="628"/>
                    <a:pt x="3410" y="624"/>
                  </a:cubicBezTo>
                  <a:lnTo>
                    <a:pt x="3410" y="2412"/>
                  </a:lnTo>
                  <a:cubicBezTo>
                    <a:pt x="3432" y="2429"/>
                    <a:pt x="3459" y="2447"/>
                    <a:pt x="3463" y="2479"/>
                  </a:cubicBezTo>
                  <a:cubicBezTo>
                    <a:pt x="3465" y="2496"/>
                    <a:pt x="3469" y="2512"/>
                    <a:pt x="3476" y="2527"/>
                  </a:cubicBezTo>
                  <a:lnTo>
                    <a:pt x="3476" y="634"/>
                  </a:lnTo>
                  <a:close/>
                  <a:moveTo>
                    <a:pt x="3476" y="556"/>
                  </a:moveTo>
                  <a:lnTo>
                    <a:pt x="3476" y="627"/>
                  </a:lnTo>
                  <a:cubicBezTo>
                    <a:pt x="3453" y="621"/>
                    <a:pt x="3431" y="613"/>
                    <a:pt x="3410" y="599"/>
                  </a:cubicBezTo>
                  <a:lnTo>
                    <a:pt x="3410" y="520"/>
                  </a:lnTo>
                  <a:cubicBezTo>
                    <a:pt x="3431" y="528"/>
                    <a:pt x="3454" y="543"/>
                    <a:pt x="3476" y="556"/>
                  </a:cubicBezTo>
                  <a:close/>
                  <a:moveTo>
                    <a:pt x="3525" y="2845"/>
                  </a:moveTo>
                  <a:lnTo>
                    <a:pt x="3525" y="2896"/>
                  </a:lnTo>
                  <a:cubicBezTo>
                    <a:pt x="3521" y="2895"/>
                    <a:pt x="3516" y="2893"/>
                    <a:pt x="3512" y="2888"/>
                  </a:cubicBezTo>
                  <a:cubicBezTo>
                    <a:pt x="3495" y="2867"/>
                    <a:pt x="3496" y="2854"/>
                    <a:pt x="3518" y="2848"/>
                  </a:cubicBezTo>
                  <a:cubicBezTo>
                    <a:pt x="3521" y="2846"/>
                    <a:pt x="3523" y="2845"/>
                    <a:pt x="3525" y="2845"/>
                  </a:cubicBezTo>
                  <a:close/>
                  <a:moveTo>
                    <a:pt x="3525" y="646"/>
                  </a:moveTo>
                  <a:cubicBezTo>
                    <a:pt x="3510" y="641"/>
                    <a:pt x="3493" y="637"/>
                    <a:pt x="3476" y="634"/>
                  </a:cubicBezTo>
                  <a:lnTo>
                    <a:pt x="3476" y="2527"/>
                  </a:lnTo>
                  <a:cubicBezTo>
                    <a:pt x="3486" y="2548"/>
                    <a:pt x="3502" y="2565"/>
                    <a:pt x="3525" y="2570"/>
                  </a:cubicBezTo>
                  <a:lnTo>
                    <a:pt x="3525" y="2388"/>
                  </a:lnTo>
                  <a:cubicBezTo>
                    <a:pt x="3494" y="2342"/>
                    <a:pt x="3452" y="2326"/>
                    <a:pt x="3511" y="2315"/>
                  </a:cubicBezTo>
                  <a:cubicBezTo>
                    <a:pt x="3516" y="2314"/>
                    <a:pt x="3521" y="2313"/>
                    <a:pt x="3525" y="2312"/>
                  </a:cubicBezTo>
                  <a:lnTo>
                    <a:pt x="3525" y="646"/>
                  </a:lnTo>
                  <a:close/>
                  <a:moveTo>
                    <a:pt x="3525" y="578"/>
                  </a:moveTo>
                  <a:lnTo>
                    <a:pt x="3525" y="635"/>
                  </a:lnTo>
                  <a:cubicBezTo>
                    <a:pt x="3508" y="633"/>
                    <a:pt x="3491" y="631"/>
                    <a:pt x="3476" y="627"/>
                  </a:cubicBezTo>
                  <a:lnTo>
                    <a:pt x="3476" y="556"/>
                  </a:lnTo>
                  <a:cubicBezTo>
                    <a:pt x="3493" y="566"/>
                    <a:pt x="3510" y="574"/>
                    <a:pt x="3525" y="578"/>
                  </a:cubicBezTo>
                  <a:moveTo>
                    <a:pt x="3525" y="635"/>
                  </a:moveTo>
                  <a:cubicBezTo>
                    <a:pt x="3539" y="637"/>
                    <a:pt x="3554" y="639"/>
                    <a:pt x="3570" y="641"/>
                  </a:cubicBezTo>
                  <a:cubicBezTo>
                    <a:pt x="3637" y="649"/>
                    <a:pt x="3597" y="575"/>
                    <a:pt x="3544" y="580"/>
                  </a:cubicBezTo>
                  <a:cubicBezTo>
                    <a:pt x="3538" y="580"/>
                    <a:pt x="3532" y="580"/>
                    <a:pt x="3525" y="578"/>
                  </a:cubicBezTo>
                  <a:lnTo>
                    <a:pt x="3525" y="635"/>
                  </a:lnTo>
                  <a:close/>
                  <a:moveTo>
                    <a:pt x="3525" y="2570"/>
                  </a:moveTo>
                  <a:lnTo>
                    <a:pt x="3525" y="2388"/>
                  </a:lnTo>
                  <a:cubicBezTo>
                    <a:pt x="3529" y="2394"/>
                    <a:pt x="3532" y="2400"/>
                    <a:pt x="3536" y="2406"/>
                  </a:cubicBezTo>
                  <a:cubicBezTo>
                    <a:pt x="3566" y="2467"/>
                    <a:pt x="3621" y="2558"/>
                    <a:pt x="3560" y="2570"/>
                  </a:cubicBezTo>
                  <a:cubicBezTo>
                    <a:pt x="3547" y="2573"/>
                    <a:pt x="3535" y="2573"/>
                    <a:pt x="3525" y="2570"/>
                  </a:cubicBezTo>
                  <a:close/>
                  <a:moveTo>
                    <a:pt x="3525" y="2896"/>
                  </a:moveTo>
                  <a:lnTo>
                    <a:pt x="3525" y="2845"/>
                  </a:lnTo>
                  <a:cubicBezTo>
                    <a:pt x="3541" y="2840"/>
                    <a:pt x="3553" y="2849"/>
                    <a:pt x="3549" y="2866"/>
                  </a:cubicBezTo>
                  <a:cubicBezTo>
                    <a:pt x="3546" y="2880"/>
                    <a:pt x="3537" y="2896"/>
                    <a:pt x="3525" y="2896"/>
                  </a:cubicBezTo>
                  <a:close/>
                  <a:moveTo>
                    <a:pt x="3641" y="2587"/>
                  </a:moveTo>
                  <a:lnTo>
                    <a:pt x="3641" y="2642"/>
                  </a:lnTo>
                  <a:cubicBezTo>
                    <a:pt x="3595" y="2616"/>
                    <a:pt x="3617" y="2576"/>
                    <a:pt x="3641" y="2587"/>
                  </a:cubicBezTo>
                  <a:close/>
                  <a:moveTo>
                    <a:pt x="3641" y="742"/>
                  </a:moveTo>
                  <a:lnTo>
                    <a:pt x="3641" y="2190"/>
                  </a:lnTo>
                  <a:cubicBezTo>
                    <a:pt x="3623" y="2191"/>
                    <a:pt x="3608" y="2197"/>
                    <a:pt x="3596" y="2218"/>
                  </a:cubicBezTo>
                  <a:cubicBezTo>
                    <a:pt x="3568" y="2268"/>
                    <a:pt x="3577" y="2298"/>
                    <a:pt x="3525" y="2312"/>
                  </a:cubicBezTo>
                  <a:lnTo>
                    <a:pt x="3525" y="646"/>
                  </a:lnTo>
                  <a:cubicBezTo>
                    <a:pt x="3555" y="657"/>
                    <a:pt x="3578" y="674"/>
                    <a:pt x="3590" y="705"/>
                  </a:cubicBezTo>
                  <a:cubicBezTo>
                    <a:pt x="3605" y="742"/>
                    <a:pt x="3621" y="748"/>
                    <a:pt x="3641" y="742"/>
                  </a:cubicBezTo>
                  <a:close/>
                  <a:moveTo>
                    <a:pt x="3641" y="2642"/>
                  </a:moveTo>
                  <a:lnTo>
                    <a:pt x="3641" y="2587"/>
                  </a:lnTo>
                  <a:cubicBezTo>
                    <a:pt x="3642" y="2587"/>
                    <a:pt x="3643" y="2588"/>
                    <a:pt x="3644" y="2588"/>
                  </a:cubicBezTo>
                  <a:cubicBezTo>
                    <a:pt x="3661" y="2594"/>
                    <a:pt x="3690" y="2670"/>
                    <a:pt x="3642" y="2643"/>
                  </a:cubicBezTo>
                  <a:lnTo>
                    <a:pt x="3641" y="2642"/>
                  </a:lnTo>
                  <a:close/>
                  <a:moveTo>
                    <a:pt x="3802" y="2478"/>
                  </a:moveTo>
                  <a:lnTo>
                    <a:pt x="3802" y="2555"/>
                  </a:lnTo>
                  <a:cubicBezTo>
                    <a:pt x="3768" y="2568"/>
                    <a:pt x="3761" y="2472"/>
                    <a:pt x="3794" y="2479"/>
                  </a:cubicBezTo>
                  <a:cubicBezTo>
                    <a:pt x="3797" y="2478"/>
                    <a:pt x="3799" y="2477"/>
                    <a:pt x="3802" y="2478"/>
                  </a:cubicBezTo>
                  <a:close/>
                  <a:moveTo>
                    <a:pt x="3802" y="699"/>
                  </a:moveTo>
                  <a:lnTo>
                    <a:pt x="3802" y="1604"/>
                  </a:lnTo>
                  <a:cubicBezTo>
                    <a:pt x="3775" y="1622"/>
                    <a:pt x="3778" y="1652"/>
                    <a:pt x="3802" y="1663"/>
                  </a:cubicBezTo>
                  <a:lnTo>
                    <a:pt x="3802" y="2146"/>
                  </a:lnTo>
                  <a:cubicBezTo>
                    <a:pt x="3790" y="2158"/>
                    <a:pt x="3776" y="2168"/>
                    <a:pt x="3760" y="2175"/>
                  </a:cubicBezTo>
                  <a:cubicBezTo>
                    <a:pt x="3711" y="2198"/>
                    <a:pt x="3672" y="2188"/>
                    <a:pt x="3641" y="2190"/>
                  </a:cubicBezTo>
                  <a:lnTo>
                    <a:pt x="3641" y="742"/>
                  </a:lnTo>
                  <a:cubicBezTo>
                    <a:pt x="3670" y="733"/>
                    <a:pt x="3707" y="699"/>
                    <a:pt x="3760" y="699"/>
                  </a:cubicBezTo>
                  <a:cubicBezTo>
                    <a:pt x="3776" y="699"/>
                    <a:pt x="3790" y="699"/>
                    <a:pt x="3802" y="699"/>
                  </a:cubicBezTo>
                  <a:close/>
                  <a:moveTo>
                    <a:pt x="3822" y="2487"/>
                  </a:moveTo>
                  <a:lnTo>
                    <a:pt x="3822" y="2538"/>
                  </a:lnTo>
                  <a:cubicBezTo>
                    <a:pt x="3819" y="2542"/>
                    <a:pt x="3816" y="2545"/>
                    <a:pt x="3812" y="2548"/>
                  </a:cubicBezTo>
                  <a:cubicBezTo>
                    <a:pt x="3809" y="2551"/>
                    <a:pt x="3805" y="2554"/>
                    <a:pt x="3802" y="2555"/>
                  </a:cubicBezTo>
                  <a:lnTo>
                    <a:pt x="3802" y="2478"/>
                  </a:lnTo>
                  <a:cubicBezTo>
                    <a:pt x="3809" y="2478"/>
                    <a:pt x="3816" y="2482"/>
                    <a:pt x="3822" y="2487"/>
                  </a:cubicBezTo>
                  <a:close/>
                  <a:moveTo>
                    <a:pt x="3822" y="2414"/>
                  </a:moveTo>
                  <a:lnTo>
                    <a:pt x="3822" y="2445"/>
                  </a:lnTo>
                  <a:cubicBezTo>
                    <a:pt x="3808" y="2443"/>
                    <a:pt x="3808" y="2428"/>
                    <a:pt x="3822" y="2414"/>
                  </a:cubicBezTo>
                  <a:close/>
                  <a:moveTo>
                    <a:pt x="3822" y="1666"/>
                  </a:moveTo>
                  <a:lnTo>
                    <a:pt x="3822" y="2124"/>
                  </a:lnTo>
                  <a:cubicBezTo>
                    <a:pt x="3816" y="2132"/>
                    <a:pt x="3809" y="2139"/>
                    <a:pt x="3802" y="2146"/>
                  </a:cubicBezTo>
                  <a:lnTo>
                    <a:pt x="3802" y="1663"/>
                  </a:lnTo>
                  <a:cubicBezTo>
                    <a:pt x="3808" y="1665"/>
                    <a:pt x="3814" y="1666"/>
                    <a:pt x="3822" y="1666"/>
                  </a:cubicBezTo>
                  <a:moveTo>
                    <a:pt x="3822" y="699"/>
                  </a:moveTo>
                  <a:lnTo>
                    <a:pt x="3822" y="1595"/>
                  </a:lnTo>
                  <a:cubicBezTo>
                    <a:pt x="3814" y="1597"/>
                    <a:pt x="3807" y="1600"/>
                    <a:pt x="3802" y="1604"/>
                  </a:cubicBezTo>
                  <a:lnTo>
                    <a:pt x="3802" y="699"/>
                  </a:lnTo>
                  <a:cubicBezTo>
                    <a:pt x="3809" y="699"/>
                    <a:pt x="3816" y="699"/>
                    <a:pt x="3822" y="699"/>
                  </a:cubicBezTo>
                  <a:close/>
                  <a:moveTo>
                    <a:pt x="3822" y="2538"/>
                  </a:moveTo>
                  <a:lnTo>
                    <a:pt x="3822" y="2487"/>
                  </a:lnTo>
                  <a:cubicBezTo>
                    <a:pt x="3833" y="2499"/>
                    <a:pt x="3837" y="2518"/>
                    <a:pt x="3822" y="2538"/>
                  </a:cubicBezTo>
                  <a:close/>
                  <a:moveTo>
                    <a:pt x="3874" y="2467"/>
                  </a:moveTo>
                  <a:lnTo>
                    <a:pt x="3874" y="2508"/>
                  </a:lnTo>
                  <a:lnTo>
                    <a:pt x="3873" y="2509"/>
                  </a:lnTo>
                  <a:cubicBezTo>
                    <a:pt x="3857" y="2527"/>
                    <a:pt x="3851" y="2471"/>
                    <a:pt x="3874" y="2467"/>
                  </a:cubicBezTo>
                  <a:close/>
                  <a:moveTo>
                    <a:pt x="3874" y="2396"/>
                  </a:moveTo>
                  <a:lnTo>
                    <a:pt x="3874" y="2440"/>
                  </a:lnTo>
                  <a:cubicBezTo>
                    <a:pt x="3866" y="2437"/>
                    <a:pt x="3856" y="2437"/>
                    <a:pt x="3842" y="2442"/>
                  </a:cubicBezTo>
                  <a:cubicBezTo>
                    <a:pt x="3833" y="2445"/>
                    <a:pt x="3827" y="2446"/>
                    <a:pt x="3822" y="2445"/>
                  </a:cubicBezTo>
                  <a:lnTo>
                    <a:pt x="3822" y="2414"/>
                  </a:lnTo>
                  <a:cubicBezTo>
                    <a:pt x="3826" y="2410"/>
                    <a:pt x="3831" y="2407"/>
                    <a:pt x="3837" y="2403"/>
                  </a:cubicBezTo>
                  <a:cubicBezTo>
                    <a:pt x="3850" y="2397"/>
                    <a:pt x="3863" y="2396"/>
                    <a:pt x="3874" y="2396"/>
                  </a:cubicBezTo>
                  <a:close/>
                  <a:moveTo>
                    <a:pt x="3874" y="1662"/>
                  </a:moveTo>
                  <a:lnTo>
                    <a:pt x="3874" y="2032"/>
                  </a:lnTo>
                  <a:cubicBezTo>
                    <a:pt x="3860" y="2063"/>
                    <a:pt x="3843" y="2096"/>
                    <a:pt x="3822" y="2124"/>
                  </a:cubicBezTo>
                  <a:lnTo>
                    <a:pt x="3822" y="1666"/>
                  </a:lnTo>
                  <a:cubicBezTo>
                    <a:pt x="3825" y="1666"/>
                    <a:pt x="3829" y="1666"/>
                    <a:pt x="3833" y="1665"/>
                  </a:cubicBezTo>
                  <a:cubicBezTo>
                    <a:pt x="3848" y="1662"/>
                    <a:pt x="3862" y="1661"/>
                    <a:pt x="3874" y="1662"/>
                  </a:cubicBezTo>
                  <a:close/>
                  <a:moveTo>
                    <a:pt x="3874" y="695"/>
                  </a:moveTo>
                  <a:lnTo>
                    <a:pt x="3874" y="1577"/>
                  </a:lnTo>
                  <a:cubicBezTo>
                    <a:pt x="3862" y="1584"/>
                    <a:pt x="3848" y="1590"/>
                    <a:pt x="3833" y="1592"/>
                  </a:cubicBezTo>
                  <a:cubicBezTo>
                    <a:pt x="3829" y="1593"/>
                    <a:pt x="3825" y="1594"/>
                    <a:pt x="3822" y="1595"/>
                  </a:cubicBezTo>
                  <a:lnTo>
                    <a:pt x="3822" y="699"/>
                  </a:lnTo>
                  <a:cubicBezTo>
                    <a:pt x="3842" y="699"/>
                    <a:pt x="3859" y="698"/>
                    <a:pt x="3874" y="695"/>
                  </a:cubicBezTo>
                  <a:close/>
                  <a:moveTo>
                    <a:pt x="3874" y="354"/>
                  </a:moveTo>
                  <a:lnTo>
                    <a:pt x="3874" y="396"/>
                  </a:lnTo>
                  <a:cubicBezTo>
                    <a:pt x="3865" y="381"/>
                    <a:pt x="3862" y="365"/>
                    <a:pt x="3874" y="354"/>
                  </a:cubicBezTo>
                  <a:close/>
                  <a:moveTo>
                    <a:pt x="3874" y="2032"/>
                  </a:moveTo>
                  <a:lnTo>
                    <a:pt x="3874" y="1662"/>
                  </a:lnTo>
                  <a:cubicBezTo>
                    <a:pt x="3916" y="1665"/>
                    <a:pt x="3947" y="1690"/>
                    <a:pt x="3961" y="1750"/>
                  </a:cubicBezTo>
                  <a:cubicBezTo>
                    <a:pt x="3979" y="1829"/>
                    <a:pt x="3943" y="1908"/>
                    <a:pt x="3906" y="1969"/>
                  </a:cubicBezTo>
                  <a:cubicBezTo>
                    <a:pt x="3896" y="1986"/>
                    <a:pt x="3885" y="2008"/>
                    <a:pt x="3874" y="2032"/>
                  </a:cubicBezTo>
                  <a:close/>
                  <a:moveTo>
                    <a:pt x="3874" y="2508"/>
                  </a:moveTo>
                  <a:cubicBezTo>
                    <a:pt x="3892" y="2489"/>
                    <a:pt x="3895" y="2485"/>
                    <a:pt x="3883" y="2468"/>
                  </a:cubicBezTo>
                  <a:cubicBezTo>
                    <a:pt x="3880" y="2467"/>
                    <a:pt x="3877" y="2467"/>
                    <a:pt x="3874" y="2467"/>
                  </a:cubicBezTo>
                  <a:lnTo>
                    <a:pt x="3874" y="2508"/>
                  </a:lnTo>
                  <a:close/>
                  <a:moveTo>
                    <a:pt x="4047" y="2306"/>
                  </a:moveTo>
                  <a:lnTo>
                    <a:pt x="4047" y="2317"/>
                  </a:lnTo>
                  <a:cubicBezTo>
                    <a:pt x="4047" y="2320"/>
                    <a:pt x="4045" y="2323"/>
                    <a:pt x="4044" y="2325"/>
                  </a:cubicBezTo>
                  <a:cubicBezTo>
                    <a:pt x="4030" y="2341"/>
                    <a:pt x="4026" y="2368"/>
                    <a:pt x="4023" y="2394"/>
                  </a:cubicBezTo>
                  <a:cubicBezTo>
                    <a:pt x="4020" y="2420"/>
                    <a:pt x="4003" y="2451"/>
                    <a:pt x="3982" y="2456"/>
                  </a:cubicBezTo>
                  <a:cubicBezTo>
                    <a:pt x="3960" y="2461"/>
                    <a:pt x="3941" y="2463"/>
                    <a:pt x="3935" y="2479"/>
                  </a:cubicBezTo>
                  <a:cubicBezTo>
                    <a:pt x="3929" y="2496"/>
                    <a:pt x="3913" y="2494"/>
                    <a:pt x="3903" y="2474"/>
                  </a:cubicBezTo>
                  <a:cubicBezTo>
                    <a:pt x="3896" y="2460"/>
                    <a:pt x="3889" y="2445"/>
                    <a:pt x="3874" y="2440"/>
                  </a:cubicBezTo>
                  <a:lnTo>
                    <a:pt x="3874" y="2396"/>
                  </a:lnTo>
                  <a:cubicBezTo>
                    <a:pt x="3895" y="2396"/>
                    <a:pt x="3914" y="2399"/>
                    <a:pt x="3927" y="2376"/>
                  </a:cubicBezTo>
                  <a:cubicBezTo>
                    <a:pt x="3947" y="2340"/>
                    <a:pt x="3972" y="2356"/>
                    <a:pt x="3981" y="2324"/>
                  </a:cubicBezTo>
                  <a:cubicBezTo>
                    <a:pt x="3990" y="2292"/>
                    <a:pt x="3989" y="2249"/>
                    <a:pt x="4015" y="2256"/>
                  </a:cubicBezTo>
                  <a:cubicBezTo>
                    <a:pt x="4028" y="2259"/>
                    <a:pt x="4044" y="2285"/>
                    <a:pt x="4047" y="2306"/>
                  </a:cubicBezTo>
                  <a:close/>
                  <a:moveTo>
                    <a:pt x="4047" y="2021"/>
                  </a:moveTo>
                  <a:cubicBezTo>
                    <a:pt x="4033" y="2008"/>
                    <a:pt x="4017" y="1999"/>
                    <a:pt x="4006" y="2000"/>
                  </a:cubicBezTo>
                  <a:cubicBezTo>
                    <a:pt x="3972" y="2003"/>
                    <a:pt x="4015" y="2051"/>
                    <a:pt x="4047" y="2071"/>
                  </a:cubicBezTo>
                  <a:lnTo>
                    <a:pt x="4047" y="2021"/>
                  </a:lnTo>
                  <a:close/>
                  <a:moveTo>
                    <a:pt x="4047" y="1845"/>
                  </a:moveTo>
                  <a:lnTo>
                    <a:pt x="4047" y="1951"/>
                  </a:lnTo>
                  <a:cubicBezTo>
                    <a:pt x="4010" y="1921"/>
                    <a:pt x="4011" y="1834"/>
                    <a:pt x="4042" y="1845"/>
                  </a:cubicBezTo>
                  <a:cubicBezTo>
                    <a:pt x="4044" y="1845"/>
                    <a:pt x="4045" y="1845"/>
                    <a:pt x="4047" y="1845"/>
                  </a:cubicBezTo>
                  <a:close/>
                  <a:moveTo>
                    <a:pt x="4047" y="1686"/>
                  </a:moveTo>
                  <a:lnTo>
                    <a:pt x="4047" y="1723"/>
                  </a:lnTo>
                  <a:cubicBezTo>
                    <a:pt x="4017" y="1714"/>
                    <a:pt x="3995" y="1676"/>
                    <a:pt x="4040" y="1686"/>
                  </a:cubicBezTo>
                  <a:cubicBezTo>
                    <a:pt x="4042" y="1686"/>
                    <a:pt x="4045" y="1686"/>
                    <a:pt x="4047" y="1686"/>
                  </a:cubicBezTo>
                  <a:close/>
                  <a:moveTo>
                    <a:pt x="4047" y="624"/>
                  </a:moveTo>
                  <a:lnTo>
                    <a:pt x="4047" y="1399"/>
                  </a:lnTo>
                  <a:cubicBezTo>
                    <a:pt x="4017" y="1398"/>
                    <a:pt x="3992" y="1405"/>
                    <a:pt x="3979" y="1434"/>
                  </a:cubicBezTo>
                  <a:cubicBezTo>
                    <a:pt x="3955" y="1487"/>
                    <a:pt x="3923" y="1548"/>
                    <a:pt x="3874" y="1577"/>
                  </a:cubicBezTo>
                  <a:lnTo>
                    <a:pt x="3874" y="695"/>
                  </a:lnTo>
                  <a:cubicBezTo>
                    <a:pt x="3894" y="691"/>
                    <a:pt x="3912" y="683"/>
                    <a:pt x="3937" y="669"/>
                  </a:cubicBezTo>
                  <a:cubicBezTo>
                    <a:pt x="3963" y="653"/>
                    <a:pt x="4007" y="635"/>
                    <a:pt x="4047" y="624"/>
                  </a:cubicBezTo>
                  <a:close/>
                  <a:moveTo>
                    <a:pt x="4047" y="531"/>
                  </a:moveTo>
                  <a:lnTo>
                    <a:pt x="4047" y="569"/>
                  </a:lnTo>
                  <a:cubicBezTo>
                    <a:pt x="4040" y="574"/>
                    <a:pt x="4030" y="577"/>
                    <a:pt x="4015" y="578"/>
                  </a:cubicBezTo>
                  <a:cubicBezTo>
                    <a:pt x="3946" y="581"/>
                    <a:pt x="3937" y="524"/>
                    <a:pt x="4000" y="518"/>
                  </a:cubicBezTo>
                  <a:cubicBezTo>
                    <a:pt x="4021" y="516"/>
                    <a:pt x="4037" y="522"/>
                    <a:pt x="4047" y="531"/>
                  </a:cubicBezTo>
                  <a:close/>
                  <a:moveTo>
                    <a:pt x="4047" y="339"/>
                  </a:moveTo>
                  <a:lnTo>
                    <a:pt x="4047" y="410"/>
                  </a:lnTo>
                  <a:cubicBezTo>
                    <a:pt x="4018" y="426"/>
                    <a:pt x="3969" y="428"/>
                    <a:pt x="3937" y="432"/>
                  </a:cubicBezTo>
                  <a:cubicBezTo>
                    <a:pt x="3915" y="434"/>
                    <a:pt x="3888" y="417"/>
                    <a:pt x="3874" y="396"/>
                  </a:cubicBezTo>
                  <a:lnTo>
                    <a:pt x="3874" y="354"/>
                  </a:lnTo>
                  <a:cubicBezTo>
                    <a:pt x="3883" y="345"/>
                    <a:pt x="3900" y="339"/>
                    <a:pt x="3928" y="339"/>
                  </a:cubicBezTo>
                  <a:cubicBezTo>
                    <a:pt x="3973" y="335"/>
                    <a:pt x="4020" y="329"/>
                    <a:pt x="4047" y="339"/>
                  </a:cubicBezTo>
                  <a:close/>
                  <a:moveTo>
                    <a:pt x="4026" y="2078"/>
                  </a:moveTo>
                  <a:cubicBezTo>
                    <a:pt x="4035" y="2081"/>
                    <a:pt x="4042" y="2086"/>
                    <a:pt x="4047" y="2091"/>
                  </a:cubicBezTo>
                  <a:lnTo>
                    <a:pt x="4047" y="2213"/>
                  </a:lnTo>
                  <a:cubicBezTo>
                    <a:pt x="4031" y="2199"/>
                    <a:pt x="4002" y="2169"/>
                    <a:pt x="4016" y="2200"/>
                  </a:cubicBezTo>
                  <a:cubicBezTo>
                    <a:pt x="4032" y="2235"/>
                    <a:pt x="4029" y="2245"/>
                    <a:pt x="4013" y="2243"/>
                  </a:cubicBezTo>
                  <a:cubicBezTo>
                    <a:pt x="3996" y="2242"/>
                    <a:pt x="3977" y="2205"/>
                    <a:pt x="3973" y="2180"/>
                  </a:cubicBezTo>
                  <a:cubicBezTo>
                    <a:pt x="3970" y="2156"/>
                    <a:pt x="4006" y="2185"/>
                    <a:pt x="4016" y="2161"/>
                  </a:cubicBezTo>
                  <a:cubicBezTo>
                    <a:pt x="4026" y="2137"/>
                    <a:pt x="3995" y="2063"/>
                    <a:pt x="4026" y="2078"/>
                  </a:cubicBezTo>
                  <a:close/>
                  <a:moveTo>
                    <a:pt x="4047" y="410"/>
                  </a:moveTo>
                  <a:lnTo>
                    <a:pt x="4047" y="339"/>
                  </a:lnTo>
                  <a:cubicBezTo>
                    <a:pt x="4063" y="344"/>
                    <a:pt x="4072" y="354"/>
                    <a:pt x="4072" y="373"/>
                  </a:cubicBezTo>
                  <a:cubicBezTo>
                    <a:pt x="4072" y="390"/>
                    <a:pt x="4062" y="402"/>
                    <a:pt x="4047" y="410"/>
                  </a:cubicBezTo>
                  <a:close/>
                  <a:moveTo>
                    <a:pt x="4047" y="569"/>
                  </a:moveTo>
                  <a:lnTo>
                    <a:pt x="4047" y="531"/>
                  </a:lnTo>
                  <a:cubicBezTo>
                    <a:pt x="4060" y="542"/>
                    <a:pt x="4061" y="559"/>
                    <a:pt x="4047" y="569"/>
                  </a:cubicBezTo>
                  <a:close/>
                  <a:moveTo>
                    <a:pt x="4047" y="1723"/>
                  </a:moveTo>
                  <a:lnTo>
                    <a:pt x="4047" y="1686"/>
                  </a:lnTo>
                  <a:cubicBezTo>
                    <a:pt x="4085" y="1690"/>
                    <a:pt x="4092" y="1727"/>
                    <a:pt x="4058" y="1725"/>
                  </a:cubicBezTo>
                  <a:cubicBezTo>
                    <a:pt x="4055" y="1725"/>
                    <a:pt x="4051" y="1724"/>
                    <a:pt x="4047" y="1723"/>
                  </a:cubicBezTo>
                  <a:close/>
                  <a:moveTo>
                    <a:pt x="4047" y="1951"/>
                  </a:moveTo>
                  <a:lnTo>
                    <a:pt x="4047" y="1845"/>
                  </a:lnTo>
                  <a:cubicBezTo>
                    <a:pt x="4087" y="1850"/>
                    <a:pt x="4099" y="1914"/>
                    <a:pt x="4077" y="1910"/>
                  </a:cubicBezTo>
                  <a:cubicBezTo>
                    <a:pt x="4054" y="1906"/>
                    <a:pt x="4086" y="1981"/>
                    <a:pt x="4048" y="1952"/>
                  </a:cubicBezTo>
                  <a:lnTo>
                    <a:pt x="4047" y="1951"/>
                  </a:lnTo>
                  <a:close/>
                  <a:moveTo>
                    <a:pt x="4047" y="2071"/>
                  </a:moveTo>
                  <a:lnTo>
                    <a:pt x="4047" y="2021"/>
                  </a:lnTo>
                  <a:cubicBezTo>
                    <a:pt x="4068" y="2040"/>
                    <a:pt x="4084" y="2066"/>
                    <a:pt x="4075" y="2077"/>
                  </a:cubicBezTo>
                  <a:cubicBezTo>
                    <a:pt x="4071" y="2083"/>
                    <a:pt x="4060" y="2079"/>
                    <a:pt x="4047" y="2071"/>
                  </a:cubicBezTo>
                  <a:close/>
                  <a:moveTo>
                    <a:pt x="4047" y="2317"/>
                  </a:moveTo>
                  <a:lnTo>
                    <a:pt x="4047" y="2306"/>
                  </a:lnTo>
                  <a:cubicBezTo>
                    <a:pt x="4048" y="2310"/>
                    <a:pt x="4048" y="2314"/>
                    <a:pt x="4047" y="2317"/>
                  </a:cubicBezTo>
                  <a:close/>
                  <a:moveTo>
                    <a:pt x="4193" y="678"/>
                  </a:moveTo>
                  <a:lnTo>
                    <a:pt x="4193" y="1415"/>
                  </a:lnTo>
                  <a:cubicBezTo>
                    <a:pt x="4187" y="1416"/>
                    <a:pt x="4180" y="1416"/>
                    <a:pt x="4174" y="1416"/>
                  </a:cubicBezTo>
                  <a:cubicBezTo>
                    <a:pt x="4132" y="1416"/>
                    <a:pt x="4086" y="1400"/>
                    <a:pt x="4047" y="1399"/>
                  </a:cubicBezTo>
                  <a:lnTo>
                    <a:pt x="4047" y="624"/>
                  </a:lnTo>
                  <a:cubicBezTo>
                    <a:pt x="4100" y="609"/>
                    <a:pt x="4145" y="607"/>
                    <a:pt x="4131" y="638"/>
                  </a:cubicBezTo>
                  <a:cubicBezTo>
                    <a:pt x="4107" y="693"/>
                    <a:pt x="4149" y="741"/>
                    <a:pt x="4174" y="705"/>
                  </a:cubicBezTo>
                  <a:cubicBezTo>
                    <a:pt x="4180" y="696"/>
                    <a:pt x="4186" y="686"/>
                    <a:pt x="4193" y="678"/>
                  </a:cubicBezTo>
                  <a:close/>
                  <a:moveTo>
                    <a:pt x="4193" y="402"/>
                  </a:moveTo>
                  <a:lnTo>
                    <a:pt x="4193" y="452"/>
                  </a:lnTo>
                  <a:cubicBezTo>
                    <a:pt x="4142" y="444"/>
                    <a:pt x="4122" y="397"/>
                    <a:pt x="4191" y="402"/>
                  </a:cubicBezTo>
                  <a:cubicBezTo>
                    <a:pt x="4191" y="402"/>
                    <a:pt x="4192" y="402"/>
                    <a:pt x="4193" y="402"/>
                  </a:cubicBezTo>
                  <a:close/>
                  <a:moveTo>
                    <a:pt x="4047" y="2091"/>
                  </a:moveTo>
                  <a:cubicBezTo>
                    <a:pt x="4063" y="2107"/>
                    <a:pt x="4063" y="2128"/>
                    <a:pt x="4079" y="2132"/>
                  </a:cubicBezTo>
                  <a:cubicBezTo>
                    <a:pt x="4100" y="2137"/>
                    <a:pt x="4141" y="2153"/>
                    <a:pt x="4110" y="2171"/>
                  </a:cubicBezTo>
                  <a:cubicBezTo>
                    <a:pt x="4079" y="2189"/>
                    <a:pt x="4065" y="2229"/>
                    <a:pt x="4052" y="2217"/>
                  </a:cubicBezTo>
                  <a:cubicBezTo>
                    <a:pt x="4050" y="2216"/>
                    <a:pt x="4049" y="2215"/>
                    <a:pt x="4047" y="2213"/>
                  </a:cubicBezTo>
                  <a:lnTo>
                    <a:pt x="4047" y="2091"/>
                  </a:lnTo>
                  <a:close/>
                  <a:moveTo>
                    <a:pt x="4193" y="452"/>
                  </a:moveTo>
                  <a:lnTo>
                    <a:pt x="4193" y="402"/>
                  </a:lnTo>
                  <a:cubicBezTo>
                    <a:pt x="4228" y="405"/>
                    <a:pt x="4270" y="453"/>
                    <a:pt x="4208" y="453"/>
                  </a:cubicBezTo>
                  <a:cubicBezTo>
                    <a:pt x="4203" y="453"/>
                    <a:pt x="4198" y="452"/>
                    <a:pt x="4193" y="452"/>
                  </a:cubicBezTo>
                  <a:close/>
                  <a:moveTo>
                    <a:pt x="4708" y="1418"/>
                  </a:moveTo>
                  <a:lnTo>
                    <a:pt x="4708" y="1694"/>
                  </a:lnTo>
                  <a:cubicBezTo>
                    <a:pt x="4704" y="1693"/>
                    <a:pt x="4699" y="1692"/>
                    <a:pt x="4694" y="1688"/>
                  </a:cubicBezTo>
                  <a:cubicBezTo>
                    <a:pt x="4637" y="1652"/>
                    <a:pt x="4657" y="1697"/>
                    <a:pt x="4628" y="1743"/>
                  </a:cubicBezTo>
                  <a:cubicBezTo>
                    <a:pt x="4598" y="1788"/>
                    <a:pt x="4493" y="1791"/>
                    <a:pt x="4488" y="1750"/>
                  </a:cubicBezTo>
                  <a:cubicBezTo>
                    <a:pt x="4484" y="1709"/>
                    <a:pt x="4504" y="1658"/>
                    <a:pt x="4491" y="1624"/>
                  </a:cubicBezTo>
                  <a:cubicBezTo>
                    <a:pt x="4477" y="1590"/>
                    <a:pt x="4466" y="1576"/>
                    <a:pt x="4534" y="1517"/>
                  </a:cubicBezTo>
                  <a:cubicBezTo>
                    <a:pt x="4602" y="1458"/>
                    <a:pt x="4621" y="1398"/>
                    <a:pt x="4680" y="1403"/>
                  </a:cubicBezTo>
                  <a:cubicBezTo>
                    <a:pt x="4689" y="1402"/>
                    <a:pt x="4699" y="1408"/>
                    <a:pt x="4708" y="1418"/>
                  </a:cubicBezTo>
                  <a:moveTo>
                    <a:pt x="4708" y="849"/>
                  </a:moveTo>
                  <a:cubicBezTo>
                    <a:pt x="4687" y="853"/>
                    <a:pt x="4667" y="857"/>
                    <a:pt x="4647" y="857"/>
                  </a:cubicBezTo>
                  <a:cubicBezTo>
                    <a:pt x="4599" y="857"/>
                    <a:pt x="4562" y="735"/>
                    <a:pt x="4508" y="735"/>
                  </a:cubicBezTo>
                  <a:cubicBezTo>
                    <a:pt x="4453" y="735"/>
                    <a:pt x="4344" y="741"/>
                    <a:pt x="4283" y="687"/>
                  </a:cubicBezTo>
                  <a:cubicBezTo>
                    <a:pt x="4238" y="646"/>
                    <a:pt x="4213" y="656"/>
                    <a:pt x="4193" y="678"/>
                  </a:cubicBezTo>
                  <a:lnTo>
                    <a:pt x="4193" y="1415"/>
                  </a:lnTo>
                  <a:cubicBezTo>
                    <a:pt x="4256" y="1412"/>
                    <a:pt x="4301" y="1394"/>
                    <a:pt x="4356" y="1422"/>
                  </a:cubicBezTo>
                  <a:cubicBezTo>
                    <a:pt x="4417" y="1452"/>
                    <a:pt x="4453" y="1373"/>
                    <a:pt x="4502" y="1300"/>
                  </a:cubicBezTo>
                  <a:cubicBezTo>
                    <a:pt x="4550" y="1227"/>
                    <a:pt x="4617" y="1246"/>
                    <a:pt x="4635" y="1282"/>
                  </a:cubicBezTo>
                  <a:cubicBezTo>
                    <a:pt x="4646" y="1303"/>
                    <a:pt x="4677" y="1302"/>
                    <a:pt x="4708" y="1291"/>
                  </a:cubicBezTo>
                  <a:lnTo>
                    <a:pt x="4708" y="849"/>
                  </a:lnTo>
                  <a:close/>
                  <a:moveTo>
                    <a:pt x="4708" y="747"/>
                  </a:moveTo>
                  <a:lnTo>
                    <a:pt x="4708" y="787"/>
                  </a:lnTo>
                  <a:cubicBezTo>
                    <a:pt x="4677" y="779"/>
                    <a:pt x="4653" y="746"/>
                    <a:pt x="4698" y="746"/>
                  </a:cubicBezTo>
                  <a:cubicBezTo>
                    <a:pt x="4702" y="746"/>
                    <a:pt x="4705" y="746"/>
                    <a:pt x="4708" y="747"/>
                  </a:cubicBezTo>
                  <a:close/>
                  <a:moveTo>
                    <a:pt x="4708" y="787"/>
                  </a:moveTo>
                  <a:lnTo>
                    <a:pt x="4708" y="747"/>
                  </a:lnTo>
                  <a:cubicBezTo>
                    <a:pt x="4744" y="751"/>
                    <a:pt x="4757" y="790"/>
                    <a:pt x="4723" y="790"/>
                  </a:cubicBezTo>
                  <a:cubicBezTo>
                    <a:pt x="4718" y="790"/>
                    <a:pt x="4713" y="789"/>
                    <a:pt x="4708" y="787"/>
                  </a:cubicBezTo>
                  <a:close/>
                  <a:moveTo>
                    <a:pt x="4708" y="1694"/>
                  </a:moveTo>
                  <a:cubicBezTo>
                    <a:pt x="4745" y="1696"/>
                    <a:pt x="4722" y="1574"/>
                    <a:pt x="4753" y="1569"/>
                  </a:cubicBezTo>
                  <a:cubicBezTo>
                    <a:pt x="4780" y="1566"/>
                    <a:pt x="4746" y="1458"/>
                    <a:pt x="4708" y="1418"/>
                  </a:cubicBezTo>
                  <a:lnTo>
                    <a:pt x="4708" y="1694"/>
                  </a:lnTo>
                  <a:close/>
                  <a:moveTo>
                    <a:pt x="4795" y="1431"/>
                  </a:moveTo>
                  <a:lnTo>
                    <a:pt x="4795" y="1476"/>
                  </a:lnTo>
                  <a:cubicBezTo>
                    <a:pt x="4765" y="1468"/>
                    <a:pt x="4745" y="1432"/>
                    <a:pt x="4787" y="1430"/>
                  </a:cubicBezTo>
                  <a:cubicBezTo>
                    <a:pt x="4790" y="1430"/>
                    <a:pt x="4792" y="1431"/>
                    <a:pt x="4795" y="1431"/>
                  </a:cubicBezTo>
                  <a:close/>
                  <a:moveTo>
                    <a:pt x="4795" y="1300"/>
                  </a:moveTo>
                  <a:lnTo>
                    <a:pt x="4795" y="1366"/>
                  </a:lnTo>
                  <a:cubicBezTo>
                    <a:pt x="4726" y="1354"/>
                    <a:pt x="4728" y="1330"/>
                    <a:pt x="4793" y="1300"/>
                  </a:cubicBezTo>
                  <a:lnTo>
                    <a:pt x="4795" y="1300"/>
                  </a:lnTo>
                  <a:close/>
                  <a:moveTo>
                    <a:pt x="4795" y="838"/>
                  </a:moveTo>
                  <a:lnTo>
                    <a:pt x="4795" y="1247"/>
                  </a:lnTo>
                  <a:cubicBezTo>
                    <a:pt x="4786" y="1248"/>
                    <a:pt x="4777" y="1251"/>
                    <a:pt x="4769" y="1258"/>
                  </a:cubicBezTo>
                  <a:cubicBezTo>
                    <a:pt x="4754" y="1271"/>
                    <a:pt x="4731" y="1283"/>
                    <a:pt x="4708" y="1291"/>
                  </a:cubicBezTo>
                  <a:lnTo>
                    <a:pt x="4708" y="849"/>
                  </a:lnTo>
                  <a:cubicBezTo>
                    <a:pt x="4734" y="843"/>
                    <a:pt x="4762" y="837"/>
                    <a:pt x="4795" y="838"/>
                  </a:cubicBezTo>
                  <a:moveTo>
                    <a:pt x="4795" y="1476"/>
                  </a:moveTo>
                  <a:lnTo>
                    <a:pt x="4795" y="1431"/>
                  </a:lnTo>
                  <a:cubicBezTo>
                    <a:pt x="4826" y="1437"/>
                    <a:pt x="4841" y="1478"/>
                    <a:pt x="4808" y="1478"/>
                  </a:cubicBezTo>
                  <a:cubicBezTo>
                    <a:pt x="4803" y="1478"/>
                    <a:pt x="4799" y="1478"/>
                    <a:pt x="4795" y="1476"/>
                  </a:cubicBezTo>
                  <a:close/>
                  <a:moveTo>
                    <a:pt x="4915" y="1643"/>
                  </a:moveTo>
                  <a:lnTo>
                    <a:pt x="4915" y="1681"/>
                  </a:lnTo>
                  <a:cubicBezTo>
                    <a:pt x="4886" y="1664"/>
                    <a:pt x="4864" y="1629"/>
                    <a:pt x="4885" y="1629"/>
                  </a:cubicBezTo>
                  <a:cubicBezTo>
                    <a:pt x="4893" y="1630"/>
                    <a:pt x="4904" y="1636"/>
                    <a:pt x="4915" y="1643"/>
                  </a:cubicBezTo>
                  <a:close/>
                  <a:moveTo>
                    <a:pt x="4915" y="834"/>
                  </a:moveTo>
                  <a:lnTo>
                    <a:pt x="4915" y="1344"/>
                  </a:lnTo>
                  <a:cubicBezTo>
                    <a:pt x="4876" y="1351"/>
                    <a:pt x="4864" y="1378"/>
                    <a:pt x="4799" y="1367"/>
                  </a:cubicBezTo>
                  <a:lnTo>
                    <a:pt x="4795" y="1366"/>
                  </a:lnTo>
                  <a:lnTo>
                    <a:pt x="4795" y="1300"/>
                  </a:lnTo>
                  <a:cubicBezTo>
                    <a:pt x="4845" y="1276"/>
                    <a:pt x="4824" y="1246"/>
                    <a:pt x="4795" y="1247"/>
                  </a:cubicBezTo>
                  <a:lnTo>
                    <a:pt x="4795" y="838"/>
                  </a:lnTo>
                  <a:cubicBezTo>
                    <a:pt x="4800" y="838"/>
                    <a:pt x="4806" y="838"/>
                    <a:pt x="4811" y="839"/>
                  </a:cubicBezTo>
                  <a:cubicBezTo>
                    <a:pt x="4870" y="844"/>
                    <a:pt x="4845" y="817"/>
                    <a:pt x="4915" y="834"/>
                  </a:cubicBezTo>
                  <a:close/>
                  <a:moveTo>
                    <a:pt x="4915" y="1681"/>
                  </a:moveTo>
                  <a:lnTo>
                    <a:pt x="4915" y="1643"/>
                  </a:lnTo>
                  <a:cubicBezTo>
                    <a:pt x="4943" y="1662"/>
                    <a:pt x="4970" y="1692"/>
                    <a:pt x="4942" y="1690"/>
                  </a:cubicBezTo>
                  <a:cubicBezTo>
                    <a:pt x="4933" y="1690"/>
                    <a:pt x="4924" y="1686"/>
                    <a:pt x="4915" y="1681"/>
                  </a:cubicBezTo>
                  <a:close/>
                  <a:moveTo>
                    <a:pt x="5333" y="868"/>
                  </a:moveTo>
                  <a:cubicBezTo>
                    <a:pt x="5272" y="832"/>
                    <a:pt x="5187" y="829"/>
                    <a:pt x="5121" y="796"/>
                  </a:cubicBezTo>
                  <a:cubicBezTo>
                    <a:pt x="5048" y="760"/>
                    <a:pt x="4963" y="735"/>
                    <a:pt x="5012" y="802"/>
                  </a:cubicBezTo>
                  <a:cubicBezTo>
                    <a:pt x="5061" y="869"/>
                    <a:pt x="5067" y="881"/>
                    <a:pt x="4951" y="845"/>
                  </a:cubicBezTo>
                  <a:cubicBezTo>
                    <a:pt x="4937" y="840"/>
                    <a:pt x="4925" y="837"/>
                    <a:pt x="4915" y="834"/>
                  </a:cubicBezTo>
                  <a:lnTo>
                    <a:pt x="4915" y="1344"/>
                  </a:lnTo>
                  <a:cubicBezTo>
                    <a:pt x="4921" y="1343"/>
                    <a:pt x="4926" y="1343"/>
                    <a:pt x="4933" y="1343"/>
                  </a:cubicBezTo>
                  <a:cubicBezTo>
                    <a:pt x="4988" y="1343"/>
                    <a:pt x="5024" y="1416"/>
                    <a:pt x="5061" y="1361"/>
                  </a:cubicBezTo>
                  <a:cubicBezTo>
                    <a:pt x="5097" y="1306"/>
                    <a:pt x="5127" y="1246"/>
                    <a:pt x="5225" y="1246"/>
                  </a:cubicBezTo>
                  <a:cubicBezTo>
                    <a:pt x="5322" y="1246"/>
                    <a:pt x="5322" y="1209"/>
                    <a:pt x="5237" y="1167"/>
                  </a:cubicBezTo>
                  <a:cubicBezTo>
                    <a:pt x="5152" y="1124"/>
                    <a:pt x="5127" y="1063"/>
                    <a:pt x="5182" y="1094"/>
                  </a:cubicBezTo>
                  <a:cubicBezTo>
                    <a:pt x="5237" y="1124"/>
                    <a:pt x="5310" y="1167"/>
                    <a:pt x="5291" y="1112"/>
                  </a:cubicBezTo>
                  <a:cubicBezTo>
                    <a:pt x="5280" y="1078"/>
                    <a:pt x="5302" y="1058"/>
                    <a:pt x="5333" y="1055"/>
                  </a:cubicBezTo>
                  <a:lnTo>
                    <a:pt x="5333" y="868"/>
                  </a:lnTo>
                  <a:close/>
                  <a:moveTo>
                    <a:pt x="5333" y="698"/>
                  </a:moveTo>
                  <a:lnTo>
                    <a:pt x="5333" y="757"/>
                  </a:lnTo>
                  <a:cubicBezTo>
                    <a:pt x="5275" y="750"/>
                    <a:pt x="5262" y="695"/>
                    <a:pt x="5333" y="698"/>
                  </a:cubicBezTo>
                  <a:close/>
                  <a:moveTo>
                    <a:pt x="5333" y="757"/>
                  </a:moveTo>
                  <a:lnTo>
                    <a:pt x="5333" y="698"/>
                  </a:lnTo>
                  <a:lnTo>
                    <a:pt x="5334" y="699"/>
                  </a:lnTo>
                  <a:cubicBezTo>
                    <a:pt x="5368" y="696"/>
                    <a:pt x="5414" y="758"/>
                    <a:pt x="5346" y="758"/>
                  </a:cubicBezTo>
                  <a:cubicBezTo>
                    <a:pt x="5341" y="758"/>
                    <a:pt x="5337" y="758"/>
                    <a:pt x="5333" y="757"/>
                  </a:cubicBezTo>
                  <a:close/>
                  <a:moveTo>
                    <a:pt x="5333" y="1055"/>
                  </a:moveTo>
                  <a:lnTo>
                    <a:pt x="5333" y="868"/>
                  </a:lnTo>
                  <a:cubicBezTo>
                    <a:pt x="5340" y="872"/>
                    <a:pt x="5346" y="876"/>
                    <a:pt x="5352" y="881"/>
                  </a:cubicBezTo>
                  <a:cubicBezTo>
                    <a:pt x="5413" y="930"/>
                    <a:pt x="5480" y="978"/>
                    <a:pt x="5571" y="978"/>
                  </a:cubicBezTo>
                  <a:cubicBezTo>
                    <a:pt x="5662" y="978"/>
                    <a:pt x="5571" y="1124"/>
                    <a:pt x="5510" y="1142"/>
                  </a:cubicBezTo>
                  <a:cubicBezTo>
                    <a:pt x="5449" y="1161"/>
                    <a:pt x="5449" y="1100"/>
                    <a:pt x="5395" y="1070"/>
                  </a:cubicBezTo>
                  <a:cubicBezTo>
                    <a:pt x="5374" y="1058"/>
                    <a:pt x="5352" y="1054"/>
                    <a:pt x="5333" y="10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3" name="Freeform 189">
              <a:extLst>
                <a:ext uri="{FF2B5EF4-FFF2-40B4-BE49-F238E27FC236}">
                  <a16:creationId xmlns:a16="http://schemas.microsoft.com/office/drawing/2014/main" id="{684DAD17-EB8E-70FD-03D7-748F40547D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1963" y="1811338"/>
              <a:ext cx="1587500" cy="1401763"/>
            </a:xfrm>
            <a:custGeom>
              <a:avLst/>
              <a:gdLst>
                <a:gd name="T0" fmla="*/ 17 w 3093"/>
                <a:gd name="T1" fmla="*/ 2589 h 2732"/>
                <a:gd name="T2" fmla="*/ 163 w 3093"/>
                <a:gd name="T3" fmla="*/ 2540 h 2732"/>
                <a:gd name="T4" fmla="*/ 91 w 3093"/>
                <a:gd name="T5" fmla="*/ 2671 h 2732"/>
                <a:gd name="T6" fmla="*/ 91 w 3093"/>
                <a:gd name="T7" fmla="*/ 2671 h 2732"/>
                <a:gd name="T8" fmla="*/ 360 w 3093"/>
                <a:gd name="T9" fmla="*/ 1702 h 2732"/>
                <a:gd name="T10" fmla="*/ 407 w 3093"/>
                <a:gd name="T11" fmla="*/ 2106 h 2732"/>
                <a:gd name="T12" fmla="*/ 413 w 3093"/>
                <a:gd name="T13" fmla="*/ 2388 h 2732"/>
                <a:gd name="T14" fmla="*/ 449 w 3093"/>
                <a:gd name="T15" fmla="*/ 1723 h 2732"/>
                <a:gd name="T16" fmla="*/ 413 w 3093"/>
                <a:gd name="T17" fmla="*/ 1758 h 2732"/>
                <a:gd name="T18" fmla="*/ 477 w 3093"/>
                <a:gd name="T19" fmla="*/ 1778 h 2732"/>
                <a:gd name="T20" fmla="*/ 578 w 3093"/>
                <a:gd name="T21" fmla="*/ 1413 h 2732"/>
                <a:gd name="T22" fmla="*/ 413 w 3093"/>
                <a:gd name="T23" fmla="*/ 2106 h 2732"/>
                <a:gd name="T24" fmla="*/ 578 w 3093"/>
                <a:gd name="T25" fmla="*/ 2405 h 2732"/>
                <a:gd name="T26" fmla="*/ 578 w 3093"/>
                <a:gd name="T27" fmla="*/ 1413 h 2732"/>
                <a:gd name="T28" fmla="*/ 578 w 3093"/>
                <a:gd name="T29" fmla="*/ 1788 h 2732"/>
                <a:gd name="T30" fmla="*/ 703 w 3093"/>
                <a:gd name="T31" fmla="*/ 1515 h 2732"/>
                <a:gd name="T32" fmla="*/ 716 w 3093"/>
                <a:gd name="T33" fmla="*/ 1787 h 2732"/>
                <a:gd name="T34" fmla="*/ 578 w 3093"/>
                <a:gd name="T35" fmla="*/ 2113 h 2732"/>
                <a:gd name="T36" fmla="*/ 674 w 3093"/>
                <a:gd name="T37" fmla="*/ 2313 h 2732"/>
                <a:gd name="T38" fmla="*/ 716 w 3093"/>
                <a:gd name="T39" fmla="*/ 1523 h 2732"/>
                <a:gd name="T40" fmla="*/ 716 w 3093"/>
                <a:gd name="T41" fmla="*/ 1523 h 2732"/>
                <a:gd name="T42" fmla="*/ 743 w 3093"/>
                <a:gd name="T43" fmla="*/ 1718 h 2732"/>
                <a:gd name="T44" fmla="*/ 756 w 3093"/>
                <a:gd name="T45" fmla="*/ 1775 h 2732"/>
                <a:gd name="T46" fmla="*/ 716 w 3093"/>
                <a:gd name="T47" fmla="*/ 2266 h 2732"/>
                <a:gd name="T48" fmla="*/ 756 w 3093"/>
                <a:gd name="T49" fmla="*/ 1775 h 2732"/>
                <a:gd name="T50" fmla="*/ 1404 w 3093"/>
                <a:gd name="T51" fmla="*/ 226 h 2732"/>
                <a:gd name="T52" fmla="*/ 1150 w 3093"/>
                <a:gd name="T53" fmla="*/ 116 h 2732"/>
                <a:gd name="T54" fmla="*/ 756 w 3093"/>
                <a:gd name="T55" fmla="*/ 1726 h 2732"/>
                <a:gd name="T56" fmla="*/ 756 w 3093"/>
                <a:gd name="T57" fmla="*/ 1726 h 2732"/>
                <a:gd name="T58" fmla="*/ 2578 w 3093"/>
                <a:gd name="T59" fmla="*/ 707 h 2732"/>
                <a:gd name="T60" fmla="*/ 2406 w 3093"/>
                <a:gd name="T61" fmla="*/ 2336 h 2732"/>
                <a:gd name="T62" fmla="*/ 2431 w 3093"/>
                <a:gd name="T63" fmla="*/ 2005 h 2732"/>
                <a:gd name="T64" fmla="*/ 2597 w 3093"/>
                <a:gd name="T65" fmla="*/ 1624 h 2732"/>
                <a:gd name="T66" fmla="*/ 2597 w 3093"/>
                <a:gd name="T67" fmla="*/ 1076 h 2732"/>
                <a:gd name="T68" fmla="*/ 2503 w 3093"/>
                <a:gd name="T69" fmla="*/ 848 h 2732"/>
                <a:gd name="T70" fmla="*/ 2205 w 3093"/>
                <a:gd name="T71" fmla="*/ 988 h 2732"/>
                <a:gd name="T72" fmla="*/ 2023 w 3093"/>
                <a:gd name="T73" fmla="*/ 1110 h 2732"/>
                <a:gd name="T74" fmla="*/ 2011 w 3093"/>
                <a:gd name="T75" fmla="*/ 976 h 2732"/>
                <a:gd name="T76" fmla="*/ 1658 w 3093"/>
                <a:gd name="T77" fmla="*/ 678 h 2732"/>
                <a:gd name="T78" fmla="*/ 911 w 3093"/>
                <a:gd name="T79" fmla="*/ 1195 h 2732"/>
                <a:gd name="T80" fmla="*/ 1142 w 3093"/>
                <a:gd name="T81" fmla="*/ 1517 h 2732"/>
                <a:gd name="T82" fmla="*/ 1330 w 3093"/>
                <a:gd name="T83" fmla="*/ 1207 h 2732"/>
                <a:gd name="T84" fmla="*/ 1433 w 3093"/>
                <a:gd name="T85" fmla="*/ 1268 h 2732"/>
                <a:gd name="T86" fmla="*/ 1537 w 3093"/>
                <a:gd name="T87" fmla="*/ 1407 h 2732"/>
                <a:gd name="T88" fmla="*/ 1257 w 3093"/>
                <a:gd name="T89" fmla="*/ 1559 h 2732"/>
                <a:gd name="T90" fmla="*/ 917 w 3093"/>
                <a:gd name="T91" fmla="*/ 1669 h 2732"/>
                <a:gd name="T92" fmla="*/ 777 w 3093"/>
                <a:gd name="T93" fmla="*/ 2136 h 2732"/>
                <a:gd name="T94" fmla="*/ 1221 w 3093"/>
                <a:gd name="T95" fmla="*/ 2355 h 2732"/>
                <a:gd name="T96" fmla="*/ 1184 w 3093"/>
                <a:gd name="T97" fmla="*/ 2106 h 2732"/>
                <a:gd name="T98" fmla="*/ 1397 w 3093"/>
                <a:gd name="T99" fmla="*/ 2300 h 2732"/>
                <a:gd name="T100" fmla="*/ 1670 w 3093"/>
                <a:gd name="T101" fmla="*/ 2209 h 2732"/>
                <a:gd name="T102" fmla="*/ 1980 w 3093"/>
                <a:gd name="T103" fmla="*/ 1948 h 2732"/>
                <a:gd name="T104" fmla="*/ 2096 w 3093"/>
                <a:gd name="T105" fmla="*/ 2203 h 2732"/>
                <a:gd name="T106" fmla="*/ 2597 w 3093"/>
                <a:gd name="T107" fmla="*/ 474 h 2732"/>
                <a:gd name="T108" fmla="*/ 3004 w 3093"/>
                <a:gd name="T109" fmla="*/ 267 h 2732"/>
                <a:gd name="T110" fmla="*/ 2597 w 3093"/>
                <a:gd name="T111" fmla="*/ 722 h 2732"/>
                <a:gd name="T112" fmla="*/ 2606 w 3093"/>
                <a:gd name="T113" fmla="*/ 870 h 2732"/>
                <a:gd name="T114" fmla="*/ 2597 w 3093"/>
                <a:gd name="T115" fmla="*/ 1752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93" h="2732">
                  <a:moveTo>
                    <a:pt x="24" y="2549"/>
                  </a:moveTo>
                  <a:cubicBezTo>
                    <a:pt x="43" y="2539"/>
                    <a:pt x="58" y="2548"/>
                    <a:pt x="55" y="2567"/>
                  </a:cubicBezTo>
                  <a:cubicBezTo>
                    <a:pt x="51" y="2586"/>
                    <a:pt x="34" y="2610"/>
                    <a:pt x="17" y="2589"/>
                  </a:cubicBezTo>
                  <a:cubicBezTo>
                    <a:pt x="0" y="2568"/>
                    <a:pt x="2" y="2556"/>
                    <a:pt x="24" y="2549"/>
                  </a:cubicBezTo>
                  <a:close/>
                  <a:moveTo>
                    <a:pt x="132" y="2522"/>
                  </a:moveTo>
                  <a:cubicBezTo>
                    <a:pt x="152" y="2512"/>
                    <a:pt x="167" y="2521"/>
                    <a:pt x="163" y="2540"/>
                  </a:cubicBezTo>
                  <a:cubicBezTo>
                    <a:pt x="159" y="2559"/>
                    <a:pt x="143" y="2583"/>
                    <a:pt x="126" y="2562"/>
                  </a:cubicBezTo>
                  <a:cubicBezTo>
                    <a:pt x="109" y="2541"/>
                    <a:pt x="110" y="2528"/>
                    <a:pt x="132" y="2522"/>
                  </a:cubicBezTo>
                  <a:close/>
                  <a:moveTo>
                    <a:pt x="91" y="2671"/>
                  </a:moveTo>
                  <a:cubicBezTo>
                    <a:pt x="111" y="2661"/>
                    <a:pt x="126" y="2670"/>
                    <a:pt x="122" y="2689"/>
                  </a:cubicBezTo>
                  <a:cubicBezTo>
                    <a:pt x="119" y="2709"/>
                    <a:pt x="102" y="2732"/>
                    <a:pt x="85" y="2711"/>
                  </a:cubicBezTo>
                  <a:cubicBezTo>
                    <a:pt x="68" y="2691"/>
                    <a:pt x="70" y="2678"/>
                    <a:pt x="91" y="2671"/>
                  </a:cubicBezTo>
                  <a:close/>
                  <a:moveTo>
                    <a:pt x="413" y="1557"/>
                  </a:moveTo>
                  <a:lnTo>
                    <a:pt x="413" y="1758"/>
                  </a:lnTo>
                  <a:cubicBezTo>
                    <a:pt x="383" y="1767"/>
                    <a:pt x="351" y="1744"/>
                    <a:pt x="360" y="1702"/>
                  </a:cubicBezTo>
                  <a:cubicBezTo>
                    <a:pt x="373" y="1643"/>
                    <a:pt x="329" y="1551"/>
                    <a:pt x="413" y="1557"/>
                  </a:cubicBezTo>
                  <a:close/>
                  <a:moveTo>
                    <a:pt x="413" y="2106"/>
                  </a:moveTo>
                  <a:cubicBezTo>
                    <a:pt x="411" y="2106"/>
                    <a:pt x="409" y="2106"/>
                    <a:pt x="407" y="2106"/>
                  </a:cubicBezTo>
                  <a:cubicBezTo>
                    <a:pt x="346" y="2106"/>
                    <a:pt x="376" y="2161"/>
                    <a:pt x="346" y="2215"/>
                  </a:cubicBezTo>
                  <a:cubicBezTo>
                    <a:pt x="316" y="2270"/>
                    <a:pt x="358" y="2294"/>
                    <a:pt x="358" y="2355"/>
                  </a:cubicBezTo>
                  <a:cubicBezTo>
                    <a:pt x="358" y="2386"/>
                    <a:pt x="382" y="2389"/>
                    <a:pt x="413" y="2388"/>
                  </a:cubicBezTo>
                  <a:lnTo>
                    <a:pt x="413" y="2106"/>
                  </a:lnTo>
                  <a:close/>
                  <a:moveTo>
                    <a:pt x="413" y="1758"/>
                  </a:moveTo>
                  <a:cubicBezTo>
                    <a:pt x="427" y="1754"/>
                    <a:pt x="441" y="1743"/>
                    <a:pt x="449" y="1723"/>
                  </a:cubicBezTo>
                  <a:cubicBezTo>
                    <a:pt x="477" y="1661"/>
                    <a:pt x="477" y="1551"/>
                    <a:pt x="422" y="1558"/>
                  </a:cubicBezTo>
                  <a:cubicBezTo>
                    <a:pt x="419" y="1558"/>
                    <a:pt x="416" y="1557"/>
                    <a:pt x="413" y="1557"/>
                  </a:cubicBezTo>
                  <a:lnTo>
                    <a:pt x="413" y="1758"/>
                  </a:lnTo>
                  <a:close/>
                  <a:moveTo>
                    <a:pt x="578" y="1413"/>
                  </a:moveTo>
                  <a:lnTo>
                    <a:pt x="578" y="1788"/>
                  </a:lnTo>
                  <a:cubicBezTo>
                    <a:pt x="524" y="1811"/>
                    <a:pt x="487" y="1842"/>
                    <a:pt x="477" y="1778"/>
                  </a:cubicBezTo>
                  <a:cubicBezTo>
                    <a:pt x="463" y="1689"/>
                    <a:pt x="456" y="1696"/>
                    <a:pt x="539" y="1661"/>
                  </a:cubicBezTo>
                  <a:cubicBezTo>
                    <a:pt x="621" y="1627"/>
                    <a:pt x="504" y="1407"/>
                    <a:pt x="566" y="1414"/>
                  </a:cubicBezTo>
                  <a:cubicBezTo>
                    <a:pt x="570" y="1413"/>
                    <a:pt x="574" y="1413"/>
                    <a:pt x="578" y="1413"/>
                  </a:cubicBezTo>
                  <a:close/>
                  <a:moveTo>
                    <a:pt x="578" y="2113"/>
                  </a:moveTo>
                  <a:cubicBezTo>
                    <a:pt x="568" y="2116"/>
                    <a:pt x="557" y="2118"/>
                    <a:pt x="546" y="2118"/>
                  </a:cubicBezTo>
                  <a:cubicBezTo>
                    <a:pt x="482" y="2118"/>
                    <a:pt x="468" y="2107"/>
                    <a:pt x="413" y="2106"/>
                  </a:cubicBezTo>
                  <a:lnTo>
                    <a:pt x="413" y="2388"/>
                  </a:lnTo>
                  <a:cubicBezTo>
                    <a:pt x="443" y="2387"/>
                    <a:pt x="480" y="2382"/>
                    <a:pt x="504" y="2398"/>
                  </a:cubicBezTo>
                  <a:cubicBezTo>
                    <a:pt x="529" y="2414"/>
                    <a:pt x="555" y="2413"/>
                    <a:pt x="578" y="2405"/>
                  </a:cubicBezTo>
                  <a:lnTo>
                    <a:pt x="578" y="2113"/>
                  </a:lnTo>
                  <a:close/>
                  <a:moveTo>
                    <a:pt x="578" y="1788"/>
                  </a:moveTo>
                  <a:lnTo>
                    <a:pt x="578" y="1413"/>
                  </a:lnTo>
                  <a:cubicBezTo>
                    <a:pt x="663" y="1410"/>
                    <a:pt x="668" y="1526"/>
                    <a:pt x="655" y="1572"/>
                  </a:cubicBezTo>
                  <a:cubicBezTo>
                    <a:pt x="642" y="1620"/>
                    <a:pt x="738" y="1771"/>
                    <a:pt x="648" y="1771"/>
                  </a:cubicBezTo>
                  <a:cubicBezTo>
                    <a:pt x="623" y="1771"/>
                    <a:pt x="599" y="1779"/>
                    <a:pt x="578" y="1788"/>
                  </a:cubicBezTo>
                  <a:close/>
                  <a:moveTo>
                    <a:pt x="716" y="1472"/>
                  </a:moveTo>
                  <a:lnTo>
                    <a:pt x="716" y="1523"/>
                  </a:lnTo>
                  <a:cubicBezTo>
                    <a:pt x="712" y="1523"/>
                    <a:pt x="708" y="1520"/>
                    <a:pt x="703" y="1515"/>
                  </a:cubicBezTo>
                  <a:cubicBezTo>
                    <a:pt x="686" y="1494"/>
                    <a:pt x="688" y="1481"/>
                    <a:pt x="710" y="1475"/>
                  </a:cubicBezTo>
                  <a:cubicBezTo>
                    <a:pt x="712" y="1474"/>
                    <a:pt x="714" y="1473"/>
                    <a:pt x="716" y="1472"/>
                  </a:cubicBezTo>
                  <a:close/>
                  <a:moveTo>
                    <a:pt x="716" y="1787"/>
                  </a:moveTo>
                  <a:cubicBezTo>
                    <a:pt x="654" y="1800"/>
                    <a:pt x="636" y="1781"/>
                    <a:pt x="607" y="1833"/>
                  </a:cubicBezTo>
                  <a:cubicBezTo>
                    <a:pt x="577" y="1887"/>
                    <a:pt x="559" y="1954"/>
                    <a:pt x="613" y="2003"/>
                  </a:cubicBezTo>
                  <a:cubicBezTo>
                    <a:pt x="659" y="2043"/>
                    <a:pt x="628" y="2097"/>
                    <a:pt x="578" y="2113"/>
                  </a:cubicBezTo>
                  <a:lnTo>
                    <a:pt x="578" y="2405"/>
                  </a:lnTo>
                  <a:cubicBezTo>
                    <a:pt x="598" y="2398"/>
                    <a:pt x="617" y="2385"/>
                    <a:pt x="631" y="2373"/>
                  </a:cubicBezTo>
                  <a:cubicBezTo>
                    <a:pt x="662" y="2349"/>
                    <a:pt x="680" y="2355"/>
                    <a:pt x="674" y="2313"/>
                  </a:cubicBezTo>
                  <a:cubicBezTo>
                    <a:pt x="670" y="2282"/>
                    <a:pt x="691" y="2270"/>
                    <a:pt x="716" y="2266"/>
                  </a:cubicBezTo>
                  <a:lnTo>
                    <a:pt x="716" y="1787"/>
                  </a:lnTo>
                  <a:close/>
                  <a:moveTo>
                    <a:pt x="716" y="1523"/>
                  </a:moveTo>
                  <a:lnTo>
                    <a:pt x="716" y="1472"/>
                  </a:lnTo>
                  <a:cubicBezTo>
                    <a:pt x="732" y="1467"/>
                    <a:pt x="744" y="1476"/>
                    <a:pt x="741" y="1493"/>
                  </a:cubicBezTo>
                  <a:cubicBezTo>
                    <a:pt x="738" y="1507"/>
                    <a:pt x="728" y="1523"/>
                    <a:pt x="716" y="1523"/>
                  </a:cubicBezTo>
                  <a:close/>
                  <a:moveTo>
                    <a:pt x="756" y="1675"/>
                  </a:moveTo>
                  <a:lnTo>
                    <a:pt x="756" y="1726"/>
                  </a:lnTo>
                  <a:cubicBezTo>
                    <a:pt x="752" y="1726"/>
                    <a:pt x="748" y="1724"/>
                    <a:pt x="743" y="1718"/>
                  </a:cubicBezTo>
                  <a:cubicBezTo>
                    <a:pt x="726" y="1698"/>
                    <a:pt x="728" y="1685"/>
                    <a:pt x="750" y="1678"/>
                  </a:cubicBezTo>
                  <a:cubicBezTo>
                    <a:pt x="752" y="1677"/>
                    <a:pt x="754" y="1676"/>
                    <a:pt x="756" y="1675"/>
                  </a:cubicBezTo>
                  <a:close/>
                  <a:moveTo>
                    <a:pt x="756" y="1775"/>
                  </a:moveTo>
                  <a:cubicBezTo>
                    <a:pt x="747" y="1779"/>
                    <a:pt x="738" y="1782"/>
                    <a:pt x="729" y="1784"/>
                  </a:cubicBezTo>
                  <a:cubicBezTo>
                    <a:pt x="724" y="1785"/>
                    <a:pt x="720" y="1786"/>
                    <a:pt x="716" y="1787"/>
                  </a:cubicBezTo>
                  <a:lnTo>
                    <a:pt x="716" y="2266"/>
                  </a:lnTo>
                  <a:cubicBezTo>
                    <a:pt x="726" y="2264"/>
                    <a:pt x="737" y="2264"/>
                    <a:pt x="747" y="2264"/>
                  </a:cubicBezTo>
                  <a:cubicBezTo>
                    <a:pt x="750" y="2264"/>
                    <a:pt x="753" y="2263"/>
                    <a:pt x="756" y="2263"/>
                  </a:cubicBezTo>
                  <a:lnTo>
                    <a:pt x="756" y="1775"/>
                  </a:lnTo>
                  <a:close/>
                  <a:moveTo>
                    <a:pt x="1349" y="48"/>
                  </a:moveTo>
                  <a:cubicBezTo>
                    <a:pt x="1493" y="48"/>
                    <a:pt x="1452" y="82"/>
                    <a:pt x="1520" y="130"/>
                  </a:cubicBezTo>
                  <a:cubicBezTo>
                    <a:pt x="1589" y="178"/>
                    <a:pt x="1500" y="295"/>
                    <a:pt x="1404" y="226"/>
                  </a:cubicBezTo>
                  <a:cubicBezTo>
                    <a:pt x="1308" y="157"/>
                    <a:pt x="1363" y="322"/>
                    <a:pt x="1280" y="260"/>
                  </a:cubicBezTo>
                  <a:cubicBezTo>
                    <a:pt x="1198" y="199"/>
                    <a:pt x="1184" y="151"/>
                    <a:pt x="1273" y="144"/>
                  </a:cubicBezTo>
                  <a:cubicBezTo>
                    <a:pt x="1363" y="137"/>
                    <a:pt x="1191" y="68"/>
                    <a:pt x="1150" y="116"/>
                  </a:cubicBezTo>
                  <a:cubicBezTo>
                    <a:pt x="1109" y="164"/>
                    <a:pt x="1019" y="0"/>
                    <a:pt x="1143" y="0"/>
                  </a:cubicBezTo>
                  <a:cubicBezTo>
                    <a:pt x="1266" y="0"/>
                    <a:pt x="1239" y="6"/>
                    <a:pt x="1349" y="48"/>
                  </a:cubicBezTo>
                  <a:close/>
                  <a:moveTo>
                    <a:pt x="756" y="1726"/>
                  </a:moveTo>
                  <a:lnTo>
                    <a:pt x="756" y="1675"/>
                  </a:lnTo>
                  <a:cubicBezTo>
                    <a:pt x="772" y="1670"/>
                    <a:pt x="784" y="1679"/>
                    <a:pt x="780" y="1696"/>
                  </a:cubicBezTo>
                  <a:cubicBezTo>
                    <a:pt x="778" y="1711"/>
                    <a:pt x="768" y="1727"/>
                    <a:pt x="756" y="1726"/>
                  </a:cubicBezTo>
                  <a:close/>
                  <a:moveTo>
                    <a:pt x="2597" y="474"/>
                  </a:moveTo>
                  <a:lnTo>
                    <a:pt x="2597" y="722"/>
                  </a:lnTo>
                  <a:cubicBezTo>
                    <a:pt x="2592" y="718"/>
                    <a:pt x="2585" y="713"/>
                    <a:pt x="2578" y="707"/>
                  </a:cubicBezTo>
                  <a:cubicBezTo>
                    <a:pt x="2503" y="638"/>
                    <a:pt x="2502" y="495"/>
                    <a:pt x="2597" y="474"/>
                  </a:cubicBezTo>
                  <a:close/>
                  <a:moveTo>
                    <a:pt x="2039" y="2199"/>
                  </a:moveTo>
                  <a:cubicBezTo>
                    <a:pt x="2147" y="2255"/>
                    <a:pt x="2300" y="2317"/>
                    <a:pt x="2406" y="2336"/>
                  </a:cubicBezTo>
                  <a:cubicBezTo>
                    <a:pt x="2356" y="2305"/>
                    <a:pt x="2415" y="2262"/>
                    <a:pt x="2351" y="2206"/>
                  </a:cubicBezTo>
                  <a:cubicBezTo>
                    <a:pt x="2269" y="2135"/>
                    <a:pt x="2290" y="2073"/>
                    <a:pt x="2372" y="2012"/>
                  </a:cubicBezTo>
                  <a:cubicBezTo>
                    <a:pt x="2395" y="2008"/>
                    <a:pt x="2415" y="2006"/>
                    <a:pt x="2431" y="2005"/>
                  </a:cubicBezTo>
                  <a:cubicBezTo>
                    <a:pt x="2366" y="1856"/>
                    <a:pt x="2409" y="1756"/>
                    <a:pt x="2515" y="1776"/>
                  </a:cubicBezTo>
                  <a:cubicBezTo>
                    <a:pt x="2549" y="1782"/>
                    <a:pt x="2577" y="1770"/>
                    <a:pt x="2597" y="1752"/>
                  </a:cubicBezTo>
                  <a:lnTo>
                    <a:pt x="2597" y="1624"/>
                  </a:lnTo>
                  <a:cubicBezTo>
                    <a:pt x="2591" y="1623"/>
                    <a:pt x="2585" y="1622"/>
                    <a:pt x="2577" y="1622"/>
                  </a:cubicBezTo>
                  <a:cubicBezTo>
                    <a:pt x="2474" y="1622"/>
                    <a:pt x="2505" y="1499"/>
                    <a:pt x="2474" y="1345"/>
                  </a:cubicBezTo>
                  <a:cubicBezTo>
                    <a:pt x="2459" y="1270"/>
                    <a:pt x="2536" y="1167"/>
                    <a:pt x="2597" y="1076"/>
                  </a:cubicBezTo>
                  <a:lnTo>
                    <a:pt x="2597" y="872"/>
                  </a:lnTo>
                  <a:cubicBezTo>
                    <a:pt x="2586" y="876"/>
                    <a:pt x="2575" y="881"/>
                    <a:pt x="2563" y="885"/>
                  </a:cubicBezTo>
                  <a:cubicBezTo>
                    <a:pt x="2484" y="915"/>
                    <a:pt x="2588" y="830"/>
                    <a:pt x="2503" y="848"/>
                  </a:cubicBezTo>
                  <a:cubicBezTo>
                    <a:pt x="2418" y="867"/>
                    <a:pt x="2357" y="915"/>
                    <a:pt x="2308" y="958"/>
                  </a:cubicBezTo>
                  <a:cubicBezTo>
                    <a:pt x="2260" y="1000"/>
                    <a:pt x="2314" y="842"/>
                    <a:pt x="2248" y="842"/>
                  </a:cubicBezTo>
                  <a:cubicBezTo>
                    <a:pt x="2181" y="842"/>
                    <a:pt x="2272" y="988"/>
                    <a:pt x="2205" y="988"/>
                  </a:cubicBezTo>
                  <a:cubicBezTo>
                    <a:pt x="2138" y="988"/>
                    <a:pt x="2077" y="1000"/>
                    <a:pt x="2120" y="1037"/>
                  </a:cubicBezTo>
                  <a:cubicBezTo>
                    <a:pt x="2162" y="1073"/>
                    <a:pt x="2096" y="1067"/>
                    <a:pt x="2029" y="1049"/>
                  </a:cubicBezTo>
                  <a:cubicBezTo>
                    <a:pt x="1962" y="1031"/>
                    <a:pt x="2053" y="1091"/>
                    <a:pt x="2023" y="1110"/>
                  </a:cubicBezTo>
                  <a:cubicBezTo>
                    <a:pt x="1992" y="1128"/>
                    <a:pt x="1926" y="1098"/>
                    <a:pt x="1889" y="1055"/>
                  </a:cubicBezTo>
                  <a:cubicBezTo>
                    <a:pt x="1853" y="1012"/>
                    <a:pt x="1780" y="982"/>
                    <a:pt x="1816" y="952"/>
                  </a:cubicBezTo>
                  <a:cubicBezTo>
                    <a:pt x="1853" y="921"/>
                    <a:pt x="1913" y="976"/>
                    <a:pt x="2011" y="976"/>
                  </a:cubicBezTo>
                  <a:cubicBezTo>
                    <a:pt x="2108" y="976"/>
                    <a:pt x="2090" y="873"/>
                    <a:pt x="2011" y="861"/>
                  </a:cubicBezTo>
                  <a:cubicBezTo>
                    <a:pt x="1932" y="848"/>
                    <a:pt x="1938" y="818"/>
                    <a:pt x="1865" y="763"/>
                  </a:cubicBezTo>
                  <a:cubicBezTo>
                    <a:pt x="1792" y="709"/>
                    <a:pt x="1755" y="721"/>
                    <a:pt x="1658" y="678"/>
                  </a:cubicBezTo>
                  <a:cubicBezTo>
                    <a:pt x="1561" y="636"/>
                    <a:pt x="1440" y="745"/>
                    <a:pt x="1354" y="763"/>
                  </a:cubicBezTo>
                  <a:cubicBezTo>
                    <a:pt x="1269" y="782"/>
                    <a:pt x="1154" y="940"/>
                    <a:pt x="1105" y="1006"/>
                  </a:cubicBezTo>
                  <a:cubicBezTo>
                    <a:pt x="1057" y="1073"/>
                    <a:pt x="972" y="1128"/>
                    <a:pt x="911" y="1195"/>
                  </a:cubicBezTo>
                  <a:cubicBezTo>
                    <a:pt x="850" y="1262"/>
                    <a:pt x="899" y="1383"/>
                    <a:pt x="953" y="1468"/>
                  </a:cubicBezTo>
                  <a:cubicBezTo>
                    <a:pt x="1008" y="1553"/>
                    <a:pt x="1002" y="1450"/>
                    <a:pt x="1045" y="1420"/>
                  </a:cubicBezTo>
                  <a:cubicBezTo>
                    <a:pt x="1087" y="1389"/>
                    <a:pt x="1124" y="1456"/>
                    <a:pt x="1142" y="1517"/>
                  </a:cubicBezTo>
                  <a:cubicBezTo>
                    <a:pt x="1160" y="1577"/>
                    <a:pt x="1196" y="1486"/>
                    <a:pt x="1239" y="1486"/>
                  </a:cubicBezTo>
                  <a:cubicBezTo>
                    <a:pt x="1282" y="1486"/>
                    <a:pt x="1300" y="1432"/>
                    <a:pt x="1348" y="1383"/>
                  </a:cubicBezTo>
                  <a:cubicBezTo>
                    <a:pt x="1397" y="1334"/>
                    <a:pt x="1306" y="1274"/>
                    <a:pt x="1330" y="1207"/>
                  </a:cubicBezTo>
                  <a:cubicBezTo>
                    <a:pt x="1354" y="1140"/>
                    <a:pt x="1427" y="1110"/>
                    <a:pt x="1446" y="1043"/>
                  </a:cubicBezTo>
                  <a:cubicBezTo>
                    <a:pt x="1464" y="976"/>
                    <a:pt x="1591" y="1000"/>
                    <a:pt x="1543" y="1055"/>
                  </a:cubicBezTo>
                  <a:cubicBezTo>
                    <a:pt x="1494" y="1110"/>
                    <a:pt x="1403" y="1195"/>
                    <a:pt x="1433" y="1268"/>
                  </a:cubicBezTo>
                  <a:cubicBezTo>
                    <a:pt x="1464" y="1341"/>
                    <a:pt x="1525" y="1298"/>
                    <a:pt x="1597" y="1286"/>
                  </a:cubicBezTo>
                  <a:cubicBezTo>
                    <a:pt x="1670" y="1274"/>
                    <a:pt x="1676" y="1322"/>
                    <a:pt x="1616" y="1353"/>
                  </a:cubicBezTo>
                  <a:cubicBezTo>
                    <a:pt x="1555" y="1383"/>
                    <a:pt x="1482" y="1353"/>
                    <a:pt x="1537" y="1407"/>
                  </a:cubicBezTo>
                  <a:cubicBezTo>
                    <a:pt x="1591" y="1462"/>
                    <a:pt x="1531" y="1456"/>
                    <a:pt x="1458" y="1456"/>
                  </a:cubicBezTo>
                  <a:cubicBezTo>
                    <a:pt x="1385" y="1456"/>
                    <a:pt x="1470" y="1529"/>
                    <a:pt x="1421" y="1571"/>
                  </a:cubicBezTo>
                  <a:cubicBezTo>
                    <a:pt x="1373" y="1614"/>
                    <a:pt x="1324" y="1559"/>
                    <a:pt x="1257" y="1559"/>
                  </a:cubicBezTo>
                  <a:cubicBezTo>
                    <a:pt x="1190" y="1559"/>
                    <a:pt x="1172" y="1590"/>
                    <a:pt x="1093" y="1590"/>
                  </a:cubicBezTo>
                  <a:cubicBezTo>
                    <a:pt x="1014" y="1590"/>
                    <a:pt x="1045" y="1535"/>
                    <a:pt x="996" y="1535"/>
                  </a:cubicBezTo>
                  <a:cubicBezTo>
                    <a:pt x="947" y="1535"/>
                    <a:pt x="960" y="1626"/>
                    <a:pt x="917" y="1669"/>
                  </a:cubicBezTo>
                  <a:cubicBezTo>
                    <a:pt x="880" y="1706"/>
                    <a:pt x="820" y="1752"/>
                    <a:pt x="756" y="1775"/>
                  </a:cubicBezTo>
                  <a:lnTo>
                    <a:pt x="756" y="2263"/>
                  </a:lnTo>
                  <a:cubicBezTo>
                    <a:pt x="785" y="2253"/>
                    <a:pt x="794" y="2197"/>
                    <a:pt x="777" y="2136"/>
                  </a:cubicBezTo>
                  <a:cubicBezTo>
                    <a:pt x="759" y="2070"/>
                    <a:pt x="875" y="2094"/>
                    <a:pt x="972" y="2094"/>
                  </a:cubicBezTo>
                  <a:cubicBezTo>
                    <a:pt x="1069" y="2094"/>
                    <a:pt x="1081" y="2161"/>
                    <a:pt x="1148" y="2185"/>
                  </a:cubicBezTo>
                  <a:cubicBezTo>
                    <a:pt x="1215" y="2209"/>
                    <a:pt x="1221" y="2270"/>
                    <a:pt x="1221" y="2355"/>
                  </a:cubicBezTo>
                  <a:cubicBezTo>
                    <a:pt x="1221" y="2440"/>
                    <a:pt x="1288" y="2325"/>
                    <a:pt x="1300" y="2288"/>
                  </a:cubicBezTo>
                  <a:cubicBezTo>
                    <a:pt x="1312" y="2252"/>
                    <a:pt x="1336" y="2167"/>
                    <a:pt x="1288" y="2167"/>
                  </a:cubicBezTo>
                  <a:cubicBezTo>
                    <a:pt x="1239" y="2167"/>
                    <a:pt x="1227" y="2149"/>
                    <a:pt x="1184" y="2106"/>
                  </a:cubicBezTo>
                  <a:cubicBezTo>
                    <a:pt x="1142" y="2064"/>
                    <a:pt x="1178" y="2039"/>
                    <a:pt x="1221" y="2076"/>
                  </a:cubicBezTo>
                  <a:cubicBezTo>
                    <a:pt x="1263" y="2112"/>
                    <a:pt x="1282" y="2130"/>
                    <a:pt x="1312" y="2167"/>
                  </a:cubicBezTo>
                  <a:cubicBezTo>
                    <a:pt x="1342" y="2203"/>
                    <a:pt x="1367" y="2240"/>
                    <a:pt x="1397" y="2300"/>
                  </a:cubicBezTo>
                  <a:cubicBezTo>
                    <a:pt x="1427" y="2361"/>
                    <a:pt x="1452" y="2422"/>
                    <a:pt x="1500" y="2398"/>
                  </a:cubicBezTo>
                  <a:cubicBezTo>
                    <a:pt x="1549" y="2373"/>
                    <a:pt x="1494" y="2282"/>
                    <a:pt x="1543" y="2288"/>
                  </a:cubicBezTo>
                  <a:cubicBezTo>
                    <a:pt x="1591" y="2294"/>
                    <a:pt x="1646" y="2258"/>
                    <a:pt x="1670" y="2209"/>
                  </a:cubicBezTo>
                  <a:cubicBezTo>
                    <a:pt x="1695" y="2161"/>
                    <a:pt x="1676" y="2149"/>
                    <a:pt x="1676" y="2076"/>
                  </a:cubicBezTo>
                  <a:cubicBezTo>
                    <a:pt x="1676" y="2003"/>
                    <a:pt x="1810" y="1960"/>
                    <a:pt x="1828" y="2009"/>
                  </a:cubicBezTo>
                  <a:cubicBezTo>
                    <a:pt x="1847" y="2057"/>
                    <a:pt x="1926" y="1978"/>
                    <a:pt x="1980" y="1948"/>
                  </a:cubicBezTo>
                  <a:cubicBezTo>
                    <a:pt x="2035" y="1918"/>
                    <a:pt x="2053" y="1948"/>
                    <a:pt x="2023" y="1978"/>
                  </a:cubicBezTo>
                  <a:cubicBezTo>
                    <a:pt x="1992" y="2009"/>
                    <a:pt x="2005" y="2064"/>
                    <a:pt x="2071" y="2100"/>
                  </a:cubicBezTo>
                  <a:cubicBezTo>
                    <a:pt x="2138" y="2136"/>
                    <a:pt x="2162" y="2197"/>
                    <a:pt x="2096" y="2203"/>
                  </a:cubicBezTo>
                  <a:cubicBezTo>
                    <a:pt x="2077" y="2205"/>
                    <a:pt x="2058" y="2203"/>
                    <a:pt x="2039" y="2199"/>
                  </a:cubicBezTo>
                  <a:close/>
                  <a:moveTo>
                    <a:pt x="2597" y="722"/>
                  </a:moveTo>
                  <a:lnTo>
                    <a:pt x="2597" y="474"/>
                  </a:lnTo>
                  <a:lnTo>
                    <a:pt x="2598" y="473"/>
                  </a:lnTo>
                  <a:cubicBezTo>
                    <a:pt x="2695" y="453"/>
                    <a:pt x="2653" y="302"/>
                    <a:pt x="2791" y="302"/>
                  </a:cubicBezTo>
                  <a:cubicBezTo>
                    <a:pt x="2928" y="302"/>
                    <a:pt x="2846" y="226"/>
                    <a:pt x="3004" y="267"/>
                  </a:cubicBezTo>
                  <a:cubicBezTo>
                    <a:pt x="3093" y="260"/>
                    <a:pt x="3017" y="370"/>
                    <a:pt x="2942" y="370"/>
                  </a:cubicBezTo>
                  <a:cubicBezTo>
                    <a:pt x="2866" y="370"/>
                    <a:pt x="2688" y="521"/>
                    <a:pt x="2667" y="597"/>
                  </a:cubicBezTo>
                  <a:cubicBezTo>
                    <a:pt x="2649" y="665"/>
                    <a:pt x="2652" y="756"/>
                    <a:pt x="2597" y="722"/>
                  </a:cubicBezTo>
                  <a:moveTo>
                    <a:pt x="2597" y="1076"/>
                  </a:moveTo>
                  <a:cubicBezTo>
                    <a:pt x="2664" y="978"/>
                    <a:pt x="2714" y="894"/>
                    <a:pt x="2618" y="873"/>
                  </a:cubicBezTo>
                  <a:cubicBezTo>
                    <a:pt x="2614" y="872"/>
                    <a:pt x="2610" y="871"/>
                    <a:pt x="2606" y="870"/>
                  </a:cubicBezTo>
                  <a:lnTo>
                    <a:pt x="2597" y="872"/>
                  </a:lnTo>
                  <a:lnTo>
                    <a:pt x="2597" y="1076"/>
                  </a:lnTo>
                  <a:close/>
                  <a:moveTo>
                    <a:pt x="2597" y="1752"/>
                  </a:moveTo>
                  <a:cubicBezTo>
                    <a:pt x="2640" y="1712"/>
                    <a:pt x="2648" y="1639"/>
                    <a:pt x="2597" y="1624"/>
                  </a:cubicBezTo>
                  <a:lnTo>
                    <a:pt x="2597" y="17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4" name="Freeform 190">
              <a:extLst>
                <a:ext uri="{FF2B5EF4-FFF2-40B4-BE49-F238E27FC236}">
                  <a16:creationId xmlns:a16="http://schemas.microsoft.com/office/drawing/2014/main" id="{D781614A-7AC8-2571-E5E6-43D681A334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6863" y="3602038"/>
              <a:ext cx="1177925" cy="1111250"/>
            </a:xfrm>
            <a:custGeom>
              <a:avLst/>
              <a:gdLst>
                <a:gd name="T0" fmla="*/ 1980 w 2296"/>
                <a:gd name="T1" fmla="*/ 28 h 2168"/>
                <a:gd name="T2" fmla="*/ 1949 w 2296"/>
                <a:gd name="T3" fmla="*/ 10 h 2168"/>
                <a:gd name="T4" fmla="*/ 1930 w 2296"/>
                <a:gd name="T5" fmla="*/ 930 h 2168"/>
                <a:gd name="T6" fmla="*/ 1776 w 2296"/>
                <a:gd name="T7" fmla="*/ 995 h 2168"/>
                <a:gd name="T8" fmla="*/ 1776 w 2296"/>
                <a:gd name="T9" fmla="*/ 995 h 2168"/>
                <a:gd name="T10" fmla="*/ 1142 w 2296"/>
                <a:gd name="T11" fmla="*/ 1878 h 2168"/>
                <a:gd name="T12" fmla="*/ 1157 w 2296"/>
                <a:gd name="T13" fmla="*/ 1781 h 2168"/>
                <a:gd name="T14" fmla="*/ 1466 w 2296"/>
                <a:gd name="T15" fmla="*/ 1234 h 2168"/>
                <a:gd name="T16" fmla="*/ 1435 w 2296"/>
                <a:gd name="T17" fmla="*/ 1216 h 2168"/>
                <a:gd name="T18" fmla="*/ 979 w 2296"/>
                <a:gd name="T19" fmla="*/ 740 h 2168"/>
                <a:gd name="T20" fmla="*/ 1347 w 2296"/>
                <a:gd name="T21" fmla="*/ 1148 h 2168"/>
                <a:gd name="T22" fmla="*/ 1129 w 2296"/>
                <a:gd name="T23" fmla="*/ 1739 h 2168"/>
                <a:gd name="T24" fmla="*/ 829 w 2296"/>
                <a:gd name="T25" fmla="*/ 1488 h 2168"/>
                <a:gd name="T26" fmla="*/ 518 w 2296"/>
                <a:gd name="T27" fmla="*/ 1456 h 2168"/>
                <a:gd name="T28" fmla="*/ 235 w 2296"/>
                <a:gd name="T29" fmla="*/ 1541 h 2168"/>
                <a:gd name="T30" fmla="*/ 93 w 2296"/>
                <a:gd name="T31" fmla="*/ 1403 h 2168"/>
                <a:gd name="T32" fmla="*/ 137 w 2296"/>
                <a:gd name="T33" fmla="*/ 1003 h 2168"/>
                <a:gd name="T34" fmla="*/ 372 w 2296"/>
                <a:gd name="T35" fmla="*/ 877 h 2168"/>
                <a:gd name="T36" fmla="*/ 566 w 2296"/>
                <a:gd name="T37" fmla="*/ 833 h 2168"/>
                <a:gd name="T38" fmla="*/ 712 w 2296"/>
                <a:gd name="T39" fmla="*/ 691 h 2168"/>
                <a:gd name="T40" fmla="*/ 918 w 2296"/>
                <a:gd name="T41" fmla="*/ 902 h 2168"/>
                <a:gd name="T42" fmla="*/ 434 w 2296"/>
                <a:gd name="T43" fmla="*/ 595 h 2168"/>
                <a:gd name="T44" fmla="*/ 403 w 2296"/>
                <a:gd name="T45" fmla="*/ 577 h 2168"/>
                <a:gd name="T46" fmla="*/ 1712 w 2296"/>
                <a:gd name="T47" fmla="*/ 713 h 2168"/>
                <a:gd name="T48" fmla="*/ 1514 w 2296"/>
                <a:gd name="T49" fmla="*/ 544 h 2168"/>
                <a:gd name="T50" fmla="*/ 1514 w 2296"/>
                <a:gd name="T51" fmla="*/ 544 h 2168"/>
                <a:gd name="T52" fmla="*/ 1430 w 2296"/>
                <a:gd name="T53" fmla="*/ 476 h 2168"/>
                <a:gd name="T54" fmla="*/ 842 w 2296"/>
                <a:gd name="T55" fmla="*/ 350 h 2168"/>
                <a:gd name="T56" fmla="*/ 1066 w 2296"/>
                <a:gd name="T57" fmla="*/ 558 h 2168"/>
                <a:gd name="T58" fmla="*/ 1163 w 2296"/>
                <a:gd name="T59" fmla="*/ 447 h 2168"/>
                <a:gd name="T60" fmla="*/ 842 w 2296"/>
                <a:gd name="T61" fmla="*/ 350 h 2168"/>
                <a:gd name="T62" fmla="*/ 2045 w 2296"/>
                <a:gd name="T63" fmla="*/ 1928 h 2168"/>
                <a:gd name="T64" fmla="*/ 1861 w 2296"/>
                <a:gd name="T65" fmla="*/ 2099 h 2168"/>
                <a:gd name="T66" fmla="*/ 1934 w 2296"/>
                <a:gd name="T67" fmla="*/ 1905 h 2168"/>
                <a:gd name="T68" fmla="*/ 2045 w 2296"/>
                <a:gd name="T69" fmla="*/ 1797 h 2168"/>
                <a:gd name="T70" fmla="*/ 2045 w 2296"/>
                <a:gd name="T71" fmla="*/ 1660 h 2168"/>
                <a:gd name="T72" fmla="*/ 2045 w 2296"/>
                <a:gd name="T73" fmla="*/ 1532 h 2168"/>
                <a:gd name="T74" fmla="*/ 736 w 2296"/>
                <a:gd name="T75" fmla="*/ 423 h 2168"/>
                <a:gd name="T76" fmla="*/ 2261 w 2296"/>
                <a:gd name="T77" fmla="*/ 844 h 2168"/>
                <a:gd name="T78" fmla="*/ 2255 w 2296"/>
                <a:gd name="T79" fmla="*/ 884 h 2168"/>
                <a:gd name="T80" fmla="*/ 2180 w 2296"/>
                <a:gd name="T81" fmla="*/ 872 h 2168"/>
                <a:gd name="T82" fmla="*/ 2174 w 2296"/>
                <a:gd name="T83" fmla="*/ 912 h 2168"/>
                <a:gd name="T84" fmla="*/ 2045 w 2296"/>
                <a:gd name="T85" fmla="*/ 1660 h 2168"/>
                <a:gd name="T86" fmla="*/ 2137 w 2296"/>
                <a:gd name="T87" fmla="*/ 1824 h 2168"/>
                <a:gd name="T88" fmla="*/ 2045 w 2296"/>
                <a:gd name="T89" fmla="*/ 1532 h 2168"/>
                <a:gd name="T90" fmla="*/ 2045 w 2296"/>
                <a:gd name="T91" fmla="*/ 1928 h 2168"/>
                <a:gd name="T92" fmla="*/ 2045 w 2296"/>
                <a:gd name="T93" fmla="*/ 1928 h 2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2168">
                  <a:moveTo>
                    <a:pt x="1949" y="10"/>
                  </a:moveTo>
                  <a:cubicBezTo>
                    <a:pt x="1969" y="0"/>
                    <a:pt x="1984" y="9"/>
                    <a:pt x="1980" y="28"/>
                  </a:cubicBezTo>
                  <a:cubicBezTo>
                    <a:pt x="1976" y="48"/>
                    <a:pt x="1960" y="71"/>
                    <a:pt x="1943" y="50"/>
                  </a:cubicBezTo>
                  <a:cubicBezTo>
                    <a:pt x="1926" y="30"/>
                    <a:pt x="1927" y="17"/>
                    <a:pt x="1949" y="10"/>
                  </a:cubicBezTo>
                  <a:close/>
                  <a:moveTo>
                    <a:pt x="1869" y="837"/>
                  </a:moveTo>
                  <a:cubicBezTo>
                    <a:pt x="1922" y="841"/>
                    <a:pt x="1987" y="930"/>
                    <a:pt x="1930" y="930"/>
                  </a:cubicBezTo>
                  <a:cubicBezTo>
                    <a:pt x="1874" y="930"/>
                    <a:pt x="1821" y="841"/>
                    <a:pt x="1869" y="837"/>
                  </a:cubicBezTo>
                  <a:close/>
                  <a:moveTo>
                    <a:pt x="1776" y="995"/>
                  </a:moveTo>
                  <a:cubicBezTo>
                    <a:pt x="1829" y="995"/>
                    <a:pt x="1914" y="1076"/>
                    <a:pt x="1841" y="1080"/>
                  </a:cubicBezTo>
                  <a:cubicBezTo>
                    <a:pt x="1768" y="1084"/>
                    <a:pt x="1695" y="995"/>
                    <a:pt x="1776" y="995"/>
                  </a:cubicBezTo>
                  <a:close/>
                  <a:moveTo>
                    <a:pt x="1157" y="1781"/>
                  </a:moveTo>
                  <a:cubicBezTo>
                    <a:pt x="1104" y="1796"/>
                    <a:pt x="1101" y="1828"/>
                    <a:pt x="1142" y="1878"/>
                  </a:cubicBezTo>
                  <a:cubicBezTo>
                    <a:pt x="1183" y="1928"/>
                    <a:pt x="1223" y="1872"/>
                    <a:pt x="1233" y="1825"/>
                  </a:cubicBezTo>
                  <a:cubicBezTo>
                    <a:pt x="1242" y="1778"/>
                    <a:pt x="1204" y="1756"/>
                    <a:pt x="1157" y="1781"/>
                  </a:cubicBezTo>
                  <a:close/>
                  <a:moveTo>
                    <a:pt x="1435" y="1216"/>
                  </a:moveTo>
                  <a:cubicBezTo>
                    <a:pt x="1455" y="1206"/>
                    <a:pt x="1470" y="1215"/>
                    <a:pt x="1466" y="1234"/>
                  </a:cubicBezTo>
                  <a:cubicBezTo>
                    <a:pt x="1463" y="1254"/>
                    <a:pt x="1446" y="1277"/>
                    <a:pt x="1429" y="1256"/>
                  </a:cubicBezTo>
                  <a:cubicBezTo>
                    <a:pt x="1412" y="1235"/>
                    <a:pt x="1414" y="1223"/>
                    <a:pt x="1435" y="1216"/>
                  </a:cubicBezTo>
                  <a:close/>
                  <a:moveTo>
                    <a:pt x="918" y="902"/>
                  </a:moveTo>
                  <a:cubicBezTo>
                    <a:pt x="983" y="898"/>
                    <a:pt x="979" y="796"/>
                    <a:pt x="979" y="740"/>
                  </a:cubicBezTo>
                  <a:cubicBezTo>
                    <a:pt x="979" y="683"/>
                    <a:pt x="1068" y="667"/>
                    <a:pt x="1088" y="772"/>
                  </a:cubicBezTo>
                  <a:cubicBezTo>
                    <a:pt x="1109" y="877"/>
                    <a:pt x="1283" y="1096"/>
                    <a:pt x="1347" y="1148"/>
                  </a:cubicBezTo>
                  <a:cubicBezTo>
                    <a:pt x="1412" y="1201"/>
                    <a:pt x="1400" y="1359"/>
                    <a:pt x="1364" y="1464"/>
                  </a:cubicBezTo>
                  <a:cubicBezTo>
                    <a:pt x="1327" y="1569"/>
                    <a:pt x="1222" y="1788"/>
                    <a:pt x="1129" y="1739"/>
                  </a:cubicBezTo>
                  <a:cubicBezTo>
                    <a:pt x="1036" y="1691"/>
                    <a:pt x="979" y="1727"/>
                    <a:pt x="927" y="1650"/>
                  </a:cubicBezTo>
                  <a:cubicBezTo>
                    <a:pt x="874" y="1573"/>
                    <a:pt x="854" y="1448"/>
                    <a:pt x="829" y="1488"/>
                  </a:cubicBezTo>
                  <a:cubicBezTo>
                    <a:pt x="805" y="1529"/>
                    <a:pt x="862" y="1553"/>
                    <a:pt x="744" y="1480"/>
                  </a:cubicBezTo>
                  <a:cubicBezTo>
                    <a:pt x="627" y="1407"/>
                    <a:pt x="558" y="1448"/>
                    <a:pt x="518" y="1456"/>
                  </a:cubicBezTo>
                  <a:cubicBezTo>
                    <a:pt x="477" y="1464"/>
                    <a:pt x="380" y="1420"/>
                    <a:pt x="364" y="1480"/>
                  </a:cubicBezTo>
                  <a:cubicBezTo>
                    <a:pt x="348" y="1541"/>
                    <a:pt x="287" y="1545"/>
                    <a:pt x="235" y="1541"/>
                  </a:cubicBezTo>
                  <a:cubicBezTo>
                    <a:pt x="182" y="1537"/>
                    <a:pt x="141" y="1586"/>
                    <a:pt x="105" y="1561"/>
                  </a:cubicBezTo>
                  <a:cubicBezTo>
                    <a:pt x="69" y="1537"/>
                    <a:pt x="133" y="1497"/>
                    <a:pt x="93" y="1403"/>
                  </a:cubicBezTo>
                  <a:cubicBezTo>
                    <a:pt x="52" y="1310"/>
                    <a:pt x="56" y="1209"/>
                    <a:pt x="28" y="1161"/>
                  </a:cubicBezTo>
                  <a:cubicBezTo>
                    <a:pt x="0" y="1112"/>
                    <a:pt x="36" y="1007"/>
                    <a:pt x="137" y="1003"/>
                  </a:cubicBezTo>
                  <a:cubicBezTo>
                    <a:pt x="239" y="999"/>
                    <a:pt x="299" y="979"/>
                    <a:pt x="299" y="942"/>
                  </a:cubicBezTo>
                  <a:cubicBezTo>
                    <a:pt x="299" y="906"/>
                    <a:pt x="279" y="877"/>
                    <a:pt x="372" y="877"/>
                  </a:cubicBezTo>
                  <a:cubicBezTo>
                    <a:pt x="465" y="877"/>
                    <a:pt x="368" y="764"/>
                    <a:pt x="461" y="764"/>
                  </a:cubicBezTo>
                  <a:cubicBezTo>
                    <a:pt x="554" y="764"/>
                    <a:pt x="526" y="849"/>
                    <a:pt x="566" y="833"/>
                  </a:cubicBezTo>
                  <a:cubicBezTo>
                    <a:pt x="607" y="817"/>
                    <a:pt x="574" y="740"/>
                    <a:pt x="627" y="740"/>
                  </a:cubicBezTo>
                  <a:cubicBezTo>
                    <a:pt x="680" y="740"/>
                    <a:pt x="664" y="667"/>
                    <a:pt x="712" y="691"/>
                  </a:cubicBezTo>
                  <a:cubicBezTo>
                    <a:pt x="761" y="715"/>
                    <a:pt x="789" y="752"/>
                    <a:pt x="805" y="817"/>
                  </a:cubicBezTo>
                  <a:cubicBezTo>
                    <a:pt x="821" y="881"/>
                    <a:pt x="825" y="894"/>
                    <a:pt x="918" y="902"/>
                  </a:cubicBezTo>
                  <a:moveTo>
                    <a:pt x="403" y="577"/>
                  </a:moveTo>
                  <a:cubicBezTo>
                    <a:pt x="423" y="566"/>
                    <a:pt x="438" y="575"/>
                    <a:pt x="434" y="595"/>
                  </a:cubicBezTo>
                  <a:cubicBezTo>
                    <a:pt x="431" y="614"/>
                    <a:pt x="414" y="637"/>
                    <a:pt x="397" y="617"/>
                  </a:cubicBezTo>
                  <a:cubicBezTo>
                    <a:pt x="380" y="596"/>
                    <a:pt x="382" y="583"/>
                    <a:pt x="403" y="577"/>
                  </a:cubicBezTo>
                  <a:close/>
                  <a:moveTo>
                    <a:pt x="1664" y="645"/>
                  </a:moveTo>
                  <a:cubicBezTo>
                    <a:pt x="1693" y="645"/>
                    <a:pt x="1765" y="713"/>
                    <a:pt x="1712" y="713"/>
                  </a:cubicBezTo>
                  <a:cubicBezTo>
                    <a:pt x="1659" y="713"/>
                    <a:pt x="1601" y="645"/>
                    <a:pt x="1664" y="645"/>
                  </a:cubicBezTo>
                  <a:close/>
                  <a:moveTo>
                    <a:pt x="1514" y="544"/>
                  </a:moveTo>
                  <a:cubicBezTo>
                    <a:pt x="1567" y="535"/>
                    <a:pt x="1696" y="600"/>
                    <a:pt x="1633" y="607"/>
                  </a:cubicBezTo>
                  <a:cubicBezTo>
                    <a:pt x="1569" y="614"/>
                    <a:pt x="1435" y="564"/>
                    <a:pt x="1514" y="544"/>
                  </a:cubicBezTo>
                  <a:close/>
                  <a:moveTo>
                    <a:pt x="1343" y="386"/>
                  </a:moveTo>
                  <a:cubicBezTo>
                    <a:pt x="1374" y="386"/>
                    <a:pt x="1490" y="476"/>
                    <a:pt x="1430" y="476"/>
                  </a:cubicBezTo>
                  <a:cubicBezTo>
                    <a:pt x="1369" y="476"/>
                    <a:pt x="1279" y="379"/>
                    <a:pt x="1343" y="386"/>
                  </a:cubicBezTo>
                  <a:close/>
                  <a:moveTo>
                    <a:pt x="842" y="350"/>
                  </a:moveTo>
                  <a:cubicBezTo>
                    <a:pt x="781" y="355"/>
                    <a:pt x="881" y="516"/>
                    <a:pt x="937" y="574"/>
                  </a:cubicBezTo>
                  <a:cubicBezTo>
                    <a:pt x="980" y="632"/>
                    <a:pt x="1027" y="568"/>
                    <a:pt x="1066" y="558"/>
                  </a:cubicBezTo>
                  <a:cubicBezTo>
                    <a:pt x="1105" y="547"/>
                    <a:pt x="1124" y="582"/>
                    <a:pt x="1202" y="595"/>
                  </a:cubicBezTo>
                  <a:cubicBezTo>
                    <a:pt x="1279" y="608"/>
                    <a:pt x="1157" y="495"/>
                    <a:pt x="1163" y="447"/>
                  </a:cubicBezTo>
                  <a:cubicBezTo>
                    <a:pt x="1168" y="400"/>
                    <a:pt x="1080" y="376"/>
                    <a:pt x="1036" y="381"/>
                  </a:cubicBezTo>
                  <a:cubicBezTo>
                    <a:pt x="991" y="386"/>
                    <a:pt x="889" y="344"/>
                    <a:pt x="842" y="350"/>
                  </a:cubicBezTo>
                  <a:close/>
                  <a:moveTo>
                    <a:pt x="2045" y="1797"/>
                  </a:moveTo>
                  <a:lnTo>
                    <a:pt x="2045" y="1928"/>
                  </a:lnTo>
                  <a:lnTo>
                    <a:pt x="2043" y="1930"/>
                  </a:lnTo>
                  <a:cubicBezTo>
                    <a:pt x="1995" y="1982"/>
                    <a:pt x="1878" y="2031"/>
                    <a:pt x="1861" y="2099"/>
                  </a:cubicBezTo>
                  <a:cubicBezTo>
                    <a:pt x="1845" y="2168"/>
                    <a:pt x="1829" y="2035"/>
                    <a:pt x="1817" y="1998"/>
                  </a:cubicBezTo>
                  <a:cubicBezTo>
                    <a:pt x="1805" y="1962"/>
                    <a:pt x="1861" y="1921"/>
                    <a:pt x="1934" y="1905"/>
                  </a:cubicBezTo>
                  <a:cubicBezTo>
                    <a:pt x="2007" y="1889"/>
                    <a:pt x="1934" y="1808"/>
                    <a:pt x="2035" y="1796"/>
                  </a:cubicBezTo>
                  <a:cubicBezTo>
                    <a:pt x="2039" y="1796"/>
                    <a:pt x="2042" y="1796"/>
                    <a:pt x="2045" y="1797"/>
                  </a:cubicBezTo>
                  <a:close/>
                  <a:moveTo>
                    <a:pt x="2045" y="1532"/>
                  </a:moveTo>
                  <a:lnTo>
                    <a:pt x="2045" y="1660"/>
                  </a:lnTo>
                  <a:cubicBezTo>
                    <a:pt x="2021" y="1601"/>
                    <a:pt x="1989" y="1539"/>
                    <a:pt x="2031" y="1533"/>
                  </a:cubicBezTo>
                  <a:cubicBezTo>
                    <a:pt x="2036" y="1532"/>
                    <a:pt x="2041" y="1531"/>
                    <a:pt x="2045" y="1532"/>
                  </a:cubicBezTo>
                  <a:close/>
                  <a:moveTo>
                    <a:pt x="689" y="355"/>
                  </a:moveTo>
                  <a:cubicBezTo>
                    <a:pt x="718" y="355"/>
                    <a:pt x="789" y="423"/>
                    <a:pt x="736" y="423"/>
                  </a:cubicBezTo>
                  <a:cubicBezTo>
                    <a:pt x="683" y="423"/>
                    <a:pt x="625" y="355"/>
                    <a:pt x="689" y="355"/>
                  </a:cubicBezTo>
                  <a:close/>
                  <a:moveTo>
                    <a:pt x="2261" y="844"/>
                  </a:moveTo>
                  <a:cubicBezTo>
                    <a:pt x="2280" y="834"/>
                    <a:pt x="2296" y="843"/>
                    <a:pt x="2292" y="862"/>
                  </a:cubicBezTo>
                  <a:cubicBezTo>
                    <a:pt x="2288" y="881"/>
                    <a:pt x="2271" y="904"/>
                    <a:pt x="2255" y="884"/>
                  </a:cubicBezTo>
                  <a:cubicBezTo>
                    <a:pt x="2238" y="863"/>
                    <a:pt x="2239" y="850"/>
                    <a:pt x="2261" y="844"/>
                  </a:cubicBezTo>
                  <a:close/>
                  <a:moveTo>
                    <a:pt x="2180" y="872"/>
                  </a:moveTo>
                  <a:cubicBezTo>
                    <a:pt x="2199" y="862"/>
                    <a:pt x="2215" y="871"/>
                    <a:pt x="2211" y="890"/>
                  </a:cubicBezTo>
                  <a:cubicBezTo>
                    <a:pt x="2207" y="910"/>
                    <a:pt x="2190" y="933"/>
                    <a:pt x="2174" y="912"/>
                  </a:cubicBezTo>
                  <a:cubicBezTo>
                    <a:pt x="2157" y="892"/>
                    <a:pt x="2158" y="879"/>
                    <a:pt x="2180" y="872"/>
                  </a:cubicBezTo>
                  <a:close/>
                  <a:moveTo>
                    <a:pt x="2045" y="1660"/>
                  </a:moveTo>
                  <a:cubicBezTo>
                    <a:pt x="2053" y="1681"/>
                    <a:pt x="2061" y="1701"/>
                    <a:pt x="2064" y="1719"/>
                  </a:cubicBezTo>
                  <a:cubicBezTo>
                    <a:pt x="2076" y="1788"/>
                    <a:pt x="2088" y="1808"/>
                    <a:pt x="2137" y="1824"/>
                  </a:cubicBezTo>
                  <a:cubicBezTo>
                    <a:pt x="2185" y="1841"/>
                    <a:pt x="2226" y="1707"/>
                    <a:pt x="2157" y="1679"/>
                  </a:cubicBezTo>
                  <a:cubicBezTo>
                    <a:pt x="2092" y="1652"/>
                    <a:pt x="2106" y="1533"/>
                    <a:pt x="2045" y="1532"/>
                  </a:cubicBezTo>
                  <a:lnTo>
                    <a:pt x="2045" y="1660"/>
                  </a:lnTo>
                  <a:close/>
                  <a:moveTo>
                    <a:pt x="2045" y="1928"/>
                  </a:moveTo>
                  <a:lnTo>
                    <a:pt x="2045" y="1797"/>
                  </a:lnTo>
                  <a:cubicBezTo>
                    <a:pt x="2091" y="1805"/>
                    <a:pt x="2089" y="1879"/>
                    <a:pt x="2045" y="19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25" tIns="42863" rIns="85725" bIns="4286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pic>
        <p:nvPicPr>
          <p:cNvPr id="26" name="Picture 25" descr="A volcano erupting with lava&#10;&#10;Description automatically generated">
            <a:extLst>
              <a:ext uri="{FF2B5EF4-FFF2-40B4-BE49-F238E27FC236}">
                <a16:creationId xmlns:a16="http://schemas.microsoft.com/office/drawing/2014/main" id="{9C9FE26B-6E50-167B-FBBA-7014D661EC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7"/>
          <a:stretch/>
        </p:blipFill>
        <p:spPr>
          <a:xfrm>
            <a:off x="7041955" y="731306"/>
            <a:ext cx="1326133" cy="175969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5DD1BE5-16B2-A5B4-C630-681E9521014A}"/>
              </a:ext>
            </a:extLst>
          </p:cNvPr>
          <p:cNvGrpSpPr>
            <a:grpSpLocks noChangeAspect="1"/>
          </p:cNvGrpSpPr>
          <p:nvPr/>
        </p:nvGrpSpPr>
        <p:grpSpPr>
          <a:xfrm>
            <a:off x="541204" y="2763552"/>
            <a:ext cx="3238120" cy="2011680"/>
            <a:chOff x="862869" y="1273746"/>
            <a:chExt cx="8290560" cy="5150510"/>
          </a:xfrm>
        </p:grpSpPr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C3E2CF7A-6823-BAC6-1661-8322EFDAE1AB}"/>
                </a:ext>
              </a:extLst>
            </p:cNvPr>
            <p:cNvSpPr/>
            <p:nvPr/>
          </p:nvSpPr>
          <p:spPr>
            <a:xfrm>
              <a:off x="862869" y="1273746"/>
              <a:ext cx="8290560" cy="5150510"/>
            </a:xfrm>
            <a:custGeom>
              <a:avLst/>
              <a:gdLst/>
              <a:ahLst/>
              <a:cxnLst/>
              <a:rect l="l" t="t" r="r" b="b"/>
              <a:pathLst>
                <a:path w="8290560" h="5150510">
                  <a:moveTo>
                    <a:pt x="0" y="0"/>
                  </a:moveTo>
                  <a:lnTo>
                    <a:pt x="8290560" y="0"/>
                  </a:lnTo>
                  <a:lnTo>
                    <a:pt x="8290560" y="5150511"/>
                  </a:lnTo>
                  <a:lnTo>
                    <a:pt x="0" y="5150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6F363E10-8B16-DEDC-2CA1-A39D00DCA64E}"/>
                </a:ext>
              </a:extLst>
            </p:cNvPr>
            <p:cNvSpPr/>
            <p:nvPr/>
          </p:nvSpPr>
          <p:spPr>
            <a:xfrm>
              <a:off x="2438663" y="1273746"/>
              <a:ext cx="5492676" cy="3343667"/>
            </a:xfrm>
            <a:custGeom>
              <a:avLst/>
              <a:gdLst/>
              <a:ahLst/>
              <a:cxnLst/>
              <a:rect l="l" t="t" r="r" b="b"/>
              <a:pathLst>
                <a:path w="5492676" h="3343667">
                  <a:moveTo>
                    <a:pt x="0" y="0"/>
                  </a:moveTo>
                  <a:lnTo>
                    <a:pt x="5492676" y="0"/>
                  </a:lnTo>
                  <a:lnTo>
                    <a:pt x="5492676" y="3343667"/>
                  </a:lnTo>
                  <a:lnTo>
                    <a:pt x="0" y="3343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sp>
        <p:nvSpPr>
          <p:cNvPr id="31" name="Freeform 2">
            <a:extLst>
              <a:ext uri="{FF2B5EF4-FFF2-40B4-BE49-F238E27FC236}">
                <a16:creationId xmlns:a16="http://schemas.microsoft.com/office/drawing/2014/main" id="{B9719FF7-D8C4-237C-6048-8179FD977BAF}"/>
              </a:ext>
            </a:extLst>
          </p:cNvPr>
          <p:cNvSpPr/>
          <p:nvPr/>
        </p:nvSpPr>
        <p:spPr>
          <a:xfrm>
            <a:off x="6017561" y="4291234"/>
            <a:ext cx="1777162" cy="483998"/>
          </a:xfrm>
          <a:custGeom>
            <a:avLst/>
            <a:gdLst/>
            <a:ahLst/>
            <a:cxnLst/>
            <a:rect l="l" t="t" r="r" b="b"/>
            <a:pathLst>
              <a:path w="8290560" h="2922422">
                <a:moveTo>
                  <a:pt x="0" y="0"/>
                </a:moveTo>
                <a:lnTo>
                  <a:pt x="8290560" y="0"/>
                </a:lnTo>
                <a:lnTo>
                  <a:pt x="8290560" y="2922422"/>
                </a:lnTo>
                <a:lnTo>
                  <a:pt x="0" y="2922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15D9B186-7B25-0774-6634-F7008A74017B}"/>
              </a:ext>
            </a:extLst>
          </p:cNvPr>
          <p:cNvSpPr>
            <a:spLocks noChangeAspect="1"/>
          </p:cNvSpPr>
          <p:nvPr/>
        </p:nvSpPr>
        <p:spPr>
          <a:xfrm>
            <a:off x="5046390" y="2912047"/>
            <a:ext cx="3231697" cy="1615849"/>
          </a:xfrm>
          <a:custGeom>
            <a:avLst/>
            <a:gdLst/>
            <a:ahLst/>
            <a:cxnLst/>
            <a:rect l="l" t="t" r="r" b="b"/>
            <a:pathLst>
              <a:path w="6027338" h="3013669">
                <a:moveTo>
                  <a:pt x="0" y="0"/>
                </a:moveTo>
                <a:lnTo>
                  <a:pt x="6027338" y="0"/>
                </a:lnTo>
                <a:lnTo>
                  <a:pt x="6027338" y="3013669"/>
                </a:lnTo>
                <a:lnTo>
                  <a:pt x="0" y="3013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672026-F5BB-E58B-2286-1D9E236F9A12}"/>
              </a:ext>
            </a:extLst>
          </p:cNvPr>
          <p:cNvGrpSpPr>
            <a:grpSpLocks noChangeAspect="1"/>
          </p:cNvGrpSpPr>
          <p:nvPr/>
        </p:nvGrpSpPr>
        <p:grpSpPr>
          <a:xfrm>
            <a:off x="4795522" y="1381776"/>
            <a:ext cx="1129285" cy="914400"/>
            <a:chOff x="731520" y="183804"/>
            <a:chExt cx="8468742" cy="6857283"/>
          </a:xfrm>
        </p:grpSpPr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B7A50FD-731D-C348-2BEE-D3CBDE03518C}"/>
                </a:ext>
              </a:extLst>
            </p:cNvPr>
            <p:cNvSpPr/>
            <p:nvPr/>
          </p:nvSpPr>
          <p:spPr>
            <a:xfrm>
              <a:off x="731520" y="5559149"/>
              <a:ext cx="8290560" cy="1481938"/>
            </a:xfrm>
            <a:custGeom>
              <a:avLst/>
              <a:gdLst/>
              <a:ahLst/>
              <a:cxnLst/>
              <a:rect l="l" t="t" r="r" b="b"/>
              <a:pathLst>
                <a:path w="8290560" h="1481938">
                  <a:moveTo>
                    <a:pt x="0" y="0"/>
                  </a:moveTo>
                  <a:lnTo>
                    <a:pt x="8290560" y="0"/>
                  </a:lnTo>
                  <a:lnTo>
                    <a:pt x="8290560" y="1481938"/>
                  </a:lnTo>
                  <a:lnTo>
                    <a:pt x="0" y="1481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4E0AA9E-2BA2-0476-73DC-94E4BC1FE637}"/>
                </a:ext>
              </a:extLst>
            </p:cNvPr>
            <p:cNvSpPr/>
            <p:nvPr/>
          </p:nvSpPr>
          <p:spPr>
            <a:xfrm>
              <a:off x="731520" y="183804"/>
              <a:ext cx="8468742" cy="6116314"/>
            </a:xfrm>
            <a:custGeom>
              <a:avLst/>
              <a:gdLst/>
              <a:ahLst/>
              <a:cxnLst/>
              <a:rect l="l" t="t" r="r" b="b"/>
              <a:pathLst>
                <a:path w="8468742" h="6116314">
                  <a:moveTo>
                    <a:pt x="0" y="0"/>
                  </a:moveTo>
                  <a:lnTo>
                    <a:pt x="8468742" y="0"/>
                  </a:lnTo>
                  <a:lnTo>
                    <a:pt x="8468742" y="6116314"/>
                  </a:lnTo>
                  <a:lnTo>
                    <a:pt x="0" y="6116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7A56B39-FE7A-DE3B-44B3-D6DBBD74E242}"/>
              </a:ext>
            </a:extLst>
          </p:cNvPr>
          <p:cNvSpPr>
            <a:spLocks noChangeAspect="1"/>
          </p:cNvSpPr>
          <p:nvPr/>
        </p:nvSpPr>
        <p:spPr>
          <a:xfrm rot="5400000">
            <a:off x="6652411" y="906557"/>
            <a:ext cx="2001304" cy="1428154"/>
          </a:xfrm>
          <a:custGeom>
            <a:avLst/>
            <a:gdLst/>
            <a:ahLst/>
            <a:cxnLst/>
            <a:rect l="l" t="t" r="r" b="b"/>
            <a:pathLst>
              <a:path w="8290560" h="5523586">
                <a:moveTo>
                  <a:pt x="0" y="0"/>
                </a:moveTo>
                <a:lnTo>
                  <a:pt x="8290560" y="0"/>
                </a:lnTo>
                <a:lnTo>
                  <a:pt x="8290560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42F4A-B32D-2E51-5D02-0E72BC88A0E7}"/>
              </a:ext>
            </a:extLst>
          </p:cNvPr>
          <p:cNvSpPr/>
          <p:nvPr/>
        </p:nvSpPr>
        <p:spPr>
          <a:xfrm>
            <a:off x="3421301" y="-17776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4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2725-2EF6-B751-FA60-55DD339C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58FD43-5771-07B0-ACD1-8FC9F1EDE9E4}"/>
              </a:ext>
            </a:extLst>
          </p:cNvPr>
          <p:cNvSpPr/>
          <p:nvPr/>
        </p:nvSpPr>
        <p:spPr>
          <a:xfrm>
            <a:off x="411480" y="411480"/>
            <a:ext cx="8321040" cy="6035040"/>
          </a:xfrm>
          <a:prstGeom prst="rect">
            <a:avLst/>
          </a:prstGeom>
          <a:solidFill>
            <a:srgbClr val="FFD421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3A7FC-C8E7-2F67-44DC-3BB7E91A3D60}"/>
              </a:ext>
            </a:extLst>
          </p:cNvPr>
          <p:cNvSpPr txBox="1"/>
          <p:nvPr/>
        </p:nvSpPr>
        <p:spPr>
          <a:xfrm>
            <a:off x="744620" y="5359985"/>
            <a:ext cx="348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omnivore</a:t>
            </a:r>
            <a:r>
              <a:rPr lang="en-US" sz="22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An animal that eats both plants and meat.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B4CE6-2611-895C-3C32-D5E2CC4F28E0}"/>
              </a:ext>
            </a:extLst>
          </p:cNvPr>
          <p:cNvSpPr txBox="1"/>
          <p:nvPr/>
        </p:nvSpPr>
        <p:spPr>
          <a:xfrm>
            <a:off x="4857150" y="559496"/>
            <a:ext cx="3729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Palaeontologists</a:t>
            </a:r>
            <a:r>
              <a:rPr lang="en-US" sz="22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Scientists who study fossils to learn about animals and plants that lived a long time ago.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99DB28-ED3C-9887-B612-E1B03F68A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9908" y="239487"/>
            <a:ext cx="4953918" cy="1505931"/>
          </a:xfrm>
          <a:prstGeom prst="rect">
            <a:avLst/>
          </a:prstGeom>
        </p:spPr>
      </p:pic>
      <p:pic>
        <p:nvPicPr>
          <p:cNvPr id="32" name="Picture Placeholder 10">
            <a:extLst>
              <a:ext uri="{FF2B5EF4-FFF2-40B4-BE49-F238E27FC236}">
                <a16:creationId xmlns:a16="http://schemas.microsoft.com/office/drawing/2014/main" id="{8102D9E3-1B72-C30C-D916-06F238447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675" b="17675"/>
          <a:stretch/>
        </p:blipFill>
        <p:spPr>
          <a:xfrm>
            <a:off x="1460101" y="3286035"/>
            <a:ext cx="1940435" cy="1889903"/>
          </a:xfrm>
          <a:prstGeom prst="ellipse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2BFC4DD-0087-269B-DA37-CA9D3781BA4D}"/>
              </a:ext>
            </a:extLst>
          </p:cNvPr>
          <p:cNvSpPr>
            <a:spLocks noChangeAspect="1"/>
          </p:cNvSpPr>
          <p:nvPr/>
        </p:nvSpPr>
        <p:spPr>
          <a:xfrm>
            <a:off x="5140332" y="2343329"/>
            <a:ext cx="3259048" cy="2171341"/>
          </a:xfrm>
          <a:custGeom>
            <a:avLst/>
            <a:gdLst/>
            <a:ahLst/>
            <a:cxnLst/>
            <a:rect l="l" t="t" r="r" b="b"/>
            <a:pathLst>
              <a:path w="8290560" h="5523586">
                <a:moveTo>
                  <a:pt x="0" y="0"/>
                </a:moveTo>
                <a:lnTo>
                  <a:pt x="8290560" y="0"/>
                </a:lnTo>
                <a:lnTo>
                  <a:pt x="8290560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CD14F-5A5B-D2D8-C8FB-9C583A63826D}"/>
              </a:ext>
            </a:extLst>
          </p:cNvPr>
          <p:cNvSpPr txBox="1"/>
          <p:nvPr/>
        </p:nvSpPr>
        <p:spPr>
          <a:xfrm>
            <a:off x="744620" y="2006046"/>
            <a:ext cx="34809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volcanic ash</a:t>
            </a:r>
            <a:r>
              <a:rPr lang="en-US" sz="220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Powdery dust that comes out of a volcano when it erupts.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265B6-1AC9-C63E-1A9C-F0F54640A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083" y="4545102"/>
            <a:ext cx="2559546" cy="16297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45B8C-A0D1-79AB-11CD-CA463B073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536" y="17253"/>
            <a:ext cx="116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5150E4-33E1-F79A-72F7-427C672DAA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Vocabulary Words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E7128-BA5A-D8C2-2170-BBF165911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678" y="1243376"/>
            <a:ext cx="6701873" cy="50264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1B3268-023C-9B74-63C0-640B1ADD4452}"/>
              </a:ext>
            </a:extLst>
          </p:cNvPr>
          <p:cNvSpPr txBox="1"/>
          <p:nvPr/>
        </p:nvSpPr>
        <p:spPr>
          <a:xfrm>
            <a:off x="4872038" y="170021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30CA87-CCEE-B051-705F-77AB81A2B413}"/>
              </a:ext>
            </a:extLst>
          </p:cNvPr>
          <p:cNvGrpSpPr/>
          <p:nvPr/>
        </p:nvGrpSpPr>
        <p:grpSpPr>
          <a:xfrm>
            <a:off x="844817" y="1243376"/>
            <a:ext cx="7341409" cy="5029200"/>
            <a:chOff x="844817" y="1243376"/>
            <a:chExt cx="7341409" cy="5029200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0B31B42C-B7C6-A3A7-E760-011FA6E161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4817" y="1243376"/>
              <a:ext cx="3142719" cy="2496988"/>
              <a:chOff x="0" y="0"/>
              <a:chExt cx="3901440" cy="3099816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D4E8836B-7482-3CA1-02FC-FFE9A805EACA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94" b="-49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63C2C867-7E33-D621-F782-CDD6BA5F3692}"/>
                  </a:ext>
                </a:extLst>
              </p:cNvPr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887FA84E-2EC3-F003-1A9B-BE701E28DACA}"/>
                </a:ext>
              </a:extLst>
            </p:cNvPr>
            <p:cNvGrpSpPr>
              <a:grpSpLocks noChangeAspect="1"/>
            </p:cNvGrpSpPr>
            <p:nvPr/>
          </p:nvGrpSpPr>
          <p:grpSpPr>
            <a:xfrm rot="369460">
              <a:off x="4243782" y="2491869"/>
              <a:ext cx="3866770" cy="3072270"/>
              <a:chOff x="0" y="0"/>
              <a:chExt cx="3901440" cy="3099816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6CECF420-CA76-9229-F74A-E526899098C6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8073" b="-807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F3732925-F5DB-2DD3-38AA-F7F765A77907}"/>
                  </a:ext>
                </a:extLst>
              </p:cNvPr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BDFF5105-6FE1-8B12-58C7-6C0723C9A460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74120">
              <a:off x="1248322" y="4182520"/>
              <a:ext cx="2630553" cy="2090056"/>
              <a:chOff x="0" y="0"/>
              <a:chExt cx="3901440" cy="3099816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1C2CDD52-D708-58CD-12E9-331F23D2A805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400" b="-39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8EED2A19-277D-ADFB-CADF-0C6799BBFA5B}"/>
                  </a:ext>
                </a:extLst>
              </p:cNvPr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193B99-6BB7-DA2A-3738-B34218DDFE68}"/>
                </a:ext>
              </a:extLst>
            </p:cNvPr>
            <p:cNvSpPr txBox="1"/>
            <p:nvPr/>
          </p:nvSpPr>
          <p:spPr>
            <a:xfrm>
              <a:off x="5043507" y="1395145"/>
              <a:ext cx="31427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4800" i="0">
                  <a:solidFill>
                    <a:schemeClr val="bg2"/>
                  </a:solidFill>
                  <a:latin typeface="Edu QLD Beginner" pitchFamily="2" charset="0"/>
                </a:rPr>
                <a:t>v</a:t>
              </a:r>
              <a:r>
                <a:rPr lang="en-US" sz="4800" b="0" i="0">
                  <a:solidFill>
                    <a:schemeClr val="bg2"/>
                  </a:solidFill>
                  <a:latin typeface="Edu QLD Beginner" pitchFamily="2" charset="0"/>
                </a:rPr>
                <a:t>olcanic ash </a:t>
              </a:r>
              <a:endParaRPr lang="en-US" sz="4800" i="0">
                <a:solidFill>
                  <a:schemeClr val="bg2"/>
                </a:solidFill>
                <a:latin typeface="Edu QLD Beginner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A21C7F-61C8-2CF3-2C9E-C9605CD2BE1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089" y="1332021"/>
            <a:ext cx="7011463" cy="4937408"/>
            <a:chOff x="510722" y="503001"/>
            <a:chExt cx="8876584" cy="6250809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5C93C507-C63D-5EAB-3125-E85F461784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0722" y="503001"/>
              <a:ext cx="3816300" cy="3032170"/>
              <a:chOff x="0" y="0"/>
              <a:chExt cx="3901440" cy="3099816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63A3BA0D-7719-F739-089C-CEB3A50249BA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94" b="-49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8DD29D9D-C871-B2F6-FC53-DB7852CB3F6B}"/>
                  </a:ext>
                </a:extLst>
              </p:cNvPr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5">
              <a:extLst>
                <a:ext uri="{FF2B5EF4-FFF2-40B4-BE49-F238E27FC236}">
                  <a16:creationId xmlns:a16="http://schemas.microsoft.com/office/drawing/2014/main" id="{25BA723F-EA04-AE2D-2332-9B7DD21BB531}"/>
                </a:ext>
              </a:extLst>
            </p:cNvPr>
            <p:cNvGrpSpPr>
              <a:grpSpLocks noChangeAspect="1"/>
            </p:cNvGrpSpPr>
            <p:nvPr/>
          </p:nvGrpSpPr>
          <p:grpSpPr>
            <a:xfrm rot="369460">
              <a:off x="4691768" y="1483116"/>
              <a:ext cx="4695538" cy="3730752"/>
              <a:chOff x="0" y="0"/>
              <a:chExt cx="3901440" cy="3099816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00DDF566-E7D6-E639-A375-3FF01E64AD7F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589" b="-58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FAE7E750-27D3-E1AE-8BDF-5B1F398F71A1}"/>
                  </a:ext>
                </a:extLst>
              </p:cNvPr>
              <p:cNvSpPr/>
              <p:nvPr/>
            </p:nvSpPr>
            <p:spPr>
              <a:xfrm>
                <a:off x="0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8">
              <a:extLst>
                <a:ext uri="{FF2B5EF4-FFF2-40B4-BE49-F238E27FC236}">
                  <a16:creationId xmlns:a16="http://schemas.microsoft.com/office/drawing/2014/main" id="{AB5E0559-256B-3178-338E-BF0B848F146F}"/>
                </a:ext>
              </a:extLst>
            </p:cNvPr>
            <p:cNvGrpSpPr>
              <a:grpSpLocks noChangeAspect="1"/>
            </p:cNvGrpSpPr>
            <p:nvPr/>
          </p:nvGrpSpPr>
          <p:grpSpPr>
            <a:xfrm rot="-338871">
              <a:off x="543185" y="4518371"/>
              <a:ext cx="1924649" cy="2235439"/>
              <a:chOff x="3" y="-2"/>
              <a:chExt cx="5466077" cy="6348732"/>
            </a:xfrm>
          </p:grpSpPr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7229D5F6-6532-4CF0-047C-9AB2FAAACB49}"/>
                  </a:ext>
                </a:extLst>
              </p:cNvPr>
              <p:cNvSpPr/>
              <p:nvPr/>
            </p:nvSpPr>
            <p:spPr>
              <a:xfrm>
                <a:off x="3" y="-2"/>
                <a:ext cx="5439410" cy="6348732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95B60F07-954E-F377-7F7C-4FF8E67415A3}"/>
                  </a:ext>
                </a:extLst>
              </p:cNvPr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2045" r="-220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EFC61FB3-E293-5706-997F-E9871E3ED671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80EADEB4-5B6C-120F-2CFF-1BFCE4580B3C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13">
              <a:extLst>
                <a:ext uri="{FF2B5EF4-FFF2-40B4-BE49-F238E27FC236}">
                  <a16:creationId xmlns:a16="http://schemas.microsoft.com/office/drawing/2014/main" id="{5356EDD7-D2DC-72D8-1282-75A9ED5DAD60}"/>
                </a:ext>
              </a:extLst>
            </p:cNvPr>
            <p:cNvGrpSpPr>
              <a:grpSpLocks noChangeAspect="1"/>
            </p:cNvGrpSpPr>
            <p:nvPr/>
          </p:nvGrpSpPr>
          <p:grpSpPr>
            <a:xfrm rot="257136">
              <a:off x="2499740" y="3726388"/>
              <a:ext cx="1924649" cy="2235438"/>
              <a:chOff x="2" y="0"/>
              <a:chExt cx="5466078" cy="6348731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9077A74C-A1B4-FA94-CFBB-EF6E222B08C3}"/>
                  </a:ext>
                </a:extLst>
              </p:cNvPr>
              <p:cNvSpPr/>
              <p:nvPr/>
            </p:nvSpPr>
            <p:spPr>
              <a:xfrm>
                <a:off x="2" y="0"/>
                <a:ext cx="5439407" cy="6348731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61D10863-D9C9-EFC7-B228-83D6C0810B1E}"/>
                  </a:ext>
                </a:extLst>
              </p:cNvPr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7732" r="-2773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A694A44C-C3AB-9259-9112-AFCC0D8C433E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E8CB3871-F047-AA87-6536-145159E806FB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5872E6-BF6F-74B6-652D-1A0BE5466022}"/>
                </a:ext>
              </a:extLst>
            </p:cNvPr>
            <p:cNvSpPr txBox="1"/>
            <p:nvPr/>
          </p:nvSpPr>
          <p:spPr>
            <a:xfrm>
              <a:off x="4753348" y="5450819"/>
              <a:ext cx="31427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i="0">
                  <a:solidFill>
                    <a:schemeClr val="bg2"/>
                  </a:solidFill>
                  <a:latin typeface="Edu QLD Beginner" pitchFamily="2" charset="0"/>
                </a:rPr>
                <a:t>omnivore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26163F-00AB-D1EA-C5F5-A1434DC0843D}"/>
              </a:ext>
            </a:extLst>
          </p:cNvPr>
          <p:cNvGrpSpPr>
            <a:grpSpLocks noChangeAspect="1"/>
          </p:cNvGrpSpPr>
          <p:nvPr/>
        </p:nvGrpSpPr>
        <p:grpSpPr>
          <a:xfrm>
            <a:off x="947119" y="1225948"/>
            <a:ext cx="7231140" cy="4983906"/>
            <a:chOff x="386098" y="546458"/>
            <a:chExt cx="8837490" cy="6091048"/>
          </a:xfrm>
        </p:grpSpPr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id="{23DBFC45-0EA8-59DF-44C3-8F4EF953E5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6098" y="546458"/>
              <a:ext cx="3816299" cy="3032170"/>
              <a:chOff x="0" y="0"/>
              <a:chExt cx="3901439" cy="3099816"/>
            </a:xfrm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644A2438-F42D-1E57-5CD1-1DEDC6D748EC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494" b="-49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">
                <a:extLst>
                  <a:ext uri="{FF2B5EF4-FFF2-40B4-BE49-F238E27FC236}">
                    <a16:creationId xmlns:a16="http://schemas.microsoft.com/office/drawing/2014/main" id="{6B7CE2C6-221D-F21F-CF65-11CFAC3E4AD6}"/>
                  </a:ext>
                </a:extLst>
              </p:cNvPr>
              <p:cNvSpPr/>
              <p:nvPr/>
            </p:nvSpPr>
            <p:spPr>
              <a:xfrm>
                <a:off x="0" y="0"/>
                <a:ext cx="3901439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5">
              <a:extLst>
                <a:ext uri="{FF2B5EF4-FFF2-40B4-BE49-F238E27FC236}">
                  <a16:creationId xmlns:a16="http://schemas.microsoft.com/office/drawing/2014/main" id="{AC58A18F-581E-6A13-6792-7FE511F9A917}"/>
                </a:ext>
              </a:extLst>
            </p:cNvPr>
            <p:cNvGrpSpPr>
              <a:grpSpLocks noChangeAspect="1"/>
            </p:cNvGrpSpPr>
            <p:nvPr/>
          </p:nvGrpSpPr>
          <p:grpSpPr>
            <a:xfrm rot="369460">
              <a:off x="4528050" y="787528"/>
              <a:ext cx="4695538" cy="3730752"/>
              <a:chOff x="-1" y="0"/>
              <a:chExt cx="3901440" cy="3099816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5F5B64A8-5098-5A69-E82F-A8EF51B92FF2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13"/>
                <a:stretch>
                  <a:fillRect t="-494" b="-49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1F6F3D7-A083-233E-A070-5EFADDFE552F}"/>
                  </a:ext>
                </a:extLst>
              </p:cNvPr>
              <p:cNvSpPr/>
              <p:nvPr/>
            </p:nvSpPr>
            <p:spPr>
              <a:xfrm>
                <a:off x="-1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8">
              <a:extLst>
                <a:ext uri="{FF2B5EF4-FFF2-40B4-BE49-F238E27FC236}">
                  <a16:creationId xmlns:a16="http://schemas.microsoft.com/office/drawing/2014/main" id="{AFBEBA08-FD04-3DDC-39D2-D972086D3320}"/>
                </a:ext>
              </a:extLst>
            </p:cNvPr>
            <p:cNvGrpSpPr>
              <a:grpSpLocks noChangeAspect="1"/>
            </p:cNvGrpSpPr>
            <p:nvPr/>
          </p:nvGrpSpPr>
          <p:grpSpPr>
            <a:xfrm rot="-425880">
              <a:off x="567603" y="4043090"/>
              <a:ext cx="3194361" cy="2538019"/>
              <a:chOff x="-1" y="0"/>
              <a:chExt cx="3901440" cy="3099816"/>
            </a:xfrm>
          </p:grpSpPr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F5B2DA86-B6C3-538C-937B-691EC9335C51}"/>
                  </a:ext>
                </a:extLst>
              </p:cNvPr>
              <p:cNvSpPr/>
              <p:nvPr/>
            </p:nvSpPr>
            <p:spPr>
              <a:xfrm>
                <a:off x="127000" y="190500"/>
                <a:ext cx="3657600" cy="2413000"/>
              </a:xfrm>
              <a:custGeom>
                <a:avLst/>
                <a:gdLst/>
                <a:ahLst/>
                <a:cxnLst/>
                <a:rect l="l" t="t" r="r" b="b"/>
                <a:pathLst>
                  <a:path w="3657600" h="2413000">
                    <a:moveTo>
                      <a:pt x="3657600" y="2413000"/>
                    </a:moveTo>
                    <a:lnTo>
                      <a:pt x="0" y="2413000"/>
                    </a:lnTo>
                    <a:lnTo>
                      <a:pt x="0" y="0"/>
                    </a:lnTo>
                    <a:lnTo>
                      <a:pt x="3657600" y="0"/>
                    </a:lnTo>
                    <a:lnTo>
                      <a:pt x="3657600" y="2413000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589" b="-58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A5011B87-6A56-B089-D48E-AFE4AE358379}"/>
                  </a:ext>
                </a:extLst>
              </p:cNvPr>
              <p:cNvSpPr/>
              <p:nvPr/>
            </p:nvSpPr>
            <p:spPr>
              <a:xfrm>
                <a:off x="-1" y="0"/>
                <a:ext cx="3901440" cy="3099816"/>
              </a:xfrm>
              <a:custGeom>
                <a:avLst/>
                <a:gdLst/>
                <a:ahLst/>
                <a:cxnLst/>
                <a:rect l="l" t="t" r="r" b="b"/>
                <a:pathLst>
                  <a:path w="3901440" h="3099816">
                    <a:moveTo>
                      <a:pt x="3901440" y="3099816"/>
                    </a:moveTo>
                    <a:lnTo>
                      <a:pt x="0" y="3099816"/>
                    </a:lnTo>
                    <a:lnTo>
                      <a:pt x="0" y="0"/>
                    </a:lnTo>
                    <a:lnTo>
                      <a:pt x="3901440" y="0"/>
                    </a:lnTo>
                    <a:lnTo>
                      <a:pt x="3901440" y="3099816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11">
              <a:extLst>
                <a:ext uri="{FF2B5EF4-FFF2-40B4-BE49-F238E27FC236}">
                  <a16:creationId xmlns:a16="http://schemas.microsoft.com/office/drawing/2014/main" id="{AFE859A5-1C97-CE50-7FB1-A51A2AFE34FE}"/>
                </a:ext>
              </a:extLst>
            </p:cNvPr>
            <p:cNvGrpSpPr>
              <a:grpSpLocks noChangeAspect="1"/>
            </p:cNvGrpSpPr>
            <p:nvPr/>
          </p:nvGrpSpPr>
          <p:grpSpPr>
            <a:xfrm rot="257136">
              <a:off x="3914475" y="3104115"/>
              <a:ext cx="1924650" cy="2235885"/>
              <a:chOff x="0" y="0"/>
              <a:chExt cx="5466080" cy="6350000"/>
            </a:xfrm>
          </p:grpSpPr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FD04AA36-35A4-A3B7-B8F3-F97BF5017E6C}"/>
                  </a:ext>
                </a:extLst>
              </p:cNvPr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8FE345B6-0F7C-7E6F-45E2-9150DF971B11}"/>
                  </a:ext>
                </a:extLst>
              </p:cNvPr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22045" r="-220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FEDF82C8-E74F-2C8B-5592-CF082613A48F}"/>
                  </a:ext>
                </a:extLst>
              </p:cNvPr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415C65DA-0F46-2B91-95AA-D4433D0CF97A}"/>
                  </a:ext>
                </a:extLst>
              </p:cNvPr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EDEF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F8B507-23A4-BDCF-BE24-B31A4E7C6DC0}"/>
                </a:ext>
              </a:extLst>
            </p:cNvPr>
            <p:cNvSpPr txBox="1"/>
            <p:nvPr/>
          </p:nvSpPr>
          <p:spPr>
            <a:xfrm>
              <a:off x="4278195" y="5621908"/>
              <a:ext cx="4759138" cy="1015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i="0" err="1">
                  <a:solidFill>
                    <a:schemeClr val="bg2"/>
                  </a:solidFill>
                  <a:latin typeface="Edu QLD Beginner" pitchFamily="2" charset="0"/>
                </a:rPr>
                <a:t>palaeontologists</a:t>
              </a:r>
              <a:endParaRPr lang="en-US" sz="4800" i="0">
                <a:solidFill>
                  <a:schemeClr val="bg2"/>
                </a:solidFill>
                <a:latin typeface="Edu QLD Beginn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D78008-AC4D-CDC0-89EA-D2D2D45C8C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8CD2F-F85A-38F8-4D20-951C750B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25" y="1234588"/>
            <a:ext cx="4377349" cy="3283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5A3CE-FE9D-D23B-6EC5-A462A5C21B1B}"/>
              </a:ext>
            </a:extLst>
          </p:cNvPr>
          <p:cNvSpPr txBox="1"/>
          <p:nvPr/>
        </p:nvSpPr>
        <p:spPr>
          <a:xfrm>
            <a:off x="377677" y="4660868"/>
            <a:ext cx="8300659" cy="1569660"/>
          </a:xfrm>
          <a:prstGeom prst="rect">
            <a:avLst/>
          </a:prstGeom>
          <a:solidFill>
            <a:srgbClr val="B0D3DD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The Eoraptor had </a:t>
            </a:r>
            <a:r>
              <a:rPr lang="en-US" sz="4800" i="0">
                <a:solidFill>
                  <a:srgbClr val="E53AE5"/>
                </a:solidFill>
                <a:latin typeface="Edu QLD Beginner" pitchFamily="2" charset="0"/>
              </a:rPr>
              <a:t>2 eyes </a:t>
            </a:r>
            <a:r>
              <a:rPr lang="en-US" sz="4800" i="0">
                <a:solidFill>
                  <a:srgbClr val="00B050"/>
                </a:solidFill>
                <a:latin typeface="Edu QLD Beginner" pitchFamily="2" charset="0"/>
              </a:rPr>
              <a:t>on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 the </a:t>
            </a:r>
            <a:r>
              <a:rPr lang="en-US" sz="4800" i="0">
                <a:solidFill>
                  <a:srgbClr val="00B050"/>
                </a:solidFill>
                <a:latin typeface="Edu QLD Beginner" pitchFamily="2" charset="0"/>
              </a:rPr>
              <a:t>side of 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its </a:t>
            </a:r>
            <a:r>
              <a:rPr lang="en-US" sz="4800" i="0">
                <a:solidFill>
                  <a:srgbClr val="00B050"/>
                </a:solidFill>
                <a:latin typeface="Edu QLD Beginner" pitchFamily="2" charset="0"/>
              </a:rPr>
              <a:t>head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36B1A-361F-5E19-CA61-87735F35E694}"/>
              </a:ext>
            </a:extLst>
          </p:cNvPr>
          <p:cNvSpPr txBox="1"/>
          <p:nvPr/>
        </p:nvSpPr>
        <p:spPr>
          <a:xfrm>
            <a:off x="377677" y="4660868"/>
            <a:ext cx="8300659" cy="1569660"/>
          </a:xfrm>
          <a:prstGeom prst="rect">
            <a:avLst/>
          </a:prstGeom>
          <a:solidFill>
            <a:srgbClr val="B0D3DD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The Eoraptor had </a:t>
            </a:r>
            <a:r>
              <a:rPr lang="en-US" sz="4800" i="0">
                <a:solidFill>
                  <a:srgbClr val="00B050"/>
                </a:solidFill>
                <a:latin typeface="Edu QLD Beginner" pitchFamily="2" charset="0"/>
              </a:rPr>
              <a:t>skinny legs 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and used its </a:t>
            </a:r>
            <a:r>
              <a:rPr lang="en-US" sz="4800" i="0">
                <a:solidFill>
                  <a:srgbClr val="E53AE5"/>
                </a:solidFill>
                <a:latin typeface="Edu QLD Beginner" pitchFamily="2" charset="0"/>
              </a:rPr>
              <a:t>tail to balance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EBA315-DA0D-1CE3-97A5-A966D6B9E88E}"/>
              </a:ext>
            </a:extLst>
          </p:cNvPr>
          <p:cNvSpPr txBox="1"/>
          <p:nvPr/>
        </p:nvSpPr>
        <p:spPr>
          <a:xfrm>
            <a:off x="377677" y="4660868"/>
            <a:ext cx="8300659" cy="1569660"/>
          </a:xfrm>
          <a:prstGeom prst="rect">
            <a:avLst/>
          </a:prstGeom>
          <a:solidFill>
            <a:srgbClr val="B0D3DD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The Eoraptor had </a:t>
            </a:r>
            <a:r>
              <a:rPr lang="en-US" sz="4800" i="0">
                <a:solidFill>
                  <a:srgbClr val="E53AE5"/>
                </a:solidFill>
                <a:latin typeface="Edu QLD Beginner" pitchFamily="2" charset="0"/>
              </a:rPr>
              <a:t>claws</a:t>
            </a:r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 to catch food.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E0F26F-B0C7-D502-49AD-B709799BF742}"/>
              </a:ext>
            </a:extLst>
          </p:cNvPr>
          <p:cNvSpPr/>
          <p:nvPr/>
        </p:nvSpPr>
        <p:spPr>
          <a:xfrm>
            <a:off x="2726267" y="1636889"/>
            <a:ext cx="688622" cy="361244"/>
          </a:xfrm>
          <a:prstGeom prst="rect">
            <a:avLst/>
          </a:prstGeom>
          <a:noFill/>
          <a:ln>
            <a:solidFill>
              <a:srgbClr val="E5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4646F-1022-C6EC-496F-2185FDA87532}"/>
              </a:ext>
            </a:extLst>
          </p:cNvPr>
          <p:cNvSpPr/>
          <p:nvPr/>
        </p:nvSpPr>
        <p:spPr>
          <a:xfrm>
            <a:off x="3816718" y="1636889"/>
            <a:ext cx="869581" cy="6149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DFE4E-FC14-9615-8538-452EC1BD5A90}"/>
              </a:ext>
            </a:extLst>
          </p:cNvPr>
          <p:cNvSpPr/>
          <p:nvPr/>
        </p:nvSpPr>
        <p:spPr>
          <a:xfrm>
            <a:off x="5125256" y="3643587"/>
            <a:ext cx="1349116" cy="3284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3C3F56-F27A-FFA5-14F0-AD88DC008463}"/>
              </a:ext>
            </a:extLst>
          </p:cNvPr>
          <p:cNvSpPr/>
          <p:nvPr/>
        </p:nvSpPr>
        <p:spPr>
          <a:xfrm>
            <a:off x="4969445" y="1653283"/>
            <a:ext cx="1349116" cy="328456"/>
          </a:xfrm>
          <a:prstGeom prst="rect">
            <a:avLst/>
          </a:prstGeom>
          <a:noFill/>
          <a:ln>
            <a:solidFill>
              <a:srgbClr val="E5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E9DD73-EACB-918B-F0B5-1344B6C7DAF3}"/>
              </a:ext>
            </a:extLst>
          </p:cNvPr>
          <p:cNvSpPr/>
          <p:nvPr/>
        </p:nvSpPr>
        <p:spPr>
          <a:xfrm>
            <a:off x="2652424" y="3634160"/>
            <a:ext cx="688622" cy="361244"/>
          </a:xfrm>
          <a:prstGeom prst="rect">
            <a:avLst/>
          </a:prstGeom>
          <a:noFill/>
          <a:ln>
            <a:solidFill>
              <a:srgbClr val="E5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0FC23-B982-CEDA-A9ED-D7CF1E925B23}"/>
              </a:ext>
            </a:extLst>
          </p:cNvPr>
          <p:cNvSpPr txBox="1"/>
          <p:nvPr/>
        </p:nvSpPr>
        <p:spPr>
          <a:xfrm>
            <a:off x="-802888" y="66808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2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93DF-6E69-27D9-BEA1-4311FBC68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ADD97F38-5477-65BD-A20C-005F03889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2016" b="35964"/>
          <a:stretch/>
        </p:blipFill>
        <p:spPr>
          <a:xfrm>
            <a:off x="2233853" y="2988892"/>
            <a:ext cx="4652481" cy="32994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396A48-7FCA-2E4F-20B5-B947E307C7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69658" cy="553998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Show of Fingers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46995-379D-6391-078D-D5F2EC4869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 lIns="0" tIns="0" rIns="0" bIns="0" anchor="t">
            <a:spAutoFit/>
          </a:bodyPr>
          <a:lstStyle/>
          <a:p>
            <a:r>
              <a:rPr lang="en-US"/>
              <a:t>The purpose of a diagram is to share information visually.</a:t>
            </a:r>
          </a:p>
        </p:txBody>
      </p:sp>
      <p:pic>
        <p:nvPicPr>
          <p:cNvPr id="3" name="Graphic 2" descr="Close with solid fill">
            <a:extLst>
              <a:ext uri="{FF2B5EF4-FFF2-40B4-BE49-F238E27FC236}">
                <a16:creationId xmlns:a16="http://schemas.microsoft.com/office/drawing/2014/main" id="{54162E46-F2B2-AFE2-5178-0443E7E3F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6822">
            <a:off x="2415888" y="4005061"/>
            <a:ext cx="1723823" cy="1723823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40B651E7-1B66-79D0-F4A4-92AAE0B23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5159" y="4336655"/>
            <a:ext cx="1324593" cy="13245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FF77A9-9354-EC35-2C69-78C5C00051DA}"/>
              </a:ext>
            </a:extLst>
          </p:cNvPr>
          <p:cNvSpPr/>
          <p:nvPr/>
        </p:nvSpPr>
        <p:spPr>
          <a:xfrm>
            <a:off x="1543068" y="3029865"/>
            <a:ext cx="2896254" cy="3429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1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4E143-71C5-1348-CC10-8C4FDA92FA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Text Purpose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933CB968-066D-60CD-7C41-175ABC86F4AE}"/>
              </a:ext>
            </a:extLst>
          </p:cNvPr>
          <p:cNvSpPr>
            <a:spLocks noChangeAspect="1"/>
          </p:cNvSpPr>
          <p:nvPr/>
        </p:nvSpPr>
        <p:spPr>
          <a:xfrm>
            <a:off x="465664" y="1151233"/>
            <a:ext cx="1475022" cy="1224825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Home</a:t>
            </a: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93B743ED-FF36-D3F2-7AFD-7751505E05D2}"/>
              </a:ext>
            </a:extLst>
          </p:cNvPr>
          <p:cNvSpPr>
            <a:spLocks noChangeAspect="1"/>
          </p:cNvSpPr>
          <p:nvPr/>
        </p:nvSpPr>
        <p:spPr>
          <a:xfrm>
            <a:off x="564879" y="1997164"/>
            <a:ext cx="1276592" cy="1208343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Special</a:t>
            </a:r>
          </a:p>
        </p:txBody>
      </p:sp>
      <p:sp>
        <p:nvSpPr>
          <p:cNvPr id="8" name="Freeform 32">
            <a:extLst>
              <a:ext uri="{FF2B5EF4-FFF2-40B4-BE49-F238E27FC236}">
                <a16:creationId xmlns:a16="http://schemas.microsoft.com/office/drawing/2014/main" id="{B68F5987-8F42-BBFF-9CD7-7C0F3DC6B967}"/>
              </a:ext>
            </a:extLst>
          </p:cNvPr>
          <p:cNvSpPr>
            <a:spLocks noChangeAspect="1"/>
          </p:cNvSpPr>
          <p:nvPr/>
        </p:nvSpPr>
        <p:spPr>
          <a:xfrm>
            <a:off x="564879" y="2994109"/>
            <a:ext cx="2145193" cy="1224825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Appearance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A199F8-1A60-3C27-0F4F-EBD08A57F8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/>
        </p:blipFill>
        <p:spPr>
          <a:xfrm>
            <a:off x="5475055" y="1524000"/>
            <a:ext cx="3033195" cy="44510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Freeform 22">
            <a:extLst>
              <a:ext uri="{FF2B5EF4-FFF2-40B4-BE49-F238E27FC236}">
                <a16:creationId xmlns:a16="http://schemas.microsoft.com/office/drawing/2014/main" id="{756C29B8-7DB0-1605-6CAD-1D4B0506CB8C}"/>
              </a:ext>
            </a:extLst>
          </p:cNvPr>
          <p:cNvSpPr>
            <a:spLocks noChangeAspect="1"/>
          </p:cNvSpPr>
          <p:nvPr/>
        </p:nvSpPr>
        <p:spPr>
          <a:xfrm>
            <a:off x="564879" y="3951231"/>
            <a:ext cx="1262045" cy="1351996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Food</a:t>
            </a: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id="{FDDCD97B-16C6-D78E-E3DE-962B71D47CE2}"/>
              </a:ext>
            </a:extLst>
          </p:cNvPr>
          <p:cNvSpPr>
            <a:spLocks noChangeAspect="1"/>
          </p:cNvSpPr>
          <p:nvPr/>
        </p:nvSpPr>
        <p:spPr>
          <a:xfrm>
            <a:off x="557029" y="5122701"/>
            <a:ext cx="1292292" cy="1138050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When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9D9DE-74FE-00B7-C00B-647FA6F713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5415" y="2165431"/>
            <a:ext cx="457200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9C5287-810D-7502-D93C-8A1E0EC84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415" y="2165431"/>
            <a:ext cx="457200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25B484-4E5A-85B9-A295-D4F6CBC74F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75415" y="2165431"/>
            <a:ext cx="457200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45252F-AA4A-9D84-D850-D0A3E95E54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5415" y="2165431"/>
            <a:ext cx="4572000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77B709-4A5B-73D5-465F-B0263EB21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/>
        </p:blipFill>
        <p:spPr>
          <a:xfrm>
            <a:off x="4544817" y="1524000"/>
            <a:ext cx="3033195" cy="44510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690E3D-7380-E45A-63AA-009D6881BC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95607" y="2472110"/>
            <a:ext cx="4477680" cy="26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DDD9-E41B-2AD3-D7C4-C0FC0B31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A9A1B9-1A5A-D1E3-D1F2-5FEB71B63D24}"/>
              </a:ext>
            </a:extLst>
          </p:cNvPr>
          <p:cNvSpPr txBox="1"/>
          <p:nvPr/>
        </p:nvSpPr>
        <p:spPr>
          <a:xfrm>
            <a:off x="440699" y="1213008"/>
            <a:ext cx="8217755" cy="49859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AU" sz="3600" i="0">
                <a:solidFill>
                  <a:schemeClr val="bg2"/>
                </a:solidFill>
                <a:latin typeface="Edu QLD Beginner" pitchFamily="2" charset="0"/>
                <a:cs typeface="Segoe UI"/>
              </a:rPr>
              <a:t>Eoraptor </a:t>
            </a:r>
            <a:r>
              <a:rPr lang="en-AU" sz="3600" i="0">
                <a:solidFill>
                  <a:schemeClr val="bg2"/>
                </a:solidFill>
                <a:latin typeface="Edu QLD Beginner" pitchFamily="2" charset="0"/>
                <a:ea typeface="Calibri"/>
                <a:cs typeface="Segoe UI"/>
              </a:rPr>
              <a:t>lived </a:t>
            </a:r>
            <a:r>
              <a:rPr lang="en-AU" sz="3600" i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____</a:t>
            </a:r>
            <a:r>
              <a:rPr lang="en-AU" sz="3600" i="0">
                <a:solidFill>
                  <a:schemeClr val="bg2"/>
                </a:solidFill>
                <a:latin typeface="Edu QLD Beginner" pitchFamily="2" charset="0"/>
                <a:ea typeface="Calibri"/>
                <a:cs typeface="Calibri"/>
              </a:rPr>
              <a:t> million years ago</a:t>
            </a:r>
            <a:r>
              <a:rPr lang="en-AU" sz="3600" i="0">
                <a:solidFill>
                  <a:schemeClr val="bg2"/>
                </a:solidFill>
                <a:latin typeface="Edu QLD Beginner" pitchFamily="2" charset="0"/>
                <a:ea typeface="Calibri"/>
                <a:cs typeface="Segoe UI"/>
              </a:rPr>
              <a:t>.</a:t>
            </a:r>
            <a:endParaRPr lang="en-US" sz="3600">
              <a:solidFill>
                <a:schemeClr val="bg2"/>
              </a:solidFill>
              <a:latin typeface="Edu QLD Beginner" pitchFamily="2" charset="0"/>
            </a:endParaRPr>
          </a:p>
          <a:p>
            <a:endParaRPr lang="en-AU" sz="3600" i="0">
              <a:solidFill>
                <a:schemeClr val="bg2"/>
              </a:solidFill>
              <a:latin typeface="Edu QLD Beginner" pitchFamily="2" charset="0"/>
              <a:ea typeface="Calibri"/>
              <a:cs typeface="Arial"/>
            </a:endParaRPr>
          </a:p>
          <a:p>
            <a:endParaRPr lang="en-AU" sz="3600" i="0">
              <a:solidFill>
                <a:schemeClr val="bg2"/>
              </a:solidFill>
              <a:latin typeface="Edu QLD Beginner" pitchFamily="2" charset="0"/>
              <a:ea typeface="Calibri"/>
              <a:cs typeface="Arial"/>
            </a:endParaRPr>
          </a:p>
          <a:p>
            <a:r>
              <a:rPr lang="en-AU" sz="3600" i="0">
                <a:solidFill>
                  <a:schemeClr val="bg2"/>
                </a:solidFill>
                <a:latin typeface="Edu QLD Beginner" pitchFamily="2" charset="0"/>
                <a:cs typeface="Arial"/>
              </a:rPr>
              <a:t>2. What is the purpose of informative text? </a:t>
            </a:r>
            <a:endParaRPr lang="en-AU" sz="3600" i="0">
              <a:solidFill>
                <a:schemeClr val="bg2"/>
              </a:solidFill>
              <a:latin typeface="Edu QLD Beginner" pitchFamily="2" charset="0"/>
              <a:cs typeface="Segoe UI"/>
            </a:endParaRPr>
          </a:p>
          <a:p>
            <a:r>
              <a:rPr lang="en-US" sz="3600" i="0">
                <a:solidFill>
                  <a:srgbClr val="000000"/>
                </a:solidFill>
                <a:latin typeface="Edu QLD Beginner" pitchFamily="2" charset="0"/>
                <a:cs typeface="Arial"/>
              </a:rPr>
              <a:t>A: To be silly.</a:t>
            </a:r>
          </a:p>
          <a:p>
            <a:r>
              <a:rPr lang="en-US" sz="3600" i="0">
                <a:solidFill>
                  <a:srgbClr val="000000"/>
                </a:solidFill>
                <a:latin typeface="Edu QLD Beginner" pitchFamily="2" charset="0"/>
                <a:cs typeface="Arial"/>
              </a:rPr>
              <a:t>B: To tell a pretend story.</a:t>
            </a:r>
            <a:endParaRPr lang="en-AU" sz="3600" i="0">
              <a:solidFill>
                <a:srgbClr val="000000"/>
              </a:solidFill>
              <a:latin typeface="Edu QLD Beginner" pitchFamily="2" charset="0"/>
              <a:cs typeface="Arial"/>
            </a:endParaRPr>
          </a:p>
          <a:p>
            <a:r>
              <a:rPr lang="en-AU" sz="3600" i="0">
                <a:solidFill>
                  <a:srgbClr val="000000"/>
                </a:solidFill>
                <a:latin typeface="Edu QLD Beginner" pitchFamily="2" charset="0"/>
                <a:cs typeface="Arial"/>
              </a:rPr>
              <a:t>C: </a:t>
            </a:r>
            <a:r>
              <a:rPr lang="en-US" sz="3600" i="0">
                <a:solidFill>
                  <a:srgbClr val="000000"/>
                </a:solidFill>
                <a:latin typeface="Edu QLD Beginner" pitchFamily="2" charset="0"/>
                <a:cs typeface="Arial"/>
              </a:rPr>
              <a:t>To share information.</a:t>
            </a:r>
          </a:p>
          <a:p>
            <a:endParaRPr lang="en-US" sz="3600" i="0">
              <a:solidFill>
                <a:srgbClr val="000000"/>
              </a:solidFill>
              <a:latin typeface="Edu QLD Beginner" pitchFamily="2" charset="0"/>
              <a:cs typeface="Arial"/>
            </a:endParaRPr>
          </a:p>
          <a:p>
            <a:r>
              <a:rPr lang="en-AU" sz="3600" i="0">
                <a:solidFill>
                  <a:schemeClr val="bg2"/>
                </a:solidFill>
                <a:latin typeface="Edu QLD Beginner" pitchFamily="2" charset="0"/>
                <a:cs typeface="Arial"/>
              </a:rPr>
              <a:t>3.</a:t>
            </a:r>
            <a:r>
              <a:rPr lang="en-AU" sz="3600" i="0">
                <a:solidFill>
                  <a:schemeClr val="bg2"/>
                </a:solidFill>
                <a:latin typeface="Edu QLD Beginner" pitchFamily="2" charset="0"/>
                <a:ea typeface="Calibri"/>
                <a:cs typeface="Arial"/>
              </a:rPr>
              <a:t> </a:t>
            </a:r>
            <a:r>
              <a:rPr lang="en-AU" sz="3600" i="0">
                <a:solidFill>
                  <a:schemeClr val="bg2"/>
                </a:solidFill>
                <a:latin typeface="Edu QLD Beginner" pitchFamily="2" charset="0"/>
                <a:cs typeface="Segoe UI"/>
              </a:rPr>
              <a:t>Eoraptor used its tail to b</a:t>
            </a:r>
            <a:r>
              <a:rPr lang="en-AU" sz="3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AU" sz="3600" i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  <a:endParaRPr lang="en-US" sz="3600" i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F2618-F368-33D2-F212-A08CEC341B04}"/>
              </a:ext>
            </a:extLst>
          </p:cNvPr>
          <p:cNvSpPr txBox="1"/>
          <p:nvPr/>
        </p:nvSpPr>
        <p:spPr>
          <a:xfrm>
            <a:off x="5170755" y="5491102"/>
            <a:ext cx="13672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i="0" err="1">
                <a:solidFill>
                  <a:srgbClr val="00C85A"/>
                </a:solidFill>
                <a:latin typeface="Edu QLD Beginner"/>
                <a:cs typeface="Arial"/>
              </a:rPr>
              <a:t>alance</a:t>
            </a:r>
            <a:endParaRPr lang="en-AU" sz="4000" i="0">
              <a:solidFill>
                <a:srgbClr val="00C85A"/>
              </a:solidFill>
              <a:latin typeface="Edu QLD Beginner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3EC2E-8A28-3ADA-E0F0-99D684BAFBDF}"/>
              </a:ext>
            </a:extLst>
          </p:cNvPr>
          <p:cNvSpPr txBox="1"/>
          <p:nvPr/>
        </p:nvSpPr>
        <p:spPr>
          <a:xfrm>
            <a:off x="440699" y="1950009"/>
            <a:ext cx="2122333" cy="610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4000" i="0">
                <a:solidFill>
                  <a:srgbClr val="000000"/>
                </a:solidFill>
                <a:latin typeface="Edu QLD Beginner"/>
                <a:cs typeface="Calibri"/>
              </a:rPr>
              <a:t>230 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B716C3-A41C-48BB-8362-F2AFBD1DDF4F}"/>
              </a:ext>
            </a:extLst>
          </p:cNvPr>
          <p:cNvSpPr txBox="1"/>
          <p:nvPr/>
        </p:nvSpPr>
        <p:spPr>
          <a:xfrm>
            <a:off x="3552875" y="1104963"/>
            <a:ext cx="97675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000" i="0">
                <a:solidFill>
                  <a:srgbClr val="00C85A"/>
                </a:solidFill>
                <a:latin typeface="Edu QLD Beginner"/>
                <a:cs typeface="Arial"/>
              </a:rPr>
              <a:t>230  </a:t>
            </a:r>
            <a:endParaRPr lang="en-GB" sz="4000" i="0">
              <a:solidFill>
                <a:srgbClr val="00C85A"/>
              </a:solidFill>
              <a:latin typeface="Edu QLD Beginner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D1EFE-858E-9860-1D31-AD97BF9461C0}"/>
              </a:ext>
            </a:extLst>
          </p:cNvPr>
          <p:cNvSpPr txBox="1"/>
          <p:nvPr/>
        </p:nvSpPr>
        <p:spPr>
          <a:xfrm>
            <a:off x="2877149" y="1951136"/>
            <a:ext cx="2293606" cy="618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4000" i="0">
                <a:solidFill>
                  <a:srgbClr val="000000"/>
                </a:solidFill>
                <a:latin typeface="Edu QLD Beginner"/>
                <a:cs typeface="Calibri"/>
              </a:rPr>
              <a:t>5</a:t>
            </a:r>
            <a:endParaRPr lang="en-AU" sz="4000" i="0">
              <a:solidFill>
                <a:srgbClr val="000000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A7734-8CAD-4200-0042-B75C9E17E36F}"/>
              </a:ext>
            </a:extLst>
          </p:cNvPr>
          <p:cNvSpPr txBox="1"/>
          <p:nvPr/>
        </p:nvSpPr>
        <p:spPr>
          <a:xfrm>
            <a:off x="5379937" y="1951284"/>
            <a:ext cx="2295144" cy="618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4000" i="0">
                <a:solidFill>
                  <a:srgbClr val="000000"/>
                </a:solidFill>
                <a:latin typeface="Edu QLD Beginner"/>
                <a:cs typeface="Calibri"/>
              </a:rPr>
              <a:t>100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9302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8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8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77564E-EA97-0A8A-DCD1-0CB767072A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0850" y="1177702"/>
            <a:ext cx="8237538" cy="1477328"/>
          </a:xfrm>
        </p:spPr>
        <p:txBody>
          <a:bodyPr lIns="0" tIns="0" rIns="0" bIns="0" anchor="t">
            <a:spAutoFit/>
          </a:bodyPr>
          <a:lstStyle/>
          <a:p>
            <a:r>
              <a:rPr lang="en-US">
                <a:latin typeface="Edu QLD Beginner"/>
              </a:rPr>
              <a:t>Eoraptor </a:t>
            </a:r>
            <a:r>
              <a:rPr lang="en-AU" sz="4800"/>
              <a:t>lived in the Triassic period.</a:t>
            </a:r>
            <a:endParaRPr lang="en-US">
              <a:latin typeface="Edu QLD Beginner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phere">
                <a:extLst>
                  <a:ext uri="{FF2B5EF4-FFF2-40B4-BE49-F238E27FC236}">
                    <a16:creationId xmlns:a16="http://schemas.microsoft.com/office/drawing/2014/main" id="{3882FA65-A861-A282-A4F2-1F1CB3DE32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36126402"/>
                  </p:ext>
                </p:extLst>
              </p:nvPr>
            </p:nvGraphicFramePr>
            <p:xfrm>
              <a:off x="2177143" y="2062952"/>
              <a:ext cx="4436106" cy="40711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436106" cy="4071111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252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phere">
                <a:extLst>
                  <a:ext uri="{FF2B5EF4-FFF2-40B4-BE49-F238E27FC236}">
                    <a16:creationId xmlns:a16="http://schemas.microsoft.com/office/drawing/2014/main" id="{3882FA65-A861-A282-A4F2-1F1CB3DE3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7143" y="2062952"/>
                <a:ext cx="4436106" cy="407111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reeform 3">
            <a:extLst>
              <a:ext uri="{FF2B5EF4-FFF2-40B4-BE49-F238E27FC236}">
                <a16:creationId xmlns:a16="http://schemas.microsoft.com/office/drawing/2014/main" id="{8F307F28-8B2E-D759-D6E6-AF77DE05F8FC}"/>
              </a:ext>
            </a:extLst>
          </p:cNvPr>
          <p:cNvSpPr/>
          <p:nvPr/>
        </p:nvSpPr>
        <p:spPr>
          <a:xfrm>
            <a:off x="2743200" y="2286000"/>
            <a:ext cx="3317066" cy="3593288"/>
          </a:xfrm>
          <a:custGeom>
            <a:avLst/>
            <a:gdLst/>
            <a:ahLst/>
            <a:cxnLst/>
            <a:rect l="l" t="t" r="r" b="b"/>
            <a:pathLst>
              <a:path w="6440220" h="8050276">
                <a:moveTo>
                  <a:pt x="0" y="0"/>
                </a:moveTo>
                <a:lnTo>
                  <a:pt x="6440220" y="0"/>
                </a:lnTo>
                <a:lnTo>
                  <a:pt x="6440220" y="8050276"/>
                </a:lnTo>
                <a:lnTo>
                  <a:pt x="0" y="8050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67467E58-8A0D-F6AD-4FBC-49F613DDD1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2723875"/>
                  </p:ext>
                </p:extLst>
              </p:nvPr>
            </p:nvGraphicFramePr>
            <p:xfrm>
              <a:off x="2177143" y="3923105"/>
              <a:ext cx="2628878" cy="145989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628878" cy="1459896"/>
                    </a:xfrm>
                    <a:prstGeom prst="rect">
                      <a:avLst/>
                    </a:prstGeom>
                  </am3d:spPr>
                  <am3d:camera>
                    <am3d:pos x="0" y="0" z="712176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215" d="1000000"/>
                    <am3d:preTrans dx="-7416789" dy="-8510199" dz="9754040"/>
                    <am3d:scale>
                      <am3d:sx n="1000000" d="1000000"/>
                      <am3d:sy n="1000000" d="1000000"/>
                      <am3d:sz n="1000000" d="1000000"/>
                    </am3d:scale>
                    <am3d:rot ax="10455964" ay="5148539" az="10456904"/>
                    <am3d:postTrans dx="0" dy="0" dz="0"/>
                  </am3d:trans>
                  <am3d:raster rName="Office3DRenderer" rVer="16.0.8326">
                    <am3d:blip r:embed="rId8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58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1039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67467E58-8A0D-F6AD-4FBC-49F613DDD1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77143" y="3923105"/>
                <a:ext cx="2628878" cy="14598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0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8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GB"/>
              <a:t>In the next lesson, </a:t>
            </a:r>
            <a:r>
              <a:rPr lang="en-GB">
                <a:ea typeface="Calibri"/>
              </a:rPr>
              <a:t>we will learn about topics and titles.</a:t>
            </a:r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BA677D-E72E-8C7A-C54A-8FFC33A5909B}"/>
              </a:ext>
            </a:extLst>
          </p:cNvPr>
          <p:cNvGrpSpPr/>
          <p:nvPr/>
        </p:nvGrpSpPr>
        <p:grpSpPr>
          <a:xfrm>
            <a:off x="1136546" y="3141821"/>
            <a:ext cx="6870908" cy="3302987"/>
            <a:chOff x="956868" y="3141821"/>
            <a:chExt cx="6870908" cy="330298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3D Model 6">
                  <a:extLst>
                    <a:ext uri="{FF2B5EF4-FFF2-40B4-BE49-F238E27FC236}">
                      <a16:creationId xmlns:a16="http://schemas.microsoft.com/office/drawing/2014/main" id="{F4254A7A-9F23-A441-7A0B-0473575F33E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09254834"/>
                    </p:ext>
                  </p:extLst>
                </p:nvPr>
              </p:nvGraphicFramePr>
              <p:xfrm>
                <a:off x="3497885" y="3208727"/>
                <a:ext cx="4329891" cy="2768340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329891" cy="2768340"/>
                      </a:xfrm>
                      <a:prstGeom prst="rect">
                        <a:avLst/>
                      </a:prstGeom>
                    </am3d:spPr>
                    <am3d:camera>
                      <am3d:pos x="0" y="0" z="6682178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13970" d="1000000"/>
                      <am3d:preTrans dx="374750" dy="-11433605" dz="-439857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75990" ay="370340" az="-40591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640019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3D Model 6">
                  <a:extLst>
                    <a:ext uri="{FF2B5EF4-FFF2-40B4-BE49-F238E27FC236}">
                      <a16:creationId xmlns:a16="http://schemas.microsoft.com/office/drawing/2014/main" id="{F4254A7A-9F23-A441-7A0B-0473575F33E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7563" y="3208727"/>
                  <a:ext cx="4329891" cy="276834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DCFD5D4B-ECF0-D4BC-2410-5F874F559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-3151"/>
            <a:stretch/>
          </p:blipFill>
          <p:spPr>
            <a:xfrm>
              <a:off x="956868" y="3141821"/>
              <a:ext cx="2541017" cy="33029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172B66-9A11-1BFC-DFE6-7ECA7DFCB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6224" y="3935781"/>
              <a:ext cx="1689512" cy="1195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0FB15E-5493-E9E1-D381-AA997595EF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/>
              <a:t>What makes </a:t>
            </a:r>
            <a:r>
              <a:rPr lang="en-US">
                <a:cs typeface="Arial"/>
              </a:rPr>
              <a:t>Eoraptor special?</a:t>
            </a:r>
            <a:r>
              <a:rPr lang="en-US"/>
              <a:t> </a:t>
            </a:r>
          </a:p>
        </p:txBody>
      </p:sp>
      <p:pic>
        <p:nvPicPr>
          <p:cNvPr id="5" name="Graphic 10" descr="Badge 1 with solid fill">
            <a:extLst>
              <a:ext uri="{FF2B5EF4-FFF2-40B4-BE49-F238E27FC236}">
                <a16:creationId xmlns:a16="http://schemas.microsoft.com/office/drawing/2014/main" id="{9E2824BA-EEDA-E567-97FF-6D6532147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325" y="2537440"/>
            <a:ext cx="1188720" cy="1188720"/>
          </a:xfrm>
          <a:prstGeom prst="rect">
            <a:avLst/>
          </a:prstGeom>
        </p:spPr>
      </p:pic>
      <p:pic>
        <p:nvPicPr>
          <p:cNvPr id="6" name="Graphic 13" descr="Badge with solid fill">
            <a:extLst>
              <a:ext uri="{FF2B5EF4-FFF2-40B4-BE49-F238E27FC236}">
                <a16:creationId xmlns:a16="http://schemas.microsoft.com/office/drawing/2014/main" id="{4D61ABE5-47EA-2F68-6079-6B4349C94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325" y="4553112"/>
            <a:ext cx="1246609" cy="118872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0037B04-2363-729B-36FD-88D565E89382}"/>
              </a:ext>
            </a:extLst>
          </p:cNvPr>
          <p:cNvSpPr txBox="1">
            <a:spLocks/>
          </p:cNvSpPr>
          <p:nvPr/>
        </p:nvSpPr>
        <p:spPr>
          <a:xfrm>
            <a:off x="1766230" y="2433448"/>
            <a:ext cx="704881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rgbClr val="000000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cs typeface="Arial"/>
              </a:rPr>
              <a:t>Eoraptor</a:t>
            </a:r>
            <a:r>
              <a:rPr lang="en-US" i="0"/>
              <a:t> was a really big dinosaur.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131480C-FA03-C810-A481-20D05C9304A4}"/>
              </a:ext>
            </a:extLst>
          </p:cNvPr>
          <p:cNvSpPr txBox="1">
            <a:spLocks/>
          </p:cNvSpPr>
          <p:nvPr/>
        </p:nvSpPr>
        <p:spPr>
          <a:xfrm>
            <a:off x="1824119" y="4408808"/>
            <a:ext cx="704881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kern="1200">
                <a:solidFill>
                  <a:srgbClr val="000000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cs typeface="Arial"/>
              </a:rPr>
              <a:t>Eoraptor</a:t>
            </a:r>
            <a:r>
              <a:rPr lang="en-US" i="0"/>
              <a:t> was one of the first dinosaurs.</a:t>
            </a:r>
          </a:p>
        </p:txBody>
      </p:sp>
    </p:spTree>
    <p:extLst>
      <p:ext uri="{BB962C8B-B14F-4D97-AF65-F5344CB8AC3E}">
        <p14:creationId xmlns:p14="http://schemas.microsoft.com/office/powerpoint/2010/main" val="17943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In this lesson, we will learn about informative writing and its purpose. </a:t>
            </a:r>
            <a:endParaRPr lang="en-AU">
              <a:latin typeface="Edu QLD Beginner"/>
            </a:endParaRPr>
          </a:p>
        </p:txBody>
      </p:sp>
      <p:pic>
        <p:nvPicPr>
          <p:cNvPr id="4" name="Picture 3" descr="A book cover with green plants&#10;&#10;AI-generated content may be incorrect.">
            <a:extLst>
              <a:ext uri="{FF2B5EF4-FFF2-40B4-BE49-F238E27FC236}">
                <a16:creationId xmlns:a16="http://schemas.microsoft.com/office/drawing/2014/main" id="{44D9CF4C-6F0C-A1FC-A6F7-EE34EB876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6" y="3797805"/>
            <a:ext cx="1334557" cy="17955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BC755-4A15-8A8D-F26B-09B40960F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614" y="4148060"/>
            <a:ext cx="1464363" cy="14643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book cover with a tornado&#10;&#10;AI-generated content may be incorrect.">
            <a:extLst>
              <a:ext uri="{FF2B5EF4-FFF2-40B4-BE49-F238E27FC236}">
                <a16:creationId xmlns:a16="http://schemas.microsoft.com/office/drawing/2014/main" id="{3FF6D925-7A3D-3BD6-FE77-334367EC6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"/>
          <a:stretch/>
        </p:blipFill>
        <p:spPr>
          <a:xfrm>
            <a:off x="3733012" y="3592098"/>
            <a:ext cx="1464363" cy="20203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2A2FF-D2DF-50BB-32C7-706714495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"/>
          <a:stretch/>
        </p:blipFill>
        <p:spPr>
          <a:xfrm>
            <a:off x="5279731" y="4030795"/>
            <a:ext cx="1600949" cy="15816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D33A3-AB72-6F3E-BF9E-80AD0B5C66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036" y="4011763"/>
            <a:ext cx="1581628" cy="15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1"/>
            <a:ext cx="8237538" cy="23637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l" rtl="0" fontAlgn="base"/>
            <a:r>
              <a:rPr lang="en-US" b="0" i="0" u="none" strike="noStrike">
                <a:solidFill>
                  <a:srgbClr val="181818"/>
                </a:solidFill>
                <a:effectLst/>
              </a:rPr>
              <a:t>You will be able to</a:t>
            </a:r>
            <a:r>
              <a:rPr lang="en-AU" b="0" i="0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b="0" i="0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 b="0" i="0">
                <a:effectLst/>
              </a:rPr>
              <a:t>​</a:t>
            </a: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177F99"/>
                </a:solidFill>
                <a:latin typeface="Edu QLD Beginner"/>
              </a:rPr>
              <a:t>understand</a:t>
            </a:r>
            <a:r>
              <a:rPr lang="en-AU">
                <a:solidFill>
                  <a:srgbClr val="177F99"/>
                </a:solidFill>
                <a:latin typeface="Edu QLD Beginner"/>
              </a:rPr>
              <a:t> </a:t>
            </a:r>
            <a:r>
              <a:rPr lang="en-AU">
                <a:latin typeface="Edu QLD Beginner"/>
              </a:rPr>
              <a:t>the purpose of informative writing.</a:t>
            </a: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 descr="A map of australia with black text&#10;&#10;AI-generated content may be incorrect.">
            <a:extLst>
              <a:ext uri="{FF2B5EF4-FFF2-40B4-BE49-F238E27FC236}">
                <a16:creationId xmlns:a16="http://schemas.microsoft.com/office/drawing/2014/main" id="{C22AC067-8FBB-9D3C-040F-AE6560379B53}"/>
              </a:ext>
            </a:extLst>
          </p:cNvPr>
          <p:cNvSpPr/>
          <p:nvPr/>
        </p:nvSpPr>
        <p:spPr>
          <a:xfrm>
            <a:off x="690993" y="1266652"/>
            <a:ext cx="7523984" cy="4934474"/>
          </a:xfrm>
          <a:custGeom>
            <a:avLst/>
            <a:gdLst/>
            <a:ahLst/>
            <a:cxnLst/>
            <a:rect l="l" t="t" r="r" b="b"/>
            <a:pathLst>
              <a:path w="8290560" h="5533949">
                <a:moveTo>
                  <a:pt x="0" y="0"/>
                </a:moveTo>
                <a:lnTo>
                  <a:pt x="8290560" y="0"/>
                </a:lnTo>
                <a:lnTo>
                  <a:pt x="8290560" y="5533949"/>
                </a:lnTo>
                <a:lnTo>
                  <a:pt x="0" y="553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A red pin on a black background&#10;&#10;AI-generated content may be incorrect.">
            <a:extLst>
              <a:ext uri="{FF2B5EF4-FFF2-40B4-BE49-F238E27FC236}">
                <a16:creationId xmlns:a16="http://schemas.microsoft.com/office/drawing/2014/main" id="{7A307F41-A309-E0AE-213F-475772F50C75}"/>
              </a:ext>
            </a:extLst>
          </p:cNvPr>
          <p:cNvSpPr/>
          <p:nvPr/>
        </p:nvSpPr>
        <p:spPr>
          <a:xfrm>
            <a:off x="1706952" y="2449037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heetah running in the wild&#10;&#10;AI-generated content may be incorrect.">
            <a:extLst>
              <a:ext uri="{FF2B5EF4-FFF2-40B4-BE49-F238E27FC236}">
                <a16:creationId xmlns:a16="http://schemas.microsoft.com/office/drawing/2014/main" id="{5F73ADB7-B619-E3C6-49A8-CCCF4E355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5081"/>
          <a:stretch/>
        </p:blipFill>
        <p:spPr>
          <a:xfrm>
            <a:off x="690993" y="1178866"/>
            <a:ext cx="7523984" cy="50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0E5C-8633-F223-9F73-05F57EAC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zards walking on a cracked road&#10;&#10;AI-generated content may be incorrect.">
            <a:extLst>
              <a:ext uri="{FF2B5EF4-FFF2-40B4-BE49-F238E27FC236}">
                <a16:creationId xmlns:a16="http://schemas.microsoft.com/office/drawing/2014/main" id="{8E615AE3-BF4C-2A38-E38B-3B5E9FDB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7" b="-1"/>
          <a:stretch>
            <a:fillRect/>
          </a:stretch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C0C66-7261-09E6-5467-609276192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6" y="1424521"/>
            <a:ext cx="9118902" cy="286232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D76CF48D-D90B-ED61-CBFA-0C65C474B9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38215" y="-172934"/>
              <a:ext cx="11993069" cy="72038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93069" cy="7203867"/>
                    </a:xfrm>
                    <a:prstGeom prst="rect">
                      <a:avLst/>
                    </a:prstGeom>
                  </am3d:spPr>
                  <am3d:camera>
                    <am3d:pos x="0" y="0" z="712176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215" d="1000000"/>
                    <am3d:preTrans dx="-7416789" dy="-8510199" dz="9754040"/>
                    <am3d:scale>
                      <am3d:sx n="1000000" d="1000000"/>
                      <am3d:sy n="1000000" d="1000000"/>
                      <am3d:sz n="1000000" d="1000000"/>
                    </am3d:scale>
                    <am3d:rot ax="232389" ay="873311" az="58517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258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31114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D76CF48D-D90B-ED61-CBFA-0C65C474B9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38215" y="-172934"/>
                <a:ext cx="11993069" cy="7203867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1958F84-C215-B7E9-159F-56EA248A7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16" y="1424521"/>
            <a:ext cx="9118902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0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8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9EEE9-F02E-58A7-59B1-7BD7845D11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Eoraptor Mind Map</a:t>
            </a: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FF4C732-49BE-9FD9-4115-BB2B5D5266E1}"/>
              </a:ext>
            </a:extLst>
          </p:cNvPr>
          <p:cNvSpPr>
            <a:spLocks noChangeAspect="1"/>
          </p:cNvSpPr>
          <p:nvPr/>
        </p:nvSpPr>
        <p:spPr>
          <a:xfrm>
            <a:off x="2699960" y="2094875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Home</a:t>
            </a:r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074A3E0C-13CE-239C-10D1-3F59BE8CF5E6}"/>
              </a:ext>
            </a:extLst>
          </p:cNvPr>
          <p:cNvSpPr>
            <a:spLocks noChangeAspect="1"/>
          </p:cNvSpPr>
          <p:nvPr/>
        </p:nvSpPr>
        <p:spPr>
          <a:xfrm>
            <a:off x="1716996" y="4574198"/>
            <a:ext cx="982964" cy="930413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Special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A78C29B1-2FB9-0CB0-020E-2B940696CC1F}"/>
              </a:ext>
            </a:extLst>
          </p:cNvPr>
          <p:cNvSpPr>
            <a:spLocks noChangeAspect="1"/>
          </p:cNvSpPr>
          <p:nvPr/>
        </p:nvSpPr>
        <p:spPr>
          <a:xfrm>
            <a:off x="4232455" y="5171433"/>
            <a:ext cx="971763" cy="104102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Food</a:t>
            </a:r>
          </a:p>
        </p:txBody>
      </p:sp>
      <p:sp>
        <p:nvSpPr>
          <p:cNvPr id="6" name="Freeform 32">
            <a:extLst>
              <a:ext uri="{FF2B5EF4-FFF2-40B4-BE49-F238E27FC236}">
                <a16:creationId xmlns:a16="http://schemas.microsoft.com/office/drawing/2014/main" id="{F1E67567-5E44-6C4D-3664-038FC033D127}"/>
              </a:ext>
            </a:extLst>
          </p:cNvPr>
          <p:cNvSpPr>
            <a:spLocks noChangeAspect="1"/>
          </p:cNvSpPr>
          <p:nvPr/>
        </p:nvSpPr>
        <p:spPr>
          <a:xfrm>
            <a:off x="4695607" y="1965413"/>
            <a:ext cx="1651778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Appearance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CEAA83-6338-558F-E233-13EDCAB59414}"/>
              </a:ext>
            </a:extLst>
          </p:cNvPr>
          <p:cNvSpPr>
            <a:spLocks noChangeAspect="1"/>
          </p:cNvSpPr>
          <p:nvPr/>
        </p:nvSpPr>
        <p:spPr>
          <a:xfrm>
            <a:off x="3267355" y="3470505"/>
            <a:ext cx="2582510" cy="985062"/>
          </a:xfrm>
          <a:custGeom>
            <a:avLst/>
            <a:gdLst>
              <a:gd name="connsiteX0" fmla="*/ 0 w 2582510"/>
              <a:gd name="connsiteY0" fmla="*/ 492531 h 985062"/>
              <a:gd name="connsiteX1" fmla="*/ 1291255 w 2582510"/>
              <a:gd name="connsiteY1" fmla="*/ 0 h 985062"/>
              <a:gd name="connsiteX2" fmla="*/ 2582510 w 2582510"/>
              <a:gd name="connsiteY2" fmla="*/ 492531 h 985062"/>
              <a:gd name="connsiteX3" fmla="*/ 1291255 w 2582510"/>
              <a:gd name="connsiteY3" fmla="*/ 985062 h 985062"/>
              <a:gd name="connsiteX4" fmla="*/ 0 w 2582510"/>
              <a:gd name="connsiteY4" fmla="*/ 492531 h 9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510" h="985062" fill="none" extrusionOk="0">
                <a:moveTo>
                  <a:pt x="0" y="492531"/>
                </a:moveTo>
                <a:cubicBezTo>
                  <a:pt x="3446" y="228421"/>
                  <a:pt x="684497" y="13961"/>
                  <a:pt x="1291255" y="0"/>
                </a:cubicBezTo>
                <a:cubicBezTo>
                  <a:pt x="2013073" y="36579"/>
                  <a:pt x="2560984" y="224252"/>
                  <a:pt x="2582510" y="492531"/>
                </a:cubicBezTo>
                <a:cubicBezTo>
                  <a:pt x="2568497" y="763838"/>
                  <a:pt x="1947641" y="935939"/>
                  <a:pt x="1291255" y="985062"/>
                </a:cubicBezTo>
                <a:cubicBezTo>
                  <a:pt x="623879" y="973873"/>
                  <a:pt x="-20373" y="739482"/>
                  <a:pt x="0" y="492531"/>
                </a:cubicBezTo>
                <a:close/>
              </a:path>
              <a:path w="2582510" h="985062" stroke="0" extrusionOk="0">
                <a:moveTo>
                  <a:pt x="0" y="492531"/>
                </a:moveTo>
                <a:cubicBezTo>
                  <a:pt x="3759" y="232722"/>
                  <a:pt x="607123" y="-71436"/>
                  <a:pt x="1291255" y="0"/>
                </a:cubicBezTo>
                <a:cubicBezTo>
                  <a:pt x="1994576" y="-21874"/>
                  <a:pt x="2612882" y="214472"/>
                  <a:pt x="2582510" y="492531"/>
                </a:cubicBezTo>
                <a:cubicBezTo>
                  <a:pt x="2629773" y="771918"/>
                  <a:pt x="2048708" y="922398"/>
                  <a:pt x="1291255" y="985062"/>
                </a:cubicBezTo>
                <a:cubicBezTo>
                  <a:pt x="592483" y="1023409"/>
                  <a:pt x="-9814" y="721273"/>
                  <a:pt x="0" y="49253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Eoraptor</a:t>
            </a:r>
            <a:endParaRPr kumimoji="0" lang="en-US" sz="2100" b="0" i="0" u="none" strike="noStrike" kern="1200" cap="none" spc="-15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A89A28CA-D48D-3C01-67A9-D2E73509238A}"/>
              </a:ext>
            </a:extLst>
          </p:cNvPr>
          <p:cNvSpPr>
            <a:spLocks noChangeAspect="1"/>
          </p:cNvSpPr>
          <p:nvPr/>
        </p:nvSpPr>
        <p:spPr>
          <a:xfrm rot="11447698" flipH="1">
            <a:off x="5186423" y="575220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291D171-A16E-94FE-66ED-68E74F4CECAA}"/>
              </a:ext>
            </a:extLst>
          </p:cNvPr>
          <p:cNvSpPr>
            <a:spLocks noChangeAspect="1"/>
          </p:cNvSpPr>
          <p:nvPr/>
        </p:nvSpPr>
        <p:spPr>
          <a:xfrm rot="10275655">
            <a:off x="3743524" y="5797080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33930175-C51E-7773-6A3F-F97FA886C35D}"/>
              </a:ext>
            </a:extLst>
          </p:cNvPr>
          <p:cNvSpPr>
            <a:spLocks noChangeAspect="1"/>
          </p:cNvSpPr>
          <p:nvPr/>
        </p:nvSpPr>
        <p:spPr>
          <a:xfrm rot="12547847">
            <a:off x="1501954" y="4479057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B34ACBFA-8808-5DCE-2A89-4E7C1710291D}"/>
              </a:ext>
            </a:extLst>
          </p:cNvPr>
          <p:cNvSpPr>
            <a:spLocks noChangeAspect="1"/>
          </p:cNvSpPr>
          <p:nvPr/>
        </p:nvSpPr>
        <p:spPr>
          <a:xfrm rot="13425369">
            <a:off x="2444915" y="1932819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9CB446B-1EFE-3A7E-1261-08174088BB61}"/>
                  </a:ext>
                </a:extLst>
              </p14:cNvPr>
              <p14:cNvContentPartPr/>
              <p14:nvPr/>
            </p14:nvContentPartPr>
            <p14:xfrm rot="9583993">
              <a:off x="2609659" y="4393767"/>
              <a:ext cx="893046" cy="32258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9CB446B-1EFE-3A7E-1261-08174088BB6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9583993">
                <a:off x="2600300" y="4384417"/>
                <a:ext cx="911764" cy="34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7FDEB2-1189-F182-1B3B-9164B5B38FAB}"/>
                  </a:ext>
                </a:extLst>
              </p14:cNvPr>
              <p14:cNvContentPartPr/>
              <p14:nvPr/>
            </p14:nvContentPartPr>
            <p14:xfrm rot="5400000">
              <a:off x="3377483" y="3106182"/>
              <a:ext cx="513084" cy="367299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7FDEB2-1189-F182-1B3B-9164B5B38FA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5400000">
                <a:off x="3368128" y="3096829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E9ED35A-3DEE-8FD2-BE2D-57E638575E59}"/>
                  </a:ext>
                </a:extLst>
              </p14:cNvPr>
              <p14:cNvContentPartPr/>
              <p14:nvPr/>
            </p14:nvContentPartPr>
            <p14:xfrm rot="8877025">
              <a:off x="4766707" y="2976580"/>
              <a:ext cx="513084" cy="367299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E9ED35A-3DEE-8FD2-BE2D-57E638575E5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8877025">
                <a:off x="4757352" y="2967227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95009B-B02E-B246-010F-72A9ABCCD08A}"/>
                  </a:ext>
                </a:extLst>
              </p14:cNvPr>
              <p14:cNvContentPartPr/>
              <p14:nvPr/>
            </p14:nvContentPartPr>
            <p14:xfrm rot="18189183">
              <a:off x="4445145" y="4644630"/>
              <a:ext cx="513084" cy="36729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95009B-B02E-B246-010F-72A9ABCCD08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8189183">
                <a:off x="4435790" y="4635277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Freeform 20">
            <a:extLst>
              <a:ext uri="{FF2B5EF4-FFF2-40B4-BE49-F238E27FC236}">
                <a16:creationId xmlns:a16="http://schemas.microsoft.com/office/drawing/2014/main" id="{9B7137EF-5587-9231-D462-1C9EAF715A16}"/>
              </a:ext>
            </a:extLst>
          </p:cNvPr>
          <p:cNvSpPr>
            <a:spLocks noChangeAspect="1"/>
          </p:cNvSpPr>
          <p:nvPr/>
        </p:nvSpPr>
        <p:spPr>
          <a:xfrm rot="10800000">
            <a:off x="2119424" y="2748493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9838331F-246C-5719-FC9F-A0059BA5773B}"/>
              </a:ext>
            </a:extLst>
          </p:cNvPr>
          <p:cNvSpPr>
            <a:spLocks noChangeAspect="1"/>
          </p:cNvSpPr>
          <p:nvPr/>
        </p:nvSpPr>
        <p:spPr>
          <a:xfrm>
            <a:off x="6469840" y="4017423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When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594961A-DF6B-CB40-0408-8F22999DDA7B}"/>
              </a:ext>
            </a:extLst>
          </p:cNvPr>
          <p:cNvSpPr>
            <a:spLocks noChangeAspect="1"/>
          </p:cNvSpPr>
          <p:nvPr/>
        </p:nvSpPr>
        <p:spPr>
          <a:xfrm rot="12778840" flipH="1">
            <a:off x="7253864" y="4829442"/>
            <a:ext cx="422060" cy="173602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-80392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958A2B-C1E8-1FC5-2DEF-2BD641D46896}"/>
                  </a:ext>
                </a:extLst>
              </p14:cNvPr>
              <p14:cNvContentPartPr/>
              <p14:nvPr/>
            </p14:nvContentPartPr>
            <p14:xfrm rot="14151830">
              <a:off x="5959205" y="3881044"/>
              <a:ext cx="513084" cy="367299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958A2B-C1E8-1FC5-2DEF-2BD641D4689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 rot="14151830">
                <a:off x="5949850" y="3871691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649E40F-39B6-A89F-802A-4B2809DC76B8}"/>
              </a:ext>
            </a:extLst>
          </p:cNvPr>
          <p:cNvSpPr txBox="1"/>
          <p:nvPr/>
        </p:nvSpPr>
        <p:spPr>
          <a:xfrm>
            <a:off x="5458870" y="5181665"/>
            <a:ext cx="1191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E53AE5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Herbivore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3AE5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471883-0F3B-03D4-71CC-ADFD0AA46538}"/>
              </a:ext>
            </a:extLst>
          </p:cNvPr>
          <p:cNvSpPr txBox="1"/>
          <p:nvPr/>
        </p:nvSpPr>
        <p:spPr>
          <a:xfrm>
            <a:off x="451674" y="4051579"/>
            <a:ext cx="11911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>
                <a:ln>
                  <a:noFill/>
                </a:ln>
                <a:solidFill>
                  <a:srgbClr val="43CC3C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Size of a chicken</a:t>
            </a: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43CC3C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9CA9DE2-051D-8EA5-564B-16ACEDD7032A}"/>
              </a:ext>
            </a:extLst>
          </p:cNvPr>
          <p:cNvSpPr>
            <a:spLocks noChangeAspect="1"/>
          </p:cNvSpPr>
          <p:nvPr/>
        </p:nvSpPr>
        <p:spPr>
          <a:xfrm rot="10275655">
            <a:off x="1209910" y="5010852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E292F8-C526-01BF-5463-096C1AA54EF9}"/>
              </a:ext>
            </a:extLst>
          </p:cNvPr>
          <p:cNvSpPr txBox="1"/>
          <p:nvPr/>
        </p:nvSpPr>
        <p:spPr>
          <a:xfrm>
            <a:off x="6975841" y="5094705"/>
            <a:ext cx="160325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9D64F3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Triassic period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D64F3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5A1BEA-4D4F-AED7-35B2-A6EEE3BAA9BF}"/>
              </a:ext>
            </a:extLst>
          </p:cNvPr>
          <p:cNvSpPr txBox="1"/>
          <p:nvPr/>
        </p:nvSpPr>
        <p:spPr>
          <a:xfrm>
            <a:off x="2667660" y="5181665"/>
            <a:ext cx="123902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E53AE5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Carnivore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53AE5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96C86D-84FD-B1E0-8ECC-87556EBEA1F5}"/>
              </a:ext>
            </a:extLst>
          </p:cNvPr>
          <p:cNvSpPr txBox="1"/>
          <p:nvPr/>
        </p:nvSpPr>
        <p:spPr>
          <a:xfrm>
            <a:off x="454294" y="5313037"/>
            <a:ext cx="135011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2000" i="0" spc="-150" dirty="0">
                <a:solidFill>
                  <a:srgbClr val="43CC3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One of the first dinosaurs</a:t>
            </a:r>
            <a:endParaRPr lang="en-US" sz="2000" i="0" spc="-150" dirty="0">
              <a:solidFill>
                <a:srgbClr val="43CC3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2A63ECAB-96BF-D912-B6C4-E189A208F3F4}"/>
              </a:ext>
            </a:extLst>
          </p:cNvPr>
          <p:cNvSpPr>
            <a:spLocks noChangeAspect="1"/>
          </p:cNvSpPr>
          <p:nvPr/>
        </p:nvSpPr>
        <p:spPr>
          <a:xfrm rot="6034010">
            <a:off x="5698315" y="5437213"/>
            <a:ext cx="720090" cy="82296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0A047A-B7BD-87E8-452B-473655E345F4}"/>
              </a:ext>
            </a:extLst>
          </p:cNvPr>
          <p:cNvSpPr txBox="1"/>
          <p:nvPr/>
        </p:nvSpPr>
        <p:spPr>
          <a:xfrm>
            <a:off x="756280" y="1311958"/>
            <a:ext cx="19214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Grassy areas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4C2EB4D0-31EE-9C2F-346D-C33705762226}"/>
              </a:ext>
            </a:extLst>
          </p:cNvPr>
          <p:cNvSpPr/>
          <p:nvPr/>
        </p:nvSpPr>
        <p:spPr>
          <a:xfrm>
            <a:off x="1005737" y="1652448"/>
            <a:ext cx="1422518" cy="747468"/>
          </a:xfrm>
          <a:custGeom>
            <a:avLst/>
            <a:gdLst/>
            <a:ahLst/>
            <a:cxnLst/>
            <a:rect l="l" t="t" r="r" b="b"/>
            <a:pathLst>
              <a:path w="2930345" h="1539763">
                <a:moveTo>
                  <a:pt x="0" y="0"/>
                </a:moveTo>
                <a:lnTo>
                  <a:pt x="2930345" y="0"/>
                </a:lnTo>
                <a:lnTo>
                  <a:pt x="2930345" y="1539763"/>
                </a:lnTo>
                <a:lnTo>
                  <a:pt x="0" y="153976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31259844-6F98-C8B6-7A25-8DD9B4FA1654}"/>
              </a:ext>
            </a:extLst>
          </p:cNvPr>
          <p:cNvSpPr/>
          <p:nvPr/>
        </p:nvSpPr>
        <p:spPr>
          <a:xfrm>
            <a:off x="1140168" y="2796142"/>
            <a:ext cx="1208095" cy="1015664"/>
          </a:xfrm>
          <a:custGeom>
            <a:avLst/>
            <a:gdLst/>
            <a:ahLst/>
            <a:cxnLst/>
            <a:rect l="l" t="t" r="r" b="b"/>
            <a:pathLst>
              <a:path w="2119290" h="1224291">
                <a:moveTo>
                  <a:pt x="0" y="0"/>
                </a:moveTo>
                <a:lnTo>
                  <a:pt x="2119290" y="0"/>
                </a:lnTo>
                <a:lnTo>
                  <a:pt x="2119290" y="1224291"/>
                </a:lnTo>
                <a:lnTo>
                  <a:pt x="0" y="122429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49E146-E6A6-B9C5-7F50-AAE08155D777}"/>
              </a:ext>
            </a:extLst>
          </p:cNvPr>
          <p:cNvSpPr txBox="1"/>
          <p:nvPr/>
        </p:nvSpPr>
        <p:spPr>
          <a:xfrm>
            <a:off x="53288" y="2478270"/>
            <a:ext cx="19214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Near water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D8DA4A41-A4AC-EA04-A27D-B8054789C68A}"/>
              </a:ext>
            </a:extLst>
          </p:cNvPr>
          <p:cNvSpPr>
            <a:spLocks noChangeAspect="1"/>
          </p:cNvSpPr>
          <p:nvPr/>
        </p:nvSpPr>
        <p:spPr>
          <a:xfrm rot="8292574" flipH="1">
            <a:off x="7235972" y="3930621"/>
            <a:ext cx="422060" cy="173602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-80392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041915-6A91-6303-31CE-4E1D0D1A82B1}"/>
              </a:ext>
            </a:extLst>
          </p:cNvPr>
          <p:cNvSpPr txBox="1"/>
          <p:nvPr/>
        </p:nvSpPr>
        <p:spPr>
          <a:xfrm>
            <a:off x="7593909" y="3767777"/>
            <a:ext cx="133006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-150" normalizeH="0" baseline="0" noProof="0" dirty="0">
                <a:ln>
                  <a:noFill/>
                </a:ln>
                <a:solidFill>
                  <a:srgbClr val="9D64F3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230 million years ago</a:t>
            </a:r>
            <a:endParaRPr kumimoji="0" lang="en-US" sz="2000" b="0" i="0" u="none" strike="noStrike" kern="1200" cap="none" spc="-150" normalizeH="0" baseline="0" noProof="0" dirty="0">
              <a:ln>
                <a:noFill/>
              </a:ln>
              <a:solidFill>
                <a:srgbClr val="9D64F3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06806D98-FA5E-0C12-5C50-3B079E33EEAB}"/>
              </a:ext>
            </a:extLst>
          </p:cNvPr>
          <p:cNvSpPr>
            <a:spLocks noChangeAspect="1"/>
          </p:cNvSpPr>
          <p:nvPr/>
        </p:nvSpPr>
        <p:spPr>
          <a:xfrm flipH="1">
            <a:off x="2626521" y="5628606"/>
            <a:ext cx="1105969" cy="640080"/>
          </a:xfrm>
          <a:custGeom>
            <a:avLst/>
            <a:gdLst/>
            <a:ahLst/>
            <a:cxnLst/>
            <a:rect l="l" t="t" r="r" b="b"/>
            <a:pathLst>
              <a:path w="6029011" h="3489290">
                <a:moveTo>
                  <a:pt x="0" y="0"/>
                </a:moveTo>
                <a:lnTo>
                  <a:pt x="6029011" y="0"/>
                </a:lnTo>
                <a:lnTo>
                  <a:pt x="6029011" y="3489290"/>
                </a:lnTo>
                <a:lnTo>
                  <a:pt x="0" y="348929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D34472F-2526-E40E-9E7E-5DC78BE04138}"/>
              </a:ext>
            </a:extLst>
          </p:cNvPr>
          <p:cNvSpPr>
            <a:spLocks noChangeAspect="1"/>
          </p:cNvSpPr>
          <p:nvPr/>
        </p:nvSpPr>
        <p:spPr>
          <a:xfrm rot="7831922" flipH="1">
            <a:off x="6036334" y="181950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-80392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83640-EAC4-3586-FA9D-1ACFB264E3A0}"/>
              </a:ext>
            </a:extLst>
          </p:cNvPr>
          <p:cNvSpPr txBox="1"/>
          <p:nvPr/>
        </p:nvSpPr>
        <p:spPr>
          <a:xfrm>
            <a:off x="5985863" y="2811773"/>
            <a:ext cx="253049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Stood on two legs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51F51-EA69-32FA-7279-84F2D936C33E}"/>
              </a:ext>
            </a:extLst>
          </p:cNvPr>
          <p:cNvSpPr txBox="1"/>
          <p:nvPr/>
        </p:nvSpPr>
        <p:spPr>
          <a:xfrm>
            <a:off x="6975934" y="1198977"/>
            <a:ext cx="123970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Big eyes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4726EA4-7AEB-5686-807A-7458CE054C11}"/>
              </a:ext>
            </a:extLst>
          </p:cNvPr>
          <p:cNvSpPr>
            <a:spLocks noChangeAspect="1"/>
          </p:cNvSpPr>
          <p:nvPr/>
        </p:nvSpPr>
        <p:spPr>
          <a:xfrm flipH="1">
            <a:off x="6440159" y="1398048"/>
            <a:ext cx="2530492" cy="1391771"/>
          </a:xfrm>
          <a:custGeom>
            <a:avLst/>
            <a:gdLst/>
            <a:ahLst/>
            <a:cxnLst/>
            <a:rect l="l" t="t" r="r" b="b"/>
            <a:pathLst>
              <a:path w="2082247" h="1145236">
                <a:moveTo>
                  <a:pt x="0" y="0"/>
                </a:moveTo>
                <a:lnTo>
                  <a:pt x="2082247" y="0"/>
                </a:lnTo>
                <a:lnTo>
                  <a:pt x="2082247" y="1145236"/>
                </a:lnTo>
                <a:lnTo>
                  <a:pt x="0" y="114523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   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3DD931-ADEC-530D-8F60-DF81E89D69B4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t="4743"/>
          <a:stretch/>
        </p:blipFill>
        <p:spPr>
          <a:xfrm>
            <a:off x="7758824" y="4468178"/>
            <a:ext cx="1000233" cy="6883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70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5" grpId="0" animBg="1"/>
      <p:bldP spid="28" grpId="0"/>
      <p:bldP spid="37" grpId="0"/>
      <p:bldP spid="47" grpId="0" animBg="1"/>
      <p:bldP spid="48" grpId="0"/>
      <p:bldP spid="49" grpId="0"/>
      <p:bldP spid="50" grpId="0"/>
      <p:bldP spid="52" grpId="0" animBg="1"/>
      <p:bldP spid="60" grpId="0"/>
      <p:bldP spid="63" grpId="0" animBg="1"/>
      <p:bldP spid="64" grpId="0" animBg="1"/>
      <p:bldP spid="67" grpId="0"/>
      <p:bldP spid="68" grpId="0" animBg="1"/>
      <p:bldP spid="69" grpId="0"/>
      <p:bldP spid="70" grpId="0" animBg="1"/>
      <p:bldP spid="9" grpId="0" animBg="1"/>
      <p:bldP spid="10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Title Slid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007E9E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5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3KN27SNVY5CS-90160594-424038</_dlc_DocId>
    <_dlc_DocIdUrl xmlns="f315eb64-a02b-4bd5-a84c-38ab918c4ccd">
      <Url>https://ggsaus.sharepoint.com/sites/Curriculum/_layouts/15/DocIdRedir.aspx?ID=3KN27SNVY5CS-90160594-424038</Url>
      <Description>3KN27SNVY5CS-90160594-424038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d63ea73a-d7e6-4e3a-bf41-d78273581467"/>
    <ds:schemaRef ds:uri="http://schemas.microsoft.com/sharepoint/v3/field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EB77873-EAE6-4E2B-94D7-210A4267454F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11</TotalTime>
  <Words>480</Words>
  <Application>Microsoft Office PowerPoint</Application>
  <PresentationFormat>On-screen Show (4:3)</PresentationFormat>
  <Paragraphs>126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Aptos</vt:lpstr>
      <vt:lpstr>Arial</vt:lpstr>
      <vt:lpstr>Calibr</vt:lpstr>
      <vt:lpstr>Calibri</vt:lpstr>
      <vt:lpstr>Calibri Light</vt:lpstr>
      <vt:lpstr>Dreaming Outloud Pro</vt:lpstr>
      <vt:lpstr>Edu QLD Beginner</vt:lpstr>
      <vt:lpstr>Futura Medium</vt:lpstr>
      <vt:lpstr>Gotham-Book</vt:lpstr>
      <vt:lpstr>Gotham-Light</vt:lpstr>
      <vt:lpstr>Oswald</vt:lpstr>
      <vt:lpstr>Segoe UI</vt:lpstr>
      <vt:lpstr>Times New Roman</vt:lpstr>
      <vt:lpstr>GGSA_Curriculum_PPT_Theme</vt:lpstr>
      <vt:lpstr>Title Slide</vt:lpstr>
      <vt:lpstr>Office Theme</vt:lpstr>
      <vt:lpstr>1_GGSA_Curriculum_PPT_Theme</vt:lpstr>
      <vt:lpstr>Office 2013 - 2022 Theme</vt:lpstr>
      <vt:lpstr>2_GGSA_Curriculum_PPT_Theme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2</cp:revision>
  <cp:lastPrinted>2025-07-06T05:15:42Z</cp:lastPrinted>
  <dcterms:created xsi:type="dcterms:W3CDTF">2023-10-25T11:23:23Z</dcterms:created>
  <dcterms:modified xsi:type="dcterms:W3CDTF">2025-09-25T05:44:47Z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f7169fe0-b0b5-4139-bab1-c3f564ec3183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