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ppt/tags/tag38.xml" ContentType="application/vnd.openxmlformats-officedocument.presentationml.tags+xml"/>
  <Override PartName="/ppt/notesSlides/notesSlide2.xml" ContentType="application/vnd.openxmlformats-officedocument.presentationml.notesSlide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5.xml" ContentType="application/vnd.openxmlformats-officedocument.presentationml.notesSlide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tags/tag4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tags/tag51.xml" ContentType="application/vnd.openxmlformats-officedocument.presentationml.tags+xml"/>
  <Override PartName="/ppt/notesSlides/notesSlide15.xml" ContentType="application/vnd.openxmlformats-officedocument.presentationml.notesSlide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ppt/tags/tag53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4"/>
  </p:notesMasterIdLst>
  <p:handoutMasterIdLst>
    <p:handoutMasterId r:id="rId35"/>
  </p:handoutMasterIdLst>
  <p:sldIdLst>
    <p:sldId id="256" r:id="rId6"/>
    <p:sldId id="659" r:id="rId7"/>
    <p:sldId id="715" r:id="rId8"/>
    <p:sldId id="654" r:id="rId9"/>
    <p:sldId id="723" r:id="rId10"/>
    <p:sldId id="724" r:id="rId11"/>
    <p:sldId id="748" r:id="rId12"/>
    <p:sldId id="716" r:id="rId13"/>
    <p:sldId id="725" r:id="rId14"/>
    <p:sldId id="749" r:id="rId15"/>
    <p:sldId id="750" r:id="rId16"/>
    <p:sldId id="751" r:id="rId17"/>
    <p:sldId id="718" r:id="rId18"/>
    <p:sldId id="726" r:id="rId19"/>
    <p:sldId id="727" r:id="rId20"/>
    <p:sldId id="752" r:id="rId21"/>
    <p:sldId id="720" r:id="rId22"/>
    <p:sldId id="753" r:id="rId23"/>
    <p:sldId id="754" r:id="rId24"/>
    <p:sldId id="755" r:id="rId25"/>
    <p:sldId id="756" r:id="rId26"/>
    <p:sldId id="689" r:id="rId27"/>
    <p:sldId id="735" r:id="rId28"/>
    <p:sldId id="757" r:id="rId29"/>
    <p:sldId id="707" r:id="rId30"/>
    <p:sldId id="713" r:id="rId31"/>
    <p:sldId id="714" r:id="rId32"/>
    <p:sldId id="736" r:id="rId33"/>
  </p:sldIdLst>
  <p:sldSz cx="9144000" cy="6858000" type="screen4x3"/>
  <p:notesSz cx="9939338" cy="68072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0CFF6A6C-F775-7EF9-6044-119895A6EBFE}" name="Jane Hooper" initials="JH" userId="S::jhooper@goodtogreatschools.org.au::afd12f8e-9b57-4b10-87a5-8fe4e40dc133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74"/>
    <a:srgbClr val="B1F6FD"/>
    <a:srgbClr val="95A5A6"/>
    <a:srgbClr val="177F99"/>
    <a:srgbClr val="003C54"/>
    <a:srgbClr val="06BACC"/>
    <a:srgbClr val="FF5B45"/>
    <a:srgbClr val="FD5C7A"/>
    <a:srgbClr val="FF2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5DF27-4D83-4113-9AF8-E232AE2F54A4}" v="2" dt="2025-11-04T03:59:44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18" y="270"/>
      </p:cViewPr>
      <p:guideLst>
        <p:guide orient="horz" pos="799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630122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189329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3181793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4158003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4109906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8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3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endParaRPr lang="en-A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7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2277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307440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12750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518693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281894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133729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2995129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Insert your name. </a:t>
            </a:r>
          </a:p>
        </p:txBody>
      </p:sp>
    </p:spTree>
    <p:extLst>
      <p:ext uri="{BB962C8B-B14F-4D97-AF65-F5344CB8AC3E}">
        <p14:creationId xmlns:p14="http://schemas.microsoft.com/office/powerpoint/2010/main" val="166907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3EF9D0-7A1B-49B9-EC2F-84A280032167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BA43C96-B958-D274-404C-DE91ACDEC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2DA618-BD76-8DFB-B436-579F0BB37F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65D3C4-FF09-28BA-925A-C9FBB468E4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DA3F43-C9E9-A01D-538E-8D66A1D8C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17207" r="19412" b="31272"/>
          <a:stretch/>
        </p:blipFill>
        <p:spPr>
          <a:xfrm>
            <a:off x="7813674" y="10915"/>
            <a:ext cx="1323975" cy="1513264"/>
          </a:xfrm>
          <a:prstGeom prst="rect">
            <a:avLst/>
          </a:prstGeom>
        </p:spPr>
      </p:pic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C2DC6485-7BCD-9D71-83A6-843E0D4D18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pic>
        <p:nvPicPr>
          <p:cNvPr id="30" name="Picture 29" descr="Icon&#10;&#10;Description automatically generated with low confidence">
            <a:extLst>
              <a:ext uri="{FF2B5EF4-FFF2-40B4-BE49-F238E27FC236}">
                <a16:creationId xmlns:a16="http://schemas.microsoft.com/office/drawing/2014/main" id="{99287C75-B119-2412-40A7-AAFD29E40B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7" y="6410980"/>
            <a:ext cx="1666875" cy="352380"/>
          </a:xfrm>
          <a:prstGeom prst="rect">
            <a:avLst/>
          </a:prstGeom>
        </p:spPr>
      </p:pic>
      <p:sp>
        <p:nvSpPr>
          <p:cNvPr id="32" name="Picture Placeholder 18">
            <a:extLst>
              <a:ext uri="{FF2B5EF4-FFF2-40B4-BE49-F238E27FC236}">
                <a16:creationId xmlns:a16="http://schemas.microsoft.com/office/drawing/2014/main" id="{DC6E72DE-38D0-E0E7-AA0E-51876B2B62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978B9F91-142E-C93A-AEEF-C69725302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68AC019-2B65-0CE0-9E01-03F1C1CC6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58985BFB-45CA-3D6B-3346-AAE2C8CEDA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3AD0E36E-E5EA-2555-911B-A0BCD9C542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5520991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2FC84A4-A317-4888-8E56-C915ADF32B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3" y="3429000"/>
            <a:ext cx="4863735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9797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831A0-BF09-B788-3D25-06AA4B3BB85A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Activating Prior Knowledge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12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560A9-AE4A-309D-9BB4-C7140F3653F2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95F20EB-6E7A-83EE-783B-EC8DC68405F7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7" name="Graphic 6" descr="Music notes with solid fill">
              <a:extLst>
                <a:ext uri="{FF2B5EF4-FFF2-40B4-BE49-F238E27FC236}">
                  <a16:creationId xmlns:a16="http://schemas.microsoft.com/office/drawing/2014/main" id="{4F8D5F2C-BBA7-1E48-E977-C80B2122F1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8E658F0-302E-9497-8DBB-BD5EFE849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6030" y="359534"/>
            <a:ext cx="5078561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(Song Name)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3EAB80-D744-BFFC-FF45-2A7DF32F08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75176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Listen to Me: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A5B08-7579-1942-9730-21037245556B}"/>
              </a:ext>
            </a:extLst>
          </p:cNvPr>
          <p:cNvSpPr txBox="1"/>
          <p:nvPr userDrawn="1"/>
        </p:nvSpPr>
        <p:spPr>
          <a:xfrm>
            <a:off x="346278" y="354619"/>
            <a:ext cx="2301387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Follow Me: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CE62C8-D54C-A94F-86B2-E942F60C05F0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C7E6A2-A639-06A9-4BA9-2366FE5A6D68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7" name="Graphic 6" descr="Music notes with solid fill">
              <a:extLst>
                <a:ext uri="{FF2B5EF4-FFF2-40B4-BE49-F238E27FC236}">
                  <a16:creationId xmlns:a16="http://schemas.microsoft.com/office/drawing/2014/main" id="{B1B647C3-BF59-98E3-F89E-9BAE6DE3F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7949E0F-BF09-E491-90FF-128430B5C4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8484" y="359534"/>
            <a:ext cx="545360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(Song Name)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5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E89020-442D-A7E4-6973-2820D337E9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1440" y="359534"/>
            <a:ext cx="518065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(Subject Matter)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5ADDDFF-3A63-AD7A-AB0F-F2BD1A5B7B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75176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Do/We Do: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D879EF-A70E-BCC3-A172-3BE0957069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44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/You Do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E89020-442D-A7E4-6973-2820D337E9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7348" y="359534"/>
            <a:ext cx="4634745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5ADDDFF-3A63-AD7A-AB0F-F2BD1A5B7B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3106605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Do/You Do: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9819B-E188-A1EB-5253-5F80EC5D9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09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 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A5B08-7579-1942-9730-21037245556B}"/>
              </a:ext>
            </a:extLst>
          </p:cNvPr>
          <p:cNvSpPr txBox="1"/>
          <p:nvPr userDrawn="1"/>
        </p:nvSpPr>
        <p:spPr>
          <a:xfrm>
            <a:off x="346279" y="354619"/>
            <a:ext cx="1009494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8E658F0-302E-9497-8DBB-BD5EFE849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6978" y="359534"/>
            <a:ext cx="655761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73BDF-77FD-B1ED-B550-218D47E4F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879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 (Skill Developm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A5B08-7579-1942-9730-21037245556B}"/>
              </a:ext>
            </a:extLst>
          </p:cNvPr>
          <p:cNvSpPr txBox="1"/>
          <p:nvPr userDrawn="1"/>
        </p:nvSpPr>
        <p:spPr>
          <a:xfrm>
            <a:off x="346279" y="354619"/>
            <a:ext cx="1009494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8E658F0-302E-9497-8DBB-BD5EFE849A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86978" y="359534"/>
            <a:ext cx="655761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64AD1-B150-0C1D-357F-9458490DD0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154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 (subject mat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1E01D-A584-8E8D-9826-9CDACCE26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4615DC9-1115-21A0-6C52-CCCB8572CC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2721" y="353031"/>
            <a:ext cx="6191247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BAF4F69-74ED-82B8-3F50-6E00C2B9A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74182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Do: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908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AEA5E1-DF4F-D9F8-AAC7-DB9B7611B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48E9156-D3C3-059E-F06C-BFCC23C8B2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7982" y="353031"/>
            <a:ext cx="6065986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4BBD20-13BC-5AB5-CB82-D59BCFAB97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960192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You Do: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08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2730FE-DA83-B86A-B446-08DF5C695C4E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501CE6-DC76-1C43-C078-041E8E69E34F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9550836-6D5D-24BC-29FB-396F92BB04F9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7" name="Graphic 6" descr="Music notes with solid fill">
              <a:extLst>
                <a:ext uri="{FF2B5EF4-FFF2-40B4-BE49-F238E27FC236}">
                  <a16:creationId xmlns:a16="http://schemas.microsoft.com/office/drawing/2014/main" id="{729316F0-83F7-8873-6D34-E12B748D5A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E068E-996E-8A4F-7A86-39F272724B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11690" y="353031"/>
            <a:ext cx="489227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(Song Name)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67B7BC2-2BFD-1156-BDCD-90F0930AA9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88823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Sing With Me: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63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F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996D0-905C-8096-7491-61EBEF5D1C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1" y="1524179"/>
            <a:ext cx="9144000" cy="534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AE40F-6AAD-F674-0BD4-F41DCE7FD0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73" y="2691328"/>
            <a:ext cx="4115157" cy="3974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C254FF-EA39-9F90-ABAF-F747DD032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17207" r="19412" b="31272"/>
          <a:stretch/>
        </p:blipFill>
        <p:spPr>
          <a:xfrm>
            <a:off x="7813674" y="10915"/>
            <a:ext cx="1323975" cy="1513264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12FF0E9-55B4-E381-BF47-B4DE2660E0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subject here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5079EFD-481E-AF0B-FBEB-8A4D060796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8E5B314E-3F81-7671-83C7-A8F4E97571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5520991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934F41B0-74BA-B440-4E24-0A1C775E8E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3" y="3429000"/>
            <a:ext cx="4863735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334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DDD11A-C3F4-C034-95D5-FDE54EEEE447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45969F-602B-DAF4-8659-6EFAE21993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7310115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The Rule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560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671" y="396745"/>
            <a:ext cx="569937" cy="57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DDD11A-C3F4-C034-95D5-FDE54EEEE447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945969F-602B-DAF4-8659-6EFAE219932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09666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Transition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A7137AD-5D72-4912-51EB-BDF18FC1B7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2948" y="353031"/>
            <a:ext cx="55610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692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Apply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0F4BFA-5CED-D1A8-2AD2-A72B4507BA0B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759B8BD-C9B6-AB05-C449-31E638BB87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7982" y="353031"/>
            <a:ext cx="6065986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3A0E4CB-E916-1CF3-30FD-72A4AF9D35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960192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I Apply: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pply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2006" y="353031"/>
            <a:ext cx="5601962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205851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Apply: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DEF0-E96C-1CC5-BB63-98823BA7C5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Apply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42948" y="353031"/>
            <a:ext cx="55610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(Subject Matter)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205851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You Apply: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4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  <p:pic>
        <p:nvPicPr>
          <p:cNvPr id="15" name="Picture 14" descr="GGSA_document across (2).jpg">
            <a:extLst>
              <a:ext uri="{FF2B5EF4-FFF2-40B4-BE49-F238E27FC236}">
                <a16:creationId xmlns:a16="http://schemas.microsoft.com/office/drawing/2014/main" id="{0A66F2FB-9D32-46A4-B97C-756D33A2C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73E54D-9801-7F8A-292D-5AC6CB12798D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Revise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Reflect &gt; Connect</a:t>
            </a:r>
            <a:endParaRPr lang="en-GB" sz="3600" b="1" i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937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6FBCC104-635E-43BD-A5C5-76ADE4763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DD116A-6436-2D36-F480-5E565DE6C65E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rgbClr val="95A5A6"/>
                </a:solidFill>
                <a:latin typeface="+mj-lt"/>
                <a:cs typeface="Calibri" panose="020F0502020204030204" pitchFamily="34" charset="0"/>
              </a:rPr>
              <a:t>Revise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Reflect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&gt; Connect</a:t>
            </a:r>
            <a:endParaRPr lang="en-GB" sz="3600" b="1" i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1BB122-CD42-03A9-7A0D-3A2AE3B004E6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3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19C92-AE3E-FF8F-0314-07C8376E9553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rgbClr val="95A5A6"/>
                </a:solidFill>
                <a:latin typeface="+mj-lt"/>
                <a:cs typeface="Calibri" panose="020F0502020204030204" pitchFamily="34" charset="0"/>
              </a:rPr>
              <a:t>Revise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&gt; Reflect &gt; </a:t>
            </a: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Connect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51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Criteri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2926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This is to go before We Do: Assessment or You Do: Assessment. It should be written in simple form, similar to a SC. It should appear in Week 7 and in Week 8. </a:t>
            </a:r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831A0-BF09-B788-3D25-06AA4B3BB85A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Assessment Criteria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67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: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8617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For the draft assessment tasks which usually fall in Week 7. </a:t>
            </a: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69743" y="353031"/>
            <a:ext cx="613422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Draft Assessment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17964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We Do: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12C14-ED2D-DB59-37D6-F3EC0F7470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8" y="405061"/>
            <a:ext cx="576000" cy="56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9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 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AEE67-0841-EA24-23EC-FD38A6A37305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388982-00EB-0E69-E622-09023AF1D2D6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5" name="Graphic 4" descr="Music notes with solid fill">
              <a:extLst>
                <a:ext uri="{FF2B5EF4-FFF2-40B4-BE49-F238E27FC236}">
                  <a16:creationId xmlns:a16="http://schemas.microsoft.com/office/drawing/2014/main" id="{16ABDC8F-5C19-1F86-7A1E-0B651FA2B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0FD42A-D9CC-4FC3-3058-92252983A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279" y="359534"/>
            <a:ext cx="74419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Hello Song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036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For the final assessment tasks in Week 8 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808" y="405061"/>
            <a:ext cx="576000" cy="569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E1968-1F00-1113-FCB7-12F183C05D99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216B965-8622-8925-09D1-895C399E3E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69743" y="353031"/>
            <a:ext cx="613422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Assessment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8EBBB8C-6731-105F-DA39-8B4F895EDE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1796419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You Do: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669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AEE67-0841-EA24-23EC-FD38A6A37305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388982-00EB-0E69-E622-09023AF1D2D6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5" name="Graphic 4" descr="Music notes with solid fill">
              <a:extLst>
                <a:ext uri="{FF2B5EF4-FFF2-40B4-BE49-F238E27FC236}">
                  <a16:creationId xmlns:a16="http://schemas.microsoft.com/office/drawing/2014/main" id="{16ABDC8F-5C19-1F86-7A1E-0B651FA2B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0FD42A-D9CC-4FC3-3058-92252983A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279" y="359534"/>
            <a:ext cx="74419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Goodbye Song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518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919C92-AE3E-FF8F-0314-07C8376E9553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</a:rPr>
              <a:t>Icons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5A68E1-A756-1727-C1C6-A6219264D671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9801DF-8222-CBEE-3763-883B88A47CBC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4" name="Graphic 3" descr="Music notes with solid fill">
              <a:extLst>
                <a:ext uri="{FF2B5EF4-FFF2-40B4-BE49-F238E27FC236}">
                  <a16:creationId xmlns:a16="http://schemas.microsoft.com/office/drawing/2014/main" id="{466C22D9-DBE8-B681-C896-48E56FA0D1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42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AEE67-0841-EA24-23EC-FD38A6A37305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388982-00EB-0E69-E622-09023AF1D2D6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5" name="Graphic 4" descr="Music notes with solid fill">
              <a:extLst>
                <a:ext uri="{FF2B5EF4-FFF2-40B4-BE49-F238E27FC236}">
                  <a16:creationId xmlns:a16="http://schemas.microsoft.com/office/drawing/2014/main" id="{16ABDC8F-5C19-1F86-7A1E-0B651FA2B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0FD42A-D9CC-4FC3-3058-92252983A2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6279" y="359534"/>
            <a:ext cx="74419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Greeting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62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CFDDC54-1840-49E3-9DF7-BE5B15C9A9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8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>
                <a:solidFill>
                  <a:srgbClr val="181818"/>
                </a:solidFill>
              </a:rPr>
              <a:t>Click to edit Master text styles</a:t>
            </a:r>
          </a:p>
        </p:txBody>
      </p:sp>
      <p:pic>
        <p:nvPicPr>
          <p:cNvPr id="20" name="Picture 19" descr="GGSA_document across (2).jpg">
            <a:extLst>
              <a:ext uri="{FF2B5EF4-FFF2-40B4-BE49-F238E27FC236}">
                <a16:creationId xmlns:a16="http://schemas.microsoft.com/office/drawing/2014/main" id="{A602A920-F5F3-4525-B859-26C1006F1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B2F7A7-8CAD-6612-B01E-33DDE45EB6B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B479F0-448C-5D13-BF96-401A3FDF024D}"/>
              </a:ext>
            </a:extLst>
          </p:cNvPr>
          <p:cNvGrpSpPr/>
          <p:nvPr userDrawn="1"/>
        </p:nvGrpSpPr>
        <p:grpSpPr>
          <a:xfrm>
            <a:off x="8102600" y="353031"/>
            <a:ext cx="570016" cy="583022"/>
            <a:chOff x="3861249" y="2536910"/>
            <a:chExt cx="570016" cy="5830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C7CC76-C5B0-F930-BA02-AA569E82EFE2}"/>
                </a:ext>
              </a:extLst>
            </p:cNvPr>
            <p:cNvSpPr/>
            <p:nvPr userDrawn="1"/>
          </p:nvSpPr>
          <p:spPr>
            <a:xfrm>
              <a:off x="3861249" y="2536910"/>
              <a:ext cx="570016" cy="5830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>
                <a:solidFill>
                  <a:schemeClr val="tx2"/>
                </a:solidFill>
              </a:endParaRPr>
            </a:p>
          </p:txBody>
        </p:sp>
        <p:pic>
          <p:nvPicPr>
            <p:cNvPr id="4" name="Graphic 3" descr="Music notes with solid fill">
              <a:extLst>
                <a:ext uri="{FF2B5EF4-FFF2-40B4-BE49-F238E27FC236}">
                  <a16:creationId xmlns:a16="http://schemas.microsoft.com/office/drawing/2014/main" id="{CF7D4195-81BE-C45C-075E-1A2846A2A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61249" y="2543413"/>
              <a:ext cx="570016" cy="570016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F82615-3B3D-6215-1C43-1DEA2B3219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69671" y="359534"/>
            <a:ext cx="5518556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5CD62B5-CB72-FE05-5C05-614E04D2831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79" y="359534"/>
            <a:ext cx="2055727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Warm-up</a:t>
            </a:r>
            <a:endParaRPr lang="en-US" sz="3200" b="1" i="0">
              <a:solidFill>
                <a:schemeClr val="accent1"/>
              </a:solidFill>
              <a:latin typeface="+mj-lt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09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78B3D7-0499-561B-06C6-922E9B0BF8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5027" y="354619"/>
            <a:ext cx="5492324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EAB8ABA-253B-9F78-4C49-7493C26B8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31874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Recall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26E57-3B9B-3F8A-56EB-805787CF6F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78B3D7-0499-561B-06C6-922E9B0BF8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9617" y="354619"/>
            <a:ext cx="543773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00B7E6-4300-D141-FF19-B942496D38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37333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Recite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BAAB5-6B75-D6E0-95E2-F94699959E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2C99A9-82D8-F109-58B7-8AE9498513A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78B3D7-0499-561B-06C6-922E9B0BF8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9617" y="354619"/>
            <a:ext cx="5437733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00B7E6-4300-D141-FF19-B942496D38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6280" y="359534"/>
            <a:ext cx="1373338" cy="583022"/>
          </a:xfrm>
          <a:prstGeom prst="rect">
            <a:avLst/>
          </a:prstGeo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Apply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35522-6172-AC76-7BD3-04A117BBE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07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DDCDCC9-1AD7-25A9-D108-4166D6604BE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72609-89D6-DC1B-F10B-8F7986A40FE1}"/>
              </a:ext>
            </a:extLst>
          </p:cNvPr>
          <p:cNvSpPr txBox="1"/>
          <p:nvPr userDrawn="1"/>
        </p:nvSpPr>
        <p:spPr>
          <a:xfrm>
            <a:off x="346279" y="354619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Learning Objective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8AD54-728D-84BD-67A0-B1854F07C96D}"/>
              </a:ext>
            </a:extLst>
          </p:cNvPr>
          <p:cNvSpPr txBox="1"/>
          <p:nvPr userDrawn="1"/>
        </p:nvSpPr>
        <p:spPr>
          <a:xfrm>
            <a:off x="346279" y="3009686"/>
            <a:ext cx="6187736" cy="5814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2D91054-72DC-5A16-4EBB-C251F83FEB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31" y="3851026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FA7A0-99A1-0381-8D2E-B7FD753C3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006736"/>
            <a:ext cx="584384" cy="584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D012BD4-41D6-7797-3190-97D3FDD1C20D}"/>
              </a:ext>
            </a:extLst>
          </p:cNvPr>
          <p:cNvSpPr txBox="1">
            <a:spLocks/>
          </p:cNvSpPr>
          <p:nvPr userDrawn="1"/>
        </p:nvSpPr>
        <p:spPr>
          <a:xfrm>
            <a:off x="337401" y="6344508"/>
            <a:ext cx="1770620" cy="30777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  <a:buFontTx/>
              <a:buNone/>
              <a:defRPr/>
            </a:pPr>
            <a:r>
              <a:rPr lang="en-GB" sz="1700" b="0">
                <a:latin typeface="+mj-lt"/>
                <a:cs typeface="Calibri" panose="020F0502020204030204" pitchFamily="34" charset="0"/>
              </a:rPr>
              <a:t>Week 1 Lesson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D2BC9-B890-33AD-88A2-2C5B3D8179F2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Picture 2" descr="GGSA_document across (2).jpg">
            <a:extLst>
              <a:ext uri="{FF2B5EF4-FFF2-40B4-BE49-F238E27FC236}">
                <a16:creationId xmlns:a16="http://schemas.microsoft.com/office/drawing/2014/main" id="{B1FE8DAC-17D8-885A-AB47-DA4DD719E13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</p:spTree>
    <p:custDataLst>
      <p:tags r:id="rId34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8" r:id="rId1"/>
    <p:sldLayoutId id="2147486258" r:id="rId2"/>
    <p:sldLayoutId id="2147486348" r:id="rId3"/>
    <p:sldLayoutId id="2147486364" r:id="rId4"/>
    <p:sldLayoutId id="2147486349" r:id="rId5"/>
    <p:sldLayoutId id="2147486228" r:id="rId6"/>
    <p:sldLayoutId id="2147486354" r:id="rId7"/>
    <p:sldLayoutId id="2147486356" r:id="rId8"/>
    <p:sldLayoutId id="2147486217" r:id="rId9"/>
    <p:sldLayoutId id="2147486350" r:id="rId10"/>
    <p:sldLayoutId id="2147486344" r:id="rId11"/>
    <p:sldLayoutId id="2147486351" r:id="rId12"/>
    <p:sldLayoutId id="2147486343" r:id="rId13"/>
    <p:sldLayoutId id="2147486358" r:id="rId14"/>
    <p:sldLayoutId id="2147486353" r:id="rId15"/>
    <p:sldLayoutId id="2147486363" r:id="rId16"/>
    <p:sldLayoutId id="2147486345" r:id="rId17"/>
    <p:sldLayoutId id="2147486346" r:id="rId18"/>
    <p:sldLayoutId id="2147486352" r:id="rId19"/>
    <p:sldLayoutId id="2147486339" r:id="rId20"/>
    <p:sldLayoutId id="2147486365" r:id="rId21"/>
    <p:sldLayoutId id="2147486246" r:id="rId22"/>
    <p:sldLayoutId id="2147486239" r:id="rId23"/>
    <p:sldLayoutId id="2147486359" r:id="rId24"/>
    <p:sldLayoutId id="2147486340" r:id="rId25"/>
    <p:sldLayoutId id="2147486341" r:id="rId26"/>
    <p:sldLayoutId id="2147486342" r:id="rId27"/>
    <p:sldLayoutId id="2147486360" r:id="rId28"/>
    <p:sldLayoutId id="2147486361" r:id="rId29"/>
    <p:sldLayoutId id="2147486362" r:id="rId30"/>
    <p:sldLayoutId id="2147486366" r:id="rId31"/>
    <p:sldLayoutId id="2147486355" r:id="rId32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3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4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46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5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47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video" Target="../media/media10.mp4"/><Relationship Id="rId7" Type="http://schemas.openxmlformats.org/officeDocument/2006/relationships/image" Target="../media/image50.jpeg"/><Relationship Id="rId2" Type="http://schemas.microsoft.com/office/2007/relationships/media" Target="../media/media10.mp4"/><Relationship Id="rId1" Type="http://schemas.openxmlformats.org/officeDocument/2006/relationships/tags" Target="../tags/tag48.xml"/><Relationship Id="rId6" Type="http://schemas.openxmlformats.org/officeDocument/2006/relationships/image" Target="../media/image49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video" Target="../media/media11.mp4"/><Relationship Id="rId7" Type="http://schemas.openxmlformats.org/officeDocument/2006/relationships/image" Target="../media/image47.png"/><Relationship Id="rId2" Type="http://schemas.microsoft.com/office/2007/relationships/media" Target="../media/media11.mp4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31.xml"/><Relationship Id="rId5" Type="http://schemas.openxmlformats.org/officeDocument/2006/relationships/video" Target="../media/media12.mp4"/><Relationship Id="rId4" Type="http://schemas.microsoft.com/office/2007/relationships/media" Target="../media/media1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2.jpeg"/><Relationship Id="rId2" Type="http://schemas.microsoft.com/office/2007/relationships/media" Target="../media/media2.mp4"/><Relationship Id="rId1" Type="http://schemas.openxmlformats.org/officeDocument/2006/relationships/tags" Target="../tags/tag38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2</a:t>
            </a:r>
          </a:p>
        </p:txBody>
      </p:sp>
      <p:pic>
        <p:nvPicPr>
          <p:cNvPr id="3" name="Picture Placeholder 2" descr="A group of people standing in water on a beach&#10;&#10;Description automatically generated">
            <a:extLst>
              <a:ext uri="{FF2B5EF4-FFF2-40B4-BE49-F238E27FC236}">
                <a16:creationId xmlns:a16="http://schemas.microsoft.com/office/drawing/2014/main" id="{BDC26427-B405-910F-D0F4-4B41E298DA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/>
          <a:stretch/>
        </p:blipFill>
        <p:spPr>
          <a:xfrm>
            <a:off x="81567" y="1581150"/>
            <a:ext cx="3366422" cy="48768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1BFEA-C591-DFCC-ED21-A6A34BFF2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Music for Learning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B5430685-2D24-EE08-954A-3487AF04DA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Unit 2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91FAB98C-7D12-46BC-3421-669043BCC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Week 1, Lesson 1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73F342A6-213C-0D62-5A80-8D73558B30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The Weather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68B1B-4C9D-4795-EEAC-7E8E2436DE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30273" y="359534"/>
            <a:ext cx="5078561" cy="583022"/>
          </a:xfrm>
        </p:spPr>
        <p:txBody>
          <a:bodyPr/>
          <a:lstStyle/>
          <a:p>
            <a:r>
              <a:rPr lang="en-US"/>
              <a:t>Rain, Rain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06BF3D-D67E-2CF3-CC49-ED08B8BDF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Listen to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0568-D49D-7ACF-EF83-323F64BBB556}"/>
              </a:ext>
            </a:extLst>
          </p:cNvPr>
          <p:cNvSpPr txBox="1"/>
          <p:nvPr/>
        </p:nvSpPr>
        <p:spPr>
          <a:xfrm>
            <a:off x="2171700" y="718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Rain, Rain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0A8B2B0D-99E7-EFB5-0D53-AC82E4A280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708" y="1307812"/>
            <a:ext cx="8332584" cy="4687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0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68B1B-4C9D-4795-EEAC-7E8E2436DE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97806" y="359534"/>
            <a:ext cx="5078561" cy="583022"/>
          </a:xfrm>
        </p:spPr>
        <p:txBody>
          <a:bodyPr/>
          <a:lstStyle/>
          <a:p>
            <a:r>
              <a:rPr lang="en-US"/>
              <a:t>Rain, Rain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06BF3D-D67E-2CF3-CC49-ED08B8BDF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Follow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0568-D49D-7ACF-EF83-323F64BBB556}"/>
              </a:ext>
            </a:extLst>
          </p:cNvPr>
          <p:cNvSpPr txBox="1"/>
          <p:nvPr/>
        </p:nvSpPr>
        <p:spPr>
          <a:xfrm>
            <a:off x="2171700" y="718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Rain, Rain Follow Me Words Pitch Point V1 20240307">
            <a:hlinkClick r:id="" action="ppaction://media"/>
            <a:extLst>
              <a:ext uri="{FF2B5EF4-FFF2-40B4-BE49-F238E27FC236}">
                <a16:creationId xmlns:a16="http://schemas.microsoft.com/office/drawing/2014/main" id="{F0EFF9A6-5E92-A40C-5489-576A5F9C347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09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FA28D-4DCB-6965-21AC-7181692555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0734" y="353308"/>
            <a:ext cx="4892278" cy="583022"/>
          </a:xfrm>
        </p:spPr>
        <p:txBody>
          <a:bodyPr/>
          <a:lstStyle/>
          <a:p>
            <a:r>
              <a:rPr lang="en-GB"/>
              <a:t>Rain, Rain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B09BA2-850D-33F3-D67D-020AC6A361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Sing With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2" name="Rain, Rain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256EEA0B-41CD-BA2E-4DB3-8EA95126E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013" y="1271778"/>
            <a:ext cx="8337973" cy="46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E5C56-4579-434E-6A22-EE6CA9A6DD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Concept Development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074122-C132-76FD-A4EE-9417299AADD2}"/>
              </a:ext>
            </a:extLst>
          </p:cNvPr>
          <p:cNvGrpSpPr/>
          <p:nvPr/>
        </p:nvGrpSpPr>
        <p:grpSpPr>
          <a:xfrm>
            <a:off x="1197204" y="2246278"/>
            <a:ext cx="7663992" cy="2627380"/>
            <a:chOff x="801278" y="2020034"/>
            <a:chExt cx="7663992" cy="26273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4994D1-7489-281A-DDFB-56E20F8FC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55" y="2020034"/>
              <a:ext cx="572733" cy="88964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97C19D6-4CA4-3140-0D75-00671920F15A}"/>
                </a:ext>
              </a:extLst>
            </p:cNvPr>
            <p:cNvCxnSpPr>
              <a:cxnSpLocks/>
            </p:cNvCxnSpPr>
            <p:nvPr/>
          </p:nvCxnSpPr>
          <p:spPr>
            <a:xfrm>
              <a:off x="801278" y="2978870"/>
              <a:ext cx="740004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D97E5C-4446-DA45-C7D6-B975283AD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526" y="3048060"/>
              <a:ext cx="572733" cy="88964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06D1A5-1E69-9579-9588-3118FA8EB7E8}"/>
                </a:ext>
              </a:extLst>
            </p:cNvPr>
            <p:cNvGrpSpPr/>
            <p:nvPr/>
          </p:nvGrpSpPr>
          <p:grpSpPr>
            <a:xfrm>
              <a:off x="4572000" y="2173345"/>
              <a:ext cx="867101" cy="583022"/>
              <a:chOff x="4243798" y="2104875"/>
              <a:chExt cx="867101" cy="5830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9847EB9-8837-BA6B-A574-471C25223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3798" y="2104875"/>
                <a:ext cx="375336" cy="58302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17D550B-EF8D-6B2E-50F2-BFA34E60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563" y="2104875"/>
                <a:ext cx="375336" cy="58302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DF307A-4926-4F5D-D24C-FEF896C4B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393" y="3048061"/>
              <a:ext cx="572733" cy="8896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6EFC04-F4B8-F0AE-331B-7B26E8E1FCED}"/>
                </a:ext>
              </a:extLst>
            </p:cNvPr>
            <p:cNvSpPr txBox="1"/>
            <p:nvPr/>
          </p:nvSpPr>
          <p:spPr>
            <a:xfrm>
              <a:off x="927314" y="4100785"/>
              <a:ext cx="7537956" cy="546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chemeClr val="tx1"/>
                  </a:solidFill>
                  <a:latin typeface="Calibri"/>
                  <a:cs typeface="Calibri"/>
                </a:rPr>
                <a:t>Rain 		rain  	          go   a-		  way	</a:t>
              </a:r>
              <a:endParaRPr lang="en-AU" sz="2800" i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9315F9-5DEC-DE6E-9318-C5A016145B35}"/>
              </a:ext>
            </a:extLst>
          </p:cNvPr>
          <p:cNvSpPr txBox="1"/>
          <p:nvPr/>
        </p:nvSpPr>
        <p:spPr>
          <a:xfrm>
            <a:off x="472578" y="2427869"/>
            <a:ext cx="819074" cy="457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B050"/>
                </a:solidFill>
                <a:latin typeface="Calibri"/>
                <a:cs typeface="Calibri"/>
              </a:rPr>
              <a:t>High</a:t>
            </a:r>
            <a:endParaRPr lang="en-AU" sz="2800" i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2EADA-EF12-4072-3997-4C1456185744}"/>
              </a:ext>
            </a:extLst>
          </p:cNvPr>
          <p:cNvSpPr txBox="1"/>
          <p:nvPr/>
        </p:nvSpPr>
        <p:spPr>
          <a:xfrm>
            <a:off x="472578" y="3429000"/>
            <a:ext cx="819074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FF0000"/>
                </a:solidFill>
                <a:latin typeface="Calibri"/>
                <a:cs typeface="Calibri"/>
              </a:rPr>
              <a:t>Low</a:t>
            </a:r>
            <a:endParaRPr lang="en-AU" sz="2800" i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49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E5C56-4579-434E-6A22-EE6CA9A6DD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Rain, Rain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A6CB87-FDA2-CD98-117B-456C9AE58C13}"/>
              </a:ext>
            </a:extLst>
          </p:cNvPr>
          <p:cNvGrpSpPr/>
          <p:nvPr/>
        </p:nvGrpSpPr>
        <p:grpSpPr>
          <a:xfrm>
            <a:off x="1234911" y="2427869"/>
            <a:ext cx="7842233" cy="2308292"/>
            <a:chOff x="820132" y="2173345"/>
            <a:chExt cx="7842233" cy="2308292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B6DF3C9A-94C2-DF43-4E8A-504D6D20A925}"/>
                </a:ext>
              </a:extLst>
            </p:cNvPr>
            <p:cNvCxnSpPr>
              <a:cxnSpLocks/>
            </p:cNvCxnSpPr>
            <p:nvPr/>
          </p:nvCxnSpPr>
          <p:spPr>
            <a:xfrm>
              <a:off x="820132" y="2978870"/>
              <a:ext cx="738118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39BBD1-B250-318F-2300-A13A565CCD84}"/>
                </a:ext>
              </a:extLst>
            </p:cNvPr>
            <p:cNvGrpSpPr/>
            <p:nvPr/>
          </p:nvGrpSpPr>
          <p:grpSpPr>
            <a:xfrm>
              <a:off x="4572000" y="2173345"/>
              <a:ext cx="867101" cy="583022"/>
              <a:chOff x="4243798" y="2104875"/>
              <a:chExt cx="867101" cy="58302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7CC4BB5-87C8-100D-6E0A-C8FBBFEB4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3798" y="2104875"/>
                <a:ext cx="375336" cy="58302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8D27A58-B802-2AA0-F8F4-F055C856B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563" y="2104875"/>
                <a:ext cx="375336" cy="583022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7A3869-C83D-22F6-C6D0-EF6C0622294F}"/>
                </a:ext>
              </a:extLst>
            </p:cNvPr>
            <p:cNvGrpSpPr/>
            <p:nvPr/>
          </p:nvGrpSpPr>
          <p:grpSpPr>
            <a:xfrm>
              <a:off x="1019415" y="2173345"/>
              <a:ext cx="867101" cy="583022"/>
              <a:chOff x="4243798" y="2104875"/>
              <a:chExt cx="867101" cy="5830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DD0A379-747A-309D-7DDB-EA9219161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3798" y="2104875"/>
                <a:ext cx="375336" cy="58302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12C20A3-2588-CEEE-368C-82A2CF32D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563" y="2104875"/>
                <a:ext cx="375336" cy="583022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90C962-7B6D-D591-E91A-C06779AB9D4C}"/>
                </a:ext>
              </a:extLst>
            </p:cNvPr>
            <p:cNvGrpSpPr/>
            <p:nvPr/>
          </p:nvGrpSpPr>
          <p:grpSpPr>
            <a:xfrm>
              <a:off x="2680354" y="3201374"/>
              <a:ext cx="867101" cy="583022"/>
              <a:chOff x="4243798" y="2104875"/>
              <a:chExt cx="867101" cy="58302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CBB4E02-8044-B681-73D1-8243BA22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3798" y="2104875"/>
                <a:ext cx="375336" cy="58302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26E6027-ED9A-D92F-2637-A5FC79497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5563" y="2104875"/>
                <a:ext cx="375336" cy="58302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53D818-C4C8-7734-679F-E2F74A10B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393" y="3048061"/>
              <a:ext cx="572733" cy="8896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2EF12C-D7D1-BEBC-ACF8-94C4EF37B09C}"/>
                </a:ext>
              </a:extLst>
            </p:cNvPr>
            <p:cNvSpPr txBox="1"/>
            <p:nvPr/>
          </p:nvSpPr>
          <p:spPr>
            <a:xfrm>
              <a:off x="856971" y="3935008"/>
              <a:ext cx="7805394" cy="5466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2800" i="0">
                  <a:solidFill>
                    <a:schemeClr val="tx1"/>
                  </a:solidFill>
                  <a:latin typeface="Calibri"/>
                  <a:cs typeface="Calibri"/>
                </a:rPr>
                <a:t>Come  a-      gain  a-         no- </a:t>
              </a:r>
              <a:r>
                <a:rPr lang="en-US" sz="2800" i="0" err="1">
                  <a:solidFill>
                    <a:schemeClr val="tx1"/>
                  </a:solidFill>
                  <a:latin typeface="Calibri"/>
                  <a:cs typeface="Calibri"/>
                </a:rPr>
                <a:t>ther</a:t>
              </a:r>
              <a:r>
                <a:rPr lang="en-US" sz="2800" i="0">
                  <a:solidFill>
                    <a:schemeClr val="tx1"/>
                  </a:solidFill>
                  <a:latin typeface="Calibri"/>
                  <a:cs typeface="Calibri"/>
                </a:rPr>
                <a:t>	  day	</a:t>
              </a:r>
              <a:endParaRPr lang="en-AU" sz="2800" i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FD618B-0ACE-328B-F8B3-A535D675BD62}"/>
              </a:ext>
            </a:extLst>
          </p:cNvPr>
          <p:cNvSpPr txBox="1"/>
          <p:nvPr/>
        </p:nvSpPr>
        <p:spPr>
          <a:xfrm>
            <a:off x="472578" y="2427869"/>
            <a:ext cx="799172" cy="457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B050"/>
                </a:solidFill>
                <a:latin typeface="Calibri"/>
                <a:cs typeface="Calibri"/>
              </a:rPr>
              <a:t>High</a:t>
            </a:r>
            <a:endParaRPr lang="en-AU" sz="2800" i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5CCE1-7A34-E041-77D0-A35908F02ED8}"/>
              </a:ext>
            </a:extLst>
          </p:cNvPr>
          <p:cNvSpPr txBox="1"/>
          <p:nvPr/>
        </p:nvSpPr>
        <p:spPr>
          <a:xfrm>
            <a:off x="472578" y="3429000"/>
            <a:ext cx="799172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FF0000"/>
                </a:solidFill>
                <a:latin typeface="Calibri"/>
                <a:cs typeface="Calibri"/>
              </a:rPr>
              <a:t>Low</a:t>
            </a:r>
            <a:endParaRPr lang="en-AU" sz="2800" i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50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ADC17C-5964-1B44-88A1-24487A76C4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High-Low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3BE0EC-DD52-CF96-9718-07CD3C3CF9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C9E64-B9EE-BA1D-B887-2B62DA521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81" y="2246278"/>
            <a:ext cx="572733" cy="8896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683458-D4C4-5247-8305-A1497873C106}"/>
              </a:ext>
            </a:extLst>
          </p:cNvPr>
          <p:cNvCxnSpPr>
            <a:cxnSpLocks/>
          </p:cNvCxnSpPr>
          <p:nvPr/>
        </p:nvCxnSpPr>
        <p:spPr>
          <a:xfrm>
            <a:off x="1197204" y="3205114"/>
            <a:ext cx="740004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7BECDA8-FAC2-5F12-2A93-6E916371D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2" y="3274304"/>
            <a:ext cx="572733" cy="88964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918180-5599-D065-2B8A-F31E190BABF6}"/>
              </a:ext>
            </a:extLst>
          </p:cNvPr>
          <p:cNvGrpSpPr/>
          <p:nvPr/>
        </p:nvGrpSpPr>
        <p:grpSpPr>
          <a:xfrm>
            <a:off x="4967926" y="2399589"/>
            <a:ext cx="867101" cy="583022"/>
            <a:chOff x="4243798" y="2104875"/>
            <a:chExt cx="867101" cy="5830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738294-00CF-B8B2-EF64-7F82A1E4B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798" y="2104875"/>
              <a:ext cx="375336" cy="5830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B8FF23-88B5-719A-D2CD-4A90BA640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563" y="2104875"/>
              <a:ext cx="375336" cy="58302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083D806-32F2-7E6E-DBD9-A9BE12CD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19" y="3274305"/>
            <a:ext cx="572733" cy="8896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27894A-463D-3CD7-1F31-6CC8982A0672}"/>
              </a:ext>
            </a:extLst>
          </p:cNvPr>
          <p:cNvSpPr txBox="1"/>
          <p:nvPr/>
        </p:nvSpPr>
        <p:spPr>
          <a:xfrm>
            <a:off x="1386978" y="4326144"/>
            <a:ext cx="7537956" cy="5466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Rain 		</a:t>
            </a:r>
            <a:r>
              <a:rPr lang="en-US" sz="2800" i="0">
                <a:solidFill>
                  <a:schemeClr val="accent5"/>
                </a:solidFill>
                <a:latin typeface="Calibri"/>
                <a:cs typeface="Calibri"/>
              </a:rPr>
              <a:t>rain </a:t>
            </a: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 	          go   a-		</a:t>
            </a:r>
            <a:r>
              <a:rPr lang="en-US" sz="2800" i="0">
                <a:solidFill>
                  <a:schemeClr val="accent5"/>
                </a:solidFill>
                <a:latin typeface="Calibri"/>
                <a:cs typeface="Calibri"/>
              </a:rPr>
              <a:t>way</a:t>
            </a: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8862D6-C5F2-B3DF-7C1A-6693BB0FF092}"/>
              </a:ext>
            </a:extLst>
          </p:cNvPr>
          <p:cNvSpPr/>
          <p:nvPr/>
        </p:nvSpPr>
        <p:spPr>
          <a:xfrm>
            <a:off x="2752627" y="2121031"/>
            <a:ext cx="1715678" cy="275174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2E6A8D-DA4A-DD5E-A93A-419B56CED702}"/>
              </a:ext>
            </a:extLst>
          </p:cNvPr>
          <p:cNvSpPr/>
          <p:nvPr/>
        </p:nvSpPr>
        <p:spPr>
          <a:xfrm>
            <a:off x="6412071" y="2121031"/>
            <a:ext cx="1715678" cy="275174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ADC17C-5964-1B44-88A1-24487A76C4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High-Low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3BE0EC-DD52-CF96-9718-07CD3C3CF9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We Do: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EADBF-F6E8-D407-ECB1-E7063C07139D}"/>
              </a:ext>
            </a:extLst>
          </p:cNvPr>
          <p:cNvCxnSpPr>
            <a:cxnSpLocks/>
          </p:cNvCxnSpPr>
          <p:nvPr/>
        </p:nvCxnSpPr>
        <p:spPr>
          <a:xfrm>
            <a:off x="1234911" y="3233394"/>
            <a:ext cx="73811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1FAAE9-21A1-8440-54B7-6734D478DD5E}"/>
              </a:ext>
            </a:extLst>
          </p:cNvPr>
          <p:cNvGrpSpPr/>
          <p:nvPr/>
        </p:nvGrpSpPr>
        <p:grpSpPr>
          <a:xfrm>
            <a:off x="4986779" y="2427869"/>
            <a:ext cx="867101" cy="583022"/>
            <a:chOff x="4243798" y="2104875"/>
            <a:chExt cx="867101" cy="5830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95C880D-5EBE-3F04-898A-31B517E64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798" y="2104875"/>
              <a:ext cx="375336" cy="5830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56513D2-5D2D-1C6F-A45D-0E44D9D12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563" y="2104875"/>
              <a:ext cx="375336" cy="58302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2A1C73-66B9-7CC3-8F26-2CBCBEC514C6}"/>
              </a:ext>
            </a:extLst>
          </p:cNvPr>
          <p:cNvGrpSpPr/>
          <p:nvPr/>
        </p:nvGrpSpPr>
        <p:grpSpPr>
          <a:xfrm>
            <a:off x="1434194" y="2427869"/>
            <a:ext cx="867101" cy="583022"/>
            <a:chOff x="4243798" y="2104875"/>
            <a:chExt cx="867101" cy="58302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B9B7B4-16CD-E8B8-A16A-D956DD3C5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798" y="2104875"/>
              <a:ext cx="375336" cy="5830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255A21-6F10-1D53-02B4-16E4DBC14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563" y="2104875"/>
              <a:ext cx="375336" cy="5830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A8A99-7EA5-4453-6A03-576D792A7E11}"/>
              </a:ext>
            </a:extLst>
          </p:cNvPr>
          <p:cNvGrpSpPr/>
          <p:nvPr/>
        </p:nvGrpSpPr>
        <p:grpSpPr>
          <a:xfrm>
            <a:off x="3095133" y="3455898"/>
            <a:ext cx="867101" cy="583022"/>
            <a:chOff x="4243798" y="2104875"/>
            <a:chExt cx="867101" cy="5830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64151A-CF06-C974-1CE6-562A5477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798" y="2104875"/>
              <a:ext cx="375336" cy="5830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838C5B-51E3-B62F-14F1-AC71BF8C2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563" y="2104875"/>
              <a:ext cx="375336" cy="5830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74B60EF-BF37-E23E-01A5-8E9FAACAC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72" y="3302585"/>
            <a:ext cx="572733" cy="8896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F5BE66-38B1-10A3-DE64-25B77BBD0136}"/>
              </a:ext>
            </a:extLst>
          </p:cNvPr>
          <p:cNvSpPr txBox="1"/>
          <p:nvPr/>
        </p:nvSpPr>
        <p:spPr>
          <a:xfrm>
            <a:off x="1271750" y="4189532"/>
            <a:ext cx="7805394" cy="5466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chemeClr val="accent5"/>
                </a:solidFill>
                <a:latin typeface="Calibri"/>
                <a:cs typeface="Calibri"/>
              </a:rPr>
              <a:t>Come  a-      </a:t>
            </a: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gain  a-         no- </a:t>
            </a:r>
            <a:r>
              <a:rPr lang="en-US" sz="2800" i="0" err="1">
                <a:solidFill>
                  <a:schemeClr val="tx1"/>
                </a:solidFill>
                <a:latin typeface="Calibri"/>
                <a:cs typeface="Calibri"/>
              </a:rPr>
              <a:t>ther</a:t>
            </a: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	  </a:t>
            </a:r>
            <a:r>
              <a:rPr lang="en-US" sz="2800" i="0">
                <a:solidFill>
                  <a:schemeClr val="accent5"/>
                </a:solidFill>
                <a:latin typeface="Calibri"/>
                <a:cs typeface="Calibri"/>
              </a:rPr>
              <a:t>day</a:t>
            </a: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76A9D-DE2D-C4B2-714F-E2A9FBD23E82}"/>
              </a:ext>
            </a:extLst>
          </p:cNvPr>
          <p:cNvSpPr/>
          <p:nvPr/>
        </p:nvSpPr>
        <p:spPr>
          <a:xfrm>
            <a:off x="1130782" y="2112586"/>
            <a:ext cx="1715678" cy="275174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091C46-0BC5-D3CF-60AA-508331AC161D}"/>
              </a:ext>
            </a:extLst>
          </p:cNvPr>
          <p:cNvSpPr/>
          <p:nvPr/>
        </p:nvSpPr>
        <p:spPr>
          <a:xfrm>
            <a:off x="6360202" y="2112586"/>
            <a:ext cx="1715678" cy="275174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989D22-8855-A529-23C4-1C3494A776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Rain, Rain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19985D-FADC-91F2-87A4-A9269F2CA7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You Do: </a:t>
            </a:r>
          </a:p>
        </p:txBody>
      </p:sp>
      <p:pic>
        <p:nvPicPr>
          <p:cNvPr id="2" name="Rain, Rain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4662E523-75A6-C022-92DE-BD0A2BEAA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581" y="1320546"/>
            <a:ext cx="8392838" cy="47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21FF3-B0FB-FB51-C840-71FB4C092A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861774"/>
          </a:xfrm>
        </p:spPr>
        <p:txBody>
          <a:bodyPr/>
          <a:lstStyle/>
          <a:p>
            <a:r>
              <a:rPr lang="en-US"/>
              <a:t>You may know about some types of insects and animals that like to come out in rainy weather.</a:t>
            </a:r>
          </a:p>
        </p:txBody>
      </p:sp>
      <p:pic>
        <p:nvPicPr>
          <p:cNvPr id="7" name="Picture 6" descr="A worm in the dirt&#10;&#10;Description automatically generated">
            <a:extLst>
              <a:ext uri="{FF2B5EF4-FFF2-40B4-BE49-F238E27FC236}">
                <a16:creationId xmlns:a16="http://schemas.microsoft.com/office/drawing/2014/main" id="{68590B59-ABAA-F4C4-8F15-40AE24127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12" y="2224105"/>
            <a:ext cx="2730663" cy="1821352"/>
          </a:xfrm>
          <a:prstGeom prst="rect">
            <a:avLst/>
          </a:prstGeom>
        </p:spPr>
      </p:pic>
      <p:pic>
        <p:nvPicPr>
          <p:cNvPr id="9" name="Picture 8" descr="A frog on a branch in the rain&#10;&#10;Description automatically generated">
            <a:extLst>
              <a:ext uri="{FF2B5EF4-FFF2-40B4-BE49-F238E27FC236}">
                <a16:creationId xmlns:a16="http://schemas.microsoft.com/office/drawing/2014/main" id="{C7873716-F42A-F6A3-F053-4A29528C1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12" y="4238241"/>
            <a:ext cx="2730663" cy="1821263"/>
          </a:xfrm>
          <a:prstGeom prst="rect">
            <a:avLst/>
          </a:prstGeom>
        </p:spPr>
      </p:pic>
      <p:pic>
        <p:nvPicPr>
          <p:cNvPr id="11" name="Picture 10" descr="A snail on a leaf&#10;&#10;Description automatically generated">
            <a:extLst>
              <a:ext uri="{FF2B5EF4-FFF2-40B4-BE49-F238E27FC236}">
                <a16:creationId xmlns:a16="http://schemas.microsoft.com/office/drawing/2014/main" id="{4463A2CC-85C0-3D28-749A-13338C2C8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27" y="4238241"/>
            <a:ext cx="2730663" cy="1821352"/>
          </a:xfrm>
          <a:prstGeom prst="rect">
            <a:avLst/>
          </a:prstGeom>
        </p:spPr>
      </p:pic>
      <p:pic>
        <p:nvPicPr>
          <p:cNvPr id="5" name="Picture 4" descr="A duck swimming in the rain&#10;&#10;Description automatically generated">
            <a:extLst>
              <a:ext uri="{FF2B5EF4-FFF2-40B4-BE49-F238E27FC236}">
                <a16:creationId xmlns:a16="http://schemas.microsoft.com/office/drawing/2014/main" id="{898C8698-FC8F-C2BC-58BB-CAB892A368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26" y="2224105"/>
            <a:ext cx="2730663" cy="1821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62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68B1B-4C9D-4795-EEAC-7E8E2436DE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12334" y="359534"/>
            <a:ext cx="5078561" cy="583022"/>
          </a:xfrm>
        </p:spPr>
        <p:txBody>
          <a:bodyPr/>
          <a:lstStyle/>
          <a:p>
            <a:r>
              <a:rPr lang="en-US"/>
              <a:t>Snail, Snail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06BF3D-D67E-2CF3-CC49-ED08B8BDF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Listen to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0568-D49D-7ACF-EF83-323F64BBB556}"/>
              </a:ext>
            </a:extLst>
          </p:cNvPr>
          <p:cNvSpPr txBox="1"/>
          <p:nvPr/>
        </p:nvSpPr>
        <p:spPr>
          <a:xfrm>
            <a:off x="2171700" y="718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Snail, Snail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898E2A1E-1277-F64F-67B2-644844D63F1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25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04FA9-E190-618A-408C-A3F3DFA5F8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Hello Song</a:t>
            </a:r>
            <a:endParaRPr lang="en-US"/>
          </a:p>
          <a:p>
            <a:endParaRPr lang="en-US"/>
          </a:p>
        </p:txBody>
      </p:sp>
      <p:pic>
        <p:nvPicPr>
          <p:cNvPr id="4" name="Hello Song F V1 20231211">
            <a:hlinkClick r:id="" action="ppaction://media"/>
            <a:extLst>
              <a:ext uri="{FF2B5EF4-FFF2-40B4-BE49-F238E27FC236}">
                <a16:creationId xmlns:a16="http://schemas.microsoft.com/office/drawing/2014/main" id="{10FA1143-9ACB-F1FD-4032-E6976E936D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8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68B1B-4C9D-4795-EEAC-7E8E2436DE8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97806" y="359534"/>
            <a:ext cx="5078561" cy="583022"/>
          </a:xfrm>
        </p:spPr>
        <p:txBody>
          <a:bodyPr/>
          <a:lstStyle/>
          <a:p>
            <a:r>
              <a:rPr lang="en-US"/>
              <a:t>Snail, Snail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06BF3D-D67E-2CF3-CC49-ED08B8BDFD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Follow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0568-D49D-7ACF-EF83-323F64BBB556}"/>
              </a:ext>
            </a:extLst>
          </p:cNvPr>
          <p:cNvSpPr txBox="1"/>
          <p:nvPr/>
        </p:nvSpPr>
        <p:spPr>
          <a:xfrm>
            <a:off x="2171700" y="718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Snail, Snail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4650D4AF-FD02-AF63-33E7-44AF7FB35D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25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FA28D-4DCB-6965-21AC-7181692555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4518" y="353308"/>
            <a:ext cx="4892278" cy="583022"/>
          </a:xfrm>
        </p:spPr>
        <p:txBody>
          <a:bodyPr/>
          <a:lstStyle/>
          <a:p>
            <a:r>
              <a:rPr lang="en-GB"/>
              <a:t>Snail, Snail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B09BA2-850D-33F3-D67D-020AC6A361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Sing With Me: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A white and orange logo&#10;&#10;Description automatically generated">
            <a:extLst>
              <a:ext uri="{FF2B5EF4-FFF2-40B4-BE49-F238E27FC236}">
                <a16:creationId xmlns:a16="http://schemas.microsoft.com/office/drawing/2014/main" id="{C98761ED-58EE-2B85-8C05-B8E91359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61" y="5702043"/>
            <a:ext cx="576000" cy="576000"/>
          </a:xfrm>
          <a:prstGeom prst="rect">
            <a:avLst/>
          </a:prstGeom>
        </p:spPr>
      </p:pic>
      <p:pic>
        <p:nvPicPr>
          <p:cNvPr id="10" name="Snail, Snail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29DA0D70-779A-48D1-09A1-B05A0DAAB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5FD2F8-E739-FC5B-CFEB-1EF6B16BD2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Snail, Snail Game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0047B9-0DC3-7FE0-C5BC-2D353A6B9A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I Do/We Do: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B78B5-9F01-492E-AB18-EE157226DE23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84BCA-FA59-5018-5101-0C0234CF0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56" y="1201203"/>
            <a:ext cx="2280821" cy="2227905"/>
          </a:xfrm>
          <a:prstGeom prst="rect">
            <a:avLst/>
          </a:prstGeom>
        </p:spPr>
      </p:pic>
      <p:pic>
        <p:nvPicPr>
          <p:cNvPr id="3" name="Picture 2" descr="A snail on a leaf&#10;&#10;Description automatically generated">
            <a:extLst>
              <a:ext uri="{FF2B5EF4-FFF2-40B4-BE49-F238E27FC236}">
                <a16:creationId xmlns:a16="http://schemas.microsoft.com/office/drawing/2014/main" id="{8EFA49F2-CD43-D89E-B617-4BCD4152FC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59" y="1201202"/>
            <a:ext cx="3472228" cy="2228866"/>
          </a:xfrm>
          <a:prstGeom prst="rect">
            <a:avLst/>
          </a:prstGeom>
        </p:spPr>
      </p:pic>
      <p:pic>
        <p:nvPicPr>
          <p:cNvPr id="2" name="Snail, Snail Follow Me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2C47DC87-5123-FBE5-D5E2-A655F719BA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1166" y="3686727"/>
            <a:ext cx="4362450" cy="2472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8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B8C6DF-20ED-C59B-6839-A9A12F3B3E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6279" y="359534"/>
            <a:ext cx="2256244" cy="583022"/>
          </a:xfrm>
        </p:spPr>
        <p:txBody>
          <a:bodyPr/>
          <a:lstStyle/>
          <a:p>
            <a:r>
              <a:rPr lang="en-GB" sz="3600" b="1" i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Transition: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8C26B-BEE6-C468-0AFC-C38CD05F1A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Make a Circle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D3962-9618-44CB-A4A7-9BC9226A39FB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FE8288-8C68-F959-47FF-07984B13F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5446815"/>
            <a:ext cx="914400" cy="830469"/>
          </a:xfrm>
          <a:prstGeom prst="rect">
            <a:avLst/>
          </a:prstGeom>
        </p:spPr>
      </p:pic>
      <p:pic>
        <p:nvPicPr>
          <p:cNvPr id="8" name="Picture 7" descr="A group of children holding hands&#10;&#10;Description automatically generated">
            <a:extLst>
              <a:ext uri="{FF2B5EF4-FFF2-40B4-BE49-F238E27FC236}">
                <a16:creationId xmlns:a16="http://schemas.microsoft.com/office/drawing/2014/main" id="{FE453E31-7B52-D8DC-04CC-4B608FB5D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29" y="1379056"/>
            <a:ext cx="6314341" cy="44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45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5FD2F8-E739-FC5B-CFEB-1EF6B16BD2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Snail, Snail Game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0047B9-0DC3-7FE0-C5BC-2D353A6B9A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/>
              <a:t>I Do/We Do: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B78B5-9F01-492E-AB18-EE157226DE23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A black spiral on a white background&#10;&#10;Description automatically generated">
            <a:extLst>
              <a:ext uri="{FF2B5EF4-FFF2-40B4-BE49-F238E27FC236}">
                <a16:creationId xmlns:a16="http://schemas.microsoft.com/office/drawing/2014/main" id="{D3BD8612-A7AA-0EAE-0D73-0CCAE2FE5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00" y="1115340"/>
            <a:ext cx="5340599" cy="5340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779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4FE7FA-8BA4-C06B-BF5B-1BF4E1C97F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60043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Sounds can be high or low.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Sounds can be long or short.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Songs can be about animals, insects and the weather.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120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56C0E-47CE-B904-3508-B5715E2777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91590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well did you: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 </a:t>
            </a: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song about the weather in tune</a:t>
            </a:r>
          </a:p>
          <a:p>
            <a:pPr marL="457200" lvl="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en-AU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</a:t>
            </a:r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correct body ladder positions for a new song?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150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873DC0-93FB-8325-522C-DF13488376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46550"/>
          </a:xfrm>
        </p:spPr>
        <p:txBody>
          <a:bodyPr/>
          <a:lstStyle/>
          <a:p>
            <a:r>
              <a:rPr lang="en-AU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lesson, we will be learning to show the rhythm of Snail, Snail using popsicle sticks!</a:t>
            </a:r>
          </a:p>
          <a:p>
            <a:endParaRPr lang="en-US"/>
          </a:p>
        </p:txBody>
      </p:sp>
      <p:pic>
        <p:nvPicPr>
          <p:cNvPr id="5" name="Picture 4" descr="A pile of colorful popsicle sticks&#10;&#10;Description automatically generated">
            <a:extLst>
              <a:ext uri="{FF2B5EF4-FFF2-40B4-BE49-F238E27FC236}">
                <a16:creationId xmlns:a16="http://schemas.microsoft.com/office/drawing/2014/main" id="{367033A4-B3CF-83B3-240F-1BC095E2F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49" y="2450104"/>
            <a:ext cx="4224702" cy="2817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371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04FA9-E190-618A-408C-A3F3DFA5F8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Goodbye Song</a:t>
            </a:r>
            <a:endParaRPr lang="en-US"/>
          </a:p>
        </p:txBody>
      </p:sp>
      <p:pic>
        <p:nvPicPr>
          <p:cNvPr id="5" name="Snail, Snail Whole Song Words Body Ladder V1 20240307">
            <a:hlinkClick r:id="" action="ppaction://media"/>
            <a:extLst>
              <a:ext uri="{FF2B5EF4-FFF2-40B4-BE49-F238E27FC236}">
                <a16:creationId xmlns:a16="http://schemas.microsoft.com/office/drawing/2014/main" id="{2C1F5FB6-2399-5D9A-2FC7-6936B73399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  <p:pic>
        <p:nvPicPr>
          <p:cNvPr id="2" name="Goodbye Song F V1 20231211">
            <a:hlinkClick r:id="" action="ppaction://media"/>
            <a:extLst>
              <a:ext uri="{FF2B5EF4-FFF2-40B4-BE49-F238E27FC236}">
                <a16:creationId xmlns:a16="http://schemas.microsoft.com/office/drawing/2014/main" id="{6838B2E3-3658-CF70-C208-C7F1414239D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1362075"/>
            <a:ext cx="7315200" cy="4133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2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9463740-06E4-167E-EBBB-9F83B5CCFE33}"/>
              </a:ext>
            </a:extLst>
          </p:cNvPr>
          <p:cNvSpPr/>
          <p:nvPr/>
        </p:nvSpPr>
        <p:spPr>
          <a:xfrm>
            <a:off x="2227334" y="4707596"/>
            <a:ext cx="4962499" cy="1492307"/>
          </a:xfrm>
          <a:prstGeom prst="rect">
            <a:avLst/>
          </a:prstGeom>
          <a:solidFill>
            <a:srgbClr val="FF6174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D369C-09EF-F649-D6FE-E05FAE06B9B4}"/>
              </a:ext>
            </a:extLst>
          </p:cNvPr>
          <p:cNvSpPr/>
          <p:nvPr/>
        </p:nvSpPr>
        <p:spPr>
          <a:xfrm>
            <a:off x="2227334" y="2960542"/>
            <a:ext cx="4962499" cy="1492307"/>
          </a:xfrm>
          <a:prstGeom prst="rect">
            <a:avLst/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818DD8-5312-3948-A860-E45D3AC9DFE5}"/>
              </a:ext>
            </a:extLst>
          </p:cNvPr>
          <p:cNvSpPr/>
          <p:nvPr/>
        </p:nvSpPr>
        <p:spPr>
          <a:xfrm>
            <a:off x="2227335" y="1214081"/>
            <a:ext cx="4962499" cy="14923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898DA19-A8D5-49EE-9B05-37F7D55CE9F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66162" y="359534"/>
            <a:ext cx="5518556" cy="583022"/>
          </a:xfrm>
        </p:spPr>
        <p:txBody>
          <a:bodyPr/>
          <a:lstStyle/>
          <a:p>
            <a:r>
              <a:rPr lang="en-US"/>
              <a:t>Echo Rhythms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E14D63-C8C3-051D-67F7-E72A83D23D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6279" y="359534"/>
            <a:ext cx="2239480" cy="583022"/>
          </a:xfrm>
        </p:spPr>
        <p:txBody>
          <a:bodyPr/>
          <a:lstStyle/>
          <a:p>
            <a:r>
              <a:rPr lang="en-GB"/>
              <a:t>Warm-up: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7F0B5D-4DB4-98BE-8829-70E73A1D6265}"/>
              </a:ext>
            </a:extLst>
          </p:cNvPr>
          <p:cNvSpPr txBox="1"/>
          <p:nvPr/>
        </p:nvSpPr>
        <p:spPr>
          <a:xfrm>
            <a:off x="2781300" y="8489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22C377-CEB9-EB56-615C-52053DC69281}"/>
              </a:ext>
            </a:extLst>
          </p:cNvPr>
          <p:cNvGrpSpPr/>
          <p:nvPr/>
        </p:nvGrpSpPr>
        <p:grpSpPr>
          <a:xfrm>
            <a:off x="2435953" y="1232524"/>
            <a:ext cx="4560140" cy="1434322"/>
            <a:chOff x="621895" y="1169536"/>
            <a:chExt cx="4560140" cy="1434322"/>
          </a:xfrm>
        </p:grpSpPr>
        <p:pic>
          <p:nvPicPr>
            <p:cNvPr id="8" name="Picture 7" descr="A black background with a black line&#10;&#10;Description automatically generated with medium confidence">
              <a:extLst>
                <a:ext uri="{FF2B5EF4-FFF2-40B4-BE49-F238E27FC236}">
                  <a16:creationId xmlns:a16="http://schemas.microsoft.com/office/drawing/2014/main" id="{8E53B087-315A-B2B5-F34F-D224F0188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95" y="1194333"/>
              <a:ext cx="321051" cy="1409525"/>
            </a:xfrm>
            <a:prstGeom prst="rect">
              <a:avLst/>
            </a:prstGeom>
          </p:spPr>
        </p:pic>
        <p:pic>
          <p:nvPicPr>
            <p:cNvPr id="10" name="Picture 9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A829A913-A23E-3574-ACBF-48C113D6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333" y="1194332"/>
              <a:ext cx="1269841" cy="1409524"/>
            </a:xfrm>
            <a:prstGeom prst="rect">
              <a:avLst/>
            </a:prstGeom>
          </p:spPr>
        </p:pic>
        <p:pic>
          <p:nvPicPr>
            <p:cNvPr id="11" name="Picture 10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C9922743-C151-E45C-C4EF-46241BFFE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172" y="1194332"/>
              <a:ext cx="1269841" cy="1409524"/>
            </a:xfrm>
            <a:prstGeom prst="rect">
              <a:avLst/>
            </a:prstGeom>
          </p:spPr>
        </p:pic>
        <p:pic>
          <p:nvPicPr>
            <p:cNvPr id="12" name="Picture 11" descr="A black background with a black line&#10;&#10;Description automatically generated with medium confidence">
              <a:extLst>
                <a:ext uri="{FF2B5EF4-FFF2-40B4-BE49-F238E27FC236}">
                  <a16:creationId xmlns:a16="http://schemas.microsoft.com/office/drawing/2014/main" id="{38CF7424-2623-212F-17A1-8C9BC192D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84" y="1169536"/>
              <a:ext cx="321051" cy="140952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CBCD0C-8633-7C02-4FFE-E79D6E6D1BCA}"/>
              </a:ext>
            </a:extLst>
          </p:cNvPr>
          <p:cNvGrpSpPr/>
          <p:nvPr/>
        </p:nvGrpSpPr>
        <p:grpSpPr>
          <a:xfrm>
            <a:off x="2433359" y="3023370"/>
            <a:ext cx="4550447" cy="1409527"/>
            <a:chOff x="631589" y="3024700"/>
            <a:chExt cx="4550447" cy="1409527"/>
          </a:xfrm>
        </p:grpSpPr>
        <p:pic>
          <p:nvPicPr>
            <p:cNvPr id="13" name="Picture 12" descr="A black background with a black line&#10;&#10;Description automatically generated with medium confidence">
              <a:extLst>
                <a:ext uri="{FF2B5EF4-FFF2-40B4-BE49-F238E27FC236}">
                  <a16:creationId xmlns:a16="http://schemas.microsoft.com/office/drawing/2014/main" id="{264EA25E-7B06-BCA2-653C-AF7419B9E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89" y="3024702"/>
              <a:ext cx="321051" cy="1409525"/>
            </a:xfrm>
            <a:prstGeom prst="rect">
              <a:avLst/>
            </a:prstGeom>
          </p:spPr>
        </p:pic>
        <p:pic>
          <p:nvPicPr>
            <p:cNvPr id="14" name="Picture 13" descr="A black background with a black line&#10;&#10;Description automatically generated with medium confidence">
              <a:extLst>
                <a:ext uri="{FF2B5EF4-FFF2-40B4-BE49-F238E27FC236}">
                  <a16:creationId xmlns:a16="http://schemas.microsoft.com/office/drawing/2014/main" id="{19998A3D-97A9-9442-13C7-79B98A9B2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465" y="3024701"/>
              <a:ext cx="321051" cy="1409525"/>
            </a:xfrm>
            <a:prstGeom prst="rect">
              <a:avLst/>
            </a:prstGeom>
          </p:spPr>
        </p:pic>
        <p:pic>
          <p:nvPicPr>
            <p:cNvPr id="15" name="Picture 14" descr="A black background with a black line&#10;&#10;Description automatically generated with medium confidence">
              <a:extLst>
                <a:ext uri="{FF2B5EF4-FFF2-40B4-BE49-F238E27FC236}">
                  <a16:creationId xmlns:a16="http://schemas.microsoft.com/office/drawing/2014/main" id="{58A33272-B8C7-E334-1EA7-39A459771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85" y="3024700"/>
              <a:ext cx="321051" cy="1409525"/>
            </a:xfrm>
            <a:prstGeom prst="rect">
              <a:avLst/>
            </a:prstGeom>
          </p:spPr>
        </p:pic>
        <p:pic>
          <p:nvPicPr>
            <p:cNvPr id="16" name="Picture 15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C76CC1E0-05A0-F4D3-D052-DDE35407E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171" y="3024701"/>
              <a:ext cx="1269841" cy="140952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00DEBC-A39C-35EF-5401-CA703FF076C6}"/>
              </a:ext>
            </a:extLst>
          </p:cNvPr>
          <p:cNvGrpSpPr/>
          <p:nvPr/>
        </p:nvGrpSpPr>
        <p:grpSpPr>
          <a:xfrm>
            <a:off x="2433359" y="4707596"/>
            <a:ext cx="4496982" cy="1409525"/>
            <a:chOff x="692492" y="4879864"/>
            <a:chExt cx="4496982" cy="1409525"/>
          </a:xfrm>
        </p:grpSpPr>
        <p:pic>
          <p:nvPicPr>
            <p:cNvPr id="19" name="Picture 18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8F3DB026-DFED-F60C-8BB7-3EDFEA2D2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92" y="4879864"/>
              <a:ext cx="1269841" cy="1409524"/>
            </a:xfrm>
            <a:prstGeom prst="rect">
              <a:avLst/>
            </a:prstGeom>
          </p:spPr>
        </p:pic>
        <p:pic>
          <p:nvPicPr>
            <p:cNvPr id="20" name="Picture 19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DCD0A193-C9F1-A5D3-AAC2-2FB719571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332" y="4879864"/>
              <a:ext cx="1269841" cy="1409524"/>
            </a:xfrm>
            <a:prstGeom prst="rect">
              <a:avLst/>
            </a:prstGeom>
          </p:spPr>
        </p:pic>
        <p:pic>
          <p:nvPicPr>
            <p:cNvPr id="21" name="Picture 20" descr="A black rectangular object with a black border&#10;&#10;Description automatically generated">
              <a:extLst>
                <a:ext uri="{FF2B5EF4-FFF2-40B4-BE49-F238E27FC236}">
                  <a16:creationId xmlns:a16="http://schemas.microsoft.com/office/drawing/2014/main" id="{4CC263E7-8BDD-2A93-E584-04EEB8A6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173" y="4879864"/>
              <a:ext cx="1269841" cy="1409524"/>
            </a:xfrm>
            <a:prstGeom prst="rect">
              <a:avLst/>
            </a:prstGeom>
          </p:spPr>
        </p:pic>
        <p:pic>
          <p:nvPicPr>
            <p:cNvPr id="22" name="Picture 21" descr="A black background with a black line&#10;&#10;Description automatically generated with medium confidence">
              <a:extLst>
                <a:ext uri="{FF2B5EF4-FFF2-40B4-BE49-F238E27FC236}">
                  <a16:creationId xmlns:a16="http://schemas.microsoft.com/office/drawing/2014/main" id="{1472AF87-5242-5BA1-1357-185521647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423" y="4879864"/>
              <a:ext cx="321051" cy="14095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536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6222BF-828C-2626-4116-AAB59976C8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050340"/>
          </a:xfrm>
        </p:spPr>
        <p:txBody>
          <a:bodyPr/>
          <a:lstStyle/>
          <a:p>
            <a:r>
              <a:rPr lang="en-US"/>
              <a:t>Music can have long sounds.</a:t>
            </a:r>
          </a:p>
          <a:p>
            <a:r>
              <a:rPr lang="en-US"/>
              <a:t>Music can have short sounds.</a:t>
            </a:r>
          </a:p>
          <a:p>
            <a:endParaRPr lang="en-US"/>
          </a:p>
          <a:p>
            <a:r>
              <a:rPr lang="en-US"/>
              <a:t>		       </a:t>
            </a:r>
            <a:r>
              <a:rPr lang="en-US" b="1"/>
              <a:t>ta</a:t>
            </a:r>
            <a:r>
              <a:rPr lang="en-US"/>
              <a:t> is a long sound: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	</a:t>
            </a:r>
            <a:r>
              <a:rPr lang="en-US" b="1" err="1"/>
              <a:t>ti</a:t>
            </a:r>
            <a:r>
              <a:rPr lang="en-US" b="1"/>
              <a:t>  </a:t>
            </a:r>
            <a:r>
              <a:rPr lang="en-US" b="1" err="1"/>
              <a:t>ti</a:t>
            </a:r>
            <a:r>
              <a:rPr lang="en-US" b="1"/>
              <a:t> </a:t>
            </a:r>
            <a:r>
              <a:rPr lang="en-US"/>
              <a:t>has two short sounds: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0F4185-3180-6604-8F12-A1A4EC4616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Recite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282E1-278F-4D5A-A591-41B12635D36C}"/>
              </a:ext>
            </a:extLst>
          </p:cNvPr>
          <p:cNvSpPr txBox="1"/>
          <p:nvPr/>
        </p:nvSpPr>
        <p:spPr>
          <a:xfrm>
            <a:off x="5796788" y="5868981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black background with a black line&#10;&#10;Description automatically generated with medium confidence">
            <a:extLst>
              <a:ext uri="{FF2B5EF4-FFF2-40B4-BE49-F238E27FC236}">
                <a16:creationId xmlns:a16="http://schemas.microsoft.com/office/drawing/2014/main" id="{1D22A59D-9DD6-8734-A03F-89E80704C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39" y="2231526"/>
            <a:ext cx="584731" cy="1470192"/>
          </a:xfrm>
          <a:prstGeom prst="rect">
            <a:avLst/>
          </a:prstGeom>
        </p:spPr>
      </p:pic>
      <p:pic>
        <p:nvPicPr>
          <p:cNvPr id="8" name="Picture 7" descr="A black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A51654F4-1AD1-DA9D-3C71-44DA1059F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60" y="4542330"/>
            <a:ext cx="1269841" cy="1409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F532B-E171-F952-7647-4761B58CEF0E}"/>
              </a:ext>
            </a:extLst>
          </p:cNvPr>
          <p:cNvSpPr txBox="1"/>
          <p:nvPr/>
        </p:nvSpPr>
        <p:spPr>
          <a:xfrm>
            <a:off x="6022964" y="3730260"/>
            <a:ext cx="660416" cy="4513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ta</a:t>
            </a: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C7167-552A-3166-251C-9768B759CD92}"/>
              </a:ext>
            </a:extLst>
          </p:cNvPr>
          <p:cNvSpPr txBox="1"/>
          <p:nvPr/>
        </p:nvSpPr>
        <p:spPr>
          <a:xfrm>
            <a:off x="5957739" y="5988992"/>
            <a:ext cx="1867204" cy="451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err="1">
                <a:solidFill>
                  <a:schemeClr val="tx1"/>
                </a:solidFill>
                <a:latin typeface="Calibri"/>
                <a:cs typeface="Calibri"/>
              </a:rPr>
              <a:t>ti</a:t>
            </a:r>
            <a:r>
              <a:rPr lang="en-US" sz="28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US" sz="2800" i="0" err="1">
                <a:solidFill>
                  <a:schemeClr val="tx1"/>
                </a:solidFill>
                <a:latin typeface="Calibri"/>
                <a:cs typeface="Calibri"/>
              </a:rPr>
              <a:t>ti</a:t>
            </a: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566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58078A-822B-F9B8-30D6-AAACB23DB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88473" y="354619"/>
            <a:ext cx="5492324" cy="583022"/>
          </a:xfrm>
        </p:spPr>
        <p:txBody>
          <a:bodyPr/>
          <a:lstStyle/>
          <a:p>
            <a:r>
              <a:rPr lang="en-US"/>
              <a:t>Star Light, Star Bright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BD34556-8A8F-58EB-CF59-748F2700B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6279" y="359534"/>
            <a:ext cx="1494243" cy="583022"/>
          </a:xfr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Recall: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282E1-278F-4D5A-A591-41B12635D36C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CBA2D-27D7-C0B3-6786-0C769F047DE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41322" y="1285307"/>
            <a:ext cx="8237538" cy="19820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0">
                <a:latin typeface="Calibri" panose="020F0502020204030204" pitchFamily="34" charset="0"/>
              </a:rPr>
              <a:t>Star light, star bright, </a:t>
            </a:r>
          </a:p>
          <a:p>
            <a:pPr algn="ctr"/>
            <a:r>
              <a:rPr lang="en-US" sz="2800">
                <a:latin typeface="Calibri" panose="020F0502020204030204" pitchFamily="34" charset="0"/>
              </a:rPr>
              <a:t>F</a:t>
            </a:r>
            <a:r>
              <a:rPr lang="en-US" sz="2800" i="0">
                <a:latin typeface="Calibri" panose="020F0502020204030204" pitchFamily="34" charset="0"/>
              </a:rPr>
              <a:t>irst star I see tonight. </a:t>
            </a:r>
          </a:p>
          <a:p>
            <a:pPr algn="ctr"/>
            <a:r>
              <a:rPr lang="en-US" sz="2800" i="0">
                <a:latin typeface="Calibri" panose="020F0502020204030204" pitchFamily="34" charset="0"/>
              </a:rPr>
              <a:t>Wish I may, wish I might,</a:t>
            </a:r>
          </a:p>
          <a:p>
            <a:pPr algn="ctr"/>
            <a:r>
              <a:rPr lang="en-US" sz="2800">
                <a:latin typeface="Calibri" panose="020F0502020204030204" pitchFamily="34" charset="0"/>
              </a:rPr>
              <a:t>H</a:t>
            </a:r>
            <a:r>
              <a:rPr lang="en-US" sz="2800" i="0">
                <a:latin typeface="Calibri" panose="020F0502020204030204" pitchFamily="34" charset="0"/>
              </a:rPr>
              <a:t>ave the wish I wish tonight. </a:t>
            </a:r>
          </a:p>
        </p:txBody>
      </p:sp>
      <p:pic>
        <p:nvPicPr>
          <p:cNvPr id="4" name="Star Light Star Bright Words V1 20231211">
            <a:hlinkClick r:id="" action="ppaction://media"/>
            <a:extLst>
              <a:ext uri="{FF2B5EF4-FFF2-40B4-BE49-F238E27FC236}">
                <a16:creationId xmlns:a16="http://schemas.microsoft.com/office/drawing/2014/main" id="{73B6B0E2-A685-3875-C3A8-073DD0E8706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695" y="3619969"/>
            <a:ext cx="4757504" cy="2662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D593B-94A6-BAEA-2BC0-12B5C2C43F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0071" y="3619308"/>
            <a:ext cx="3208789" cy="2671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3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BD34556-8A8F-58EB-CF59-748F2700B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3172" y="359534"/>
            <a:ext cx="1373338" cy="583022"/>
          </a:xfr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282E1-278F-4D5A-A591-41B12635D36C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C4915-CFD0-3589-93EE-E8F795A27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4" y="1342643"/>
            <a:ext cx="7265832" cy="4172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28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BD34556-8A8F-58EB-CF59-748F2700B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3172" y="359534"/>
            <a:ext cx="1373338" cy="583022"/>
          </a:xfrm>
        </p:spPr>
        <p:txBody>
          <a:bodyPr/>
          <a:lstStyle>
            <a:lvl1pPr>
              <a:defRPr sz="3600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Apply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282E1-278F-4D5A-A591-41B12635D36C}"/>
              </a:ext>
            </a:extLst>
          </p:cNvPr>
          <p:cNvSpPr txBox="1"/>
          <p:nvPr/>
        </p:nvSpPr>
        <p:spPr>
          <a:xfrm>
            <a:off x="5957740" y="5862050"/>
            <a:ext cx="2721123" cy="593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endParaRPr lang="en-AU" sz="2800" i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FC4BA-75C4-6DCE-1113-BC4293E60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6" y="1477469"/>
            <a:ext cx="7019008" cy="3844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46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CFA0CD-16ED-410F-A060-AC83C1B3164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65016"/>
          </a:xfrm>
        </p:spPr>
        <p:txBody>
          <a:bodyPr/>
          <a:lstStyle/>
          <a:p>
            <a:r>
              <a:rPr lang="en-AU" sz="2800"/>
              <a:t>Today, you will learn: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to sing a new song about the 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to show your body ladder for a new song.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0CDF94-4152-599C-7A69-51E3B6486D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3231" y="3851026"/>
            <a:ext cx="8237538" cy="1895904"/>
          </a:xfrm>
        </p:spPr>
        <p:txBody>
          <a:bodyPr/>
          <a:lstStyle/>
          <a:p>
            <a:r>
              <a:rPr lang="en-US" sz="2800" i="0"/>
              <a:t>You will be successful when you: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accent1"/>
                </a:solidFill>
              </a:rPr>
              <a:t>sing</a:t>
            </a:r>
            <a:r>
              <a:rPr lang="en-US" sz="2800"/>
              <a:t> your new song about the weather in tune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/>
              <a:t> </a:t>
            </a:r>
            <a:r>
              <a:rPr lang="en-AU" sz="2800" b="1">
                <a:solidFill>
                  <a:schemeClr val="accent1"/>
                </a:solidFill>
              </a:rPr>
              <a:t>s</a:t>
            </a:r>
            <a:r>
              <a:rPr lang="en-AU" sz="2800" b="1" i="0">
                <a:solidFill>
                  <a:schemeClr val="accent1"/>
                </a:solidFill>
              </a:rPr>
              <a:t>how</a:t>
            </a:r>
            <a:r>
              <a:rPr lang="en-AU" sz="2800" i="0"/>
              <a:t> the correct body ladder positions for a new song.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609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21FF3-B0FB-FB51-C840-71FB4C092A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You may remember some different types of weather.</a:t>
            </a:r>
          </a:p>
        </p:txBody>
      </p:sp>
      <p:pic>
        <p:nvPicPr>
          <p:cNvPr id="4" name="Picture 3" descr="A group of people standing in water on a beach&#10;&#10;Description automatically generated">
            <a:extLst>
              <a:ext uri="{FF2B5EF4-FFF2-40B4-BE49-F238E27FC236}">
                <a16:creationId xmlns:a16="http://schemas.microsoft.com/office/drawing/2014/main" id="{0C407667-B5A0-A546-F5FA-229CB0CC9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21" y="1889760"/>
            <a:ext cx="3048000" cy="2029968"/>
          </a:xfrm>
          <a:prstGeom prst="rect">
            <a:avLst/>
          </a:prstGeom>
        </p:spPr>
      </p:pic>
      <p:pic>
        <p:nvPicPr>
          <p:cNvPr id="7" name="Picture 6" descr="A young child looking out a window&#10;&#10;Description automatically generated">
            <a:extLst>
              <a:ext uri="{FF2B5EF4-FFF2-40B4-BE49-F238E27FC236}">
                <a16:creationId xmlns:a16="http://schemas.microsoft.com/office/drawing/2014/main" id="{5BD0FEDC-039F-BADB-E49E-79DEEB1C8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9760"/>
            <a:ext cx="3048000" cy="2033016"/>
          </a:xfrm>
          <a:prstGeom prst="rect">
            <a:avLst/>
          </a:prstGeom>
        </p:spPr>
      </p:pic>
      <p:pic>
        <p:nvPicPr>
          <p:cNvPr id="9" name="Picture 8" descr="A person holding an umbrella&#10;&#10;Description automatically generated">
            <a:extLst>
              <a:ext uri="{FF2B5EF4-FFF2-40B4-BE49-F238E27FC236}">
                <a16:creationId xmlns:a16="http://schemas.microsoft.com/office/drawing/2014/main" id="{00D3CD6E-D0C5-1203-5DDC-CC3B86ECFB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21" y="4055012"/>
            <a:ext cx="3048000" cy="2039815"/>
          </a:xfrm>
          <a:prstGeom prst="rect">
            <a:avLst/>
          </a:prstGeom>
        </p:spPr>
      </p:pic>
      <p:pic>
        <p:nvPicPr>
          <p:cNvPr id="11" name="Picture 10" descr="Lightning striking lightning striking a building&#10;&#10;Description automatically generated">
            <a:extLst>
              <a:ext uri="{FF2B5EF4-FFF2-40B4-BE49-F238E27FC236}">
                <a16:creationId xmlns:a16="http://schemas.microsoft.com/office/drawing/2014/main" id="{EE65C147-5930-EC94-6C06-6E43DFE15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88" y="4055012"/>
            <a:ext cx="3048000" cy="2039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046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F Lesson Template PPT V2 20230927" id="{9235668D-E20F-3740-A939-C35743B55E86}" vid="{1F5F78CD-34B0-C741-90D9-0B5AE549379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8" ma:contentTypeDescription="Create a new document." ma:contentTypeScope="" ma:versionID="6cd3c75e4f05d884d0e6a6cb6c3d07b2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a0b0002a2d541833d2fbd1209b77534b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3KN27SNVY5CS-90160594-411341</_dlc_DocId>
    <_dlc_DocIdUrl xmlns="f315eb64-a02b-4bd5-a84c-38ab918c4ccd">
      <Url>https://ggsaus.sharepoint.com/sites/Curriculum/_layouts/15/DocIdRedir.aspx?ID=3KN27SNVY5CS-90160594-411341</Url>
      <Description>3KN27SNVY5CS-90160594-411341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FF76A8-D7E3-49DA-806B-A6FECB073C61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/fields"/>
    <ds:schemaRef ds:uri="http://schemas.microsoft.com/office/infopath/2007/PartnerControls"/>
    <ds:schemaRef ds:uri="f315eb64-a02b-4bd5-a84c-38ab918c4cc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E47304-2C90-4B45-B181-2FEEA98E0E1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</TotalTime>
  <Words>426</Words>
  <Application>Microsoft Office PowerPoint</Application>
  <PresentationFormat>On-screen Show (4:3)</PresentationFormat>
  <Paragraphs>90</Paragraphs>
  <Slides>28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</vt:lpstr>
      <vt:lpstr>Calibri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1</cp:revision>
  <cp:lastPrinted>2017-11-01T05:39:03Z</cp:lastPrinted>
  <dcterms:created xsi:type="dcterms:W3CDTF">2023-10-25T08:25:10Z</dcterms:created>
  <dcterms:modified xsi:type="dcterms:W3CDTF">2025-11-04T03:59:53Z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ArticulateGUID">
    <vt:lpwstr>4CDC5007-DD36-4CF2-A6EC-F6AEF64B59C8</vt:lpwstr>
  </property>
  <property fmtid="{D5CDD505-2E9C-101B-9397-08002B2CF9AE}" pid="27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8" name="xd_ProgID">
    <vt:lpwstr/>
  </property>
  <property fmtid="{D5CDD505-2E9C-101B-9397-08002B2CF9AE}" pid="29" name="_dlc_DocId">
    <vt:lpwstr>GGSAPD-1028343255-259839</vt:lpwstr>
  </property>
  <property fmtid="{D5CDD505-2E9C-101B-9397-08002B2CF9AE}" pid="30" name="_ColorHex">
    <vt:lpwstr/>
  </property>
  <property fmtid="{D5CDD505-2E9C-101B-9397-08002B2CF9AE}" pid="31" name="ComplianceAssetId">
    <vt:lpwstr/>
  </property>
  <property fmtid="{D5CDD505-2E9C-101B-9397-08002B2CF9AE}" pid="32" name="auditStatus">
    <vt:lpwstr>Publish ready</vt:lpwstr>
  </property>
  <property fmtid="{D5CDD505-2E9C-101B-9397-08002B2CF9AE}" pid="33" name="TemplateUrl">
    <vt:lpwstr/>
  </property>
  <property fmtid="{D5CDD505-2E9C-101B-9397-08002B2CF9AE}" pid="34" name="_ExtendedDescription">
    <vt:lpwstr/>
  </property>
  <property fmtid="{D5CDD505-2E9C-101B-9397-08002B2CF9AE}" pid="35" name="_ColorTag">
    <vt:lpwstr/>
  </property>
  <property fmtid="{D5CDD505-2E9C-101B-9397-08002B2CF9AE}" pid="36" name="xd_Signature">
    <vt:lpwstr/>
  </property>
  <property fmtid="{D5CDD505-2E9C-101B-9397-08002B2CF9AE}" pid="37" name="_Emoji">
    <vt:lpwstr/>
  </property>
  <property fmtid="{D5CDD505-2E9C-101B-9397-08002B2CF9AE}" pid="38" name="Request">
    <vt:lpwstr>, </vt:lpwstr>
  </property>
  <property fmtid="{D5CDD505-2E9C-101B-9397-08002B2CF9AE}" pid="39" name="TriggerFlowInfo">
    <vt:lpwstr/>
  </property>
  <property fmtid="{D5CDD505-2E9C-101B-9397-08002B2CF9AE}" pid="40" name="_dlc_DocIdUrl">
    <vt:lpwstr>https://ggsaus.sharepoint.com/sites/ProductDevelopment/_layouts/15/DocIdRedir.aspx?ID=GGSAPD-1028343255-259839, GGSAPD-1028343255-259839</vt:lpwstr>
  </property>
  <property fmtid="{D5CDD505-2E9C-101B-9397-08002B2CF9AE}" pid="41" name="_dlc_DocIdItemGuid">
    <vt:lpwstr>41cd19de-fe2f-40d0-a819-e80c9cc4d20a</vt:lpwstr>
  </property>
</Properties>
</file>