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.xml" ContentType="application/vnd.openxmlformats-officedocument.presentationml.notesSlide+xml"/>
  <Override PartName="/ppt/tags/tag42.xml" ContentType="application/vnd.openxmlformats-officedocument.presentationml.tags+xml"/>
  <Override PartName="/ppt/notesSlides/notesSlide2.xml" ContentType="application/vnd.openxmlformats-officedocument.presentationml.notesSlide+xml"/>
  <Override PartName="/ppt/tags/tag43.xml" ContentType="application/vnd.openxmlformats-officedocument.presentationml.tags+xml"/>
  <Override PartName="/ppt/notesSlides/notesSlide3.xml" ContentType="application/vnd.openxmlformats-officedocument.presentationml.notesSlide+xml"/>
  <Override PartName="/ppt/tags/tag44.xml" ContentType="application/vnd.openxmlformats-officedocument.presentationml.tags+xml"/>
  <Override PartName="/ppt/notesSlides/notesSlide4.xml" ContentType="application/vnd.openxmlformats-officedocument.presentationml.notesSlide+xml"/>
  <Override PartName="/ppt/tags/tag45.xml" ContentType="application/vnd.openxmlformats-officedocument.presentationml.tags+xml"/>
  <Override PartName="/ppt/notesSlides/notesSlide5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6213" r:id="rId5"/>
  </p:sldMasterIdLst>
  <p:notesMasterIdLst>
    <p:notesMasterId r:id="rId35"/>
  </p:notesMasterIdLst>
  <p:handoutMasterIdLst>
    <p:handoutMasterId r:id="rId36"/>
  </p:handoutMasterIdLst>
  <p:sldIdLst>
    <p:sldId id="256" r:id="rId6"/>
    <p:sldId id="659" r:id="rId7"/>
    <p:sldId id="737" r:id="rId8"/>
    <p:sldId id="715" r:id="rId9"/>
    <p:sldId id="716" r:id="rId10"/>
    <p:sldId id="725" r:id="rId11"/>
    <p:sldId id="718" r:id="rId12"/>
    <p:sldId id="726" r:id="rId13"/>
    <p:sldId id="727" r:id="rId14"/>
    <p:sldId id="745" r:id="rId15"/>
    <p:sldId id="738" r:id="rId16"/>
    <p:sldId id="739" r:id="rId17"/>
    <p:sldId id="740" r:id="rId18"/>
    <p:sldId id="741" r:id="rId19"/>
    <p:sldId id="749" r:id="rId20"/>
    <p:sldId id="743" r:id="rId21"/>
    <p:sldId id="744" r:id="rId22"/>
    <p:sldId id="720" r:id="rId23"/>
    <p:sldId id="746" r:id="rId24"/>
    <p:sldId id="747" r:id="rId25"/>
    <p:sldId id="748" r:id="rId26"/>
    <p:sldId id="751" r:id="rId27"/>
    <p:sldId id="690" r:id="rId28"/>
    <p:sldId id="752" r:id="rId29"/>
    <p:sldId id="707" r:id="rId30"/>
    <p:sldId id="713" r:id="rId31"/>
    <p:sldId id="714" r:id="rId32"/>
    <p:sldId id="736" r:id="rId33"/>
    <p:sldId id="753" r:id="rId34"/>
  </p:sldIdLst>
  <p:sldSz cx="9144000" cy="6858000" type="screen4x3"/>
  <p:notesSz cx="9939338" cy="6807200"/>
  <p:custDataLst>
    <p:tags r:id="rId3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38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B2AFB2D-52C9-7914-F824-6D62E354FB96}" name="Anneliese Alloway" initials="AA" userId="S::aalloway@goodtogreatschools.org.au::37104bb2-bd9c-489d-94c0-efb51480a186" providerId="AD"/>
  <p188:author id="{D1F6F353-7F9F-36E3-9167-2545B50978AD}" name="Jane Hooper" initials="JH" userId="Jane Hooper" providerId="None"/>
  <p188:author id="{9136AA56-46D4-4334-1D20-AFB96207BF1F}" name="Chris Kohn" initials="CK" userId="S::CKohn@goodtogreatschools.org.au::3aea2124-5d9e-4894-ae32-e7c983671888" providerId="AD"/>
  <p188:author id="{0CFF6A6C-F775-7EF9-6044-119895A6EBFE}" name="Jane Hooper" initials="JH" userId="S::jhooper@goodtogreatschools.org.au::afd12f8e-9b57-4b10-87a5-8fe4e40dc133" providerId="AD"/>
  <p188:author id="{9D08AB92-32FC-D059-33CF-F959DB8226BF}" name="Nadine Prince" initials="NP" userId="S::nprince@goodtogreatschools.org.au::a935aca9-513a-492d-957e-465cbe939dd1" providerId="AD"/>
  <p188:author id="{0CF931EE-26ED-E2FE-023C-AC7F2EF7FD6F}" name="jane hooper" initials="jh" userId="273254cf8e85665a" providerId="Windows Live"/>
  <p188:author id="{71466BF0-DE09-E786-4421-9DBA1AFB3E25}" name="Debbie Keynes" initials="DK" userId="S::dkeynes@goodtogreatschools.org.au::1f9e99ae-ec68-410d-b657-439293d9a6c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Sarah Derby" initials="SD" lastIdx="13" clrIdx="1">
    <p:extLst>
      <p:ext uri="{19B8F6BF-5375-455C-9EA6-DF929625EA0E}">
        <p15:presenceInfo xmlns:p15="http://schemas.microsoft.com/office/powerpoint/2012/main" userId="S::sderby@goodtogreatschools.org.au::96ac11a8-e08f-4580-ad22-f3a7e7fb1c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F6FD"/>
    <a:srgbClr val="95A5A6"/>
    <a:srgbClr val="177F99"/>
    <a:srgbClr val="003C54"/>
    <a:srgbClr val="06BACC"/>
    <a:srgbClr val="FF6174"/>
    <a:srgbClr val="FF5B45"/>
    <a:srgbClr val="FD5C7A"/>
    <a:srgbClr val="FF2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70215B-DFCA-4B80-A151-FCEC791F1F4B}" v="2" dt="2025-11-04T04:20:22.6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61"/>
  </p:normalViewPr>
  <p:slideViewPr>
    <p:cSldViewPr snapToGrid="0">
      <p:cViewPr varScale="1">
        <p:scale>
          <a:sx n="88" d="100"/>
          <a:sy n="88" d="100"/>
        </p:scale>
        <p:origin x="1218" y="270"/>
      </p:cViewPr>
      <p:guideLst>
        <p:guide orient="horz" pos="799"/>
        <p:guide pos="272"/>
        <p:guide pos="2880"/>
        <p:guide pos="5465"/>
        <p:guide orient="horz" pos="38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144"/>
        <p:guide pos="31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8/10/relationships/authors" Target="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8888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8888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4399" y="3275850"/>
            <a:ext cx="7950543" cy="2680042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Calibri" panose="020F0502020204030204" pitchFamily="34" charset="0"/>
              </a:rPr>
              <a:t>Insert your name. </a:t>
            </a:r>
          </a:p>
        </p:txBody>
      </p:sp>
    </p:spTree>
    <p:extLst>
      <p:ext uri="{BB962C8B-B14F-4D97-AF65-F5344CB8AC3E}">
        <p14:creationId xmlns:p14="http://schemas.microsoft.com/office/powerpoint/2010/main" val="325642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410CA-7529-51A2-D6CF-2433BD70A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2ACC11-4BC5-C11A-B79D-5A4BAA9FD9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46E8C0-CAE9-24A6-AA5C-B5C3209E3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4399" y="3275850"/>
            <a:ext cx="7950543" cy="2680042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Calibri" panose="020F0502020204030204" pitchFamily="34" charset="0"/>
              </a:rPr>
              <a:t>Insert your name. </a:t>
            </a:r>
          </a:p>
        </p:txBody>
      </p:sp>
    </p:spTree>
    <p:extLst>
      <p:ext uri="{BB962C8B-B14F-4D97-AF65-F5344CB8AC3E}">
        <p14:creationId xmlns:p14="http://schemas.microsoft.com/office/powerpoint/2010/main" val="1335050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8088" y="1235075"/>
            <a:ext cx="444182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751388"/>
            <a:ext cx="5486400" cy="3889375"/>
          </a:xfrm>
          <a:prstGeom prst="rect">
            <a:avLst/>
          </a:prstGeom>
        </p:spPr>
        <p:txBody>
          <a:bodyPr/>
          <a:lstStyle/>
          <a:p>
            <a:endParaRPr lang="en-A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683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8088" y="1235075"/>
            <a:ext cx="444182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751388"/>
            <a:ext cx="5486400" cy="3889375"/>
          </a:xfrm>
          <a:prstGeom prst="rect">
            <a:avLst/>
          </a:prstGeom>
        </p:spPr>
        <p:txBody>
          <a:bodyPr/>
          <a:lstStyle/>
          <a:p>
            <a:endParaRPr lang="en-A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734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8088" y="1235075"/>
            <a:ext cx="444182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751388"/>
            <a:ext cx="5486400" cy="3889375"/>
          </a:xfrm>
          <a:prstGeom prst="rect">
            <a:avLst/>
          </a:prstGeom>
        </p:spPr>
        <p:txBody>
          <a:bodyPr/>
          <a:lstStyle/>
          <a:p>
            <a:endParaRPr lang="en-A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370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2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12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4" Type="http://schemas.openxmlformats.org/officeDocument/2006/relationships/image" Target="../media/image1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4" Type="http://schemas.openxmlformats.org/officeDocument/2006/relationships/image" Target="../media/image1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4" Type="http://schemas.openxmlformats.org/officeDocument/2006/relationships/image" Target="../media/image1.jpe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3EF9D0-7A1B-49B9-EC2F-84A280032167}"/>
              </a:ext>
            </a:extLst>
          </p:cNvPr>
          <p:cNvSpPr/>
          <p:nvPr userDrawn="1"/>
        </p:nvSpPr>
        <p:spPr>
          <a:xfrm>
            <a:off x="-3774" y="1508503"/>
            <a:ext cx="9145610" cy="5341757"/>
          </a:xfrm>
          <a:prstGeom prst="rect">
            <a:avLst/>
          </a:prstGeom>
          <a:solidFill>
            <a:srgbClr val="B1F6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7BA43C96-B958-D274-404C-DE91ACDECB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2DA618-BD76-8DFB-B436-579F0BB37F6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6444516"/>
            <a:ext cx="9144000" cy="2903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E65D3C4-FF09-28BA-925A-C9FBB468E4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302"/>
            <a:ext cx="3534268" cy="518232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DDA3F43-C9E9-A01D-538E-8D66A1D8C4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1" t="17207" r="19412" b="31272"/>
          <a:stretch/>
        </p:blipFill>
        <p:spPr>
          <a:xfrm>
            <a:off x="7813674" y="10915"/>
            <a:ext cx="1323975" cy="1513264"/>
          </a:xfrm>
          <a:prstGeom prst="rect">
            <a:avLst/>
          </a:prstGeom>
        </p:spPr>
      </p:pic>
      <p:pic>
        <p:nvPicPr>
          <p:cNvPr id="34" name="Picture 33" descr="Graphical user interface&#10;&#10;Description automatically generated">
            <a:extLst>
              <a:ext uri="{FF2B5EF4-FFF2-40B4-BE49-F238E27FC236}">
                <a16:creationId xmlns:a16="http://schemas.microsoft.com/office/drawing/2014/main" id="{C2DC6485-7BCD-9D71-83A6-843E0D4D183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02" y="518198"/>
            <a:ext cx="2743200" cy="723900"/>
          </a:xfrm>
          <a:prstGeom prst="rect">
            <a:avLst/>
          </a:prstGeom>
        </p:spPr>
      </p:pic>
      <p:pic>
        <p:nvPicPr>
          <p:cNvPr id="30" name="Picture 29" descr="Icon&#10;&#10;Description automatically generated with low confidence">
            <a:extLst>
              <a:ext uri="{FF2B5EF4-FFF2-40B4-BE49-F238E27FC236}">
                <a16:creationId xmlns:a16="http://schemas.microsoft.com/office/drawing/2014/main" id="{99287C75-B119-2412-40A7-AAFD29E40BA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67" y="6410980"/>
            <a:ext cx="1666875" cy="352380"/>
          </a:xfrm>
          <a:prstGeom prst="rect">
            <a:avLst/>
          </a:prstGeom>
        </p:spPr>
      </p:pic>
      <p:sp>
        <p:nvSpPr>
          <p:cNvPr id="32" name="Picture Placeholder 18">
            <a:extLst>
              <a:ext uri="{FF2B5EF4-FFF2-40B4-BE49-F238E27FC236}">
                <a16:creationId xmlns:a16="http://schemas.microsoft.com/office/drawing/2014/main" id="{DC6E72DE-38D0-E0E7-AA0E-51876B2B62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22">
            <a:extLst>
              <a:ext uri="{FF2B5EF4-FFF2-40B4-BE49-F238E27FC236}">
                <a16:creationId xmlns:a16="http://schemas.microsoft.com/office/drawing/2014/main" id="{978B9F91-142E-C93A-AEEF-C69725302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84489" y="6465679"/>
            <a:ext cx="1109709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Version #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668AC019-2B65-0CE0-9E01-03F1C1CC6F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30463" y="2052693"/>
            <a:ext cx="4676544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Type subject here</a:t>
            </a:r>
          </a:p>
        </p:txBody>
      </p:sp>
      <p:sp>
        <p:nvSpPr>
          <p:cNvPr id="11" name="Text Placeholder 22">
            <a:extLst>
              <a:ext uri="{FF2B5EF4-FFF2-40B4-BE49-F238E27FC236}">
                <a16:creationId xmlns:a16="http://schemas.microsoft.com/office/drawing/2014/main" id="{58985BFB-45CA-3D6B-3346-AAE2C8CEDA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30463" y="2850820"/>
            <a:ext cx="4863735" cy="5781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</a:t>
            </a:r>
          </a:p>
        </p:txBody>
      </p:sp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3AD0E36E-E5EA-2555-911B-A0BCD9C542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30463" y="5520991"/>
            <a:ext cx="4838329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Week # Lesson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62FC84A4-A317-4888-8E56-C915ADF32B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30463" y="3429000"/>
            <a:ext cx="4863735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197971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C20CC64-6AF9-8145-91D4-9CBC1FC3DDFE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5DF43011-B8DE-9845-8E11-4D711C1046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6B971E6-555E-2041-9A4B-5F00080A38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76" y="392814"/>
            <a:ext cx="584385" cy="5843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2C99A9-82D8-F109-58B7-8AE9498513A5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5831A0-BF09-B788-3D25-06AA4B3BB85A}"/>
              </a:ext>
            </a:extLst>
          </p:cNvPr>
          <p:cNvSpPr txBox="1"/>
          <p:nvPr userDrawn="1"/>
        </p:nvSpPr>
        <p:spPr>
          <a:xfrm>
            <a:off x="346279" y="354619"/>
            <a:ext cx="6187736" cy="58143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Activating Prior Knowledge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7123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n to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2730FE-DA83-B86A-B446-08DF5C695C4E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2560A9-AE4A-309D-9BB4-C7140F3653F2}"/>
              </a:ext>
            </a:extLst>
          </p:cNvPr>
          <p:cNvGrpSpPr/>
          <p:nvPr userDrawn="1"/>
        </p:nvGrpSpPr>
        <p:grpSpPr>
          <a:xfrm>
            <a:off x="8102600" y="353031"/>
            <a:ext cx="570016" cy="583022"/>
            <a:chOff x="3861249" y="2536910"/>
            <a:chExt cx="570016" cy="58302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95F20EB-6E7A-83EE-783B-EC8DC68405F7}"/>
                </a:ext>
              </a:extLst>
            </p:cNvPr>
            <p:cNvSpPr/>
            <p:nvPr userDrawn="1"/>
          </p:nvSpPr>
          <p:spPr>
            <a:xfrm>
              <a:off x="3861249" y="2536910"/>
              <a:ext cx="570016" cy="58302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100">
                <a:solidFill>
                  <a:schemeClr val="tx2"/>
                </a:solidFill>
              </a:endParaRPr>
            </a:p>
          </p:txBody>
        </p:sp>
        <p:pic>
          <p:nvPicPr>
            <p:cNvPr id="7" name="Graphic 6" descr="Music notes with solid fill">
              <a:extLst>
                <a:ext uri="{FF2B5EF4-FFF2-40B4-BE49-F238E27FC236}">
                  <a16:creationId xmlns:a16="http://schemas.microsoft.com/office/drawing/2014/main" id="{4F8D5F2C-BBA7-1E48-E977-C80B2122F1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3861249" y="2543413"/>
              <a:ext cx="570016" cy="570016"/>
            </a:xfrm>
            <a:prstGeom prst="rect">
              <a:avLst/>
            </a:prstGeom>
          </p:spPr>
        </p:pic>
      </p:grp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58E658F0-302E-9497-8DBB-BD5EFE849AB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66030" y="359534"/>
            <a:ext cx="5078561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(Song Name)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33EAB80-D744-BFFC-FF45-2A7DF32F080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6279" y="359534"/>
            <a:ext cx="2751763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Listen to Me: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7845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low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2730FE-DA83-B86A-B446-08DF5C695C4E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9A5B08-7579-1942-9730-21037245556B}"/>
              </a:ext>
            </a:extLst>
          </p:cNvPr>
          <p:cNvSpPr txBox="1"/>
          <p:nvPr userDrawn="1"/>
        </p:nvSpPr>
        <p:spPr>
          <a:xfrm>
            <a:off x="346278" y="354619"/>
            <a:ext cx="2301387" cy="58143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Follow Me: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CCE62C8-D54C-A94F-86B2-E942F60C05F0}"/>
              </a:ext>
            </a:extLst>
          </p:cNvPr>
          <p:cNvGrpSpPr/>
          <p:nvPr userDrawn="1"/>
        </p:nvGrpSpPr>
        <p:grpSpPr>
          <a:xfrm>
            <a:off x="8102600" y="353031"/>
            <a:ext cx="570016" cy="583022"/>
            <a:chOff x="3861249" y="2536910"/>
            <a:chExt cx="570016" cy="58302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3C7E6A2-A639-06A9-4BA9-2366FE5A6D68}"/>
                </a:ext>
              </a:extLst>
            </p:cNvPr>
            <p:cNvSpPr/>
            <p:nvPr userDrawn="1"/>
          </p:nvSpPr>
          <p:spPr>
            <a:xfrm>
              <a:off x="3861249" y="2536910"/>
              <a:ext cx="570016" cy="58302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100">
                <a:solidFill>
                  <a:schemeClr val="tx2"/>
                </a:solidFill>
              </a:endParaRPr>
            </a:p>
          </p:txBody>
        </p:sp>
        <p:pic>
          <p:nvPicPr>
            <p:cNvPr id="7" name="Graphic 6" descr="Music notes with solid fill">
              <a:extLst>
                <a:ext uri="{FF2B5EF4-FFF2-40B4-BE49-F238E27FC236}">
                  <a16:creationId xmlns:a16="http://schemas.microsoft.com/office/drawing/2014/main" id="{B1B647C3-BF59-98E3-F89E-9BAE6DE3F8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3861249" y="2543413"/>
              <a:ext cx="570016" cy="570016"/>
            </a:xfrm>
            <a:prstGeom prst="rect">
              <a:avLst/>
            </a:prstGeom>
          </p:spPr>
        </p:pic>
      </p:grp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D7949E0F-BF09-E491-90FF-128430B5C47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38484" y="359534"/>
            <a:ext cx="5453609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(Song Name)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359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/We Do: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2730FE-DA83-B86A-B446-08DF5C695C4E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EE89020-442D-A7E4-6973-2820D337E9D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11440" y="359534"/>
            <a:ext cx="5180654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(Subject Matter)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5ADDDFF-3A63-AD7A-AB0F-F2BD1A5B7BC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6279" y="359534"/>
            <a:ext cx="2751763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I Do/We Do:</a:t>
            </a:r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ED879EF-A70E-BCC3-A172-3BE0957069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026" y="382854"/>
            <a:ext cx="612776" cy="6127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44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/You Do: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2730FE-DA83-B86A-B446-08DF5C695C4E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EE89020-442D-A7E4-6973-2820D337E9D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7348" y="359534"/>
            <a:ext cx="4634745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(Subject Matter)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5ADDDFF-3A63-AD7A-AB0F-F2BD1A5B7BC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6279" y="359534"/>
            <a:ext cx="3106605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We Do/You Do: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C9819B-E188-A1EB-5253-5F80EC5D92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026" y="382854"/>
            <a:ext cx="612776" cy="6127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0094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 Concept Develo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2730FE-DA83-B86A-B446-08DF5C695C4E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9A5B08-7579-1942-9730-21037245556B}"/>
              </a:ext>
            </a:extLst>
          </p:cNvPr>
          <p:cNvSpPr txBox="1"/>
          <p:nvPr userDrawn="1"/>
        </p:nvSpPr>
        <p:spPr>
          <a:xfrm>
            <a:off x="346279" y="354619"/>
            <a:ext cx="1009494" cy="58143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58E658F0-302E-9497-8DBB-BD5EFE849AB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86978" y="359534"/>
            <a:ext cx="6557613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Concept Development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173BDF-77FD-B1ED-B550-218D47E4FD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2860" y="397865"/>
            <a:ext cx="576000" cy="57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6879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 (Skill Developm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2730FE-DA83-B86A-B446-08DF5C695C4E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9A5B08-7579-1942-9730-21037245556B}"/>
              </a:ext>
            </a:extLst>
          </p:cNvPr>
          <p:cNvSpPr txBox="1"/>
          <p:nvPr userDrawn="1"/>
        </p:nvSpPr>
        <p:spPr>
          <a:xfrm>
            <a:off x="346279" y="354619"/>
            <a:ext cx="1009494" cy="58143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58E658F0-302E-9497-8DBB-BD5EFE849AB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86978" y="359534"/>
            <a:ext cx="6557613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Skill Development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F64AD1-B150-0C1D-357F-9458490DD0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2860" y="397865"/>
            <a:ext cx="576000" cy="57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9154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: (subject mat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2730FE-DA83-B86A-B446-08DF5C695C4E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F1E01D-A584-8E8D-9826-9CDACCE263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36" y="397865"/>
            <a:ext cx="576000" cy="576000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B4615DC9-1115-21A0-6C52-CCCB8572CC1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12721" y="353031"/>
            <a:ext cx="6191247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(Subject Matter)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9BAF4F69-74ED-82B8-3F50-6E00C2B9A78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6280" y="359534"/>
            <a:ext cx="1741828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We Do: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89085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2730FE-DA83-B86A-B446-08DF5C695C4E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87AEA5E1-DF4F-D9F8-AAC7-DB9B7611B4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374228"/>
            <a:ext cx="612776" cy="612776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48E9156-D3C3-059E-F06C-BFCC23C8B2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37982" y="353031"/>
            <a:ext cx="6065986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(Subject Matter)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4BBD20-13BC-5AB5-CB82-D59BCFAB97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6280" y="359534"/>
            <a:ext cx="1960192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You Do: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90892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 With Me: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2730FE-DA83-B86A-B446-08DF5C695C4E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7501CE6-DC76-1C43-C078-041E8E69E34F}"/>
              </a:ext>
            </a:extLst>
          </p:cNvPr>
          <p:cNvGrpSpPr/>
          <p:nvPr userDrawn="1"/>
        </p:nvGrpSpPr>
        <p:grpSpPr>
          <a:xfrm>
            <a:off x="8102600" y="353031"/>
            <a:ext cx="570016" cy="583022"/>
            <a:chOff x="3861249" y="2536910"/>
            <a:chExt cx="570016" cy="58302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9550836-6D5D-24BC-29FB-396F92BB04F9}"/>
                </a:ext>
              </a:extLst>
            </p:cNvPr>
            <p:cNvSpPr/>
            <p:nvPr userDrawn="1"/>
          </p:nvSpPr>
          <p:spPr>
            <a:xfrm>
              <a:off x="3861249" y="2536910"/>
              <a:ext cx="570016" cy="58302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100">
                <a:solidFill>
                  <a:schemeClr val="tx2"/>
                </a:solidFill>
              </a:endParaRPr>
            </a:p>
          </p:txBody>
        </p:sp>
        <p:pic>
          <p:nvPicPr>
            <p:cNvPr id="7" name="Graphic 6" descr="Music notes with solid fill">
              <a:extLst>
                <a:ext uri="{FF2B5EF4-FFF2-40B4-BE49-F238E27FC236}">
                  <a16:creationId xmlns:a16="http://schemas.microsoft.com/office/drawing/2014/main" id="{729316F0-83F7-8873-6D34-E12B748D5A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3861249" y="2543413"/>
              <a:ext cx="570016" cy="570016"/>
            </a:xfrm>
            <a:prstGeom prst="rect">
              <a:avLst/>
            </a:prstGeom>
          </p:spPr>
        </p:pic>
      </p:grp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FAE068E-996E-8A4F-7A86-39F272724B4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111690" y="353031"/>
            <a:ext cx="4892278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(Song Name)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67B7BC2-2BFD-1156-BDCD-90F0930AA9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6279" y="359534"/>
            <a:ext cx="2888239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Sing With Me: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3638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YF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3996D0-905C-8096-7491-61EBEF5D1C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1" y="1524179"/>
            <a:ext cx="9144000" cy="53426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9414AA-EAA5-6D81-E46F-4BAA8A674A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302"/>
            <a:ext cx="3534268" cy="51823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FAE40F-6AAD-F674-0BD4-F41DCE7FD0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773" y="2691328"/>
            <a:ext cx="4115157" cy="39749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64797B-5467-FFDF-E1F9-2F4582CCE6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6444516"/>
            <a:ext cx="9144000" cy="290329"/>
          </a:xfrm>
          <a:prstGeom prst="rect">
            <a:avLst/>
          </a:prstGeom>
        </p:spPr>
      </p:pic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A7DCCD85-53FE-1950-86AA-165959A6E8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84489" y="6465679"/>
            <a:ext cx="1109709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Version #</a:t>
            </a:r>
          </a:p>
        </p:txBody>
      </p: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1074BD9-AEC6-A135-E3EF-FC17BC7D77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76800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C254FF-EA39-9F90-ABAF-F747DD0329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1" t="17207" r="19412" b="31272"/>
          <a:stretch/>
        </p:blipFill>
        <p:spPr>
          <a:xfrm>
            <a:off x="7813674" y="10915"/>
            <a:ext cx="1323975" cy="1513264"/>
          </a:xfrm>
          <a:prstGeom prst="rect">
            <a:avLst/>
          </a:prstGeom>
        </p:spPr>
      </p:pic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E6A7E1C9-6E1B-C02F-4833-EEA35AF260A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02" y="518198"/>
            <a:ext cx="2743200" cy="723900"/>
          </a:xfrm>
          <a:prstGeom prst="rect">
            <a:avLst/>
          </a:prstGeom>
        </p:spPr>
      </p:pic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E12FF0E9-55B4-E381-BF47-B4DE2660E0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30463" y="2052693"/>
            <a:ext cx="4676544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Type subject here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C5079EFD-481E-AF0B-FBEB-8A4D0607961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30463" y="2850820"/>
            <a:ext cx="4863735" cy="5781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8E5B314E-3F81-7671-83C7-A8F4E97571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30463" y="5520991"/>
            <a:ext cx="4838329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Week # Lesson #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934F41B0-74BA-B440-4E24-0A1C775E8E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30463" y="3429000"/>
            <a:ext cx="4863735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Name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4334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894F11-276F-FC41-B832-7E76103F96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8640" y="396745"/>
            <a:ext cx="576000" cy="57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7DDD11A-C3F4-C034-95D5-FDE54EEEE447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945969F-602B-DAF4-8659-6EFAE219932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6279" y="359534"/>
            <a:ext cx="7310115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The Rule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55604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894F11-276F-FC41-B832-7E76103F96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1671" y="396745"/>
            <a:ext cx="569937" cy="57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7DDD11A-C3F4-C034-95D5-FDE54EEEE447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945969F-602B-DAF4-8659-6EFAE219932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6279" y="359534"/>
            <a:ext cx="2096669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Transition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BA7137AD-5D72-4912-51EB-BDF18FC1B78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42948" y="353031"/>
            <a:ext cx="5561019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(Subject Matter)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16920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Apply: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336DA6-E8B5-44BA-86B0-11698C7B33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026" y="382854"/>
            <a:ext cx="612776" cy="6127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0F4BFA-5CED-D1A8-2AD2-A72B4507BA0B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E759B8BD-C9B6-AB05-C449-31E638BB872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37982" y="353031"/>
            <a:ext cx="6065986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(Subject Matter)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3A0E4CB-E916-1CF3-30FD-72A4AF9D352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6280" y="359534"/>
            <a:ext cx="1960192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I Apply: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7463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Apply: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59ABFE-ABF6-C748-964A-240A068CF13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9E1968-1F00-1113-FCB7-12F183C05D99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216B965-8622-8925-09D1-895C399E3E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02006" y="353031"/>
            <a:ext cx="5601962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(Subject Matter)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C8EBBB8C-6731-105F-DA39-8B4F895EDE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6279" y="359534"/>
            <a:ext cx="2205851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We Apply: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ADEF0-E96C-1CC5-BB63-98823BA7C5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36" y="397865"/>
            <a:ext cx="576000" cy="57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72848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Apply: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23CFE6-EC56-594D-9850-DF829CD11B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1808" y="402061"/>
            <a:ext cx="576000" cy="576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59ABFE-ABF6-C748-964A-240A068CF13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9E1968-1F00-1113-FCB7-12F183C05D99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216B965-8622-8925-09D1-895C399E3E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42948" y="353031"/>
            <a:ext cx="5561019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(Subject Matter)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C8EBBB8C-6731-105F-DA39-8B4F895EDE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6279" y="359534"/>
            <a:ext cx="2205851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You Apply: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9484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b="0" i="0">
              <a:solidFill>
                <a:srgbClr val="177F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b="0" i="0">
              <a:solidFill>
                <a:srgbClr val="177F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51EFF74-1FC6-C646-82D6-A8F6AABEC67A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DB549D-0428-B44C-B8AA-D2327E96734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8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>
                <a:solidFill>
                  <a:srgbClr val="181818"/>
                </a:solidFill>
              </a:rPr>
              <a:t>Click to edit Master text styles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3073682-7D8E-DF4C-B387-C36B7EC49F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396875"/>
            <a:ext cx="583022" cy="583022"/>
          </a:xfrm>
          <a:prstGeom prst="rect">
            <a:avLst/>
          </a:prstGeom>
        </p:spPr>
      </p:pic>
      <p:pic>
        <p:nvPicPr>
          <p:cNvPr id="15" name="Picture 14" descr="GGSA_document across (2).jpg">
            <a:extLst>
              <a:ext uri="{FF2B5EF4-FFF2-40B4-BE49-F238E27FC236}">
                <a16:creationId xmlns:a16="http://schemas.microsoft.com/office/drawing/2014/main" id="{0A66F2FB-9D32-46A4-B97C-756D33A2C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70" y="6472150"/>
            <a:ext cx="3027680" cy="1497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A73E54D-9801-7F8A-292D-5AC6CB12798D}"/>
              </a:ext>
            </a:extLst>
          </p:cNvPr>
          <p:cNvSpPr txBox="1"/>
          <p:nvPr userDrawn="1"/>
        </p:nvSpPr>
        <p:spPr>
          <a:xfrm>
            <a:off x="346279" y="354619"/>
            <a:ext cx="6187736" cy="58143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Revise </a:t>
            </a:r>
            <a:r>
              <a:rPr kumimoji="0" lang="en-AU" sz="3600" b="1" i="0" u="none" strike="noStrike" kern="1200" cap="none" spc="0" normalizeH="0" baseline="0" noProof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&gt; Reflect &gt; Connect</a:t>
            </a:r>
            <a:endParaRPr lang="en-GB" sz="3600" b="1" i="0">
              <a:solidFill>
                <a:schemeClr val="accent1"/>
              </a:solidFill>
              <a:latin typeface="+mj-lt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99376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b="0" i="0">
              <a:solidFill>
                <a:srgbClr val="177F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b="0" i="0">
              <a:solidFill>
                <a:srgbClr val="177F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ADDB549D-0428-B44C-B8AA-D2327E96734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8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>
                <a:solidFill>
                  <a:srgbClr val="181818"/>
                </a:solidFill>
              </a:rPr>
              <a:t>Click to edit Master text styles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3073682-7D8E-DF4C-B387-C36B7EC49F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396875"/>
            <a:ext cx="583022" cy="583022"/>
          </a:xfrm>
          <a:prstGeom prst="rect">
            <a:avLst/>
          </a:prstGeom>
        </p:spPr>
      </p:pic>
      <p:pic>
        <p:nvPicPr>
          <p:cNvPr id="13" name="Picture 12" descr="GGSA_document across (2).jpg">
            <a:extLst>
              <a:ext uri="{FF2B5EF4-FFF2-40B4-BE49-F238E27FC236}">
                <a16:creationId xmlns:a16="http://schemas.microsoft.com/office/drawing/2014/main" id="{6FBCC104-635E-43BD-A5C5-76ADE476313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70" y="6472150"/>
            <a:ext cx="3027680" cy="14970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2DD116A-6436-2D36-F480-5E565DE6C65E}"/>
              </a:ext>
            </a:extLst>
          </p:cNvPr>
          <p:cNvSpPr txBox="1"/>
          <p:nvPr userDrawn="1"/>
        </p:nvSpPr>
        <p:spPr>
          <a:xfrm>
            <a:off x="346279" y="354619"/>
            <a:ext cx="6187736" cy="58143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rgbClr val="95A5A6"/>
                </a:solidFill>
                <a:latin typeface="+mj-lt"/>
                <a:cs typeface="Calibri" panose="020F0502020204030204" pitchFamily="34" charset="0"/>
              </a:rPr>
              <a:t>Revise </a:t>
            </a:r>
            <a:r>
              <a:rPr kumimoji="0" lang="en-AU" sz="3600" b="1" i="0" u="none" strike="noStrike" kern="1200" cap="none" spc="0" normalizeH="0" baseline="0" noProof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&gt; </a:t>
            </a:r>
            <a:r>
              <a:rPr kumimoji="0" lang="en-AU" sz="36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Reflect</a:t>
            </a:r>
            <a:r>
              <a:rPr kumimoji="0" lang="en-AU" sz="3600" b="1" i="0" u="none" strike="noStrike" kern="1200" cap="none" spc="0" normalizeH="0" baseline="0" noProof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&gt; Connect</a:t>
            </a:r>
            <a:endParaRPr lang="en-GB" sz="3600" b="1" i="0">
              <a:solidFill>
                <a:schemeClr val="accent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71BB122-CD42-03A9-7A0D-3A2AE3B004E6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536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b="0" i="0">
              <a:solidFill>
                <a:srgbClr val="177F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b="0" i="0">
              <a:solidFill>
                <a:srgbClr val="177F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ADDB549D-0428-B44C-B8AA-D2327E96734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3073682-7D8E-DF4C-B387-C36B7EC49F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396875"/>
            <a:ext cx="583022" cy="583022"/>
          </a:xfrm>
          <a:prstGeom prst="rect">
            <a:avLst/>
          </a:prstGeom>
        </p:spPr>
      </p:pic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3CFDDC54-1840-49E3-9DF7-BE5B15C9A9F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8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>
                <a:solidFill>
                  <a:srgbClr val="181818"/>
                </a:solidFill>
              </a:rPr>
              <a:t>Click to edit Master text styles</a:t>
            </a:r>
          </a:p>
        </p:txBody>
      </p:sp>
      <p:pic>
        <p:nvPicPr>
          <p:cNvPr id="20" name="Picture 19" descr="GGSA_document across (2).jpg">
            <a:extLst>
              <a:ext uri="{FF2B5EF4-FFF2-40B4-BE49-F238E27FC236}">
                <a16:creationId xmlns:a16="http://schemas.microsoft.com/office/drawing/2014/main" id="{A602A920-F5F3-4525-B859-26C1006F12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70" y="6472150"/>
            <a:ext cx="3027680" cy="1497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919C92-AE3E-FF8F-0314-07C8376E9553}"/>
              </a:ext>
            </a:extLst>
          </p:cNvPr>
          <p:cNvSpPr txBox="1"/>
          <p:nvPr userDrawn="1"/>
        </p:nvSpPr>
        <p:spPr>
          <a:xfrm>
            <a:off x="346279" y="354619"/>
            <a:ext cx="6187736" cy="58143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rgbClr val="95A5A6"/>
                </a:solidFill>
                <a:latin typeface="+mj-lt"/>
                <a:cs typeface="Calibri" panose="020F0502020204030204" pitchFamily="34" charset="0"/>
              </a:rPr>
              <a:t>Revise </a:t>
            </a:r>
            <a:r>
              <a:rPr kumimoji="0" lang="en-AU" sz="3600" b="1" i="0" u="none" strike="noStrike" kern="1200" cap="none" spc="0" normalizeH="0" baseline="0" noProof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&gt; Reflect &gt; </a:t>
            </a:r>
            <a:r>
              <a:rPr kumimoji="0" lang="en-AU" sz="36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Connect</a:t>
            </a:r>
            <a:endParaRPr lang="en-US" sz="3200" b="1" i="0">
              <a:solidFill>
                <a:schemeClr val="accent1"/>
              </a:solidFill>
              <a:latin typeface="+mj-lt"/>
              <a:cs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B2F7A7-8CAD-6612-B01E-33DDE45EB6B3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9516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Criteri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C20CC64-6AF9-8145-91D4-9CBC1FC3DDFE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5DF43011-B8DE-9845-8E11-4D711C1046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129266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This is to go before We Do: Assessment or You Do: Assessment. It should be written in simple form, similar to a SC. It should appear in Week 7 and in Week 8. </a:t>
            </a:r>
            <a:endParaRPr lang="en-GB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6B971E6-555E-2041-9A4B-5F00080A38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76" y="392814"/>
            <a:ext cx="584385" cy="5843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2C99A9-82D8-F109-58B7-8AE9498513A5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5831A0-BF09-B788-3D25-06AA4B3BB85A}"/>
              </a:ext>
            </a:extLst>
          </p:cNvPr>
          <p:cNvSpPr txBox="1"/>
          <p:nvPr userDrawn="1"/>
        </p:nvSpPr>
        <p:spPr>
          <a:xfrm>
            <a:off x="346279" y="354619"/>
            <a:ext cx="6187736" cy="58143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Assessment Criteria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96770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::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86177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For the draft assessment tasks which usually fall in Week 7. </a:t>
            </a:r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59ABFE-ABF6-C748-964A-240A068CF13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9E1968-1F00-1113-FCB7-12F183C05D99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216B965-8622-8925-09D1-895C399E3E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69743" y="353031"/>
            <a:ext cx="6134224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Draft Assessment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C8EBBB8C-6731-105F-DA39-8B4F895EDE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6279" y="359534"/>
            <a:ext cx="1796419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We Do: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712C14-ED2D-DB59-37D6-F3EC0F7470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1808" y="405061"/>
            <a:ext cx="576000" cy="569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6094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o S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ADDB549D-0428-B44C-B8AA-D2327E96734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3CFDDC54-1840-49E3-9DF7-BE5B15C9A9F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8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>
                <a:solidFill>
                  <a:srgbClr val="181818"/>
                </a:solidFill>
              </a:rPr>
              <a:t>Click to edit Master text styles</a:t>
            </a:r>
          </a:p>
        </p:txBody>
      </p:sp>
      <p:pic>
        <p:nvPicPr>
          <p:cNvPr id="20" name="Picture 19" descr="GGSA_document across (2).jpg">
            <a:extLst>
              <a:ext uri="{FF2B5EF4-FFF2-40B4-BE49-F238E27FC236}">
                <a16:creationId xmlns:a16="http://schemas.microsoft.com/office/drawing/2014/main" id="{A602A920-F5F3-4525-B859-26C1006F12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70" y="6472150"/>
            <a:ext cx="3027680" cy="1497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1B2F7A7-8CAD-6612-B01E-33DDE45EB6B3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DEAEE67-0841-EA24-23EC-FD38A6A37305}"/>
              </a:ext>
            </a:extLst>
          </p:cNvPr>
          <p:cNvGrpSpPr/>
          <p:nvPr userDrawn="1"/>
        </p:nvGrpSpPr>
        <p:grpSpPr>
          <a:xfrm>
            <a:off x="8102600" y="353031"/>
            <a:ext cx="570016" cy="583022"/>
            <a:chOff x="3861249" y="2536910"/>
            <a:chExt cx="570016" cy="58302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F388982-00EB-0E69-E622-09023AF1D2D6}"/>
                </a:ext>
              </a:extLst>
            </p:cNvPr>
            <p:cNvSpPr/>
            <p:nvPr userDrawn="1"/>
          </p:nvSpPr>
          <p:spPr>
            <a:xfrm>
              <a:off x="3861249" y="2536910"/>
              <a:ext cx="570016" cy="58302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100">
                <a:solidFill>
                  <a:schemeClr val="tx2"/>
                </a:solidFill>
              </a:endParaRPr>
            </a:p>
          </p:txBody>
        </p:sp>
        <p:pic>
          <p:nvPicPr>
            <p:cNvPr id="5" name="Graphic 4" descr="Music notes with solid fill">
              <a:extLst>
                <a:ext uri="{FF2B5EF4-FFF2-40B4-BE49-F238E27FC236}">
                  <a16:creationId xmlns:a16="http://schemas.microsoft.com/office/drawing/2014/main" id="{16ABDC8F-5C19-1F86-7A1E-0B651FA2BA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861249" y="2543413"/>
              <a:ext cx="570016" cy="570016"/>
            </a:xfrm>
            <a:prstGeom prst="rect">
              <a:avLst/>
            </a:prstGeom>
          </p:spPr>
        </p:pic>
      </p:grp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350FD42A-D9CC-4FC3-3058-92252983A2A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6279" y="359534"/>
            <a:ext cx="7441948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Hello Song</a:t>
            </a:r>
            <a:endParaRPr lang="en-US" sz="3200" b="1" i="0">
              <a:solidFill>
                <a:schemeClr val="accent1"/>
              </a:solidFill>
              <a:latin typeface="+mj-lt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60367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ou Do: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For the final assessment tasks in Week 8 </a:t>
            </a:r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23CFE6-EC56-594D-9850-DF829CD11B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1808" y="405061"/>
            <a:ext cx="576000" cy="5699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59ABFE-ABF6-C748-964A-240A068CF13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9E1968-1F00-1113-FCB7-12F183C05D99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216B965-8622-8925-09D1-895C399E3E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69743" y="353031"/>
            <a:ext cx="6134224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Assessment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C8EBBB8C-6731-105F-DA39-8B4F895EDE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6279" y="359534"/>
            <a:ext cx="1796419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You Do: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76693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odby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ADDB549D-0428-B44C-B8AA-D2327E96734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3CFDDC54-1840-49E3-9DF7-BE5B15C9A9F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8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>
                <a:solidFill>
                  <a:srgbClr val="181818"/>
                </a:solidFill>
              </a:rPr>
              <a:t>Click to edit Master text styles</a:t>
            </a:r>
          </a:p>
        </p:txBody>
      </p:sp>
      <p:pic>
        <p:nvPicPr>
          <p:cNvPr id="20" name="Picture 19" descr="GGSA_document across (2).jpg">
            <a:extLst>
              <a:ext uri="{FF2B5EF4-FFF2-40B4-BE49-F238E27FC236}">
                <a16:creationId xmlns:a16="http://schemas.microsoft.com/office/drawing/2014/main" id="{A602A920-F5F3-4525-B859-26C1006F12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70" y="6472150"/>
            <a:ext cx="3027680" cy="1497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1B2F7A7-8CAD-6612-B01E-33DDE45EB6B3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DEAEE67-0841-EA24-23EC-FD38A6A37305}"/>
              </a:ext>
            </a:extLst>
          </p:cNvPr>
          <p:cNvGrpSpPr/>
          <p:nvPr userDrawn="1"/>
        </p:nvGrpSpPr>
        <p:grpSpPr>
          <a:xfrm>
            <a:off x="8102600" y="353031"/>
            <a:ext cx="570016" cy="583022"/>
            <a:chOff x="3861249" y="2536910"/>
            <a:chExt cx="570016" cy="58302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F388982-00EB-0E69-E622-09023AF1D2D6}"/>
                </a:ext>
              </a:extLst>
            </p:cNvPr>
            <p:cNvSpPr/>
            <p:nvPr userDrawn="1"/>
          </p:nvSpPr>
          <p:spPr>
            <a:xfrm>
              <a:off x="3861249" y="2536910"/>
              <a:ext cx="570016" cy="58302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100">
                <a:solidFill>
                  <a:schemeClr val="tx2"/>
                </a:solidFill>
              </a:endParaRPr>
            </a:p>
          </p:txBody>
        </p:sp>
        <p:pic>
          <p:nvPicPr>
            <p:cNvPr id="5" name="Graphic 4" descr="Music notes with solid fill">
              <a:extLst>
                <a:ext uri="{FF2B5EF4-FFF2-40B4-BE49-F238E27FC236}">
                  <a16:creationId xmlns:a16="http://schemas.microsoft.com/office/drawing/2014/main" id="{16ABDC8F-5C19-1F86-7A1E-0B651FA2BA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861249" y="2543413"/>
              <a:ext cx="570016" cy="570016"/>
            </a:xfrm>
            <a:prstGeom prst="rect">
              <a:avLst/>
            </a:prstGeom>
          </p:spPr>
        </p:pic>
      </p:grp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350FD42A-D9CC-4FC3-3058-92252983A2A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6279" y="359534"/>
            <a:ext cx="7441948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Goodbye Song</a:t>
            </a:r>
            <a:endParaRPr lang="en-US" sz="3200" b="1" i="0">
              <a:solidFill>
                <a:schemeClr val="accent1"/>
              </a:solidFill>
              <a:latin typeface="+mj-lt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51814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ADDB549D-0428-B44C-B8AA-D2327E96734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20" name="Picture 19" descr="GGSA_document across (2).jpg">
            <a:extLst>
              <a:ext uri="{FF2B5EF4-FFF2-40B4-BE49-F238E27FC236}">
                <a16:creationId xmlns:a16="http://schemas.microsoft.com/office/drawing/2014/main" id="{A602A920-F5F3-4525-B859-26C1006F12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70" y="6472150"/>
            <a:ext cx="3027680" cy="1497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919C92-AE3E-FF8F-0314-07C8376E9553}"/>
              </a:ext>
            </a:extLst>
          </p:cNvPr>
          <p:cNvSpPr txBox="1"/>
          <p:nvPr userDrawn="1"/>
        </p:nvSpPr>
        <p:spPr>
          <a:xfrm>
            <a:off x="346279" y="354619"/>
            <a:ext cx="6187736" cy="58143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</a:rPr>
              <a:t>Icons</a:t>
            </a:r>
            <a:endParaRPr lang="en-US" sz="3200" b="1" i="0">
              <a:solidFill>
                <a:schemeClr val="accent1"/>
              </a:solidFill>
              <a:latin typeface="+mj-lt"/>
              <a:cs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B2F7A7-8CAD-6612-B01E-33DDE45EB6B3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65A68E1-A756-1727-C1C6-A6219264D671}"/>
              </a:ext>
            </a:extLst>
          </p:cNvPr>
          <p:cNvGrpSpPr/>
          <p:nvPr userDrawn="1"/>
        </p:nvGrpSpPr>
        <p:grpSpPr>
          <a:xfrm>
            <a:off x="8102600" y="353031"/>
            <a:ext cx="570016" cy="583022"/>
            <a:chOff x="3861249" y="2536910"/>
            <a:chExt cx="570016" cy="58302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C9801DF-8222-CBEE-3763-883B88A47CBC}"/>
                </a:ext>
              </a:extLst>
            </p:cNvPr>
            <p:cNvSpPr/>
            <p:nvPr userDrawn="1"/>
          </p:nvSpPr>
          <p:spPr>
            <a:xfrm>
              <a:off x="3861249" y="2536910"/>
              <a:ext cx="570016" cy="58302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100">
                <a:solidFill>
                  <a:schemeClr val="tx2"/>
                </a:solidFill>
              </a:endParaRPr>
            </a:p>
          </p:txBody>
        </p:sp>
        <p:pic>
          <p:nvPicPr>
            <p:cNvPr id="4" name="Graphic 3" descr="Music notes with solid fill">
              <a:extLst>
                <a:ext uri="{FF2B5EF4-FFF2-40B4-BE49-F238E27FC236}">
                  <a16:creationId xmlns:a16="http://schemas.microsoft.com/office/drawing/2014/main" id="{466C22D9-DBE8-B681-C896-48E56FA0D1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861249" y="2543413"/>
              <a:ext cx="570016" cy="57001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D5F9930-D58F-2D45-FAD2-C9F230DC34B0}"/>
              </a:ext>
            </a:extLst>
          </p:cNvPr>
          <p:cNvSpPr txBox="1"/>
          <p:nvPr userDrawn="1"/>
        </p:nvSpPr>
        <p:spPr>
          <a:xfrm>
            <a:off x="3438144" y="-376732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9429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ADDB549D-0428-B44C-B8AA-D2327E96734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3CFDDC54-1840-49E3-9DF7-BE5B15C9A9F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8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>
                <a:solidFill>
                  <a:srgbClr val="181818"/>
                </a:solidFill>
              </a:rPr>
              <a:t>Click to edit Master text styles</a:t>
            </a:r>
          </a:p>
        </p:txBody>
      </p:sp>
      <p:pic>
        <p:nvPicPr>
          <p:cNvPr id="20" name="Picture 19" descr="GGSA_document across (2).jpg">
            <a:extLst>
              <a:ext uri="{FF2B5EF4-FFF2-40B4-BE49-F238E27FC236}">
                <a16:creationId xmlns:a16="http://schemas.microsoft.com/office/drawing/2014/main" id="{A602A920-F5F3-4525-B859-26C1006F12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70" y="6472150"/>
            <a:ext cx="3027680" cy="1497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1B2F7A7-8CAD-6612-B01E-33DDE45EB6B3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DEAEE67-0841-EA24-23EC-FD38A6A37305}"/>
              </a:ext>
            </a:extLst>
          </p:cNvPr>
          <p:cNvGrpSpPr/>
          <p:nvPr userDrawn="1"/>
        </p:nvGrpSpPr>
        <p:grpSpPr>
          <a:xfrm>
            <a:off x="8102600" y="353031"/>
            <a:ext cx="570016" cy="583022"/>
            <a:chOff x="3861249" y="2536910"/>
            <a:chExt cx="570016" cy="58302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F388982-00EB-0E69-E622-09023AF1D2D6}"/>
                </a:ext>
              </a:extLst>
            </p:cNvPr>
            <p:cNvSpPr/>
            <p:nvPr userDrawn="1"/>
          </p:nvSpPr>
          <p:spPr>
            <a:xfrm>
              <a:off x="3861249" y="2536910"/>
              <a:ext cx="570016" cy="58302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100">
                <a:solidFill>
                  <a:schemeClr val="tx2"/>
                </a:solidFill>
              </a:endParaRPr>
            </a:p>
          </p:txBody>
        </p:sp>
        <p:pic>
          <p:nvPicPr>
            <p:cNvPr id="5" name="Graphic 4" descr="Music notes with solid fill">
              <a:extLst>
                <a:ext uri="{FF2B5EF4-FFF2-40B4-BE49-F238E27FC236}">
                  <a16:creationId xmlns:a16="http://schemas.microsoft.com/office/drawing/2014/main" id="{16ABDC8F-5C19-1F86-7A1E-0B651FA2BA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861249" y="2543413"/>
              <a:ext cx="570016" cy="570016"/>
            </a:xfrm>
            <a:prstGeom prst="rect">
              <a:avLst/>
            </a:prstGeom>
          </p:spPr>
        </p:pic>
      </p:grp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350FD42A-D9CC-4FC3-3058-92252983A2A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6279" y="359534"/>
            <a:ext cx="7441948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Greeting</a:t>
            </a:r>
            <a:endParaRPr lang="en-US" sz="3200" b="1" i="0">
              <a:solidFill>
                <a:schemeClr val="accent1"/>
              </a:solidFill>
              <a:latin typeface="+mj-lt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9628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ADDB549D-0428-B44C-B8AA-D2327E96734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3CFDDC54-1840-49E3-9DF7-BE5B15C9A9F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8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>
                <a:solidFill>
                  <a:srgbClr val="181818"/>
                </a:solidFill>
              </a:rPr>
              <a:t>Click to edit Master text styles</a:t>
            </a:r>
          </a:p>
        </p:txBody>
      </p:sp>
      <p:pic>
        <p:nvPicPr>
          <p:cNvPr id="20" name="Picture 19" descr="GGSA_document across (2).jpg">
            <a:extLst>
              <a:ext uri="{FF2B5EF4-FFF2-40B4-BE49-F238E27FC236}">
                <a16:creationId xmlns:a16="http://schemas.microsoft.com/office/drawing/2014/main" id="{A602A920-F5F3-4525-B859-26C1006F12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70" y="6472150"/>
            <a:ext cx="3027680" cy="1497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1B2F7A7-8CAD-6612-B01E-33DDE45EB6B3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B479F0-448C-5D13-BF96-401A3FDF024D}"/>
              </a:ext>
            </a:extLst>
          </p:cNvPr>
          <p:cNvGrpSpPr/>
          <p:nvPr userDrawn="1"/>
        </p:nvGrpSpPr>
        <p:grpSpPr>
          <a:xfrm>
            <a:off x="8102600" y="353031"/>
            <a:ext cx="570016" cy="583022"/>
            <a:chOff x="3861249" y="2536910"/>
            <a:chExt cx="570016" cy="58302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AC7CC76-C5B0-F930-BA02-AA569E82EFE2}"/>
                </a:ext>
              </a:extLst>
            </p:cNvPr>
            <p:cNvSpPr/>
            <p:nvPr userDrawn="1"/>
          </p:nvSpPr>
          <p:spPr>
            <a:xfrm>
              <a:off x="3861249" y="2536910"/>
              <a:ext cx="570016" cy="58302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100">
                <a:solidFill>
                  <a:schemeClr val="tx2"/>
                </a:solidFill>
              </a:endParaRPr>
            </a:p>
          </p:txBody>
        </p:sp>
        <p:pic>
          <p:nvPicPr>
            <p:cNvPr id="4" name="Graphic 3" descr="Music notes with solid fill">
              <a:extLst>
                <a:ext uri="{FF2B5EF4-FFF2-40B4-BE49-F238E27FC236}">
                  <a16:creationId xmlns:a16="http://schemas.microsoft.com/office/drawing/2014/main" id="{CF7D4195-81BE-C45C-075E-1A2846A2AF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861249" y="2543413"/>
              <a:ext cx="570016" cy="570016"/>
            </a:xfrm>
            <a:prstGeom prst="rect">
              <a:avLst/>
            </a:prstGeom>
          </p:spPr>
        </p:pic>
      </p:grp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F82615-3B3D-6215-1C43-1DEA2B32192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69671" y="359534"/>
            <a:ext cx="5518556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95CD62B5-CB72-FE05-5C05-614E04D2831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6279" y="359534"/>
            <a:ext cx="2055727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Warm-up</a:t>
            </a:r>
            <a:endParaRPr lang="en-US" sz="3200" b="1" i="0">
              <a:solidFill>
                <a:schemeClr val="accent1"/>
              </a:solidFill>
              <a:latin typeface="+mj-lt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6094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C20CC64-6AF9-8145-91D4-9CBC1FC3DDFE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5DF43011-B8DE-9845-8E11-4D711C1046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2C99A9-82D8-F109-58B7-8AE9498513A5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F678B3D7-0499-561B-06C6-922E9B0BF8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65027" y="354619"/>
            <a:ext cx="5492324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EAB8ABA-253B-9F78-4C49-7493C26B87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6280" y="359534"/>
            <a:ext cx="1318748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Recall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C26E57-3B9B-3F8A-56EB-805787CF6F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396875"/>
            <a:ext cx="583022" cy="5830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5478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C20CC64-6AF9-8145-91D4-9CBC1FC3DDFE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5DF43011-B8DE-9845-8E11-4D711C1046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2C99A9-82D8-F109-58B7-8AE9498513A5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F678B3D7-0499-561B-06C6-922E9B0BF8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9617" y="354619"/>
            <a:ext cx="5437733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000B7E6-4300-D141-FF19-B942496D38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6280" y="359534"/>
            <a:ext cx="1373338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Recite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2BAAB5-6B75-D6E0-95E2-F94699959E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396875"/>
            <a:ext cx="583022" cy="5830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72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C20CC64-6AF9-8145-91D4-9CBC1FC3DDFE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5DF43011-B8DE-9845-8E11-4D711C1046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2C99A9-82D8-F109-58B7-8AE9498513A5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F678B3D7-0499-561B-06C6-922E9B0BF8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9617" y="354619"/>
            <a:ext cx="5437733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000B7E6-4300-D141-FF19-B942496D38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6280" y="359534"/>
            <a:ext cx="1373338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Apply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735522-6172-AC76-7BD3-04A117BBE4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396875"/>
            <a:ext cx="583022" cy="5830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2077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AD7FDBA-C427-D744-8360-EF24D3FFA7AC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349B522-34EA-3E40-BECF-C694E99EB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A8DCE7-571A-934C-996B-561F9398D6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78" y="392814"/>
            <a:ext cx="584384" cy="58438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492CA0-5909-4BDE-8384-D57E519EB186}"/>
              </a:ext>
            </a:extLst>
          </p:cNvPr>
          <p:cNvCxnSpPr>
            <a:cxnSpLocks/>
          </p:cNvCxnSpPr>
          <p:nvPr userDrawn="1"/>
        </p:nvCxnSpPr>
        <p:spPr>
          <a:xfrm>
            <a:off x="430791" y="3678284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DDCDCC9-1AD7-25A9-D108-4166D6604BEF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B72609-89D6-DC1B-F10B-8F7986A40FE1}"/>
              </a:ext>
            </a:extLst>
          </p:cNvPr>
          <p:cNvSpPr txBox="1"/>
          <p:nvPr userDrawn="1"/>
        </p:nvSpPr>
        <p:spPr>
          <a:xfrm>
            <a:off x="346279" y="354619"/>
            <a:ext cx="6187736" cy="58143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Learning Objective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B8AD54-728D-84BD-67A0-B1854F07C96D}"/>
              </a:ext>
            </a:extLst>
          </p:cNvPr>
          <p:cNvSpPr txBox="1"/>
          <p:nvPr userDrawn="1"/>
        </p:nvSpPr>
        <p:spPr>
          <a:xfrm>
            <a:off x="346279" y="3009686"/>
            <a:ext cx="6187736" cy="58143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42D91054-72DC-5A16-4EBB-C251F83FEB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3231" y="3851026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9FA7A0-99A1-0381-8D2E-B7FD753C3B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78" y="3006736"/>
            <a:ext cx="584384" cy="5843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87931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jpe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AD012BD4-41D6-7797-3190-97D3FDD1C20D}"/>
              </a:ext>
            </a:extLst>
          </p:cNvPr>
          <p:cNvSpPr txBox="1">
            <a:spLocks/>
          </p:cNvSpPr>
          <p:nvPr userDrawn="1"/>
        </p:nvSpPr>
        <p:spPr>
          <a:xfrm>
            <a:off x="337401" y="6344508"/>
            <a:ext cx="1770620" cy="30777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i="0" kern="1200" baseline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72"/>
              </a:spcBef>
              <a:buFontTx/>
              <a:buNone/>
              <a:defRPr/>
            </a:pPr>
            <a:r>
              <a:rPr lang="en-GB" sz="1700" b="0">
                <a:latin typeface="+mj-lt"/>
                <a:cs typeface="Calibri" panose="020F0502020204030204" pitchFamily="34" charset="0"/>
              </a:rPr>
              <a:t>Week 1 Lesson 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D18A04-6206-F2B2-CBCA-538C4B87410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3" name="Picture 2" descr="GGSA_document across (2).jpg">
            <a:extLst>
              <a:ext uri="{FF2B5EF4-FFF2-40B4-BE49-F238E27FC236}">
                <a16:creationId xmlns:a16="http://schemas.microsoft.com/office/drawing/2014/main" id="{CFF55A62-BBE1-2323-0B7F-DCA03E1A4155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70" y="6472150"/>
            <a:ext cx="3027680" cy="149709"/>
          </a:xfrm>
          <a:prstGeom prst="rect">
            <a:avLst/>
          </a:prstGeom>
        </p:spPr>
      </p:pic>
    </p:spTree>
    <p:custDataLst>
      <p:tags r:id="rId34"/>
    </p:custDataLst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38" r:id="rId1"/>
    <p:sldLayoutId id="2147486258" r:id="rId2"/>
    <p:sldLayoutId id="2147486348" r:id="rId3"/>
    <p:sldLayoutId id="2147486364" r:id="rId4"/>
    <p:sldLayoutId id="2147486349" r:id="rId5"/>
    <p:sldLayoutId id="2147486228" r:id="rId6"/>
    <p:sldLayoutId id="2147486354" r:id="rId7"/>
    <p:sldLayoutId id="2147486356" r:id="rId8"/>
    <p:sldLayoutId id="2147486217" r:id="rId9"/>
    <p:sldLayoutId id="2147486350" r:id="rId10"/>
    <p:sldLayoutId id="2147486344" r:id="rId11"/>
    <p:sldLayoutId id="2147486351" r:id="rId12"/>
    <p:sldLayoutId id="2147486343" r:id="rId13"/>
    <p:sldLayoutId id="2147486358" r:id="rId14"/>
    <p:sldLayoutId id="2147486353" r:id="rId15"/>
    <p:sldLayoutId id="2147486363" r:id="rId16"/>
    <p:sldLayoutId id="2147486345" r:id="rId17"/>
    <p:sldLayoutId id="2147486346" r:id="rId18"/>
    <p:sldLayoutId id="2147486352" r:id="rId19"/>
    <p:sldLayoutId id="2147486339" r:id="rId20"/>
    <p:sldLayoutId id="2147486365" r:id="rId21"/>
    <p:sldLayoutId id="2147486246" r:id="rId22"/>
    <p:sldLayoutId id="2147486239" r:id="rId23"/>
    <p:sldLayoutId id="2147486359" r:id="rId24"/>
    <p:sldLayoutId id="2147486340" r:id="rId25"/>
    <p:sldLayoutId id="2147486341" r:id="rId26"/>
    <p:sldLayoutId id="2147486342" r:id="rId27"/>
    <p:sldLayoutId id="2147486360" r:id="rId28"/>
    <p:sldLayoutId id="2147486361" r:id="rId29"/>
    <p:sldLayoutId id="2147486362" r:id="rId30"/>
    <p:sldLayoutId id="2147486366" r:id="rId31"/>
    <p:sldLayoutId id="2147486355" r:id="rId32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5.xml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2.sv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1.xml"/><Relationship Id="rId6" Type="http://schemas.openxmlformats.org/officeDocument/2006/relationships/image" Target="../media/image31.png"/><Relationship Id="rId5" Type="http://schemas.openxmlformats.org/officeDocument/2006/relationships/hyperlink" Target="http://www.youtube.com/watch?v=hlzvrEfyL2Y" TargetMode="Externa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2.sv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2.xml"/><Relationship Id="rId6" Type="http://schemas.openxmlformats.org/officeDocument/2006/relationships/image" Target="../media/image31.png"/><Relationship Id="rId5" Type="http://schemas.openxmlformats.org/officeDocument/2006/relationships/hyperlink" Target="http://www.youtube.com/watch?v=hlzvrEfyL2Y" TargetMode="Externa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4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4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46.xml"/><Relationship Id="rId5" Type="http://schemas.openxmlformats.org/officeDocument/2006/relationships/image" Target="../media/image54.png"/><Relationship Id="rId4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2" Type="http://schemas.microsoft.com/office/2007/relationships/media" Target="../media/media6.mp4"/><Relationship Id="rId1" Type="http://schemas.openxmlformats.org/officeDocument/2006/relationships/tags" Target="../tags/tag47.xml"/><Relationship Id="rId5" Type="http://schemas.openxmlformats.org/officeDocument/2006/relationships/image" Target="../media/image55.png"/><Relationship Id="rId4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36.xml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video" Target="../media/media3.mp4"/><Relationship Id="rId7" Type="http://schemas.openxmlformats.org/officeDocument/2006/relationships/image" Target="../media/image29.png"/><Relationship Id="rId2" Type="http://schemas.microsoft.com/office/2007/relationships/media" Target="../media/media3.mp4"/><Relationship Id="rId1" Type="http://schemas.openxmlformats.org/officeDocument/2006/relationships/tags" Target="../tags/tag37.xml"/><Relationship Id="rId6" Type="http://schemas.openxmlformats.org/officeDocument/2006/relationships/slideLayout" Target="../slideLayouts/slideLayout5.xml"/><Relationship Id="rId5" Type="http://schemas.openxmlformats.org/officeDocument/2006/relationships/video" Target="../media/media4.mp4"/><Relationship Id="rId4" Type="http://schemas.microsoft.com/office/2007/relationships/media" Target="../media/media4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youtube.com/watch?v=Jn7uAsLWXpk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3.jpeg"/><Relationship Id="rId4" Type="http://schemas.openxmlformats.org/officeDocument/2006/relationships/image" Target="../media/image3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CEA62B3-9797-1E9D-EB6A-8DC2CACBA9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Version 2</a:t>
            </a:r>
          </a:p>
        </p:txBody>
      </p:sp>
      <p:pic>
        <p:nvPicPr>
          <p:cNvPr id="3" name="Picture Placeholder 2" descr="A couple of children running in a field&#10;&#10;Description automatically generated">
            <a:extLst>
              <a:ext uri="{FF2B5EF4-FFF2-40B4-BE49-F238E27FC236}">
                <a16:creationId xmlns:a16="http://schemas.microsoft.com/office/drawing/2014/main" id="{59D0BD53-C37F-8EBE-0126-6294FB3D218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8"/>
          <a:stretch/>
        </p:blipFill>
        <p:spPr>
          <a:xfrm>
            <a:off x="81567" y="1581150"/>
            <a:ext cx="3366422" cy="48768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71BFEA-C591-DFCC-ED21-A6A34BFF22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Music for Learning</a:t>
            </a:r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B5430685-2D24-EE08-954A-3487AF04DA9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Unit 2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91FAB98C-7D12-46BC-3421-669043BCCC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Week 1, Lesson 2</a:t>
            </a: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73F342A6-213C-0D62-5A80-8D73558B30F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The Weather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1390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33AAB-F75F-4511-DCED-B4D4959D1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BA36EBC-2FC8-0FEF-B832-B801C4F7241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/>
              <a:t>You will show the shape of the melody.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5D34F79-AEC1-2921-8B07-9BD7A2A053B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What’s the Weather?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0364737-FBF9-1C36-4E29-268867E6F95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/>
              <a:t>You Do: 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86997E-F1F9-D5E0-8124-3F3E22F30C1A}"/>
              </a:ext>
            </a:extLst>
          </p:cNvPr>
          <p:cNvGrpSpPr/>
          <p:nvPr/>
        </p:nvGrpSpPr>
        <p:grpSpPr>
          <a:xfrm>
            <a:off x="465997" y="4171244"/>
            <a:ext cx="2282242" cy="1341452"/>
            <a:chOff x="443102" y="4894331"/>
            <a:chExt cx="2282242" cy="1341452"/>
          </a:xfrm>
        </p:grpSpPr>
        <p:pic>
          <p:nvPicPr>
            <p:cNvPr id="3" name="Graphic 2" descr="Partial sun outline">
              <a:extLst>
                <a:ext uri="{FF2B5EF4-FFF2-40B4-BE49-F238E27FC236}">
                  <a16:creationId xmlns:a16="http://schemas.microsoft.com/office/drawing/2014/main" id="{248B0A99-38CC-D70E-AE9F-E2A6877B8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43102" y="4894331"/>
              <a:ext cx="670726" cy="670726"/>
            </a:xfrm>
            <a:prstGeom prst="rect">
              <a:avLst/>
            </a:prstGeom>
          </p:spPr>
        </p:pic>
        <p:pic>
          <p:nvPicPr>
            <p:cNvPr id="4" name="Graphic 3" descr="Partial sun outline">
              <a:extLst>
                <a:ext uri="{FF2B5EF4-FFF2-40B4-BE49-F238E27FC236}">
                  <a16:creationId xmlns:a16="http://schemas.microsoft.com/office/drawing/2014/main" id="{2D243F34-7441-29AD-0A01-4B4C03005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27054" y="4894331"/>
              <a:ext cx="670726" cy="670726"/>
            </a:xfrm>
            <a:prstGeom prst="rect">
              <a:avLst/>
            </a:prstGeom>
          </p:spPr>
        </p:pic>
        <p:pic>
          <p:nvPicPr>
            <p:cNvPr id="5" name="Graphic 4" descr="Partial sun outline">
              <a:extLst>
                <a:ext uri="{FF2B5EF4-FFF2-40B4-BE49-F238E27FC236}">
                  <a16:creationId xmlns:a16="http://schemas.microsoft.com/office/drawing/2014/main" id="{235892F1-87A3-F1B7-6AD8-FF9CFA36A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611006" y="4894331"/>
              <a:ext cx="670726" cy="670726"/>
            </a:xfrm>
            <a:prstGeom prst="rect">
              <a:avLst/>
            </a:prstGeom>
          </p:spPr>
        </p:pic>
        <p:pic>
          <p:nvPicPr>
            <p:cNvPr id="6" name="Graphic 5" descr="Partial sun outline">
              <a:extLst>
                <a:ext uri="{FF2B5EF4-FFF2-40B4-BE49-F238E27FC236}">
                  <a16:creationId xmlns:a16="http://schemas.microsoft.com/office/drawing/2014/main" id="{EE14D8A8-ADA8-3E3D-FB48-144398EE9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54618" y="5565057"/>
              <a:ext cx="670726" cy="67072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51FAD1A-041F-A0D1-EBB8-0581A8C2A4F2}"/>
              </a:ext>
            </a:extLst>
          </p:cNvPr>
          <p:cNvGrpSpPr/>
          <p:nvPr/>
        </p:nvGrpSpPr>
        <p:grpSpPr>
          <a:xfrm>
            <a:off x="2768114" y="3306646"/>
            <a:ext cx="2296461" cy="1499419"/>
            <a:chOff x="2559404" y="3677914"/>
            <a:chExt cx="2296461" cy="1499419"/>
          </a:xfrm>
        </p:grpSpPr>
        <p:pic>
          <p:nvPicPr>
            <p:cNvPr id="10" name="Graphic 9" descr="Partial sun outline">
              <a:extLst>
                <a:ext uri="{FF2B5EF4-FFF2-40B4-BE49-F238E27FC236}">
                  <a16:creationId xmlns:a16="http://schemas.microsoft.com/office/drawing/2014/main" id="{E98004C3-0999-A6EF-5836-9028BF08B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559404" y="3677914"/>
              <a:ext cx="670726" cy="670726"/>
            </a:xfrm>
            <a:prstGeom prst="rect">
              <a:avLst/>
            </a:prstGeom>
          </p:spPr>
        </p:pic>
        <p:pic>
          <p:nvPicPr>
            <p:cNvPr id="12" name="Graphic 11" descr="Partial sun outline">
              <a:extLst>
                <a:ext uri="{FF2B5EF4-FFF2-40B4-BE49-F238E27FC236}">
                  <a16:creationId xmlns:a16="http://schemas.microsoft.com/office/drawing/2014/main" id="{90BE36C9-6260-0302-EEB6-6FD63E1F0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127542" y="3677914"/>
              <a:ext cx="670726" cy="670726"/>
            </a:xfrm>
            <a:prstGeom prst="rect">
              <a:avLst/>
            </a:prstGeom>
          </p:spPr>
        </p:pic>
        <p:pic>
          <p:nvPicPr>
            <p:cNvPr id="13" name="Graphic 12" descr="Partial sun outline">
              <a:extLst>
                <a:ext uri="{FF2B5EF4-FFF2-40B4-BE49-F238E27FC236}">
                  <a16:creationId xmlns:a16="http://schemas.microsoft.com/office/drawing/2014/main" id="{E9CEDE25-AB2C-5546-5AF8-B2EAD1586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11494" y="3677914"/>
              <a:ext cx="670726" cy="670726"/>
            </a:xfrm>
            <a:prstGeom prst="rect">
              <a:avLst/>
            </a:prstGeom>
          </p:spPr>
        </p:pic>
        <p:pic>
          <p:nvPicPr>
            <p:cNvPr id="14" name="Graphic 13" descr="Partial sun outline">
              <a:extLst>
                <a:ext uri="{FF2B5EF4-FFF2-40B4-BE49-F238E27FC236}">
                  <a16:creationId xmlns:a16="http://schemas.microsoft.com/office/drawing/2014/main" id="{BA27FAE6-5C21-073C-6EA1-C02717B59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85139" y="4506607"/>
              <a:ext cx="670726" cy="67072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FAAB9B5-811B-CC8E-0E92-1629629F7727}"/>
              </a:ext>
            </a:extLst>
          </p:cNvPr>
          <p:cNvGrpSpPr/>
          <p:nvPr/>
        </p:nvGrpSpPr>
        <p:grpSpPr>
          <a:xfrm>
            <a:off x="5217405" y="2387540"/>
            <a:ext cx="3460598" cy="2445573"/>
            <a:chOff x="5203822" y="2731760"/>
            <a:chExt cx="3460598" cy="2445573"/>
          </a:xfrm>
        </p:grpSpPr>
        <p:pic>
          <p:nvPicPr>
            <p:cNvPr id="16" name="Graphic 15" descr="Partial sun outline">
              <a:extLst>
                <a:ext uri="{FF2B5EF4-FFF2-40B4-BE49-F238E27FC236}">
                  <a16:creationId xmlns:a16="http://schemas.microsoft.com/office/drawing/2014/main" id="{1DEE5433-4EF0-100C-C736-ABFD82EFB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203822" y="4506607"/>
              <a:ext cx="670726" cy="670726"/>
            </a:xfrm>
            <a:prstGeom prst="rect">
              <a:avLst/>
            </a:prstGeom>
          </p:spPr>
        </p:pic>
        <p:pic>
          <p:nvPicPr>
            <p:cNvPr id="17" name="Graphic 16" descr="Partial sun outline">
              <a:extLst>
                <a:ext uri="{FF2B5EF4-FFF2-40B4-BE49-F238E27FC236}">
                  <a16:creationId xmlns:a16="http://schemas.microsoft.com/office/drawing/2014/main" id="{27FE16F6-3728-3058-A10D-4CDF0703A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11250" y="3677914"/>
              <a:ext cx="670726" cy="670726"/>
            </a:xfrm>
            <a:prstGeom prst="rect">
              <a:avLst/>
            </a:prstGeom>
          </p:spPr>
        </p:pic>
        <p:pic>
          <p:nvPicPr>
            <p:cNvPr id="18" name="Graphic 17" descr="Partial sun outline">
              <a:extLst>
                <a:ext uri="{FF2B5EF4-FFF2-40B4-BE49-F238E27FC236}">
                  <a16:creationId xmlns:a16="http://schemas.microsoft.com/office/drawing/2014/main" id="{AEE57EBD-7E1B-42B3-6BEC-654951C60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193789" y="2731760"/>
              <a:ext cx="670726" cy="670726"/>
            </a:xfrm>
            <a:prstGeom prst="rect">
              <a:avLst/>
            </a:prstGeom>
          </p:spPr>
        </p:pic>
        <p:pic>
          <p:nvPicPr>
            <p:cNvPr id="19" name="Graphic 18" descr="Partial sun outline">
              <a:extLst>
                <a:ext uri="{FF2B5EF4-FFF2-40B4-BE49-F238E27FC236}">
                  <a16:creationId xmlns:a16="http://schemas.microsoft.com/office/drawing/2014/main" id="{CC04EDCC-70F7-9E01-CA36-E4FEBEDA3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94718" y="2731760"/>
              <a:ext cx="670726" cy="670726"/>
            </a:xfrm>
            <a:prstGeom prst="rect">
              <a:avLst/>
            </a:prstGeom>
          </p:spPr>
        </p:pic>
        <p:pic>
          <p:nvPicPr>
            <p:cNvPr id="20" name="Graphic 19" descr="Partial sun outline">
              <a:extLst>
                <a:ext uri="{FF2B5EF4-FFF2-40B4-BE49-F238E27FC236}">
                  <a16:creationId xmlns:a16="http://schemas.microsoft.com/office/drawing/2014/main" id="{CBC92056-4577-0075-6AD3-CEFE3F12D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322968" y="3246119"/>
              <a:ext cx="670726" cy="670726"/>
            </a:xfrm>
            <a:prstGeom prst="rect">
              <a:avLst/>
            </a:prstGeom>
          </p:spPr>
        </p:pic>
        <p:pic>
          <p:nvPicPr>
            <p:cNvPr id="21" name="Graphic 20" descr="Partial sun outline">
              <a:extLst>
                <a:ext uri="{FF2B5EF4-FFF2-40B4-BE49-F238E27FC236}">
                  <a16:creationId xmlns:a16="http://schemas.microsoft.com/office/drawing/2014/main" id="{0976EF29-DA36-0A86-2038-FC27496DC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58331" y="3677914"/>
              <a:ext cx="670726" cy="670726"/>
            </a:xfrm>
            <a:prstGeom prst="rect">
              <a:avLst/>
            </a:prstGeom>
          </p:spPr>
        </p:pic>
        <p:pic>
          <p:nvPicPr>
            <p:cNvPr id="22" name="Graphic 21" descr="Partial sun outline">
              <a:extLst>
                <a:ext uri="{FF2B5EF4-FFF2-40B4-BE49-F238E27FC236}">
                  <a16:creationId xmlns:a16="http://schemas.microsoft.com/office/drawing/2014/main" id="{0E53BDA4-7549-21F3-2CC3-CD834AC7C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93694" y="4112514"/>
              <a:ext cx="670726" cy="670726"/>
            </a:xfrm>
            <a:prstGeom prst="rect">
              <a:avLst/>
            </a:prstGeom>
          </p:spPr>
        </p:pic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FFDA6C7-8A28-C32F-94EF-87254E6359CA}"/>
              </a:ext>
            </a:extLst>
          </p:cNvPr>
          <p:cNvCxnSpPr>
            <a:cxnSpLocks/>
          </p:cNvCxnSpPr>
          <p:nvPr/>
        </p:nvCxnSpPr>
        <p:spPr>
          <a:xfrm>
            <a:off x="465997" y="4004420"/>
            <a:ext cx="1736429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C5B4F04-8B10-44E7-20C8-5DA03B1E1481}"/>
              </a:ext>
            </a:extLst>
          </p:cNvPr>
          <p:cNvCxnSpPr>
            <a:cxnSpLocks/>
          </p:cNvCxnSpPr>
          <p:nvPr/>
        </p:nvCxnSpPr>
        <p:spPr>
          <a:xfrm>
            <a:off x="2202426" y="4004420"/>
            <a:ext cx="648929" cy="125583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78048FA-0FB4-251E-F83F-19256CF4C80A}"/>
              </a:ext>
            </a:extLst>
          </p:cNvPr>
          <p:cNvCxnSpPr>
            <a:cxnSpLocks/>
          </p:cNvCxnSpPr>
          <p:nvPr/>
        </p:nvCxnSpPr>
        <p:spPr>
          <a:xfrm>
            <a:off x="2731666" y="3186524"/>
            <a:ext cx="1736429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28A172C-4E18-FE09-298C-F160EF253D5C}"/>
              </a:ext>
            </a:extLst>
          </p:cNvPr>
          <p:cNvCxnSpPr>
            <a:cxnSpLocks/>
          </p:cNvCxnSpPr>
          <p:nvPr/>
        </p:nvCxnSpPr>
        <p:spPr>
          <a:xfrm>
            <a:off x="4468095" y="3186524"/>
            <a:ext cx="648929" cy="1255838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FE7E399-2643-ECCC-F277-7D0D47E4AD29}"/>
              </a:ext>
            </a:extLst>
          </p:cNvPr>
          <p:cNvCxnSpPr>
            <a:cxnSpLocks/>
          </p:cNvCxnSpPr>
          <p:nvPr/>
        </p:nvCxnSpPr>
        <p:spPr>
          <a:xfrm flipH="1">
            <a:off x="5217405" y="2070047"/>
            <a:ext cx="1055242" cy="242770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8E1ABDF-9900-9100-474E-F727A36364BD}"/>
              </a:ext>
            </a:extLst>
          </p:cNvPr>
          <p:cNvCxnSpPr>
            <a:cxnSpLocks/>
          </p:cNvCxnSpPr>
          <p:nvPr/>
        </p:nvCxnSpPr>
        <p:spPr>
          <a:xfrm flipH="1" flipV="1">
            <a:off x="6272647" y="2070047"/>
            <a:ext cx="1362299" cy="2274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834AF36-A170-2761-EDA4-0C04F317C33F}"/>
              </a:ext>
            </a:extLst>
          </p:cNvPr>
          <p:cNvCxnSpPr>
            <a:cxnSpLocks/>
          </p:cNvCxnSpPr>
          <p:nvPr/>
        </p:nvCxnSpPr>
        <p:spPr>
          <a:xfrm flipH="1" flipV="1">
            <a:off x="7634946" y="2101696"/>
            <a:ext cx="1043057" cy="171274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434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2D39F-72F0-169A-15AB-A9BF832E3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84E633-BA62-E9DF-40C1-6AC4CE1916F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71937" y="1196752"/>
            <a:ext cx="8260034" cy="430887"/>
          </a:xfrm>
        </p:spPr>
        <p:txBody>
          <a:bodyPr/>
          <a:lstStyle/>
          <a:p>
            <a:r>
              <a:rPr lang="en-US" dirty="0"/>
              <a:t> I will show the shape of the melody.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0F4A4F-8A94-7660-7CB5-E727F01AEA2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/>
              <a:t>All Together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AA36A36-BC5F-1858-D6EF-1833DA58B03F}"/>
              </a:ext>
            </a:extLst>
          </p:cNvPr>
          <p:cNvGrpSpPr/>
          <p:nvPr/>
        </p:nvGrpSpPr>
        <p:grpSpPr>
          <a:xfrm>
            <a:off x="503857" y="2424718"/>
            <a:ext cx="2510497" cy="1145449"/>
            <a:chOff x="503857" y="2424718"/>
            <a:chExt cx="2510497" cy="1145449"/>
          </a:xfrm>
        </p:grpSpPr>
        <p:pic>
          <p:nvPicPr>
            <p:cNvPr id="4" name="Graphic 3" descr="Partial sun outline">
              <a:extLst>
                <a:ext uri="{FF2B5EF4-FFF2-40B4-BE49-F238E27FC236}">
                  <a16:creationId xmlns:a16="http://schemas.microsoft.com/office/drawing/2014/main" id="{C8D78B50-4EA5-0D5D-509A-1B8C50E78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03857" y="2899441"/>
              <a:ext cx="670726" cy="670726"/>
            </a:xfrm>
            <a:prstGeom prst="rect">
              <a:avLst/>
            </a:prstGeom>
          </p:spPr>
        </p:pic>
        <p:pic>
          <p:nvPicPr>
            <p:cNvPr id="5" name="Graphic 4" descr="Partial sun outline">
              <a:extLst>
                <a:ext uri="{FF2B5EF4-FFF2-40B4-BE49-F238E27FC236}">
                  <a16:creationId xmlns:a16="http://schemas.microsoft.com/office/drawing/2014/main" id="{B80DCDAE-0553-18EB-F0BF-B03EF4E58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73819" y="2722903"/>
              <a:ext cx="670726" cy="670726"/>
            </a:xfrm>
            <a:prstGeom prst="rect">
              <a:avLst/>
            </a:prstGeom>
          </p:spPr>
        </p:pic>
        <p:pic>
          <p:nvPicPr>
            <p:cNvPr id="7" name="Graphic 6" descr="Partial sun outline">
              <a:extLst>
                <a:ext uri="{FF2B5EF4-FFF2-40B4-BE49-F238E27FC236}">
                  <a16:creationId xmlns:a16="http://schemas.microsoft.com/office/drawing/2014/main" id="{6EFA7210-F904-2149-A53F-802B00153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3285" y="2445458"/>
              <a:ext cx="670726" cy="670726"/>
            </a:xfrm>
            <a:prstGeom prst="rect">
              <a:avLst/>
            </a:prstGeom>
          </p:spPr>
        </p:pic>
        <p:pic>
          <p:nvPicPr>
            <p:cNvPr id="8" name="Graphic 7" descr="Partial sun outline">
              <a:extLst>
                <a:ext uri="{FF2B5EF4-FFF2-40B4-BE49-F238E27FC236}">
                  <a16:creationId xmlns:a16="http://schemas.microsoft.com/office/drawing/2014/main" id="{33B1F249-58BB-0475-2D51-452E77CB8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43628" y="2424718"/>
              <a:ext cx="670726" cy="670726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549A5F3-DE4E-0C65-D235-C6F6AB34CA34}"/>
              </a:ext>
            </a:extLst>
          </p:cNvPr>
          <p:cNvGrpSpPr/>
          <p:nvPr/>
        </p:nvGrpSpPr>
        <p:grpSpPr>
          <a:xfrm>
            <a:off x="3023999" y="2656598"/>
            <a:ext cx="2137437" cy="1252347"/>
            <a:chOff x="2984321" y="2670976"/>
            <a:chExt cx="2137437" cy="1252347"/>
          </a:xfrm>
        </p:grpSpPr>
        <p:pic>
          <p:nvPicPr>
            <p:cNvPr id="9" name="Graphic 8" descr="Partial sun outline">
              <a:extLst>
                <a:ext uri="{FF2B5EF4-FFF2-40B4-BE49-F238E27FC236}">
                  <a16:creationId xmlns:a16="http://schemas.microsoft.com/office/drawing/2014/main" id="{97FBCE32-70A9-51E4-2155-4901220F5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984321" y="2670976"/>
              <a:ext cx="670726" cy="670726"/>
            </a:xfrm>
            <a:prstGeom prst="rect">
              <a:avLst/>
            </a:prstGeom>
          </p:spPr>
        </p:pic>
        <p:pic>
          <p:nvPicPr>
            <p:cNvPr id="10" name="Graphic 9" descr="Partial sun outline">
              <a:extLst>
                <a:ext uri="{FF2B5EF4-FFF2-40B4-BE49-F238E27FC236}">
                  <a16:creationId xmlns:a16="http://schemas.microsoft.com/office/drawing/2014/main" id="{C62F59D3-A0E4-A816-7222-85421BAD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32247" y="2917234"/>
              <a:ext cx="670726" cy="670726"/>
            </a:xfrm>
            <a:prstGeom prst="rect">
              <a:avLst/>
            </a:prstGeom>
          </p:spPr>
        </p:pic>
        <p:pic>
          <p:nvPicPr>
            <p:cNvPr id="11" name="Graphic 10" descr="Partial sun outline">
              <a:extLst>
                <a:ext uri="{FF2B5EF4-FFF2-40B4-BE49-F238E27FC236}">
                  <a16:creationId xmlns:a16="http://schemas.microsoft.com/office/drawing/2014/main" id="{2823170B-7A45-27BC-F16A-79C03B3C0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77399" y="2670976"/>
              <a:ext cx="670726" cy="670726"/>
            </a:xfrm>
            <a:prstGeom prst="rect">
              <a:avLst/>
            </a:prstGeom>
          </p:spPr>
        </p:pic>
        <p:pic>
          <p:nvPicPr>
            <p:cNvPr id="12" name="Graphic 11" descr="Partial sun outline">
              <a:extLst>
                <a:ext uri="{FF2B5EF4-FFF2-40B4-BE49-F238E27FC236}">
                  <a16:creationId xmlns:a16="http://schemas.microsoft.com/office/drawing/2014/main" id="{779BA44E-E33D-660E-72E3-9B5E214F0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451032" y="3252597"/>
              <a:ext cx="670726" cy="670726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3AE699B-1648-3FD7-EA9A-644A0FC34163}"/>
              </a:ext>
            </a:extLst>
          </p:cNvPr>
          <p:cNvGrpSpPr/>
          <p:nvPr/>
        </p:nvGrpSpPr>
        <p:grpSpPr>
          <a:xfrm>
            <a:off x="5272018" y="2670976"/>
            <a:ext cx="3447087" cy="2419865"/>
            <a:chOff x="5304826" y="2662968"/>
            <a:chExt cx="3447087" cy="2419865"/>
          </a:xfrm>
        </p:grpSpPr>
        <p:pic>
          <p:nvPicPr>
            <p:cNvPr id="13" name="Graphic 12" descr="Partial sun outline">
              <a:extLst>
                <a:ext uri="{FF2B5EF4-FFF2-40B4-BE49-F238E27FC236}">
                  <a16:creationId xmlns:a16="http://schemas.microsoft.com/office/drawing/2014/main" id="{73FD45CF-72EA-7462-A813-5F00DF8C8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304826" y="3252597"/>
              <a:ext cx="670726" cy="670726"/>
            </a:xfrm>
            <a:prstGeom prst="rect">
              <a:avLst/>
            </a:prstGeom>
          </p:spPr>
        </p:pic>
        <p:pic>
          <p:nvPicPr>
            <p:cNvPr id="14" name="Graphic 13" descr="Partial sun outline">
              <a:extLst>
                <a:ext uri="{FF2B5EF4-FFF2-40B4-BE49-F238E27FC236}">
                  <a16:creationId xmlns:a16="http://schemas.microsoft.com/office/drawing/2014/main" id="{A8D1906E-6685-2487-55FF-12C0D4EFC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59556" y="2662968"/>
              <a:ext cx="670726" cy="670726"/>
            </a:xfrm>
            <a:prstGeom prst="rect">
              <a:avLst/>
            </a:prstGeom>
          </p:spPr>
        </p:pic>
        <p:pic>
          <p:nvPicPr>
            <p:cNvPr id="15" name="Graphic 14" descr="Partial sun outline">
              <a:extLst>
                <a:ext uri="{FF2B5EF4-FFF2-40B4-BE49-F238E27FC236}">
                  <a16:creationId xmlns:a16="http://schemas.microsoft.com/office/drawing/2014/main" id="{5F5E709E-D76F-3649-6FE6-D99FC33A1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118325" y="3035209"/>
              <a:ext cx="670726" cy="670726"/>
            </a:xfrm>
            <a:prstGeom prst="rect">
              <a:avLst/>
            </a:prstGeom>
          </p:spPr>
        </p:pic>
        <p:pic>
          <p:nvPicPr>
            <p:cNvPr id="16" name="Graphic 15" descr="Partial sun outline">
              <a:extLst>
                <a:ext uri="{FF2B5EF4-FFF2-40B4-BE49-F238E27FC236}">
                  <a16:creationId xmlns:a16="http://schemas.microsoft.com/office/drawing/2014/main" id="{AC2C8352-CBB2-2CAA-E1A3-F9766485A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49591" y="4412107"/>
              <a:ext cx="670726" cy="670726"/>
            </a:xfrm>
            <a:prstGeom prst="rect">
              <a:avLst/>
            </a:prstGeom>
          </p:spPr>
        </p:pic>
        <p:pic>
          <p:nvPicPr>
            <p:cNvPr id="17" name="Graphic 16" descr="Partial sun outline">
              <a:extLst>
                <a:ext uri="{FF2B5EF4-FFF2-40B4-BE49-F238E27FC236}">
                  <a16:creationId xmlns:a16="http://schemas.microsoft.com/office/drawing/2014/main" id="{963BD932-242D-A360-D970-C0DE513A8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253012" y="3593099"/>
              <a:ext cx="670726" cy="670726"/>
            </a:xfrm>
            <a:prstGeom prst="rect">
              <a:avLst/>
            </a:prstGeom>
          </p:spPr>
        </p:pic>
        <p:pic>
          <p:nvPicPr>
            <p:cNvPr id="18" name="Graphic 17" descr="Partial sun outline">
              <a:extLst>
                <a:ext uri="{FF2B5EF4-FFF2-40B4-BE49-F238E27FC236}">
                  <a16:creationId xmlns:a16="http://schemas.microsoft.com/office/drawing/2014/main" id="{DF227001-4B90-6468-0B2D-42FE38795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34818" y="2939438"/>
              <a:ext cx="670726" cy="670726"/>
            </a:xfrm>
            <a:prstGeom prst="rect">
              <a:avLst/>
            </a:prstGeom>
          </p:spPr>
        </p:pic>
        <p:pic>
          <p:nvPicPr>
            <p:cNvPr id="19" name="Graphic 18" descr="Partial sun outline">
              <a:extLst>
                <a:ext uri="{FF2B5EF4-FFF2-40B4-BE49-F238E27FC236}">
                  <a16:creationId xmlns:a16="http://schemas.microsoft.com/office/drawing/2014/main" id="{0DB7F42E-3DD2-7764-9F0F-4F0E883B2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081187" y="3252597"/>
              <a:ext cx="670726" cy="670726"/>
            </a:xfrm>
            <a:prstGeom prst="rect">
              <a:avLst/>
            </a:prstGeom>
          </p:spPr>
        </p:pic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DDB373F-62C3-821B-7FC8-60CA39B56866}"/>
              </a:ext>
            </a:extLst>
          </p:cNvPr>
          <p:cNvCxnSpPr>
            <a:cxnSpLocks/>
          </p:cNvCxnSpPr>
          <p:nvPr/>
        </p:nvCxnSpPr>
        <p:spPr>
          <a:xfrm flipV="1">
            <a:off x="503857" y="2320413"/>
            <a:ext cx="1629743" cy="57902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DC3D5CC-30D1-353B-E564-B140B0AE9958}"/>
              </a:ext>
            </a:extLst>
          </p:cNvPr>
          <p:cNvCxnSpPr>
            <a:cxnSpLocks/>
          </p:cNvCxnSpPr>
          <p:nvPr/>
        </p:nvCxnSpPr>
        <p:spPr>
          <a:xfrm>
            <a:off x="2133600" y="2324589"/>
            <a:ext cx="71775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4ED2298-E63A-6007-C4E9-1DBA75232580}"/>
              </a:ext>
            </a:extLst>
          </p:cNvPr>
          <p:cNvCxnSpPr>
            <a:cxnSpLocks/>
          </p:cNvCxnSpPr>
          <p:nvPr/>
        </p:nvCxnSpPr>
        <p:spPr>
          <a:xfrm>
            <a:off x="3148686" y="2444718"/>
            <a:ext cx="618924" cy="27818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2A27502-93EA-38F9-D7B7-837AE87B9A78}"/>
              </a:ext>
            </a:extLst>
          </p:cNvPr>
          <p:cNvCxnSpPr>
            <a:cxnSpLocks/>
          </p:cNvCxnSpPr>
          <p:nvPr/>
        </p:nvCxnSpPr>
        <p:spPr>
          <a:xfrm>
            <a:off x="4363498" y="2442920"/>
            <a:ext cx="749650" cy="90380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716558D-8B3D-7BBC-BDE2-1FAFAFE4AE96}"/>
              </a:ext>
            </a:extLst>
          </p:cNvPr>
          <p:cNvCxnSpPr>
            <a:cxnSpLocks/>
          </p:cNvCxnSpPr>
          <p:nvPr/>
        </p:nvCxnSpPr>
        <p:spPr>
          <a:xfrm flipV="1">
            <a:off x="3752444" y="2428755"/>
            <a:ext cx="604073" cy="295066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13337C2-7447-20EC-35D0-CC251B43EA7A}"/>
              </a:ext>
            </a:extLst>
          </p:cNvPr>
          <p:cNvCxnSpPr>
            <a:cxnSpLocks/>
          </p:cNvCxnSpPr>
          <p:nvPr/>
        </p:nvCxnSpPr>
        <p:spPr>
          <a:xfrm flipV="1">
            <a:off x="5300891" y="2343850"/>
            <a:ext cx="1046430" cy="115270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CF08F43-B71E-4AC8-67BA-65D4D1FE309E}"/>
              </a:ext>
            </a:extLst>
          </p:cNvPr>
          <p:cNvCxnSpPr>
            <a:cxnSpLocks/>
          </p:cNvCxnSpPr>
          <p:nvPr/>
        </p:nvCxnSpPr>
        <p:spPr>
          <a:xfrm>
            <a:off x="6343876" y="2349457"/>
            <a:ext cx="711067" cy="201956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06E20D3-465C-2C2F-4650-C12860487EF9}"/>
              </a:ext>
            </a:extLst>
          </p:cNvPr>
          <p:cNvCxnSpPr>
            <a:cxnSpLocks/>
          </p:cNvCxnSpPr>
          <p:nvPr/>
        </p:nvCxnSpPr>
        <p:spPr>
          <a:xfrm flipV="1">
            <a:off x="7054943" y="2576288"/>
            <a:ext cx="1026244" cy="179273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3E81754-9B46-4EB6-8954-5AC1E476E9E4}"/>
              </a:ext>
            </a:extLst>
          </p:cNvPr>
          <p:cNvCxnSpPr>
            <a:cxnSpLocks/>
          </p:cNvCxnSpPr>
          <p:nvPr/>
        </p:nvCxnSpPr>
        <p:spPr>
          <a:xfrm>
            <a:off x="8096114" y="2558828"/>
            <a:ext cx="431442" cy="67597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48F861D4-2BE0-697E-6AEC-1F7A36CE3828}"/>
              </a:ext>
            </a:extLst>
          </p:cNvPr>
          <p:cNvSpPr txBox="1"/>
          <p:nvPr/>
        </p:nvSpPr>
        <p:spPr>
          <a:xfrm>
            <a:off x="418829" y="3496555"/>
            <a:ext cx="256549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 All     to-   ge- ther,</a:t>
            </a:r>
            <a:endParaRPr lang="en-AU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474EF8A-A82F-C676-AF31-50E2F27C1876}"/>
              </a:ext>
            </a:extLst>
          </p:cNvPr>
          <p:cNvSpPr txBox="1"/>
          <p:nvPr/>
        </p:nvSpPr>
        <p:spPr>
          <a:xfrm>
            <a:off x="2884890" y="3847343"/>
            <a:ext cx="256549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 All   to-  ge- ther,</a:t>
            </a:r>
            <a:endParaRPr lang="en-AU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2D97551-9D87-1272-045C-F38AC5F92475}"/>
              </a:ext>
            </a:extLst>
          </p:cNvPr>
          <p:cNvSpPr txBox="1"/>
          <p:nvPr/>
        </p:nvSpPr>
        <p:spPr>
          <a:xfrm>
            <a:off x="5113148" y="5051083"/>
            <a:ext cx="3745718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What’s the wea-ther</a:t>
            </a: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  like  to- day?</a:t>
            </a:r>
            <a:endParaRPr lang="en-AU" sz="2000"/>
          </a:p>
        </p:txBody>
      </p:sp>
    </p:spTree>
    <p:extLst>
      <p:ext uri="{BB962C8B-B14F-4D97-AF65-F5344CB8AC3E}">
        <p14:creationId xmlns:p14="http://schemas.microsoft.com/office/powerpoint/2010/main" val="108289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F9404-B619-0107-3E9F-9010CCCDF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784026-94BA-4B61-119B-241431F4D0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We will show the shape of the melody.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69C5724-0791-EB88-E762-F66FD08DEAF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/>
              <a:t>All Together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05ADE5-95E2-F501-FF9B-111C3B76334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/>
              <a:t>We Do: </a:t>
            </a:r>
          </a:p>
        </p:txBody>
      </p:sp>
      <p:pic>
        <p:nvPicPr>
          <p:cNvPr id="23" name="Graphic 22" descr="Partial sun outline">
            <a:extLst>
              <a:ext uri="{FF2B5EF4-FFF2-40B4-BE49-F238E27FC236}">
                <a16:creationId xmlns:a16="http://schemas.microsoft.com/office/drawing/2014/main" id="{7A410BAB-41DF-13D0-7C16-87036518C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3857" y="2899441"/>
            <a:ext cx="670726" cy="670726"/>
          </a:xfrm>
          <a:prstGeom prst="rect">
            <a:avLst/>
          </a:prstGeom>
        </p:spPr>
      </p:pic>
      <p:pic>
        <p:nvPicPr>
          <p:cNvPr id="24" name="Graphic 23" descr="Partial sun outline">
            <a:extLst>
              <a:ext uri="{FF2B5EF4-FFF2-40B4-BE49-F238E27FC236}">
                <a16:creationId xmlns:a16="http://schemas.microsoft.com/office/drawing/2014/main" id="{53B33AFA-B215-F0B7-D978-F249934BE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3819" y="2722903"/>
            <a:ext cx="670726" cy="670726"/>
          </a:xfrm>
          <a:prstGeom prst="rect">
            <a:avLst/>
          </a:prstGeom>
        </p:spPr>
      </p:pic>
      <p:pic>
        <p:nvPicPr>
          <p:cNvPr id="25" name="Graphic 24" descr="Partial sun outline">
            <a:extLst>
              <a:ext uri="{FF2B5EF4-FFF2-40B4-BE49-F238E27FC236}">
                <a16:creationId xmlns:a16="http://schemas.microsoft.com/office/drawing/2014/main" id="{6074511D-22EE-7879-FA3D-A328B516C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3285" y="2445458"/>
            <a:ext cx="670726" cy="670726"/>
          </a:xfrm>
          <a:prstGeom prst="rect">
            <a:avLst/>
          </a:prstGeom>
        </p:spPr>
      </p:pic>
      <p:pic>
        <p:nvPicPr>
          <p:cNvPr id="26" name="Graphic 25" descr="Partial sun outline">
            <a:extLst>
              <a:ext uri="{FF2B5EF4-FFF2-40B4-BE49-F238E27FC236}">
                <a16:creationId xmlns:a16="http://schemas.microsoft.com/office/drawing/2014/main" id="{14788241-5C88-275A-C15E-663C8FA653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43628" y="2424718"/>
            <a:ext cx="670726" cy="670726"/>
          </a:xfrm>
          <a:prstGeom prst="rect">
            <a:avLst/>
          </a:prstGeom>
        </p:spPr>
      </p:pic>
      <p:pic>
        <p:nvPicPr>
          <p:cNvPr id="27" name="Graphic 26" descr="Partial sun outline">
            <a:extLst>
              <a:ext uri="{FF2B5EF4-FFF2-40B4-BE49-F238E27FC236}">
                <a16:creationId xmlns:a16="http://schemas.microsoft.com/office/drawing/2014/main" id="{981FC06B-C603-703D-74CB-F55196D96F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84321" y="2670976"/>
            <a:ext cx="670726" cy="670726"/>
          </a:xfrm>
          <a:prstGeom prst="rect">
            <a:avLst/>
          </a:prstGeom>
        </p:spPr>
      </p:pic>
      <p:pic>
        <p:nvPicPr>
          <p:cNvPr id="28" name="Graphic 27" descr="Partial sun outline">
            <a:extLst>
              <a:ext uri="{FF2B5EF4-FFF2-40B4-BE49-F238E27FC236}">
                <a16:creationId xmlns:a16="http://schemas.microsoft.com/office/drawing/2014/main" id="{0E46F485-A9D9-C1DC-4988-434F82310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32247" y="2917234"/>
            <a:ext cx="670726" cy="670726"/>
          </a:xfrm>
          <a:prstGeom prst="rect">
            <a:avLst/>
          </a:prstGeom>
        </p:spPr>
      </p:pic>
      <p:pic>
        <p:nvPicPr>
          <p:cNvPr id="29" name="Graphic 28" descr="Partial sun outline">
            <a:extLst>
              <a:ext uri="{FF2B5EF4-FFF2-40B4-BE49-F238E27FC236}">
                <a16:creationId xmlns:a16="http://schemas.microsoft.com/office/drawing/2014/main" id="{A2165FA2-BC6A-9774-EE4B-E0F5183AB7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77399" y="2670976"/>
            <a:ext cx="670726" cy="670726"/>
          </a:xfrm>
          <a:prstGeom prst="rect">
            <a:avLst/>
          </a:prstGeom>
        </p:spPr>
      </p:pic>
      <p:pic>
        <p:nvPicPr>
          <p:cNvPr id="30" name="Graphic 29" descr="Partial sun outline">
            <a:extLst>
              <a:ext uri="{FF2B5EF4-FFF2-40B4-BE49-F238E27FC236}">
                <a16:creationId xmlns:a16="http://schemas.microsoft.com/office/drawing/2014/main" id="{566CA757-9BBE-4857-9EF9-E252F19BCB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51032" y="3252597"/>
            <a:ext cx="670726" cy="670726"/>
          </a:xfrm>
          <a:prstGeom prst="rect">
            <a:avLst/>
          </a:prstGeom>
        </p:spPr>
      </p:pic>
      <p:pic>
        <p:nvPicPr>
          <p:cNvPr id="31" name="Graphic 30" descr="Partial sun outline">
            <a:extLst>
              <a:ext uri="{FF2B5EF4-FFF2-40B4-BE49-F238E27FC236}">
                <a16:creationId xmlns:a16="http://schemas.microsoft.com/office/drawing/2014/main" id="{3C634FF5-19EB-BEB7-221C-DD1A1D95F0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04826" y="3252597"/>
            <a:ext cx="670726" cy="670726"/>
          </a:xfrm>
          <a:prstGeom prst="rect">
            <a:avLst/>
          </a:prstGeom>
        </p:spPr>
      </p:pic>
      <p:pic>
        <p:nvPicPr>
          <p:cNvPr id="32" name="Graphic 31" descr="Partial sun outline">
            <a:extLst>
              <a:ext uri="{FF2B5EF4-FFF2-40B4-BE49-F238E27FC236}">
                <a16:creationId xmlns:a16="http://schemas.microsoft.com/office/drawing/2014/main" id="{73A5C271-8F2B-8212-30E0-A4C34CAF89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29706" y="2619117"/>
            <a:ext cx="670726" cy="670726"/>
          </a:xfrm>
          <a:prstGeom prst="rect">
            <a:avLst/>
          </a:prstGeom>
        </p:spPr>
      </p:pic>
      <p:pic>
        <p:nvPicPr>
          <p:cNvPr id="33" name="Graphic 32" descr="Partial sun outline">
            <a:extLst>
              <a:ext uri="{FF2B5EF4-FFF2-40B4-BE49-F238E27FC236}">
                <a16:creationId xmlns:a16="http://schemas.microsoft.com/office/drawing/2014/main" id="{FA1BAB09-8298-96E7-BE15-27C768A998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10993" y="3054107"/>
            <a:ext cx="670726" cy="670726"/>
          </a:xfrm>
          <a:prstGeom prst="rect">
            <a:avLst/>
          </a:prstGeom>
        </p:spPr>
      </p:pic>
      <p:pic>
        <p:nvPicPr>
          <p:cNvPr id="34" name="Graphic 33" descr="Partial sun outline">
            <a:extLst>
              <a:ext uri="{FF2B5EF4-FFF2-40B4-BE49-F238E27FC236}">
                <a16:creationId xmlns:a16="http://schemas.microsoft.com/office/drawing/2014/main" id="{0642D180-452C-1A20-735F-2894015373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28112" y="4366754"/>
            <a:ext cx="670726" cy="670726"/>
          </a:xfrm>
          <a:prstGeom prst="rect">
            <a:avLst/>
          </a:prstGeom>
        </p:spPr>
      </p:pic>
      <p:pic>
        <p:nvPicPr>
          <p:cNvPr id="35" name="Graphic 34" descr="Partial sun outline">
            <a:extLst>
              <a:ext uri="{FF2B5EF4-FFF2-40B4-BE49-F238E27FC236}">
                <a16:creationId xmlns:a16="http://schemas.microsoft.com/office/drawing/2014/main" id="{8F36C8A8-BF2E-63DC-D5A3-552B57B9E0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53012" y="3593099"/>
            <a:ext cx="670726" cy="670726"/>
          </a:xfrm>
          <a:prstGeom prst="rect">
            <a:avLst/>
          </a:prstGeom>
        </p:spPr>
      </p:pic>
      <p:pic>
        <p:nvPicPr>
          <p:cNvPr id="36" name="Graphic 35" descr="Partial sun outline">
            <a:extLst>
              <a:ext uri="{FF2B5EF4-FFF2-40B4-BE49-F238E27FC236}">
                <a16:creationId xmlns:a16="http://schemas.microsoft.com/office/drawing/2014/main" id="{3FBBCC94-65F9-FD02-76F2-F158DC6DA6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34818" y="2939438"/>
            <a:ext cx="670726" cy="670726"/>
          </a:xfrm>
          <a:prstGeom prst="rect">
            <a:avLst/>
          </a:prstGeom>
        </p:spPr>
      </p:pic>
      <p:pic>
        <p:nvPicPr>
          <p:cNvPr id="37" name="Graphic 36" descr="Partial sun outline">
            <a:extLst>
              <a:ext uri="{FF2B5EF4-FFF2-40B4-BE49-F238E27FC236}">
                <a16:creationId xmlns:a16="http://schemas.microsoft.com/office/drawing/2014/main" id="{6B704127-8C98-0AA1-2809-473A6AC93D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81187" y="3252597"/>
            <a:ext cx="670726" cy="670726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7C14AB2-6373-6DE5-AC95-F7FFD4F7C049}"/>
              </a:ext>
            </a:extLst>
          </p:cNvPr>
          <p:cNvCxnSpPr>
            <a:cxnSpLocks/>
          </p:cNvCxnSpPr>
          <p:nvPr/>
        </p:nvCxnSpPr>
        <p:spPr>
          <a:xfrm flipV="1">
            <a:off x="503857" y="2320413"/>
            <a:ext cx="1629743" cy="57902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5A2087-BF91-B4DE-5158-FB26CB75542F}"/>
              </a:ext>
            </a:extLst>
          </p:cNvPr>
          <p:cNvCxnSpPr>
            <a:cxnSpLocks/>
          </p:cNvCxnSpPr>
          <p:nvPr/>
        </p:nvCxnSpPr>
        <p:spPr>
          <a:xfrm>
            <a:off x="2133600" y="2324589"/>
            <a:ext cx="71775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F1A5AC5-5EBA-D640-4B37-F7D9F6364DCB}"/>
              </a:ext>
            </a:extLst>
          </p:cNvPr>
          <p:cNvCxnSpPr>
            <a:cxnSpLocks/>
          </p:cNvCxnSpPr>
          <p:nvPr/>
        </p:nvCxnSpPr>
        <p:spPr>
          <a:xfrm>
            <a:off x="3148686" y="2444718"/>
            <a:ext cx="618924" cy="27818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0DECBD0-4B03-FDA2-6455-7C2A293EB892}"/>
              </a:ext>
            </a:extLst>
          </p:cNvPr>
          <p:cNvCxnSpPr>
            <a:cxnSpLocks/>
          </p:cNvCxnSpPr>
          <p:nvPr/>
        </p:nvCxnSpPr>
        <p:spPr>
          <a:xfrm>
            <a:off x="4363498" y="2442920"/>
            <a:ext cx="749650" cy="90380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79D126C-F392-3AA1-1F8D-C4B7FAA81FFD}"/>
              </a:ext>
            </a:extLst>
          </p:cNvPr>
          <p:cNvCxnSpPr>
            <a:cxnSpLocks/>
          </p:cNvCxnSpPr>
          <p:nvPr/>
        </p:nvCxnSpPr>
        <p:spPr>
          <a:xfrm flipV="1">
            <a:off x="3752444" y="2428755"/>
            <a:ext cx="604073" cy="295066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AAEB572-9E38-9544-D2C9-1F994D36ADC9}"/>
              </a:ext>
            </a:extLst>
          </p:cNvPr>
          <p:cNvCxnSpPr>
            <a:cxnSpLocks/>
          </p:cNvCxnSpPr>
          <p:nvPr/>
        </p:nvCxnSpPr>
        <p:spPr>
          <a:xfrm flipV="1">
            <a:off x="5300891" y="2343850"/>
            <a:ext cx="1046430" cy="115270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6BE3FCA-9219-98F1-9433-41305FA6B9C0}"/>
              </a:ext>
            </a:extLst>
          </p:cNvPr>
          <p:cNvCxnSpPr>
            <a:cxnSpLocks/>
          </p:cNvCxnSpPr>
          <p:nvPr/>
        </p:nvCxnSpPr>
        <p:spPr>
          <a:xfrm>
            <a:off x="6343876" y="2349457"/>
            <a:ext cx="711067" cy="201956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EADF334-C133-10E3-B5A6-ED2D5C31CBF1}"/>
              </a:ext>
            </a:extLst>
          </p:cNvPr>
          <p:cNvCxnSpPr>
            <a:cxnSpLocks/>
          </p:cNvCxnSpPr>
          <p:nvPr/>
        </p:nvCxnSpPr>
        <p:spPr>
          <a:xfrm flipV="1">
            <a:off x="7054943" y="2576288"/>
            <a:ext cx="1026244" cy="179273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D077F11-31BD-1A46-4137-A5A01B473DC4}"/>
              </a:ext>
            </a:extLst>
          </p:cNvPr>
          <p:cNvCxnSpPr>
            <a:cxnSpLocks/>
          </p:cNvCxnSpPr>
          <p:nvPr/>
        </p:nvCxnSpPr>
        <p:spPr>
          <a:xfrm>
            <a:off x="8096114" y="2558828"/>
            <a:ext cx="431442" cy="67597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2749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CB97B-0325-ADBB-2904-3A41EB562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9889650-5AAD-6A77-1424-EA47640659E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/>
              <a:t>You will show the shape of the melody.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7A96FF1-430D-D401-FA98-7F342BF39DA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/>
              <a:t>All Together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8D3272-9EA2-F2B2-9AB1-DF0D32C22D0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/>
              <a:t>You Do: </a:t>
            </a:r>
          </a:p>
        </p:txBody>
      </p:sp>
      <p:pic>
        <p:nvPicPr>
          <p:cNvPr id="23" name="Graphic 22" descr="Partial sun outline">
            <a:extLst>
              <a:ext uri="{FF2B5EF4-FFF2-40B4-BE49-F238E27FC236}">
                <a16:creationId xmlns:a16="http://schemas.microsoft.com/office/drawing/2014/main" id="{DD949694-AAFE-C182-F6BE-C80FB75B9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3857" y="2899441"/>
            <a:ext cx="670726" cy="670726"/>
          </a:xfrm>
          <a:prstGeom prst="rect">
            <a:avLst/>
          </a:prstGeom>
        </p:spPr>
      </p:pic>
      <p:pic>
        <p:nvPicPr>
          <p:cNvPr id="24" name="Graphic 23" descr="Partial sun outline">
            <a:extLst>
              <a:ext uri="{FF2B5EF4-FFF2-40B4-BE49-F238E27FC236}">
                <a16:creationId xmlns:a16="http://schemas.microsoft.com/office/drawing/2014/main" id="{CC777AFD-88B5-F67E-614C-8551DDCC5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3819" y="2722903"/>
            <a:ext cx="670726" cy="670726"/>
          </a:xfrm>
          <a:prstGeom prst="rect">
            <a:avLst/>
          </a:prstGeom>
        </p:spPr>
      </p:pic>
      <p:pic>
        <p:nvPicPr>
          <p:cNvPr id="25" name="Graphic 24" descr="Partial sun outline">
            <a:extLst>
              <a:ext uri="{FF2B5EF4-FFF2-40B4-BE49-F238E27FC236}">
                <a16:creationId xmlns:a16="http://schemas.microsoft.com/office/drawing/2014/main" id="{87DB3CAD-8626-5A9C-B056-CCBD2CA53E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3285" y="2445458"/>
            <a:ext cx="670726" cy="670726"/>
          </a:xfrm>
          <a:prstGeom prst="rect">
            <a:avLst/>
          </a:prstGeom>
        </p:spPr>
      </p:pic>
      <p:pic>
        <p:nvPicPr>
          <p:cNvPr id="26" name="Graphic 25" descr="Partial sun outline">
            <a:extLst>
              <a:ext uri="{FF2B5EF4-FFF2-40B4-BE49-F238E27FC236}">
                <a16:creationId xmlns:a16="http://schemas.microsoft.com/office/drawing/2014/main" id="{6F34CBEA-4322-9D29-0AA5-B5F5B8247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43628" y="2424718"/>
            <a:ext cx="670726" cy="670726"/>
          </a:xfrm>
          <a:prstGeom prst="rect">
            <a:avLst/>
          </a:prstGeom>
        </p:spPr>
      </p:pic>
      <p:pic>
        <p:nvPicPr>
          <p:cNvPr id="27" name="Graphic 26" descr="Partial sun outline">
            <a:extLst>
              <a:ext uri="{FF2B5EF4-FFF2-40B4-BE49-F238E27FC236}">
                <a16:creationId xmlns:a16="http://schemas.microsoft.com/office/drawing/2014/main" id="{133F4012-9A87-A909-9FDE-DCA79CDBAD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84321" y="2670976"/>
            <a:ext cx="670726" cy="670726"/>
          </a:xfrm>
          <a:prstGeom prst="rect">
            <a:avLst/>
          </a:prstGeom>
        </p:spPr>
      </p:pic>
      <p:pic>
        <p:nvPicPr>
          <p:cNvPr id="28" name="Graphic 27" descr="Partial sun outline">
            <a:extLst>
              <a:ext uri="{FF2B5EF4-FFF2-40B4-BE49-F238E27FC236}">
                <a16:creationId xmlns:a16="http://schemas.microsoft.com/office/drawing/2014/main" id="{5C183797-69DF-6F5A-24F8-8546945FDC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32247" y="2917234"/>
            <a:ext cx="670726" cy="670726"/>
          </a:xfrm>
          <a:prstGeom prst="rect">
            <a:avLst/>
          </a:prstGeom>
        </p:spPr>
      </p:pic>
      <p:pic>
        <p:nvPicPr>
          <p:cNvPr id="29" name="Graphic 28" descr="Partial sun outline">
            <a:extLst>
              <a:ext uri="{FF2B5EF4-FFF2-40B4-BE49-F238E27FC236}">
                <a16:creationId xmlns:a16="http://schemas.microsoft.com/office/drawing/2014/main" id="{BA3D7919-4A7A-6FE5-B05F-C8B2A048DA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77399" y="2670976"/>
            <a:ext cx="670726" cy="670726"/>
          </a:xfrm>
          <a:prstGeom prst="rect">
            <a:avLst/>
          </a:prstGeom>
        </p:spPr>
      </p:pic>
      <p:pic>
        <p:nvPicPr>
          <p:cNvPr id="30" name="Graphic 29" descr="Partial sun outline">
            <a:extLst>
              <a:ext uri="{FF2B5EF4-FFF2-40B4-BE49-F238E27FC236}">
                <a16:creationId xmlns:a16="http://schemas.microsoft.com/office/drawing/2014/main" id="{50117B04-C8CA-D8AE-70FC-99B38385EA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51032" y="3252597"/>
            <a:ext cx="670726" cy="670726"/>
          </a:xfrm>
          <a:prstGeom prst="rect">
            <a:avLst/>
          </a:prstGeom>
        </p:spPr>
      </p:pic>
      <p:pic>
        <p:nvPicPr>
          <p:cNvPr id="31" name="Graphic 30" descr="Partial sun outline">
            <a:extLst>
              <a:ext uri="{FF2B5EF4-FFF2-40B4-BE49-F238E27FC236}">
                <a16:creationId xmlns:a16="http://schemas.microsoft.com/office/drawing/2014/main" id="{3BECBB54-0E24-DC7A-1106-7E581536F9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04826" y="3252597"/>
            <a:ext cx="670726" cy="670726"/>
          </a:xfrm>
          <a:prstGeom prst="rect">
            <a:avLst/>
          </a:prstGeom>
        </p:spPr>
      </p:pic>
      <p:pic>
        <p:nvPicPr>
          <p:cNvPr id="32" name="Graphic 31" descr="Partial sun outline">
            <a:extLst>
              <a:ext uri="{FF2B5EF4-FFF2-40B4-BE49-F238E27FC236}">
                <a16:creationId xmlns:a16="http://schemas.microsoft.com/office/drawing/2014/main" id="{A25C40C4-5B28-1E50-9FE1-1B25BBED1A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40718" y="2668481"/>
            <a:ext cx="670726" cy="670726"/>
          </a:xfrm>
          <a:prstGeom prst="rect">
            <a:avLst/>
          </a:prstGeom>
        </p:spPr>
      </p:pic>
      <p:pic>
        <p:nvPicPr>
          <p:cNvPr id="33" name="Graphic 32" descr="Partial sun outline">
            <a:extLst>
              <a:ext uri="{FF2B5EF4-FFF2-40B4-BE49-F238E27FC236}">
                <a16:creationId xmlns:a16="http://schemas.microsoft.com/office/drawing/2014/main" id="{CB26E906-28E9-BC35-FADF-0775C131DF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08144" y="3005374"/>
            <a:ext cx="670726" cy="670726"/>
          </a:xfrm>
          <a:prstGeom prst="rect">
            <a:avLst/>
          </a:prstGeom>
        </p:spPr>
      </p:pic>
      <p:pic>
        <p:nvPicPr>
          <p:cNvPr id="34" name="Graphic 33" descr="Partial sun outline">
            <a:extLst>
              <a:ext uri="{FF2B5EF4-FFF2-40B4-BE49-F238E27FC236}">
                <a16:creationId xmlns:a16="http://schemas.microsoft.com/office/drawing/2014/main" id="{1D823CE7-5300-B07C-2464-3ADC361DC8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19580" y="4329761"/>
            <a:ext cx="670726" cy="670726"/>
          </a:xfrm>
          <a:prstGeom prst="rect">
            <a:avLst/>
          </a:prstGeom>
        </p:spPr>
      </p:pic>
      <p:pic>
        <p:nvPicPr>
          <p:cNvPr id="35" name="Graphic 34" descr="Partial sun outline">
            <a:extLst>
              <a:ext uri="{FF2B5EF4-FFF2-40B4-BE49-F238E27FC236}">
                <a16:creationId xmlns:a16="http://schemas.microsoft.com/office/drawing/2014/main" id="{C278A7C5-F503-8EE1-4F48-D35270F944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53012" y="3593099"/>
            <a:ext cx="670726" cy="670726"/>
          </a:xfrm>
          <a:prstGeom prst="rect">
            <a:avLst/>
          </a:prstGeom>
        </p:spPr>
      </p:pic>
      <p:pic>
        <p:nvPicPr>
          <p:cNvPr id="36" name="Graphic 35" descr="Partial sun outline">
            <a:extLst>
              <a:ext uri="{FF2B5EF4-FFF2-40B4-BE49-F238E27FC236}">
                <a16:creationId xmlns:a16="http://schemas.microsoft.com/office/drawing/2014/main" id="{861D5B0D-E135-8A97-8E38-9B7F6FB875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34818" y="2939438"/>
            <a:ext cx="670726" cy="670726"/>
          </a:xfrm>
          <a:prstGeom prst="rect">
            <a:avLst/>
          </a:prstGeom>
        </p:spPr>
      </p:pic>
      <p:pic>
        <p:nvPicPr>
          <p:cNvPr id="37" name="Graphic 36" descr="Partial sun outline">
            <a:extLst>
              <a:ext uri="{FF2B5EF4-FFF2-40B4-BE49-F238E27FC236}">
                <a16:creationId xmlns:a16="http://schemas.microsoft.com/office/drawing/2014/main" id="{D5959CC8-F725-65C4-F01F-C947C2C56D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81187" y="3252597"/>
            <a:ext cx="670726" cy="670726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DE6C117-4EDE-C284-1706-5557C4C0D95A}"/>
              </a:ext>
            </a:extLst>
          </p:cNvPr>
          <p:cNvCxnSpPr>
            <a:cxnSpLocks/>
          </p:cNvCxnSpPr>
          <p:nvPr/>
        </p:nvCxnSpPr>
        <p:spPr>
          <a:xfrm flipV="1">
            <a:off x="503857" y="2320413"/>
            <a:ext cx="1629743" cy="57902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02A6522-CB2B-FAA5-EB99-D76F29DFE160}"/>
              </a:ext>
            </a:extLst>
          </p:cNvPr>
          <p:cNvCxnSpPr>
            <a:cxnSpLocks/>
          </p:cNvCxnSpPr>
          <p:nvPr/>
        </p:nvCxnSpPr>
        <p:spPr>
          <a:xfrm>
            <a:off x="2133600" y="2324589"/>
            <a:ext cx="71775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4A73BF4-B0D4-E975-A65B-136377E4A790}"/>
              </a:ext>
            </a:extLst>
          </p:cNvPr>
          <p:cNvCxnSpPr>
            <a:cxnSpLocks/>
          </p:cNvCxnSpPr>
          <p:nvPr/>
        </p:nvCxnSpPr>
        <p:spPr>
          <a:xfrm>
            <a:off x="3148686" y="2444718"/>
            <a:ext cx="618924" cy="27818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205ABBC-6A0F-F509-0227-A2F24666FC3D}"/>
              </a:ext>
            </a:extLst>
          </p:cNvPr>
          <p:cNvCxnSpPr>
            <a:cxnSpLocks/>
          </p:cNvCxnSpPr>
          <p:nvPr/>
        </p:nvCxnSpPr>
        <p:spPr>
          <a:xfrm>
            <a:off x="4363498" y="2442920"/>
            <a:ext cx="749650" cy="90380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A2B5C21-D939-8948-3412-D991167CD312}"/>
              </a:ext>
            </a:extLst>
          </p:cNvPr>
          <p:cNvCxnSpPr>
            <a:cxnSpLocks/>
          </p:cNvCxnSpPr>
          <p:nvPr/>
        </p:nvCxnSpPr>
        <p:spPr>
          <a:xfrm flipV="1">
            <a:off x="3752444" y="2428755"/>
            <a:ext cx="604073" cy="295066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F37D9D5-74C9-32E2-8A65-8AF5CA3883C5}"/>
              </a:ext>
            </a:extLst>
          </p:cNvPr>
          <p:cNvCxnSpPr>
            <a:cxnSpLocks/>
          </p:cNvCxnSpPr>
          <p:nvPr/>
        </p:nvCxnSpPr>
        <p:spPr>
          <a:xfrm flipV="1">
            <a:off x="5300891" y="2343850"/>
            <a:ext cx="1046430" cy="115270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EE55276-6BE6-2BDB-D295-CC4A847258CD}"/>
              </a:ext>
            </a:extLst>
          </p:cNvPr>
          <p:cNvCxnSpPr>
            <a:cxnSpLocks/>
          </p:cNvCxnSpPr>
          <p:nvPr/>
        </p:nvCxnSpPr>
        <p:spPr>
          <a:xfrm>
            <a:off x="6343876" y="2349457"/>
            <a:ext cx="711067" cy="201956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17565A5-775D-08FF-3AE9-86C85945C81D}"/>
              </a:ext>
            </a:extLst>
          </p:cNvPr>
          <p:cNvCxnSpPr>
            <a:cxnSpLocks/>
          </p:cNvCxnSpPr>
          <p:nvPr/>
        </p:nvCxnSpPr>
        <p:spPr>
          <a:xfrm flipV="1">
            <a:off x="7054943" y="2576288"/>
            <a:ext cx="1026244" cy="179273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B9E77BC-FD5B-8CF7-1C0A-53BA3DB3F60A}"/>
              </a:ext>
            </a:extLst>
          </p:cNvPr>
          <p:cNvCxnSpPr>
            <a:cxnSpLocks/>
          </p:cNvCxnSpPr>
          <p:nvPr/>
        </p:nvCxnSpPr>
        <p:spPr>
          <a:xfrm>
            <a:off x="8096114" y="2558828"/>
            <a:ext cx="431442" cy="67597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0029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AE6B4-CA95-8B5F-B4CE-71C6505C9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B9C236C-8D88-EEB3-7F7A-CDFB01DE4EA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What’s the Weather? Verse 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C682E1A-8B8F-4740-AE56-19AF8060C6A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/>
              <a:t>We Do: </a:t>
            </a:r>
          </a:p>
        </p:txBody>
      </p:sp>
      <p:pic>
        <p:nvPicPr>
          <p:cNvPr id="3" name="Picture 2" descr="A child and child looking out a window&#10;&#10;Description automatically generated">
            <a:extLst>
              <a:ext uri="{FF2B5EF4-FFF2-40B4-BE49-F238E27FC236}">
                <a16:creationId xmlns:a16="http://schemas.microsoft.com/office/drawing/2014/main" id="{F6EA5FE2-A92A-4542-CFEA-2A4ADCDF9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21" y="1317146"/>
            <a:ext cx="7305557" cy="487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1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3DE34-960C-AED6-F519-6501B838B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27DC11-7BC4-92DD-51E3-C66A085B3F1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430887"/>
          </a:xfrm>
        </p:spPr>
        <p:txBody>
          <a:bodyPr/>
          <a:lstStyle/>
          <a:p>
            <a:r>
              <a:rPr lang="en-US" dirty="0"/>
              <a:t>You may remember a windy day.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58119F-3F75-CE25-B522-C7CEFB69FB13}"/>
              </a:ext>
            </a:extLst>
          </p:cNvPr>
          <p:cNvSpPr txBox="1"/>
          <p:nvPr/>
        </p:nvSpPr>
        <p:spPr>
          <a:xfrm>
            <a:off x="1330797" y="2726978"/>
            <a:ext cx="45719" cy="457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" name="Picture 5" descr="A couple of children running in a field&#10;&#10;Description automatically generated">
            <a:extLst>
              <a:ext uri="{FF2B5EF4-FFF2-40B4-BE49-F238E27FC236}">
                <a16:creationId xmlns:a16="http://schemas.microsoft.com/office/drawing/2014/main" id="{49572742-1B66-36EE-E9D1-200E6F0F4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92" y="1714999"/>
            <a:ext cx="6907404" cy="46072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1894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3F7A1-8AD3-00B7-6166-7F0C82896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FEC214-B109-C30C-26A0-D9A9D6F783F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/>
              <a:t> I will show the shape of the melody.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8F699-16D5-3585-9045-32FA7F32039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Look, it’s Windy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DA09145-D6C6-8343-2A8E-1A801DEE3443}"/>
              </a:ext>
            </a:extLst>
          </p:cNvPr>
          <p:cNvGrpSpPr/>
          <p:nvPr/>
        </p:nvGrpSpPr>
        <p:grpSpPr>
          <a:xfrm>
            <a:off x="441325" y="4004420"/>
            <a:ext cx="2500726" cy="1499419"/>
            <a:chOff x="350629" y="4004420"/>
            <a:chExt cx="2500726" cy="1499419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4F74835-CE6C-7E29-59B9-7A2E8475E41D}"/>
                </a:ext>
              </a:extLst>
            </p:cNvPr>
            <p:cNvCxnSpPr>
              <a:cxnSpLocks/>
            </p:cNvCxnSpPr>
            <p:nvPr/>
          </p:nvCxnSpPr>
          <p:spPr>
            <a:xfrm>
              <a:off x="465997" y="4004420"/>
              <a:ext cx="1736429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8A1D756-95F4-4073-7A6A-A7DBCEC04C36}"/>
                </a:ext>
              </a:extLst>
            </p:cNvPr>
            <p:cNvCxnSpPr>
              <a:cxnSpLocks/>
            </p:cNvCxnSpPr>
            <p:nvPr/>
          </p:nvCxnSpPr>
          <p:spPr>
            <a:xfrm>
              <a:off x="2202426" y="4004420"/>
              <a:ext cx="648929" cy="125583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Graphic 31" descr="Windy outline">
              <a:extLst>
                <a:ext uri="{FF2B5EF4-FFF2-40B4-BE49-F238E27FC236}">
                  <a16:creationId xmlns:a16="http://schemas.microsoft.com/office/drawing/2014/main" id="{8570B3CF-6B0C-EBA2-23CA-2A1D2F541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50629" y="4103658"/>
              <a:ext cx="670726" cy="670726"/>
            </a:xfrm>
            <a:prstGeom prst="rect">
              <a:avLst/>
            </a:prstGeom>
          </p:spPr>
        </p:pic>
        <p:pic>
          <p:nvPicPr>
            <p:cNvPr id="33" name="Graphic 32" descr="Windy outline">
              <a:extLst>
                <a:ext uri="{FF2B5EF4-FFF2-40B4-BE49-F238E27FC236}">
                  <a16:creationId xmlns:a16="http://schemas.microsoft.com/office/drawing/2014/main" id="{C613C7A0-1B98-1581-B57F-9F845D043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6666" y="4121190"/>
              <a:ext cx="670726" cy="670726"/>
            </a:xfrm>
            <a:prstGeom prst="rect">
              <a:avLst/>
            </a:prstGeom>
          </p:spPr>
        </p:pic>
        <p:pic>
          <p:nvPicPr>
            <p:cNvPr id="34" name="Graphic 33" descr="Windy outline">
              <a:extLst>
                <a:ext uri="{FF2B5EF4-FFF2-40B4-BE49-F238E27FC236}">
                  <a16:creationId xmlns:a16="http://schemas.microsoft.com/office/drawing/2014/main" id="{4C08A2C8-4490-CDB6-8364-C1FF9CA54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587711" y="4135339"/>
              <a:ext cx="670726" cy="670726"/>
            </a:xfrm>
            <a:prstGeom prst="rect">
              <a:avLst/>
            </a:prstGeom>
          </p:spPr>
        </p:pic>
        <p:pic>
          <p:nvPicPr>
            <p:cNvPr id="35" name="Graphic 34" descr="Windy outline">
              <a:extLst>
                <a:ext uri="{FF2B5EF4-FFF2-40B4-BE49-F238E27FC236}">
                  <a16:creationId xmlns:a16="http://schemas.microsoft.com/office/drawing/2014/main" id="{38193CC2-AE5F-C733-7C27-03FE20528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65108" y="4833113"/>
              <a:ext cx="670726" cy="670726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2BD7C95-7FD2-175D-96A6-079EDB13AE19}"/>
              </a:ext>
            </a:extLst>
          </p:cNvPr>
          <p:cNvGrpSpPr/>
          <p:nvPr/>
        </p:nvGrpSpPr>
        <p:grpSpPr>
          <a:xfrm>
            <a:off x="2808282" y="3186524"/>
            <a:ext cx="2399438" cy="1646589"/>
            <a:chOff x="2717586" y="3186524"/>
            <a:chExt cx="2399438" cy="1646589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685BC0F-CCA7-E825-A6A2-B625B42A64B9}"/>
                </a:ext>
              </a:extLst>
            </p:cNvPr>
            <p:cNvCxnSpPr>
              <a:cxnSpLocks/>
            </p:cNvCxnSpPr>
            <p:nvPr/>
          </p:nvCxnSpPr>
          <p:spPr>
            <a:xfrm>
              <a:off x="2731666" y="3186524"/>
              <a:ext cx="1736429" cy="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7402EE5-9F9C-B140-49B3-976F3476A2D6}"/>
                </a:ext>
              </a:extLst>
            </p:cNvPr>
            <p:cNvCxnSpPr>
              <a:cxnSpLocks/>
            </p:cNvCxnSpPr>
            <p:nvPr/>
          </p:nvCxnSpPr>
          <p:spPr>
            <a:xfrm>
              <a:off x="4468095" y="3186524"/>
              <a:ext cx="648929" cy="1255838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pic>
          <p:nvPicPr>
            <p:cNvPr id="36" name="Graphic 35" descr="Windy outline">
              <a:extLst>
                <a:ext uri="{FF2B5EF4-FFF2-40B4-BE49-F238E27FC236}">
                  <a16:creationId xmlns:a16="http://schemas.microsoft.com/office/drawing/2014/main" id="{552BECE6-91CE-9918-C7DD-D8B666247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17586" y="3254711"/>
              <a:ext cx="670726" cy="670726"/>
            </a:xfrm>
            <a:prstGeom prst="rect">
              <a:avLst/>
            </a:prstGeom>
          </p:spPr>
        </p:pic>
        <p:pic>
          <p:nvPicPr>
            <p:cNvPr id="37" name="Graphic 36" descr="Windy outline">
              <a:extLst>
                <a:ext uri="{FF2B5EF4-FFF2-40B4-BE49-F238E27FC236}">
                  <a16:creationId xmlns:a16="http://schemas.microsoft.com/office/drawing/2014/main" id="{F3759D55-AC86-6F6B-FBDC-A8C829E34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23037" y="3273634"/>
              <a:ext cx="670726" cy="670726"/>
            </a:xfrm>
            <a:prstGeom prst="rect">
              <a:avLst/>
            </a:prstGeom>
          </p:spPr>
        </p:pic>
        <p:pic>
          <p:nvPicPr>
            <p:cNvPr id="38" name="Graphic 37" descr="Windy outline">
              <a:extLst>
                <a:ext uri="{FF2B5EF4-FFF2-40B4-BE49-F238E27FC236}">
                  <a16:creationId xmlns:a16="http://schemas.microsoft.com/office/drawing/2014/main" id="{BAAE4FCA-F365-345D-28D8-79423030F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11419" y="3283898"/>
              <a:ext cx="670726" cy="670726"/>
            </a:xfrm>
            <a:prstGeom prst="rect">
              <a:avLst/>
            </a:prstGeom>
          </p:spPr>
        </p:pic>
        <p:pic>
          <p:nvPicPr>
            <p:cNvPr id="39" name="Graphic 38" descr="Windy outline">
              <a:extLst>
                <a:ext uri="{FF2B5EF4-FFF2-40B4-BE49-F238E27FC236}">
                  <a16:creationId xmlns:a16="http://schemas.microsoft.com/office/drawing/2014/main" id="{A642E842-5E67-E2CE-6002-AF157C6EC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303193" y="4162387"/>
              <a:ext cx="670726" cy="670726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306D873-A9F1-1A0F-C4BC-4CEDC63E7543}"/>
              </a:ext>
            </a:extLst>
          </p:cNvPr>
          <p:cNvGrpSpPr/>
          <p:nvPr/>
        </p:nvGrpSpPr>
        <p:grpSpPr>
          <a:xfrm>
            <a:off x="5270509" y="2070047"/>
            <a:ext cx="3538714" cy="2764132"/>
            <a:chOff x="5217405" y="2070047"/>
            <a:chExt cx="3538714" cy="2764132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285DB84-0CE6-31BD-DA64-542071004D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17405" y="2070047"/>
              <a:ext cx="1055242" cy="242770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E192B6B-F190-FE7B-1AEB-F5010DC9AD5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72647" y="2070047"/>
              <a:ext cx="1362299" cy="2274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931E3D7-A6A2-4FB2-7DC7-8BC00F438A5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34946" y="2101696"/>
              <a:ext cx="1043057" cy="171274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pic>
          <p:nvPicPr>
            <p:cNvPr id="40" name="Graphic 39" descr="Windy outline">
              <a:extLst>
                <a:ext uri="{FF2B5EF4-FFF2-40B4-BE49-F238E27FC236}">
                  <a16:creationId xmlns:a16="http://schemas.microsoft.com/office/drawing/2014/main" id="{4BB1F033-C3B3-B8C9-7147-A3C41E0BB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290688" y="4163453"/>
              <a:ext cx="670726" cy="670726"/>
            </a:xfrm>
            <a:prstGeom prst="rect">
              <a:avLst/>
            </a:prstGeom>
          </p:spPr>
        </p:pic>
        <p:pic>
          <p:nvPicPr>
            <p:cNvPr id="41" name="Graphic 40" descr="Windy outline">
              <a:extLst>
                <a:ext uri="{FF2B5EF4-FFF2-40B4-BE49-F238E27FC236}">
                  <a16:creationId xmlns:a16="http://schemas.microsoft.com/office/drawing/2014/main" id="{90794D9B-D3B8-9755-7CB9-0DCC7CEC6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085393" y="3761119"/>
              <a:ext cx="670726" cy="670726"/>
            </a:xfrm>
            <a:prstGeom prst="rect">
              <a:avLst/>
            </a:prstGeom>
          </p:spPr>
        </p:pic>
        <p:pic>
          <p:nvPicPr>
            <p:cNvPr id="42" name="Graphic 41" descr="Windy outline">
              <a:extLst>
                <a:ext uri="{FF2B5EF4-FFF2-40B4-BE49-F238E27FC236}">
                  <a16:creationId xmlns:a16="http://schemas.microsoft.com/office/drawing/2014/main" id="{C6AD221C-C4FA-A72D-B238-3FC1CD93C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710972" y="3254711"/>
              <a:ext cx="670726" cy="670726"/>
            </a:xfrm>
            <a:prstGeom prst="rect">
              <a:avLst/>
            </a:prstGeom>
          </p:spPr>
        </p:pic>
        <p:pic>
          <p:nvPicPr>
            <p:cNvPr id="43" name="Graphic 42" descr="Windy outline">
              <a:extLst>
                <a:ext uri="{FF2B5EF4-FFF2-40B4-BE49-F238E27FC236}">
                  <a16:creationId xmlns:a16="http://schemas.microsoft.com/office/drawing/2014/main" id="{86285E1A-5F74-8A08-4136-D4BAB77E5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401815" y="2728679"/>
              <a:ext cx="670726" cy="670726"/>
            </a:xfrm>
            <a:prstGeom prst="rect">
              <a:avLst/>
            </a:prstGeom>
          </p:spPr>
        </p:pic>
        <p:pic>
          <p:nvPicPr>
            <p:cNvPr id="44" name="Graphic 43" descr="Windy outline">
              <a:extLst>
                <a:ext uri="{FF2B5EF4-FFF2-40B4-BE49-F238E27FC236}">
                  <a16:creationId xmlns:a16="http://schemas.microsoft.com/office/drawing/2014/main" id="{5352709A-A009-FBB6-7EF5-5CF298005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927133" y="2166435"/>
              <a:ext cx="670726" cy="670726"/>
            </a:xfrm>
            <a:prstGeom prst="rect">
              <a:avLst/>
            </a:prstGeom>
          </p:spPr>
        </p:pic>
        <p:pic>
          <p:nvPicPr>
            <p:cNvPr id="45" name="Graphic 44" descr="Windy outline">
              <a:extLst>
                <a:ext uri="{FF2B5EF4-FFF2-40B4-BE49-F238E27FC236}">
                  <a16:creationId xmlns:a16="http://schemas.microsoft.com/office/drawing/2014/main" id="{0ADFE32C-2A95-0ECF-73EA-DDDEE6D4F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180770" y="2159115"/>
              <a:ext cx="670726" cy="670726"/>
            </a:xfrm>
            <a:prstGeom prst="rect">
              <a:avLst/>
            </a:prstGeom>
          </p:spPr>
        </p:pic>
        <p:pic>
          <p:nvPicPr>
            <p:cNvPr id="46" name="Graphic 45" descr="Windy outline">
              <a:extLst>
                <a:ext uri="{FF2B5EF4-FFF2-40B4-BE49-F238E27FC236}">
                  <a16:creationId xmlns:a16="http://schemas.microsoft.com/office/drawing/2014/main" id="{E95AF753-C052-999E-BCDD-F49077145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43175" y="3259444"/>
              <a:ext cx="670726" cy="670726"/>
            </a:xfrm>
            <a:prstGeom prst="rect">
              <a:avLst/>
            </a:prstGeom>
          </p:spPr>
        </p:pic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B69BF662-1C72-27C1-1270-84E7D1D182CA}"/>
              </a:ext>
            </a:extLst>
          </p:cNvPr>
          <p:cNvSpPr txBox="1"/>
          <p:nvPr/>
        </p:nvSpPr>
        <p:spPr>
          <a:xfrm>
            <a:off x="441325" y="5363576"/>
            <a:ext cx="247123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i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Look  it’s   win- dy,</a:t>
            </a:r>
            <a:endParaRPr lang="en-AU" sz="2400" i="0">
              <a:solidFill>
                <a:srgbClr val="000000"/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Segoe UI" panose="020B0502040204020203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668D9AD-70E2-D29A-ACF9-8F36EFC664BE}"/>
              </a:ext>
            </a:extLst>
          </p:cNvPr>
          <p:cNvSpPr txBox="1"/>
          <p:nvPr/>
        </p:nvSpPr>
        <p:spPr>
          <a:xfrm>
            <a:off x="2789079" y="4679151"/>
            <a:ext cx="247123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i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Look  it’s win- dy,</a:t>
            </a:r>
            <a:endParaRPr lang="en-AU" sz="2400" i="0">
              <a:solidFill>
                <a:srgbClr val="000000"/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Segoe UI" panose="020B0502040204020203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07B8851-E835-21CA-BE46-C6A8F9677BE2}"/>
              </a:ext>
            </a:extLst>
          </p:cNvPr>
          <p:cNvSpPr txBox="1"/>
          <p:nvPr/>
        </p:nvSpPr>
        <p:spPr>
          <a:xfrm>
            <a:off x="5288139" y="4677200"/>
            <a:ext cx="367888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i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Look it’s win- dy</a:t>
            </a:r>
            <a:r>
              <a:rPr lang="en-US" i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  ev-’</a:t>
            </a:r>
            <a:r>
              <a:rPr lang="en-US" i="0" err="1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ry</a:t>
            </a:r>
            <a:r>
              <a:rPr lang="en-US" i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-one.</a:t>
            </a:r>
            <a:endParaRPr lang="en-AU" sz="2400" i="0">
              <a:solidFill>
                <a:srgbClr val="000000"/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29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2F275-31EE-0B92-A402-D4E5DD8C0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029118-04F3-AF5A-3A19-0A628FAA086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/>
              <a:t>We will show the shape of the melody.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62ECBD-43E9-3782-D27E-DFE36B3F0D1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Look, it’s Windy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BC5FBF0-A04D-69B2-710C-FEEC1108075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/>
              <a:t>We Do: 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00508E1-86A5-347B-2B77-61E448AFAC8F}"/>
              </a:ext>
            </a:extLst>
          </p:cNvPr>
          <p:cNvGrpSpPr/>
          <p:nvPr/>
        </p:nvGrpSpPr>
        <p:grpSpPr>
          <a:xfrm>
            <a:off x="573773" y="3991534"/>
            <a:ext cx="2500726" cy="1499419"/>
            <a:chOff x="350629" y="4004420"/>
            <a:chExt cx="2500726" cy="1499419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3B68354-AA6C-2C60-531A-04E78207A5AF}"/>
                </a:ext>
              </a:extLst>
            </p:cNvPr>
            <p:cNvCxnSpPr>
              <a:cxnSpLocks/>
            </p:cNvCxnSpPr>
            <p:nvPr/>
          </p:nvCxnSpPr>
          <p:spPr>
            <a:xfrm>
              <a:off x="465997" y="4004420"/>
              <a:ext cx="1736429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EE1F421-990A-F5A5-AECF-6330613A85DB}"/>
                </a:ext>
              </a:extLst>
            </p:cNvPr>
            <p:cNvCxnSpPr>
              <a:cxnSpLocks/>
            </p:cNvCxnSpPr>
            <p:nvPr/>
          </p:nvCxnSpPr>
          <p:spPr>
            <a:xfrm>
              <a:off x="2202426" y="4004420"/>
              <a:ext cx="648929" cy="125583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Graphic 27" descr="Windy outline">
              <a:extLst>
                <a:ext uri="{FF2B5EF4-FFF2-40B4-BE49-F238E27FC236}">
                  <a16:creationId xmlns:a16="http://schemas.microsoft.com/office/drawing/2014/main" id="{BF4DF9B8-8F6C-3C76-4B5C-A01F5A471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50629" y="4103658"/>
              <a:ext cx="670726" cy="670726"/>
            </a:xfrm>
            <a:prstGeom prst="rect">
              <a:avLst/>
            </a:prstGeom>
          </p:spPr>
        </p:pic>
        <p:pic>
          <p:nvPicPr>
            <p:cNvPr id="32" name="Graphic 31" descr="Windy outline">
              <a:extLst>
                <a:ext uri="{FF2B5EF4-FFF2-40B4-BE49-F238E27FC236}">
                  <a16:creationId xmlns:a16="http://schemas.microsoft.com/office/drawing/2014/main" id="{BB972E33-8096-18BA-0218-BC40A2D08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6666" y="4121190"/>
              <a:ext cx="670726" cy="670726"/>
            </a:xfrm>
            <a:prstGeom prst="rect">
              <a:avLst/>
            </a:prstGeom>
          </p:spPr>
        </p:pic>
        <p:pic>
          <p:nvPicPr>
            <p:cNvPr id="33" name="Graphic 32" descr="Windy outline">
              <a:extLst>
                <a:ext uri="{FF2B5EF4-FFF2-40B4-BE49-F238E27FC236}">
                  <a16:creationId xmlns:a16="http://schemas.microsoft.com/office/drawing/2014/main" id="{812D1D13-A67F-DC54-B937-6785DF8D1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587711" y="4135339"/>
              <a:ext cx="670726" cy="670726"/>
            </a:xfrm>
            <a:prstGeom prst="rect">
              <a:avLst/>
            </a:prstGeom>
          </p:spPr>
        </p:pic>
        <p:pic>
          <p:nvPicPr>
            <p:cNvPr id="35" name="Graphic 34" descr="Windy outline">
              <a:extLst>
                <a:ext uri="{FF2B5EF4-FFF2-40B4-BE49-F238E27FC236}">
                  <a16:creationId xmlns:a16="http://schemas.microsoft.com/office/drawing/2014/main" id="{EC281E60-8890-ABD7-70C7-BEA24ED09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65108" y="4833113"/>
              <a:ext cx="670726" cy="670726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9E4D9EE-D8B5-D7DF-DF74-36F81EE7DD3B}"/>
              </a:ext>
            </a:extLst>
          </p:cNvPr>
          <p:cNvGrpSpPr/>
          <p:nvPr/>
        </p:nvGrpSpPr>
        <p:grpSpPr>
          <a:xfrm>
            <a:off x="2739136" y="3155746"/>
            <a:ext cx="2399438" cy="1646589"/>
            <a:chOff x="2717586" y="3186524"/>
            <a:chExt cx="2399438" cy="1646589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FA3B7A-44FC-9C21-1073-2CF3954F4461}"/>
                </a:ext>
              </a:extLst>
            </p:cNvPr>
            <p:cNvCxnSpPr>
              <a:cxnSpLocks/>
            </p:cNvCxnSpPr>
            <p:nvPr/>
          </p:nvCxnSpPr>
          <p:spPr>
            <a:xfrm>
              <a:off x="2731666" y="3186524"/>
              <a:ext cx="1736429" cy="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E5530CC-7D4C-A3BE-4AE7-4EF7F8F74299}"/>
                </a:ext>
              </a:extLst>
            </p:cNvPr>
            <p:cNvCxnSpPr>
              <a:cxnSpLocks/>
            </p:cNvCxnSpPr>
            <p:nvPr/>
          </p:nvCxnSpPr>
          <p:spPr>
            <a:xfrm>
              <a:off x="4468095" y="3186524"/>
              <a:ext cx="648929" cy="1255838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pic>
          <p:nvPicPr>
            <p:cNvPr id="40" name="Graphic 39" descr="Windy outline">
              <a:extLst>
                <a:ext uri="{FF2B5EF4-FFF2-40B4-BE49-F238E27FC236}">
                  <a16:creationId xmlns:a16="http://schemas.microsoft.com/office/drawing/2014/main" id="{88E9D5A6-68F3-81F6-1BE1-A9541508A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17586" y="3254711"/>
              <a:ext cx="670726" cy="670726"/>
            </a:xfrm>
            <a:prstGeom prst="rect">
              <a:avLst/>
            </a:prstGeom>
          </p:spPr>
        </p:pic>
        <p:pic>
          <p:nvPicPr>
            <p:cNvPr id="41" name="Graphic 40" descr="Windy outline">
              <a:extLst>
                <a:ext uri="{FF2B5EF4-FFF2-40B4-BE49-F238E27FC236}">
                  <a16:creationId xmlns:a16="http://schemas.microsoft.com/office/drawing/2014/main" id="{2451E61C-A821-F513-6D74-D726FFB29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23037" y="3273634"/>
              <a:ext cx="670726" cy="670726"/>
            </a:xfrm>
            <a:prstGeom prst="rect">
              <a:avLst/>
            </a:prstGeom>
          </p:spPr>
        </p:pic>
        <p:pic>
          <p:nvPicPr>
            <p:cNvPr id="42" name="Graphic 41" descr="Windy outline">
              <a:extLst>
                <a:ext uri="{FF2B5EF4-FFF2-40B4-BE49-F238E27FC236}">
                  <a16:creationId xmlns:a16="http://schemas.microsoft.com/office/drawing/2014/main" id="{4CB9AA7F-5321-3097-B5BA-D3FE8960C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11419" y="3283898"/>
              <a:ext cx="670726" cy="670726"/>
            </a:xfrm>
            <a:prstGeom prst="rect">
              <a:avLst/>
            </a:prstGeom>
          </p:spPr>
        </p:pic>
        <p:pic>
          <p:nvPicPr>
            <p:cNvPr id="43" name="Graphic 42" descr="Windy outline">
              <a:extLst>
                <a:ext uri="{FF2B5EF4-FFF2-40B4-BE49-F238E27FC236}">
                  <a16:creationId xmlns:a16="http://schemas.microsoft.com/office/drawing/2014/main" id="{9C122382-3EC0-7207-FC0F-58F5BC5D5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303193" y="4162387"/>
              <a:ext cx="670726" cy="670726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F21C7DA-0B48-B676-BC0D-3272696ECBE3}"/>
              </a:ext>
            </a:extLst>
          </p:cNvPr>
          <p:cNvGrpSpPr/>
          <p:nvPr/>
        </p:nvGrpSpPr>
        <p:grpSpPr>
          <a:xfrm>
            <a:off x="5298416" y="2068981"/>
            <a:ext cx="3538714" cy="2764132"/>
            <a:chOff x="5217405" y="2070047"/>
            <a:chExt cx="3538714" cy="2764132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E7D1FE5-935D-9E7F-FF5B-AE8B7C1124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17405" y="2070047"/>
              <a:ext cx="1055242" cy="242770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4682F5C-0306-BC3C-C3A8-026A6C18E61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72647" y="2070047"/>
              <a:ext cx="1362299" cy="2274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B7C688C-CBB6-4D64-C8EE-2876C94123F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34946" y="2101696"/>
              <a:ext cx="1043057" cy="171274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pic>
          <p:nvPicPr>
            <p:cNvPr id="48" name="Graphic 47" descr="Windy outline">
              <a:extLst>
                <a:ext uri="{FF2B5EF4-FFF2-40B4-BE49-F238E27FC236}">
                  <a16:creationId xmlns:a16="http://schemas.microsoft.com/office/drawing/2014/main" id="{C4570EB6-A00E-8EF1-ECC8-60D664602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290688" y="4163453"/>
              <a:ext cx="670726" cy="670726"/>
            </a:xfrm>
            <a:prstGeom prst="rect">
              <a:avLst/>
            </a:prstGeom>
          </p:spPr>
        </p:pic>
        <p:pic>
          <p:nvPicPr>
            <p:cNvPr id="49" name="Graphic 48" descr="Windy outline">
              <a:extLst>
                <a:ext uri="{FF2B5EF4-FFF2-40B4-BE49-F238E27FC236}">
                  <a16:creationId xmlns:a16="http://schemas.microsoft.com/office/drawing/2014/main" id="{9DDA5597-7D19-B29B-CDF5-E7345F1E5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085393" y="3761119"/>
              <a:ext cx="670726" cy="670726"/>
            </a:xfrm>
            <a:prstGeom prst="rect">
              <a:avLst/>
            </a:prstGeom>
          </p:spPr>
        </p:pic>
        <p:pic>
          <p:nvPicPr>
            <p:cNvPr id="50" name="Graphic 49" descr="Windy outline">
              <a:extLst>
                <a:ext uri="{FF2B5EF4-FFF2-40B4-BE49-F238E27FC236}">
                  <a16:creationId xmlns:a16="http://schemas.microsoft.com/office/drawing/2014/main" id="{AFDCCBA4-C930-42BD-8573-A3951EC2B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710972" y="3254711"/>
              <a:ext cx="670726" cy="670726"/>
            </a:xfrm>
            <a:prstGeom prst="rect">
              <a:avLst/>
            </a:prstGeom>
          </p:spPr>
        </p:pic>
        <p:pic>
          <p:nvPicPr>
            <p:cNvPr id="51" name="Graphic 50" descr="Windy outline">
              <a:extLst>
                <a:ext uri="{FF2B5EF4-FFF2-40B4-BE49-F238E27FC236}">
                  <a16:creationId xmlns:a16="http://schemas.microsoft.com/office/drawing/2014/main" id="{07BA7FA9-A6DC-F806-8E92-707B16933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401815" y="2728679"/>
              <a:ext cx="670726" cy="670726"/>
            </a:xfrm>
            <a:prstGeom prst="rect">
              <a:avLst/>
            </a:prstGeom>
          </p:spPr>
        </p:pic>
        <p:pic>
          <p:nvPicPr>
            <p:cNvPr id="52" name="Graphic 51" descr="Windy outline">
              <a:extLst>
                <a:ext uri="{FF2B5EF4-FFF2-40B4-BE49-F238E27FC236}">
                  <a16:creationId xmlns:a16="http://schemas.microsoft.com/office/drawing/2014/main" id="{11FA3268-E45C-FA14-7C8F-71C6EFAF0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927133" y="2166435"/>
              <a:ext cx="670726" cy="670726"/>
            </a:xfrm>
            <a:prstGeom prst="rect">
              <a:avLst/>
            </a:prstGeom>
          </p:spPr>
        </p:pic>
        <p:pic>
          <p:nvPicPr>
            <p:cNvPr id="53" name="Graphic 52" descr="Windy outline">
              <a:extLst>
                <a:ext uri="{FF2B5EF4-FFF2-40B4-BE49-F238E27FC236}">
                  <a16:creationId xmlns:a16="http://schemas.microsoft.com/office/drawing/2014/main" id="{18B7F372-60F6-C137-E359-77B05D5BC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180770" y="2159115"/>
              <a:ext cx="670726" cy="670726"/>
            </a:xfrm>
            <a:prstGeom prst="rect">
              <a:avLst/>
            </a:prstGeom>
          </p:spPr>
        </p:pic>
        <p:pic>
          <p:nvPicPr>
            <p:cNvPr id="54" name="Graphic 53" descr="Windy outline">
              <a:extLst>
                <a:ext uri="{FF2B5EF4-FFF2-40B4-BE49-F238E27FC236}">
                  <a16:creationId xmlns:a16="http://schemas.microsoft.com/office/drawing/2014/main" id="{2F7B6A8F-585E-DB2C-BE58-2649BE590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43175" y="3259444"/>
              <a:ext cx="670726" cy="670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6967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0527977-63FB-96BB-5F7E-7E345976195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/>
              <a:t>You will show the shape of the melody.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989D22-8855-A529-23C4-1C3494A776D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Look, it’s Windy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F19985D-FADC-91F2-87A4-A9269F2CA75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/>
              <a:t>You Do: 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6FB531B-2A3D-0E92-72C6-E22BFC00AB76}"/>
              </a:ext>
            </a:extLst>
          </p:cNvPr>
          <p:cNvGrpSpPr/>
          <p:nvPr/>
        </p:nvGrpSpPr>
        <p:grpSpPr>
          <a:xfrm>
            <a:off x="573773" y="3991534"/>
            <a:ext cx="2500726" cy="1499419"/>
            <a:chOff x="350629" y="4004420"/>
            <a:chExt cx="2500726" cy="1499419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39B0D19-4243-6312-FA11-6AF84EA39CFC}"/>
                </a:ext>
              </a:extLst>
            </p:cNvPr>
            <p:cNvCxnSpPr>
              <a:cxnSpLocks/>
            </p:cNvCxnSpPr>
            <p:nvPr/>
          </p:nvCxnSpPr>
          <p:spPr>
            <a:xfrm>
              <a:off x="465997" y="4004420"/>
              <a:ext cx="1736429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2AEA64E-E699-FA92-4CA3-F09845619582}"/>
                </a:ext>
              </a:extLst>
            </p:cNvPr>
            <p:cNvCxnSpPr>
              <a:cxnSpLocks/>
            </p:cNvCxnSpPr>
            <p:nvPr/>
          </p:nvCxnSpPr>
          <p:spPr>
            <a:xfrm>
              <a:off x="2202426" y="4004420"/>
              <a:ext cx="648929" cy="125583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Graphic 32" descr="Windy outline">
              <a:extLst>
                <a:ext uri="{FF2B5EF4-FFF2-40B4-BE49-F238E27FC236}">
                  <a16:creationId xmlns:a16="http://schemas.microsoft.com/office/drawing/2014/main" id="{FF246FE6-5FC7-229B-8CED-010E1A79E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50629" y="4103658"/>
              <a:ext cx="670726" cy="670726"/>
            </a:xfrm>
            <a:prstGeom prst="rect">
              <a:avLst/>
            </a:prstGeom>
          </p:spPr>
        </p:pic>
        <p:pic>
          <p:nvPicPr>
            <p:cNvPr id="34" name="Graphic 33" descr="Windy outline">
              <a:extLst>
                <a:ext uri="{FF2B5EF4-FFF2-40B4-BE49-F238E27FC236}">
                  <a16:creationId xmlns:a16="http://schemas.microsoft.com/office/drawing/2014/main" id="{7A3880B2-0110-7801-9086-DBF0F7E1C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6666" y="4121190"/>
              <a:ext cx="670726" cy="670726"/>
            </a:xfrm>
            <a:prstGeom prst="rect">
              <a:avLst/>
            </a:prstGeom>
          </p:spPr>
        </p:pic>
        <p:pic>
          <p:nvPicPr>
            <p:cNvPr id="35" name="Graphic 34" descr="Windy outline">
              <a:extLst>
                <a:ext uri="{FF2B5EF4-FFF2-40B4-BE49-F238E27FC236}">
                  <a16:creationId xmlns:a16="http://schemas.microsoft.com/office/drawing/2014/main" id="{A5E1DDAD-6C61-64D2-D6F5-FC3EACC63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587711" y="4135339"/>
              <a:ext cx="670726" cy="670726"/>
            </a:xfrm>
            <a:prstGeom prst="rect">
              <a:avLst/>
            </a:prstGeom>
          </p:spPr>
        </p:pic>
        <p:pic>
          <p:nvPicPr>
            <p:cNvPr id="36" name="Graphic 35" descr="Windy outline">
              <a:extLst>
                <a:ext uri="{FF2B5EF4-FFF2-40B4-BE49-F238E27FC236}">
                  <a16:creationId xmlns:a16="http://schemas.microsoft.com/office/drawing/2014/main" id="{93A98043-EB68-38AC-1DCC-B70D3CE05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65108" y="4833113"/>
              <a:ext cx="670726" cy="670726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02D7899-73A4-F958-ECA9-9B60B835EFF8}"/>
              </a:ext>
            </a:extLst>
          </p:cNvPr>
          <p:cNvGrpSpPr/>
          <p:nvPr/>
        </p:nvGrpSpPr>
        <p:grpSpPr>
          <a:xfrm>
            <a:off x="2739136" y="3155746"/>
            <a:ext cx="2399438" cy="1646589"/>
            <a:chOff x="2717586" y="3186524"/>
            <a:chExt cx="2399438" cy="1646589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B22301D-F624-6704-DD28-9A1783E79052}"/>
                </a:ext>
              </a:extLst>
            </p:cNvPr>
            <p:cNvCxnSpPr>
              <a:cxnSpLocks/>
            </p:cNvCxnSpPr>
            <p:nvPr/>
          </p:nvCxnSpPr>
          <p:spPr>
            <a:xfrm>
              <a:off x="2731666" y="3186524"/>
              <a:ext cx="1736429" cy="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ACB42A-788B-D897-6089-D2DC77027863}"/>
                </a:ext>
              </a:extLst>
            </p:cNvPr>
            <p:cNvCxnSpPr>
              <a:cxnSpLocks/>
            </p:cNvCxnSpPr>
            <p:nvPr/>
          </p:nvCxnSpPr>
          <p:spPr>
            <a:xfrm>
              <a:off x="4468095" y="3186524"/>
              <a:ext cx="648929" cy="1255838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pic>
          <p:nvPicPr>
            <p:cNvPr id="40" name="Graphic 39" descr="Windy outline">
              <a:extLst>
                <a:ext uri="{FF2B5EF4-FFF2-40B4-BE49-F238E27FC236}">
                  <a16:creationId xmlns:a16="http://schemas.microsoft.com/office/drawing/2014/main" id="{234C46EA-9505-C7BE-7B38-3FA9B268B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17586" y="3254711"/>
              <a:ext cx="670726" cy="670726"/>
            </a:xfrm>
            <a:prstGeom prst="rect">
              <a:avLst/>
            </a:prstGeom>
          </p:spPr>
        </p:pic>
        <p:pic>
          <p:nvPicPr>
            <p:cNvPr id="41" name="Graphic 40" descr="Windy outline">
              <a:extLst>
                <a:ext uri="{FF2B5EF4-FFF2-40B4-BE49-F238E27FC236}">
                  <a16:creationId xmlns:a16="http://schemas.microsoft.com/office/drawing/2014/main" id="{C747CD1E-F3C2-1794-AE79-25B75B2E8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23037" y="3273634"/>
              <a:ext cx="670726" cy="670726"/>
            </a:xfrm>
            <a:prstGeom prst="rect">
              <a:avLst/>
            </a:prstGeom>
          </p:spPr>
        </p:pic>
        <p:pic>
          <p:nvPicPr>
            <p:cNvPr id="42" name="Graphic 41" descr="Windy outline">
              <a:extLst>
                <a:ext uri="{FF2B5EF4-FFF2-40B4-BE49-F238E27FC236}">
                  <a16:creationId xmlns:a16="http://schemas.microsoft.com/office/drawing/2014/main" id="{32EF0F24-E7F1-6E99-691E-C3E9CB50B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11419" y="3283898"/>
              <a:ext cx="670726" cy="670726"/>
            </a:xfrm>
            <a:prstGeom prst="rect">
              <a:avLst/>
            </a:prstGeom>
          </p:spPr>
        </p:pic>
        <p:pic>
          <p:nvPicPr>
            <p:cNvPr id="43" name="Graphic 42" descr="Windy outline">
              <a:extLst>
                <a:ext uri="{FF2B5EF4-FFF2-40B4-BE49-F238E27FC236}">
                  <a16:creationId xmlns:a16="http://schemas.microsoft.com/office/drawing/2014/main" id="{AF195915-7FC6-4892-ADF3-796F6B571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303193" y="4162387"/>
              <a:ext cx="670726" cy="670726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AC92CEE-3810-3A8B-C18B-C26E442F3020}"/>
              </a:ext>
            </a:extLst>
          </p:cNvPr>
          <p:cNvGrpSpPr/>
          <p:nvPr/>
        </p:nvGrpSpPr>
        <p:grpSpPr>
          <a:xfrm>
            <a:off x="5298416" y="2068981"/>
            <a:ext cx="3538714" cy="2764132"/>
            <a:chOff x="5217405" y="2070047"/>
            <a:chExt cx="3538714" cy="2764132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E5E86CA-16A3-829B-3D94-CCA2CAD160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17405" y="2070047"/>
              <a:ext cx="1055242" cy="242770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AC3C0A4-D324-147D-11EF-ECF6028CF8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72647" y="2070047"/>
              <a:ext cx="1362299" cy="2274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D0DE318-2317-CC24-C8A0-D645C98073A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34946" y="2101696"/>
              <a:ext cx="1043057" cy="171274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pic>
          <p:nvPicPr>
            <p:cNvPr id="48" name="Graphic 47" descr="Windy outline">
              <a:extLst>
                <a:ext uri="{FF2B5EF4-FFF2-40B4-BE49-F238E27FC236}">
                  <a16:creationId xmlns:a16="http://schemas.microsoft.com/office/drawing/2014/main" id="{63DC60D8-6288-AA46-70AB-6D5D69357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290688" y="4163453"/>
              <a:ext cx="670726" cy="670726"/>
            </a:xfrm>
            <a:prstGeom prst="rect">
              <a:avLst/>
            </a:prstGeom>
          </p:spPr>
        </p:pic>
        <p:pic>
          <p:nvPicPr>
            <p:cNvPr id="49" name="Graphic 48" descr="Windy outline">
              <a:extLst>
                <a:ext uri="{FF2B5EF4-FFF2-40B4-BE49-F238E27FC236}">
                  <a16:creationId xmlns:a16="http://schemas.microsoft.com/office/drawing/2014/main" id="{DCFC459C-523A-0D45-5742-897BC099A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085393" y="3761119"/>
              <a:ext cx="670726" cy="670726"/>
            </a:xfrm>
            <a:prstGeom prst="rect">
              <a:avLst/>
            </a:prstGeom>
          </p:spPr>
        </p:pic>
        <p:pic>
          <p:nvPicPr>
            <p:cNvPr id="50" name="Graphic 49" descr="Windy outline">
              <a:extLst>
                <a:ext uri="{FF2B5EF4-FFF2-40B4-BE49-F238E27FC236}">
                  <a16:creationId xmlns:a16="http://schemas.microsoft.com/office/drawing/2014/main" id="{E7ABDE29-540A-AF77-E9BB-6931A80E5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710972" y="3254711"/>
              <a:ext cx="670726" cy="670726"/>
            </a:xfrm>
            <a:prstGeom prst="rect">
              <a:avLst/>
            </a:prstGeom>
          </p:spPr>
        </p:pic>
        <p:pic>
          <p:nvPicPr>
            <p:cNvPr id="51" name="Graphic 50" descr="Windy outline">
              <a:extLst>
                <a:ext uri="{FF2B5EF4-FFF2-40B4-BE49-F238E27FC236}">
                  <a16:creationId xmlns:a16="http://schemas.microsoft.com/office/drawing/2014/main" id="{6801F4D4-49B8-4258-9680-5B8AF1F27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401815" y="2728679"/>
              <a:ext cx="670726" cy="670726"/>
            </a:xfrm>
            <a:prstGeom prst="rect">
              <a:avLst/>
            </a:prstGeom>
          </p:spPr>
        </p:pic>
        <p:pic>
          <p:nvPicPr>
            <p:cNvPr id="52" name="Graphic 51" descr="Windy outline">
              <a:extLst>
                <a:ext uri="{FF2B5EF4-FFF2-40B4-BE49-F238E27FC236}">
                  <a16:creationId xmlns:a16="http://schemas.microsoft.com/office/drawing/2014/main" id="{7DB88588-6FF7-F594-F5C0-1A5B08423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927133" y="2166435"/>
              <a:ext cx="670726" cy="670726"/>
            </a:xfrm>
            <a:prstGeom prst="rect">
              <a:avLst/>
            </a:prstGeom>
          </p:spPr>
        </p:pic>
        <p:pic>
          <p:nvPicPr>
            <p:cNvPr id="53" name="Graphic 52" descr="Windy outline">
              <a:extLst>
                <a:ext uri="{FF2B5EF4-FFF2-40B4-BE49-F238E27FC236}">
                  <a16:creationId xmlns:a16="http://schemas.microsoft.com/office/drawing/2014/main" id="{A3911A04-B1E9-479E-9E22-E5BFCB5B8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180770" y="2159115"/>
              <a:ext cx="670726" cy="670726"/>
            </a:xfrm>
            <a:prstGeom prst="rect">
              <a:avLst/>
            </a:prstGeom>
          </p:spPr>
        </p:pic>
        <p:pic>
          <p:nvPicPr>
            <p:cNvPr id="54" name="Graphic 53" descr="Windy outline">
              <a:extLst>
                <a:ext uri="{FF2B5EF4-FFF2-40B4-BE49-F238E27FC236}">
                  <a16:creationId xmlns:a16="http://schemas.microsoft.com/office/drawing/2014/main" id="{86EAB21E-DB24-D66A-8DB9-10650FD7D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43175" y="3259444"/>
              <a:ext cx="670726" cy="670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9090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9F4D9-46B3-65C9-B7FE-C2C61E6DD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30050A-AA85-C1B4-7F4C-EE23DEDD0DA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/>
              <a:t> I will show the shape of the melody.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49AE2-81D0-D457-1880-E45B3ABB8AB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/>
              <a:t>Fly a Kite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EEE6F4E-0462-737C-A93E-2FC6B85C01C4}"/>
              </a:ext>
            </a:extLst>
          </p:cNvPr>
          <p:cNvGrpSpPr/>
          <p:nvPr/>
        </p:nvGrpSpPr>
        <p:grpSpPr>
          <a:xfrm>
            <a:off x="480386" y="2083287"/>
            <a:ext cx="2085974" cy="1563116"/>
            <a:chOff x="480386" y="2083287"/>
            <a:chExt cx="2085974" cy="1563116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46B680D-7D37-CCF0-DA06-E1AEDA606C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3857" y="2083287"/>
              <a:ext cx="1847793" cy="816154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Graphic 20" descr="Kite with solid fill">
              <a:extLst>
                <a:ext uri="{FF2B5EF4-FFF2-40B4-BE49-F238E27FC236}">
                  <a16:creationId xmlns:a16="http://schemas.microsoft.com/office/drawing/2014/main" id="{D506B109-9D36-37C5-8936-65D738FCA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80386" y="2975677"/>
              <a:ext cx="670726" cy="670726"/>
            </a:xfrm>
            <a:prstGeom prst="rect">
              <a:avLst/>
            </a:prstGeom>
          </p:spPr>
        </p:pic>
        <p:pic>
          <p:nvPicPr>
            <p:cNvPr id="22" name="Graphic 21" descr="Kite with solid fill">
              <a:extLst>
                <a:ext uri="{FF2B5EF4-FFF2-40B4-BE49-F238E27FC236}">
                  <a16:creationId xmlns:a16="http://schemas.microsoft.com/office/drawing/2014/main" id="{C1D598E3-BFA3-1A7E-907A-543BA2981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18560" y="2637367"/>
              <a:ext cx="670726" cy="670726"/>
            </a:xfrm>
            <a:prstGeom prst="rect">
              <a:avLst/>
            </a:prstGeom>
          </p:spPr>
        </p:pic>
        <p:pic>
          <p:nvPicPr>
            <p:cNvPr id="26" name="Graphic 25" descr="Kite with solid fill">
              <a:extLst>
                <a:ext uri="{FF2B5EF4-FFF2-40B4-BE49-F238E27FC236}">
                  <a16:creationId xmlns:a16="http://schemas.microsoft.com/office/drawing/2014/main" id="{E383E3B9-04AF-DA7C-CFEB-37C50488C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95634" y="2360327"/>
              <a:ext cx="670726" cy="670726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509091E-02DB-8852-1366-9739BA6D9ABC}"/>
              </a:ext>
            </a:extLst>
          </p:cNvPr>
          <p:cNvGrpSpPr/>
          <p:nvPr/>
        </p:nvGrpSpPr>
        <p:grpSpPr>
          <a:xfrm>
            <a:off x="2866416" y="2360327"/>
            <a:ext cx="1976630" cy="1311538"/>
            <a:chOff x="2866416" y="2360327"/>
            <a:chExt cx="1976630" cy="1311538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DDDBCE5-972A-E42C-6559-6B28563023B9}"/>
                </a:ext>
              </a:extLst>
            </p:cNvPr>
            <p:cNvCxnSpPr>
              <a:cxnSpLocks/>
            </p:cNvCxnSpPr>
            <p:nvPr/>
          </p:nvCxnSpPr>
          <p:spPr>
            <a:xfrm>
              <a:off x="3110730" y="2360327"/>
              <a:ext cx="786619" cy="461531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64F102E-7D69-6D8F-9348-ED427ABE03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07959" y="2360327"/>
              <a:ext cx="935087" cy="448459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Graphic 27" descr="Kite with solid fill">
              <a:extLst>
                <a:ext uri="{FF2B5EF4-FFF2-40B4-BE49-F238E27FC236}">
                  <a16:creationId xmlns:a16="http://schemas.microsoft.com/office/drawing/2014/main" id="{FD1FE1D7-8752-DDDB-C3D3-F5C6DC580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866416" y="2668325"/>
              <a:ext cx="670726" cy="670726"/>
            </a:xfrm>
            <a:prstGeom prst="rect">
              <a:avLst/>
            </a:prstGeom>
          </p:spPr>
        </p:pic>
        <p:pic>
          <p:nvPicPr>
            <p:cNvPr id="30" name="Graphic 29" descr="Kite with solid fill">
              <a:extLst>
                <a:ext uri="{FF2B5EF4-FFF2-40B4-BE49-F238E27FC236}">
                  <a16:creationId xmlns:a16="http://schemas.microsoft.com/office/drawing/2014/main" id="{A15EEA46-32E4-ABD7-0BDC-621E1B21F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44673" y="3001139"/>
              <a:ext cx="670726" cy="670726"/>
            </a:xfrm>
            <a:prstGeom prst="rect">
              <a:avLst/>
            </a:prstGeom>
          </p:spPr>
        </p:pic>
        <p:pic>
          <p:nvPicPr>
            <p:cNvPr id="32" name="Graphic 31" descr="Kite with solid fill">
              <a:extLst>
                <a:ext uri="{FF2B5EF4-FFF2-40B4-BE49-F238E27FC236}">
                  <a16:creationId xmlns:a16="http://schemas.microsoft.com/office/drawing/2014/main" id="{9303D72A-BDCF-1932-2F78-04C819C4D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15399" y="2748375"/>
              <a:ext cx="670726" cy="67072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380CB3B-DF5B-6D56-4E50-F7F2926EFA5F}"/>
              </a:ext>
            </a:extLst>
          </p:cNvPr>
          <p:cNvGrpSpPr/>
          <p:nvPr/>
        </p:nvGrpSpPr>
        <p:grpSpPr>
          <a:xfrm>
            <a:off x="4935048" y="2354927"/>
            <a:ext cx="3721722" cy="2753094"/>
            <a:chOff x="4935048" y="2354927"/>
            <a:chExt cx="3721722" cy="2753094"/>
          </a:xfrm>
        </p:grpSpPr>
        <p:pic>
          <p:nvPicPr>
            <p:cNvPr id="44" name="Graphic 43" descr="Kite with solid fill">
              <a:extLst>
                <a:ext uri="{FF2B5EF4-FFF2-40B4-BE49-F238E27FC236}">
                  <a16:creationId xmlns:a16="http://schemas.microsoft.com/office/drawing/2014/main" id="{2DD3C8EF-48C7-3972-8BB8-459890C22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046732" y="3178065"/>
              <a:ext cx="670726" cy="670726"/>
            </a:xfrm>
            <a:prstGeom prst="rect">
              <a:avLst/>
            </a:prstGeom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E1232D11-26EC-09C1-4D10-F55F26F76D1B}"/>
                </a:ext>
              </a:extLst>
            </p:cNvPr>
            <p:cNvGrpSpPr/>
            <p:nvPr/>
          </p:nvGrpSpPr>
          <p:grpSpPr>
            <a:xfrm>
              <a:off x="4935048" y="2354927"/>
              <a:ext cx="3721722" cy="2753094"/>
              <a:chOff x="5141197" y="2343850"/>
              <a:chExt cx="3721722" cy="2753094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32BB95EC-412F-CEBD-5A56-CCAC31BF18C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00891" y="2343850"/>
                <a:ext cx="1046430" cy="115270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D99A99D4-9B15-16B6-EBAF-6483440D02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43876" y="2349457"/>
                <a:ext cx="711067" cy="2019566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2AE4BAD3-1273-9F81-EE5D-4C4EF2532D5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54943" y="2576288"/>
                <a:ext cx="1026244" cy="1792735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F538A82-6D78-95CD-0A79-76E14CE695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96114" y="2558828"/>
                <a:ext cx="431442" cy="675976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1" name="Graphic 40" descr="Kite with solid fill">
                <a:extLst>
                  <a:ext uri="{FF2B5EF4-FFF2-40B4-BE49-F238E27FC236}">
                    <a16:creationId xmlns:a16="http://schemas.microsoft.com/office/drawing/2014/main" id="{C272AE0B-E52F-2B2A-A546-8AFD69F2ED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141197" y="3359240"/>
                <a:ext cx="670726" cy="670726"/>
              </a:xfrm>
              <a:prstGeom prst="rect">
                <a:avLst/>
              </a:prstGeom>
            </p:spPr>
          </p:pic>
          <p:pic>
            <p:nvPicPr>
              <p:cNvPr id="42" name="Graphic 41" descr="Kite with solid fill">
                <a:extLst>
                  <a:ext uri="{FF2B5EF4-FFF2-40B4-BE49-F238E27FC236}">
                    <a16:creationId xmlns:a16="http://schemas.microsoft.com/office/drawing/2014/main" id="{15C0EF9C-E14A-0550-7822-0A7DB79657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755095" y="2725908"/>
                <a:ext cx="670726" cy="670726"/>
              </a:xfrm>
              <a:prstGeom prst="rect">
                <a:avLst/>
              </a:prstGeom>
            </p:spPr>
          </p:pic>
          <p:pic>
            <p:nvPicPr>
              <p:cNvPr id="45" name="Graphic 44" descr="Kite with solid fill">
                <a:extLst>
                  <a:ext uri="{FF2B5EF4-FFF2-40B4-BE49-F238E27FC236}">
                    <a16:creationId xmlns:a16="http://schemas.microsoft.com/office/drawing/2014/main" id="{785DBEB3-39C6-D9A9-C008-FEE6C13122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719580" y="4426218"/>
                <a:ext cx="670726" cy="670726"/>
              </a:xfrm>
              <a:prstGeom prst="rect">
                <a:avLst/>
              </a:prstGeom>
            </p:spPr>
          </p:pic>
          <p:pic>
            <p:nvPicPr>
              <p:cNvPr id="46" name="Graphic 45" descr="Kite with solid fill">
                <a:extLst>
                  <a:ext uri="{FF2B5EF4-FFF2-40B4-BE49-F238E27FC236}">
                    <a16:creationId xmlns:a16="http://schemas.microsoft.com/office/drawing/2014/main" id="{2A8234ED-250C-5E3B-B426-C06DDF23B0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273865" y="3585574"/>
                <a:ext cx="670726" cy="670726"/>
              </a:xfrm>
              <a:prstGeom prst="rect">
                <a:avLst/>
              </a:prstGeom>
            </p:spPr>
          </p:pic>
          <p:pic>
            <p:nvPicPr>
              <p:cNvPr id="48" name="Graphic 47" descr="Kite with solid fill">
                <a:extLst>
                  <a:ext uri="{FF2B5EF4-FFF2-40B4-BE49-F238E27FC236}">
                    <a16:creationId xmlns:a16="http://schemas.microsoft.com/office/drawing/2014/main" id="{4FFA5F7F-3FB9-57F8-3583-5F0116CF9D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684065" y="2951355"/>
                <a:ext cx="670726" cy="670726"/>
              </a:xfrm>
              <a:prstGeom prst="rect">
                <a:avLst/>
              </a:prstGeom>
            </p:spPr>
          </p:pic>
          <p:pic>
            <p:nvPicPr>
              <p:cNvPr id="49" name="Graphic 48" descr="Kite with solid fill">
                <a:extLst>
                  <a:ext uri="{FF2B5EF4-FFF2-40B4-BE49-F238E27FC236}">
                    <a16:creationId xmlns:a16="http://schemas.microsoft.com/office/drawing/2014/main" id="{06DA0F3A-B8D1-5F4E-C604-EA98EEDDDC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192193" y="3396634"/>
                <a:ext cx="670726" cy="670726"/>
              </a:xfrm>
              <a:prstGeom prst="rect">
                <a:avLst/>
              </a:prstGeom>
            </p:spPr>
          </p:pic>
        </p:grp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1286E9A8-A61D-1B79-5047-AC7F9D85C56F}"/>
              </a:ext>
            </a:extLst>
          </p:cNvPr>
          <p:cNvSpPr txBox="1"/>
          <p:nvPr/>
        </p:nvSpPr>
        <p:spPr>
          <a:xfrm>
            <a:off x="4938600" y="5143837"/>
            <a:ext cx="35958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40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 </a:t>
            </a:r>
            <a:r>
              <a:rPr lang="en-US" sz="2400" i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Fly  a  ki----te      ev-‘ry one.</a:t>
            </a:r>
            <a:endParaRPr lang="en-AU" sz="2400" i="0">
              <a:solidFill>
                <a:srgbClr val="000000"/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Segoe UI" panose="020B0502040204020203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A8802F3-6432-F34B-D1AD-18E40BA5A9DD}"/>
              </a:ext>
            </a:extLst>
          </p:cNvPr>
          <p:cNvSpPr txBox="1"/>
          <p:nvPr/>
        </p:nvSpPr>
        <p:spPr>
          <a:xfrm>
            <a:off x="580416" y="3646403"/>
            <a:ext cx="206631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i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Fly       a     kite,</a:t>
            </a:r>
            <a:endParaRPr lang="en-AU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2BAC9EC-B30A-B88B-ACEA-B5CA731F7D00}"/>
              </a:ext>
            </a:extLst>
          </p:cNvPr>
          <p:cNvSpPr txBox="1"/>
          <p:nvPr/>
        </p:nvSpPr>
        <p:spPr>
          <a:xfrm>
            <a:off x="2757732" y="3810210"/>
            <a:ext cx="206631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i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Fly       a     kite,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6447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B04FA9-E190-618A-408C-A3F3DFA5F83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Hello Song: </a:t>
            </a:r>
            <a:r>
              <a:rPr lang="en-GB">
                <a:solidFill>
                  <a:schemeClr val="accent3"/>
                </a:solidFill>
              </a:rPr>
              <a:t>Follow Me</a:t>
            </a:r>
            <a:endParaRPr lang="en-US">
              <a:solidFill>
                <a:schemeClr val="accent3"/>
              </a:solidFill>
            </a:endParaRPr>
          </a:p>
        </p:txBody>
      </p:sp>
      <p:pic>
        <p:nvPicPr>
          <p:cNvPr id="5" name="Hello Song F Follow Me V1 20231211">
            <a:hlinkClick r:id="" action="ppaction://media"/>
            <a:extLst>
              <a:ext uri="{FF2B5EF4-FFF2-40B4-BE49-F238E27FC236}">
                <a16:creationId xmlns:a16="http://schemas.microsoft.com/office/drawing/2014/main" id="{7288D297-E2F4-CCE1-DBD2-6A36444CEE5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7544" y="1337187"/>
            <a:ext cx="7748912" cy="43587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285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68CF7-499C-FA6D-34E9-C0998A1B3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589B98-A98E-BFDE-FD5C-757CF3ACBA9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/>
              <a:t>We will show the shape of the melody.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E2E96D3-EDF6-D06A-D8C2-64DF72C7718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/>
              <a:t>Fly a Kite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37B447-F470-3F09-9A12-A735746F6F8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/>
              <a:t>We Do: 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04055D8-BB0A-CF4E-8793-2A71FD30AE90}"/>
              </a:ext>
            </a:extLst>
          </p:cNvPr>
          <p:cNvGrpSpPr/>
          <p:nvPr/>
        </p:nvGrpSpPr>
        <p:grpSpPr>
          <a:xfrm>
            <a:off x="480386" y="2083287"/>
            <a:ext cx="2085974" cy="1563116"/>
            <a:chOff x="480386" y="2083287"/>
            <a:chExt cx="2085974" cy="1563116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737B3583-9792-4E6F-4595-8585509B2A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3857" y="2083287"/>
              <a:ext cx="1847793" cy="816154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Graphic 4" descr="Kite with solid fill">
              <a:extLst>
                <a:ext uri="{FF2B5EF4-FFF2-40B4-BE49-F238E27FC236}">
                  <a16:creationId xmlns:a16="http://schemas.microsoft.com/office/drawing/2014/main" id="{A456D69A-0727-A668-1D71-B913FA711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80386" y="2975677"/>
              <a:ext cx="670726" cy="670726"/>
            </a:xfrm>
            <a:prstGeom prst="rect">
              <a:avLst/>
            </a:prstGeom>
          </p:spPr>
        </p:pic>
        <p:pic>
          <p:nvPicPr>
            <p:cNvPr id="7" name="Graphic 6" descr="Kite with solid fill">
              <a:extLst>
                <a:ext uri="{FF2B5EF4-FFF2-40B4-BE49-F238E27FC236}">
                  <a16:creationId xmlns:a16="http://schemas.microsoft.com/office/drawing/2014/main" id="{A79F83DA-AFEE-D026-9C7D-46E46257F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18560" y="2637367"/>
              <a:ext cx="670726" cy="670726"/>
            </a:xfrm>
            <a:prstGeom prst="rect">
              <a:avLst/>
            </a:prstGeom>
          </p:spPr>
        </p:pic>
        <p:pic>
          <p:nvPicPr>
            <p:cNvPr id="8" name="Graphic 7" descr="Kite with solid fill">
              <a:extLst>
                <a:ext uri="{FF2B5EF4-FFF2-40B4-BE49-F238E27FC236}">
                  <a16:creationId xmlns:a16="http://schemas.microsoft.com/office/drawing/2014/main" id="{8C81A460-5CFD-30ED-38ED-A7159AC8A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95634" y="2360327"/>
              <a:ext cx="670726" cy="670726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0E0B9AA-DB9B-BC72-99A0-5E8B0A7CDA80}"/>
              </a:ext>
            </a:extLst>
          </p:cNvPr>
          <p:cNvGrpSpPr/>
          <p:nvPr/>
        </p:nvGrpSpPr>
        <p:grpSpPr>
          <a:xfrm>
            <a:off x="2866416" y="2360327"/>
            <a:ext cx="1976630" cy="1311538"/>
            <a:chOff x="2866416" y="2360327"/>
            <a:chExt cx="1976630" cy="131153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8C8053B-8ACA-8553-E21D-AA2FD072B472}"/>
                </a:ext>
              </a:extLst>
            </p:cNvPr>
            <p:cNvCxnSpPr>
              <a:cxnSpLocks/>
            </p:cNvCxnSpPr>
            <p:nvPr/>
          </p:nvCxnSpPr>
          <p:spPr>
            <a:xfrm>
              <a:off x="3110730" y="2360327"/>
              <a:ext cx="786619" cy="461531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4A145A6-209A-6D38-502B-509A4BCF08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07959" y="2360327"/>
              <a:ext cx="935087" cy="448459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Graphic 12" descr="Kite with solid fill">
              <a:extLst>
                <a:ext uri="{FF2B5EF4-FFF2-40B4-BE49-F238E27FC236}">
                  <a16:creationId xmlns:a16="http://schemas.microsoft.com/office/drawing/2014/main" id="{3CF8131A-2112-6862-2CCD-A4E0272AD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866416" y="2668325"/>
              <a:ext cx="670726" cy="670726"/>
            </a:xfrm>
            <a:prstGeom prst="rect">
              <a:avLst/>
            </a:prstGeom>
          </p:spPr>
        </p:pic>
        <p:pic>
          <p:nvPicPr>
            <p:cNvPr id="14" name="Graphic 13" descr="Kite with solid fill">
              <a:extLst>
                <a:ext uri="{FF2B5EF4-FFF2-40B4-BE49-F238E27FC236}">
                  <a16:creationId xmlns:a16="http://schemas.microsoft.com/office/drawing/2014/main" id="{F2FD6526-CF20-8338-71BD-CDDF84393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44673" y="3001139"/>
              <a:ext cx="670726" cy="670726"/>
            </a:xfrm>
            <a:prstGeom prst="rect">
              <a:avLst/>
            </a:prstGeom>
          </p:spPr>
        </p:pic>
        <p:pic>
          <p:nvPicPr>
            <p:cNvPr id="15" name="Graphic 14" descr="Kite with solid fill">
              <a:extLst>
                <a:ext uri="{FF2B5EF4-FFF2-40B4-BE49-F238E27FC236}">
                  <a16:creationId xmlns:a16="http://schemas.microsoft.com/office/drawing/2014/main" id="{8DE2182A-B112-3A2B-1EE9-4C47577B2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15399" y="2748375"/>
              <a:ext cx="670726" cy="670726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0C2EE2F-792D-96F6-D5DC-5BAE3FAE08C8}"/>
              </a:ext>
            </a:extLst>
          </p:cNvPr>
          <p:cNvGrpSpPr/>
          <p:nvPr/>
        </p:nvGrpSpPr>
        <p:grpSpPr>
          <a:xfrm>
            <a:off x="5211472" y="2356410"/>
            <a:ext cx="3721722" cy="2753094"/>
            <a:chOff x="5141197" y="2343850"/>
            <a:chExt cx="3721722" cy="275309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92FDCCC-6112-4D1D-AEEE-22956F93F3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00891" y="2343850"/>
              <a:ext cx="1046430" cy="1152705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501C319-4B3C-BDF0-DE1F-BBE1BE9F0FAC}"/>
                </a:ext>
              </a:extLst>
            </p:cNvPr>
            <p:cNvCxnSpPr>
              <a:cxnSpLocks/>
            </p:cNvCxnSpPr>
            <p:nvPr/>
          </p:nvCxnSpPr>
          <p:spPr>
            <a:xfrm>
              <a:off x="6343876" y="2349457"/>
              <a:ext cx="711067" cy="2019566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BBC38C8-43DD-84C8-52D4-DD2E6145F9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54943" y="2576288"/>
              <a:ext cx="1026244" cy="1792735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8228931-6A90-BE3A-82EE-2FFB705E56D0}"/>
                </a:ext>
              </a:extLst>
            </p:cNvPr>
            <p:cNvCxnSpPr>
              <a:cxnSpLocks/>
            </p:cNvCxnSpPr>
            <p:nvPr/>
          </p:nvCxnSpPr>
          <p:spPr>
            <a:xfrm>
              <a:off x="8096114" y="2558828"/>
              <a:ext cx="431442" cy="675976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Graphic 20" descr="Kite with solid fill">
              <a:extLst>
                <a:ext uri="{FF2B5EF4-FFF2-40B4-BE49-F238E27FC236}">
                  <a16:creationId xmlns:a16="http://schemas.microsoft.com/office/drawing/2014/main" id="{CBAB7E19-CB9F-0139-3F49-0766A3517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141197" y="3359240"/>
              <a:ext cx="670726" cy="670726"/>
            </a:xfrm>
            <a:prstGeom prst="rect">
              <a:avLst/>
            </a:prstGeom>
          </p:spPr>
        </p:pic>
        <p:pic>
          <p:nvPicPr>
            <p:cNvPr id="22" name="Graphic 21" descr="Kite with solid fill">
              <a:extLst>
                <a:ext uri="{FF2B5EF4-FFF2-40B4-BE49-F238E27FC236}">
                  <a16:creationId xmlns:a16="http://schemas.microsoft.com/office/drawing/2014/main" id="{83E4BA13-BBD6-46F6-003B-76324F017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55095" y="2725908"/>
              <a:ext cx="670726" cy="670726"/>
            </a:xfrm>
            <a:prstGeom prst="rect">
              <a:avLst/>
            </a:prstGeom>
          </p:spPr>
        </p:pic>
        <p:pic>
          <p:nvPicPr>
            <p:cNvPr id="24" name="Graphic 23" descr="Kite with solid fill">
              <a:extLst>
                <a:ext uri="{FF2B5EF4-FFF2-40B4-BE49-F238E27FC236}">
                  <a16:creationId xmlns:a16="http://schemas.microsoft.com/office/drawing/2014/main" id="{3812624C-F9E4-51E7-7FCD-7C509D7D3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19580" y="4426218"/>
              <a:ext cx="670726" cy="670726"/>
            </a:xfrm>
            <a:prstGeom prst="rect">
              <a:avLst/>
            </a:prstGeom>
          </p:spPr>
        </p:pic>
        <p:pic>
          <p:nvPicPr>
            <p:cNvPr id="26" name="Graphic 25" descr="Kite with solid fill">
              <a:extLst>
                <a:ext uri="{FF2B5EF4-FFF2-40B4-BE49-F238E27FC236}">
                  <a16:creationId xmlns:a16="http://schemas.microsoft.com/office/drawing/2014/main" id="{276B2FD0-750C-56D0-B569-8ED7443B6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273865" y="3585574"/>
              <a:ext cx="670726" cy="670726"/>
            </a:xfrm>
            <a:prstGeom prst="rect">
              <a:avLst/>
            </a:prstGeom>
          </p:spPr>
        </p:pic>
        <p:pic>
          <p:nvPicPr>
            <p:cNvPr id="29" name="Graphic 28" descr="Kite with solid fill">
              <a:extLst>
                <a:ext uri="{FF2B5EF4-FFF2-40B4-BE49-F238E27FC236}">
                  <a16:creationId xmlns:a16="http://schemas.microsoft.com/office/drawing/2014/main" id="{ADFB6C2D-D8C3-2972-0B5A-51F904C0E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4065" y="2951355"/>
              <a:ext cx="670726" cy="670726"/>
            </a:xfrm>
            <a:prstGeom prst="rect">
              <a:avLst/>
            </a:prstGeom>
          </p:spPr>
        </p:pic>
        <p:pic>
          <p:nvPicPr>
            <p:cNvPr id="30" name="Graphic 29" descr="Kite with solid fill">
              <a:extLst>
                <a:ext uri="{FF2B5EF4-FFF2-40B4-BE49-F238E27FC236}">
                  <a16:creationId xmlns:a16="http://schemas.microsoft.com/office/drawing/2014/main" id="{7C23E5C0-13D2-7C78-4D3E-C495278CB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92193" y="3396634"/>
              <a:ext cx="670726" cy="670726"/>
            </a:xfrm>
            <a:prstGeom prst="rect">
              <a:avLst/>
            </a:prstGeom>
          </p:spPr>
        </p:pic>
      </p:grpSp>
      <p:pic>
        <p:nvPicPr>
          <p:cNvPr id="31" name="Graphic 30" descr="Kite with solid fill">
            <a:extLst>
              <a:ext uri="{FF2B5EF4-FFF2-40B4-BE49-F238E27FC236}">
                <a16:creationId xmlns:a16="http://schemas.microsoft.com/office/drawing/2014/main" id="{60DC52D0-A047-D111-901A-3E8BAD5FBD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46732" y="3178065"/>
            <a:ext cx="670726" cy="67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48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B3D2E-A51D-0F3E-F92B-87C278D51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4AC2DE-CDDE-01D6-1D28-0AF114139B3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/>
              <a:t>You will show the shape of the melody.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A67F6E9-1D7C-5B69-BFE9-71B2C8AD120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/>
              <a:t>Fly a Kite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2A32D8D-F56F-7A63-6BBC-8E2733B4E68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/>
              <a:t>You Do: 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F9720B0-6BE2-86E9-408D-A3082B312794}"/>
              </a:ext>
            </a:extLst>
          </p:cNvPr>
          <p:cNvGrpSpPr/>
          <p:nvPr/>
        </p:nvGrpSpPr>
        <p:grpSpPr>
          <a:xfrm>
            <a:off x="480386" y="2083287"/>
            <a:ext cx="2085974" cy="1563116"/>
            <a:chOff x="480386" y="2083287"/>
            <a:chExt cx="2085974" cy="1563116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F43F8600-F369-9F8F-220B-84E9D698F3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3857" y="2083287"/>
              <a:ext cx="1847793" cy="816154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Graphic 3" descr="Kite with solid fill">
              <a:extLst>
                <a:ext uri="{FF2B5EF4-FFF2-40B4-BE49-F238E27FC236}">
                  <a16:creationId xmlns:a16="http://schemas.microsoft.com/office/drawing/2014/main" id="{419A169D-DF82-DDD1-7BD6-D9ECE859E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80386" y="2975677"/>
              <a:ext cx="670726" cy="670726"/>
            </a:xfrm>
            <a:prstGeom prst="rect">
              <a:avLst/>
            </a:prstGeom>
          </p:spPr>
        </p:pic>
        <p:pic>
          <p:nvPicPr>
            <p:cNvPr id="5" name="Graphic 4" descr="Kite with solid fill">
              <a:extLst>
                <a:ext uri="{FF2B5EF4-FFF2-40B4-BE49-F238E27FC236}">
                  <a16:creationId xmlns:a16="http://schemas.microsoft.com/office/drawing/2014/main" id="{A16763D9-104A-2F40-E90A-219D54D1A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18560" y="2637367"/>
              <a:ext cx="670726" cy="670726"/>
            </a:xfrm>
            <a:prstGeom prst="rect">
              <a:avLst/>
            </a:prstGeom>
          </p:spPr>
        </p:pic>
        <p:pic>
          <p:nvPicPr>
            <p:cNvPr id="6" name="Graphic 5" descr="Kite with solid fill">
              <a:extLst>
                <a:ext uri="{FF2B5EF4-FFF2-40B4-BE49-F238E27FC236}">
                  <a16:creationId xmlns:a16="http://schemas.microsoft.com/office/drawing/2014/main" id="{6BEFC904-44CF-F0F7-69E1-A4B7C76D9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95634" y="2360327"/>
              <a:ext cx="670726" cy="67072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87681DA-1666-1AC8-380D-6E5EC19194BC}"/>
              </a:ext>
            </a:extLst>
          </p:cNvPr>
          <p:cNvGrpSpPr/>
          <p:nvPr/>
        </p:nvGrpSpPr>
        <p:grpSpPr>
          <a:xfrm>
            <a:off x="2866416" y="2360327"/>
            <a:ext cx="1976630" cy="1311538"/>
            <a:chOff x="2866416" y="2360327"/>
            <a:chExt cx="1976630" cy="1311538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5FEDAE3-F522-F23C-E7AE-F980E4289E7E}"/>
                </a:ext>
              </a:extLst>
            </p:cNvPr>
            <p:cNvCxnSpPr>
              <a:cxnSpLocks/>
            </p:cNvCxnSpPr>
            <p:nvPr/>
          </p:nvCxnSpPr>
          <p:spPr>
            <a:xfrm>
              <a:off x="3110730" y="2360327"/>
              <a:ext cx="786619" cy="461531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A49B459-9027-3E15-DC16-3240EA2CA6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07959" y="2360327"/>
              <a:ext cx="935087" cy="448459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Graphic 12" descr="Kite with solid fill">
              <a:extLst>
                <a:ext uri="{FF2B5EF4-FFF2-40B4-BE49-F238E27FC236}">
                  <a16:creationId xmlns:a16="http://schemas.microsoft.com/office/drawing/2014/main" id="{95F58673-D976-6CA0-C610-C6DD31261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866416" y="2668325"/>
              <a:ext cx="670726" cy="670726"/>
            </a:xfrm>
            <a:prstGeom prst="rect">
              <a:avLst/>
            </a:prstGeom>
          </p:spPr>
        </p:pic>
        <p:pic>
          <p:nvPicPr>
            <p:cNvPr id="14" name="Graphic 13" descr="Kite with solid fill">
              <a:extLst>
                <a:ext uri="{FF2B5EF4-FFF2-40B4-BE49-F238E27FC236}">
                  <a16:creationId xmlns:a16="http://schemas.microsoft.com/office/drawing/2014/main" id="{AA054816-B407-9725-2F24-BE24E06DE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44673" y="3001139"/>
              <a:ext cx="670726" cy="670726"/>
            </a:xfrm>
            <a:prstGeom prst="rect">
              <a:avLst/>
            </a:prstGeom>
          </p:spPr>
        </p:pic>
        <p:pic>
          <p:nvPicPr>
            <p:cNvPr id="15" name="Graphic 14" descr="Kite with solid fill">
              <a:extLst>
                <a:ext uri="{FF2B5EF4-FFF2-40B4-BE49-F238E27FC236}">
                  <a16:creationId xmlns:a16="http://schemas.microsoft.com/office/drawing/2014/main" id="{4ED64006-E462-826A-882C-DA1396F6E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15399" y="2748375"/>
              <a:ext cx="670726" cy="670726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1769BD-16C5-D388-4AE1-D3A967AFB13B}"/>
              </a:ext>
            </a:extLst>
          </p:cNvPr>
          <p:cNvGrpSpPr/>
          <p:nvPr/>
        </p:nvGrpSpPr>
        <p:grpSpPr>
          <a:xfrm>
            <a:off x="5211472" y="2356410"/>
            <a:ext cx="3721722" cy="2753094"/>
            <a:chOff x="5141197" y="2343850"/>
            <a:chExt cx="3721722" cy="275309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B32E15F-F8F7-35A0-6057-B957E41CAB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00891" y="2343850"/>
              <a:ext cx="1046430" cy="1152705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1F3F4F3-DD91-A00F-10C1-A3AA7714C777}"/>
                </a:ext>
              </a:extLst>
            </p:cNvPr>
            <p:cNvCxnSpPr>
              <a:cxnSpLocks/>
            </p:cNvCxnSpPr>
            <p:nvPr/>
          </p:nvCxnSpPr>
          <p:spPr>
            <a:xfrm>
              <a:off x="6343876" y="2349457"/>
              <a:ext cx="711067" cy="2019566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F6ECFC4-223D-01D6-DAB8-79D28F8DCB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54943" y="2576288"/>
              <a:ext cx="1026244" cy="1792735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D26302F-B250-D98B-1FE4-A58AA2A740E0}"/>
                </a:ext>
              </a:extLst>
            </p:cNvPr>
            <p:cNvCxnSpPr>
              <a:cxnSpLocks/>
            </p:cNvCxnSpPr>
            <p:nvPr/>
          </p:nvCxnSpPr>
          <p:spPr>
            <a:xfrm>
              <a:off x="8096114" y="2558828"/>
              <a:ext cx="431442" cy="675976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Graphic 20" descr="Kite with solid fill">
              <a:extLst>
                <a:ext uri="{FF2B5EF4-FFF2-40B4-BE49-F238E27FC236}">
                  <a16:creationId xmlns:a16="http://schemas.microsoft.com/office/drawing/2014/main" id="{2F387748-4755-7464-5F7F-426E25192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141197" y="3359240"/>
              <a:ext cx="670726" cy="670726"/>
            </a:xfrm>
            <a:prstGeom prst="rect">
              <a:avLst/>
            </a:prstGeom>
          </p:spPr>
        </p:pic>
        <p:pic>
          <p:nvPicPr>
            <p:cNvPr id="22" name="Graphic 21" descr="Kite with solid fill">
              <a:extLst>
                <a:ext uri="{FF2B5EF4-FFF2-40B4-BE49-F238E27FC236}">
                  <a16:creationId xmlns:a16="http://schemas.microsoft.com/office/drawing/2014/main" id="{79320D85-8981-BC83-CC76-2A2A98BDA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55095" y="2725908"/>
              <a:ext cx="670726" cy="670726"/>
            </a:xfrm>
            <a:prstGeom prst="rect">
              <a:avLst/>
            </a:prstGeom>
          </p:spPr>
        </p:pic>
        <p:pic>
          <p:nvPicPr>
            <p:cNvPr id="23" name="Graphic 22" descr="Kite with solid fill">
              <a:extLst>
                <a:ext uri="{FF2B5EF4-FFF2-40B4-BE49-F238E27FC236}">
                  <a16:creationId xmlns:a16="http://schemas.microsoft.com/office/drawing/2014/main" id="{A33C1C59-1A23-9D5A-AFCC-B93DAAC29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19580" y="4426218"/>
              <a:ext cx="670726" cy="670726"/>
            </a:xfrm>
            <a:prstGeom prst="rect">
              <a:avLst/>
            </a:prstGeom>
          </p:spPr>
        </p:pic>
        <p:pic>
          <p:nvPicPr>
            <p:cNvPr id="24" name="Graphic 23" descr="Kite with solid fill">
              <a:extLst>
                <a:ext uri="{FF2B5EF4-FFF2-40B4-BE49-F238E27FC236}">
                  <a16:creationId xmlns:a16="http://schemas.microsoft.com/office/drawing/2014/main" id="{1B925207-CB74-7EE5-D389-0E5723BD1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273865" y="3585574"/>
              <a:ext cx="670726" cy="670726"/>
            </a:xfrm>
            <a:prstGeom prst="rect">
              <a:avLst/>
            </a:prstGeom>
          </p:spPr>
        </p:pic>
        <p:pic>
          <p:nvPicPr>
            <p:cNvPr id="25" name="Graphic 24" descr="Kite with solid fill">
              <a:extLst>
                <a:ext uri="{FF2B5EF4-FFF2-40B4-BE49-F238E27FC236}">
                  <a16:creationId xmlns:a16="http://schemas.microsoft.com/office/drawing/2014/main" id="{72E2E675-4275-6978-4EA4-E00E8D02B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84065" y="2951355"/>
              <a:ext cx="670726" cy="670726"/>
            </a:xfrm>
            <a:prstGeom prst="rect">
              <a:avLst/>
            </a:prstGeom>
          </p:spPr>
        </p:pic>
        <p:pic>
          <p:nvPicPr>
            <p:cNvPr id="26" name="Graphic 25" descr="Kite with solid fill">
              <a:extLst>
                <a:ext uri="{FF2B5EF4-FFF2-40B4-BE49-F238E27FC236}">
                  <a16:creationId xmlns:a16="http://schemas.microsoft.com/office/drawing/2014/main" id="{CDB7E011-67BE-03BA-4263-31D59C883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92193" y="3396634"/>
              <a:ext cx="670726" cy="670726"/>
            </a:xfrm>
            <a:prstGeom prst="rect">
              <a:avLst/>
            </a:prstGeom>
          </p:spPr>
        </p:pic>
      </p:grpSp>
      <p:pic>
        <p:nvPicPr>
          <p:cNvPr id="27" name="Graphic 26" descr="Kite with solid fill">
            <a:extLst>
              <a:ext uri="{FF2B5EF4-FFF2-40B4-BE49-F238E27FC236}">
                <a16:creationId xmlns:a16="http://schemas.microsoft.com/office/drawing/2014/main" id="{87E699BA-B17E-0065-AB39-559E43425B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46732" y="3178065"/>
            <a:ext cx="670726" cy="67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692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560E1-1E07-7740-F7D4-D9FFC5A5F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02685B-8F43-4F21-D351-79D5FA69C42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Look, it’s </a:t>
            </a:r>
            <a:r>
              <a:rPr lang="en-US"/>
              <a:t>Windy – </a:t>
            </a:r>
            <a:r>
              <a:rPr lang="en-US" dirty="0"/>
              <a:t>Verse 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3C4B57-E1C0-09FF-A7EA-43DE2DA2318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/>
              <a:t>We Do: </a:t>
            </a:r>
          </a:p>
        </p:txBody>
      </p:sp>
      <p:pic>
        <p:nvPicPr>
          <p:cNvPr id="4" name="Picture 3" descr="A couple of children running in a field&#10;&#10;Description automatically generated">
            <a:extLst>
              <a:ext uri="{FF2B5EF4-FFF2-40B4-BE49-F238E27FC236}">
                <a16:creationId xmlns:a16="http://schemas.microsoft.com/office/drawing/2014/main" id="{7281E623-D125-EFA1-7C1D-BA8A81BFB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32" y="1268206"/>
            <a:ext cx="7336536" cy="489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12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A68B1B-4C9D-4795-EEAC-7E8E2436DE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895600" y="359534"/>
            <a:ext cx="5048991" cy="583022"/>
          </a:xfrm>
        </p:spPr>
        <p:txBody>
          <a:bodyPr/>
          <a:lstStyle/>
          <a:p>
            <a:r>
              <a:rPr lang="en-US" dirty="0"/>
              <a:t>Mister Sun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A06BF3D-D67E-2CF3-CC49-ED08B8BDFDC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Listen to Me: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2D3962-9618-44CB-A4A7-9BC9226A39FB}"/>
              </a:ext>
            </a:extLst>
          </p:cNvPr>
          <p:cNvSpPr txBox="1"/>
          <p:nvPr/>
        </p:nvSpPr>
        <p:spPr>
          <a:xfrm>
            <a:off x="5957740" y="5862050"/>
            <a:ext cx="2721123" cy="5938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endParaRPr lang="en-AU" sz="2800" i="0">
              <a:solidFill>
                <a:schemeClr val="accent3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3C0568-D49D-7ACF-EF83-323F64BBB556}"/>
              </a:ext>
            </a:extLst>
          </p:cNvPr>
          <p:cNvSpPr txBox="1"/>
          <p:nvPr/>
        </p:nvSpPr>
        <p:spPr>
          <a:xfrm>
            <a:off x="2171700" y="71845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646A7B-3829-4599-4B45-8DFBFA2D2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94" y="1224515"/>
            <a:ext cx="8042412" cy="3900853"/>
          </a:xfrm>
          <a:prstGeom prst="rect">
            <a:avLst/>
          </a:prstGeom>
        </p:spPr>
      </p:pic>
      <p:pic>
        <p:nvPicPr>
          <p:cNvPr id="6" name="Graphic 5" descr="Clapper board with solid fill">
            <a:hlinkClick r:id="rId5"/>
            <a:extLst>
              <a:ext uri="{FF2B5EF4-FFF2-40B4-BE49-F238E27FC236}">
                <a16:creationId xmlns:a16="http://schemas.microsoft.com/office/drawing/2014/main" id="{A1436034-2B29-C6A4-E0CD-AF9FB445DE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0794" y="5244594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35844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14C5A-F4BA-756E-EB4B-825B97722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487F8A-C26B-5280-A67E-0E59D224FCB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141785" y="359534"/>
            <a:ext cx="4802806" cy="583022"/>
          </a:xfrm>
        </p:spPr>
        <p:txBody>
          <a:bodyPr/>
          <a:lstStyle/>
          <a:p>
            <a:r>
              <a:rPr lang="en-US" dirty="0"/>
              <a:t>Mister Sun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A07828-9DFF-659B-1913-190F12A6A3C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46279" y="359534"/>
            <a:ext cx="2898366" cy="583022"/>
          </a:xfrm>
        </p:spPr>
        <p:txBody>
          <a:bodyPr/>
          <a:lstStyle/>
          <a:p>
            <a:r>
              <a:rPr lang="en-US"/>
              <a:t>Sing With Me: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D460C5-FCE6-4334-BFEF-35A4CDF371BE}"/>
              </a:ext>
            </a:extLst>
          </p:cNvPr>
          <p:cNvSpPr txBox="1"/>
          <p:nvPr/>
        </p:nvSpPr>
        <p:spPr>
          <a:xfrm>
            <a:off x="5957740" y="5862050"/>
            <a:ext cx="2721123" cy="5938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endParaRPr lang="en-AU" sz="2800" i="0">
              <a:solidFill>
                <a:schemeClr val="accent3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17405C-B171-4969-5E5D-07BE023FEAF1}"/>
              </a:ext>
            </a:extLst>
          </p:cNvPr>
          <p:cNvSpPr txBox="1"/>
          <p:nvPr/>
        </p:nvSpPr>
        <p:spPr>
          <a:xfrm>
            <a:off x="2171700" y="71845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089D41-E734-9235-CF47-F41F62753D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94" y="1224515"/>
            <a:ext cx="8042412" cy="3900853"/>
          </a:xfrm>
          <a:prstGeom prst="rect">
            <a:avLst/>
          </a:prstGeom>
        </p:spPr>
      </p:pic>
      <p:pic>
        <p:nvPicPr>
          <p:cNvPr id="6" name="Graphic 5" descr="Clapper board with solid fill">
            <a:hlinkClick r:id="rId5"/>
            <a:extLst>
              <a:ext uri="{FF2B5EF4-FFF2-40B4-BE49-F238E27FC236}">
                <a16:creationId xmlns:a16="http://schemas.microsoft.com/office/drawing/2014/main" id="{443D8F7C-3BA9-98A0-EEB6-C4C3C4CE12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0794" y="5244594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0306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4FE7FA-8BA4-C06B-BF5B-1BF4E1C97FB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939540"/>
          </a:xfrm>
        </p:spPr>
        <p:txBody>
          <a:bodyPr/>
          <a:lstStyle/>
          <a:p>
            <a:r>
              <a:rPr lang="en-US" dirty="0"/>
              <a:t>Melodies we sing can be in lots of different shapes.</a:t>
            </a:r>
          </a:p>
          <a:p>
            <a:endParaRPr lang="en-US" dirty="0"/>
          </a:p>
          <a:p>
            <a:r>
              <a:rPr lang="en-US" dirty="0"/>
              <a:t>Some melodies go down.</a:t>
            </a:r>
          </a:p>
          <a:p>
            <a:endParaRPr lang="en-US" dirty="0"/>
          </a:p>
          <a:p>
            <a:r>
              <a:rPr lang="en-US" dirty="0"/>
              <a:t>Some melodies go up.</a:t>
            </a:r>
          </a:p>
          <a:p>
            <a:endParaRPr lang="en-US" dirty="0"/>
          </a:p>
          <a:p>
            <a:r>
              <a:rPr lang="en-US" dirty="0"/>
              <a:t>Some melodies go up and then down.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34CF0C2-9F14-02EC-3529-E6EC08710534}"/>
              </a:ext>
            </a:extLst>
          </p:cNvPr>
          <p:cNvCxnSpPr/>
          <p:nvPr/>
        </p:nvCxnSpPr>
        <p:spPr>
          <a:xfrm>
            <a:off x="4078314" y="2084438"/>
            <a:ext cx="1022554" cy="8160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2ABF86A-0183-A91C-7910-082BD67A7F9B}"/>
              </a:ext>
            </a:extLst>
          </p:cNvPr>
          <p:cNvCxnSpPr>
            <a:cxnSpLocks/>
          </p:cNvCxnSpPr>
          <p:nvPr/>
        </p:nvCxnSpPr>
        <p:spPr>
          <a:xfrm flipV="1">
            <a:off x="4048817" y="3357717"/>
            <a:ext cx="1022554" cy="7718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2B3D09-0266-6205-8D70-B1B11858F200}"/>
              </a:ext>
            </a:extLst>
          </p:cNvPr>
          <p:cNvCxnSpPr>
            <a:cxnSpLocks/>
          </p:cNvCxnSpPr>
          <p:nvPr/>
        </p:nvCxnSpPr>
        <p:spPr>
          <a:xfrm flipV="1">
            <a:off x="6250109" y="4515277"/>
            <a:ext cx="1022554" cy="7718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C497C11-A4AD-4587-558E-EA22A13A1C7A}"/>
              </a:ext>
            </a:extLst>
          </p:cNvPr>
          <p:cNvCxnSpPr/>
          <p:nvPr/>
        </p:nvCxnSpPr>
        <p:spPr>
          <a:xfrm>
            <a:off x="7272663" y="4507369"/>
            <a:ext cx="1022554" cy="8160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38120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556C0E-47CE-B904-3508-B5715E27773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600438"/>
          </a:xfrm>
        </p:spPr>
        <p:txBody>
          <a:bodyPr/>
          <a:lstStyle/>
          <a:p>
            <a:r>
              <a:rPr lang="en-US" dirty="0"/>
              <a:t>How well did you: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b="1" dirty="0"/>
              <a:t>sing</a:t>
            </a:r>
            <a:r>
              <a:rPr lang="en-AU" sz="2800" dirty="0"/>
              <a:t> our new songs about the weather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b="1" dirty="0"/>
              <a:t>draw</a:t>
            </a:r>
            <a:r>
              <a:rPr lang="en-AU" sz="2800" dirty="0"/>
              <a:t> the high and low sounds of a melody in the air?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7150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873DC0-93FB-8325-522C-DF134883768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861774"/>
          </a:xfrm>
        </p:spPr>
        <p:txBody>
          <a:bodyPr/>
          <a:lstStyle/>
          <a:p>
            <a:r>
              <a:rPr lang="en-US" dirty="0"/>
              <a:t>Next lesson, we will be learning actions to go with Mister Sun. We will also be singing about rainy weather.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53711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B04FA9-E190-618A-408C-A3F3DFA5F83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Goodbye Song: </a:t>
            </a:r>
            <a:r>
              <a:rPr lang="en-GB">
                <a:solidFill>
                  <a:schemeClr val="accent3"/>
                </a:solidFill>
              </a:rPr>
              <a:t>Follow Me</a:t>
            </a:r>
            <a:endParaRPr lang="en-US">
              <a:solidFill>
                <a:schemeClr val="accent3"/>
              </a:solidFill>
            </a:endParaRPr>
          </a:p>
        </p:txBody>
      </p:sp>
      <p:pic>
        <p:nvPicPr>
          <p:cNvPr id="3" name="Goodbye Song F Follow Me V1 20231211">
            <a:hlinkClick r:id="" action="ppaction://media"/>
            <a:extLst>
              <a:ext uri="{FF2B5EF4-FFF2-40B4-BE49-F238E27FC236}">
                <a16:creationId xmlns:a16="http://schemas.microsoft.com/office/drawing/2014/main" id="{C07DCFFA-8942-C9C5-A8A3-3C5E4E2C206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7251" y="1383276"/>
            <a:ext cx="7649497" cy="43028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024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6E5AD-41D9-4B9E-E4AF-4BFBE3A66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1F3FEE7-1E56-8C08-40A6-AEBE9D7B2C8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Goodbye Song: </a:t>
            </a:r>
            <a:r>
              <a:rPr lang="en-GB">
                <a:solidFill>
                  <a:schemeClr val="accent3"/>
                </a:solidFill>
              </a:rPr>
              <a:t>Sing With Me</a:t>
            </a:r>
            <a:endParaRPr lang="en-US">
              <a:solidFill>
                <a:schemeClr val="accent3"/>
              </a:solidFill>
            </a:endParaRPr>
          </a:p>
        </p:txBody>
      </p:sp>
      <p:pic>
        <p:nvPicPr>
          <p:cNvPr id="2" name="Goodbye Song F V1 20231211">
            <a:hlinkClick r:id="" action="ppaction://media"/>
            <a:extLst>
              <a:ext uri="{FF2B5EF4-FFF2-40B4-BE49-F238E27FC236}">
                <a16:creationId xmlns:a16="http://schemas.microsoft.com/office/drawing/2014/main" id="{5F6468E3-4485-65E6-73C2-E0A934D406D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4213" y="1378348"/>
            <a:ext cx="7815573" cy="4396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806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21E8D-4E61-9E8B-839B-059BCCD6C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B58AB3-9CAE-F9FE-D79F-FBAC93D7A05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Hello Song: </a:t>
            </a:r>
            <a:r>
              <a:rPr lang="en-GB">
                <a:solidFill>
                  <a:schemeClr val="accent3"/>
                </a:solidFill>
              </a:rPr>
              <a:t>Sing With Me</a:t>
            </a:r>
            <a:endParaRPr lang="en-US">
              <a:solidFill>
                <a:schemeClr val="accent3"/>
              </a:solidFill>
            </a:endParaRPr>
          </a:p>
        </p:txBody>
      </p:sp>
      <p:pic>
        <p:nvPicPr>
          <p:cNvPr id="2" name="Hello Song F V1 20231211">
            <a:hlinkClick r:id="" action="ppaction://media"/>
            <a:extLst>
              <a:ext uri="{FF2B5EF4-FFF2-40B4-BE49-F238E27FC236}">
                <a16:creationId xmlns:a16="http://schemas.microsoft.com/office/drawing/2014/main" id="{7CD5E56D-AD9F-0041-2064-6B440AA24C9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406" y="1372521"/>
            <a:ext cx="7687188" cy="43240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840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898DA19-A8D5-49EE-9B05-37F7D55CE9F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386901" y="359534"/>
            <a:ext cx="5518556" cy="583022"/>
          </a:xfrm>
        </p:spPr>
        <p:txBody>
          <a:bodyPr/>
          <a:lstStyle/>
          <a:p>
            <a:r>
              <a:rPr lang="en-US" dirty="0"/>
              <a:t>Star Light, Star Bright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E14D63-C8C3-051D-67F7-E72A83D23DB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46279" y="359534"/>
            <a:ext cx="2232798" cy="583022"/>
          </a:xfrm>
        </p:spPr>
        <p:txBody>
          <a:bodyPr/>
          <a:lstStyle/>
          <a:p>
            <a:r>
              <a:rPr lang="en-GB"/>
              <a:t>Warm-up: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7F0B5D-4DB4-98BE-8829-70E73A1D6265}"/>
              </a:ext>
            </a:extLst>
          </p:cNvPr>
          <p:cNvSpPr txBox="1"/>
          <p:nvPr/>
        </p:nvSpPr>
        <p:spPr>
          <a:xfrm>
            <a:off x="2933700" y="825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3" name="Star Light Star Bright Follow Me V1 20231211">
            <a:hlinkClick r:id="" action="ppaction://media"/>
            <a:extLst>
              <a:ext uri="{FF2B5EF4-FFF2-40B4-BE49-F238E27FC236}">
                <a16:creationId xmlns:a16="http://schemas.microsoft.com/office/drawing/2014/main" id="{47623EE3-BC70-77B1-2F55-A4710F7B42F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9366" y="1199535"/>
            <a:ext cx="4218039" cy="23726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25CF06-207F-DFCA-E16C-66CB0B92156E}"/>
              </a:ext>
            </a:extLst>
          </p:cNvPr>
          <p:cNvSpPr txBox="1"/>
          <p:nvPr/>
        </p:nvSpPr>
        <p:spPr>
          <a:xfrm>
            <a:off x="5712542" y="2035277"/>
            <a:ext cx="2861187" cy="8849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 dirty="0">
                <a:solidFill>
                  <a:schemeClr val="tx1"/>
                </a:solidFill>
                <a:latin typeface="Calibri"/>
                <a:cs typeface="Calibri"/>
              </a:rPr>
              <a:t>Follow me.</a:t>
            </a: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Star Light Star Bright Words V1 20231211">
            <a:hlinkClick r:id="" action="ppaction://media"/>
            <a:extLst>
              <a:ext uri="{FF2B5EF4-FFF2-40B4-BE49-F238E27FC236}">
                <a16:creationId xmlns:a16="http://schemas.microsoft.com/office/drawing/2014/main" id="{1D9D7E44-03A2-C154-C847-4C03211B979E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09366" y="3829161"/>
            <a:ext cx="4218039" cy="23726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280E03-107A-3B66-4473-D9EB4C5F783B}"/>
              </a:ext>
            </a:extLst>
          </p:cNvPr>
          <p:cNvSpPr txBox="1"/>
          <p:nvPr/>
        </p:nvSpPr>
        <p:spPr>
          <a:xfrm>
            <a:off x="5712542" y="4573032"/>
            <a:ext cx="2861187" cy="8849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>
                <a:solidFill>
                  <a:schemeClr val="tx1"/>
                </a:solidFill>
                <a:latin typeface="Calibri"/>
                <a:cs typeface="Calibri"/>
              </a:rPr>
              <a:t>Sing with me.</a:t>
            </a: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36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6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2CFA0CD-16ED-410F-A060-AC83C1B3164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465016"/>
          </a:xfrm>
        </p:spPr>
        <p:txBody>
          <a:bodyPr/>
          <a:lstStyle/>
          <a:p>
            <a:r>
              <a:rPr lang="en-AU" sz="2800" dirty="0"/>
              <a:t>Today, you will learn to: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/>
              <a:t>sing and memorise new songs about the weather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/>
              <a:t>show the shape of musical phrases in the air.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E0CDF94-4152-599C-7A69-51E3B6486DE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3231" y="3851026"/>
            <a:ext cx="8237538" cy="1465016"/>
          </a:xfrm>
        </p:spPr>
        <p:txBody>
          <a:bodyPr/>
          <a:lstStyle/>
          <a:p>
            <a:r>
              <a:rPr lang="en-US" sz="2800" i="0" dirty="0"/>
              <a:t>You will be successful when you can: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b="1" dirty="0"/>
              <a:t> </a:t>
            </a:r>
            <a:r>
              <a:rPr lang="en-AU" sz="2800" b="1" dirty="0">
                <a:solidFill>
                  <a:schemeClr val="accent1"/>
                </a:solidFill>
              </a:rPr>
              <a:t>sing</a:t>
            </a:r>
            <a:r>
              <a:rPr lang="en-AU" sz="2800" dirty="0">
                <a:solidFill>
                  <a:schemeClr val="accent1"/>
                </a:solidFill>
              </a:rPr>
              <a:t> </a:t>
            </a:r>
            <a:r>
              <a:rPr lang="en-AU" sz="2800" dirty="0"/>
              <a:t>our new songs about the weather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/>
              <a:t> </a:t>
            </a:r>
            <a:r>
              <a:rPr lang="en-AU" sz="2800" b="1" dirty="0">
                <a:solidFill>
                  <a:schemeClr val="accent1"/>
                </a:solidFill>
              </a:rPr>
              <a:t>draw</a:t>
            </a:r>
            <a:r>
              <a:rPr lang="en-AU" sz="2800" dirty="0"/>
              <a:t> the high and low sounds of a melody in the air.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1609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F21FF3-B0FB-FB51-C840-71FB4C092AA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2499146"/>
          </a:xfrm>
        </p:spPr>
        <p:txBody>
          <a:bodyPr/>
          <a:lstStyle/>
          <a:p>
            <a:r>
              <a:rPr lang="en-US" dirty="0"/>
              <a:t>You will remember the weather outside.</a:t>
            </a:r>
          </a:p>
          <a:p>
            <a:endParaRPr lang="en-US" dirty="0"/>
          </a:p>
          <a:p>
            <a:r>
              <a:rPr lang="en-US" dirty="0"/>
              <a:t>Today, it is…</a:t>
            </a:r>
          </a:p>
          <a:p>
            <a:endParaRPr lang="en-US" dirty="0"/>
          </a:p>
          <a:p>
            <a:r>
              <a:rPr lang="en-US" dirty="0"/>
              <a:t>Yesterday, it was…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9046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E5C56-4579-434E-6A22-EE6CA9A6DD6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40086" y="359534"/>
            <a:ext cx="6557613" cy="583022"/>
          </a:xfrm>
        </p:spPr>
        <p:txBody>
          <a:bodyPr/>
          <a:lstStyle/>
          <a:p>
            <a:r>
              <a:rPr lang="en-US"/>
              <a:t>Skill Development</a:t>
            </a:r>
          </a:p>
        </p:txBody>
      </p:sp>
      <p:pic>
        <p:nvPicPr>
          <p:cNvPr id="2" name="Graphic 1" descr="Clapper board with solid fill">
            <a:hlinkClick r:id="rId2"/>
            <a:extLst>
              <a:ext uri="{FF2B5EF4-FFF2-40B4-BE49-F238E27FC236}">
                <a16:creationId xmlns:a16="http://schemas.microsoft.com/office/drawing/2014/main" id="{535C142E-85FE-3A01-53F1-F4C399CE7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6969" y="5505972"/>
            <a:ext cx="795787" cy="785004"/>
          </a:xfrm>
          <a:prstGeom prst="rect">
            <a:avLst/>
          </a:prstGeom>
        </p:spPr>
      </p:pic>
      <p:pic>
        <p:nvPicPr>
          <p:cNvPr id="8" name="Picture 7" descr="A child and child looking out a window&#10;&#10;Description automatically generated">
            <a:extLst>
              <a:ext uri="{FF2B5EF4-FFF2-40B4-BE49-F238E27FC236}">
                <a16:creationId xmlns:a16="http://schemas.microsoft.com/office/drawing/2014/main" id="{00F94EE5-6119-483E-7D3F-1E9B0F959C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966" y="1170251"/>
            <a:ext cx="6771018" cy="452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94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9F4778-4A9C-70DF-A4CE-991CAF45791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 I will show the shape of the melody.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E5C56-4579-434E-6A22-EE6CA9A6DD6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What’s the Weather?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D595C28-26C2-5E61-1205-B2B4B988796F}"/>
              </a:ext>
            </a:extLst>
          </p:cNvPr>
          <p:cNvGrpSpPr/>
          <p:nvPr/>
        </p:nvGrpSpPr>
        <p:grpSpPr>
          <a:xfrm>
            <a:off x="441325" y="4162387"/>
            <a:ext cx="2282242" cy="1341452"/>
            <a:chOff x="443102" y="4894331"/>
            <a:chExt cx="2282242" cy="1341452"/>
          </a:xfrm>
        </p:grpSpPr>
        <p:pic>
          <p:nvPicPr>
            <p:cNvPr id="4" name="Graphic 3" descr="Partial sun outline">
              <a:extLst>
                <a:ext uri="{FF2B5EF4-FFF2-40B4-BE49-F238E27FC236}">
                  <a16:creationId xmlns:a16="http://schemas.microsoft.com/office/drawing/2014/main" id="{4B58F73E-EC17-9459-523B-29ACE4127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43102" y="4894331"/>
              <a:ext cx="670726" cy="670726"/>
            </a:xfrm>
            <a:prstGeom prst="rect">
              <a:avLst/>
            </a:prstGeom>
          </p:spPr>
        </p:pic>
        <p:pic>
          <p:nvPicPr>
            <p:cNvPr id="5" name="Graphic 4" descr="Partial sun outline">
              <a:extLst>
                <a:ext uri="{FF2B5EF4-FFF2-40B4-BE49-F238E27FC236}">
                  <a16:creationId xmlns:a16="http://schemas.microsoft.com/office/drawing/2014/main" id="{A473D732-C246-D281-498A-22948F400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27054" y="4894331"/>
              <a:ext cx="670726" cy="670726"/>
            </a:xfrm>
            <a:prstGeom prst="rect">
              <a:avLst/>
            </a:prstGeom>
          </p:spPr>
        </p:pic>
        <p:pic>
          <p:nvPicPr>
            <p:cNvPr id="7" name="Graphic 6" descr="Partial sun outline">
              <a:extLst>
                <a:ext uri="{FF2B5EF4-FFF2-40B4-BE49-F238E27FC236}">
                  <a16:creationId xmlns:a16="http://schemas.microsoft.com/office/drawing/2014/main" id="{7E2CC631-4334-3DD5-E034-BE25A4F0C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611006" y="4894331"/>
              <a:ext cx="670726" cy="670726"/>
            </a:xfrm>
            <a:prstGeom prst="rect">
              <a:avLst/>
            </a:prstGeom>
          </p:spPr>
        </p:pic>
        <p:pic>
          <p:nvPicPr>
            <p:cNvPr id="8" name="Graphic 7" descr="Partial sun outline">
              <a:extLst>
                <a:ext uri="{FF2B5EF4-FFF2-40B4-BE49-F238E27FC236}">
                  <a16:creationId xmlns:a16="http://schemas.microsoft.com/office/drawing/2014/main" id="{999F6DF5-2176-1AE7-87C1-5B6D3FC1D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54618" y="5565057"/>
              <a:ext cx="670726" cy="670726"/>
            </a:xfrm>
            <a:prstGeom prst="rect">
              <a:avLst/>
            </a:prstGeom>
          </p:spPr>
        </p:pic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24D1590-71D6-2D9D-9AF9-DA707F33B09E}"/>
              </a:ext>
            </a:extLst>
          </p:cNvPr>
          <p:cNvCxnSpPr>
            <a:cxnSpLocks/>
          </p:cNvCxnSpPr>
          <p:nvPr/>
        </p:nvCxnSpPr>
        <p:spPr>
          <a:xfrm>
            <a:off x="465997" y="4004420"/>
            <a:ext cx="1736429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37999E4-18C8-FCB7-2F00-160DE8886E8C}"/>
              </a:ext>
            </a:extLst>
          </p:cNvPr>
          <p:cNvCxnSpPr>
            <a:cxnSpLocks/>
          </p:cNvCxnSpPr>
          <p:nvPr/>
        </p:nvCxnSpPr>
        <p:spPr>
          <a:xfrm>
            <a:off x="2202426" y="4004420"/>
            <a:ext cx="648929" cy="125583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6238DD5-76A9-2A57-5D30-BBBA8096210D}"/>
              </a:ext>
            </a:extLst>
          </p:cNvPr>
          <p:cNvGrpSpPr/>
          <p:nvPr/>
        </p:nvGrpSpPr>
        <p:grpSpPr>
          <a:xfrm>
            <a:off x="2731666" y="3186524"/>
            <a:ext cx="2332909" cy="1619541"/>
            <a:chOff x="2731666" y="3186524"/>
            <a:chExt cx="2332909" cy="161954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7850B12-FFDB-F42B-9F27-11C338477E38}"/>
                </a:ext>
              </a:extLst>
            </p:cNvPr>
            <p:cNvGrpSpPr/>
            <p:nvPr/>
          </p:nvGrpSpPr>
          <p:grpSpPr>
            <a:xfrm>
              <a:off x="2768114" y="3306646"/>
              <a:ext cx="2296461" cy="1499419"/>
              <a:chOff x="2559404" y="3677914"/>
              <a:chExt cx="2296461" cy="1499419"/>
            </a:xfrm>
          </p:grpSpPr>
          <p:pic>
            <p:nvPicPr>
              <p:cNvPr id="9" name="Graphic 8" descr="Partial sun outline">
                <a:extLst>
                  <a:ext uri="{FF2B5EF4-FFF2-40B4-BE49-F238E27FC236}">
                    <a16:creationId xmlns:a16="http://schemas.microsoft.com/office/drawing/2014/main" id="{6A60CB21-FF3A-6510-6D9A-C3EB40D430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559404" y="3677914"/>
                <a:ext cx="670726" cy="670726"/>
              </a:xfrm>
              <a:prstGeom prst="rect">
                <a:avLst/>
              </a:prstGeom>
            </p:spPr>
          </p:pic>
          <p:pic>
            <p:nvPicPr>
              <p:cNvPr id="10" name="Graphic 9" descr="Partial sun outline">
                <a:extLst>
                  <a:ext uri="{FF2B5EF4-FFF2-40B4-BE49-F238E27FC236}">
                    <a16:creationId xmlns:a16="http://schemas.microsoft.com/office/drawing/2014/main" id="{77521AF6-D3FB-EA5B-F84C-1197FA89FC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127542" y="3677914"/>
                <a:ext cx="670726" cy="670726"/>
              </a:xfrm>
              <a:prstGeom prst="rect">
                <a:avLst/>
              </a:prstGeom>
            </p:spPr>
          </p:pic>
          <p:pic>
            <p:nvPicPr>
              <p:cNvPr id="11" name="Graphic 10" descr="Partial sun outline">
                <a:extLst>
                  <a:ext uri="{FF2B5EF4-FFF2-40B4-BE49-F238E27FC236}">
                    <a16:creationId xmlns:a16="http://schemas.microsoft.com/office/drawing/2014/main" id="{E7FD936E-D8E0-80D9-6D88-6B92E20564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711494" y="3677914"/>
                <a:ext cx="670726" cy="670726"/>
              </a:xfrm>
              <a:prstGeom prst="rect">
                <a:avLst/>
              </a:prstGeom>
            </p:spPr>
          </p:pic>
          <p:pic>
            <p:nvPicPr>
              <p:cNvPr id="12" name="Graphic 11" descr="Partial sun outline">
                <a:extLst>
                  <a:ext uri="{FF2B5EF4-FFF2-40B4-BE49-F238E27FC236}">
                    <a16:creationId xmlns:a16="http://schemas.microsoft.com/office/drawing/2014/main" id="{8693BD22-0918-923A-8B16-15026C4773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185139" y="4506607"/>
                <a:ext cx="670726" cy="670726"/>
              </a:xfrm>
              <a:prstGeom prst="rect">
                <a:avLst/>
              </a:prstGeom>
            </p:spPr>
          </p:pic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C0BBA42-713A-4DB1-27CD-0BF6860023A6}"/>
                </a:ext>
              </a:extLst>
            </p:cNvPr>
            <p:cNvCxnSpPr>
              <a:cxnSpLocks/>
            </p:cNvCxnSpPr>
            <p:nvPr/>
          </p:nvCxnSpPr>
          <p:spPr>
            <a:xfrm>
              <a:off x="2731666" y="3186524"/>
              <a:ext cx="1736429" cy="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0AD83DB-B0B7-F64E-A4AC-DB5CE28AA504}"/>
              </a:ext>
            </a:extLst>
          </p:cNvPr>
          <p:cNvCxnSpPr>
            <a:cxnSpLocks/>
          </p:cNvCxnSpPr>
          <p:nvPr/>
        </p:nvCxnSpPr>
        <p:spPr>
          <a:xfrm>
            <a:off x="4468095" y="3186524"/>
            <a:ext cx="648929" cy="1255838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D998297-0EEC-583F-D268-5259341A8AEF}"/>
              </a:ext>
            </a:extLst>
          </p:cNvPr>
          <p:cNvGrpSpPr/>
          <p:nvPr/>
        </p:nvGrpSpPr>
        <p:grpSpPr>
          <a:xfrm>
            <a:off x="5217405" y="2070047"/>
            <a:ext cx="3460598" cy="2763066"/>
            <a:chOff x="5217405" y="2070047"/>
            <a:chExt cx="3460598" cy="276306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647FA55-189D-FD57-EDAB-3B9B762BE832}"/>
                </a:ext>
              </a:extLst>
            </p:cNvPr>
            <p:cNvGrpSpPr/>
            <p:nvPr/>
          </p:nvGrpSpPr>
          <p:grpSpPr>
            <a:xfrm>
              <a:off x="5217405" y="2387540"/>
              <a:ext cx="3460598" cy="2445573"/>
              <a:chOff x="5203822" y="2731760"/>
              <a:chExt cx="3460598" cy="2445573"/>
            </a:xfrm>
          </p:grpSpPr>
          <p:pic>
            <p:nvPicPr>
              <p:cNvPr id="13" name="Graphic 12" descr="Partial sun outline">
                <a:extLst>
                  <a:ext uri="{FF2B5EF4-FFF2-40B4-BE49-F238E27FC236}">
                    <a16:creationId xmlns:a16="http://schemas.microsoft.com/office/drawing/2014/main" id="{BA3A5AEB-3781-26E4-B809-343DF2D945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203822" y="4506607"/>
                <a:ext cx="670726" cy="670726"/>
              </a:xfrm>
              <a:prstGeom prst="rect">
                <a:avLst/>
              </a:prstGeom>
            </p:spPr>
          </p:pic>
          <p:pic>
            <p:nvPicPr>
              <p:cNvPr id="14" name="Graphic 13" descr="Partial sun outline">
                <a:extLst>
                  <a:ext uri="{FF2B5EF4-FFF2-40B4-BE49-F238E27FC236}">
                    <a16:creationId xmlns:a16="http://schemas.microsoft.com/office/drawing/2014/main" id="{3E001D00-1242-31E9-DA45-316692D336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711250" y="3677914"/>
                <a:ext cx="670726" cy="670726"/>
              </a:xfrm>
              <a:prstGeom prst="rect">
                <a:avLst/>
              </a:prstGeom>
            </p:spPr>
          </p:pic>
          <p:pic>
            <p:nvPicPr>
              <p:cNvPr id="15" name="Graphic 14" descr="Partial sun outline">
                <a:extLst>
                  <a:ext uri="{FF2B5EF4-FFF2-40B4-BE49-F238E27FC236}">
                    <a16:creationId xmlns:a16="http://schemas.microsoft.com/office/drawing/2014/main" id="{A22A0A67-74DB-97B9-4ED9-D7D286CE26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193789" y="2731760"/>
                <a:ext cx="670726" cy="670726"/>
              </a:xfrm>
              <a:prstGeom prst="rect">
                <a:avLst/>
              </a:prstGeom>
            </p:spPr>
          </p:pic>
          <p:pic>
            <p:nvPicPr>
              <p:cNvPr id="16" name="Graphic 15" descr="Partial sun outline">
                <a:extLst>
                  <a:ext uri="{FF2B5EF4-FFF2-40B4-BE49-F238E27FC236}">
                    <a16:creationId xmlns:a16="http://schemas.microsoft.com/office/drawing/2014/main" id="{E0443130-1CF7-BD7C-6DBD-124B3DC0BC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894718" y="2731760"/>
                <a:ext cx="670726" cy="670726"/>
              </a:xfrm>
              <a:prstGeom prst="rect">
                <a:avLst/>
              </a:prstGeom>
            </p:spPr>
          </p:pic>
          <p:pic>
            <p:nvPicPr>
              <p:cNvPr id="17" name="Graphic 16" descr="Partial sun outline">
                <a:extLst>
                  <a:ext uri="{FF2B5EF4-FFF2-40B4-BE49-F238E27FC236}">
                    <a16:creationId xmlns:a16="http://schemas.microsoft.com/office/drawing/2014/main" id="{BA03DBD1-0335-D090-D9B6-C0D95C4465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322968" y="3246119"/>
                <a:ext cx="670726" cy="670726"/>
              </a:xfrm>
              <a:prstGeom prst="rect">
                <a:avLst/>
              </a:prstGeom>
            </p:spPr>
          </p:pic>
          <p:pic>
            <p:nvPicPr>
              <p:cNvPr id="18" name="Graphic 17" descr="Partial sun outline">
                <a:extLst>
                  <a:ext uri="{FF2B5EF4-FFF2-40B4-BE49-F238E27FC236}">
                    <a16:creationId xmlns:a16="http://schemas.microsoft.com/office/drawing/2014/main" id="{80691145-605F-51BA-92ED-F8F58E2C06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658331" y="3677914"/>
                <a:ext cx="670726" cy="670726"/>
              </a:xfrm>
              <a:prstGeom prst="rect">
                <a:avLst/>
              </a:prstGeom>
            </p:spPr>
          </p:pic>
          <p:pic>
            <p:nvPicPr>
              <p:cNvPr id="19" name="Graphic 18" descr="Partial sun outline">
                <a:extLst>
                  <a:ext uri="{FF2B5EF4-FFF2-40B4-BE49-F238E27FC236}">
                    <a16:creationId xmlns:a16="http://schemas.microsoft.com/office/drawing/2014/main" id="{ED3C3174-02EF-1CF4-4E1B-F04CBD6B55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993694" y="4112514"/>
                <a:ext cx="670726" cy="670726"/>
              </a:xfrm>
              <a:prstGeom prst="rect">
                <a:avLst/>
              </a:prstGeom>
            </p:spPr>
          </p:pic>
        </p:grp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441CC38-0CB6-EFC9-24DC-60BEC6983E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17405" y="2070047"/>
              <a:ext cx="1055242" cy="242770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1B51B46-78C3-4706-A4C6-5DDF4E8DD9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72647" y="2070047"/>
              <a:ext cx="1362299" cy="2274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9349085-EAF6-C131-2A7F-749DAB7CCD1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34946" y="2101696"/>
              <a:ext cx="1043057" cy="171274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2ADADA8C-3684-6B95-F288-C1C8008377AA}"/>
              </a:ext>
            </a:extLst>
          </p:cNvPr>
          <p:cNvSpPr txBox="1"/>
          <p:nvPr/>
        </p:nvSpPr>
        <p:spPr>
          <a:xfrm>
            <a:off x="437567" y="5391177"/>
            <a:ext cx="2413788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What’s the wea-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ther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,</a:t>
            </a:r>
            <a:endParaRPr lang="en-AU" sz="2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1A9595-641A-1707-1633-E868A0859B68}"/>
              </a:ext>
            </a:extLst>
          </p:cNvPr>
          <p:cNvSpPr txBox="1"/>
          <p:nvPr/>
        </p:nvSpPr>
        <p:spPr>
          <a:xfrm>
            <a:off x="2803617" y="4769812"/>
            <a:ext cx="2413788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What’s the wea-ther,</a:t>
            </a:r>
            <a:endParaRPr lang="en-AU" sz="20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5EB81FF-A3C4-6DBD-B2ED-C62350ADC099}"/>
              </a:ext>
            </a:extLst>
          </p:cNvPr>
          <p:cNvSpPr txBox="1"/>
          <p:nvPr/>
        </p:nvSpPr>
        <p:spPr>
          <a:xfrm>
            <a:off x="5226067" y="4805007"/>
            <a:ext cx="3652462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What’s the wea-ther</a:t>
            </a: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 like to-day?</a:t>
            </a:r>
            <a:endParaRPr lang="en-AU" sz="2000"/>
          </a:p>
        </p:txBody>
      </p:sp>
    </p:spTree>
    <p:extLst>
      <p:ext uri="{BB962C8B-B14F-4D97-AF65-F5344CB8AC3E}">
        <p14:creationId xmlns:p14="http://schemas.microsoft.com/office/powerpoint/2010/main" val="2908503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F866DB-6998-FAF4-5F2D-B647BF7F24D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/>
              <a:t>We will show the shape of the melody.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9ADC17C-5964-1B44-88A1-24487A76C48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What’s the Weather?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3BE0EC-DD52-CF96-9718-07CD3C3CF9D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/>
              <a:t>We Do: 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1639523-A89F-8658-7BFF-6BB31B7F4DA7}"/>
              </a:ext>
            </a:extLst>
          </p:cNvPr>
          <p:cNvGrpSpPr/>
          <p:nvPr/>
        </p:nvGrpSpPr>
        <p:grpSpPr>
          <a:xfrm>
            <a:off x="465997" y="4171244"/>
            <a:ext cx="2282242" cy="1341452"/>
            <a:chOff x="443102" y="4894331"/>
            <a:chExt cx="2282242" cy="1341452"/>
          </a:xfrm>
        </p:grpSpPr>
        <p:pic>
          <p:nvPicPr>
            <p:cNvPr id="3" name="Graphic 2" descr="Partial sun outline">
              <a:extLst>
                <a:ext uri="{FF2B5EF4-FFF2-40B4-BE49-F238E27FC236}">
                  <a16:creationId xmlns:a16="http://schemas.microsoft.com/office/drawing/2014/main" id="{22283DC8-5598-FC11-8E85-E89C6ADE2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43102" y="4894331"/>
              <a:ext cx="670726" cy="670726"/>
            </a:xfrm>
            <a:prstGeom prst="rect">
              <a:avLst/>
            </a:prstGeom>
          </p:spPr>
        </p:pic>
        <p:pic>
          <p:nvPicPr>
            <p:cNvPr id="5" name="Graphic 4" descr="Partial sun outline">
              <a:extLst>
                <a:ext uri="{FF2B5EF4-FFF2-40B4-BE49-F238E27FC236}">
                  <a16:creationId xmlns:a16="http://schemas.microsoft.com/office/drawing/2014/main" id="{8B09F023-2A97-AF4A-3C47-650C09901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27054" y="4894331"/>
              <a:ext cx="670726" cy="670726"/>
            </a:xfrm>
            <a:prstGeom prst="rect">
              <a:avLst/>
            </a:prstGeom>
          </p:spPr>
        </p:pic>
        <p:pic>
          <p:nvPicPr>
            <p:cNvPr id="7" name="Graphic 6" descr="Partial sun outline">
              <a:extLst>
                <a:ext uri="{FF2B5EF4-FFF2-40B4-BE49-F238E27FC236}">
                  <a16:creationId xmlns:a16="http://schemas.microsoft.com/office/drawing/2014/main" id="{F78BDA86-4AE5-E1DB-FB09-9BDF1957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611006" y="4894331"/>
              <a:ext cx="670726" cy="670726"/>
            </a:xfrm>
            <a:prstGeom prst="rect">
              <a:avLst/>
            </a:prstGeom>
          </p:spPr>
        </p:pic>
        <p:pic>
          <p:nvPicPr>
            <p:cNvPr id="8" name="Graphic 7" descr="Partial sun outline">
              <a:extLst>
                <a:ext uri="{FF2B5EF4-FFF2-40B4-BE49-F238E27FC236}">
                  <a16:creationId xmlns:a16="http://schemas.microsoft.com/office/drawing/2014/main" id="{0B4239FC-E998-AB13-9218-E4D35ED4F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54618" y="5565057"/>
              <a:ext cx="670726" cy="670726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F7A2125-BD5A-F878-D07A-F38A165C8373}"/>
              </a:ext>
            </a:extLst>
          </p:cNvPr>
          <p:cNvGrpSpPr/>
          <p:nvPr/>
        </p:nvGrpSpPr>
        <p:grpSpPr>
          <a:xfrm>
            <a:off x="2820563" y="3254710"/>
            <a:ext cx="2296461" cy="1499419"/>
            <a:chOff x="2559404" y="3677914"/>
            <a:chExt cx="2296461" cy="1499419"/>
          </a:xfrm>
        </p:grpSpPr>
        <p:pic>
          <p:nvPicPr>
            <p:cNvPr id="11" name="Graphic 10" descr="Partial sun outline">
              <a:extLst>
                <a:ext uri="{FF2B5EF4-FFF2-40B4-BE49-F238E27FC236}">
                  <a16:creationId xmlns:a16="http://schemas.microsoft.com/office/drawing/2014/main" id="{9DFAF7A6-E2FA-879E-7924-80198CDFB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559404" y="3677914"/>
              <a:ext cx="670726" cy="670726"/>
            </a:xfrm>
            <a:prstGeom prst="rect">
              <a:avLst/>
            </a:prstGeom>
          </p:spPr>
        </p:pic>
        <p:pic>
          <p:nvPicPr>
            <p:cNvPr id="12" name="Graphic 11" descr="Partial sun outline">
              <a:extLst>
                <a:ext uri="{FF2B5EF4-FFF2-40B4-BE49-F238E27FC236}">
                  <a16:creationId xmlns:a16="http://schemas.microsoft.com/office/drawing/2014/main" id="{D36210B7-804B-D7AE-C5FB-B5F0474F8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127542" y="3677914"/>
              <a:ext cx="670726" cy="670726"/>
            </a:xfrm>
            <a:prstGeom prst="rect">
              <a:avLst/>
            </a:prstGeom>
          </p:spPr>
        </p:pic>
        <p:pic>
          <p:nvPicPr>
            <p:cNvPr id="13" name="Graphic 12" descr="Partial sun outline">
              <a:extLst>
                <a:ext uri="{FF2B5EF4-FFF2-40B4-BE49-F238E27FC236}">
                  <a16:creationId xmlns:a16="http://schemas.microsoft.com/office/drawing/2014/main" id="{36969E32-EB63-9C79-FDB0-CFF418321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11494" y="3677914"/>
              <a:ext cx="670726" cy="670726"/>
            </a:xfrm>
            <a:prstGeom prst="rect">
              <a:avLst/>
            </a:prstGeom>
          </p:spPr>
        </p:pic>
        <p:pic>
          <p:nvPicPr>
            <p:cNvPr id="14" name="Graphic 13" descr="Partial sun outline">
              <a:extLst>
                <a:ext uri="{FF2B5EF4-FFF2-40B4-BE49-F238E27FC236}">
                  <a16:creationId xmlns:a16="http://schemas.microsoft.com/office/drawing/2014/main" id="{60A1D29C-A44E-ABB0-A519-A413EEBBC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85139" y="4506607"/>
              <a:ext cx="670726" cy="67072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0B36E5-1726-4DD0-0795-57C9C3D1F66A}"/>
              </a:ext>
            </a:extLst>
          </p:cNvPr>
          <p:cNvGrpSpPr/>
          <p:nvPr/>
        </p:nvGrpSpPr>
        <p:grpSpPr>
          <a:xfrm>
            <a:off x="5217405" y="2387540"/>
            <a:ext cx="3460598" cy="2445573"/>
            <a:chOff x="5203822" y="2731760"/>
            <a:chExt cx="3460598" cy="2445573"/>
          </a:xfrm>
        </p:grpSpPr>
        <p:pic>
          <p:nvPicPr>
            <p:cNvPr id="16" name="Graphic 15" descr="Partial sun outline">
              <a:extLst>
                <a:ext uri="{FF2B5EF4-FFF2-40B4-BE49-F238E27FC236}">
                  <a16:creationId xmlns:a16="http://schemas.microsoft.com/office/drawing/2014/main" id="{013ACD44-32DA-4949-AD0F-9CE71FCDD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203822" y="4506607"/>
              <a:ext cx="670726" cy="670726"/>
            </a:xfrm>
            <a:prstGeom prst="rect">
              <a:avLst/>
            </a:prstGeom>
          </p:spPr>
        </p:pic>
        <p:pic>
          <p:nvPicPr>
            <p:cNvPr id="17" name="Graphic 16" descr="Partial sun outline">
              <a:extLst>
                <a:ext uri="{FF2B5EF4-FFF2-40B4-BE49-F238E27FC236}">
                  <a16:creationId xmlns:a16="http://schemas.microsoft.com/office/drawing/2014/main" id="{10C9F0AF-CD02-C77F-EEA9-DF28E0FF5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11250" y="3677914"/>
              <a:ext cx="670726" cy="670726"/>
            </a:xfrm>
            <a:prstGeom prst="rect">
              <a:avLst/>
            </a:prstGeom>
          </p:spPr>
        </p:pic>
        <p:pic>
          <p:nvPicPr>
            <p:cNvPr id="18" name="Graphic 17" descr="Partial sun outline">
              <a:extLst>
                <a:ext uri="{FF2B5EF4-FFF2-40B4-BE49-F238E27FC236}">
                  <a16:creationId xmlns:a16="http://schemas.microsoft.com/office/drawing/2014/main" id="{01F0F9B5-4773-66FF-FDE8-CBA98003B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193789" y="2731760"/>
              <a:ext cx="670726" cy="670726"/>
            </a:xfrm>
            <a:prstGeom prst="rect">
              <a:avLst/>
            </a:prstGeom>
          </p:spPr>
        </p:pic>
        <p:pic>
          <p:nvPicPr>
            <p:cNvPr id="19" name="Graphic 18" descr="Partial sun outline">
              <a:extLst>
                <a:ext uri="{FF2B5EF4-FFF2-40B4-BE49-F238E27FC236}">
                  <a16:creationId xmlns:a16="http://schemas.microsoft.com/office/drawing/2014/main" id="{F5793BCE-CA0C-17F4-1CFE-9CE0959CB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94718" y="2731760"/>
              <a:ext cx="670726" cy="670726"/>
            </a:xfrm>
            <a:prstGeom prst="rect">
              <a:avLst/>
            </a:prstGeom>
          </p:spPr>
        </p:pic>
        <p:pic>
          <p:nvPicPr>
            <p:cNvPr id="20" name="Graphic 19" descr="Partial sun outline">
              <a:extLst>
                <a:ext uri="{FF2B5EF4-FFF2-40B4-BE49-F238E27FC236}">
                  <a16:creationId xmlns:a16="http://schemas.microsoft.com/office/drawing/2014/main" id="{8EFDAC9E-8E0C-E1C0-BF9E-3C4AC3EEA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322968" y="3246119"/>
              <a:ext cx="670726" cy="670726"/>
            </a:xfrm>
            <a:prstGeom prst="rect">
              <a:avLst/>
            </a:prstGeom>
          </p:spPr>
        </p:pic>
        <p:pic>
          <p:nvPicPr>
            <p:cNvPr id="21" name="Graphic 20" descr="Partial sun outline">
              <a:extLst>
                <a:ext uri="{FF2B5EF4-FFF2-40B4-BE49-F238E27FC236}">
                  <a16:creationId xmlns:a16="http://schemas.microsoft.com/office/drawing/2014/main" id="{42B5BD82-68D8-501D-3EF2-F2C1C1BBC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58331" y="3677914"/>
              <a:ext cx="670726" cy="670726"/>
            </a:xfrm>
            <a:prstGeom prst="rect">
              <a:avLst/>
            </a:prstGeom>
          </p:spPr>
        </p:pic>
        <p:pic>
          <p:nvPicPr>
            <p:cNvPr id="22" name="Graphic 21" descr="Partial sun outline">
              <a:extLst>
                <a:ext uri="{FF2B5EF4-FFF2-40B4-BE49-F238E27FC236}">
                  <a16:creationId xmlns:a16="http://schemas.microsoft.com/office/drawing/2014/main" id="{09A1821E-55A1-3F8D-FB4A-516D16AF4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93694" y="4112514"/>
              <a:ext cx="670726" cy="670726"/>
            </a:xfrm>
            <a:prstGeom prst="rect">
              <a:avLst/>
            </a:prstGeom>
          </p:spPr>
        </p:pic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1346839-C7CB-9B3B-92A5-B668684724CB}"/>
              </a:ext>
            </a:extLst>
          </p:cNvPr>
          <p:cNvCxnSpPr>
            <a:cxnSpLocks/>
          </p:cNvCxnSpPr>
          <p:nvPr/>
        </p:nvCxnSpPr>
        <p:spPr>
          <a:xfrm>
            <a:off x="465997" y="4004420"/>
            <a:ext cx="1736429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24D6369-0979-F709-77AF-FA3F513364B9}"/>
              </a:ext>
            </a:extLst>
          </p:cNvPr>
          <p:cNvCxnSpPr>
            <a:cxnSpLocks/>
          </p:cNvCxnSpPr>
          <p:nvPr/>
        </p:nvCxnSpPr>
        <p:spPr>
          <a:xfrm>
            <a:off x="2202426" y="4004420"/>
            <a:ext cx="648929" cy="125583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172E368-2223-4234-6A5D-400D4A880FDC}"/>
              </a:ext>
            </a:extLst>
          </p:cNvPr>
          <p:cNvCxnSpPr>
            <a:cxnSpLocks/>
          </p:cNvCxnSpPr>
          <p:nvPr/>
        </p:nvCxnSpPr>
        <p:spPr>
          <a:xfrm>
            <a:off x="2731666" y="3186524"/>
            <a:ext cx="1736429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2AC73F9-03FB-28B4-30B6-4ACEF075BAF0}"/>
              </a:ext>
            </a:extLst>
          </p:cNvPr>
          <p:cNvCxnSpPr>
            <a:cxnSpLocks/>
          </p:cNvCxnSpPr>
          <p:nvPr/>
        </p:nvCxnSpPr>
        <p:spPr>
          <a:xfrm>
            <a:off x="4468095" y="3186524"/>
            <a:ext cx="648929" cy="1255838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88521C8-F091-4DD5-42FA-6323556BFDE5}"/>
              </a:ext>
            </a:extLst>
          </p:cNvPr>
          <p:cNvCxnSpPr>
            <a:cxnSpLocks/>
            <a:endCxn id="16" idx="1"/>
          </p:cNvCxnSpPr>
          <p:nvPr/>
        </p:nvCxnSpPr>
        <p:spPr>
          <a:xfrm flipH="1">
            <a:off x="5217405" y="2070047"/>
            <a:ext cx="1055242" cy="242770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DB8F10-FC7C-5473-6A50-05DFD266D949}"/>
              </a:ext>
            </a:extLst>
          </p:cNvPr>
          <p:cNvCxnSpPr>
            <a:cxnSpLocks/>
          </p:cNvCxnSpPr>
          <p:nvPr/>
        </p:nvCxnSpPr>
        <p:spPr>
          <a:xfrm flipH="1" flipV="1">
            <a:off x="6272647" y="2070047"/>
            <a:ext cx="1362299" cy="2274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D8CC071-8C99-A840-5229-4733C987AE55}"/>
              </a:ext>
            </a:extLst>
          </p:cNvPr>
          <p:cNvCxnSpPr>
            <a:cxnSpLocks/>
          </p:cNvCxnSpPr>
          <p:nvPr/>
        </p:nvCxnSpPr>
        <p:spPr>
          <a:xfrm flipH="1" flipV="1">
            <a:off x="7634946" y="2101696"/>
            <a:ext cx="1043057" cy="171274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6996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GGSA_CURRICULUM_PPT_THEME" val="EpVW4cZN"/>
  <p:tag name="ARTICULATE_PROJECT_OPEN" val="0"/>
  <p:tag name="ARTICULATE_SLIDE_COUNT" val="13"/>
  <p:tag name="ARTICULATE_DESIGN_ID_1_GGSA_CURRICULUM_PPT_THEME" val="kigVYo3f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FL YF Lesson Template PPT V2 20230927" id="{9235668D-E20F-3740-A939-C35743B55E86}" vid="{1F5F78CD-34B0-C741-90D9-0B5AE549379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8" ma:contentTypeDescription="Create a new document." ma:contentTypeScope="" ma:versionID="6cd3c75e4f05d884d0e6a6cb6c3d07b2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a0b0002a2d541833d2fbd1209b77534b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_Flow_SignoffStatus xmlns="d63ea73a-d7e6-4e3a-bf41-d78273581467">Signed Off</_Flow_SignoffStatus>
    <_Revision xmlns="http://schemas.microsoft.com/sharepoint/v3/fields" xsi:nil="true"/>
    <Review_x0020_History xmlns="d63ea73a-d7e6-4e3a-bf41-d78273581467" xsi:nil="true"/>
    <MediaLengthInSeconds xmlns="d63ea73a-d7e6-4e3a-bf41-d78273581467" xsi:nil="true"/>
    <SharedWithUsers xmlns="f315eb64-a02b-4bd5-a84c-38ab918c4ccd">
      <UserInfo>
        <DisplayName>Mary Hearn</DisplayName>
        <AccountId>2586</AccountId>
        <AccountType/>
      </UserInfo>
      <UserInfo>
        <DisplayName>Sarah Derby</DisplayName>
        <AccountId>2107</AccountId>
        <AccountType/>
      </UserInfo>
      <UserInfo>
        <DisplayName>Gabrielle Edwards</DisplayName>
        <AccountId>2633</AccountId>
        <AccountType/>
      </UserInfo>
      <UserInfo>
        <DisplayName>Amanda Bowker</DisplayName>
        <AccountId>3433</AccountId>
        <AccountType/>
      </UserInfo>
    </SharedWithUsers>
    <_dlc_DocId xmlns="f315eb64-a02b-4bd5-a84c-38ab918c4ccd">3KN27SNVY5CS-90160594-412363</_dlc_DocId>
    <_dlc_DocIdUrl xmlns="f315eb64-a02b-4bd5-a84c-38ab918c4ccd">
      <Url>https://ggsaus.sharepoint.com/sites/Curriculum/_layouts/15/DocIdRedir.aspx?ID=3KN27SNVY5CS-90160594-412363</Url>
      <Description>3KN27SNVY5CS-90160594-412363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1641B5-BCF0-48E8-BA80-EE49CA5E3A4D}">
  <ds:schemaRefs>
    <ds:schemaRef ds:uri="d63ea73a-d7e6-4e3a-bf41-d78273581467"/>
    <ds:schemaRef ds:uri="f315eb64-a02b-4bd5-a84c-38ab918c4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CCA1584-9CA9-46D4-BE44-1AD376E0FB8E}">
  <ds:schemaRefs>
    <ds:schemaRef ds:uri="d63ea73a-d7e6-4e3a-bf41-d78273581467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schemas.microsoft.com/sharepoint/v3/fields"/>
    <ds:schemaRef ds:uri="http://schemas.microsoft.com/office/2006/documentManagement/types"/>
    <ds:schemaRef ds:uri="http://purl.org/dc/terms/"/>
    <ds:schemaRef ds:uri="http://purl.org/dc/dcmitype/"/>
    <ds:schemaRef ds:uri="f315eb64-a02b-4bd5-a84c-38ab918c4ccd"/>
    <ds:schemaRef ds:uri="http://schemas.microsoft.com/office/2006/metadata/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D6E47304-2C90-4B45-B181-2FEEA98E0E1F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1</TotalTime>
  <Words>490</Words>
  <Application>Microsoft Office PowerPoint</Application>
  <PresentationFormat>On-screen Show (4:3)</PresentationFormat>
  <Paragraphs>91</Paragraphs>
  <Slides>29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</vt:lpstr>
      <vt:lpstr>Calibri</vt:lpstr>
      <vt:lpstr>GGSA_Curriculum_PPT_Theme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Parenting</dc:subject>
  <dc:creator>Emma Burns</dc:creator>
  <cp:keywords>Parenting</cp:keywords>
  <cp:lastModifiedBy>Fiona Tye</cp:lastModifiedBy>
  <cp:revision>1</cp:revision>
  <cp:lastPrinted>2017-11-01T05:39:03Z</cp:lastPrinted>
  <dcterms:created xsi:type="dcterms:W3CDTF">2023-10-25T08:25:10Z</dcterms:created>
  <dcterms:modified xsi:type="dcterms:W3CDTF">2025-11-04T04:20:33Z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SchoolPrincipals">
    <vt:bool>false</vt:bool>
  </property>
  <property fmtid="{D5CDD505-2E9C-101B-9397-08002B2CF9AE}" pid="13" name="dcBrochureStand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_dlc_DocIdItemGuid">
    <vt:lpwstr>7b0f134a-a40c-4f8c-aea1-fb0fe3f8f5b9</vt:lpwstr>
  </property>
  <property fmtid="{D5CDD505-2E9C-101B-9397-08002B2CF9AE}" pid="26" name="MediaServiceImageTags">
    <vt:lpwstr/>
  </property>
  <property fmtid="{D5CDD505-2E9C-101B-9397-08002B2CF9AE}" pid="27" name="ArticulateGUID">
    <vt:lpwstr>4CDC5007-DD36-4CF2-A6EC-F6AEF64B59C8</vt:lpwstr>
  </property>
  <property fmtid="{D5CDD505-2E9C-101B-9397-08002B2CF9AE}" pid="28" name="ArticulatePath">
    <vt:lpwstr>https://ggsaus.sharepoint.com/sites/ProductDevelopment/Shared Documents/01 Curriculum/10 The Arts MFL/02 Music for Learning MFL/04 Product MFL/01 Build MFL/03 Classroom music 2022/01 Foundation/01 Unit 1/Week 1/MUS YF E U1 W1 L1 V1 20220201</vt:lpwstr>
  </property>
  <property fmtid="{D5CDD505-2E9C-101B-9397-08002B2CF9AE}" pid="29" name="xd_ProgID">
    <vt:lpwstr/>
  </property>
  <property fmtid="{D5CDD505-2E9C-101B-9397-08002B2CF9AE}" pid="30" name="_dlc_DocId">
    <vt:lpwstr>GGSAPD-1028343255-259839</vt:lpwstr>
  </property>
  <property fmtid="{D5CDD505-2E9C-101B-9397-08002B2CF9AE}" pid="31" name="_ColorHex">
    <vt:lpwstr/>
  </property>
  <property fmtid="{D5CDD505-2E9C-101B-9397-08002B2CF9AE}" pid="32" name="ComplianceAssetId">
    <vt:lpwstr/>
  </property>
  <property fmtid="{D5CDD505-2E9C-101B-9397-08002B2CF9AE}" pid="33" name="auditStatus">
    <vt:lpwstr>Publish ready</vt:lpwstr>
  </property>
  <property fmtid="{D5CDD505-2E9C-101B-9397-08002B2CF9AE}" pid="34" name="TemplateUrl">
    <vt:lpwstr/>
  </property>
  <property fmtid="{D5CDD505-2E9C-101B-9397-08002B2CF9AE}" pid="35" name="_ExtendedDescription">
    <vt:lpwstr/>
  </property>
  <property fmtid="{D5CDD505-2E9C-101B-9397-08002B2CF9AE}" pid="36" name="_ColorTag">
    <vt:lpwstr/>
  </property>
  <property fmtid="{D5CDD505-2E9C-101B-9397-08002B2CF9AE}" pid="37" name="xd_Signature">
    <vt:lpwstr/>
  </property>
  <property fmtid="{D5CDD505-2E9C-101B-9397-08002B2CF9AE}" pid="38" name="_Emoji">
    <vt:lpwstr/>
  </property>
  <property fmtid="{D5CDD505-2E9C-101B-9397-08002B2CF9AE}" pid="39" name="Request">
    <vt:lpwstr>, </vt:lpwstr>
  </property>
  <property fmtid="{D5CDD505-2E9C-101B-9397-08002B2CF9AE}" pid="40" name="TriggerFlowInfo">
    <vt:lpwstr/>
  </property>
  <property fmtid="{D5CDD505-2E9C-101B-9397-08002B2CF9AE}" pid="41" name="_dlc_DocIdUrl">
    <vt:lpwstr>https://ggsaus.sharepoint.com/sites/ProductDevelopment/_layouts/15/DocIdRedir.aspx?ID=GGSAPD-1028343255-259839, GGSAPD-1028343255-259839</vt:lpwstr>
  </property>
</Properties>
</file>